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6"/>
  </p:notesMasterIdLst>
  <p:handoutMasterIdLst>
    <p:handoutMasterId r:id="rId167"/>
  </p:handoutMasterIdLst>
  <p:sldIdLst>
    <p:sldId id="1270" r:id="rId2"/>
    <p:sldId id="1271" r:id="rId3"/>
    <p:sldId id="1272" r:id="rId4"/>
    <p:sldId id="1273" r:id="rId5"/>
    <p:sldId id="1274" r:id="rId6"/>
    <p:sldId id="1275" r:id="rId7"/>
    <p:sldId id="1276" r:id="rId8"/>
    <p:sldId id="1277" r:id="rId9"/>
    <p:sldId id="1310" r:id="rId10"/>
    <p:sldId id="1278" r:id="rId11"/>
    <p:sldId id="1279" r:id="rId12"/>
    <p:sldId id="1280" r:id="rId13"/>
    <p:sldId id="1281" r:id="rId14"/>
    <p:sldId id="1282" r:id="rId15"/>
    <p:sldId id="1283" r:id="rId16"/>
    <p:sldId id="1284" r:id="rId17"/>
    <p:sldId id="1285" r:id="rId18"/>
    <p:sldId id="1286" r:id="rId19"/>
    <p:sldId id="1346" r:id="rId20"/>
    <p:sldId id="1347" r:id="rId21"/>
    <p:sldId id="1287" r:id="rId22"/>
    <p:sldId id="1288" r:id="rId23"/>
    <p:sldId id="1289" r:id="rId24"/>
    <p:sldId id="1290" r:id="rId25"/>
    <p:sldId id="1291" r:id="rId26"/>
    <p:sldId id="1292" r:id="rId27"/>
    <p:sldId id="1293" r:id="rId28"/>
    <p:sldId id="1294" r:id="rId29"/>
    <p:sldId id="1295" r:id="rId30"/>
    <p:sldId id="1296" r:id="rId31"/>
    <p:sldId id="1297" r:id="rId32"/>
    <p:sldId id="1298" r:id="rId33"/>
    <p:sldId id="1299" r:id="rId34"/>
    <p:sldId id="1300" r:id="rId35"/>
    <p:sldId id="1318" r:id="rId36"/>
    <p:sldId id="1319" r:id="rId37"/>
    <p:sldId id="1320" r:id="rId38"/>
    <p:sldId id="1321" r:id="rId39"/>
    <p:sldId id="1322" r:id="rId40"/>
    <p:sldId id="1323" r:id="rId41"/>
    <p:sldId id="1324" r:id="rId42"/>
    <p:sldId id="1325" r:id="rId43"/>
    <p:sldId id="1301" r:id="rId44"/>
    <p:sldId id="1302" r:id="rId45"/>
    <p:sldId id="1303" r:id="rId46"/>
    <p:sldId id="1304" r:id="rId47"/>
    <p:sldId id="1305" r:id="rId48"/>
    <p:sldId id="1306" r:id="rId49"/>
    <p:sldId id="1307" r:id="rId50"/>
    <p:sldId id="1308" r:id="rId51"/>
    <p:sldId id="1309" r:id="rId52"/>
    <p:sldId id="1172" r:id="rId53"/>
    <p:sldId id="1173" r:id="rId54"/>
    <p:sldId id="1174" r:id="rId55"/>
    <p:sldId id="1175" r:id="rId56"/>
    <p:sldId id="1176" r:id="rId57"/>
    <p:sldId id="1177" r:id="rId58"/>
    <p:sldId id="1178" r:id="rId59"/>
    <p:sldId id="1179" r:id="rId60"/>
    <p:sldId id="1180" r:id="rId61"/>
    <p:sldId id="1181" r:id="rId62"/>
    <p:sldId id="1182" r:id="rId63"/>
    <p:sldId id="1183" r:id="rId64"/>
    <p:sldId id="1184" r:id="rId65"/>
    <p:sldId id="1185" r:id="rId66"/>
    <p:sldId id="1186" r:id="rId67"/>
    <p:sldId id="1187" r:id="rId68"/>
    <p:sldId id="1188" r:id="rId69"/>
    <p:sldId id="1189" r:id="rId70"/>
    <p:sldId id="1190" r:id="rId71"/>
    <p:sldId id="1191" r:id="rId72"/>
    <p:sldId id="1192" r:id="rId73"/>
    <p:sldId id="1070" r:id="rId74"/>
    <p:sldId id="1193" r:id="rId75"/>
    <p:sldId id="1194" r:id="rId76"/>
    <p:sldId id="1141" r:id="rId77"/>
    <p:sldId id="1142" r:id="rId78"/>
    <p:sldId id="1143" r:id="rId79"/>
    <p:sldId id="1144" r:id="rId80"/>
    <p:sldId id="1145" r:id="rId81"/>
    <p:sldId id="1146" r:id="rId82"/>
    <p:sldId id="1147" r:id="rId83"/>
    <p:sldId id="1148" r:id="rId84"/>
    <p:sldId id="1149" r:id="rId85"/>
    <p:sldId id="1150" r:id="rId86"/>
    <p:sldId id="1151" r:id="rId87"/>
    <p:sldId id="1153" r:id="rId88"/>
    <p:sldId id="1154" r:id="rId89"/>
    <p:sldId id="1155" r:id="rId90"/>
    <p:sldId id="1156" r:id="rId91"/>
    <p:sldId id="1157" r:id="rId92"/>
    <p:sldId id="1158" r:id="rId93"/>
    <p:sldId id="1159" r:id="rId94"/>
    <p:sldId id="1160" r:id="rId95"/>
    <p:sldId id="1161" r:id="rId96"/>
    <p:sldId id="1162" r:id="rId97"/>
    <p:sldId id="1163" r:id="rId98"/>
    <p:sldId id="1164" r:id="rId99"/>
    <p:sldId id="1165" r:id="rId100"/>
    <p:sldId id="1110" r:id="rId101"/>
    <p:sldId id="1111" r:id="rId102"/>
    <p:sldId id="1223" r:id="rId103"/>
    <p:sldId id="1224" r:id="rId104"/>
    <p:sldId id="1331" r:id="rId105"/>
    <p:sldId id="1211" r:id="rId106"/>
    <p:sldId id="1212" r:id="rId107"/>
    <p:sldId id="1213" r:id="rId108"/>
    <p:sldId id="1214" r:id="rId109"/>
    <p:sldId id="1215" r:id="rId110"/>
    <p:sldId id="1113" r:id="rId111"/>
    <p:sldId id="1228" r:id="rId112"/>
    <p:sldId id="1231" r:id="rId113"/>
    <p:sldId id="1232" r:id="rId114"/>
    <p:sldId id="1233" r:id="rId115"/>
    <p:sldId id="1234" r:id="rId116"/>
    <p:sldId id="1235" r:id="rId117"/>
    <p:sldId id="1236" r:id="rId118"/>
    <p:sldId id="1237" r:id="rId119"/>
    <p:sldId id="1238" r:id="rId120"/>
    <p:sldId id="1239" r:id="rId121"/>
    <p:sldId id="1114" r:id="rId122"/>
    <p:sldId id="1225" r:id="rId123"/>
    <p:sldId id="1226" r:id="rId124"/>
    <p:sldId id="1227" r:id="rId125"/>
    <p:sldId id="1216" r:id="rId126"/>
    <p:sldId id="1217" r:id="rId127"/>
    <p:sldId id="1218" r:id="rId128"/>
    <p:sldId id="1219" r:id="rId129"/>
    <p:sldId id="1220" r:id="rId130"/>
    <p:sldId id="1117" r:id="rId131"/>
    <p:sldId id="1229" r:id="rId132"/>
    <p:sldId id="1230" r:id="rId133"/>
    <p:sldId id="1348" r:id="rId134"/>
    <p:sldId id="1195" r:id="rId135"/>
    <p:sldId id="1197" r:id="rId136"/>
    <p:sldId id="1198" r:id="rId137"/>
    <p:sldId id="1199" r:id="rId138"/>
    <p:sldId id="1206" r:id="rId139"/>
    <p:sldId id="1201" r:id="rId140"/>
    <p:sldId id="1200" r:id="rId141"/>
    <p:sldId id="1202" r:id="rId142"/>
    <p:sldId id="1205" r:id="rId143"/>
    <p:sldId id="1204" r:id="rId144"/>
    <p:sldId id="1203" r:id="rId145"/>
    <p:sldId id="1209" r:id="rId146"/>
    <p:sldId id="1208" r:id="rId147"/>
    <p:sldId id="1330" r:id="rId148"/>
    <p:sldId id="1332" r:id="rId149"/>
    <p:sldId id="1333" r:id="rId150"/>
    <p:sldId id="1334" r:id="rId151"/>
    <p:sldId id="1335" r:id="rId152"/>
    <p:sldId id="1336" r:id="rId153"/>
    <p:sldId id="1337" r:id="rId154"/>
    <p:sldId id="1338" r:id="rId155"/>
    <p:sldId id="1326" r:id="rId156"/>
    <p:sldId id="1328" r:id="rId157"/>
    <p:sldId id="1166" r:id="rId158"/>
    <p:sldId id="1339" r:id="rId159"/>
    <p:sldId id="1340" r:id="rId160"/>
    <p:sldId id="1341" r:id="rId161"/>
    <p:sldId id="1342" r:id="rId162"/>
    <p:sldId id="1343" r:id="rId163"/>
    <p:sldId id="1344" r:id="rId164"/>
    <p:sldId id="1345" r:id="rId165"/>
  </p:sldIdLst>
  <p:sldSz cx="9144000" cy="6858000" type="screen4x3"/>
  <p:notesSz cx="7099300" cy="10234613"/>
  <p:defaultTextStyle>
    <a:defPPr>
      <a:defRPr lang="zh-TW"/>
    </a:defPPr>
    <a:lvl1pPr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趙士弘" initials="趙士弘"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00"/>
    <a:srgbClr val="336600"/>
    <a:srgbClr val="3399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D253B-610C-3561-AF5A-D198A03453BA}" v="6" dt="2019-03-06T06:10:02.925"/>
    <p1510:client id="{64F5C2D7-80C6-52F4-5ED9-587D4B1CC118}" v="72" dt="2019-03-07T01:57:19.327"/>
  </p1510:revLst>
</p1510:revInfo>
</file>

<file path=ppt/tableStyles.xml><?xml version="1.0" encoding="utf-8"?>
<a:tblStyleLst xmlns:a="http://schemas.openxmlformats.org/drawingml/2006/main" def="{5C22544A-7EE6-4342-B048-85BDC9FD1C3A}">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深色樣式 1 - 輔色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p:scale>
          <a:sx n="100" d="100"/>
          <a:sy n="100" d="100"/>
        </p:scale>
        <p:origin x="-444"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14" Type="http://schemas.microsoft.com/office/2016/11/relationships/changesInfo" Target="changesInfos/changesInfo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15" Type="http://schemas.microsoft.com/office/2015/10/relationships/revisionInfo" Target="revisionInfo.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來賓使用者" userId="S::urn:spo:anon#0dee05013692b92e772a535a5d25528a2b27d3e4d6f84f2c4185d6b16e5a7e02::" providerId="AD" clId="Web-{EE25B08D-8740-4793-1307-657E1E535F4A}"/>
    <pc:docChg chg="addSld delSld modSld sldOrd">
      <pc:chgData name="來賓使用者" userId="S::urn:spo:anon#0dee05013692b92e772a535a5d25528a2b27d3e4d6f84f2c4185d6b16e5a7e02::" providerId="AD" clId="Web-{EE25B08D-8740-4793-1307-657E1E535F4A}" dt="2019-03-04T09:30:56.786" v="217" actId="1076"/>
      <pc:docMkLst>
        <pc:docMk/>
      </pc:docMkLst>
      <pc:sldChg chg="addSp delSp modSp del">
        <pc:chgData name="來賓使用者" userId="S::urn:spo:anon#0dee05013692b92e772a535a5d25528a2b27d3e4d6f84f2c4185d6b16e5a7e02::" providerId="AD" clId="Web-{EE25B08D-8740-4793-1307-657E1E535F4A}" dt="2019-03-04T09:27:14.842" v="172"/>
        <pc:sldMkLst>
          <pc:docMk/>
          <pc:sldMk cId="2611101713" sldId="1115"/>
        </pc:sldMkLst>
        <pc:spChg chg="add del mod">
          <ac:chgData name="來賓使用者" userId="S::urn:spo:anon#0dee05013692b92e772a535a5d25528a2b27d3e4d6f84f2c4185d6b16e5a7e02::" providerId="AD" clId="Web-{EE25B08D-8740-4793-1307-657E1E535F4A}" dt="2019-03-04T09:12:02.756" v="2"/>
          <ac:spMkLst>
            <pc:docMk/>
            <pc:sldMk cId="2611101713" sldId="1115"/>
            <ac:spMk id="2" creationId="{29C79BB0-65DA-453B-BAF9-5314CE1AE8DF}"/>
          </ac:spMkLst>
        </pc:spChg>
        <pc:picChg chg="add del mod">
          <ac:chgData name="來賓使用者" userId="S::urn:spo:anon#0dee05013692b92e772a535a5d25528a2b27d3e4d6f84f2c4185d6b16e5a7e02::" providerId="AD" clId="Web-{EE25B08D-8740-4793-1307-657E1E535F4A}" dt="2019-03-04T09:12:14.819" v="5"/>
          <ac:picMkLst>
            <pc:docMk/>
            <pc:sldMk cId="2611101713" sldId="1115"/>
            <ac:picMk id="7" creationId="{11843BD4-9DAD-4DE1-B5B7-93DB297479F7}"/>
          </ac:picMkLst>
        </pc:picChg>
        <pc:picChg chg="add del mod">
          <ac:chgData name="來賓使用者" userId="S::urn:spo:anon#0dee05013692b92e772a535a5d25528a2b27d3e4d6f84f2c4185d6b16e5a7e02::" providerId="AD" clId="Web-{EE25B08D-8740-4793-1307-657E1E535F4A}" dt="2019-03-04T09:12:51.570" v="7"/>
          <ac:picMkLst>
            <pc:docMk/>
            <pc:sldMk cId="2611101713" sldId="1115"/>
            <ac:picMk id="10" creationId="{C4002A7A-F18E-45AB-A499-599E2D41C804}"/>
          </ac:picMkLst>
        </pc:picChg>
      </pc:sldChg>
      <pc:sldChg chg="addSp delSp modSp new">
        <pc:chgData name="來賓使用者" userId="S::urn:spo:anon#0dee05013692b92e772a535a5d25528a2b27d3e4d6f84f2c4185d6b16e5a7e02::" providerId="AD" clId="Web-{EE25B08D-8740-4793-1307-657E1E535F4A}" dt="2019-03-04T09:26:05.811" v="156"/>
        <pc:sldMkLst>
          <pc:docMk/>
          <pc:sldMk cId="2372471607" sldId="1211"/>
        </pc:sldMkLst>
        <pc:spChg chg="mod">
          <ac:chgData name="來賓使用者" userId="S::urn:spo:anon#0dee05013692b92e772a535a5d25528a2b27d3e4d6f84f2c4185d6b16e5a7e02::" providerId="AD" clId="Web-{EE25B08D-8740-4793-1307-657E1E535F4A}" dt="2019-03-04T09:14:25.822" v="18" actId="1076"/>
          <ac:spMkLst>
            <pc:docMk/>
            <pc:sldMk cId="2372471607" sldId="1211"/>
            <ac:spMk id="2" creationId="{CC74556F-6E21-4382-BF8A-9C96417D6FCC}"/>
          </ac:spMkLst>
        </pc:spChg>
        <pc:spChg chg="del">
          <ac:chgData name="來賓使用者" userId="S::urn:spo:anon#0dee05013692b92e772a535a5d25528a2b27d3e4d6f84f2c4185d6b16e5a7e02::" providerId="AD" clId="Web-{EE25B08D-8740-4793-1307-657E1E535F4A}" dt="2019-03-04T09:13:39.743" v="9"/>
          <ac:spMkLst>
            <pc:docMk/>
            <pc:sldMk cId="2372471607" sldId="1211"/>
            <ac:spMk id="3" creationId="{2F72FDF2-5848-43F3-924F-87218BB1D6B8}"/>
          </ac:spMkLst>
        </pc:spChg>
        <pc:spChg chg="add del mod">
          <ac:chgData name="來賓使用者" userId="S::urn:spo:anon#0dee05013692b92e772a535a5d25528a2b27d3e4d6f84f2c4185d6b16e5a7e02::" providerId="AD" clId="Web-{EE25B08D-8740-4793-1307-657E1E535F4A}" dt="2019-03-04T09:13:56.571" v="12"/>
          <ac:spMkLst>
            <pc:docMk/>
            <pc:sldMk cId="2372471607" sldId="1211"/>
            <ac:spMk id="8" creationId="{CD66F22B-A40B-46EB-9F10-7A697031B617}"/>
          </ac:spMkLst>
        </pc:spChg>
        <pc:spChg chg="add mod">
          <ac:chgData name="來賓使用者" userId="S::urn:spo:anon#0dee05013692b92e772a535a5d25528a2b27d3e4d6f84f2c4185d6b16e5a7e02::" providerId="AD" clId="Web-{EE25B08D-8740-4793-1307-657E1E535F4A}" dt="2019-03-04T09:26:03.076" v="155"/>
          <ac:spMkLst>
            <pc:docMk/>
            <pc:sldMk cId="2372471607" sldId="1211"/>
            <ac:spMk id="13" creationId="{E56EFDE3-9979-4AA5-B267-9510CD9BD9FF}"/>
          </ac:spMkLst>
        </pc:spChg>
        <pc:spChg chg="add del">
          <ac:chgData name="來賓使用者" userId="S::urn:spo:anon#0dee05013692b92e772a535a5d25528a2b27d3e4d6f84f2c4185d6b16e5a7e02::" providerId="AD" clId="Web-{EE25B08D-8740-4793-1307-657E1E535F4A}" dt="2019-03-04T09:15:45.074" v="32"/>
          <ac:spMkLst>
            <pc:docMk/>
            <pc:sldMk cId="2372471607" sldId="1211"/>
            <ac:spMk id="14" creationId="{074771EB-F34D-4654-8828-1FEC133C033C}"/>
          </ac:spMkLst>
        </pc:spChg>
        <pc:spChg chg="add mod">
          <ac:chgData name="來賓使用者" userId="S::urn:spo:anon#0dee05013692b92e772a535a5d25528a2b27d3e4d6f84f2c4185d6b16e5a7e02::" providerId="AD" clId="Web-{EE25B08D-8740-4793-1307-657E1E535F4A}" dt="2019-03-04T09:26:05.811" v="156"/>
          <ac:spMkLst>
            <pc:docMk/>
            <pc:sldMk cId="2372471607" sldId="1211"/>
            <ac:spMk id="15" creationId="{784B29B8-C5FA-4E65-A5A2-93157F81201A}"/>
          </ac:spMkLst>
        </pc:spChg>
        <pc:picChg chg="add del mod ord">
          <ac:chgData name="來賓使用者" userId="S::urn:spo:anon#0dee05013692b92e772a535a5d25528a2b27d3e4d6f84f2c4185d6b16e5a7e02::" providerId="AD" clId="Web-{EE25B08D-8740-4793-1307-657E1E535F4A}" dt="2019-03-04T09:13:48.399" v="11"/>
          <ac:picMkLst>
            <pc:docMk/>
            <pc:sldMk cId="2372471607" sldId="1211"/>
            <ac:picMk id="5" creationId="{DDE3A897-6410-4A5F-A78C-6129C14AED92}"/>
          </ac:picMkLst>
        </pc:picChg>
        <pc:picChg chg="add mod">
          <ac:chgData name="來賓使用者" userId="S::urn:spo:anon#0dee05013692b92e772a535a5d25528a2b27d3e4d6f84f2c4185d6b16e5a7e02::" providerId="AD" clId="Web-{EE25B08D-8740-4793-1307-657E1E535F4A}" dt="2019-03-04T09:14:29.558" v="19" actId="14100"/>
          <ac:picMkLst>
            <pc:docMk/>
            <pc:sldMk cId="2372471607" sldId="1211"/>
            <ac:picMk id="9" creationId="{276A5110-01E9-41C2-ACDC-D82CCDAA0842}"/>
          </ac:picMkLst>
        </pc:picChg>
        <pc:picChg chg="add del mod">
          <ac:chgData name="來賓使用者" userId="S::urn:spo:anon#0dee05013692b92e772a535a5d25528a2b27d3e4d6f84f2c4185d6b16e5a7e02::" providerId="AD" clId="Web-{EE25B08D-8740-4793-1307-657E1E535F4A}" dt="2019-03-04T09:15:27.324" v="29"/>
          <ac:picMkLst>
            <pc:docMk/>
            <pc:sldMk cId="2372471607" sldId="1211"/>
            <ac:picMk id="11" creationId="{C50FDE0A-E7CA-483C-A7EC-36726953417D}"/>
          </ac:picMkLst>
        </pc:picChg>
      </pc:sldChg>
      <pc:sldChg chg="addSp delSp modSp new">
        <pc:chgData name="來賓使用者" userId="S::urn:spo:anon#0dee05013692b92e772a535a5d25528a2b27d3e4d6f84f2c4185d6b16e5a7e02::" providerId="AD" clId="Web-{EE25B08D-8740-4793-1307-657E1E535F4A}" dt="2019-03-04T09:26:31.029" v="169" actId="14100"/>
        <pc:sldMkLst>
          <pc:docMk/>
          <pc:sldMk cId="721007329" sldId="1212"/>
        </pc:sldMkLst>
        <pc:spChg chg="del">
          <ac:chgData name="來賓使用者" userId="S::urn:spo:anon#0dee05013692b92e772a535a5d25528a2b27d3e4d6f84f2c4185d6b16e5a7e02::" providerId="AD" clId="Web-{EE25B08D-8740-4793-1307-657E1E535F4A}" dt="2019-03-04T09:15:11.653" v="24"/>
          <ac:spMkLst>
            <pc:docMk/>
            <pc:sldMk cId="721007329" sldId="1212"/>
            <ac:spMk id="2" creationId="{BC65510D-E154-4D9B-9680-56B66F800CAC}"/>
          </ac:spMkLst>
        </pc:spChg>
        <pc:spChg chg="del">
          <ac:chgData name="來賓使用者" userId="S::urn:spo:anon#0dee05013692b92e772a535a5d25528a2b27d3e4d6f84f2c4185d6b16e5a7e02::" providerId="AD" clId="Web-{EE25B08D-8740-4793-1307-657E1E535F4A}" dt="2019-03-04T09:15:09.230" v="23"/>
          <ac:spMkLst>
            <pc:docMk/>
            <pc:sldMk cId="721007329" sldId="1212"/>
            <ac:spMk id="3" creationId="{9B504C29-3A27-41D0-AF9F-6E9DE7863F3F}"/>
          </ac:spMkLst>
        </pc:spChg>
        <pc:spChg chg="add mod">
          <ac:chgData name="來賓使用者" userId="S::urn:spo:anon#0dee05013692b92e772a535a5d25528a2b27d3e4d6f84f2c4185d6b16e5a7e02::" providerId="AD" clId="Web-{EE25B08D-8740-4793-1307-657E1E535F4A}" dt="2019-03-04T09:26:20.904" v="160" actId="1076"/>
          <ac:spMkLst>
            <pc:docMk/>
            <pc:sldMk cId="721007329" sldId="1212"/>
            <ac:spMk id="10" creationId="{350A01E0-04CF-4FDB-85C4-574D03947DCC}"/>
          </ac:spMkLst>
        </pc:spChg>
        <pc:spChg chg="add mod">
          <ac:chgData name="來賓使用者" userId="S::urn:spo:anon#0dee05013692b92e772a535a5d25528a2b27d3e4d6f84f2c4185d6b16e5a7e02::" providerId="AD" clId="Web-{EE25B08D-8740-4793-1307-657E1E535F4A}" dt="2019-03-04T09:26:31.029" v="169" actId="14100"/>
          <ac:spMkLst>
            <pc:docMk/>
            <pc:sldMk cId="721007329" sldId="1212"/>
            <ac:spMk id="12" creationId="{5B8D8F54-2F16-44C3-8308-D0666B13E8DC}"/>
          </ac:spMkLst>
        </pc:spChg>
        <pc:graphicFrameChg chg="add mod modGraphic">
          <ac:chgData name="來賓使用者" userId="S::urn:spo:anon#0dee05013692b92e772a535a5d25528a2b27d3e4d6f84f2c4185d6b16e5a7e02::" providerId="AD" clId="Web-{EE25B08D-8740-4793-1307-657E1E535F4A}" dt="2019-03-04T09:26:17.341" v="159" actId="1076"/>
          <ac:graphicFrameMkLst>
            <pc:docMk/>
            <pc:sldMk cId="721007329" sldId="1212"/>
            <ac:graphicFrameMk id="8" creationId="{C953EEAA-175D-44B0-BA5E-AC0202FA5A70}"/>
          </ac:graphicFrameMkLst>
        </pc:graphicFrameChg>
        <pc:picChg chg="add del mod">
          <ac:chgData name="來賓使用者" userId="S::urn:spo:anon#0dee05013692b92e772a535a5d25528a2b27d3e4d6f84f2c4185d6b16e5a7e02::" providerId="AD" clId="Web-{EE25B08D-8740-4793-1307-657E1E535F4A}" dt="2019-03-04T09:15:23.449" v="28"/>
          <ac:picMkLst>
            <pc:docMk/>
            <pc:sldMk cId="721007329" sldId="1212"/>
            <ac:picMk id="5" creationId="{D1BA64DD-A44A-4E70-B62E-BE9B4C299ADD}"/>
          </ac:picMkLst>
        </pc:picChg>
      </pc:sldChg>
      <pc:sldChg chg="addSp delSp modSp new ord">
        <pc:chgData name="來賓使用者" userId="S::urn:spo:anon#0dee05013692b92e772a535a5d25528a2b27d3e4d6f84f2c4185d6b16e5a7e02::" providerId="AD" clId="Web-{EE25B08D-8740-4793-1307-657E1E535F4A}" dt="2019-03-04T09:30:56.786" v="217" actId="1076"/>
        <pc:sldMkLst>
          <pc:docMk/>
          <pc:sldMk cId="3958906480" sldId="1213"/>
        </pc:sldMkLst>
        <pc:spChg chg="mod">
          <ac:chgData name="來賓使用者" userId="S::urn:spo:anon#0dee05013692b92e772a535a5d25528a2b27d3e4d6f84f2c4185d6b16e5a7e02::" providerId="AD" clId="Web-{EE25B08D-8740-4793-1307-657E1E535F4A}" dt="2019-03-04T09:30:16.144" v="205" actId="14100"/>
          <ac:spMkLst>
            <pc:docMk/>
            <pc:sldMk cId="3958906480" sldId="1213"/>
            <ac:spMk id="2" creationId="{D7AC9E18-285D-4A61-B844-3321E698720F}"/>
          </ac:spMkLst>
        </pc:spChg>
        <pc:spChg chg="del">
          <ac:chgData name="來賓使用者" userId="S::urn:spo:anon#0dee05013692b92e772a535a5d25528a2b27d3e4d6f84f2c4185d6b16e5a7e02::" providerId="AD" clId="Web-{EE25B08D-8740-4793-1307-657E1E535F4A}" dt="2019-03-04T09:27:00.717" v="171"/>
          <ac:spMkLst>
            <pc:docMk/>
            <pc:sldMk cId="3958906480" sldId="1213"/>
            <ac:spMk id="3" creationId="{A73D9C4B-A5D6-4C0B-A4DC-046499092A57}"/>
          </ac:spMkLst>
        </pc:spChg>
        <pc:spChg chg="add del mod">
          <ac:chgData name="來賓使用者" userId="S::urn:spo:anon#0dee05013692b92e772a535a5d25528a2b27d3e4d6f84f2c4185d6b16e5a7e02::" providerId="AD" clId="Web-{EE25B08D-8740-4793-1307-657E1E535F4A}" dt="2019-03-04T09:29:56.425" v="202"/>
          <ac:spMkLst>
            <pc:docMk/>
            <pc:sldMk cId="3958906480" sldId="1213"/>
            <ac:spMk id="8" creationId="{C8CACE8D-F574-4509-80FD-F07B219EF7ED}"/>
          </ac:spMkLst>
        </pc:spChg>
        <pc:spChg chg="add mod">
          <ac:chgData name="來賓使用者" userId="S::urn:spo:anon#0dee05013692b92e772a535a5d25528a2b27d3e4d6f84f2c4185d6b16e5a7e02::" providerId="AD" clId="Web-{EE25B08D-8740-4793-1307-657E1E535F4A}" dt="2019-03-04T09:30:56.786" v="217" actId="1076"/>
          <ac:spMkLst>
            <pc:docMk/>
            <pc:sldMk cId="3958906480" sldId="1213"/>
            <ac:spMk id="11" creationId="{A6604D2A-642B-4C5A-8B7C-9F70D6016CAB}"/>
          </ac:spMkLst>
        </pc:spChg>
        <pc:picChg chg="add del mod ord">
          <ac:chgData name="來賓使用者" userId="S::urn:spo:anon#0dee05013692b92e772a535a5d25528a2b27d3e4d6f84f2c4185d6b16e5a7e02::" providerId="AD" clId="Web-{EE25B08D-8740-4793-1307-657E1E535F4A}" dt="2019-03-04T09:29:55.347" v="201"/>
          <ac:picMkLst>
            <pc:docMk/>
            <pc:sldMk cId="3958906480" sldId="1213"/>
            <ac:picMk id="5" creationId="{C6287706-4255-4DC1-98CB-DF7B9887B7DA}"/>
          </ac:picMkLst>
        </pc:picChg>
        <pc:picChg chg="add mod ord">
          <ac:chgData name="來賓使用者" userId="S::urn:spo:anon#0dee05013692b92e772a535a5d25528a2b27d3e4d6f84f2c4185d6b16e5a7e02::" providerId="AD" clId="Web-{EE25B08D-8740-4793-1307-657E1E535F4A}" dt="2019-03-04T09:30:17.894" v="206" actId="1076"/>
          <ac:picMkLst>
            <pc:docMk/>
            <pc:sldMk cId="3958906480" sldId="1213"/>
            <ac:picMk id="9" creationId="{5BD4CE2C-B332-495C-A352-C4B31E3D2102}"/>
          </ac:picMkLst>
        </pc:picChg>
      </pc:sldChg>
    </pc:docChg>
  </pc:docChgLst>
  <pc:docChgLst>
    <pc:chgData name="賴柏蓉" userId="S::rubylai27@rcpet.ntnu.edu.tw::f17c6eca-9dd8-4487-9553-ccb7e93b2704" providerId="AD" clId="Web-{CDD56E2E-DC5E-2B8F-9689-2AB9EAB75105}"/>
    <pc:docChg chg="addSld">
      <pc:chgData name="賴柏蓉" userId="S::rubylai27@rcpet.ntnu.edu.tw::f17c6eca-9dd8-4487-9553-ccb7e93b2704" providerId="AD" clId="Web-{CDD56E2E-DC5E-2B8F-9689-2AB9EAB75105}" dt="2019-03-07T01:12:00.078" v="2"/>
      <pc:docMkLst>
        <pc:docMk/>
      </pc:docMkLst>
      <pc:sldChg chg="add">
        <pc:chgData name="賴柏蓉" userId="S::rubylai27@rcpet.ntnu.edu.tw::f17c6eca-9dd8-4487-9553-ccb7e93b2704" providerId="AD" clId="Web-{CDD56E2E-DC5E-2B8F-9689-2AB9EAB75105}" dt="2019-03-07T01:11:59.422" v="0"/>
        <pc:sldMkLst>
          <pc:docMk/>
          <pc:sldMk cId="2837457819" sldId="1249"/>
        </pc:sldMkLst>
      </pc:sldChg>
      <pc:sldChg chg="add">
        <pc:chgData name="賴柏蓉" userId="S::rubylai27@rcpet.ntnu.edu.tw::f17c6eca-9dd8-4487-9553-ccb7e93b2704" providerId="AD" clId="Web-{CDD56E2E-DC5E-2B8F-9689-2AB9EAB75105}" dt="2019-03-07T01:11:59.781" v="1"/>
        <pc:sldMkLst>
          <pc:docMk/>
          <pc:sldMk cId="2188267182" sldId="1250"/>
        </pc:sldMkLst>
      </pc:sldChg>
      <pc:sldChg chg="add">
        <pc:chgData name="賴柏蓉" userId="S::rubylai27@rcpet.ntnu.edu.tw::f17c6eca-9dd8-4487-9553-ccb7e93b2704" providerId="AD" clId="Web-{CDD56E2E-DC5E-2B8F-9689-2AB9EAB75105}" dt="2019-03-07T01:12:00.078" v="2"/>
        <pc:sldMkLst>
          <pc:docMk/>
          <pc:sldMk cId="2160942707" sldId="1251"/>
        </pc:sldMkLst>
      </pc:sldChg>
    </pc:docChg>
  </pc:docChgLst>
  <pc:docChgLst>
    <pc:chgData name="翁翊家" userId="S::e00085@rcpet.ntnu.edu.tw::ccd3f324-0cf2-453b-8f0d-5d1ab66d692b" providerId="AD" clId="Web-{A4DE0EA3-E71A-3AB7-D417-DF12379A1672}"/>
    <pc:docChg chg="modSld">
      <pc:chgData name="翁翊家" userId="S::e00085@rcpet.ntnu.edu.tw::ccd3f324-0cf2-453b-8f0d-5d1ab66d692b" providerId="AD" clId="Web-{A4DE0EA3-E71A-3AB7-D417-DF12379A1672}" dt="2019-03-04T09:36:03.897" v="49" actId="14100"/>
      <pc:docMkLst>
        <pc:docMk/>
      </pc:docMkLst>
      <pc:sldChg chg="addSp delSp modSp">
        <pc:chgData name="翁翊家" userId="S::e00085@rcpet.ntnu.edu.tw::ccd3f324-0cf2-453b-8f0d-5d1ab66d692b" providerId="AD" clId="Web-{A4DE0EA3-E71A-3AB7-D417-DF12379A1672}" dt="2019-03-04T09:24:10.068" v="8" actId="1076"/>
        <pc:sldMkLst>
          <pc:docMk/>
          <pc:sldMk cId="3665136330" sldId="321"/>
        </pc:sldMkLst>
        <pc:picChg chg="add mod">
          <ac:chgData name="翁翊家" userId="S::e00085@rcpet.ntnu.edu.tw::ccd3f324-0cf2-453b-8f0d-5d1ab66d692b" providerId="AD" clId="Web-{A4DE0EA3-E71A-3AB7-D417-DF12379A1672}" dt="2019-03-04T09:24:10.068" v="8" actId="1076"/>
          <ac:picMkLst>
            <pc:docMk/>
            <pc:sldMk cId="3665136330" sldId="321"/>
            <ac:picMk id="2" creationId="{52E948BD-07B8-42A6-BEDC-2995F5D3BEB9}"/>
          </ac:picMkLst>
        </pc:picChg>
        <pc:picChg chg="del">
          <ac:chgData name="翁翊家" userId="S::e00085@rcpet.ntnu.edu.tw::ccd3f324-0cf2-453b-8f0d-5d1ab66d692b" providerId="AD" clId="Web-{A4DE0EA3-E71A-3AB7-D417-DF12379A1672}" dt="2019-03-04T09:23:51.553" v="2"/>
          <ac:picMkLst>
            <pc:docMk/>
            <pc:sldMk cId="3665136330" sldId="321"/>
            <ac:picMk id="1028" creationId="{00000000-0000-0000-0000-000000000000}"/>
          </ac:picMkLst>
        </pc:picChg>
      </pc:sldChg>
      <pc:sldChg chg="addSp delSp modSp">
        <pc:chgData name="翁翊家" userId="S::e00085@rcpet.ntnu.edu.tw::ccd3f324-0cf2-453b-8f0d-5d1ab66d692b" providerId="AD" clId="Web-{A4DE0EA3-E71A-3AB7-D417-DF12379A1672}" dt="2019-03-04T09:35:50.491" v="45" actId="1076"/>
        <pc:sldMkLst>
          <pc:docMk/>
          <pc:sldMk cId="3209973672" sldId="322"/>
        </pc:sldMkLst>
        <pc:picChg chg="add mod">
          <ac:chgData name="翁翊家" userId="S::e00085@rcpet.ntnu.edu.tw::ccd3f324-0cf2-453b-8f0d-5d1ab66d692b" providerId="AD" clId="Web-{A4DE0EA3-E71A-3AB7-D417-DF12379A1672}" dt="2019-03-04T09:35:50.491" v="45" actId="1076"/>
          <ac:picMkLst>
            <pc:docMk/>
            <pc:sldMk cId="3209973672" sldId="322"/>
            <ac:picMk id="2" creationId="{D593F2E7-27CF-4419-A086-8F75BB34A6FD}"/>
          </ac:picMkLst>
        </pc:picChg>
        <pc:picChg chg="add del">
          <ac:chgData name="翁翊家" userId="S::e00085@rcpet.ntnu.edu.tw::ccd3f324-0cf2-453b-8f0d-5d1ab66d692b" providerId="AD" clId="Web-{A4DE0EA3-E71A-3AB7-D417-DF12379A1672}" dt="2019-03-04T09:35:43.179" v="41"/>
          <ac:picMkLst>
            <pc:docMk/>
            <pc:sldMk cId="3209973672" sldId="322"/>
            <ac:picMk id="5122" creationId="{00000000-0000-0000-0000-000000000000}"/>
          </ac:picMkLst>
        </pc:picChg>
      </pc:sldChg>
      <pc:sldChg chg="addSp delSp modSp">
        <pc:chgData name="翁翊家" userId="S::e00085@rcpet.ntnu.edu.tw::ccd3f324-0cf2-453b-8f0d-5d1ab66d692b" providerId="AD" clId="Web-{A4DE0EA3-E71A-3AB7-D417-DF12379A1672}" dt="2019-03-04T09:25:32.787" v="15" actId="1076"/>
        <pc:sldMkLst>
          <pc:docMk/>
          <pc:sldMk cId="3972880489" sldId="323"/>
        </pc:sldMkLst>
        <pc:picChg chg="add mod">
          <ac:chgData name="翁翊家" userId="S::e00085@rcpet.ntnu.edu.tw::ccd3f324-0cf2-453b-8f0d-5d1ab66d692b" providerId="AD" clId="Web-{A4DE0EA3-E71A-3AB7-D417-DF12379A1672}" dt="2019-03-04T09:25:32.787" v="15" actId="1076"/>
          <ac:picMkLst>
            <pc:docMk/>
            <pc:sldMk cId="3972880489" sldId="323"/>
            <ac:picMk id="2" creationId="{4CF2CB8D-D098-41ED-98DE-CC778A605819}"/>
          </ac:picMkLst>
        </pc:picChg>
        <pc:picChg chg="del">
          <ac:chgData name="翁翊家" userId="S::e00085@rcpet.ntnu.edu.tw::ccd3f324-0cf2-453b-8f0d-5d1ab66d692b" providerId="AD" clId="Web-{A4DE0EA3-E71A-3AB7-D417-DF12379A1672}" dt="2019-03-04T09:25:23.554" v="11"/>
          <ac:picMkLst>
            <pc:docMk/>
            <pc:sldMk cId="3972880489" sldId="323"/>
            <ac:picMk id="2052" creationId="{00000000-0000-0000-0000-000000000000}"/>
          </ac:picMkLst>
        </pc:picChg>
      </pc:sldChg>
      <pc:sldChg chg="addSp delSp modSp">
        <pc:chgData name="翁翊家" userId="S::e00085@rcpet.ntnu.edu.tw::ccd3f324-0cf2-453b-8f0d-5d1ab66d692b" providerId="AD" clId="Web-{A4DE0EA3-E71A-3AB7-D417-DF12379A1672}" dt="2019-03-04T09:25:54.303" v="21" actId="1076"/>
        <pc:sldMkLst>
          <pc:docMk/>
          <pc:sldMk cId="3446653455" sldId="324"/>
        </pc:sldMkLst>
        <pc:picChg chg="add mod">
          <ac:chgData name="翁翊家" userId="S::e00085@rcpet.ntnu.edu.tw::ccd3f324-0cf2-453b-8f0d-5d1ab66d692b" providerId="AD" clId="Web-{A4DE0EA3-E71A-3AB7-D417-DF12379A1672}" dt="2019-03-04T09:25:54.303" v="21" actId="1076"/>
          <ac:picMkLst>
            <pc:docMk/>
            <pc:sldMk cId="3446653455" sldId="324"/>
            <ac:picMk id="2" creationId="{9CF43FB1-90D1-4E76-97D6-864E0AF239B6}"/>
          </ac:picMkLst>
        </pc:picChg>
        <pc:picChg chg="del">
          <ac:chgData name="翁翊家" userId="S::e00085@rcpet.ntnu.edu.tw::ccd3f324-0cf2-453b-8f0d-5d1ab66d692b" providerId="AD" clId="Web-{A4DE0EA3-E71A-3AB7-D417-DF12379A1672}" dt="2019-03-04T09:25:44.193" v="18"/>
          <ac:picMkLst>
            <pc:docMk/>
            <pc:sldMk cId="3446653455" sldId="324"/>
            <ac:picMk id="3076" creationId="{00000000-0000-0000-0000-000000000000}"/>
          </ac:picMkLst>
        </pc:picChg>
      </pc:sldChg>
      <pc:sldChg chg="addSp delSp modSp">
        <pc:chgData name="翁翊家" userId="S::e00085@rcpet.ntnu.edu.tw::ccd3f324-0cf2-453b-8f0d-5d1ab66d692b" providerId="AD" clId="Web-{A4DE0EA3-E71A-3AB7-D417-DF12379A1672}" dt="2019-03-04T09:35:23.881" v="36" actId="14100"/>
        <pc:sldMkLst>
          <pc:docMk/>
          <pc:sldMk cId="4030929872" sldId="326"/>
        </pc:sldMkLst>
        <pc:picChg chg="add del mod">
          <ac:chgData name="翁翊家" userId="S::e00085@rcpet.ntnu.edu.tw::ccd3f324-0cf2-453b-8f0d-5d1ab66d692b" providerId="AD" clId="Web-{A4DE0EA3-E71A-3AB7-D417-DF12379A1672}" dt="2019-03-04T09:32:46.990" v="29"/>
          <ac:picMkLst>
            <pc:docMk/>
            <pc:sldMk cId="4030929872" sldId="326"/>
            <ac:picMk id="2" creationId="{A9A1EF33-5B3E-47E3-A7C7-8F65A5F0553E}"/>
          </ac:picMkLst>
        </pc:picChg>
        <pc:picChg chg="add mod">
          <ac:chgData name="翁翊家" userId="S::e00085@rcpet.ntnu.edu.tw::ccd3f324-0cf2-453b-8f0d-5d1ab66d692b" providerId="AD" clId="Web-{A4DE0EA3-E71A-3AB7-D417-DF12379A1672}" dt="2019-03-04T09:35:23.881" v="36" actId="14100"/>
          <ac:picMkLst>
            <pc:docMk/>
            <pc:sldMk cId="4030929872" sldId="326"/>
            <ac:picMk id="5" creationId="{756ECCB5-B7C2-41D6-A086-F7AB5544DE3D}"/>
          </ac:picMkLst>
        </pc:picChg>
        <pc:picChg chg="del">
          <ac:chgData name="翁翊家" userId="S::e00085@rcpet.ntnu.edu.tw::ccd3f324-0cf2-453b-8f0d-5d1ab66d692b" providerId="AD" clId="Web-{A4DE0EA3-E71A-3AB7-D417-DF12379A1672}" dt="2019-03-04T09:35:15.866" v="33"/>
          <ac:picMkLst>
            <pc:docMk/>
            <pc:sldMk cId="4030929872" sldId="326"/>
            <ac:picMk id="7170" creationId="{00000000-0000-0000-0000-000000000000}"/>
          </ac:picMkLst>
        </pc:picChg>
        <pc:picChg chg="add del">
          <ac:chgData name="翁翊家" userId="S::e00085@rcpet.ntnu.edu.tw::ccd3f324-0cf2-453b-8f0d-5d1ab66d692b" providerId="AD" clId="Web-{A4DE0EA3-E71A-3AB7-D417-DF12379A1672}" dt="2019-03-04T09:35:15.053" v="32"/>
          <ac:picMkLst>
            <pc:docMk/>
            <pc:sldMk cId="4030929872" sldId="326"/>
            <ac:picMk id="7171" creationId="{00000000-0000-0000-0000-000000000000}"/>
          </ac:picMkLst>
        </pc:picChg>
      </pc:sldChg>
      <pc:sldChg chg="addSp delSp modSp">
        <pc:chgData name="翁翊家" userId="S::e00085@rcpet.ntnu.edu.tw::ccd3f324-0cf2-453b-8f0d-5d1ab66d692b" providerId="AD" clId="Web-{A4DE0EA3-E71A-3AB7-D417-DF12379A1672}" dt="2019-03-04T09:36:03.897" v="49" actId="14100"/>
        <pc:sldMkLst>
          <pc:docMk/>
          <pc:sldMk cId="1332021059" sldId="328"/>
        </pc:sldMkLst>
        <pc:picChg chg="add mod">
          <ac:chgData name="翁翊家" userId="S::e00085@rcpet.ntnu.edu.tw::ccd3f324-0cf2-453b-8f0d-5d1ab66d692b" providerId="AD" clId="Web-{A4DE0EA3-E71A-3AB7-D417-DF12379A1672}" dt="2019-03-04T09:36:03.897" v="49" actId="14100"/>
          <ac:picMkLst>
            <pc:docMk/>
            <pc:sldMk cId="1332021059" sldId="328"/>
            <ac:picMk id="2" creationId="{C7A48853-7D17-4F16-B68C-75BAC6F536D4}"/>
          </ac:picMkLst>
        </pc:picChg>
        <pc:picChg chg="del">
          <ac:chgData name="翁翊家" userId="S::e00085@rcpet.ntnu.edu.tw::ccd3f324-0cf2-453b-8f0d-5d1ab66d692b" providerId="AD" clId="Web-{A4DE0EA3-E71A-3AB7-D417-DF12379A1672}" dt="2019-03-04T09:35:59.412" v="47"/>
          <ac:picMkLst>
            <pc:docMk/>
            <pc:sldMk cId="1332021059" sldId="328"/>
            <ac:picMk id="8194" creationId="{00000000-0000-0000-0000-000000000000}"/>
          </ac:picMkLst>
        </pc:picChg>
      </pc:sldChg>
    </pc:docChg>
  </pc:docChgLst>
  <pc:docChgLst>
    <pc:chgData name="來賓使用者" userId="S::urn:spo:anon#0dee05013692b92e772a535a5d25528a2b27d3e4d6f84f2c4185d6b16e5a7e02::" providerId="AD" clId="Web-{9615A8AE-7B1D-6EF9-9CAC-66A7602979ED}"/>
    <pc:docChg chg="addSld delSld modSld">
      <pc:chgData name="來賓使用者" userId="S::urn:spo:anon#0dee05013692b92e772a535a5d25528a2b27d3e4d6f84f2c4185d6b16e5a7e02::" providerId="AD" clId="Web-{9615A8AE-7B1D-6EF9-9CAC-66A7602979ED}" dt="2019-03-05T08:52:07.758" v="77"/>
      <pc:docMkLst>
        <pc:docMk/>
      </pc:docMkLst>
      <pc:sldChg chg="modSp del">
        <pc:chgData name="來賓使用者" userId="S::urn:spo:anon#0dee05013692b92e772a535a5d25528a2b27d3e4d6f84f2c4185d6b16e5a7e02::" providerId="AD" clId="Web-{9615A8AE-7B1D-6EF9-9CAC-66A7602979ED}" dt="2019-03-05T08:51:21.790" v="75"/>
        <pc:sldMkLst>
          <pc:docMk/>
          <pc:sldMk cId="3161105483" sldId="1007"/>
        </pc:sldMkLst>
        <pc:spChg chg="mod">
          <ac:chgData name="來賓使用者" userId="S::urn:spo:anon#0dee05013692b92e772a535a5d25528a2b27d3e4d6f84f2c4185d6b16e5a7e02::" providerId="AD" clId="Web-{9615A8AE-7B1D-6EF9-9CAC-66A7602979ED}" dt="2019-03-05T08:11:11.644" v="5"/>
          <ac:spMkLst>
            <pc:docMk/>
            <pc:sldMk cId="3161105483" sldId="1007"/>
            <ac:spMk id="5" creationId="{00000000-0000-0000-0000-000000000000}"/>
          </ac:spMkLst>
        </pc:spChg>
        <pc:spChg chg="mod">
          <ac:chgData name="來賓使用者" userId="S::urn:spo:anon#0dee05013692b92e772a535a5d25528a2b27d3e4d6f84f2c4185d6b16e5a7e02::" providerId="AD" clId="Web-{9615A8AE-7B1D-6EF9-9CAC-66A7602979ED}" dt="2019-03-05T08:10:48.566" v="4" actId="1076"/>
          <ac:spMkLst>
            <pc:docMk/>
            <pc:sldMk cId="3161105483" sldId="1007"/>
            <ac:spMk id="11" creationId="{00000000-0000-0000-0000-000000000000}"/>
          </ac:spMkLst>
        </pc:spChg>
        <pc:spChg chg="mod">
          <ac:chgData name="來賓使用者" userId="S::urn:spo:anon#0dee05013692b92e772a535a5d25528a2b27d3e4d6f84f2c4185d6b16e5a7e02::" providerId="AD" clId="Web-{9615A8AE-7B1D-6EF9-9CAC-66A7602979ED}" dt="2019-03-05T08:11:31.753" v="7" actId="14100"/>
          <ac:spMkLst>
            <pc:docMk/>
            <pc:sldMk cId="3161105483" sldId="1007"/>
            <ac:spMk id="12" creationId="{00000000-0000-0000-0000-000000000000}"/>
          </ac:spMkLst>
        </pc:spChg>
        <pc:spChg chg="mod">
          <ac:chgData name="來賓使用者" userId="S::urn:spo:anon#0dee05013692b92e772a535a5d25528a2b27d3e4d6f84f2c4185d6b16e5a7e02::" providerId="AD" clId="Web-{9615A8AE-7B1D-6EF9-9CAC-66A7602979ED}" dt="2019-03-05T08:35:21.741" v="60" actId="14100"/>
          <ac:spMkLst>
            <pc:docMk/>
            <pc:sldMk cId="3161105483" sldId="1007"/>
            <ac:spMk id="83970" creationId="{00000000-0000-0000-0000-000000000000}"/>
          </ac:spMkLst>
        </pc:spChg>
        <pc:picChg chg="mod">
          <ac:chgData name="來賓使用者" userId="S::urn:spo:anon#0dee05013692b92e772a535a5d25528a2b27d3e4d6f84f2c4185d6b16e5a7e02::" providerId="AD" clId="Web-{9615A8AE-7B1D-6EF9-9CAC-66A7602979ED}" dt="2019-03-05T08:27:23.756" v="50" actId="1076"/>
          <ac:picMkLst>
            <pc:docMk/>
            <pc:sldMk cId="3161105483" sldId="1007"/>
            <ac:picMk id="3" creationId="{F657A2BA-3707-43CC-8957-D2610617E319}"/>
          </ac:picMkLst>
        </pc:picChg>
      </pc:sldChg>
      <pc:sldChg chg="addSp delSp modSp del">
        <pc:chgData name="來賓使用者" userId="S::urn:spo:anon#0dee05013692b92e772a535a5d25528a2b27d3e4d6f84f2c4185d6b16e5a7e02::" providerId="AD" clId="Web-{9615A8AE-7B1D-6EF9-9CAC-66A7602979ED}" dt="2019-03-05T08:23:12.615" v="40"/>
        <pc:sldMkLst>
          <pc:docMk/>
          <pc:sldMk cId="1542980027" sldId="1008"/>
        </pc:sldMkLst>
        <pc:spChg chg="mod">
          <ac:chgData name="來賓使用者" userId="S::urn:spo:anon#0dee05013692b92e772a535a5d25528a2b27d3e4d6f84f2c4185d6b16e5a7e02::" providerId="AD" clId="Web-{9615A8AE-7B1D-6EF9-9CAC-66A7602979ED}" dt="2019-03-05T08:14:28.941" v="16" actId="14100"/>
          <ac:spMkLst>
            <pc:docMk/>
            <pc:sldMk cId="1542980027" sldId="1008"/>
            <ac:spMk id="2" creationId="{00000000-0000-0000-0000-000000000000}"/>
          </ac:spMkLst>
        </pc:spChg>
        <pc:spChg chg="mod">
          <ac:chgData name="來賓使用者" userId="S::urn:spo:anon#0dee05013692b92e772a535a5d25528a2b27d3e4d6f84f2c4185d6b16e5a7e02::" providerId="AD" clId="Web-{9615A8AE-7B1D-6EF9-9CAC-66A7602979ED}" dt="2019-03-05T08:14:54.238" v="23" actId="14100"/>
          <ac:spMkLst>
            <pc:docMk/>
            <pc:sldMk cId="1542980027" sldId="1008"/>
            <ac:spMk id="3" creationId="{00000000-0000-0000-0000-000000000000}"/>
          </ac:spMkLst>
        </pc:spChg>
        <pc:picChg chg="add mod ord">
          <ac:chgData name="來賓使用者" userId="S::urn:spo:anon#0dee05013692b92e772a535a5d25528a2b27d3e4d6f84f2c4185d6b16e5a7e02::" providerId="AD" clId="Web-{9615A8AE-7B1D-6EF9-9CAC-66A7602979ED}" dt="2019-03-05T08:14:04.285" v="13" actId="1076"/>
          <ac:picMkLst>
            <pc:docMk/>
            <pc:sldMk cId="1542980027" sldId="1008"/>
            <ac:picMk id="5" creationId="{F15AA7BF-8EA4-46F3-81A8-88DB907769CE}"/>
          </ac:picMkLst>
        </pc:picChg>
        <pc:picChg chg="del">
          <ac:chgData name="來賓使用者" userId="S::urn:spo:anon#0dee05013692b92e772a535a5d25528a2b27d3e4d6f84f2c4185d6b16e5a7e02::" providerId="AD" clId="Web-{9615A8AE-7B1D-6EF9-9CAC-66A7602979ED}" dt="2019-03-05T08:12:27.550" v="8"/>
          <ac:picMkLst>
            <pc:docMk/>
            <pc:sldMk cId="1542980027" sldId="1008"/>
            <ac:picMk id="84994" creationId="{00000000-0000-0000-0000-000000000000}"/>
          </ac:picMkLst>
        </pc:picChg>
      </pc:sldChg>
      <pc:sldChg chg="addSp delSp modSp del delAnim">
        <pc:chgData name="來賓使用者" userId="S::urn:spo:anon#0dee05013692b92e772a535a5d25528a2b27d3e4d6f84f2c4185d6b16e5a7e02::" providerId="AD" clId="Web-{9615A8AE-7B1D-6EF9-9CAC-66A7602979ED}" dt="2019-03-05T08:51:21.790" v="74"/>
        <pc:sldMkLst>
          <pc:docMk/>
          <pc:sldMk cId="2044581896" sldId="1009"/>
        </pc:sldMkLst>
        <pc:spChg chg="del">
          <ac:chgData name="來賓使用者" userId="S::urn:spo:anon#0dee05013692b92e772a535a5d25528a2b27d3e4d6f84f2c4185d6b16e5a7e02::" providerId="AD" clId="Web-{9615A8AE-7B1D-6EF9-9CAC-66A7602979ED}" dt="2019-03-05T08:17:26.879" v="26"/>
          <ac:spMkLst>
            <pc:docMk/>
            <pc:sldMk cId="2044581896" sldId="1009"/>
            <ac:spMk id="4" creationId="{00000000-0000-0000-0000-000000000000}"/>
          </ac:spMkLst>
        </pc:spChg>
        <pc:spChg chg="del">
          <ac:chgData name="來賓使用者" userId="S::urn:spo:anon#0dee05013692b92e772a535a5d25528a2b27d3e4d6f84f2c4185d6b16e5a7e02::" providerId="AD" clId="Web-{9615A8AE-7B1D-6EF9-9CAC-66A7602979ED}" dt="2019-03-05T08:23:23.287" v="41"/>
          <ac:spMkLst>
            <pc:docMk/>
            <pc:sldMk cId="2044581896" sldId="1009"/>
            <ac:spMk id="8" creationId="{00000000-0000-0000-0000-000000000000}"/>
          </ac:spMkLst>
        </pc:spChg>
        <pc:spChg chg="del">
          <ac:chgData name="來賓使用者" userId="S::urn:spo:anon#0dee05013692b92e772a535a5d25528a2b27d3e4d6f84f2c4185d6b16e5a7e02::" providerId="AD" clId="Web-{9615A8AE-7B1D-6EF9-9CAC-66A7602979ED}" dt="2019-03-05T08:17:23.551" v="24"/>
          <ac:spMkLst>
            <pc:docMk/>
            <pc:sldMk cId="2044581896" sldId="1009"/>
            <ac:spMk id="9" creationId="{E61A68FC-C0AB-49D8-BAA4-BADA01160862}"/>
          </ac:spMkLst>
        </pc:spChg>
        <pc:grpChg chg="del">
          <ac:chgData name="來賓使用者" userId="S::urn:spo:anon#0dee05013692b92e772a535a5d25528a2b27d3e4d6f84f2c4185d6b16e5a7e02::" providerId="AD" clId="Web-{9615A8AE-7B1D-6EF9-9CAC-66A7602979ED}" dt="2019-03-05T08:17:27.723" v="27"/>
          <ac:grpSpMkLst>
            <pc:docMk/>
            <pc:sldMk cId="2044581896" sldId="1009"/>
            <ac:grpSpMk id="3" creationId="{00000000-0000-0000-0000-000000000000}"/>
          </ac:grpSpMkLst>
        </pc:grpChg>
        <pc:graphicFrameChg chg="add del mod">
          <ac:chgData name="來賓使用者" userId="S::urn:spo:anon#0dee05013692b92e772a535a5d25528a2b27d3e4d6f84f2c4185d6b16e5a7e02::" providerId="AD" clId="Web-{9615A8AE-7B1D-6EF9-9CAC-66A7602979ED}" dt="2019-03-05T08:26:39.693" v="48"/>
          <ac:graphicFrameMkLst>
            <pc:docMk/>
            <pc:sldMk cId="2044581896" sldId="1009"/>
            <ac:graphicFrameMk id="14" creationId="{86740FD4-1D4D-4295-A3C6-C0B0AD782880}"/>
          </ac:graphicFrameMkLst>
        </pc:graphicFrameChg>
        <pc:picChg chg="add del mod">
          <ac:chgData name="來賓使用者" userId="S::urn:spo:anon#0dee05013692b92e772a535a5d25528a2b27d3e4d6f84f2c4185d6b16e5a7e02::" providerId="AD" clId="Web-{9615A8AE-7B1D-6EF9-9CAC-66A7602979ED}" dt="2019-03-05T08:23:24.255" v="42"/>
          <ac:picMkLst>
            <pc:docMk/>
            <pc:sldMk cId="2044581896" sldId="1009"/>
            <ac:picMk id="6" creationId="{9501D84F-DB08-4D1E-A578-371109B58D1E}"/>
          </ac:picMkLst>
        </pc:picChg>
        <pc:picChg chg="add del mod">
          <ac:chgData name="來賓使用者" userId="S::urn:spo:anon#0dee05013692b92e772a535a5d25528a2b27d3e4d6f84f2c4185d6b16e5a7e02::" providerId="AD" clId="Web-{9615A8AE-7B1D-6EF9-9CAC-66A7602979ED}" dt="2019-03-05T08:23:47.334" v="46"/>
          <ac:picMkLst>
            <pc:docMk/>
            <pc:sldMk cId="2044581896" sldId="1009"/>
            <ac:picMk id="11" creationId="{52DCE1EE-FFD6-4D39-9BDA-8DBFE46B9611}"/>
          </ac:picMkLst>
        </pc:picChg>
        <pc:picChg chg="add del mod">
          <ac:chgData name="來賓使用者" userId="S::urn:spo:anon#0dee05013692b92e772a535a5d25528a2b27d3e4d6f84f2c4185d6b16e5a7e02::" providerId="AD" clId="Web-{9615A8AE-7B1D-6EF9-9CAC-66A7602979ED}" dt="2019-03-05T08:28:04.959" v="52"/>
          <ac:picMkLst>
            <pc:docMk/>
            <pc:sldMk cId="2044581896" sldId="1009"/>
            <ac:picMk id="15" creationId="{6F8C295E-40E9-4347-AB7B-864E9D32E730}"/>
          </ac:picMkLst>
        </pc:picChg>
        <pc:picChg chg="add del mod">
          <ac:chgData name="來賓使用者" userId="S::urn:spo:anon#0dee05013692b92e772a535a5d25528a2b27d3e4d6f84f2c4185d6b16e5a7e02::" providerId="AD" clId="Web-{9615A8AE-7B1D-6EF9-9CAC-66A7602979ED}" dt="2019-03-05T08:29:10.803" v="54"/>
          <ac:picMkLst>
            <pc:docMk/>
            <pc:sldMk cId="2044581896" sldId="1009"/>
            <ac:picMk id="17" creationId="{874890EC-D3AF-4B99-8361-B7C8A795A181}"/>
          </ac:picMkLst>
        </pc:picChg>
        <pc:picChg chg="add mod">
          <ac:chgData name="來賓使用者" userId="S::urn:spo:anon#0dee05013692b92e772a535a5d25528a2b27d3e4d6f84f2c4185d6b16e5a7e02::" providerId="AD" clId="Web-{9615A8AE-7B1D-6EF9-9CAC-66A7602979ED}" dt="2019-03-05T08:34:32.741" v="58" actId="14100"/>
          <ac:picMkLst>
            <pc:docMk/>
            <pc:sldMk cId="2044581896" sldId="1009"/>
            <ac:picMk id="19" creationId="{5E371822-CE0E-41A5-A6ED-9623E16B9E18}"/>
          </ac:picMkLst>
        </pc:picChg>
        <pc:picChg chg="add del mod">
          <ac:chgData name="來賓使用者" userId="S::urn:spo:anon#0dee05013692b92e772a535a5d25528a2b27d3e4d6f84f2c4185d6b16e5a7e02::" providerId="AD" clId="Web-{9615A8AE-7B1D-6EF9-9CAC-66A7602979ED}" dt="2019-03-05T08:36:18.710" v="63"/>
          <ac:picMkLst>
            <pc:docMk/>
            <pc:sldMk cId="2044581896" sldId="1009"/>
            <ac:picMk id="21" creationId="{601FDDD7-EE81-4745-BF35-47485E20F696}"/>
          </ac:picMkLst>
        </pc:picChg>
        <pc:picChg chg="del">
          <ac:chgData name="來賓使用者" userId="S::urn:spo:anon#0dee05013692b92e772a535a5d25528a2b27d3e4d6f84f2c4185d6b16e5a7e02::" providerId="AD" clId="Web-{9615A8AE-7B1D-6EF9-9CAC-66A7602979ED}" dt="2019-03-05T08:17:24.957" v="25"/>
          <ac:picMkLst>
            <pc:docMk/>
            <pc:sldMk cId="2044581896" sldId="1009"/>
            <ac:picMk id="151554" creationId="{00000000-0000-0000-0000-000000000000}"/>
          </ac:picMkLst>
        </pc:picChg>
      </pc:sldChg>
      <pc:sldChg chg="del">
        <pc:chgData name="來賓使用者" userId="S::urn:spo:anon#0dee05013692b92e772a535a5d25528a2b27d3e4d6f84f2c4185d6b16e5a7e02::" providerId="AD" clId="Web-{9615A8AE-7B1D-6EF9-9CAC-66A7602979ED}" dt="2019-03-05T08:35:58.819" v="61"/>
        <pc:sldMkLst>
          <pc:docMk/>
          <pc:sldMk cId="163995281" sldId="1010"/>
        </pc:sldMkLst>
      </pc:sldChg>
      <pc:sldChg chg="addSp delSp modSp">
        <pc:chgData name="來賓使用者" userId="S::urn:spo:anon#0dee05013692b92e772a535a5d25528a2b27d3e4d6f84f2c4185d6b16e5a7e02::" providerId="AD" clId="Web-{9615A8AE-7B1D-6EF9-9CAC-66A7602979ED}" dt="2019-03-05T08:52:07.758" v="77"/>
        <pc:sldMkLst>
          <pc:docMk/>
          <pc:sldMk cId="2910174869" sldId="1169"/>
        </pc:sldMkLst>
        <pc:picChg chg="add del mod">
          <ac:chgData name="來賓使用者" userId="S::urn:spo:anon#0dee05013692b92e772a535a5d25528a2b27d3e4d6f84f2c4185d6b16e5a7e02::" providerId="AD" clId="Web-{9615A8AE-7B1D-6EF9-9CAC-66A7602979ED}" dt="2019-03-05T08:52:07.758" v="77"/>
          <ac:picMkLst>
            <pc:docMk/>
            <pc:sldMk cId="2910174869" sldId="1169"/>
            <ac:picMk id="2" creationId="{E2021051-A913-487A-92D6-693B8A324A83}"/>
          </ac:picMkLst>
        </pc:picChg>
      </pc:sldChg>
      <pc:sldChg chg="new del">
        <pc:chgData name="來賓使用者" userId="S::urn:spo:anon#0dee05013692b92e772a535a5d25528a2b27d3e4d6f84f2c4185d6b16e5a7e02::" providerId="AD" clId="Web-{9615A8AE-7B1D-6EF9-9CAC-66A7602979ED}" dt="2019-03-05T08:36:24.804" v="65"/>
        <pc:sldMkLst>
          <pc:docMk/>
          <pc:sldMk cId="1453660775" sldId="1240"/>
        </pc:sldMkLst>
      </pc:sldChg>
      <pc:sldChg chg="addSp delSp modSp new del">
        <pc:chgData name="來賓使用者" userId="S::urn:spo:anon#0dee05013692b92e772a535a5d25528a2b27d3e4d6f84f2c4185d6b16e5a7e02::" providerId="AD" clId="Web-{9615A8AE-7B1D-6EF9-9CAC-66A7602979ED}" dt="2019-03-05T08:51:21.790" v="73"/>
        <pc:sldMkLst>
          <pc:docMk/>
          <pc:sldMk cId="2159773170" sldId="1240"/>
        </pc:sldMkLst>
        <pc:spChg chg="del">
          <ac:chgData name="來賓使用者" userId="S::urn:spo:anon#0dee05013692b92e772a535a5d25528a2b27d3e4d6f84f2c4185d6b16e5a7e02::" providerId="AD" clId="Web-{9615A8AE-7B1D-6EF9-9CAC-66A7602979ED}" dt="2019-03-05T08:36:33.694" v="67"/>
          <ac:spMkLst>
            <pc:docMk/>
            <pc:sldMk cId="2159773170" sldId="1240"/>
            <ac:spMk id="2" creationId="{A1826919-5197-44D1-A9E0-BF91BCBCCFE6}"/>
          </ac:spMkLst>
        </pc:spChg>
        <pc:spChg chg="del">
          <ac:chgData name="來賓使用者" userId="S::urn:spo:anon#0dee05013692b92e772a535a5d25528a2b27d3e4d6f84f2c4185d6b16e5a7e02::" providerId="AD" clId="Web-{9615A8AE-7B1D-6EF9-9CAC-66A7602979ED}" dt="2019-03-05T08:36:34.929" v="68"/>
          <ac:spMkLst>
            <pc:docMk/>
            <pc:sldMk cId="2159773170" sldId="1240"/>
            <ac:spMk id="3" creationId="{4392E087-E4AB-427B-846F-00D63D97613F}"/>
          </ac:spMkLst>
        </pc:spChg>
        <pc:picChg chg="add mod">
          <ac:chgData name="來賓使用者" userId="S::urn:spo:anon#0dee05013692b92e772a535a5d25528a2b27d3e4d6f84f2c4185d6b16e5a7e02::" providerId="AD" clId="Web-{9615A8AE-7B1D-6EF9-9CAC-66A7602979ED}" dt="2019-03-05T08:36:48.632" v="72" actId="14100"/>
          <ac:picMkLst>
            <pc:docMk/>
            <pc:sldMk cId="2159773170" sldId="1240"/>
            <ac:picMk id="5" creationId="{9EB09E66-8E46-4E7A-BC37-E71077AE549E}"/>
          </ac:picMkLst>
        </pc:picChg>
      </pc:sldChg>
    </pc:docChg>
  </pc:docChgLst>
  <pc:docChgLst>
    <pc:chgData name="來賓使用者" userId="S::urn:spo:anon#0dee05013692b92e772a535a5d25528a2b27d3e4d6f84f2c4185d6b16e5a7e02::" providerId="AD" clId="Web-{BE64CAA4-1792-42AF-B08B-553DC1518C0B}"/>
    <pc:docChg chg="modSld">
      <pc:chgData name="來賓使用者" userId="S::urn:spo:anon#0dee05013692b92e772a535a5d25528a2b27d3e4d6f84f2c4185d6b16e5a7e02::" providerId="AD" clId="Web-{BE64CAA4-1792-42AF-B08B-553DC1518C0B}" dt="2019-03-05T08:09:38.751" v="17" actId="1076"/>
      <pc:docMkLst>
        <pc:docMk/>
      </pc:docMkLst>
      <pc:sldChg chg="modSp">
        <pc:chgData name="來賓使用者" userId="S::urn:spo:anon#0dee05013692b92e772a535a5d25528a2b27d3e4d6f84f2c4185d6b16e5a7e02::" providerId="AD" clId="Web-{BE64CAA4-1792-42AF-B08B-553DC1518C0B}" dt="2019-03-05T08:06:21.086" v="2" actId="20577"/>
        <pc:sldMkLst>
          <pc:docMk/>
          <pc:sldMk cId="523827641" sldId="1006"/>
        </pc:sldMkLst>
        <pc:spChg chg="mod">
          <ac:chgData name="來賓使用者" userId="S::urn:spo:anon#0dee05013692b92e772a535a5d25528a2b27d3e4d6f84f2c4185d6b16e5a7e02::" providerId="AD" clId="Web-{BE64CAA4-1792-42AF-B08B-553DC1518C0B}" dt="2019-03-05T08:06:21.086" v="2" actId="20577"/>
          <ac:spMkLst>
            <pc:docMk/>
            <pc:sldMk cId="523827641" sldId="1006"/>
            <ac:spMk id="5" creationId="{C64F7965-13A3-4EA0-BA38-C4535165E04D}"/>
          </ac:spMkLst>
        </pc:spChg>
      </pc:sldChg>
      <pc:sldChg chg="addSp delSp modSp">
        <pc:chgData name="來賓使用者" userId="S::urn:spo:anon#0dee05013692b92e772a535a5d25528a2b27d3e4d6f84f2c4185d6b16e5a7e02::" providerId="AD" clId="Web-{BE64CAA4-1792-42AF-B08B-553DC1518C0B}" dt="2019-03-05T08:09:38.751" v="17" actId="1076"/>
        <pc:sldMkLst>
          <pc:docMk/>
          <pc:sldMk cId="3161105483" sldId="1007"/>
        </pc:sldMkLst>
        <pc:spChg chg="mod">
          <ac:chgData name="來賓使用者" userId="S::urn:spo:anon#0dee05013692b92e772a535a5d25528a2b27d3e4d6f84f2c4185d6b16e5a7e02::" providerId="AD" clId="Web-{BE64CAA4-1792-42AF-B08B-553DC1518C0B}" dt="2019-03-05T08:09:08.500" v="12" actId="14100"/>
          <ac:spMkLst>
            <pc:docMk/>
            <pc:sldMk cId="3161105483" sldId="1007"/>
            <ac:spMk id="5" creationId="{00000000-0000-0000-0000-000000000000}"/>
          </ac:spMkLst>
        </pc:spChg>
        <pc:spChg chg="mod">
          <ac:chgData name="來賓使用者" userId="S::urn:spo:anon#0dee05013692b92e772a535a5d25528a2b27d3e4d6f84f2c4185d6b16e5a7e02::" providerId="AD" clId="Web-{BE64CAA4-1792-42AF-B08B-553DC1518C0B}" dt="2019-03-05T08:09:21.797" v="15" actId="1076"/>
          <ac:spMkLst>
            <pc:docMk/>
            <pc:sldMk cId="3161105483" sldId="1007"/>
            <ac:spMk id="7" creationId="{00000000-0000-0000-0000-000000000000}"/>
          </ac:spMkLst>
        </pc:spChg>
        <pc:spChg chg="mod">
          <ac:chgData name="來賓使用者" userId="S::urn:spo:anon#0dee05013692b92e772a535a5d25528a2b27d3e4d6f84f2c4185d6b16e5a7e02::" providerId="AD" clId="Web-{BE64CAA4-1792-42AF-B08B-553DC1518C0B}" dt="2019-03-05T08:09:24.656" v="16" actId="1076"/>
          <ac:spMkLst>
            <pc:docMk/>
            <pc:sldMk cId="3161105483" sldId="1007"/>
            <ac:spMk id="11" creationId="{00000000-0000-0000-0000-000000000000}"/>
          </ac:spMkLst>
        </pc:spChg>
        <pc:spChg chg="mod">
          <ac:chgData name="來賓使用者" userId="S::urn:spo:anon#0dee05013692b92e772a535a5d25528a2b27d3e4d6f84f2c4185d6b16e5a7e02::" providerId="AD" clId="Web-{BE64CAA4-1792-42AF-B08B-553DC1518C0B}" dt="2019-03-05T08:09:14.765" v="14" actId="14100"/>
          <ac:spMkLst>
            <pc:docMk/>
            <pc:sldMk cId="3161105483" sldId="1007"/>
            <ac:spMk id="12" creationId="{00000000-0000-0000-0000-000000000000}"/>
          </ac:spMkLst>
        </pc:spChg>
        <pc:picChg chg="add mod ord">
          <ac:chgData name="來賓使用者" userId="S::urn:spo:anon#0dee05013692b92e772a535a5d25528a2b27d3e4d6f84f2c4185d6b16e5a7e02::" providerId="AD" clId="Web-{BE64CAA4-1792-42AF-B08B-553DC1518C0B}" dt="2019-03-05T08:09:38.751" v="17" actId="1076"/>
          <ac:picMkLst>
            <pc:docMk/>
            <pc:sldMk cId="3161105483" sldId="1007"/>
            <ac:picMk id="3" creationId="{F657A2BA-3707-43CC-8957-D2610617E319}"/>
          </ac:picMkLst>
        </pc:picChg>
        <pc:picChg chg="del">
          <ac:chgData name="來賓使用者" userId="S::urn:spo:anon#0dee05013692b92e772a535a5d25528a2b27d3e4d6f84f2c4185d6b16e5a7e02::" providerId="AD" clId="Web-{BE64CAA4-1792-42AF-B08B-553DC1518C0B}" dt="2019-03-05T08:07:18.562" v="3"/>
          <ac:picMkLst>
            <pc:docMk/>
            <pc:sldMk cId="3161105483" sldId="1007"/>
            <ac:picMk id="83971" creationId="{00000000-0000-0000-0000-000000000000}"/>
          </ac:picMkLst>
        </pc:picChg>
      </pc:sldChg>
    </pc:docChg>
  </pc:docChgLst>
  <pc:docChgLst>
    <pc:chgData name="翁翊家" userId="S::e00085@rcpet.ntnu.edu.tw::ccd3f324-0cf2-453b-8f0d-5d1ab66d692b" providerId="AD" clId="Web-{39710C47-74EB-4DB8-67BB-DC7B3EBE6F6E}"/>
    <pc:docChg chg="modSld">
      <pc:chgData name="翁翊家" userId="S::e00085@rcpet.ntnu.edu.tw::ccd3f324-0cf2-453b-8f0d-5d1ab66d692b" providerId="AD" clId="Web-{39710C47-74EB-4DB8-67BB-DC7B3EBE6F6E}" dt="2019-03-04T09:16:04.343" v="1" actId="1076"/>
      <pc:docMkLst>
        <pc:docMk/>
      </pc:docMkLst>
      <pc:sldChg chg="modSp">
        <pc:chgData name="翁翊家" userId="S::e00085@rcpet.ntnu.edu.tw::ccd3f324-0cf2-453b-8f0d-5d1ab66d692b" providerId="AD" clId="Web-{39710C47-74EB-4DB8-67BB-DC7B3EBE6F6E}" dt="2019-03-04T09:16:04.343" v="1" actId="1076"/>
        <pc:sldMkLst>
          <pc:docMk/>
          <pc:sldMk cId="3665136330" sldId="321"/>
        </pc:sldMkLst>
        <pc:picChg chg="mod">
          <ac:chgData name="翁翊家" userId="S::e00085@rcpet.ntnu.edu.tw::ccd3f324-0cf2-453b-8f0d-5d1ab66d692b" providerId="AD" clId="Web-{39710C47-74EB-4DB8-67BB-DC7B3EBE6F6E}" dt="2019-03-04T09:16:04.343" v="1" actId="1076"/>
          <ac:picMkLst>
            <pc:docMk/>
            <pc:sldMk cId="3665136330" sldId="321"/>
            <ac:picMk id="1028" creationId="{00000000-0000-0000-0000-000000000000}"/>
          </ac:picMkLst>
        </pc:picChg>
      </pc:sldChg>
    </pc:docChg>
  </pc:docChgLst>
  <pc:docChgLst>
    <pc:chgData name="來賓使用者" userId="S::urn:spo:anon#0dee05013692b92e772a535a5d25528a2b27d3e4d6f84f2c4185d6b16e5a7e02::" providerId="AD" clId="Web-{9405163C-42DF-A52C-9BAE-4D4A8AAA693A}"/>
    <pc:docChg chg="addSld delSld modSld sldOrd">
      <pc:chgData name="來賓使用者" userId="S::urn:spo:anon#0dee05013692b92e772a535a5d25528a2b27d3e4d6f84f2c4185d6b16e5a7e02::" providerId="AD" clId="Web-{9405163C-42DF-A52C-9BAE-4D4A8AAA693A}" dt="2019-03-05T03:40:01.596" v="1595" actId="20577"/>
      <pc:docMkLst>
        <pc:docMk/>
      </pc:docMkLst>
      <pc:sldChg chg="addSp delSp modSp">
        <pc:chgData name="來賓使用者" userId="S::urn:spo:anon#0dee05013692b92e772a535a5d25528a2b27d3e4d6f84f2c4185d6b16e5a7e02::" providerId="AD" clId="Web-{9405163C-42DF-A52C-9BAE-4D4A8AAA693A}" dt="2019-03-05T02:00:08.955" v="249"/>
        <pc:sldMkLst>
          <pc:docMk/>
          <pc:sldMk cId="1087343248" sldId="1111"/>
        </pc:sldMkLst>
        <pc:picChg chg="add del mod">
          <ac:chgData name="來賓使用者" userId="S::urn:spo:anon#0dee05013692b92e772a535a5d25528a2b27d3e4d6f84f2c4185d6b16e5a7e02::" providerId="AD" clId="Web-{9405163C-42DF-A52C-9BAE-4D4A8AAA693A}" dt="2019-03-05T02:00:08.955" v="249"/>
          <ac:picMkLst>
            <pc:docMk/>
            <pc:sldMk cId="1087343248" sldId="1111"/>
            <ac:picMk id="3" creationId="{4804DFAE-A3B1-47FF-9C58-F1894F5BE5DD}"/>
          </ac:picMkLst>
        </pc:picChg>
      </pc:sldChg>
      <pc:sldChg chg="addSp delSp modSp delAnim">
        <pc:chgData name="來賓使用者" userId="S::urn:spo:anon#0dee05013692b92e772a535a5d25528a2b27d3e4d6f84f2c4185d6b16e5a7e02::" providerId="AD" clId="Web-{9405163C-42DF-A52C-9BAE-4D4A8AAA693A}" dt="2019-03-05T02:15:33.663" v="597" actId="14100"/>
        <pc:sldMkLst>
          <pc:docMk/>
          <pc:sldMk cId="332258262" sldId="1113"/>
        </pc:sldMkLst>
        <pc:spChg chg="add mod">
          <ac:chgData name="來賓使用者" userId="S::urn:spo:anon#0dee05013692b92e772a535a5d25528a2b27d3e4d6f84f2c4185d6b16e5a7e02::" providerId="AD" clId="Web-{9405163C-42DF-A52C-9BAE-4D4A8AAA693A}" dt="2019-03-05T02:14:45.506" v="585" actId="1076"/>
          <ac:spMkLst>
            <pc:docMk/>
            <pc:sldMk cId="332258262" sldId="1113"/>
            <ac:spMk id="2" creationId="{52D45D3A-1F93-490C-B4D5-2D6582A2C3E0}"/>
          </ac:spMkLst>
        </pc:spChg>
        <pc:spChg chg="add mod">
          <ac:chgData name="來賓使用者" userId="S::urn:spo:anon#0dee05013692b92e772a535a5d25528a2b27d3e4d6f84f2c4185d6b16e5a7e02::" providerId="AD" clId="Web-{9405163C-42DF-A52C-9BAE-4D4A8AAA693A}" dt="2019-03-05T02:15:33.663" v="597" actId="14100"/>
          <ac:spMkLst>
            <pc:docMk/>
            <pc:sldMk cId="332258262" sldId="1113"/>
            <ac:spMk id="3" creationId="{30AAF955-995C-4DAC-8DEE-D9C268887C75}"/>
          </ac:spMkLst>
        </pc:spChg>
        <pc:spChg chg="mod">
          <ac:chgData name="來賓使用者" userId="S::urn:spo:anon#0dee05013692b92e772a535a5d25528a2b27d3e4d6f84f2c4185d6b16e5a7e02::" providerId="AD" clId="Web-{9405163C-42DF-A52C-9BAE-4D4A8AAA693A}" dt="2019-03-05T02:14:14.662" v="580" actId="1076"/>
          <ac:spMkLst>
            <pc:docMk/>
            <pc:sldMk cId="332258262" sldId="1113"/>
            <ac:spMk id="6" creationId="{00000000-0000-0000-0000-000000000000}"/>
          </ac:spMkLst>
        </pc:spChg>
        <pc:spChg chg="del">
          <ac:chgData name="來賓使用者" userId="S::urn:spo:anon#0dee05013692b92e772a535a5d25528a2b27d3e4d6f84f2c4185d6b16e5a7e02::" providerId="AD" clId="Web-{9405163C-42DF-A52C-9BAE-4D4A8AAA693A}" dt="2019-03-05T02:13:52.162" v="576"/>
          <ac:spMkLst>
            <pc:docMk/>
            <pc:sldMk cId="332258262" sldId="1113"/>
            <ac:spMk id="10" creationId="{00000000-0000-0000-0000-000000000000}"/>
          </ac:spMkLst>
        </pc:spChg>
        <pc:spChg chg="mod">
          <ac:chgData name="來賓使用者" userId="S::urn:spo:anon#0dee05013692b92e772a535a5d25528a2b27d3e4d6f84f2c4185d6b16e5a7e02::" providerId="AD" clId="Web-{9405163C-42DF-A52C-9BAE-4D4A8AAA693A}" dt="2019-03-05T02:03:25.315" v="289" actId="20577"/>
          <ac:spMkLst>
            <pc:docMk/>
            <pc:sldMk cId="332258262" sldId="1113"/>
            <ac:spMk id="11" creationId="{00000000-0000-0000-0000-000000000000}"/>
          </ac:spMkLst>
        </pc:spChg>
        <pc:graphicFrameChg chg="del">
          <ac:chgData name="來賓使用者" userId="S::urn:spo:anon#0dee05013692b92e772a535a5d25528a2b27d3e4d6f84f2c4185d6b16e5a7e02::" providerId="AD" clId="Web-{9405163C-42DF-A52C-9BAE-4D4A8AAA693A}" dt="2019-03-05T02:13:49.943" v="575"/>
          <ac:graphicFrameMkLst>
            <pc:docMk/>
            <pc:sldMk cId="332258262" sldId="1113"/>
            <ac:graphicFrameMk id="9" creationId="{00000000-0000-0000-0000-000000000000}"/>
          </ac:graphicFrameMkLst>
        </pc:graphicFrameChg>
        <pc:picChg chg="mod">
          <ac:chgData name="來賓使用者" userId="S::urn:spo:anon#0dee05013692b92e772a535a5d25528a2b27d3e4d6f84f2c4185d6b16e5a7e02::" providerId="AD" clId="Web-{9405163C-42DF-A52C-9BAE-4D4A8AAA693A}" dt="2019-03-05T02:14:10.787" v="579" actId="14100"/>
          <ac:picMkLst>
            <pc:docMk/>
            <pc:sldMk cId="332258262" sldId="1113"/>
            <ac:picMk id="5" creationId="{00000000-0000-0000-0000-000000000000}"/>
          </ac:picMkLst>
        </pc:picChg>
      </pc:sldChg>
      <pc:sldChg chg="del">
        <pc:chgData name="來賓使用者" userId="S::urn:spo:anon#0dee05013692b92e772a535a5d25528a2b27d3e4d6f84f2c4185d6b16e5a7e02::" providerId="AD" clId="Web-{9405163C-42DF-A52C-9BAE-4D4A8AAA693A}" dt="2019-03-05T01:52:16.233" v="176"/>
        <pc:sldMkLst>
          <pc:docMk/>
          <pc:sldMk cId="1085018650" sldId="1116"/>
        </pc:sldMkLst>
      </pc:sldChg>
      <pc:sldChg chg="addSp delSp modSp delAnim">
        <pc:chgData name="來賓使用者" userId="S::urn:spo:anon#0dee05013692b92e772a535a5d25528a2b27d3e4d6f84f2c4185d6b16e5a7e02::" providerId="AD" clId="Web-{9405163C-42DF-A52C-9BAE-4D4A8AAA693A}" dt="2019-03-05T02:20:51.305" v="732" actId="1076"/>
        <pc:sldMkLst>
          <pc:docMk/>
          <pc:sldMk cId="2951327249" sldId="1117"/>
        </pc:sldMkLst>
        <pc:spChg chg="add">
          <ac:chgData name="來賓使用者" userId="S::urn:spo:anon#0dee05013692b92e772a535a5d25528a2b27d3e4d6f84f2c4185d6b16e5a7e02::" providerId="AD" clId="Web-{9405163C-42DF-A52C-9BAE-4D4A8AAA693A}" dt="2019-03-05T02:20:03.980" v="720"/>
          <ac:spMkLst>
            <pc:docMk/>
            <pc:sldMk cId="2951327249" sldId="1117"/>
            <ac:spMk id="3" creationId="{998D3EC7-41C1-400B-86D9-15060707CB0F}"/>
          </ac:spMkLst>
        </pc:spChg>
        <pc:spChg chg="add mod">
          <ac:chgData name="來賓使用者" userId="S::urn:spo:anon#0dee05013692b92e772a535a5d25528a2b27d3e4d6f84f2c4185d6b16e5a7e02::" providerId="AD" clId="Web-{9405163C-42DF-A52C-9BAE-4D4A8AAA693A}" dt="2019-03-05T02:20:51.305" v="732" actId="1076"/>
          <ac:spMkLst>
            <pc:docMk/>
            <pc:sldMk cId="2951327249" sldId="1117"/>
            <ac:spMk id="4" creationId="{99A8C231-A131-4161-ACF3-0280D7EE3FEF}"/>
          </ac:spMkLst>
        </pc:spChg>
        <pc:spChg chg="mod">
          <ac:chgData name="來賓使用者" userId="S::urn:spo:anon#0dee05013692b92e772a535a5d25528a2b27d3e4d6f84f2c4185d6b16e5a7e02::" providerId="AD" clId="Web-{9405163C-42DF-A52C-9BAE-4D4A8AAA693A}" dt="2019-03-05T02:10:20.005" v="488" actId="20577"/>
          <ac:spMkLst>
            <pc:docMk/>
            <pc:sldMk cId="2951327249" sldId="1117"/>
            <ac:spMk id="6" creationId="{00000000-0000-0000-0000-000000000000}"/>
          </ac:spMkLst>
        </pc:spChg>
        <pc:spChg chg="mod">
          <ac:chgData name="來賓使用者" userId="S::urn:spo:anon#0dee05013692b92e772a535a5d25528a2b27d3e4d6f84f2c4185d6b16e5a7e02::" providerId="AD" clId="Web-{9405163C-42DF-A52C-9BAE-4D4A8AAA693A}" dt="2019-03-05T02:19:50.101" v="718" actId="14100"/>
          <ac:spMkLst>
            <pc:docMk/>
            <pc:sldMk cId="2951327249" sldId="1117"/>
            <ac:spMk id="12" creationId="{00000000-0000-0000-0000-000000000000}"/>
          </ac:spMkLst>
        </pc:spChg>
        <pc:spChg chg="mod">
          <ac:chgData name="來賓使用者" userId="S::urn:spo:anon#0dee05013692b92e772a535a5d25528a2b27d3e4d6f84f2c4185d6b16e5a7e02::" providerId="AD" clId="Web-{9405163C-42DF-A52C-9BAE-4D4A8AAA693A}" dt="2019-03-05T02:19:53.617" v="719" actId="1076"/>
          <ac:spMkLst>
            <pc:docMk/>
            <pc:sldMk cId="2951327249" sldId="1117"/>
            <ac:spMk id="19" creationId="{00000000-0000-0000-0000-000000000000}"/>
          </ac:spMkLst>
        </pc:spChg>
        <pc:graphicFrameChg chg="mod modGraphic">
          <ac:chgData name="來賓使用者" userId="S::urn:spo:anon#0dee05013692b92e772a535a5d25528a2b27d3e4d6f84f2c4185d6b16e5a7e02::" providerId="AD" clId="Web-{9405163C-42DF-A52C-9BAE-4D4A8AAA693A}" dt="2019-03-05T02:19:37.664" v="715"/>
          <ac:graphicFrameMkLst>
            <pc:docMk/>
            <pc:sldMk cId="2951327249" sldId="1117"/>
            <ac:graphicFrameMk id="7" creationId="{00000000-0000-0000-0000-000000000000}"/>
          </ac:graphicFrameMkLst>
        </pc:graphicFrameChg>
        <pc:picChg chg="del">
          <ac:chgData name="來賓使用者" userId="S::urn:spo:anon#0dee05013692b92e772a535a5d25528a2b27d3e4d6f84f2c4185d6b16e5a7e02::" providerId="AD" clId="Web-{9405163C-42DF-A52C-9BAE-4D4A8AAA693A}" dt="2019-03-05T02:17:50.413" v="615"/>
          <ac:picMkLst>
            <pc:docMk/>
            <pc:sldMk cId="2951327249" sldId="1117"/>
            <ac:picMk id="2" creationId="{00000000-0000-0000-0000-000000000000}"/>
          </ac:picMkLst>
        </pc:picChg>
        <pc:picChg chg="del">
          <ac:chgData name="來賓使用者" userId="S::urn:spo:anon#0dee05013692b92e772a535a5d25528a2b27d3e4d6f84f2c4185d6b16e5a7e02::" providerId="AD" clId="Web-{9405163C-42DF-A52C-9BAE-4D4A8AAA693A}" dt="2019-03-05T02:17:45.460" v="614"/>
          <ac:picMkLst>
            <pc:docMk/>
            <pc:sldMk cId="2951327249" sldId="1117"/>
            <ac:picMk id="8" creationId="{88EA67C4-4BF6-4D7A-B4A6-9512BA5D163B}"/>
          </ac:picMkLst>
        </pc:picChg>
      </pc:sldChg>
      <pc:sldChg chg="modSp">
        <pc:chgData name="來賓使用者" userId="S::urn:spo:anon#0dee05013692b92e772a535a5d25528a2b27d3e4d6f84f2c4185d6b16e5a7e02::" providerId="AD" clId="Web-{9405163C-42DF-A52C-9BAE-4D4A8AAA693A}" dt="2019-03-05T02:03:19.831" v="288" actId="20577"/>
        <pc:sldMkLst>
          <pc:docMk/>
          <pc:sldMk cId="2372471607" sldId="1211"/>
        </pc:sldMkLst>
        <pc:spChg chg="mod">
          <ac:chgData name="來賓使用者" userId="S::urn:spo:anon#0dee05013692b92e772a535a5d25528a2b27d3e4d6f84f2c4185d6b16e5a7e02::" providerId="AD" clId="Web-{9405163C-42DF-A52C-9BAE-4D4A8AAA693A}" dt="2019-03-05T02:03:19.831" v="288" actId="20577"/>
          <ac:spMkLst>
            <pc:docMk/>
            <pc:sldMk cId="2372471607" sldId="1211"/>
            <ac:spMk id="2" creationId="{CC74556F-6E21-4382-BF8A-9C96417D6FCC}"/>
          </ac:spMkLst>
        </pc:spChg>
      </pc:sldChg>
      <pc:sldChg chg="modSp">
        <pc:chgData name="來賓使用者" userId="S::urn:spo:anon#0dee05013692b92e772a535a5d25528a2b27d3e4d6f84f2c4185d6b16e5a7e02::" providerId="AD" clId="Web-{9405163C-42DF-A52C-9BAE-4D4A8AAA693A}" dt="2019-03-05T00:52:42.608" v="20"/>
        <pc:sldMkLst>
          <pc:docMk/>
          <pc:sldMk cId="3958906480" sldId="1213"/>
        </pc:sldMkLst>
        <pc:spChg chg="mod">
          <ac:chgData name="來賓使用者" userId="S::urn:spo:anon#0dee05013692b92e772a535a5d25528a2b27d3e4d6f84f2c4185d6b16e5a7e02::" providerId="AD" clId="Web-{9405163C-42DF-A52C-9BAE-4D4A8AAA693A}" dt="2019-03-05T00:52:42.608" v="20"/>
          <ac:spMkLst>
            <pc:docMk/>
            <pc:sldMk cId="3958906480" sldId="1213"/>
            <ac:spMk id="11" creationId="{A6604D2A-642B-4C5A-8B7C-9F70D6016CAB}"/>
          </ac:spMkLst>
        </pc:spChg>
      </pc:sldChg>
      <pc:sldChg chg="addSp delSp modSp add replId">
        <pc:chgData name="來賓使用者" userId="S::urn:spo:anon#0dee05013692b92e772a535a5d25528a2b27d3e4d6f84f2c4185d6b16e5a7e02::" providerId="AD" clId="Web-{9405163C-42DF-A52C-9BAE-4D4A8AAA693A}" dt="2019-03-05T00:53:13.094" v="26" actId="20577"/>
        <pc:sldMkLst>
          <pc:docMk/>
          <pc:sldMk cId="503103201" sldId="1214"/>
        </pc:sldMkLst>
        <pc:spChg chg="mod">
          <ac:chgData name="來賓使用者" userId="S::urn:spo:anon#0dee05013692b92e772a535a5d25528a2b27d3e4d6f84f2c4185d6b16e5a7e02::" providerId="AD" clId="Web-{9405163C-42DF-A52C-9BAE-4D4A8AAA693A}" dt="2019-03-05T00:50:10.134" v="1" actId="20577"/>
          <ac:spMkLst>
            <pc:docMk/>
            <pc:sldMk cId="503103201" sldId="1214"/>
            <ac:spMk id="2" creationId="{D7AC9E18-285D-4A61-B844-3321E698720F}"/>
          </ac:spMkLst>
        </pc:spChg>
        <pc:spChg chg="add del mod">
          <ac:chgData name="來賓使用者" userId="S::urn:spo:anon#0dee05013692b92e772a535a5d25528a2b27d3e4d6f84f2c4185d6b16e5a7e02::" providerId="AD" clId="Web-{9405163C-42DF-A52C-9BAE-4D4A8AAA693A}" dt="2019-03-05T00:50:23.103" v="3"/>
          <ac:spMkLst>
            <pc:docMk/>
            <pc:sldMk cId="503103201" sldId="1214"/>
            <ac:spMk id="5" creationId="{2A8E5B88-64EA-438F-B76A-FAAA43697220}"/>
          </ac:spMkLst>
        </pc:spChg>
        <pc:spChg chg="add del mod">
          <ac:chgData name="來賓使用者" userId="S::urn:spo:anon#0dee05013692b92e772a535a5d25528a2b27d3e4d6f84f2c4185d6b16e5a7e02::" providerId="AD" clId="Web-{9405163C-42DF-A52C-9BAE-4D4A8AAA693A}" dt="2019-03-05T00:50:28.885" v="5"/>
          <ac:spMkLst>
            <pc:docMk/>
            <pc:sldMk cId="503103201" sldId="1214"/>
            <ac:spMk id="10" creationId="{FDC2D9A8-7E3C-4F78-A668-9FE521BEEA70}"/>
          </ac:spMkLst>
        </pc:spChg>
        <pc:spChg chg="mod">
          <ac:chgData name="來賓使用者" userId="S::urn:spo:anon#0dee05013692b92e772a535a5d25528a2b27d3e4d6f84f2c4185d6b16e5a7e02::" providerId="AD" clId="Web-{9405163C-42DF-A52C-9BAE-4D4A8AAA693A}" dt="2019-03-05T00:52:53.359" v="22" actId="14100"/>
          <ac:spMkLst>
            <pc:docMk/>
            <pc:sldMk cId="503103201" sldId="1214"/>
            <ac:spMk id="11" creationId="{A6604D2A-642B-4C5A-8B7C-9F70D6016CAB}"/>
          </ac:spMkLst>
        </pc:spChg>
        <pc:spChg chg="add mod">
          <ac:chgData name="來賓使用者" userId="S::urn:spo:anon#0dee05013692b92e772a535a5d25528a2b27d3e4d6f84f2c4185d6b16e5a7e02::" providerId="AD" clId="Web-{9405163C-42DF-A52C-9BAE-4D4A8AAA693A}" dt="2019-03-05T00:53:13.094" v="26" actId="20577"/>
          <ac:spMkLst>
            <pc:docMk/>
            <pc:sldMk cId="503103201" sldId="1214"/>
            <ac:spMk id="16" creationId="{60BA0E8A-2C72-4D05-B350-9B0F431DCCE2}"/>
          </ac:spMkLst>
        </pc:spChg>
        <pc:picChg chg="add del mod ord">
          <ac:chgData name="來賓使用者" userId="S::urn:spo:anon#0dee05013692b92e772a535a5d25528a2b27d3e4d6f84f2c4185d6b16e5a7e02::" providerId="AD" clId="Web-{9405163C-42DF-A52C-9BAE-4D4A8AAA693A}" dt="2019-03-05T00:50:24.932" v="4"/>
          <ac:picMkLst>
            <pc:docMk/>
            <pc:sldMk cId="503103201" sldId="1214"/>
            <ac:picMk id="6" creationId="{78D7A5D1-B237-4933-A231-33B9B51195B4}"/>
          </ac:picMkLst>
        </pc:picChg>
        <pc:picChg chg="del">
          <ac:chgData name="來賓使用者" userId="S::urn:spo:anon#0dee05013692b92e772a535a5d25528a2b27d3e4d6f84f2c4185d6b16e5a7e02::" providerId="AD" clId="Web-{9405163C-42DF-A52C-9BAE-4D4A8AAA693A}" dt="2019-03-05T00:50:11.978" v="2"/>
          <ac:picMkLst>
            <pc:docMk/>
            <pc:sldMk cId="503103201" sldId="1214"/>
            <ac:picMk id="9" creationId="{5BD4CE2C-B332-495C-A352-C4B31E3D2102}"/>
          </ac:picMkLst>
        </pc:picChg>
        <pc:picChg chg="add del mod">
          <ac:chgData name="來賓使用者" userId="S::urn:spo:anon#0dee05013692b92e772a535a5d25528a2b27d3e4d6f84f2c4185d6b16e5a7e02::" providerId="AD" clId="Web-{9405163C-42DF-A52C-9BAE-4D4A8AAA693A}" dt="2019-03-05T00:50:33.979" v="7"/>
          <ac:picMkLst>
            <pc:docMk/>
            <pc:sldMk cId="503103201" sldId="1214"/>
            <ac:picMk id="12" creationId="{0AA59852-A6B9-4BB9-8B86-DF225E6C137D}"/>
          </ac:picMkLst>
        </pc:picChg>
        <pc:picChg chg="add mod ord">
          <ac:chgData name="來賓使用者" userId="S::urn:spo:anon#0dee05013692b92e772a535a5d25528a2b27d3e4d6f84f2c4185d6b16e5a7e02::" providerId="AD" clId="Web-{9405163C-42DF-A52C-9BAE-4D4A8AAA693A}" dt="2019-03-05T00:51:42.106" v="15"/>
          <ac:picMkLst>
            <pc:docMk/>
            <pc:sldMk cId="503103201" sldId="1214"/>
            <ac:picMk id="14" creationId="{88C08406-88F1-464D-8DCF-1DB7395F379E}"/>
          </ac:picMkLst>
        </pc:picChg>
      </pc:sldChg>
      <pc:sldChg chg="addSp delSp modSp add replId">
        <pc:chgData name="來賓使用者" userId="S::urn:spo:anon#0dee05013692b92e772a535a5d25528a2b27d3e4d6f84f2c4185d6b16e5a7e02::" providerId="AD" clId="Web-{9405163C-42DF-A52C-9BAE-4D4A8AAA693A}" dt="2019-03-05T00:54:59.707" v="46"/>
        <pc:sldMkLst>
          <pc:docMk/>
          <pc:sldMk cId="3953814302" sldId="1215"/>
        </pc:sldMkLst>
        <pc:spChg chg="mod">
          <ac:chgData name="來賓使用者" userId="S::urn:spo:anon#0dee05013692b92e772a535a5d25528a2b27d3e4d6f84f2c4185d6b16e5a7e02::" providerId="AD" clId="Web-{9405163C-42DF-A52C-9BAE-4D4A8AAA693A}" dt="2019-03-05T00:53:53.408" v="35" actId="14100"/>
          <ac:spMkLst>
            <pc:docMk/>
            <pc:sldMk cId="3953814302" sldId="1215"/>
            <ac:spMk id="2" creationId="{D7AC9E18-285D-4A61-B844-3321E698720F}"/>
          </ac:spMkLst>
        </pc:spChg>
        <pc:spChg chg="add mod">
          <ac:chgData name="來賓使用者" userId="S::urn:spo:anon#0dee05013692b92e772a535a5d25528a2b27d3e4d6f84f2c4185d6b16e5a7e02::" providerId="AD" clId="Web-{9405163C-42DF-A52C-9BAE-4D4A8AAA693A}" dt="2019-03-05T00:53:48.423" v="34" actId="20577"/>
          <ac:spMkLst>
            <pc:docMk/>
            <pc:sldMk cId="3953814302" sldId="1215"/>
            <ac:spMk id="3" creationId="{92B84F9E-4F62-4642-8E09-12FDC440A46C}"/>
          </ac:spMkLst>
        </pc:spChg>
        <pc:spChg chg="mod">
          <ac:chgData name="來賓使用者" userId="S::urn:spo:anon#0dee05013692b92e772a535a5d25528a2b27d3e4d6f84f2c4185d6b16e5a7e02::" providerId="AD" clId="Web-{9405163C-42DF-A52C-9BAE-4D4A8AAA693A}" dt="2019-03-05T00:54:20.252" v="41"/>
          <ac:spMkLst>
            <pc:docMk/>
            <pc:sldMk cId="3953814302" sldId="1215"/>
            <ac:spMk id="11" creationId="{A6604D2A-642B-4C5A-8B7C-9F70D6016CAB}"/>
          </ac:spMkLst>
        </pc:spChg>
        <pc:spChg chg="mod">
          <ac:chgData name="來賓使用者" userId="S::urn:spo:anon#0dee05013692b92e772a535a5d25528a2b27d3e4d6f84f2c4185d6b16e5a7e02::" providerId="AD" clId="Web-{9405163C-42DF-A52C-9BAE-4D4A8AAA693A}" dt="2019-03-05T00:54:16.111" v="40"/>
          <ac:spMkLst>
            <pc:docMk/>
            <pc:sldMk cId="3953814302" sldId="1215"/>
            <ac:spMk id="16" creationId="{60BA0E8A-2C72-4D05-B350-9B0F431DCCE2}"/>
          </ac:spMkLst>
        </pc:spChg>
        <pc:picChg chg="add mod ord">
          <ac:chgData name="來賓使用者" userId="S::urn:spo:anon#0dee05013692b92e772a535a5d25528a2b27d3e4d6f84f2c4185d6b16e5a7e02::" providerId="AD" clId="Web-{9405163C-42DF-A52C-9BAE-4D4A8AAA693A}" dt="2019-03-05T00:54:59.707" v="46"/>
          <ac:picMkLst>
            <pc:docMk/>
            <pc:sldMk cId="3953814302" sldId="1215"/>
            <ac:picMk id="5" creationId="{6352FFF4-0B40-4105-8442-9B382736C94D}"/>
          </ac:picMkLst>
        </pc:picChg>
        <pc:picChg chg="del">
          <ac:chgData name="來賓使用者" userId="S::urn:spo:anon#0dee05013692b92e772a535a5d25528a2b27d3e4d6f84f2c4185d6b16e5a7e02::" providerId="AD" clId="Web-{9405163C-42DF-A52C-9BAE-4D4A8AAA693A}" dt="2019-03-05T00:53:20.110" v="28"/>
          <ac:picMkLst>
            <pc:docMk/>
            <pc:sldMk cId="3953814302" sldId="1215"/>
            <ac:picMk id="14" creationId="{88C08406-88F1-464D-8DCF-1DB7395F379E}"/>
          </ac:picMkLst>
        </pc:picChg>
      </pc:sldChg>
      <pc:sldChg chg="addSp delSp modSp new">
        <pc:chgData name="來賓使用者" userId="S::urn:spo:anon#0dee05013692b92e772a535a5d25528a2b27d3e4d6f84f2c4185d6b16e5a7e02::" providerId="AD" clId="Web-{9405163C-42DF-A52C-9BAE-4D4A8AAA693A}" dt="2019-03-05T02:07:56.488" v="382" actId="20577"/>
        <pc:sldMkLst>
          <pc:docMk/>
          <pc:sldMk cId="628651907" sldId="1216"/>
        </pc:sldMkLst>
        <pc:spChg chg="del">
          <ac:chgData name="來賓使用者" userId="S::urn:spo:anon#0dee05013692b92e772a535a5d25528a2b27d3e4d6f84f2c4185d6b16e5a7e02::" providerId="AD" clId="Web-{9405163C-42DF-A52C-9BAE-4D4A8AAA693A}" dt="2019-03-05T01:47:11.076" v="49"/>
          <ac:spMkLst>
            <pc:docMk/>
            <pc:sldMk cId="628651907" sldId="1216"/>
            <ac:spMk id="2" creationId="{5DDB97B6-9E80-4CE6-B64A-474107D95EC3}"/>
          </ac:spMkLst>
        </pc:spChg>
        <pc:spChg chg="del">
          <ac:chgData name="來賓使用者" userId="S::urn:spo:anon#0dee05013692b92e772a535a5d25528a2b27d3e4d6f84f2c4185d6b16e5a7e02::" providerId="AD" clId="Web-{9405163C-42DF-A52C-9BAE-4D4A8AAA693A}" dt="2019-03-05T01:47:13.170" v="50"/>
          <ac:spMkLst>
            <pc:docMk/>
            <pc:sldMk cId="628651907" sldId="1216"/>
            <ac:spMk id="3" creationId="{B19AE13D-2B97-4E86-BABD-722AFE57B30D}"/>
          </ac:spMkLst>
        </pc:spChg>
        <pc:spChg chg="add mod">
          <ac:chgData name="來賓使用者" userId="S::urn:spo:anon#0dee05013692b92e772a535a5d25528a2b27d3e4d6f84f2c4185d6b16e5a7e02::" providerId="AD" clId="Web-{9405163C-42DF-A52C-9BAE-4D4A8AAA693A}" dt="2019-03-05T02:07:56.488" v="382" actId="20577"/>
          <ac:spMkLst>
            <pc:docMk/>
            <pc:sldMk cId="628651907" sldId="1216"/>
            <ac:spMk id="6" creationId="{1A09928F-C3AA-44A3-A1DB-8E6D56311DB7}"/>
          </ac:spMkLst>
        </pc:spChg>
        <pc:spChg chg="add mod">
          <ac:chgData name="來賓使用者" userId="S::urn:spo:anon#0dee05013692b92e772a535a5d25528a2b27d3e4d6f84f2c4185d6b16e5a7e02::" providerId="AD" clId="Web-{9405163C-42DF-A52C-9BAE-4D4A8AAA693A}" dt="2019-03-05T01:48:04.670" v="66" actId="1076"/>
          <ac:spMkLst>
            <pc:docMk/>
            <pc:sldMk cId="628651907" sldId="1216"/>
            <ac:spMk id="11" creationId="{A64F8309-7A29-490E-8FD2-EF63A3F99997}"/>
          </ac:spMkLst>
        </pc:spChg>
        <pc:spChg chg="add mod">
          <ac:chgData name="來賓使用者" userId="S::urn:spo:anon#0dee05013692b92e772a535a5d25528a2b27d3e4d6f84f2c4185d6b16e5a7e02::" providerId="AD" clId="Web-{9405163C-42DF-A52C-9BAE-4D4A8AAA693A}" dt="2019-03-05T01:49:08.732" v="81" actId="14100"/>
          <ac:spMkLst>
            <pc:docMk/>
            <pc:sldMk cId="628651907" sldId="1216"/>
            <ac:spMk id="12" creationId="{3E20B33A-C2EF-49F3-B70D-F399209DD506}"/>
          </ac:spMkLst>
        </pc:spChg>
        <pc:picChg chg="add mod">
          <ac:chgData name="來賓使用者" userId="S::urn:spo:anon#0dee05013692b92e772a535a5d25528a2b27d3e4d6f84f2c4185d6b16e5a7e02::" providerId="AD" clId="Web-{9405163C-42DF-A52C-9BAE-4D4A8AAA693A}" dt="2019-03-05T01:49:11.889" v="82" actId="14100"/>
          <ac:picMkLst>
            <pc:docMk/>
            <pc:sldMk cId="628651907" sldId="1216"/>
            <ac:picMk id="8" creationId="{AE41C024-5264-426F-8DE9-DCF33929E04F}"/>
          </ac:picMkLst>
        </pc:picChg>
        <pc:picChg chg="add del mod">
          <ac:chgData name="來賓使用者" userId="S::urn:spo:anon#0dee05013692b92e772a535a5d25528a2b27d3e4d6f84f2c4185d6b16e5a7e02::" providerId="AD" clId="Web-{9405163C-42DF-A52C-9BAE-4D4A8AAA693A}" dt="2019-03-05T01:47:28.607" v="54"/>
          <ac:picMkLst>
            <pc:docMk/>
            <pc:sldMk cId="628651907" sldId="1216"/>
            <ac:picMk id="9" creationId="{4A67B638-FAF4-4517-9DE0-67F0958FB3E0}"/>
          </ac:picMkLst>
        </pc:picChg>
      </pc:sldChg>
      <pc:sldChg chg="addSp delSp modSp new">
        <pc:chgData name="來賓使用者" userId="S::urn:spo:anon#0dee05013692b92e772a535a5d25528a2b27d3e4d6f84f2c4185d6b16e5a7e02::" providerId="AD" clId="Web-{9405163C-42DF-A52C-9BAE-4D4A8AAA693A}" dt="2019-03-05T01:52:09.983" v="175" actId="1076"/>
        <pc:sldMkLst>
          <pc:docMk/>
          <pc:sldMk cId="3160886432" sldId="1217"/>
        </pc:sldMkLst>
        <pc:spChg chg="del">
          <ac:chgData name="來賓使用者" userId="S::urn:spo:anon#0dee05013692b92e772a535a5d25528a2b27d3e4d6f84f2c4185d6b16e5a7e02::" providerId="AD" clId="Web-{9405163C-42DF-A52C-9BAE-4D4A8AAA693A}" dt="2019-03-05T01:49:55.951" v="85"/>
          <ac:spMkLst>
            <pc:docMk/>
            <pc:sldMk cId="3160886432" sldId="1217"/>
            <ac:spMk id="2" creationId="{7AE33DB7-E151-4B0A-973C-D89EFD6E25CA}"/>
          </ac:spMkLst>
        </pc:spChg>
        <pc:spChg chg="del">
          <ac:chgData name="來賓使用者" userId="S::urn:spo:anon#0dee05013692b92e772a535a5d25528a2b27d3e4d6f84f2c4185d6b16e5a7e02::" providerId="AD" clId="Web-{9405163C-42DF-A52C-9BAE-4D4A8AAA693A}" dt="2019-03-05T01:49:57.186" v="86"/>
          <ac:spMkLst>
            <pc:docMk/>
            <pc:sldMk cId="3160886432" sldId="1217"/>
            <ac:spMk id="3" creationId="{19B77670-0A9F-4118-9E53-B1C1B7D2A652}"/>
          </ac:spMkLst>
        </pc:spChg>
        <pc:spChg chg="add">
          <ac:chgData name="來賓使用者" userId="S::urn:spo:anon#0dee05013692b92e772a535a5d25528a2b27d3e4d6f84f2c4185d6b16e5a7e02::" providerId="AD" clId="Web-{9405163C-42DF-A52C-9BAE-4D4A8AAA693A}" dt="2019-03-05T01:49:53.969" v="84"/>
          <ac:spMkLst>
            <pc:docMk/>
            <pc:sldMk cId="3160886432" sldId="1217"/>
            <ac:spMk id="6" creationId="{17CA9A05-78C9-4B2A-AE7D-46AEFE2B848E}"/>
          </ac:spMkLst>
        </pc:spChg>
        <pc:spChg chg="add mod">
          <ac:chgData name="來賓使用者" userId="S::urn:spo:anon#0dee05013692b92e772a535a5d25528a2b27d3e4d6f84f2c4185d6b16e5a7e02::" providerId="AD" clId="Web-{9405163C-42DF-A52C-9BAE-4D4A8AAA693A}" dt="2019-03-05T01:52:09.983" v="175" actId="1076"/>
          <ac:spMkLst>
            <pc:docMk/>
            <pc:sldMk cId="3160886432" sldId="1217"/>
            <ac:spMk id="11" creationId="{292403EE-A378-4A92-A34B-FCCB1CF7AF27}"/>
          </ac:spMkLst>
        </pc:spChg>
        <pc:graphicFrameChg chg="add mod modGraphic">
          <ac:chgData name="來賓使用者" userId="S::urn:spo:anon#0dee05013692b92e772a535a5d25528a2b27d3e4d6f84f2c4185d6b16e5a7e02::" providerId="AD" clId="Web-{9405163C-42DF-A52C-9BAE-4D4A8AAA693A}" dt="2019-03-05T01:51:56.265" v="172"/>
          <ac:graphicFrameMkLst>
            <pc:docMk/>
            <pc:sldMk cId="3160886432" sldId="1217"/>
            <ac:graphicFrameMk id="8" creationId="{C9722C2E-EB13-4F9F-A297-3DEE3268A12B}"/>
          </ac:graphicFrameMkLst>
        </pc:graphicFrameChg>
        <pc:picChg chg="add del mod">
          <ac:chgData name="來賓使用者" userId="S::urn:spo:anon#0dee05013692b92e772a535a5d25528a2b27d3e4d6f84f2c4185d6b16e5a7e02::" providerId="AD" clId="Web-{9405163C-42DF-A52C-9BAE-4D4A8AAA693A}" dt="2019-03-05T01:50:49.811" v="136"/>
          <ac:picMkLst>
            <pc:docMk/>
            <pc:sldMk cId="3160886432" sldId="1217"/>
            <ac:picMk id="9" creationId="{515BFE1C-DFEE-4EC0-8931-65493A15D109}"/>
          </ac:picMkLst>
        </pc:picChg>
      </pc:sldChg>
      <pc:sldChg chg="addSp delSp modSp new">
        <pc:chgData name="來賓使用者" userId="S::urn:spo:anon#0dee05013692b92e772a535a5d25528a2b27d3e4d6f84f2c4185d6b16e5a7e02::" providerId="AD" clId="Web-{9405163C-42DF-A52C-9BAE-4D4A8AAA693A}" dt="2019-03-05T01:53:54.171" v="203" actId="14100"/>
        <pc:sldMkLst>
          <pc:docMk/>
          <pc:sldMk cId="2567403848" sldId="1218"/>
        </pc:sldMkLst>
        <pc:spChg chg="del">
          <ac:chgData name="來賓使用者" userId="S::urn:spo:anon#0dee05013692b92e772a535a5d25528a2b27d3e4d6f84f2c4185d6b16e5a7e02::" providerId="AD" clId="Web-{9405163C-42DF-A52C-9BAE-4D4A8AAA693A}" dt="2019-03-05T01:52:33.734" v="178"/>
          <ac:spMkLst>
            <pc:docMk/>
            <pc:sldMk cId="2567403848" sldId="1218"/>
            <ac:spMk id="2" creationId="{12A0E611-0F51-4EC8-98E7-BEEB0979822A}"/>
          </ac:spMkLst>
        </pc:spChg>
        <pc:spChg chg="del">
          <ac:chgData name="來賓使用者" userId="S::urn:spo:anon#0dee05013692b92e772a535a5d25528a2b27d3e4d6f84f2c4185d6b16e5a7e02::" providerId="AD" clId="Web-{9405163C-42DF-A52C-9BAE-4D4A8AAA693A}" dt="2019-03-05T01:52:34.593" v="179"/>
          <ac:spMkLst>
            <pc:docMk/>
            <pc:sldMk cId="2567403848" sldId="1218"/>
            <ac:spMk id="3" creationId="{D40B309B-CBE5-47C9-993C-93473ECF1A78}"/>
          </ac:spMkLst>
        </pc:spChg>
        <pc:spChg chg="add mod">
          <ac:chgData name="來賓使用者" userId="S::urn:spo:anon#0dee05013692b92e772a535a5d25528a2b27d3e4d6f84f2c4185d6b16e5a7e02::" providerId="AD" clId="Web-{9405163C-42DF-A52C-9BAE-4D4A8AAA693A}" dt="2019-03-05T01:52:43.031" v="182" actId="20577"/>
          <ac:spMkLst>
            <pc:docMk/>
            <pc:sldMk cId="2567403848" sldId="1218"/>
            <ac:spMk id="6" creationId="{392FAC13-52A4-49DF-BFD6-10334CC45300}"/>
          </ac:spMkLst>
        </pc:spChg>
        <pc:spChg chg="add mod">
          <ac:chgData name="來賓使用者" userId="S::urn:spo:anon#0dee05013692b92e772a535a5d25528a2b27d3e4d6f84f2c4185d6b16e5a7e02::" providerId="AD" clId="Web-{9405163C-42DF-A52C-9BAE-4D4A8AAA693A}" dt="2019-03-05T01:53:54.171" v="203" actId="14100"/>
          <ac:spMkLst>
            <pc:docMk/>
            <pc:sldMk cId="2567403848" sldId="1218"/>
            <ac:spMk id="9" creationId="{3A8134ED-649D-4C59-95E5-8397C2491BEC}"/>
          </ac:spMkLst>
        </pc:spChg>
        <pc:picChg chg="add mod">
          <ac:chgData name="來賓使用者" userId="S::urn:spo:anon#0dee05013692b92e772a535a5d25528a2b27d3e4d6f84f2c4185d6b16e5a7e02::" providerId="AD" clId="Web-{9405163C-42DF-A52C-9BAE-4D4A8AAA693A}" dt="2019-03-05T01:53:02.077" v="188" actId="14100"/>
          <ac:picMkLst>
            <pc:docMk/>
            <pc:sldMk cId="2567403848" sldId="1218"/>
            <ac:picMk id="7" creationId="{B89822A3-214B-4A12-A4A8-1BD8CCC44437}"/>
          </ac:picMkLst>
        </pc:picChg>
      </pc:sldChg>
      <pc:sldChg chg="addSp delSp modSp add replId">
        <pc:chgData name="來賓使用者" userId="S::urn:spo:anon#0dee05013692b92e772a535a5d25528a2b27d3e4d6f84f2c4185d6b16e5a7e02::" providerId="AD" clId="Web-{9405163C-42DF-A52C-9BAE-4D4A8AAA693A}" dt="2019-03-05T01:55:00.016" v="221" actId="20577"/>
        <pc:sldMkLst>
          <pc:docMk/>
          <pc:sldMk cId="911515440" sldId="1219"/>
        </pc:sldMkLst>
        <pc:spChg chg="mod">
          <ac:chgData name="來賓使用者" userId="S::urn:spo:anon#0dee05013692b92e772a535a5d25528a2b27d3e4d6f84f2c4185d6b16e5a7e02::" providerId="AD" clId="Web-{9405163C-42DF-A52C-9BAE-4D4A8AAA693A}" dt="2019-03-05T01:54:05.125" v="205" actId="20577"/>
          <ac:spMkLst>
            <pc:docMk/>
            <pc:sldMk cId="911515440" sldId="1219"/>
            <ac:spMk id="6" creationId="{392FAC13-52A4-49DF-BFD6-10334CC45300}"/>
          </ac:spMkLst>
        </pc:spChg>
        <pc:spChg chg="mod">
          <ac:chgData name="來賓使用者" userId="S::urn:spo:anon#0dee05013692b92e772a535a5d25528a2b27d3e4d6f84f2c4185d6b16e5a7e02::" providerId="AD" clId="Web-{9405163C-42DF-A52C-9BAE-4D4A8AAA693A}" dt="2019-03-05T01:55:00.016" v="221" actId="20577"/>
          <ac:spMkLst>
            <pc:docMk/>
            <pc:sldMk cId="911515440" sldId="1219"/>
            <ac:spMk id="9" creationId="{3A8134ED-649D-4C59-95E5-8397C2491BEC}"/>
          </ac:spMkLst>
        </pc:spChg>
        <pc:picChg chg="add mod ord">
          <ac:chgData name="來賓使用者" userId="S::urn:spo:anon#0dee05013692b92e772a535a5d25528a2b27d3e4d6f84f2c4185d6b16e5a7e02::" providerId="AD" clId="Web-{9405163C-42DF-A52C-9BAE-4D4A8AAA693A}" dt="2019-03-05T01:54:47.375" v="217" actId="14100"/>
          <ac:picMkLst>
            <pc:docMk/>
            <pc:sldMk cId="911515440" sldId="1219"/>
            <ac:picMk id="2" creationId="{0E361838-649D-43B9-93A0-C0D6C6F6ABF3}"/>
          </ac:picMkLst>
        </pc:picChg>
        <pc:picChg chg="del">
          <ac:chgData name="來賓使用者" userId="S::urn:spo:anon#0dee05013692b92e772a535a5d25528a2b27d3e4d6f84f2c4185d6b16e5a7e02::" providerId="AD" clId="Web-{9405163C-42DF-A52C-9BAE-4D4A8AAA693A}" dt="2019-03-05T01:54:11.515" v="206"/>
          <ac:picMkLst>
            <pc:docMk/>
            <pc:sldMk cId="911515440" sldId="1219"/>
            <ac:picMk id="7" creationId="{B89822A3-214B-4A12-A4A8-1BD8CCC44437}"/>
          </ac:picMkLst>
        </pc:picChg>
      </pc:sldChg>
      <pc:sldChg chg="addSp delSp modSp add replId">
        <pc:chgData name="來賓使用者" userId="S::urn:spo:anon#0dee05013692b92e772a535a5d25528a2b27d3e4d6f84f2c4185d6b16e5a7e02::" providerId="AD" clId="Web-{9405163C-42DF-A52C-9BAE-4D4A8AAA693A}" dt="2019-03-05T01:56:21.547" v="241" actId="1076"/>
        <pc:sldMkLst>
          <pc:docMk/>
          <pc:sldMk cId="2700622068" sldId="1220"/>
        </pc:sldMkLst>
        <pc:spChg chg="mod">
          <ac:chgData name="來賓使用者" userId="S::urn:spo:anon#0dee05013692b92e772a535a5d25528a2b27d3e4d6f84f2c4185d6b16e5a7e02::" providerId="AD" clId="Web-{9405163C-42DF-A52C-9BAE-4D4A8AAA693A}" dt="2019-03-05T01:55:15.500" v="223" actId="20577"/>
          <ac:spMkLst>
            <pc:docMk/>
            <pc:sldMk cId="2700622068" sldId="1220"/>
            <ac:spMk id="6" creationId="{392FAC13-52A4-49DF-BFD6-10334CC45300}"/>
          </ac:spMkLst>
        </pc:spChg>
        <pc:spChg chg="mod">
          <ac:chgData name="來賓使用者" userId="S::urn:spo:anon#0dee05013692b92e772a535a5d25528a2b27d3e4d6f84f2c4185d6b16e5a7e02::" providerId="AD" clId="Web-{9405163C-42DF-A52C-9BAE-4D4A8AAA693A}" dt="2019-03-05T01:56:21.547" v="241" actId="1076"/>
          <ac:spMkLst>
            <pc:docMk/>
            <pc:sldMk cId="2700622068" sldId="1220"/>
            <ac:spMk id="9" creationId="{3A8134ED-649D-4C59-95E5-8397C2491BEC}"/>
          </ac:spMkLst>
        </pc:spChg>
        <pc:picChg chg="del">
          <ac:chgData name="來賓使用者" userId="S::urn:spo:anon#0dee05013692b92e772a535a5d25528a2b27d3e4d6f84f2c4185d6b16e5a7e02::" providerId="AD" clId="Web-{9405163C-42DF-A52C-9BAE-4D4A8AAA693A}" dt="2019-03-05T01:55:22.391" v="224"/>
          <ac:picMkLst>
            <pc:docMk/>
            <pc:sldMk cId="2700622068" sldId="1220"/>
            <ac:picMk id="2" creationId="{0E361838-649D-43B9-93A0-C0D6C6F6ABF3}"/>
          </ac:picMkLst>
        </pc:picChg>
        <pc:picChg chg="add mod">
          <ac:chgData name="來賓使用者" userId="S::urn:spo:anon#0dee05013692b92e772a535a5d25528a2b27d3e4d6f84f2c4185d6b16e5a7e02::" providerId="AD" clId="Web-{9405163C-42DF-A52C-9BAE-4D4A8AAA693A}" dt="2019-03-05T01:56:17.172" v="240" actId="1076"/>
          <ac:picMkLst>
            <pc:docMk/>
            <pc:sldMk cId="2700622068" sldId="1220"/>
            <ac:picMk id="3" creationId="{CC7E0BBD-8B61-4AF0-9A05-9571096E2FA0}"/>
          </ac:picMkLst>
        </pc:picChg>
      </pc:sldChg>
      <pc:sldChg chg="add del ord replId">
        <pc:chgData name="來賓使用者" userId="S::urn:spo:anon#0dee05013692b92e772a535a5d25528a2b27d3e4d6f84f2c4185d6b16e5a7e02::" providerId="AD" clId="Web-{9405163C-42DF-A52C-9BAE-4D4A8AAA693A}" dt="2019-03-05T02:11:33.146" v="493"/>
        <pc:sldMkLst>
          <pc:docMk/>
          <pc:sldMk cId="3822225292" sldId="1221"/>
        </pc:sldMkLst>
      </pc:sldChg>
      <pc:sldChg chg="addSp delSp modSp add del ord replId">
        <pc:chgData name="來賓使用者" userId="S::urn:spo:anon#0dee05013692b92e772a535a5d25528a2b27d3e4d6f84f2c4185d6b16e5a7e02::" providerId="AD" clId="Web-{9405163C-42DF-A52C-9BAE-4D4A8AAA693A}" dt="2019-03-05T02:11:32.161" v="492"/>
        <pc:sldMkLst>
          <pc:docMk/>
          <pc:sldMk cId="3276320798" sldId="1222"/>
        </pc:sldMkLst>
        <pc:spChg chg="mod">
          <ac:chgData name="來賓使用者" userId="S::urn:spo:anon#0dee05013692b92e772a535a5d25528a2b27d3e4d6f84f2c4185d6b16e5a7e02::" providerId="AD" clId="Web-{9405163C-42DF-A52C-9BAE-4D4A8AAA693A}" dt="2019-03-05T01:58:52.204" v="246" actId="20577"/>
          <ac:spMkLst>
            <pc:docMk/>
            <pc:sldMk cId="3276320798" sldId="1222"/>
            <ac:spMk id="5" creationId="{889277CF-F78A-49AD-ABFD-3E1F6290927E}"/>
          </ac:spMkLst>
        </pc:spChg>
        <pc:picChg chg="add del mod">
          <ac:chgData name="來賓使用者" userId="S::urn:spo:anon#0dee05013692b92e772a535a5d25528a2b27d3e4d6f84f2c4185d6b16e5a7e02::" providerId="AD" clId="Web-{9405163C-42DF-A52C-9BAE-4D4A8AAA693A}" dt="2019-03-05T02:10:29.192" v="491"/>
          <ac:picMkLst>
            <pc:docMk/>
            <pc:sldMk cId="3276320798" sldId="1222"/>
            <ac:picMk id="2" creationId="{10AEE911-4154-4209-8FCE-C07012616639}"/>
          </ac:picMkLst>
        </pc:picChg>
      </pc:sldChg>
      <pc:sldChg chg="addSp delSp modSp new">
        <pc:chgData name="來賓使用者" userId="S::urn:spo:anon#0dee05013692b92e772a535a5d25528a2b27d3e4d6f84f2c4185d6b16e5a7e02::" providerId="AD" clId="Web-{9405163C-42DF-A52C-9BAE-4D4A8AAA693A}" dt="2019-03-05T02:03:10.815" v="283" actId="20577"/>
        <pc:sldMkLst>
          <pc:docMk/>
          <pc:sldMk cId="921593086" sldId="1223"/>
        </pc:sldMkLst>
        <pc:spChg chg="mod">
          <ac:chgData name="來賓使用者" userId="S::urn:spo:anon#0dee05013692b92e772a535a5d25528a2b27d3e4d6f84f2c4185d6b16e5a7e02::" providerId="AD" clId="Web-{9405163C-42DF-A52C-9BAE-4D4A8AAA693A}" dt="2019-03-05T02:03:10.815" v="283" actId="20577"/>
          <ac:spMkLst>
            <pc:docMk/>
            <pc:sldMk cId="921593086" sldId="1223"/>
            <ac:spMk id="2" creationId="{14CB891E-598F-4B2A-AC8C-DE038277861D}"/>
          </ac:spMkLst>
        </pc:spChg>
        <pc:spChg chg="del">
          <ac:chgData name="來賓使用者" userId="S::urn:spo:anon#0dee05013692b92e772a535a5d25528a2b27d3e4d6f84f2c4185d6b16e5a7e02::" providerId="AD" clId="Web-{9405163C-42DF-A52C-9BAE-4D4A8AAA693A}" dt="2019-03-05T02:00:19.580" v="251"/>
          <ac:spMkLst>
            <pc:docMk/>
            <pc:sldMk cId="921593086" sldId="1223"/>
            <ac:spMk id="3" creationId="{EBB32685-CD79-4777-A1DE-9C1F97EEC509}"/>
          </ac:spMkLst>
        </pc:spChg>
        <pc:spChg chg="add del mod">
          <ac:chgData name="來賓使用者" userId="S::urn:spo:anon#0dee05013692b92e772a535a5d25528a2b27d3e4d6f84f2c4185d6b16e5a7e02::" providerId="AD" clId="Web-{9405163C-42DF-A52C-9BAE-4D4A8AAA693A}" dt="2019-03-05T02:00:36.439" v="255"/>
          <ac:spMkLst>
            <pc:docMk/>
            <pc:sldMk cId="921593086" sldId="1223"/>
            <ac:spMk id="8" creationId="{5B3854B4-6B8F-4A60-9654-70838691DB97}"/>
          </ac:spMkLst>
        </pc:spChg>
        <pc:spChg chg="add mod">
          <ac:chgData name="來賓使用者" userId="S::urn:spo:anon#0dee05013692b92e772a535a5d25528a2b27d3e4d6f84f2c4185d6b16e5a7e02::" providerId="AD" clId="Web-{9405163C-42DF-A52C-9BAE-4D4A8AAA693A}" dt="2019-03-05T02:01:20.002" v="264" actId="1076"/>
          <ac:spMkLst>
            <pc:docMk/>
            <pc:sldMk cId="921593086" sldId="1223"/>
            <ac:spMk id="9" creationId="{A4698AEB-F4C1-4A06-8536-85507C44E4BB}"/>
          </ac:spMkLst>
        </pc:spChg>
        <pc:picChg chg="add del mod ord">
          <ac:chgData name="來賓使用者" userId="S::urn:spo:anon#0dee05013692b92e772a535a5d25528a2b27d3e4d6f84f2c4185d6b16e5a7e02::" providerId="AD" clId="Web-{9405163C-42DF-A52C-9BAE-4D4A8AAA693A}" dt="2019-03-05T02:00:26.095" v="253"/>
          <ac:picMkLst>
            <pc:docMk/>
            <pc:sldMk cId="921593086" sldId="1223"/>
            <ac:picMk id="5" creationId="{59257E25-F9FF-4E70-809D-F154EC7BA6F7}"/>
          </ac:picMkLst>
        </pc:picChg>
        <pc:picChg chg="add del mod">
          <ac:chgData name="來賓使用者" userId="S::urn:spo:anon#0dee05013692b92e772a535a5d25528a2b27d3e4d6f84f2c4185d6b16e5a7e02::" providerId="AD" clId="Web-{9405163C-42DF-A52C-9BAE-4D4A8AAA693A}" dt="2019-03-05T02:01:57.127" v="266"/>
          <ac:picMkLst>
            <pc:docMk/>
            <pc:sldMk cId="921593086" sldId="1223"/>
            <ac:picMk id="10" creationId="{50202E5B-AD29-4958-A3B1-308DB1C276FA}"/>
          </ac:picMkLst>
        </pc:picChg>
        <pc:picChg chg="add mod">
          <ac:chgData name="來賓使用者" userId="S::urn:spo:anon#0dee05013692b92e772a535a5d25528a2b27d3e4d6f84f2c4185d6b16e5a7e02::" providerId="AD" clId="Web-{9405163C-42DF-A52C-9BAE-4D4A8AAA693A}" dt="2019-03-05T02:02:38.065" v="277" actId="1076"/>
          <ac:picMkLst>
            <pc:docMk/>
            <pc:sldMk cId="921593086" sldId="1223"/>
            <ac:picMk id="12" creationId="{43FAE70A-600C-42F1-9855-8004C8BB37EF}"/>
          </ac:picMkLst>
        </pc:picChg>
        <pc:picChg chg="add mod">
          <ac:chgData name="來賓使用者" userId="S::urn:spo:anon#0dee05013692b92e772a535a5d25528a2b27d3e4d6f84f2c4185d6b16e5a7e02::" providerId="AD" clId="Web-{9405163C-42DF-A52C-9BAE-4D4A8AAA693A}" dt="2019-03-05T02:02:35.674" v="276" actId="14100"/>
          <ac:picMkLst>
            <pc:docMk/>
            <pc:sldMk cId="921593086" sldId="1223"/>
            <ac:picMk id="14" creationId="{41459A64-E691-4EB0-8C02-08013EEA7423}"/>
          </ac:picMkLst>
        </pc:picChg>
      </pc:sldChg>
      <pc:sldChg chg="addSp delSp modSp new ord">
        <pc:chgData name="來賓使用者" userId="S::urn:spo:anon#0dee05013692b92e772a535a5d25528a2b27d3e4d6f84f2c4185d6b16e5a7e02::" providerId="AD" clId="Web-{9405163C-42DF-A52C-9BAE-4D4A8AAA693A}" dt="2019-03-05T02:05:29.894" v="352"/>
        <pc:sldMkLst>
          <pc:docMk/>
          <pc:sldMk cId="2126777528" sldId="1224"/>
        </pc:sldMkLst>
        <pc:spChg chg="del">
          <ac:chgData name="來賓使用者" userId="S::urn:spo:anon#0dee05013692b92e772a535a5d25528a2b27d3e4d6f84f2c4185d6b16e5a7e02::" providerId="AD" clId="Web-{9405163C-42DF-A52C-9BAE-4D4A8AAA693A}" dt="2019-03-05T02:04:21.581" v="308"/>
          <ac:spMkLst>
            <pc:docMk/>
            <pc:sldMk cId="2126777528" sldId="1224"/>
            <ac:spMk id="2" creationId="{0EFDDF5C-605C-42E3-98D5-75DDB7419D13}"/>
          </ac:spMkLst>
        </pc:spChg>
        <pc:spChg chg="del">
          <ac:chgData name="來賓使用者" userId="S::urn:spo:anon#0dee05013692b92e772a535a5d25528a2b27d3e4d6f84f2c4185d6b16e5a7e02::" providerId="AD" clId="Web-{9405163C-42DF-A52C-9BAE-4D4A8AAA693A}" dt="2019-03-05T02:04:30.018" v="310"/>
          <ac:spMkLst>
            <pc:docMk/>
            <pc:sldMk cId="2126777528" sldId="1224"/>
            <ac:spMk id="3" creationId="{A1208CF6-3C67-47C3-8A76-1A23D41D29E6}"/>
          </ac:spMkLst>
        </pc:spChg>
        <pc:spChg chg="add mod">
          <ac:chgData name="來賓使用者" userId="S::urn:spo:anon#0dee05013692b92e772a535a5d25528a2b27d3e4d6f84f2c4185d6b16e5a7e02::" providerId="AD" clId="Web-{9405163C-42DF-A52C-9BAE-4D4A8AAA693A}" dt="2019-03-05T02:04:24.393" v="309" actId="1076"/>
          <ac:spMkLst>
            <pc:docMk/>
            <pc:sldMk cId="2126777528" sldId="1224"/>
            <ac:spMk id="6" creationId="{7F7B248B-181D-46D7-888E-58E9868BE835}"/>
          </ac:spMkLst>
        </pc:spChg>
        <pc:graphicFrameChg chg="add mod modGraphic">
          <ac:chgData name="來賓使用者" userId="S::urn:spo:anon#0dee05013692b92e772a535a5d25528a2b27d3e4d6f84f2c4185d6b16e5a7e02::" providerId="AD" clId="Web-{9405163C-42DF-A52C-9BAE-4D4A8AAA693A}" dt="2019-03-05T02:05:29.894" v="352"/>
          <ac:graphicFrameMkLst>
            <pc:docMk/>
            <pc:sldMk cId="2126777528" sldId="1224"/>
            <ac:graphicFrameMk id="8" creationId="{DF308B69-0C58-4EA5-8598-00C821315415}"/>
          </ac:graphicFrameMkLst>
        </pc:graphicFrameChg>
      </pc:sldChg>
      <pc:sldChg chg="addSp delSp modSp new ord">
        <pc:chgData name="來賓使用者" userId="S::urn:spo:anon#0dee05013692b92e772a535a5d25528a2b27d3e4d6f84f2c4185d6b16e5a7e02::" providerId="AD" clId="Web-{9405163C-42DF-A52C-9BAE-4D4A8AAA693A}" dt="2019-03-05T02:07:43.098" v="373" actId="14100"/>
        <pc:sldMkLst>
          <pc:docMk/>
          <pc:sldMk cId="1384530162" sldId="1225"/>
        </pc:sldMkLst>
        <pc:spChg chg="del">
          <ac:chgData name="來賓使用者" userId="S::urn:spo:anon#0dee05013692b92e772a535a5d25528a2b27d3e4d6f84f2c4185d6b16e5a7e02::" providerId="AD" clId="Web-{9405163C-42DF-A52C-9BAE-4D4A8AAA693A}" dt="2019-03-05T02:06:40.285" v="356"/>
          <ac:spMkLst>
            <pc:docMk/>
            <pc:sldMk cId="1384530162" sldId="1225"/>
            <ac:spMk id="2" creationId="{91DFE2B3-7914-4AA8-8676-9E8D111915BE}"/>
          </ac:spMkLst>
        </pc:spChg>
        <pc:spChg chg="del">
          <ac:chgData name="來賓使用者" userId="S::urn:spo:anon#0dee05013692b92e772a535a5d25528a2b27d3e4d6f84f2c4185d6b16e5a7e02::" providerId="AD" clId="Web-{9405163C-42DF-A52C-9BAE-4D4A8AAA693A}" dt="2019-03-05T02:06:36.863" v="355"/>
          <ac:spMkLst>
            <pc:docMk/>
            <pc:sldMk cId="1384530162" sldId="1225"/>
            <ac:spMk id="3" creationId="{6B9AF310-4A62-400D-A206-4BC808A9B4A8}"/>
          </ac:spMkLst>
        </pc:spChg>
        <pc:spChg chg="add del mod">
          <ac:chgData name="來賓使用者" userId="S::urn:spo:anon#0dee05013692b92e772a535a5d25528a2b27d3e4d6f84f2c4185d6b16e5a7e02::" providerId="AD" clId="Web-{9405163C-42DF-A52C-9BAE-4D4A8AAA693A}" dt="2019-03-05T02:07:27.769" v="366"/>
          <ac:spMkLst>
            <pc:docMk/>
            <pc:sldMk cId="1384530162" sldId="1225"/>
            <ac:spMk id="8" creationId="{848BDD7B-F6E5-490A-AF2E-45595588AA9E}"/>
          </ac:spMkLst>
        </pc:spChg>
        <pc:spChg chg="add mod">
          <ac:chgData name="來賓使用者" userId="S::urn:spo:anon#0dee05013692b92e772a535a5d25528a2b27d3e4d6f84f2c4185d6b16e5a7e02::" providerId="AD" clId="Web-{9405163C-42DF-A52C-9BAE-4D4A8AAA693A}" dt="2019-03-05T02:07:35.676" v="370" actId="1076"/>
          <ac:spMkLst>
            <pc:docMk/>
            <pc:sldMk cId="1384530162" sldId="1225"/>
            <ac:spMk id="9" creationId="{C3ADA51B-1733-478F-8837-A13DE4B40A9E}"/>
          </ac:spMkLst>
        </pc:spChg>
        <pc:spChg chg="add mod">
          <ac:chgData name="來賓使用者" userId="S::urn:spo:anon#0dee05013692b92e772a535a5d25528a2b27d3e4d6f84f2c4185d6b16e5a7e02::" providerId="AD" clId="Web-{9405163C-42DF-A52C-9BAE-4D4A8AAA693A}" dt="2019-03-05T02:07:31.004" v="368" actId="1076"/>
          <ac:spMkLst>
            <pc:docMk/>
            <pc:sldMk cId="1384530162" sldId="1225"/>
            <ac:spMk id="11" creationId="{60FF7F9D-CC13-428A-AF85-39AE0BDB7AF3}"/>
          </ac:spMkLst>
        </pc:spChg>
        <pc:picChg chg="add del mod ord">
          <ac:chgData name="來賓使用者" userId="S::urn:spo:anon#0dee05013692b92e772a535a5d25528a2b27d3e4d6f84f2c4185d6b16e5a7e02::" providerId="AD" clId="Web-{9405163C-42DF-A52C-9BAE-4D4A8AAA693A}" dt="2019-03-05T02:06:45.597" v="358"/>
          <ac:picMkLst>
            <pc:docMk/>
            <pc:sldMk cId="1384530162" sldId="1225"/>
            <ac:picMk id="5" creationId="{8837AAE8-947F-4BDA-84E9-0406099534F0}"/>
          </ac:picMkLst>
        </pc:picChg>
        <pc:picChg chg="add mod">
          <ac:chgData name="來賓使用者" userId="S::urn:spo:anon#0dee05013692b92e772a535a5d25528a2b27d3e4d6f84f2c4185d6b16e5a7e02::" providerId="AD" clId="Web-{9405163C-42DF-A52C-9BAE-4D4A8AAA693A}" dt="2019-03-05T02:07:43.098" v="373" actId="14100"/>
          <ac:picMkLst>
            <pc:docMk/>
            <pc:sldMk cId="1384530162" sldId="1225"/>
            <ac:picMk id="12" creationId="{4EFA6E37-69C3-437D-87FE-36651B60EAB1}"/>
          </ac:picMkLst>
        </pc:picChg>
      </pc:sldChg>
      <pc:sldChg chg="addSp delSp modSp new">
        <pc:chgData name="來賓使用者" userId="S::urn:spo:anon#0dee05013692b92e772a535a5d25528a2b27d3e4d6f84f2c4185d6b16e5a7e02::" providerId="AD" clId="Web-{9405163C-42DF-A52C-9BAE-4D4A8AAA693A}" dt="2019-03-05T02:09:06.145" v="434"/>
        <pc:sldMkLst>
          <pc:docMk/>
          <pc:sldMk cId="75630978" sldId="1226"/>
        </pc:sldMkLst>
        <pc:spChg chg="del">
          <ac:chgData name="來賓使用者" userId="S::urn:spo:anon#0dee05013692b92e772a535a5d25528a2b27d3e4d6f84f2c4185d6b16e5a7e02::" providerId="AD" clId="Web-{9405163C-42DF-A52C-9BAE-4D4A8AAA693A}" dt="2019-03-05T02:08:25.895" v="386"/>
          <ac:spMkLst>
            <pc:docMk/>
            <pc:sldMk cId="75630978" sldId="1226"/>
            <ac:spMk id="2" creationId="{E5DB14B6-0EBB-4260-BC0E-2A9766D4E297}"/>
          </ac:spMkLst>
        </pc:spChg>
        <pc:spChg chg="del">
          <ac:chgData name="來賓使用者" userId="S::urn:spo:anon#0dee05013692b92e772a535a5d25528a2b27d3e4d6f84f2c4185d6b16e5a7e02::" providerId="AD" clId="Web-{9405163C-42DF-A52C-9BAE-4D4A8AAA693A}" dt="2019-03-05T02:08:32.817" v="388"/>
          <ac:spMkLst>
            <pc:docMk/>
            <pc:sldMk cId="75630978" sldId="1226"/>
            <ac:spMk id="3" creationId="{16BCC704-502F-4ED4-9BE0-42AD7620061C}"/>
          </ac:spMkLst>
        </pc:spChg>
        <pc:spChg chg="add">
          <ac:chgData name="來賓使用者" userId="S::urn:spo:anon#0dee05013692b92e772a535a5d25528a2b27d3e4d6f84f2c4185d6b16e5a7e02::" providerId="AD" clId="Web-{9405163C-42DF-A52C-9BAE-4D4A8AAA693A}" dt="2019-03-05T02:08:26.629" v="387"/>
          <ac:spMkLst>
            <pc:docMk/>
            <pc:sldMk cId="75630978" sldId="1226"/>
            <ac:spMk id="6" creationId="{6F6E6560-B54D-4725-AE40-7AB8290E0930}"/>
          </ac:spMkLst>
        </pc:spChg>
        <pc:graphicFrameChg chg="add mod modGraphic">
          <ac:chgData name="來賓使用者" userId="S::urn:spo:anon#0dee05013692b92e772a535a5d25528a2b27d3e4d6f84f2c4185d6b16e5a7e02::" providerId="AD" clId="Web-{9405163C-42DF-A52C-9BAE-4D4A8AAA693A}" dt="2019-03-05T02:09:06.145" v="434"/>
          <ac:graphicFrameMkLst>
            <pc:docMk/>
            <pc:sldMk cId="75630978" sldId="1226"/>
            <ac:graphicFrameMk id="8" creationId="{4B4A888C-F1DE-411F-A6EC-708B8CBD0144}"/>
          </ac:graphicFrameMkLst>
        </pc:graphicFrameChg>
      </pc:sldChg>
      <pc:sldChg chg="addSp delSp modSp new">
        <pc:chgData name="來賓使用者" userId="S::urn:spo:anon#0dee05013692b92e772a535a5d25528a2b27d3e4d6f84f2c4185d6b16e5a7e02::" providerId="AD" clId="Web-{9405163C-42DF-A52C-9BAE-4D4A8AAA693A}" dt="2019-03-05T02:10:05.161" v="473"/>
        <pc:sldMkLst>
          <pc:docMk/>
          <pc:sldMk cId="3892075205" sldId="1227"/>
        </pc:sldMkLst>
        <pc:spChg chg="del">
          <ac:chgData name="來賓使用者" userId="S::urn:spo:anon#0dee05013692b92e772a535a5d25528a2b27d3e4d6f84f2c4185d6b16e5a7e02::" providerId="AD" clId="Web-{9405163C-42DF-A52C-9BAE-4D4A8AAA693A}" dt="2019-03-05T02:09:20.833" v="436"/>
          <ac:spMkLst>
            <pc:docMk/>
            <pc:sldMk cId="3892075205" sldId="1227"/>
            <ac:spMk id="2" creationId="{20300256-9A1C-4C9D-BAE3-1BD382B266AA}"/>
          </ac:spMkLst>
        </pc:spChg>
        <pc:spChg chg="del">
          <ac:chgData name="來賓使用者" userId="S::urn:spo:anon#0dee05013692b92e772a535a5d25528a2b27d3e4d6f84f2c4185d6b16e5a7e02::" providerId="AD" clId="Web-{9405163C-42DF-A52C-9BAE-4D4A8AAA693A}" dt="2019-03-05T02:09:21.582" v="437"/>
          <ac:spMkLst>
            <pc:docMk/>
            <pc:sldMk cId="3892075205" sldId="1227"/>
            <ac:spMk id="3" creationId="{B6C83B6B-3D9B-499C-8442-59B0BAEA0326}"/>
          </ac:spMkLst>
        </pc:spChg>
        <pc:spChg chg="add">
          <ac:chgData name="來賓使用者" userId="S::urn:spo:anon#0dee05013692b92e772a535a5d25528a2b27d3e4d6f84f2c4185d6b16e5a7e02::" providerId="AD" clId="Web-{9405163C-42DF-A52C-9BAE-4D4A8AAA693A}" dt="2019-03-05T02:09:22.848" v="438"/>
          <ac:spMkLst>
            <pc:docMk/>
            <pc:sldMk cId="3892075205" sldId="1227"/>
            <ac:spMk id="6" creationId="{18C0AA6B-39C8-48AE-B438-F53A19C5722D}"/>
          </ac:spMkLst>
        </pc:spChg>
        <pc:graphicFrameChg chg="add mod modGraphic">
          <ac:chgData name="來賓使用者" userId="S::urn:spo:anon#0dee05013692b92e772a535a5d25528a2b27d3e4d6f84f2c4185d6b16e5a7e02::" providerId="AD" clId="Web-{9405163C-42DF-A52C-9BAE-4D4A8AAA693A}" dt="2019-03-05T02:10:05.161" v="473"/>
          <ac:graphicFrameMkLst>
            <pc:docMk/>
            <pc:sldMk cId="3892075205" sldId="1227"/>
            <ac:graphicFrameMk id="8" creationId="{894E7EDA-9D77-4230-BAB3-38E667E48F5A}"/>
          </ac:graphicFrameMkLst>
        </pc:graphicFrameChg>
      </pc:sldChg>
      <pc:sldChg chg="addSp delSp modSp add replId addAnim modAnim">
        <pc:chgData name="來賓使用者" userId="S::urn:spo:anon#0dee05013692b92e772a535a5d25528a2b27d3e4d6f84f2c4185d6b16e5a7e02::" providerId="AD" clId="Web-{9405163C-42DF-A52C-9BAE-4D4A8AAA693A}" dt="2019-03-05T02:16:35.725" v="612"/>
        <pc:sldMkLst>
          <pc:docMk/>
          <pc:sldMk cId="2703408014" sldId="1228"/>
        </pc:sldMkLst>
        <pc:spChg chg="add mod">
          <ac:chgData name="來賓使用者" userId="S::urn:spo:anon#0dee05013692b92e772a535a5d25528a2b27d3e4d6f84f2c4185d6b16e5a7e02::" providerId="AD" clId="Web-{9405163C-42DF-A52C-9BAE-4D4A8AAA693A}" dt="2019-03-05T02:16:04.475" v="602" actId="1076"/>
          <ac:spMkLst>
            <pc:docMk/>
            <pc:sldMk cId="2703408014" sldId="1228"/>
            <ac:spMk id="2" creationId="{A265A754-A181-4DBE-9B94-FB27E006420C}"/>
          </ac:spMkLst>
        </pc:spChg>
        <pc:spChg chg="add mod">
          <ac:chgData name="來賓使用者" userId="S::urn:spo:anon#0dee05013692b92e772a535a5d25528a2b27d3e4d6f84f2c4185d6b16e5a7e02::" providerId="AD" clId="Web-{9405163C-42DF-A52C-9BAE-4D4A8AAA693A}" dt="2019-03-05T02:16:31.178" v="610" actId="1076"/>
          <ac:spMkLst>
            <pc:docMk/>
            <pc:sldMk cId="2703408014" sldId="1228"/>
            <ac:spMk id="3" creationId="{3677A40C-9855-4EFD-9EC8-163D3F16F88E}"/>
          </ac:spMkLst>
        </pc:spChg>
        <pc:spChg chg="del">
          <ac:chgData name="來賓使用者" userId="S::urn:spo:anon#0dee05013692b92e772a535a5d25528a2b27d3e4d6f84f2c4185d6b16e5a7e02::" providerId="AD" clId="Web-{9405163C-42DF-A52C-9BAE-4D4A8AAA693A}" dt="2019-03-05T02:13:06.599" v="495"/>
          <ac:spMkLst>
            <pc:docMk/>
            <pc:sldMk cId="2703408014" sldId="1228"/>
            <ac:spMk id="6" creationId="{00000000-0000-0000-0000-000000000000}"/>
          </ac:spMkLst>
        </pc:spChg>
        <pc:spChg chg="mod">
          <ac:chgData name="來賓使用者" userId="S::urn:spo:anon#0dee05013692b92e772a535a5d25528a2b27d3e4d6f84f2c4185d6b16e5a7e02::" providerId="AD" clId="Web-{9405163C-42DF-A52C-9BAE-4D4A8AAA693A}" dt="2019-03-05T02:16:11.866" v="604" actId="1076"/>
          <ac:spMkLst>
            <pc:docMk/>
            <pc:sldMk cId="2703408014" sldId="1228"/>
            <ac:spMk id="10" creationId="{00000000-0000-0000-0000-000000000000}"/>
          </ac:spMkLst>
        </pc:spChg>
        <pc:spChg chg="del">
          <ac:chgData name="來賓使用者" userId="S::urn:spo:anon#0dee05013692b92e772a535a5d25528a2b27d3e4d6f84f2c4185d6b16e5a7e02::" providerId="AD" clId="Web-{9405163C-42DF-A52C-9BAE-4D4A8AAA693A}" dt="2019-03-05T02:16:02.148" v="601"/>
          <ac:spMkLst>
            <pc:docMk/>
            <pc:sldMk cId="2703408014" sldId="1228"/>
            <ac:spMk id="11" creationId="{00000000-0000-0000-0000-000000000000}"/>
          </ac:spMkLst>
        </pc:spChg>
        <pc:graphicFrameChg chg="mod modGraphic">
          <ac:chgData name="來賓使用者" userId="S::urn:spo:anon#0dee05013692b92e772a535a5d25528a2b27d3e4d6f84f2c4185d6b16e5a7e02::" providerId="AD" clId="Web-{9405163C-42DF-A52C-9BAE-4D4A8AAA693A}" dt="2019-03-05T02:16:07.725" v="603" actId="1076"/>
          <ac:graphicFrameMkLst>
            <pc:docMk/>
            <pc:sldMk cId="2703408014" sldId="1228"/>
            <ac:graphicFrameMk id="9" creationId="{00000000-0000-0000-0000-000000000000}"/>
          </ac:graphicFrameMkLst>
        </pc:graphicFrameChg>
        <pc:picChg chg="del">
          <ac:chgData name="來賓使用者" userId="S::urn:spo:anon#0dee05013692b92e772a535a5d25528a2b27d3e4d6f84f2c4185d6b16e5a7e02::" providerId="AD" clId="Web-{9405163C-42DF-A52C-9BAE-4D4A8AAA693A}" dt="2019-03-05T02:13:08.271" v="496"/>
          <ac:picMkLst>
            <pc:docMk/>
            <pc:sldMk cId="2703408014" sldId="1228"/>
            <ac:picMk id="5" creationId="{00000000-0000-0000-0000-000000000000}"/>
          </ac:picMkLst>
        </pc:picChg>
      </pc:sldChg>
      <pc:sldChg chg="addSp delSp modSp add replId addAnim delAnim modAnim">
        <pc:chgData name="來賓使用者" userId="S::urn:spo:anon#0dee05013692b92e772a535a5d25528a2b27d3e4d6f84f2c4185d6b16e5a7e02::" providerId="AD" clId="Web-{9405163C-42DF-A52C-9BAE-4D4A8AAA693A}" dt="2019-03-05T02:27:27.541" v="791"/>
        <pc:sldMkLst>
          <pc:docMk/>
          <pc:sldMk cId="1708748479" sldId="1229"/>
        </pc:sldMkLst>
        <pc:spChg chg="add del">
          <ac:chgData name="來賓使用者" userId="S::urn:spo:anon#0dee05013692b92e772a535a5d25528a2b27d3e4d6f84f2c4185d6b16e5a7e02::" providerId="AD" clId="Web-{9405163C-42DF-A52C-9BAE-4D4A8AAA693A}" dt="2019-03-05T02:22:25.930" v="752"/>
          <ac:spMkLst>
            <pc:docMk/>
            <pc:sldMk cId="1708748479" sldId="1229"/>
            <ac:spMk id="3" creationId="{FCE99380-F2BE-46FB-A6B7-D8DCAA40931F}"/>
          </ac:spMkLst>
        </pc:spChg>
        <pc:spChg chg="add del">
          <ac:chgData name="來賓使用者" userId="S::urn:spo:anon#0dee05013692b92e772a535a5d25528a2b27d3e4d6f84f2c4185d6b16e5a7e02::" providerId="AD" clId="Web-{9405163C-42DF-A52C-9BAE-4D4A8AAA693A}" dt="2019-03-05T02:23:10.556" v="755"/>
          <ac:spMkLst>
            <pc:docMk/>
            <pc:sldMk cId="1708748479" sldId="1229"/>
            <ac:spMk id="6" creationId="{00000000-0000-0000-0000-000000000000}"/>
          </ac:spMkLst>
        </pc:spChg>
        <pc:spChg chg="add">
          <ac:chgData name="來賓使用者" userId="S::urn:spo:anon#0dee05013692b92e772a535a5d25528a2b27d3e4d6f84f2c4185d6b16e5a7e02::" providerId="AD" clId="Web-{9405163C-42DF-A52C-9BAE-4D4A8AAA693A}" dt="2019-03-05T02:23:36.118" v="759"/>
          <ac:spMkLst>
            <pc:docMk/>
            <pc:sldMk cId="1708748479" sldId="1229"/>
            <ac:spMk id="10" creationId="{A4018DDF-9B48-44EB-9345-839C0940EB53}"/>
          </ac:spMkLst>
        </pc:spChg>
        <pc:spChg chg="add del">
          <ac:chgData name="來賓使用者" userId="S::urn:spo:anon#0dee05013692b92e772a535a5d25528a2b27d3e4d6f84f2c4185d6b16e5a7e02::" providerId="AD" clId="Web-{9405163C-42DF-A52C-9BAE-4D4A8AAA693A}" dt="2019-03-05T02:24:30.868" v="761"/>
          <ac:spMkLst>
            <pc:docMk/>
            <pc:sldMk cId="1708748479" sldId="1229"/>
            <ac:spMk id="12" creationId="{00000000-0000-0000-0000-000000000000}"/>
          </ac:spMkLst>
        </pc:spChg>
        <pc:spChg chg="add del">
          <ac:chgData name="來賓使用者" userId="S::urn:spo:anon#0dee05013692b92e772a535a5d25528a2b27d3e4d6f84f2c4185d6b16e5a7e02::" providerId="AD" clId="Web-{9405163C-42DF-A52C-9BAE-4D4A8AAA693A}" dt="2019-03-05T02:25:55.338" v="773"/>
          <ac:spMkLst>
            <pc:docMk/>
            <pc:sldMk cId="1708748479" sldId="1229"/>
            <ac:spMk id="16" creationId="{DFE0D55A-B201-477E-9AAC-32C7989161A6}"/>
          </ac:spMkLst>
        </pc:spChg>
        <pc:spChg chg="add del">
          <ac:chgData name="來賓使用者" userId="S::urn:spo:anon#0dee05013692b92e772a535a5d25528a2b27d3e4d6f84f2c4185d6b16e5a7e02::" providerId="AD" clId="Web-{9405163C-42DF-A52C-9BAE-4D4A8AAA693A}" dt="2019-03-05T02:23:14.571" v="756"/>
          <ac:spMkLst>
            <pc:docMk/>
            <pc:sldMk cId="1708748479" sldId="1229"/>
            <ac:spMk id="19" creationId="{00000000-0000-0000-0000-000000000000}"/>
          </ac:spMkLst>
        </pc:spChg>
        <pc:graphicFrameChg chg="add del mod">
          <ac:chgData name="來賓使用者" userId="S::urn:spo:anon#0dee05013692b92e772a535a5d25528a2b27d3e4d6f84f2c4185d6b16e5a7e02::" providerId="AD" clId="Web-{9405163C-42DF-A52C-9BAE-4D4A8AAA693A}" dt="2019-03-05T02:22:08.571" v="745"/>
          <ac:graphicFrameMkLst>
            <pc:docMk/>
            <pc:sldMk cId="1708748479" sldId="1229"/>
            <ac:graphicFrameMk id="5" creationId="{058CE6EB-FF28-4F91-B00D-A6E2057D7D0D}"/>
          </ac:graphicFrameMkLst>
        </pc:graphicFrameChg>
        <pc:graphicFrameChg chg="add del mod">
          <ac:chgData name="來賓使用者" userId="S::urn:spo:anon#0dee05013692b92e772a535a5d25528a2b27d3e4d6f84f2c4185d6b16e5a7e02::" providerId="AD" clId="Web-{9405163C-42DF-A52C-9BAE-4D4A8AAA693A}" dt="2019-03-05T02:26:49.322" v="786"/>
          <ac:graphicFrameMkLst>
            <pc:docMk/>
            <pc:sldMk cId="1708748479" sldId="1229"/>
            <ac:graphicFrameMk id="7" creationId="{00000000-0000-0000-0000-000000000000}"/>
          </ac:graphicFrameMkLst>
        </pc:graphicFrameChg>
        <pc:picChg chg="add del">
          <ac:chgData name="來賓使用者" userId="S::urn:spo:anon#0dee05013692b92e772a535a5d25528a2b27d3e4d6f84f2c4185d6b16e5a7e02::" providerId="AD" clId="Web-{9405163C-42DF-A52C-9BAE-4D4A8AAA693A}" dt="2019-03-05T02:23:16.790" v="757"/>
          <ac:picMkLst>
            <pc:docMk/>
            <pc:sldMk cId="1708748479" sldId="1229"/>
            <ac:picMk id="2" creationId="{00000000-0000-0000-0000-000000000000}"/>
          </ac:picMkLst>
        </pc:picChg>
        <pc:picChg chg="add del mod">
          <ac:chgData name="來賓使用者" userId="S::urn:spo:anon#0dee05013692b92e772a535a5d25528a2b27d3e4d6f84f2c4185d6b16e5a7e02::" providerId="AD" clId="Web-{9405163C-42DF-A52C-9BAE-4D4A8AAA693A}" dt="2019-03-05T02:27:27.541" v="791"/>
          <ac:picMkLst>
            <pc:docMk/>
            <pc:sldMk cId="1708748479" sldId="1229"/>
            <ac:picMk id="8" creationId="{88EA67C4-4BF6-4D7A-B4A6-9512BA5D163B}"/>
          </ac:picMkLst>
        </pc:picChg>
        <pc:picChg chg="add del mod">
          <ac:chgData name="來賓使用者" userId="S::urn:spo:anon#0dee05013692b92e772a535a5d25528a2b27d3e4d6f84f2c4185d6b16e5a7e02::" providerId="AD" clId="Web-{9405163C-42DF-A52C-9BAE-4D4A8AAA693A}" dt="2019-03-05T02:26:47.275" v="785"/>
          <ac:picMkLst>
            <pc:docMk/>
            <pc:sldMk cId="1708748479" sldId="1229"/>
            <ac:picMk id="11" creationId="{311099CE-7881-4A60-A373-1B769420E102}"/>
          </ac:picMkLst>
        </pc:picChg>
        <pc:picChg chg="add del mod">
          <ac:chgData name="來賓使用者" userId="S::urn:spo:anon#0dee05013692b92e772a535a5d25528a2b27d3e4d6f84f2c4185d6b16e5a7e02::" providerId="AD" clId="Web-{9405163C-42DF-A52C-9BAE-4D4A8AAA693A}" dt="2019-03-05T02:27:24.541" v="790"/>
          <ac:picMkLst>
            <pc:docMk/>
            <pc:sldMk cId="1708748479" sldId="1229"/>
            <ac:picMk id="18" creationId="{22511C67-1D8B-48CF-AC25-BA24BA48D616}"/>
          </ac:picMkLst>
        </pc:picChg>
      </pc:sldChg>
      <pc:sldChg chg="addSp delSp modSp add replId addAnim delAnim modAnim">
        <pc:chgData name="來賓使用者" userId="S::urn:spo:anon#0dee05013692b92e772a535a5d25528a2b27d3e4d6f84f2c4185d6b16e5a7e02::" providerId="AD" clId="Web-{9405163C-42DF-A52C-9BAE-4D4A8AAA693A}" dt="2019-03-05T03:40:01.596" v="1595" actId="20577"/>
        <pc:sldMkLst>
          <pc:docMk/>
          <pc:sldMk cId="3712001707" sldId="1230"/>
        </pc:sldMkLst>
        <pc:spChg chg="add mod">
          <ac:chgData name="來賓使用者" userId="S::urn:spo:anon#0dee05013692b92e772a535a5d25528a2b27d3e4d6f84f2c4185d6b16e5a7e02::" providerId="AD" clId="Web-{9405163C-42DF-A52C-9BAE-4D4A8AAA693A}" dt="2019-03-05T02:29:11.558" v="802" actId="1076"/>
          <ac:spMkLst>
            <pc:docMk/>
            <pc:sldMk cId="3712001707" sldId="1230"/>
            <ac:spMk id="5" creationId="{85DA0C80-70D5-4018-B9F1-235FB045B28F}"/>
          </ac:spMkLst>
        </pc:spChg>
        <pc:spChg chg="del">
          <ac:chgData name="來賓使用者" userId="S::urn:spo:anon#0dee05013692b92e772a535a5d25528a2b27d3e4d6f84f2c4185d6b16e5a7e02::" providerId="AD" clId="Web-{9405163C-42DF-A52C-9BAE-4D4A8AAA693A}" dt="2019-03-05T02:26:15.260" v="777"/>
          <ac:spMkLst>
            <pc:docMk/>
            <pc:sldMk cId="3712001707" sldId="1230"/>
            <ac:spMk id="6" creationId="{00000000-0000-0000-0000-000000000000}"/>
          </ac:spMkLst>
        </pc:spChg>
        <pc:spChg chg="add mod">
          <ac:chgData name="來賓使用者" userId="S::urn:spo:anon#0dee05013692b92e772a535a5d25528a2b27d3e4d6f84f2c4185d6b16e5a7e02::" providerId="AD" clId="Web-{9405163C-42DF-A52C-9BAE-4D4A8AAA693A}" dt="2019-03-05T02:26:22.791" v="780" actId="14100"/>
          <ac:spMkLst>
            <pc:docMk/>
            <pc:sldMk cId="3712001707" sldId="1230"/>
            <ac:spMk id="9" creationId="{850E96A4-D68B-4325-A4FB-45795D4EA1C0}"/>
          </ac:spMkLst>
        </pc:spChg>
        <pc:spChg chg="del">
          <ac:chgData name="來賓使用者" userId="S::urn:spo:anon#0dee05013692b92e772a535a5d25528a2b27d3e4d6f84f2c4185d6b16e5a7e02::" providerId="AD" clId="Web-{9405163C-42DF-A52C-9BAE-4D4A8AAA693A}" dt="2019-03-05T02:26:42.323" v="784"/>
          <ac:spMkLst>
            <pc:docMk/>
            <pc:sldMk cId="3712001707" sldId="1230"/>
            <ac:spMk id="12" creationId="{00000000-0000-0000-0000-000000000000}"/>
          </ac:spMkLst>
        </pc:spChg>
        <pc:spChg chg="add del mod">
          <ac:chgData name="來賓使用者" userId="S::urn:spo:anon#0dee05013692b92e772a535a5d25528a2b27d3e4d6f84f2c4185d6b16e5a7e02::" providerId="AD" clId="Web-{9405163C-42DF-A52C-9BAE-4D4A8AAA693A}" dt="2019-03-05T03:30:49.796" v="1383"/>
          <ac:spMkLst>
            <pc:docMk/>
            <pc:sldMk cId="3712001707" sldId="1230"/>
            <ac:spMk id="14" creationId="{EBD9C12D-C4A8-478C-9B79-855F11E98882}"/>
          </ac:spMkLst>
        </pc:spChg>
        <pc:spChg chg="add del mod">
          <ac:chgData name="來賓使用者" userId="S::urn:spo:anon#0dee05013692b92e772a535a5d25528a2b27d3e4d6f84f2c4185d6b16e5a7e02::" providerId="AD" clId="Web-{9405163C-42DF-A52C-9BAE-4D4A8AAA693A}" dt="2019-03-05T03:31:33.452" v="1410"/>
          <ac:spMkLst>
            <pc:docMk/>
            <pc:sldMk cId="3712001707" sldId="1230"/>
            <ac:spMk id="17" creationId="{6F2D6F77-8E28-4CF7-A956-F01BB17EFF45}"/>
          </ac:spMkLst>
        </pc:spChg>
        <pc:spChg chg="del">
          <ac:chgData name="來賓使用者" userId="S::urn:spo:anon#0dee05013692b92e772a535a5d25528a2b27d3e4d6f84f2c4185d6b16e5a7e02::" providerId="AD" clId="Web-{9405163C-42DF-A52C-9BAE-4D4A8AAA693A}" dt="2019-03-05T02:26:31.041" v="781"/>
          <ac:spMkLst>
            <pc:docMk/>
            <pc:sldMk cId="3712001707" sldId="1230"/>
            <ac:spMk id="19" creationId="{00000000-0000-0000-0000-000000000000}"/>
          </ac:spMkLst>
        </pc:spChg>
        <pc:spChg chg="add del mod">
          <ac:chgData name="來賓使用者" userId="S::urn:spo:anon#0dee05013692b92e772a535a5d25528a2b27d3e4d6f84f2c4185d6b16e5a7e02::" providerId="AD" clId="Web-{9405163C-42DF-A52C-9BAE-4D4A8AAA693A}" dt="2019-03-05T03:34:16.437" v="1454"/>
          <ac:spMkLst>
            <pc:docMk/>
            <pc:sldMk cId="3712001707" sldId="1230"/>
            <ac:spMk id="21" creationId="{1A3ADD97-5449-4F96-9FAA-B9F31405D388}"/>
          </ac:spMkLst>
        </pc:spChg>
        <pc:spChg chg="add mod">
          <ac:chgData name="來賓使用者" userId="S::urn:spo:anon#0dee05013692b92e772a535a5d25528a2b27d3e4d6f84f2c4185d6b16e5a7e02::" providerId="AD" clId="Web-{9405163C-42DF-A52C-9BAE-4D4A8AAA693A}" dt="2019-03-05T03:38:45.892" v="1565" actId="14100"/>
          <ac:spMkLst>
            <pc:docMk/>
            <pc:sldMk cId="3712001707" sldId="1230"/>
            <ac:spMk id="22" creationId="{0D725F37-E9C0-4727-890E-D01EE1E91632}"/>
          </ac:spMkLst>
        </pc:spChg>
        <pc:spChg chg="add mod">
          <ac:chgData name="來賓使用者" userId="S::urn:spo:anon#0dee05013692b92e772a535a5d25528a2b27d3e4d6f84f2c4185d6b16e5a7e02::" providerId="AD" clId="Web-{9405163C-42DF-A52C-9BAE-4D4A8AAA693A}" dt="2019-03-05T03:39:15.548" v="1576"/>
          <ac:spMkLst>
            <pc:docMk/>
            <pc:sldMk cId="3712001707" sldId="1230"/>
            <ac:spMk id="23" creationId="{36D56EBA-ECF4-4602-834E-AB0C124CF13F}"/>
          </ac:spMkLst>
        </pc:spChg>
        <pc:spChg chg="add mod">
          <ac:chgData name="來賓使用者" userId="S::urn:spo:anon#0dee05013692b92e772a535a5d25528a2b27d3e4d6f84f2c4185d6b16e5a7e02::" providerId="AD" clId="Web-{9405163C-42DF-A52C-9BAE-4D4A8AAA693A}" dt="2019-03-05T03:39:46.658" v="1587" actId="14100"/>
          <ac:spMkLst>
            <pc:docMk/>
            <pc:sldMk cId="3712001707" sldId="1230"/>
            <ac:spMk id="24" creationId="{239B52C5-A1E2-4D67-9875-93EA571992C3}"/>
          </ac:spMkLst>
        </pc:spChg>
        <pc:spChg chg="add mod">
          <ac:chgData name="來賓使用者" userId="S::urn:spo:anon#0dee05013692b92e772a535a5d25528a2b27d3e4d6f84f2c4185d6b16e5a7e02::" providerId="AD" clId="Web-{9405163C-42DF-A52C-9BAE-4D4A8AAA693A}" dt="2019-03-05T03:40:01.596" v="1595" actId="20577"/>
          <ac:spMkLst>
            <pc:docMk/>
            <pc:sldMk cId="3712001707" sldId="1230"/>
            <ac:spMk id="25" creationId="{87DAC277-68CE-4025-BA28-E0ACE8A64317}"/>
          </ac:spMkLst>
        </pc:spChg>
        <pc:graphicFrameChg chg="mod modGraphic">
          <ac:chgData name="來賓使用者" userId="S::urn:spo:anon#0dee05013692b92e772a535a5d25528a2b27d3e4d6f84f2c4185d6b16e5a7e02::" providerId="AD" clId="Web-{9405163C-42DF-A52C-9BAE-4D4A8AAA693A}" dt="2019-03-05T03:32:47.238" v="1437"/>
          <ac:graphicFrameMkLst>
            <pc:docMk/>
            <pc:sldMk cId="3712001707" sldId="1230"/>
            <ac:graphicFrameMk id="7" creationId="{00000000-0000-0000-0000-000000000000}"/>
          </ac:graphicFrameMkLst>
        </pc:graphicFrameChg>
        <pc:graphicFrameChg chg="add del mod">
          <ac:chgData name="來賓使用者" userId="S::urn:spo:anon#0dee05013692b92e772a535a5d25528a2b27d3e4d6f84f2c4185d6b16e5a7e02::" providerId="AD" clId="Web-{9405163C-42DF-A52C-9BAE-4D4A8AAA693A}" dt="2019-03-05T03:30:53.014" v="1384"/>
          <ac:graphicFrameMkLst>
            <pc:docMk/>
            <pc:sldMk cId="3712001707" sldId="1230"/>
            <ac:graphicFrameMk id="11" creationId="{2598CC34-79A3-4263-96ED-108121C2E5AC}"/>
          </ac:graphicFrameMkLst>
        </pc:graphicFrameChg>
        <pc:graphicFrameChg chg="add mod modGraphic">
          <ac:chgData name="來賓使用者" userId="S::urn:spo:anon#0dee05013692b92e772a535a5d25528a2b27d3e4d6f84f2c4185d6b16e5a7e02::" providerId="AD" clId="Web-{9405163C-42DF-A52C-9BAE-4D4A8AAA693A}" dt="2019-03-05T03:34:35.125" v="1512"/>
          <ac:graphicFrameMkLst>
            <pc:docMk/>
            <pc:sldMk cId="3712001707" sldId="1230"/>
            <ac:graphicFrameMk id="16" creationId="{CE0B61A8-746F-43DE-969F-0C3DF95EA50A}"/>
          </ac:graphicFrameMkLst>
        </pc:graphicFrameChg>
        <pc:graphicFrameChg chg="add mod modGraphic">
          <ac:chgData name="來賓使用者" userId="S::urn:spo:anon#0dee05013692b92e772a535a5d25528a2b27d3e4d6f84f2c4185d6b16e5a7e02::" providerId="AD" clId="Web-{9405163C-42DF-A52C-9BAE-4D4A8AAA693A}" dt="2019-03-05T03:35:25.625" v="1551"/>
          <ac:graphicFrameMkLst>
            <pc:docMk/>
            <pc:sldMk cId="3712001707" sldId="1230"/>
            <ac:graphicFrameMk id="20" creationId="{2A1CB519-F226-4E73-A1A2-80FAFE6EDBA6}"/>
          </ac:graphicFrameMkLst>
        </pc:graphicFrameChg>
        <pc:picChg chg="add del mod">
          <ac:chgData name="來賓使用者" userId="S::urn:spo:anon#0dee05013692b92e772a535a5d25528a2b27d3e4d6f84f2c4185d6b16e5a7e02::" providerId="AD" clId="Web-{9405163C-42DF-A52C-9BAE-4D4A8AAA693A}" dt="2019-03-05T03:30:27.780" v="1377"/>
          <ac:picMkLst>
            <pc:docMk/>
            <pc:sldMk cId="3712001707" sldId="1230"/>
            <ac:picMk id="2" creationId="{00000000-0000-0000-0000-000000000000}"/>
          </ac:picMkLst>
        </pc:picChg>
        <pc:picChg chg="add del mod">
          <ac:chgData name="來賓使用者" userId="S::urn:spo:anon#0dee05013692b92e772a535a5d25528a2b27d3e4d6f84f2c4185d6b16e5a7e02::" providerId="AD" clId="Web-{9405163C-42DF-A52C-9BAE-4D4A8AAA693A}" dt="2019-03-05T02:28:53.323" v="797"/>
          <ac:picMkLst>
            <pc:docMk/>
            <pc:sldMk cId="3712001707" sldId="1230"/>
            <ac:picMk id="3" creationId="{01C9D78E-5613-41C9-ACB7-DC66BA973831}"/>
          </ac:picMkLst>
        </pc:picChg>
        <pc:picChg chg="del">
          <ac:chgData name="來賓使用者" userId="S::urn:spo:anon#0dee05013692b92e772a535a5d25528a2b27d3e4d6f84f2c4185d6b16e5a7e02::" providerId="AD" clId="Web-{9405163C-42DF-A52C-9BAE-4D4A8AAA693A}" dt="2019-03-05T02:26:07.103" v="775"/>
          <ac:picMkLst>
            <pc:docMk/>
            <pc:sldMk cId="3712001707" sldId="1230"/>
            <ac:picMk id="8" creationId="{88EA67C4-4BF6-4D7A-B4A6-9512BA5D163B}"/>
          </ac:picMkLst>
        </pc:picChg>
      </pc:sldChg>
      <pc:sldChg chg="delSp add del replId delAnim">
        <pc:chgData name="來賓使用者" userId="S::urn:spo:anon#0dee05013692b92e772a535a5d25528a2b27d3e4d6f84f2c4185d6b16e5a7e02::" providerId="AD" clId="Web-{9405163C-42DF-A52C-9BAE-4D4A8AAA693A}" dt="2019-03-05T02:26:52.963" v="787"/>
        <pc:sldMkLst>
          <pc:docMk/>
          <pc:sldMk cId="358208538" sldId="1231"/>
        </pc:sldMkLst>
        <pc:spChg chg="del">
          <ac:chgData name="來賓使用者" userId="S::urn:spo:anon#0dee05013692b92e772a535a5d25528a2b27d3e4d6f84f2c4185d6b16e5a7e02::" providerId="AD" clId="Web-{9405163C-42DF-A52C-9BAE-4D4A8AAA693A}" dt="2019-03-05T02:26:11.650" v="776"/>
          <ac:spMkLst>
            <pc:docMk/>
            <pc:sldMk cId="358208538" sldId="1231"/>
            <ac:spMk id="10" creationId="{A4018DDF-9B48-44EB-9345-839C0940EB53}"/>
          </ac:spMkLst>
        </pc:spChg>
      </pc:sldChg>
      <pc:sldChg chg="addSp delSp modSp new">
        <pc:chgData name="來賓使用者" userId="S::urn:spo:anon#0dee05013692b92e772a535a5d25528a2b27d3e4d6f84f2c4185d6b16e5a7e02::" providerId="AD" clId="Web-{9405163C-42DF-A52C-9BAE-4D4A8AAA693A}" dt="2019-03-05T02:32:36.512" v="835" actId="14100"/>
        <pc:sldMkLst>
          <pc:docMk/>
          <pc:sldMk cId="1543556184" sldId="1231"/>
        </pc:sldMkLst>
        <pc:spChg chg="del">
          <ac:chgData name="來賓使用者" userId="S::urn:spo:anon#0dee05013692b92e772a535a5d25528a2b27d3e4d6f84f2c4185d6b16e5a7e02::" providerId="AD" clId="Web-{9405163C-42DF-A52C-9BAE-4D4A8AAA693A}" dt="2019-03-05T02:31:02.339" v="804"/>
          <ac:spMkLst>
            <pc:docMk/>
            <pc:sldMk cId="1543556184" sldId="1231"/>
            <ac:spMk id="2" creationId="{69948706-FF7D-49DC-B9FC-60A8A5A85BB7}"/>
          </ac:spMkLst>
        </pc:spChg>
        <pc:spChg chg="del">
          <ac:chgData name="來賓使用者" userId="S::urn:spo:anon#0dee05013692b92e772a535a5d25528a2b27d3e4d6f84f2c4185d6b16e5a7e02::" providerId="AD" clId="Web-{9405163C-42DF-A52C-9BAE-4D4A8AAA693A}" dt="2019-03-05T02:31:41.996" v="822"/>
          <ac:spMkLst>
            <pc:docMk/>
            <pc:sldMk cId="1543556184" sldId="1231"/>
            <ac:spMk id="3" creationId="{0C53FD37-143E-4F79-BEA6-3D65CE2AC2F6}"/>
          </ac:spMkLst>
        </pc:spChg>
        <pc:spChg chg="add mod">
          <ac:chgData name="來賓使用者" userId="S::urn:spo:anon#0dee05013692b92e772a535a5d25528a2b27d3e4d6f84f2c4185d6b16e5a7e02::" providerId="AD" clId="Web-{9405163C-42DF-A52C-9BAE-4D4A8AAA693A}" dt="2019-03-05T02:31:37.605" v="820" actId="1076"/>
          <ac:spMkLst>
            <pc:docMk/>
            <pc:sldMk cId="1543556184" sldId="1231"/>
            <ac:spMk id="5" creationId="{BEF3629A-FE84-49CA-A585-2DED6816A845}"/>
          </ac:spMkLst>
        </pc:spChg>
        <pc:spChg chg="add mod">
          <ac:chgData name="來賓使用者" userId="S::urn:spo:anon#0dee05013692b92e772a535a5d25528a2b27d3e4d6f84f2c4185d6b16e5a7e02::" providerId="AD" clId="Web-{9405163C-42DF-A52C-9BAE-4D4A8AAA693A}" dt="2019-03-05T02:32:24.808" v="831" actId="1076"/>
          <ac:spMkLst>
            <pc:docMk/>
            <pc:sldMk cId="1543556184" sldId="1231"/>
            <ac:spMk id="7" creationId="{1125C73D-0002-4B81-84DB-23F65AE1E3B6}"/>
          </ac:spMkLst>
        </pc:spChg>
        <pc:spChg chg="add mod">
          <ac:chgData name="來賓使用者" userId="S::urn:spo:anon#0dee05013692b92e772a535a5d25528a2b27d3e4d6f84f2c4185d6b16e5a7e02::" providerId="AD" clId="Web-{9405163C-42DF-A52C-9BAE-4D4A8AAA693A}" dt="2019-03-05T02:32:20.402" v="830" actId="20577"/>
          <ac:spMkLst>
            <pc:docMk/>
            <pc:sldMk cId="1543556184" sldId="1231"/>
            <ac:spMk id="9" creationId="{428FBF1D-BB84-4268-99BB-BC93CEFB7DB0}"/>
          </ac:spMkLst>
        </pc:spChg>
        <pc:picChg chg="add mod">
          <ac:chgData name="來賓使用者" userId="S::urn:spo:anon#0dee05013692b92e772a535a5d25528a2b27d3e4d6f84f2c4185d6b16e5a7e02::" providerId="AD" clId="Web-{9405163C-42DF-A52C-9BAE-4D4A8AAA693A}" dt="2019-03-05T02:32:36.512" v="835" actId="14100"/>
          <ac:picMkLst>
            <pc:docMk/>
            <pc:sldMk cId="1543556184" sldId="1231"/>
            <ac:picMk id="10" creationId="{52D02810-8F35-4D06-A6B2-E1AF63FB57E5}"/>
          </ac:picMkLst>
        </pc:picChg>
      </pc:sldChg>
      <pc:sldChg chg="addSp delSp modSp new addAnim">
        <pc:chgData name="來賓使用者" userId="S::urn:spo:anon#0dee05013692b92e772a535a5d25528a2b27d3e4d6f84f2c4185d6b16e5a7e02::" providerId="AD" clId="Web-{9405163C-42DF-A52C-9BAE-4D4A8AAA693A}" dt="2019-03-05T02:37:51.419" v="944"/>
        <pc:sldMkLst>
          <pc:docMk/>
          <pc:sldMk cId="2201446954" sldId="1232"/>
        </pc:sldMkLst>
        <pc:spChg chg="del">
          <ac:chgData name="來賓使用者" userId="S::urn:spo:anon#0dee05013692b92e772a535a5d25528a2b27d3e4d6f84f2c4185d6b16e5a7e02::" providerId="AD" clId="Web-{9405163C-42DF-A52C-9BAE-4D4A8AAA693A}" dt="2019-03-05T02:33:55.451" v="840"/>
          <ac:spMkLst>
            <pc:docMk/>
            <pc:sldMk cId="2201446954" sldId="1232"/>
            <ac:spMk id="2" creationId="{5E49BD69-941B-4883-962C-93E89E030161}"/>
          </ac:spMkLst>
        </pc:spChg>
        <pc:spChg chg="del">
          <ac:chgData name="來賓使用者" userId="S::urn:spo:anon#0dee05013692b92e772a535a5d25528a2b27d3e4d6f84f2c4185d6b16e5a7e02::" providerId="AD" clId="Web-{9405163C-42DF-A52C-9BAE-4D4A8AAA693A}" dt="2019-03-05T02:33:57.403" v="841"/>
          <ac:spMkLst>
            <pc:docMk/>
            <pc:sldMk cId="2201446954" sldId="1232"/>
            <ac:spMk id="3" creationId="{5A8793C6-3140-4265-84A9-0CFA8265B7F1}"/>
          </ac:spMkLst>
        </pc:spChg>
        <pc:spChg chg="add">
          <ac:chgData name="來賓使用者" userId="S::urn:spo:anon#0dee05013692b92e772a535a5d25528a2b27d3e4d6f84f2c4185d6b16e5a7e02::" providerId="AD" clId="Web-{9405163C-42DF-A52C-9BAE-4D4A8AAA693A}" dt="2019-03-05T02:32:51.105" v="837"/>
          <ac:spMkLst>
            <pc:docMk/>
            <pc:sldMk cId="2201446954" sldId="1232"/>
            <ac:spMk id="6" creationId="{7CCB80F5-5142-4F39-99B9-59BE336FE652}"/>
          </ac:spMkLst>
        </pc:spChg>
        <pc:spChg chg="add del mod">
          <ac:chgData name="來賓使用者" userId="S::urn:spo:anon#0dee05013692b92e772a535a5d25528a2b27d3e4d6f84f2c4185d6b16e5a7e02::" providerId="AD" clId="Web-{9405163C-42DF-A52C-9BAE-4D4A8AAA693A}" dt="2019-03-05T02:35:35.856" v="892"/>
          <ac:spMkLst>
            <pc:docMk/>
            <pc:sldMk cId="2201446954" sldId="1232"/>
            <ac:spMk id="13" creationId="{E267AF32-CAC9-4000-ADCB-6ED4E8E55F1D}"/>
          </ac:spMkLst>
        </pc:spChg>
        <pc:spChg chg="add del mod">
          <ac:chgData name="來賓使用者" userId="S::urn:spo:anon#0dee05013692b92e772a535a5d25528a2b27d3e4d6f84f2c4185d6b16e5a7e02::" providerId="AD" clId="Web-{9405163C-42DF-A52C-9BAE-4D4A8AAA693A}" dt="2019-03-05T02:36:02.810" v="907"/>
          <ac:spMkLst>
            <pc:docMk/>
            <pc:sldMk cId="2201446954" sldId="1232"/>
            <ac:spMk id="16" creationId="{696DD0D6-F253-404A-8DC7-778E33D1A615}"/>
          </ac:spMkLst>
        </pc:spChg>
        <pc:spChg chg="add mod">
          <ac:chgData name="來賓使用者" userId="S::urn:spo:anon#0dee05013692b92e772a535a5d25528a2b27d3e4d6f84f2c4185d6b16e5a7e02::" providerId="AD" clId="Web-{9405163C-42DF-A52C-9BAE-4D4A8AAA693A}" dt="2019-03-05T02:37:06.591" v="927" actId="1076"/>
          <ac:spMkLst>
            <pc:docMk/>
            <pc:sldMk cId="2201446954" sldId="1232"/>
            <ac:spMk id="17" creationId="{1F18580E-3E18-47B4-9195-B9233CEB301B}"/>
          </ac:spMkLst>
        </pc:spChg>
        <pc:graphicFrameChg chg="add mod modGraphic">
          <ac:chgData name="來賓使用者" userId="S::urn:spo:anon#0dee05013692b92e772a535a5d25528a2b27d3e4d6f84f2c4185d6b16e5a7e02::" providerId="AD" clId="Web-{9405163C-42DF-A52C-9BAE-4D4A8AAA693A}" dt="2019-03-05T02:37:51.419" v="944"/>
          <ac:graphicFrameMkLst>
            <pc:docMk/>
            <pc:sldMk cId="2201446954" sldId="1232"/>
            <ac:graphicFrameMk id="8" creationId="{347BC510-C96F-4EC1-B64D-9FF21F6136C7}"/>
          </ac:graphicFrameMkLst>
        </pc:graphicFrameChg>
        <pc:graphicFrameChg chg="add del mod">
          <ac:chgData name="來賓使用者" userId="S::urn:spo:anon#0dee05013692b92e772a535a5d25528a2b27d3e4d6f84f2c4185d6b16e5a7e02::" providerId="AD" clId="Web-{9405163C-42DF-A52C-9BAE-4D4A8AAA693A}" dt="2019-03-05T02:34:08.762" v="849"/>
          <ac:graphicFrameMkLst>
            <pc:docMk/>
            <pc:sldMk cId="2201446954" sldId="1232"/>
            <ac:graphicFrameMk id="10" creationId="{484EEEC3-4EC8-42BC-A214-BCF48EA0A48F}"/>
          </ac:graphicFrameMkLst>
        </pc:graphicFrameChg>
        <pc:graphicFrameChg chg="add del mod">
          <ac:chgData name="來賓使用者" userId="S::urn:spo:anon#0dee05013692b92e772a535a5d25528a2b27d3e4d6f84f2c4185d6b16e5a7e02::" providerId="AD" clId="Web-{9405163C-42DF-A52C-9BAE-4D4A8AAA693A}" dt="2019-03-05T02:35:35.856" v="893"/>
          <ac:graphicFrameMkLst>
            <pc:docMk/>
            <pc:sldMk cId="2201446954" sldId="1232"/>
            <ac:graphicFrameMk id="12" creationId="{00ECE204-99CF-4D4C-9239-4879F42EB1F8}"/>
          </ac:graphicFrameMkLst>
        </pc:graphicFrameChg>
        <pc:graphicFrameChg chg="add del mod">
          <ac:chgData name="來賓使用者" userId="S::urn:spo:anon#0dee05013692b92e772a535a5d25528a2b27d3e4d6f84f2c4185d6b16e5a7e02::" providerId="AD" clId="Web-{9405163C-42DF-A52C-9BAE-4D4A8AAA693A}" dt="2019-03-05T02:36:02.810" v="908"/>
          <ac:graphicFrameMkLst>
            <pc:docMk/>
            <pc:sldMk cId="2201446954" sldId="1232"/>
            <ac:graphicFrameMk id="15" creationId="{5F79E10F-17CD-4422-A21B-807D70C29C13}"/>
          </ac:graphicFrameMkLst>
        </pc:graphicFrameChg>
      </pc:sldChg>
      <pc:sldChg chg="addSp delSp modSp add ord replId">
        <pc:chgData name="來賓使用者" userId="S::urn:spo:anon#0dee05013692b92e772a535a5d25528a2b27d3e4d6f84f2c4185d6b16e5a7e02::" providerId="AD" clId="Web-{9405163C-42DF-A52C-9BAE-4D4A8AAA693A}" dt="2019-03-05T02:40:57.217" v="984" actId="14100"/>
        <pc:sldMkLst>
          <pc:docMk/>
          <pc:sldMk cId="1205618062" sldId="1233"/>
        </pc:sldMkLst>
        <pc:spChg chg="mod">
          <ac:chgData name="來賓使用者" userId="S::urn:spo:anon#0dee05013692b92e772a535a5d25528a2b27d3e4d6f84f2c4185d6b16e5a7e02::" providerId="AD" clId="Web-{9405163C-42DF-A52C-9BAE-4D4A8AAA693A}" dt="2019-03-05T02:38:54.654" v="960" actId="14100"/>
          <ac:spMkLst>
            <pc:docMk/>
            <pc:sldMk cId="1205618062" sldId="1233"/>
            <ac:spMk id="2" creationId="{D7AC9E18-285D-4A61-B844-3321E698720F}"/>
          </ac:spMkLst>
        </pc:spChg>
        <pc:spChg chg="del">
          <ac:chgData name="來賓使用者" userId="S::urn:spo:anon#0dee05013692b92e772a535a5d25528a2b27d3e4d6f84f2c4185d6b16e5a7e02::" providerId="AD" clId="Web-{9405163C-42DF-A52C-9BAE-4D4A8AAA693A}" dt="2019-03-05T02:38:29.592" v="949"/>
          <ac:spMkLst>
            <pc:docMk/>
            <pc:sldMk cId="1205618062" sldId="1233"/>
            <ac:spMk id="3" creationId="{92B84F9E-4F62-4642-8E09-12FDC440A46C}"/>
          </ac:spMkLst>
        </pc:spChg>
        <pc:spChg chg="mod">
          <ac:chgData name="來賓使用者" userId="S::urn:spo:anon#0dee05013692b92e772a535a5d25528a2b27d3e4d6f84f2c4185d6b16e5a7e02::" providerId="AD" clId="Web-{9405163C-42DF-A52C-9BAE-4D4A8AAA693A}" dt="2019-03-05T02:39:09.639" v="965"/>
          <ac:spMkLst>
            <pc:docMk/>
            <pc:sldMk cId="1205618062" sldId="1233"/>
            <ac:spMk id="11" creationId="{A6604D2A-642B-4C5A-8B7C-9F70D6016CAB}"/>
          </ac:spMkLst>
        </pc:spChg>
        <pc:spChg chg="del">
          <ac:chgData name="來賓使用者" userId="S::urn:spo:anon#0dee05013692b92e772a535a5d25528a2b27d3e4d6f84f2c4185d6b16e5a7e02::" providerId="AD" clId="Web-{9405163C-42DF-A52C-9BAE-4D4A8AAA693A}" dt="2019-03-05T02:38:31.826" v="950"/>
          <ac:spMkLst>
            <pc:docMk/>
            <pc:sldMk cId="1205618062" sldId="1233"/>
            <ac:spMk id="16" creationId="{60BA0E8A-2C72-4D05-B350-9B0F431DCCE2}"/>
          </ac:spMkLst>
        </pc:spChg>
        <pc:picChg chg="del">
          <ac:chgData name="來賓使用者" userId="S::urn:spo:anon#0dee05013692b92e772a535a5d25528a2b27d3e4d6f84f2c4185d6b16e5a7e02::" providerId="AD" clId="Web-{9405163C-42DF-A52C-9BAE-4D4A8AAA693A}" dt="2019-03-05T02:38:27.795" v="948"/>
          <ac:picMkLst>
            <pc:docMk/>
            <pc:sldMk cId="1205618062" sldId="1233"/>
            <ac:picMk id="5" creationId="{6352FFF4-0B40-4105-8442-9B382736C94D}"/>
          </ac:picMkLst>
        </pc:picChg>
        <pc:picChg chg="add del mod">
          <ac:chgData name="來賓使用者" userId="S::urn:spo:anon#0dee05013692b92e772a535a5d25528a2b27d3e4d6f84f2c4185d6b16e5a7e02::" providerId="AD" clId="Web-{9405163C-42DF-A52C-9BAE-4D4A8AAA693A}" dt="2019-03-05T02:39:46.436" v="970"/>
          <ac:picMkLst>
            <pc:docMk/>
            <pc:sldMk cId="1205618062" sldId="1233"/>
            <ac:picMk id="6" creationId="{22C1FB54-1159-4823-8A73-6C85C47DC51B}"/>
          </ac:picMkLst>
        </pc:picChg>
        <pc:picChg chg="add del mod">
          <ac:chgData name="來賓使用者" userId="S::urn:spo:anon#0dee05013692b92e772a535a5d25528a2b27d3e4d6f84f2c4185d6b16e5a7e02::" providerId="AD" clId="Web-{9405163C-42DF-A52C-9BAE-4D4A8AAA693A}" dt="2019-03-05T02:40:07.608" v="973"/>
          <ac:picMkLst>
            <pc:docMk/>
            <pc:sldMk cId="1205618062" sldId="1233"/>
            <ac:picMk id="8" creationId="{7B8CB2F2-3478-40AE-B729-E8AEC4F56EFB}"/>
          </ac:picMkLst>
        </pc:picChg>
        <pc:picChg chg="add del mod">
          <ac:chgData name="來賓使用者" userId="S::urn:spo:anon#0dee05013692b92e772a535a5d25528a2b27d3e4d6f84f2c4185d6b16e5a7e02::" providerId="AD" clId="Web-{9405163C-42DF-A52C-9BAE-4D4A8AAA693A}" dt="2019-03-05T02:40:50.155" v="981"/>
          <ac:picMkLst>
            <pc:docMk/>
            <pc:sldMk cId="1205618062" sldId="1233"/>
            <ac:picMk id="10" creationId="{121710F6-ED9C-45FC-AEFC-25FCD65A8B12}"/>
          </ac:picMkLst>
        </pc:picChg>
        <pc:picChg chg="add del mod">
          <ac:chgData name="來賓使用者" userId="S::urn:spo:anon#0dee05013692b92e772a535a5d25528a2b27d3e4d6f84f2c4185d6b16e5a7e02::" providerId="AD" clId="Web-{9405163C-42DF-A52C-9BAE-4D4A8AAA693A}" dt="2019-03-05T02:40:38.545" v="980"/>
          <ac:picMkLst>
            <pc:docMk/>
            <pc:sldMk cId="1205618062" sldId="1233"/>
            <ac:picMk id="13" creationId="{47CDC10A-EDD7-43E5-8DB9-0A86FC7C084E}"/>
          </ac:picMkLst>
        </pc:picChg>
        <pc:picChg chg="add mod">
          <ac:chgData name="來賓使用者" userId="S::urn:spo:anon#0dee05013692b92e772a535a5d25528a2b27d3e4d6f84f2c4185d6b16e5a7e02::" providerId="AD" clId="Web-{9405163C-42DF-A52C-9BAE-4D4A8AAA693A}" dt="2019-03-05T02:40:57.217" v="984" actId="14100"/>
          <ac:picMkLst>
            <pc:docMk/>
            <pc:sldMk cId="1205618062" sldId="1233"/>
            <ac:picMk id="15" creationId="{0F71D567-1594-4CD6-9DB3-2296FE563920}"/>
          </ac:picMkLst>
        </pc:picChg>
      </pc:sldChg>
      <pc:sldChg chg="addSp delSp modSp add replId">
        <pc:chgData name="來賓使用者" userId="S::urn:spo:anon#0dee05013692b92e772a535a5d25528a2b27d3e4d6f84f2c4185d6b16e5a7e02::" providerId="AD" clId="Web-{9405163C-42DF-A52C-9BAE-4D4A8AAA693A}" dt="2019-03-05T02:42:28.265" v="999" actId="14100"/>
        <pc:sldMkLst>
          <pc:docMk/>
          <pc:sldMk cId="3856035132" sldId="1234"/>
        </pc:sldMkLst>
        <pc:spChg chg="mod">
          <ac:chgData name="來賓使用者" userId="S::urn:spo:anon#0dee05013692b92e772a535a5d25528a2b27d3e4d6f84f2c4185d6b16e5a7e02::" providerId="AD" clId="Web-{9405163C-42DF-A52C-9BAE-4D4A8AAA693A}" dt="2019-03-05T02:41:33.952" v="986" actId="20577"/>
          <ac:spMkLst>
            <pc:docMk/>
            <pc:sldMk cId="3856035132" sldId="1234"/>
            <ac:spMk id="2" creationId="{D7AC9E18-285D-4A61-B844-3321E698720F}"/>
          </ac:spMkLst>
        </pc:spChg>
        <pc:spChg chg="mod">
          <ac:chgData name="來賓使用者" userId="S::urn:spo:anon#0dee05013692b92e772a535a5d25528a2b27d3e4d6f84f2c4185d6b16e5a7e02::" providerId="AD" clId="Web-{9405163C-42DF-A52C-9BAE-4D4A8AAA693A}" dt="2019-03-05T02:41:52.468" v="991"/>
          <ac:spMkLst>
            <pc:docMk/>
            <pc:sldMk cId="3856035132" sldId="1234"/>
            <ac:spMk id="11" creationId="{A6604D2A-642B-4C5A-8B7C-9F70D6016CAB}"/>
          </ac:spMkLst>
        </pc:spChg>
        <pc:picChg chg="add del mod">
          <ac:chgData name="來賓使用者" userId="S::urn:spo:anon#0dee05013692b92e772a535a5d25528a2b27d3e4d6f84f2c4185d6b16e5a7e02::" providerId="AD" clId="Web-{9405163C-42DF-A52C-9BAE-4D4A8AAA693A}" dt="2019-03-05T02:42:09.499" v="994"/>
          <ac:picMkLst>
            <pc:docMk/>
            <pc:sldMk cId="3856035132" sldId="1234"/>
            <ac:picMk id="3" creationId="{74A8EE28-DBF8-4206-AB94-A6F7BBBA4609}"/>
          </ac:picMkLst>
        </pc:picChg>
        <pc:picChg chg="add mod">
          <ac:chgData name="來賓使用者" userId="S::urn:spo:anon#0dee05013692b92e772a535a5d25528a2b27d3e4d6f84f2c4185d6b16e5a7e02::" providerId="AD" clId="Web-{9405163C-42DF-A52C-9BAE-4D4A8AAA693A}" dt="2019-03-05T02:42:28.265" v="999" actId="14100"/>
          <ac:picMkLst>
            <pc:docMk/>
            <pc:sldMk cId="3856035132" sldId="1234"/>
            <ac:picMk id="6" creationId="{20CC06C7-B599-4826-90B1-10FB1C56BEDF}"/>
          </ac:picMkLst>
        </pc:picChg>
        <pc:picChg chg="del">
          <ac:chgData name="來賓使用者" userId="S::urn:spo:anon#0dee05013692b92e772a535a5d25528a2b27d3e4d6f84f2c4185d6b16e5a7e02::" providerId="AD" clId="Web-{9405163C-42DF-A52C-9BAE-4D4A8AAA693A}" dt="2019-03-05T02:42:06.890" v="992"/>
          <ac:picMkLst>
            <pc:docMk/>
            <pc:sldMk cId="3856035132" sldId="1234"/>
            <ac:picMk id="15" creationId="{0F71D567-1594-4CD6-9DB3-2296FE563920}"/>
          </ac:picMkLst>
        </pc:picChg>
      </pc:sldChg>
      <pc:sldChg chg="addSp delSp modSp add replId">
        <pc:chgData name="來賓使用者" userId="S::urn:spo:anon#0dee05013692b92e772a535a5d25528a2b27d3e4d6f84f2c4185d6b16e5a7e02::" providerId="AD" clId="Web-{9405163C-42DF-A52C-9BAE-4D4A8AAA693A}" dt="2019-03-05T02:44:45.172" v="1023"/>
        <pc:sldMkLst>
          <pc:docMk/>
          <pc:sldMk cId="33022307" sldId="1235"/>
        </pc:sldMkLst>
        <pc:spChg chg="mod">
          <ac:chgData name="來賓使用者" userId="S::urn:spo:anon#0dee05013692b92e772a535a5d25528a2b27d3e4d6f84f2c4185d6b16e5a7e02::" providerId="AD" clId="Web-{9405163C-42DF-A52C-9BAE-4D4A8AAA693A}" dt="2019-03-05T02:42:41.030" v="1001" actId="20577"/>
          <ac:spMkLst>
            <pc:docMk/>
            <pc:sldMk cId="33022307" sldId="1235"/>
            <ac:spMk id="2" creationId="{D7AC9E18-285D-4A61-B844-3321E698720F}"/>
          </ac:spMkLst>
        </pc:spChg>
        <pc:spChg chg="mod">
          <ac:chgData name="來賓使用者" userId="S::urn:spo:anon#0dee05013692b92e772a535a5d25528a2b27d3e4d6f84f2c4185d6b16e5a7e02::" providerId="AD" clId="Web-{9405163C-42DF-A52C-9BAE-4D4A8AAA693A}" dt="2019-03-05T02:44:45.172" v="1023"/>
          <ac:spMkLst>
            <pc:docMk/>
            <pc:sldMk cId="33022307" sldId="1235"/>
            <ac:spMk id="11" creationId="{A6604D2A-642B-4C5A-8B7C-9F70D6016CAB}"/>
          </ac:spMkLst>
        </pc:spChg>
        <pc:picChg chg="add mod">
          <ac:chgData name="來賓使用者" userId="S::urn:spo:anon#0dee05013692b92e772a535a5d25528a2b27d3e4d6f84f2c4185d6b16e5a7e02::" providerId="AD" clId="Web-{9405163C-42DF-A52C-9BAE-4D4A8AAA693A}" dt="2019-03-05T02:43:12.968" v="1009" actId="14100"/>
          <ac:picMkLst>
            <pc:docMk/>
            <pc:sldMk cId="33022307" sldId="1235"/>
            <ac:picMk id="3" creationId="{40BEC35E-6F69-4FA1-8FCF-D0DE29843602}"/>
          </ac:picMkLst>
        </pc:picChg>
        <pc:picChg chg="del">
          <ac:chgData name="來賓使用者" userId="S::urn:spo:anon#0dee05013692b92e772a535a5d25528a2b27d3e4d6f84f2c4185d6b16e5a7e02::" providerId="AD" clId="Web-{9405163C-42DF-A52C-9BAE-4D4A8AAA693A}" dt="2019-03-05T02:43:04.765" v="1005"/>
          <ac:picMkLst>
            <pc:docMk/>
            <pc:sldMk cId="33022307" sldId="1235"/>
            <ac:picMk id="6" creationId="{20CC06C7-B599-4826-90B1-10FB1C56BEDF}"/>
          </ac:picMkLst>
        </pc:picChg>
      </pc:sldChg>
      <pc:sldChg chg="addSp delSp modSp add replId">
        <pc:chgData name="來賓使用者" userId="S::urn:spo:anon#0dee05013692b92e772a535a5d25528a2b27d3e4d6f84f2c4185d6b16e5a7e02::" providerId="AD" clId="Web-{9405163C-42DF-A52C-9BAE-4D4A8AAA693A}" dt="2019-03-05T02:44:41.015" v="1022"/>
        <pc:sldMkLst>
          <pc:docMk/>
          <pc:sldMk cId="3958955396" sldId="1236"/>
        </pc:sldMkLst>
        <pc:spChg chg="mod">
          <ac:chgData name="來賓使用者" userId="S::urn:spo:anon#0dee05013692b92e772a535a5d25528a2b27d3e4d6f84f2c4185d6b16e5a7e02::" providerId="AD" clId="Web-{9405163C-42DF-A52C-9BAE-4D4A8AAA693A}" dt="2019-03-05T02:43:20.327" v="1011" actId="20577"/>
          <ac:spMkLst>
            <pc:docMk/>
            <pc:sldMk cId="3958955396" sldId="1236"/>
            <ac:spMk id="2" creationId="{D7AC9E18-285D-4A61-B844-3321E698720F}"/>
          </ac:spMkLst>
        </pc:spChg>
        <pc:spChg chg="mod">
          <ac:chgData name="來賓使用者" userId="S::urn:spo:anon#0dee05013692b92e772a535a5d25528a2b27d3e4d6f84f2c4185d6b16e5a7e02::" providerId="AD" clId="Web-{9405163C-42DF-A52C-9BAE-4D4A8AAA693A}" dt="2019-03-05T02:44:41.015" v="1022"/>
          <ac:spMkLst>
            <pc:docMk/>
            <pc:sldMk cId="3958955396" sldId="1236"/>
            <ac:spMk id="11" creationId="{A6604D2A-642B-4C5A-8B7C-9F70D6016CAB}"/>
          </ac:spMkLst>
        </pc:spChg>
        <pc:picChg chg="del">
          <ac:chgData name="來賓使用者" userId="S::urn:spo:anon#0dee05013692b92e772a535a5d25528a2b27d3e4d6f84f2c4185d6b16e5a7e02::" providerId="AD" clId="Web-{9405163C-42DF-A52C-9BAE-4D4A8AAA693A}" dt="2019-03-05T02:43:59.375" v="1016"/>
          <ac:picMkLst>
            <pc:docMk/>
            <pc:sldMk cId="3958955396" sldId="1236"/>
            <ac:picMk id="3" creationId="{40BEC35E-6F69-4FA1-8FCF-D0DE29843602}"/>
          </ac:picMkLst>
        </pc:picChg>
        <pc:picChg chg="add mod">
          <ac:chgData name="來賓使用者" userId="S::urn:spo:anon#0dee05013692b92e772a535a5d25528a2b27d3e4d6f84f2c4185d6b16e5a7e02::" providerId="AD" clId="Web-{9405163C-42DF-A52C-9BAE-4D4A8AAA693A}" dt="2019-03-05T02:44:22.140" v="1021" actId="14100"/>
          <ac:picMkLst>
            <pc:docMk/>
            <pc:sldMk cId="3958955396" sldId="1236"/>
            <ac:picMk id="5" creationId="{4A6A32BE-2BC3-4267-A800-843E068D4261}"/>
          </ac:picMkLst>
        </pc:picChg>
      </pc:sldChg>
      <pc:sldChg chg="addSp delSp modSp new">
        <pc:chgData name="來賓使用者" userId="S::urn:spo:anon#0dee05013692b92e772a535a5d25528a2b27d3e4d6f84f2c4185d6b16e5a7e02::" providerId="AD" clId="Web-{9405163C-42DF-A52C-9BAE-4D4A8AAA693A}" dt="2019-03-05T02:47:00.110" v="1091" actId="1076"/>
        <pc:sldMkLst>
          <pc:docMk/>
          <pc:sldMk cId="1410434535" sldId="1237"/>
        </pc:sldMkLst>
        <pc:spChg chg="del">
          <ac:chgData name="來賓使用者" userId="S::urn:spo:anon#0dee05013692b92e772a535a5d25528a2b27d3e4d6f84f2c4185d6b16e5a7e02::" providerId="AD" clId="Web-{9405163C-42DF-A52C-9BAE-4D4A8AAA693A}" dt="2019-03-05T02:45:13.297" v="1025"/>
          <ac:spMkLst>
            <pc:docMk/>
            <pc:sldMk cId="1410434535" sldId="1237"/>
            <ac:spMk id="2" creationId="{84605438-7D9E-41EB-B964-110EF2A32343}"/>
          </ac:spMkLst>
        </pc:spChg>
        <pc:spChg chg="del">
          <ac:chgData name="來賓使用者" userId="S::urn:spo:anon#0dee05013692b92e772a535a5d25528a2b27d3e4d6f84f2c4185d6b16e5a7e02::" providerId="AD" clId="Web-{9405163C-42DF-A52C-9BAE-4D4A8AAA693A}" dt="2019-03-05T02:45:14.562" v="1026"/>
          <ac:spMkLst>
            <pc:docMk/>
            <pc:sldMk cId="1410434535" sldId="1237"/>
            <ac:spMk id="3" creationId="{C987BA3D-07D2-49C2-83F8-417E9FA9F4F6}"/>
          </ac:spMkLst>
        </pc:spChg>
        <pc:spChg chg="add mod">
          <ac:chgData name="來賓使用者" userId="S::urn:spo:anon#0dee05013692b92e772a535a5d25528a2b27d3e4d6f84f2c4185d6b16e5a7e02::" providerId="AD" clId="Web-{9405163C-42DF-A52C-9BAE-4D4A8AAA693A}" dt="2019-03-05T02:45:30.609" v="1036" actId="1076"/>
          <ac:spMkLst>
            <pc:docMk/>
            <pc:sldMk cId="1410434535" sldId="1237"/>
            <ac:spMk id="7" creationId="{ADAE935F-5833-4333-9768-5198A232BC0A}"/>
          </ac:spMkLst>
        </pc:spChg>
        <pc:spChg chg="add mod">
          <ac:chgData name="來賓使用者" userId="S::urn:spo:anon#0dee05013692b92e772a535a5d25528a2b27d3e4d6f84f2c4185d6b16e5a7e02::" providerId="AD" clId="Web-{9405163C-42DF-A52C-9BAE-4D4A8AAA693A}" dt="2019-03-05T02:47:00.110" v="1091" actId="1076"/>
          <ac:spMkLst>
            <pc:docMk/>
            <pc:sldMk cId="1410434535" sldId="1237"/>
            <ac:spMk id="9" creationId="{DD9945F8-5545-4201-BEF3-DF0E709F9493}"/>
          </ac:spMkLst>
        </pc:spChg>
        <pc:spChg chg="add mod">
          <ac:chgData name="來賓使用者" userId="S::urn:spo:anon#0dee05013692b92e772a535a5d25528a2b27d3e4d6f84f2c4185d6b16e5a7e02::" providerId="AD" clId="Web-{9405163C-42DF-A52C-9BAE-4D4A8AAA693A}" dt="2019-03-05T02:46:57.641" v="1090" actId="1076"/>
          <ac:spMkLst>
            <pc:docMk/>
            <pc:sldMk cId="1410434535" sldId="1237"/>
            <ac:spMk id="11" creationId="{6748D429-4515-49CC-92F4-BCDE12C538A0}"/>
          </ac:spMkLst>
        </pc:spChg>
        <pc:graphicFrameChg chg="add mod modGraphic">
          <ac:chgData name="來賓使用者" userId="S::urn:spo:anon#0dee05013692b92e772a535a5d25528a2b27d3e4d6f84f2c4185d6b16e5a7e02::" providerId="AD" clId="Web-{9405163C-42DF-A52C-9BAE-4D4A8AAA693A}" dt="2019-03-05T02:46:51.907" v="1089" actId="1076"/>
          <ac:graphicFrameMkLst>
            <pc:docMk/>
            <pc:sldMk cId="1410434535" sldId="1237"/>
            <ac:graphicFrameMk id="13" creationId="{CB6FBE20-8A02-4F60-B9C3-54D6449A336A}"/>
          </ac:graphicFrameMkLst>
        </pc:graphicFrameChg>
        <pc:picChg chg="add del mod">
          <ac:chgData name="來賓使用者" userId="S::urn:spo:anon#0dee05013692b92e772a535a5d25528a2b27d3e4d6f84f2c4185d6b16e5a7e02::" providerId="AD" clId="Web-{9405163C-42DF-A52C-9BAE-4D4A8AAA693A}" dt="2019-03-05T02:45:18.406" v="1028"/>
          <ac:picMkLst>
            <pc:docMk/>
            <pc:sldMk cId="1410434535" sldId="1237"/>
            <ac:picMk id="5" creationId="{E332C593-72CA-4287-A6A6-6871B7CCEA6F}"/>
          </ac:picMkLst>
        </pc:picChg>
      </pc:sldChg>
      <pc:sldChg chg="delSp modSp add ord replId">
        <pc:chgData name="來賓使用者" userId="S::urn:spo:anon#0dee05013692b92e772a535a5d25528a2b27d3e4d6f84f2c4185d6b16e5a7e02::" providerId="AD" clId="Web-{9405163C-42DF-A52C-9BAE-4D4A8AAA693A}" dt="2019-03-05T02:50:48.392" v="1225" actId="1076"/>
        <pc:sldMkLst>
          <pc:docMk/>
          <pc:sldMk cId="4153265554" sldId="1238"/>
        </pc:sldMkLst>
        <pc:spChg chg="mod">
          <ac:chgData name="來賓使用者" userId="S::urn:spo:anon#0dee05013692b92e772a535a5d25528a2b27d3e4d6f84f2c4185d6b16e5a7e02::" providerId="AD" clId="Web-{9405163C-42DF-A52C-9BAE-4D4A8AAA693A}" dt="2019-03-05T02:50:46.330" v="1224" actId="1076"/>
          <ac:spMkLst>
            <pc:docMk/>
            <pc:sldMk cId="4153265554" sldId="1238"/>
            <ac:spMk id="6" creationId="{7CCB80F5-5142-4F39-99B9-59BE336FE652}"/>
          </ac:spMkLst>
        </pc:spChg>
        <pc:spChg chg="del">
          <ac:chgData name="來賓使用者" userId="S::urn:spo:anon#0dee05013692b92e772a535a5d25528a2b27d3e4d6f84f2c4185d6b16e5a7e02::" providerId="AD" clId="Web-{9405163C-42DF-A52C-9BAE-4D4A8AAA693A}" dt="2019-03-05T02:50:38.189" v="1222"/>
          <ac:spMkLst>
            <pc:docMk/>
            <pc:sldMk cId="4153265554" sldId="1238"/>
            <ac:spMk id="17" creationId="{1F18580E-3E18-47B4-9195-B9233CEB301B}"/>
          </ac:spMkLst>
        </pc:spChg>
        <pc:graphicFrameChg chg="mod modGraphic">
          <ac:chgData name="來賓使用者" userId="S::urn:spo:anon#0dee05013692b92e772a535a5d25528a2b27d3e4d6f84f2c4185d6b16e5a7e02::" providerId="AD" clId="Web-{9405163C-42DF-A52C-9BAE-4D4A8AAA693A}" dt="2019-03-05T02:50:48.392" v="1225" actId="1076"/>
          <ac:graphicFrameMkLst>
            <pc:docMk/>
            <pc:sldMk cId="4153265554" sldId="1238"/>
            <ac:graphicFrameMk id="8" creationId="{347BC510-C96F-4EC1-B64D-9FF21F6136C7}"/>
          </ac:graphicFrameMkLst>
        </pc:graphicFrameChg>
      </pc:sldChg>
      <pc:sldChg chg="addSp delSp modSp new addAnim delAnim modAnim">
        <pc:chgData name="來賓使用者" userId="S::urn:spo:anon#0dee05013692b92e772a535a5d25528a2b27d3e4d6f84f2c4185d6b16e5a7e02::" providerId="AD" clId="Web-{9405163C-42DF-A52C-9BAE-4D4A8AAA693A}" dt="2019-03-05T03:26:26.169" v="1376" actId="20577"/>
        <pc:sldMkLst>
          <pc:docMk/>
          <pc:sldMk cId="3010600581" sldId="1239"/>
        </pc:sldMkLst>
        <pc:spChg chg="del">
          <ac:chgData name="來賓使用者" userId="S::urn:spo:anon#0dee05013692b92e772a535a5d25528a2b27d3e4d6f84f2c4185d6b16e5a7e02::" providerId="AD" clId="Web-{9405163C-42DF-A52C-9BAE-4D4A8AAA693A}" dt="2019-03-05T02:53:47.284" v="1245"/>
          <ac:spMkLst>
            <pc:docMk/>
            <pc:sldMk cId="3010600581" sldId="1239"/>
            <ac:spMk id="2" creationId="{E57EA231-F5F4-4D15-9A68-A5C2E4EE4BC1}"/>
          </ac:spMkLst>
        </pc:spChg>
        <pc:spChg chg="del">
          <ac:chgData name="來賓使用者" userId="S::urn:spo:anon#0dee05013692b92e772a535a5d25528a2b27d3e4d6f84f2c4185d6b16e5a7e02::" providerId="AD" clId="Web-{9405163C-42DF-A52C-9BAE-4D4A8AAA693A}" dt="2019-03-05T02:50:58.564" v="1227"/>
          <ac:spMkLst>
            <pc:docMk/>
            <pc:sldMk cId="3010600581" sldId="1239"/>
            <ac:spMk id="3" creationId="{2BFB91F9-5009-4C3A-88A5-189FAC00E24D}"/>
          </ac:spMkLst>
        </pc:spChg>
        <pc:spChg chg="add del mod">
          <ac:chgData name="來賓使用者" userId="S::urn:spo:anon#0dee05013692b92e772a535a5d25528a2b27d3e4d6f84f2c4185d6b16e5a7e02::" providerId="AD" clId="Web-{9405163C-42DF-A52C-9BAE-4D4A8AAA693A}" dt="2019-03-05T02:52:12.065" v="1229"/>
          <ac:spMkLst>
            <pc:docMk/>
            <pc:sldMk cId="3010600581" sldId="1239"/>
            <ac:spMk id="35" creationId="{AE7C42F9-8313-44C1-9C65-0DEE4FE6DC75}"/>
          </ac:spMkLst>
        </pc:spChg>
        <pc:spChg chg="add del mod">
          <ac:chgData name="來賓使用者" userId="S::urn:spo:anon#0dee05013692b92e772a535a5d25528a2b27d3e4d6f84f2c4185d6b16e5a7e02::" providerId="AD" clId="Web-{9405163C-42DF-A52C-9BAE-4D4A8AAA693A}" dt="2019-03-05T02:52:21.408" v="1231"/>
          <ac:spMkLst>
            <pc:docMk/>
            <pc:sldMk cId="3010600581" sldId="1239"/>
            <ac:spMk id="39" creationId="{A1E6DE85-23EA-4948-A971-29E2EA1A7195}"/>
          </ac:spMkLst>
        </pc:spChg>
        <pc:spChg chg="add del mod">
          <ac:chgData name="來賓使用者" userId="S::urn:spo:anon#0dee05013692b92e772a535a5d25528a2b27d3e4d6f84f2c4185d6b16e5a7e02::" providerId="AD" clId="Web-{9405163C-42DF-A52C-9BAE-4D4A8AAA693A}" dt="2019-03-05T02:53:09.862" v="1235"/>
          <ac:spMkLst>
            <pc:docMk/>
            <pc:sldMk cId="3010600581" sldId="1239"/>
            <ac:spMk id="43" creationId="{730E5DD2-A885-452B-A148-2A58783F0649}"/>
          </ac:spMkLst>
        </pc:spChg>
        <pc:spChg chg="add del mod">
          <ac:chgData name="來賓使用者" userId="S::urn:spo:anon#0dee05013692b92e772a535a5d25528a2b27d3e4d6f84f2c4185d6b16e5a7e02::" providerId="AD" clId="Web-{9405163C-42DF-A52C-9BAE-4D4A8AAA693A}" dt="2019-03-05T02:53:24.127" v="1238"/>
          <ac:spMkLst>
            <pc:docMk/>
            <pc:sldMk cId="3010600581" sldId="1239"/>
            <ac:spMk id="47" creationId="{9B1465BC-0A4D-4B23-B89D-9B8AB6019B11}"/>
          </ac:spMkLst>
        </pc:spChg>
        <pc:spChg chg="add del mod">
          <ac:chgData name="來賓使用者" userId="S::urn:spo:anon#0dee05013692b92e772a535a5d25528a2b27d3e4d6f84f2c4185d6b16e5a7e02::" providerId="AD" clId="Web-{9405163C-42DF-A52C-9BAE-4D4A8AAA693A}" dt="2019-03-05T02:53:41.628" v="1242"/>
          <ac:spMkLst>
            <pc:docMk/>
            <pc:sldMk cId="3010600581" sldId="1239"/>
            <ac:spMk id="51" creationId="{46B21472-A24A-4359-B5A5-17D3026C1E9C}"/>
          </ac:spMkLst>
        </pc:spChg>
        <pc:spChg chg="add mod">
          <ac:chgData name="來賓使用者" userId="S::urn:spo:anon#0dee05013692b92e772a535a5d25528a2b27d3e4d6f84f2c4185d6b16e5a7e02::" providerId="AD" clId="Web-{9405163C-42DF-A52C-9BAE-4D4A8AAA693A}" dt="2019-03-05T03:26:16.185" v="1370" actId="20577"/>
          <ac:spMkLst>
            <pc:docMk/>
            <pc:sldMk cId="3010600581" sldId="1239"/>
            <ac:spMk id="472" creationId="{E5C86F24-D1BE-4BA9-BBEB-15553EC47F0A}"/>
          </ac:spMkLst>
        </pc:spChg>
        <pc:spChg chg="add mod">
          <ac:chgData name="來賓使用者" userId="S::urn:spo:anon#0dee05013692b92e772a535a5d25528a2b27d3e4d6f84f2c4185d6b16e5a7e02::" providerId="AD" clId="Web-{9405163C-42DF-A52C-9BAE-4D4A8AAA693A}" dt="2019-03-05T03:26:20.263" v="1372" actId="20577"/>
          <ac:spMkLst>
            <pc:docMk/>
            <pc:sldMk cId="3010600581" sldId="1239"/>
            <ac:spMk id="473" creationId="{0BC4D43D-F162-4AC9-94AD-AF0D7F0FA46D}"/>
          </ac:spMkLst>
        </pc:spChg>
        <pc:spChg chg="add mod">
          <ac:chgData name="來賓使用者" userId="S::urn:spo:anon#0dee05013692b92e772a535a5d25528a2b27d3e4d6f84f2c4185d6b16e5a7e02::" providerId="AD" clId="Web-{9405163C-42DF-A52C-9BAE-4D4A8AAA693A}" dt="2019-03-05T03:26:23.341" v="1374" actId="20577"/>
          <ac:spMkLst>
            <pc:docMk/>
            <pc:sldMk cId="3010600581" sldId="1239"/>
            <ac:spMk id="474" creationId="{FB628D9D-5D8E-4A57-BCC2-7895E80A0987}"/>
          </ac:spMkLst>
        </pc:spChg>
        <pc:spChg chg="add mod">
          <ac:chgData name="來賓使用者" userId="S::urn:spo:anon#0dee05013692b92e772a535a5d25528a2b27d3e4d6f84f2c4185d6b16e5a7e02::" providerId="AD" clId="Web-{9405163C-42DF-A52C-9BAE-4D4A8AAA693A}" dt="2019-03-05T03:26:26.169" v="1376" actId="20577"/>
          <ac:spMkLst>
            <pc:docMk/>
            <pc:sldMk cId="3010600581" sldId="1239"/>
            <ac:spMk id="475" creationId="{4AE9402E-204A-4984-A43D-AE668B27DE57}"/>
          </ac:spMkLst>
        </pc:spChg>
        <pc:spChg chg="add mod ord">
          <ac:chgData name="來賓使用者" userId="S::urn:spo:anon#0dee05013692b92e772a535a5d25528a2b27d3e4d6f84f2c4185d6b16e5a7e02::" providerId="AD" clId="Web-{9405163C-42DF-A52C-9BAE-4D4A8AAA693A}" dt="2019-03-05T03:14:02.915" v="1352" actId="1076"/>
          <ac:spMkLst>
            <pc:docMk/>
            <pc:sldMk cId="3010600581" sldId="1239"/>
            <ac:spMk id="476" creationId="{61F01706-B5ED-460F-B8DE-3768D7D5D782}"/>
          </ac:spMkLst>
        </pc:spChg>
        <pc:spChg chg="add mod ord">
          <ac:chgData name="來賓使用者" userId="S::urn:spo:anon#0dee05013692b92e772a535a5d25528a2b27d3e4d6f84f2c4185d6b16e5a7e02::" providerId="AD" clId="Web-{9405163C-42DF-A52C-9BAE-4D4A8AAA693A}" dt="2019-03-05T03:14:02.884" v="1351" actId="1076"/>
          <ac:spMkLst>
            <pc:docMk/>
            <pc:sldMk cId="3010600581" sldId="1239"/>
            <ac:spMk id="477" creationId="{6EEF96F1-F236-4D2D-8509-EBC73AF10AC4}"/>
          </ac:spMkLst>
        </pc:spChg>
        <pc:spChg chg="add mod ord">
          <ac:chgData name="來賓使用者" userId="S::urn:spo:anon#0dee05013692b92e772a535a5d25528a2b27d3e4d6f84f2c4185d6b16e5a7e02::" providerId="AD" clId="Web-{9405163C-42DF-A52C-9BAE-4D4A8AAA693A}" dt="2019-03-05T03:14:02.853" v="1350" actId="1076"/>
          <ac:spMkLst>
            <pc:docMk/>
            <pc:sldMk cId="3010600581" sldId="1239"/>
            <ac:spMk id="478" creationId="{D72B63DB-9FDD-4E8B-8356-9B776871B663}"/>
          </ac:spMkLst>
        </pc:spChg>
        <pc:spChg chg="add mod ord">
          <ac:chgData name="來賓使用者" userId="S::urn:spo:anon#0dee05013692b92e772a535a5d25528a2b27d3e4d6f84f2c4185d6b16e5a7e02::" providerId="AD" clId="Web-{9405163C-42DF-A52C-9BAE-4D4A8AAA693A}" dt="2019-03-05T03:16:13.369" v="1366"/>
          <ac:spMkLst>
            <pc:docMk/>
            <pc:sldMk cId="3010600581" sldId="1239"/>
            <ac:spMk id="479" creationId="{FF3DDBC3-3F36-4D84-8FD6-4FC6A4E19EA7}"/>
          </ac:spMkLst>
        </pc:spChg>
        <pc:graphicFrameChg chg="add del mod ord modGraphic">
          <ac:chgData name="來賓使用者" userId="S::urn:spo:anon#0dee05013692b92e772a535a5d25528a2b27d3e4d6f84f2c4185d6b16e5a7e02::" providerId="AD" clId="Web-{9405163C-42DF-A52C-9BAE-4D4A8AAA693A}" dt="2019-03-05T02:52:03.283" v="1228"/>
          <ac:graphicFrameMkLst>
            <pc:docMk/>
            <pc:sldMk cId="3010600581" sldId="1239"/>
            <ac:graphicFrameMk id="5" creationId="{6AFE57D6-E371-4E1D-85F7-4E8DE6BEE073}"/>
          </ac:graphicFrameMkLst>
        </pc:graphicFrameChg>
        <pc:graphicFrameChg chg="add del mod modGraphic">
          <ac:chgData name="來賓使用者" userId="S::urn:spo:anon#0dee05013692b92e772a535a5d25528a2b27d3e4d6f84f2c4185d6b16e5a7e02::" providerId="AD" clId="Web-{9405163C-42DF-A52C-9BAE-4D4A8AAA693A}" dt="2019-03-05T03:06:19.397" v="1264"/>
          <ac:graphicFrameMkLst>
            <pc:docMk/>
            <pc:sldMk cId="3010600581" sldId="1239"/>
            <ac:graphicFrameMk id="56" creationId="{2D117B59-A0AF-474E-A8B8-01F1FF78B35A}"/>
          </ac:graphicFrameMkLst>
        </pc:graphicFrameChg>
        <pc:graphicFrameChg chg="add del mod modGraphic">
          <ac:chgData name="來賓使用者" userId="S::urn:spo:anon#0dee05013692b92e772a535a5d25528a2b27d3e4d6f84f2c4185d6b16e5a7e02::" providerId="AD" clId="Web-{9405163C-42DF-A52C-9BAE-4D4A8AAA693A}" dt="2019-03-05T03:07:56.648" v="1270"/>
          <ac:graphicFrameMkLst>
            <pc:docMk/>
            <pc:sldMk cId="3010600581" sldId="1239"/>
            <ac:graphicFrameMk id="404" creationId="{1DE432A4-48C1-4806-8469-84C742A30BA8}"/>
          </ac:graphicFrameMkLst>
        </pc:graphicFrameChg>
        <pc:picChg chg="add del mod ord">
          <ac:chgData name="來賓使用者" userId="S::urn:spo:anon#0dee05013692b92e772a535a5d25528a2b27d3e4d6f84f2c4185d6b16e5a7e02::" providerId="AD" clId="Web-{9405163C-42DF-A52C-9BAE-4D4A8AAA693A}" dt="2019-03-05T02:52:15.330" v="1230"/>
          <ac:picMkLst>
            <pc:docMk/>
            <pc:sldMk cId="3010600581" sldId="1239"/>
            <ac:picMk id="36" creationId="{6AD922BA-C06D-48E9-BE9A-C964EC42D460}"/>
          </ac:picMkLst>
        </pc:picChg>
        <pc:picChg chg="add del mod ord">
          <ac:chgData name="來賓使用者" userId="S::urn:spo:anon#0dee05013692b92e772a535a5d25528a2b27d3e4d6f84f2c4185d6b16e5a7e02::" providerId="AD" clId="Web-{9405163C-42DF-A52C-9BAE-4D4A8AAA693A}" dt="2019-03-05T02:52:27.940" v="1234"/>
          <ac:picMkLst>
            <pc:docMk/>
            <pc:sldMk cId="3010600581" sldId="1239"/>
            <ac:picMk id="40" creationId="{2F294B08-05FB-4ED5-9019-1611C081B5CB}"/>
          </ac:picMkLst>
        </pc:picChg>
        <pc:picChg chg="add del mod ord">
          <ac:chgData name="來賓使用者" userId="S::urn:spo:anon#0dee05013692b92e772a535a5d25528a2b27d3e4d6f84f2c4185d6b16e5a7e02::" providerId="AD" clId="Web-{9405163C-42DF-A52C-9BAE-4D4A8AAA693A}" dt="2019-03-05T02:53:17.034" v="1237"/>
          <ac:picMkLst>
            <pc:docMk/>
            <pc:sldMk cId="3010600581" sldId="1239"/>
            <ac:picMk id="44" creationId="{DD31F185-169A-440C-AAB6-AE300C2103C0}"/>
          </ac:picMkLst>
        </pc:picChg>
        <pc:picChg chg="add del mod ord">
          <ac:chgData name="來賓使用者" userId="S::urn:spo:anon#0dee05013692b92e772a535a5d25528a2b27d3e4d6f84f2c4185d6b16e5a7e02::" providerId="AD" clId="Web-{9405163C-42DF-A52C-9BAE-4D4A8AAA693A}" dt="2019-03-05T02:53:33.817" v="1241"/>
          <ac:picMkLst>
            <pc:docMk/>
            <pc:sldMk cId="3010600581" sldId="1239"/>
            <ac:picMk id="48" creationId="{AAF5FF51-FF3B-470E-BAF2-CF2C79CCC3B8}"/>
          </ac:picMkLst>
        </pc:picChg>
        <pc:picChg chg="add del mod">
          <ac:chgData name="來賓使用者" userId="S::urn:spo:anon#0dee05013692b92e772a535a5d25528a2b27d3e4d6f84f2c4185d6b16e5a7e02::" providerId="AD" clId="Web-{9405163C-42DF-A52C-9BAE-4D4A8AAA693A}" dt="2019-03-05T02:54:53.206" v="1255"/>
          <ac:picMkLst>
            <pc:docMk/>
            <pc:sldMk cId="3010600581" sldId="1239"/>
            <ac:picMk id="52" creationId="{9C146DDB-9540-453D-8880-C42876F57319}"/>
          </ac:picMkLst>
        </pc:picChg>
        <pc:picChg chg="add del mod ord">
          <ac:chgData name="來賓使用者" userId="S::urn:spo:anon#0dee05013692b92e772a535a5d25528a2b27d3e4d6f84f2c4185d6b16e5a7e02::" providerId="AD" clId="Web-{9405163C-42DF-A52C-9BAE-4D4A8AAA693A}" dt="2019-03-05T02:54:52.190" v="1254"/>
          <ac:picMkLst>
            <pc:docMk/>
            <pc:sldMk cId="3010600581" sldId="1239"/>
            <ac:picMk id="54" creationId="{7EE73B91-EA94-448F-8424-FE58BF5DC43F}"/>
          </ac:picMkLst>
        </pc:picChg>
      </pc:sldChg>
    </pc:docChg>
  </pc:docChgLst>
  <pc:docChgLst>
    <pc:chgData name="來賓使用者" userId="S::urn:spo:anon#0dee05013692b92e772a535a5d25528a2b27d3e4d6f84f2c4185d6b16e5a7e02::" providerId="AD" clId="Web-{618D253B-610C-3561-AF5A-D198A03453BA}"/>
    <pc:docChg chg="addSld delSld modSld sldOrd">
      <pc:chgData name="來賓使用者" userId="S::urn:spo:anon#0dee05013692b92e772a535a5d25528a2b27d3e4d6f84f2c4185d6b16e5a7e02::" providerId="AD" clId="Web-{618D253B-610C-3561-AF5A-D198A03453BA}" dt="2019-03-06T06:12:33.461" v="465"/>
      <pc:docMkLst>
        <pc:docMk/>
      </pc:docMkLst>
      <pc:sldChg chg="ord">
        <pc:chgData name="來賓使用者" userId="S::urn:spo:anon#0dee05013692b92e772a535a5d25528a2b27d3e4d6f84f2c4185d6b16e5a7e02::" providerId="AD" clId="Web-{618D253B-610C-3561-AF5A-D198A03453BA}" dt="2019-03-06T06:12:33.461" v="465"/>
        <pc:sldMkLst>
          <pc:docMk/>
          <pc:sldMk cId="4185199743" sldId="1096"/>
        </pc:sldMkLst>
      </pc:sldChg>
      <pc:sldChg chg="modSp">
        <pc:chgData name="來賓使用者" userId="S::urn:spo:anon#0dee05013692b92e772a535a5d25528a2b27d3e4d6f84f2c4185d6b16e5a7e02::" providerId="AD" clId="Web-{618D253B-610C-3561-AF5A-D198A03453BA}" dt="2019-03-06T01:51:34.388" v="4" actId="14100"/>
        <pc:sldMkLst>
          <pc:docMk/>
          <pc:sldMk cId="2108451275" sldId="1098"/>
        </pc:sldMkLst>
        <pc:spChg chg="mod">
          <ac:chgData name="來賓使用者" userId="S::urn:spo:anon#0dee05013692b92e772a535a5d25528a2b27d3e4d6f84f2c4185d6b16e5a7e02::" providerId="AD" clId="Web-{618D253B-610C-3561-AF5A-D198A03453BA}" dt="2019-03-06T01:51:34.388" v="4" actId="14100"/>
          <ac:spMkLst>
            <pc:docMk/>
            <pc:sldMk cId="2108451275" sldId="1098"/>
            <ac:spMk id="8" creationId="{00000000-0000-0000-0000-000000000000}"/>
          </ac:spMkLst>
        </pc:spChg>
      </pc:sldChg>
      <pc:sldChg chg="addSp modSp">
        <pc:chgData name="來賓使用者" userId="S::urn:spo:anon#0dee05013692b92e772a535a5d25528a2b27d3e4d6f84f2c4185d6b16e5a7e02::" providerId="AD" clId="Web-{618D253B-610C-3561-AF5A-D198A03453BA}" dt="2019-03-06T03:36:10.589" v="159" actId="1076"/>
        <pc:sldMkLst>
          <pc:docMk/>
          <pc:sldMk cId="91298939" sldId="1100"/>
        </pc:sldMkLst>
        <pc:spChg chg="add mod">
          <ac:chgData name="來賓使用者" userId="S::urn:spo:anon#0dee05013692b92e772a535a5d25528a2b27d3e4d6f84f2c4185d6b16e5a7e02::" providerId="AD" clId="Web-{618D253B-610C-3561-AF5A-D198A03453BA}" dt="2019-03-06T03:36:10.589" v="159" actId="1076"/>
          <ac:spMkLst>
            <pc:docMk/>
            <pc:sldMk cId="91298939" sldId="1100"/>
            <ac:spMk id="2" creationId="{5C53BF5B-CEF5-4002-92C7-5494FB2DADAD}"/>
          </ac:spMkLst>
        </pc:spChg>
        <pc:spChg chg="add mod">
          <ac:chgData name="來賓使用者" userId="S::urn:spo:anon#0dee05013692b92e772a535a5d25528a2b27d3e4d6f84f2c4185d6b16e5a7e02::" providerId="AD" clId="Web-{618D253B-610C-3561-AF5A-D198A03453BA}" dt="2019-03-06T03:35:32.932" v="151"/>
          <ac:spMkLst>
            <pc:docMk/>
            <pc:sldMk cId="91298939" sldId="1100"/>
            <ac:spMk id="6" creationId="{A9E30CEA-FAAF-42CD-B678-530DBF0C4F8A}"/>
          </ac:spMkLst>
        </pc:spChg>
        <pc:spChg chg="add mod">
          <ac:chgData name="來賓使用者" userId="S::urn:spo:anon#0dee05013692b92e772a535a5d25528a2b27d3e4d6f84f2c4185d6b16e5a7e02::" providerId="AD" clId="Web-{618D253B-610C-3561-AF5A-D198A03453BA}" dt="2019-03-06T03:35:38.573" v="152"/>
          <ac:spMkLst>
            <pc:docMk/>
            <pc:sldMk cId="91298939" sldId="1100"/>
            <ac:spMk id="7" creationId="{2230CCDC-960A-4566-B1C4-AE2F72EE21E5}"/>
          </ac:spMkLst>
        </pc:spChg>
        <pc:picChg chg="add mod">
          <ac:chgData name="來賓使用者" userId="S::urn:spo:anon#0dee05013692b92e772a535a5d25528a2b27d3e4d6f84f2c4185d6b16e5a7e02::" providerId="AD" clId="Web-{618D253B-610C-3561-AF5A-D198A03453BA}" dt="2019-03-06T03:29:50.662" v="84" actId="1076"/>
          <ac:picMkLst>
            <pc:docMk/>
            <pc:sldMk cId="91298939" sldId="1100"/>
            <ac:picMk id="3" creationId="{8865994B-1506-49F2-8BA6-199A52D67E63}"/>
          </ac:picMkLst>
        </pc:picChg>
      </pc:sldChg>
      <pc:sldChg chg="addSp delSp modSp">
        <pc:chgData name="來賓使用者" userId="S::urn:spo:anon#0dee05013692b92e772a535a5d25528a2b27d3e4d6f84f2c4185d6b16e5a7e02::" providerId="AD" clId="Web-{618D253B-610C-3561-AF5A-D198A03453BA}" dt="2019-03-06T03:54:37.486" v="261"/>
        <pc:sldMkLst>
          <pc:docMk/>
          <pc:sldMk cId="3247876760" sldId="1240"/>
        </pc:sldMkLst>
        <pc:picChg chg="add del mod">
          <ac:chgData name="來賓使用者" userId="S::urn:spo:anon#0dee05013692b92e772a535a5d25528a2b27d3e4d6f84f2c4185d6b16e5a7e02::" providerId="AD" clId="Web-{618D253B-610C-3561-AF5A-D198A03453BA}" dt="2019-03-06T01:56:22.867" v="7"/>
          <ac:picMkLst>
            <pc:docMk/>
            <pc:sldMk cId="3247876760" sldId="1240"/>
            <ac:picMk id="2" creationId="{3C9317F0-0E0A-49BC-A363-652DC4C96D7C}"/>
          </ac:picMkLst>
        </pc:picChg>
        <pc:picChg chg="add del mod">
          <ac:chgData name="來賓使用者" userId="S::urn:spo:anon#0dee05013692b92e772a535a5d25528a2b27d3e4d6f84f2c4185d6b16e5a7e02::" providerId="AD" clId="Web-{618D253B-610C-3561-AF5A-D198A03453BA}" dt="2019-03-06T01:56:55.540" v="13"/>
          <ac:picMkLst>
            <pc:docMk/>
            <pc:sldMk cId="3247876760" sldId="1240"/>
            <ac:picMk id="4" creationId="{361C6102-DD92-4E5B-B0BD-30ADEAF3AC2C}"/>
          </ac:picMkLst>
        </pc:picChg>
        <pc:picChg chg="add del mod">
          <ac:chgData name="來賓使用者" userId="S::urn:spo:anon#0dee05013692b92e772a535a5d25528a2b27d3e4d6f84f2c4185d6b16e5a7e02::" providerId="AD" clId="Web-{618D253B-610C-3561-AF5A-D198A03453BA}" dt="2019-03-06T03:54:36.970" v="258"/>
          <ac:picMkLst>
            <pc:docMk/>
            <pc:sldMk cId="3247876760" sldId="1240"/>
            <ac:picMk id="6" creationId="{CE6F7047-36FA-4C28-9A9A-53ADCFA6894B}"/>
          </ac:picMkLst>
        </pc:picChg>
        <pc:picChg chg="add del mod">
          <ac:chgData name="來賓使用者" userId="S::urn:spo:anon#0dee05013692b92e772a535a5d25528a2b27d3e4d6f84f2c4185d6b16e5a7e02::" providerId="AD" clId="Web-{618D253B-610C-3561-AF5A-D198A03453BA}" dt="2019-03-06T03:54:37.423" v="259"/>
          <ac:picMkLst>
            <pc:docMk/>
            <pc:sldMk cId="3247876760" sldId="1240"/>
            <ac:picMk id="11" creationId="{9B5B6CDE-2BB4-433C-84FF-0404A747F217}"/>
          </ac:picMkLst>
        </pc:picChg>
        <pc:picChg chg="add del mod">
          <ac:chgData name="來賓使用者" userId="S::urn:spo:anon#0dee05013692b92e772a535a5d25528a2b27d3e4d6f84f2c4185d6b16e5a7e02::" providerId="AD" clId="Web-{618D253B-610C-3561-AF5A-D198A03453BA}" dt="2019-03-06T03:54:37.486" v="261"/>
          <ac:picMkLst>
            <pc:docMk/>
            <pc:sldMk cId="3247876760" sldId="1240"/>
            <ac:picMk id="12" creationId="{652C18CD-B3F4-47C8-9109-C64CE56C40F5}"/>
          </ac:picMkLst>
        </pc:picChg>
        <pc:picChg chg="add del mod">
          <ac:chgData name="來賓使用者" userId="S::urn:spo:anon#0dee05013692b92e772a535a5d25528a2b27d3e4d6f84f2c4185d6b16e5a7e02::" providerId="AD" clId="Web-{618D253B-610C-3561-AF5A-D198A03453BA}" dt="2019-03-06T03:54:37.455" v="260"/>
          <ac:picMkLst>
            <pc:docMk/>
            <pc:sldMk cId="3247876760" sldId="1240"/>
            <ac:picMk id="13" creationId="{F55C6A9C-4510-4401-9A1E-F60179A16A6C}"/>
          </ac:picMkLst>
        </pc:picChg>
        <pc:picChg chg="mod">
          <ac:chgData name="來賓使用者" userId="S::urn:spo:anon#0dee05013692b92e772a535a5d25528a2b27d3e4d6f84f2c4185d6b16e5a7e02::" providerId="AD" clId="Web-{618D253B-610C-3561-AF5A-D198A03453BA}" dt="2019-03-06T01:57:41.791" v="22" actId="1076"/>
          <ac:picMkLst>
            <pc:docMk/>
            <pc:sldMk cId="3247876760" sldId="1240"/>
            <ac:picMk id="37" creationId="{3D722895-5091-416A-BA8B-BA1A56D79DB0}"/>
          </ac:picMkLst>
        </pc:picChg>
      </pc:sldChg>
      <pc:sldChg chg="addSp delSp modSp">
        <pc:chgData name="來賓使用者" userId="S::urn:spo:anon#0dee05013692b92e772a535a5d25528a2b27d3e4d6f84f2c4185d6b16e5a7e02::" providerId="AD" clId="Web-{618D253B-610C-3561-AF5A-D198A03453BA}" dt="2019-03-06T03:54:36.908" v="256"/>
        <pc:sldMkLst>
          <pc:docMk/>
          <pc:sldMk cId="2317429841" sldId="1241"/>
        </pc:sldMkLst>
        <pc:spChg chg="add del mod">
          <ac:chgData name="來賓使用者" userId="S::urn:spo:anon#0dee05013692b92e772a535a5d25528a2b27d3e4d6f84f2c4185d6b16e5a7e02::" providerId="AD" clId="Web-{618D253B-610C-3561-AF5A-D198A03453BA}" dt="2019-03-06T03:54:36.846" v="254"/>
          <ac:spMkLst>
            <pc:docMk/>
            <pc:sldMk cId="2317429841" sldId="1241"/>
            <ac:spMk id="3" creationId="{48A2174A-970D-4546-AFA3-C7E4CBC32187}"/>
          </ac:spMkLst>
        </pc:spChg>
        <pc:spChg chg="add del mod">
          <ac:chgData name="來賓使用者" userId="S::urn:spo:anon#0dee05013692b92e772a535a5d25528a2b27d3e4d6f84f2c4185d6b16e5a7e02::" providerId="AD" clId="Web-{618D253B-610C-3561-AF5A-D198A03453BA}" dt="2019-03-06T03:54:36.877" v="255"/>
          <ac:spMkLst>
            <pc:docMk/>
            <pc:sldMk cId="2317429841" sldId="1241"/>
            <ac:spMk id="8" creationId="{57653A57-D143-4962-B169-B3759539A184}"/>
          </ac:spMkLst>
        </pc:spChg>
        <pc:picChg chg="add del mod">
          <ac:chgData name="來賓使用者" userId="S::urn:spo:anon#0dee05013692b92e772a535a5d25528a2b27d3e4d6f84f2c4185d6b16e5a7e02::" providerId="AD" clId="Web-{618D253B-610C-3561-AF5A-D198A03453BA}" dt="2019-03-06T03:54:36.814" v="253"/>
          <ac:picMkLst>
            <pc:docMk/>
            <pc:sldMk cId="2317429841" sldId="1241"/>
            <ac:picMk id="2" creationId="{6B0238F6-21E7-4E1F-9879-58F60A760560}"/>
          </ac:picMkLst>
        </pc:picChg>
        <pc:picChg chg="add del mod">
          <ac:chgData name="來賓使用者" userId="S::urn:spo:anon#0dee05013692b92e772a535a5d25528a2b27d3e4d6f84f2c4185d6b16e5a7e02::" providerId="AD" clId="Web-{618D253B-610C-3561-AF5A-D198A03453BA}" dt="2019-03-06T03:54:36.908" v="256"/>
          <ac:picMkLst>
            <pc:docMk/>
            <pc:sldMk cId="2317429841" sldId="1241"/>
            <ac:picMk id="9" creationId="{1B0DE4A4-5654-42A6-B706-11DCA4138ACA}"/>
          </ac:picMkLst>
        </pc:picChg>
      </pc:sldChg>
      <pc:sldChg chg="addSp delSp modSp">
        <pc:chgData name="來賓使用者" userId="S::urn:spo:anon#0dee05013692b92e772a535a5d25528a2b27d3e4d6f84f2c4185d6b16e5a7e02::" providerId="AD" clId="Web-{618D253B-610C-3561-AF5A-D198A03453BA}" dt="2019-03-06T03:54:36.939" v="257"/>
        <pc:sldMkLst>
          <pc:docMk/>
          <pc:sldMk cId="191628204" sldId="1242"/>
        </pc:sldMkLst>
        <pc:spChg chg="add del mod">
          <ac:chgData name="來賓使用者" userId="S::urn:spo:anon#0dee05013692b92e772a535a5d25528a2b27d3e4d6f84f2c4185d6b16e5a7e02::" providerId="AD" clId="Web-{618D253B-610C-3561-AF5A-D198A03453BA}" dt="2019-03-06T03:54:36.939" v="257"/>
          <ac:spMkLst>
            <pc:docMk/>
            <pc:sldMk cId="191628204" sldId="1242"/>
            <ac:spMk id="2" creationId="{B9E6DD71-46C3-43A0-9662-4A5861089DA5}"/>
          </ac:spMkLst>
        </pc:spChg>
      </pc:sldChg>
      <pc:sldChg chg="addSp delSp modSp">
        <pc:chgData name="來賓使用者" userId="S::urn:spo:anon#0dee05013692b92e772a535a5d25528a2b27d3e4d6f84f2c4185d6b16e5a7e02::" providerId="AD" clId="Web-{618D253B-610C-3561-AF5A-D198A03453BA}" dt="2019-03-06T03:47:44.846" v="218" actId="1076"/>
        <pc:sldMkLst>
          <pc:docMk/>
          <pc:sldMk cId="4046621147" sldId="1243"/>
        </pc:sldMkLst>
        <pc:picChg chg="add del mod">
          <ac:chgData name="來賓使用者" userId="S::urn:spo:anon#0dee05013692b92e772a535a5d25528a2b27d3e4d6f84f2c4185d6b16e5a7e02::" providerId="AD" clId="Web-{618D253B-610C-3561-AF5A-D198A03453BA}" dt="2019-03-06T03:46:56.329" v="201"/>
          <ac:picMkLst>
            <pc:docMk/>
            <pc:sldMk cId="4046621147" sldId="1243"/>
            <ac:picMk id="2" creationId="{A16CFA46-17FB-4DD7-8CB3-040AEE3D62D6}"/>
          </ac:picMkLst>
        </pc:picChg>
        <pc:picChg chg="add del mod">
          <ac:chgData name="來賓使用者" userId="S::urn:spo:anon#0dee05013692b92e772a535a5d25528a2b27d3e4d6f84f2c4185d6b16e5a7e02::" providerId="AD" clId="Web-{618D253B-610C-3561-AF5A-D198A03453BA}" dt="2019-03-06T03:46:53.487" v="199"/>
          <ac:picMkLst>
            <pc:docMk/>
            <pc:sldMk cId="4046621147" sldId="1243"/>
            <ac:picMk id="4" creationId="{8B481E6C-2266-4DF1-B685-157A7200C332}"/>
          </ac:picMkLst>
        </pc:picChg>
        <pc:picChg chg="del">
          <ac:chgData name="來賓使用者" userId="S::urn:spo:anon#0dee05013692b92e772a535a5d25528a2b27d3e4d6f84f2c4185d6b16e5a7e02::" providerId="AD" clId="Web-{618D253B-610C-3561-AF5A-D198A03453BA}" dt="2019-03-06T03:41:33.100" v="162"/>
          <ac:picMkLst>
            <pc:docMk/>
            <pc:sldMk cId="4046621147" sldId="1243"/>
            <ac:picMk id="5" creationId="{B3CEB556-A08E-4E6C-91D2-9A2B109CC0DF}"/>
          </ac:picMkLst>
        </pc:picChg>
        <pc:picChg chg="del mod">
          <ac:chgData name="來賓使用者" userId="S::urn:spo:anon#0dee05013692b92e772a535a5d25528a2b27d3e4d6f84f2c4185d6b16e5a7e02::" providerId="AD" clId="Web-{618D253B-610C-3561-AF5A-D198A03453BA}" dt="2019-03-06T03:41:37.553" v="164"/>
          <ac:picMkLst>
            <pc:docMk/>
            <pc:sldMk cId="4046621147" sldId="1243"/>
            <ac:picMk id="7" creationId="{6F439C2B-B275-49EF-8BBA-5D3CDB9E5085}"/>
          </ac:picMkLst>
        </pc:picChg>
        <pc:picChg chg="add del mod">
          <ac:chgData name="來賓使用者" userId="S::urn:spo:anon#0dee05013692b92e772a535a5d25528a2b27d3e4d6f84f2c4185d6b16e5a7e02::" providerId="AD" clId="Web-{618D253B-610C-3561-AF5A-D198A03453BA}" dt="2019-03-06T03:46:54.891" v="200"/>
          <ac:picMkLst>
            <pc:docMk/>
            <pc:sldMk cId="4046621147" sldId="1243"/>
            <ac:picMk id="8" creationId="{1218C43A-BEE5-4132-9D5A-846E5F6D4E08}"/>
          </ac:picMkLst>
        </pc:picChg>
        <pc:picChg chg="add mod">
          <ac:chgData name="來賓使用者" userId="S::urn:spo:anon#0dee05013692b92e772a535a5d25528a2b27d3e4d6f84f2c4185d6b16e5a7e02::" providerId="AD" clId="Web-{618D253B-610C-3561-AF5A-D198A03453BA}" dt="2019-03-06T03:47:44.846" v="218" actId="1076"/>
          <ac:picMkLst>
            <pc:docMk/>
            <pc:sldMk cId="4046621147" sldId="1243"/>
            <ac:picMk id="10" creationId="{9972FBA7-8915-45E3-852D-49440B6269E9}"/>
          </ac:picMkLst>
        </pc:picChg>
        <pc:picChg chg="add mod">
          <ac:chgData name="來賓使用者" userId="S::urn:spo:anon#0dee05013692b92e772a535a5d25528a2b27d3e4d6f84f2c4185d6b16e5a7e02::" providerId="AD" clId="Web-{618D253B-610C-3561-AF5A-D198A03453BA}" dt="2019-03-06T03:47:19.017" v="209" actId="1076"/>
          <ac:picMkLst>
            <pc:docMk/>
            <pc:sldMk cId="4046621147" sldId="1243"/>
            <ac:picMk id="12" creationId="{46745011-3ED7-45F9-A666-EF9960FC7262}"/>
          </ac:picMkLst>
        </pc:picChg>
        <pc:picChg chg="add del mod">
          <ac:chgData name="來賓使用者" userId="S::urn:spo:anon#0dee05013692b92e772a535a5d25528a2b27d3e4d6f84f2c4185d6b16e5a7e02::" providerId="AD" clId="Web-{618D253B-610C-3561-AF5A-D198A03453BA}" dt="2019-03-06T03:47:31.049" v="213"/>
          <ac:picMkLst>
            <pc:docMk/>
            <pc:sldMk cId="4046621147" sldId="1243"/>
            <ac:picMk id="14" creationId="{879ECB0E-039C-4022-A06C-A46565DA7DA8}"/>
          </ac:picMkLst>
        </pc:picChg>
        <pc:picChg chg="add mod">
          <ac:chgData name="來賓使用者" userId="S::urn:spo:anon#0dee05013692b92e772a535a5d25528a2b27d3e4d6f84f2c4185d6b16e5a7e02::" providerId="AD" clId="Web-{618D253B-610C-3561-AF5A-D198A03453BA}" dt="2019-03-06T03:47:39.611" v="216" actId="1076"/>
          <ac:picMkLst>
            <pc:docMk/>
            <pc:sldMk cId="4046621147" sldId="1243"/>
            <ac:picMk id="16" creationId="{2C79F071-4721-41F4-92B0-EF801EA05EA6}"/>
          </ac:picMkLst>
        </pc:picChg>
      </pc:sldChg>
      <pc:sldChg chg="del">
        <pc:chgData name="來賓使用者" userId="S::urn:spo:anon#0dee05013692b92e772a535a5d25528a2b27d3e4d6f84f2c4185d6b16e5a7e02::" providerId="AD" clId="Web-{618D253B-610C-3561-AF5A-D198A03453BA}" dt="2019-03-06T03:43:04.665" v="179"/>
        <pc:sldMkLst>
          <pc:docMk/>
          <pc:sldMk cId="4263485133" sldId="1244"/>
        </pc:sldMkLst>
      </pc:sldChg>
      <pc:sldChg chg="addSp delSp modSp">
        <pc:chgData name="來賓使用者" userId="S::urn:spo:anon#0dee05013692b92e772a535a5d25528a2b27d3e4d6f84f2c4185d6b16e5a7e02::" providerId="AD" clId="Web-{618D253B-610C-3561-AF5A-D198A03453BA}" dt="2019-03-06T03:51:13.338" v="252" actId="1076"/>
        <pc:sldMkLst>
          <pc:docMk/>
          <pc:sldMk cId="1936021953" sldId="1245"/>
        </pc:sldMkLst>
        <pc:graphicFrameChg chg="add del mod">
          <ac:chgData name="來賓使用者" userId="S::urn:spo:anon#0dee05013692b92e772a535a5d25528a2b27d3e4d6f84f2c4185d6b16e5a7e02::" providerId="AD" clId="Web-{618D253B-610C-3561-AF5A-D198A03453BA}" dt="2019-03-06T03:43:33.322" v="183"/>
          <ac:graphicFrameMkLst>
            <pc:docMk/>
            <pc:sldMk cId="1936021953" sldId="1245"/>
            <ac:graphicFrameMk id="3" creationId="{26CB9FD5-1AD1-49EA-BCE8-1F37A3700557}"/>
          </ac:graphicFrameMkLst>
        </pc:graphicFrameChg>
        <pc:picChg chg="add del mod ord">
          <ac:chgData name="來賓使用者" userId="S::urn:spo:anon#0dee05013692b92e772a535a5d25528a2b27d3e4d6f84f2c4185d6b16e5a7e02::" providerId="AD" clId="Web-{618D253B-610C-3561-AF5A-D198A03453BA}" dt="2019-03-06T03:47:53.471" v="219"/>
          <ac:picMkLst>
            <pc:docMk/>
            <pc:sldMk cId="1936021953" sldId="1245"/>
            <ac:picMk id="4" creationId="{04E5C822-07B5-4773-8F15-5E3ACD56F509}"/>
          </ac:picMkLst>
        </pc:picChg>
        <pc:picChg chg="del">
          <ac:chgData name="來賓使用者" userId="S::urn:spo:anon#0dee05013692b92e772a535a5d25528a2b27d3e4d6f84f2c4185d6b16e5a7e02::" providerId="AD" clId="Web-{618D253B-610C-3561-AF5A-D198A03453BA}" dt="2019-03-06T03:43:07.353" v="180"/>
          <ac:picMkLst>
            <pc:docMk/>
            <pc:sldMk cId="1936021953" sldId="1245"/>
            <ac:picMk id="5" creationId="{95C9255E-EDD0-441E-B455-7A6EF3676D00}"/>
          </ac:picMkLst>
        </pc:picChg>
        <pc:picChg chg="mod ord">
          <ac:chgData name="來賓使用者" userId="S::urn:spo:anon#0dee05013692b92e772a535a5d25528a2b27d3e4d6f84f2c4185d6b16e5a7e02::" providerId="AD" clId="Web-{618D253B-610C-3561-AF5A-D198A03453BA}" dt="2019-03-06T03:51:07.697" v="251" actId="14100"/>
          <ac:picMkLst>
            <pc:docMk/>
            <pc:sldMk cId="1936021953" sldId="1245"/>
            <ac:picMk id="7" creationId="{D5DDB8B0-773F-43BB-B6B4-FC62AFC66582}"/>
          </ac:picMkLst>
        </pc:picChg>
        <pc:picChg chg="add mod">
          <ac:chgData name="來賓使用者" userId="S::urn:spo:anon#0dee05013692b92e772a535a5d25528a2b27d3e4d6f84f2c4185d6b16e5a7e02::" providerId="AD" clId="Web-{618D253B-610C-3561-AF5A-D198A03453BA}" dt="2019-03-06T03:49:09.115" v="243" actId="1076"/>
          <ac:picMkLst>
            <pc:docMk/>
            <pc:sldMk cId="1936021953" sldId="1245"/>
            <ac:picMk id="8" creationId="{6A958350-1C64-4506-A4FF-3EED1018F113}"/>
          </ac:picMkLst>
        </pc:picChg>
        <pc:picChg chg="add mod">
          <ac:chgData name="來賓使用者" userId="S::urn:spo:anon#0dee05013692b92e772a535a5d25528a2b27d3e4d6f84f2c4185d6b16e5a7e02::" providerId="AD" clId="Web-{618D253B-610C-3561-AF5A-D198A03453BA}" dt="2019-03-06T03:51:13.338" v="252" actId="1076"/>
          <ac:picMkLst>
            <pc:docMk/>
            <pc:sldMk cId="1936021953" sldId="1245"/>
            <ac:picMk id="10" creationId="{D74EA42D-6040-4688-A528-63101715F867}"/>
          </ac:picMkLst>
        </pc:picChg>
      </pc:sldChg>
      <pc:sldChg chg="addSp delSp modSp new ord">
        <pc:chgData name="來賓使用者" userId="S::urn:spo:anon#0dee05013692b92e772a535a5d25528a2b27d3e4d6f84f2c4185d6b16e5a7e02::" providerId="AD" clId="Web-{618D253B-610C-3561-AF5A-D198A03453BA}" dt="2019-03-06T06:11:16.740" v="441" actId="20577"/>
        <pc:sldMkLst>
          <pc:docMk/>
          <pc:sldMk cId="2096665483" sldId="1246"/>
        </pc:sldMkLst>
        <pc:spChg chg="del">
          <ac:chgData name="來賓使用者" userId="S::urn:spo:anon#0dee05013692b92e772a535a5d25528a2b27d3e4d6f84f2c4185d6b16e5a7e02::" providerId="AD" clId="Web-{618D253B-610C-3561-AF5A-D198A03453BA}" dt="2019-03-06T06:05:17.509" v="263"/>
          <ac:spMkLst>
            <pc:docMk/>
            <pc:sldMk cId="2096665483" sldId="1246"/>
            <ac:spMk id="2" creationId="{AF5360D3-0146-4695-8B0D-DB7D3F69E801}"/>
          </ac:spMkLst>
        </pc:spChg>
        <pc:spChg chg="del">
          <ac:chgData name="來賓使用者" userId="S::urn:spo:anon#0dee05013692b92e772a535a5d25528a2b27d3e4d6f84f2c4185d6b16e5a7e02::" providerId="AD" clId="Web-{618D253B-610C-3561-AF5A-D198A03453BA}" dt="2019-03-06T06:05:18.822" v="264"/>
          <ac:spMkLst>
            <pc:docMk/>
            <pc:sldMk cId="2096665483" sldId="1246"/>
            <ac:spMk id="3" creationId="{89E1A20A-4D73-49ED-AE22-BBAECC065C52}"/>
          </ac:spMkLst>
        </pc:spChg>
        <pc:spChg chg="add del mod">
          <ac:chgData name="來賓使用者" userId="S::urn:spo:anon#0dee05013692b92e772a535a5d25528a2b27d3e4d6f84f2c4185d6b16e5a7e02::" providerId="AD" clId="Web-{618D253B-610C-3561-AF5A-D198A03453BA}" dt="2019-03-06T06:10:23.973" v="429"/>
          <ac:spMkLst>
            <pc:docMk/>
            <pc:sldMk cId="2096665483" sldId="1246"/>
            <ac:spMk id="4" creationId="{A9487669-7D55-43A4-9CC9-130D0ED9387E}"/>
          </ac:spMkLst>
        </pc:spChg>
        <pc:spChg chg="add mod">
          <ac:chgData name="來賓使用者" userId="S::urn:spo:anon#0dee05013692b92e772a535a5d25528a2b27d3e4d6f84f2c4185d6b16e5a7e02::" providerId="AD" clId="Web-{618D253B-610C-3561-AF5A-D198A03453BA}" dt="2019-03-06T06:11:16.740" v="441" actId="20577"/>
          <ac:spMkLst>
            <pc:docMk/>
            <pc:sldMk cId="2096665483" sldId="1246"/>
            <ac:spMk id="5" creationId="{582A303E-CEB2-4E49-A5A3-47FE80F3E6B2}"/>
          </ac:spMkLst>
        </pc:spChg>
      </pc:sldChg>
      <pc:sldChg chg="addSp delSp modSp new ord">
        <pc:chgData name="來賓使用者" userId="S::urn:spo:anon#0dee05013692b92e772a535a5d25528a2b27d3e4d6f84f2c4185d6b16e5a7e02::" providerId="AD" clId="Web-{618D253B-610C-3561-AF5A-D198A03453BA}" dt="2019-03-06T06:11:42.256" v="451" actId="1076"/>
        <pc:sldMkLst>
          <pc:docMk/>
          <pc:sldMk cId="3978462969" sldId="1247"/>
        </pc:sldMkLst>
        <pc:spChg chg="del">
          <ac:chgData name="來賓使用者" userId="S::urn:spo:anon#0dee05013692b92e772a535a5d25528a2b27d3e4d6f84f2c4185d6b16e5a7e02::" providerId="AD" clId="Web-{618D253B-610C-3561-AF5A-D198A03453BA}" dt="2019-03-06T06:06:37.450" v="291"/>
          <ac:spMkLst>
            <pc:docMk/>
            <pc:sldMk cId="3978462969" sldId="1247"/>
            <ac:spMk id="2" creationId="{CDA14767-E8D6-42AD-9E4E-1BA93234A8AE}"/>
          </ac:spMkLst>
        </pc:spChg>
        <pc:spChg chg="del">
          <ac:chgData name="來賓使用者" userId="S::urn:spo:anon#0dee05013692b92e772a535a5d25528a2b27d3e4d6f84f2c4185d6b16e5a7e02::" providerId="AD" clId="Web-{618D253B-610C-3561-AF5A-D198A03453BA}" dt="2019-03-06T06:06:38.809" v="292"/>
          <ac:spMkLst>
            <pc:docMk/>
            <pc:sldMk cId="3978462969" sldId="1247"/>
            <ac:spMk id="3" creationId="{4879B99E-CD53-4922-9043-26984D2DD3C0}"/>
          </ac:spMkLst>
        </pc:spChg>
        <pc:spChg chg="add del mod">
          <ac:chgData name="來賓使用者" userId="S::urn:spo:anon#0dee05013692b92e772a535a5d25528a2b27d3e4d6f84f2c4185d6b16e5a7e02::" providerId="AD" clId="Web-{618D253B-610C-3561-AF5A-D198A03453BA}" dt="2019-03-06T06:10:21.035" v="428"/>
          <ac:spMkLst>
            <pc:docMk/>
            <pc:sldMk cId="3978462969" sldId="1247"/>
            <ac:spMk id="4" creationId="{9BED106C-EA0F-4082-9F46-EEBB6F1B37A0}"/>
          </ac:spMkLst>
        </pc:spChg>
        <pc:spChg chg="add mod">
          <ac:chgData name="來賓使用者" userId="S::urn:spo:anon#0dee05013692b92e772a535a5d25528a2b27d3e4d6f84f2c4185d6b16e5a7e02::" providerId="AD" clId="Web-{618D253B-610C-3561-AF5A-D198A03453BA}" dt="2019-03-06T06:11:42.256" v="451" actId="1076"/>
          <ac:spMkLst>
            <pc:docMk/>
            <pc:sldMk cId="3978462969" sldId="1247"/>
            <ac:spMk id="5" creationId="{80924072-9799-41A0-A205-9B2301A8C2B9}"/>
          </ac:spMkLst>
        </pc:spChg>
      </pc:sldChg>
      <pc:sldChg chg="addSp delSp modSp new del ord">
        <pc:chgData name="來賓使用者" userId="S::urn:spo:anon#0dee05013692b92e772a535a5d25528a2b27d3e4d6f84f2c4185d6b16e5a7e02::" providerId="AD" clId="Web-{618D253B-610C-3561-AF5A-D198A03453BA}" dt="2019-03-06T06:06:27.951" v="289"/>
        <pc:sldMkLst>
          <pc:docMk/>
          <pc:sldMk cId="4270546243" sldId="1247"/>
        </pc:sldMkLst>
        <pc:spChg chg="del">
          <ac:chgData name="來賓使用者" userId="S::urn:spo:anon#0dee05013692b92e772a535a5d25528a2b27d3e4d6f84f2c4185d6b16e5a7e02::" providerId="AD" clId="Web-{618D253B-610C-3561-AF5A-D198A03453BA}" dt="2019-03-06T06:06:04.824" v="282"/>
          <ac:spMkLst>
            <pc:docMk/>
            <pc:sldMk cId="4270546243" sldId="1247"/>
            <ac:spMk id="2" creationId="{AAE383F6-5EA9-4AFB-8BBA-01A36CE95921}"/>
          </ac:spMkLst>
        </pc:spChg>
        <pc:spChg chg="del">
          <ac:chgData name="來賓使用者" userId="S::urn:spo:anon#0dee05013692b92e772a535a5d25528a2b27d3e4d6f84f2c4185d6b16e5a7e02::" providerId="AD" clId="Web-{618D253B-610C-3561-AF5A-D198A03453BA}" dt="2019-03-06T06:06:02.823" v="281"/>
          <ac:spMkLst>
            <pc:docMk/>
            <pc:sldMk cId="4270546243" sldId="1247"/>
            <ac:spMk id="3" creationId="{285BCEA1-85DC-446F-8CB2-07450A3CA372}"/>
          </ac:spMkLst>
        </pc:spChg>
        <pc:spChg chg="del">
          <ac:chgData name="來賓使用者" userId="S::urn:spo:anon#0dee05013692b92e772a535a5d25528a2b27d3e4d6f84f2c4185d6b16e5a7e02::" providerId="AD" clId="Web-{618D253B-610C-3561-AF5A-D198A03453BA}" dt="2019-03-06T06:06:05.667" v="283"/>
          <ac:spMkLst>
            <pc:docMk/>
            <pc:sldMk cId="4270546243" sldId="1247"/>
            <ac:spMk id="4" creationId="{FBB68B82-005A-4F00-B130-1974A702606A}"/>
          </ac:spMkLst>
        </pc:spChg>
        <pc:spChg chg="add del mod">
          <ac:chgData name="來賓使用者" userId="S::urn:spo:anon#0dee05013692b92e772a535a5d25528a2b27d3e4d6f84f2c4185d6b16e5a7e02::" providerId="AD" clId="Web-{618D253B-610C-3561-AF5A-D198A03453BA}" dt="2019-03-06T06:06:26.371" v="288"/>
          <ac:spMkLst>
            <pc:docMk/>
            <pc:sldMk cId="4270546243" sldId="1247"/>
            <ac:spMk id="5" creationId="{5FDBF393-8EEB-4D13-90CF-452E82EBCCFA}"/>
          </ac:spMkLst>
        </pc:spChg>
      </pc:sldChg>
      <pc:sldChg chg="addSp delSp modSp new">
        <pc:chgData name="來賓使用者" userId="S::urn:spo:anon#0dee05013692b92e772a535a5d25528a2b27d3e4d6f84f2c4185d6b16e5a7e02::" providerId="AD" clId="Web-{618D253B-610C-3561-AF5A-D198A03453BA}" dt="2019-03-06T06:12:14.101" v="462" actId="20577"/>
        <pc:sldMkLst>
          <pc:docMk/>
          <pc:sldMk cId="2653747299" sldId="1248"/>
        </pc:sldMkLst>
        <pc:spChg chg="del">
          <ac:chgData name="來賓使用者" userId="S::urn:spo:anon#0dee05013692b92e772a535a5d25528a2b27d3e4d6f84f2c4185d6b16e5a7e02::" providerId="AD" clId="Web-{618D253B-610C-3561-AF5A-D198A03453BA}" dt="2019-03-06T06:08:38.375" v="384"/>
          <ac:spMkLst>
            <pc:docMk/>
            <pc:sldMk cId="2653747299" sldId="1248"/>
            <ac:spMk id="2" creationId="{DE52BB01-904F-49B7-9922-164B4CD2265B}"/>
          </ac:spMkLst>
        </pc:spChg>
        <pc:spChg chg="del">
          <ac:chgData name="來賓使用者" userId="S::urn:spo:anon#0dee05013692b92e772a535a5d25528a2b27d3e4d6f84f2c4185d6b16e5a7e02::" providerId="AD" clId="Web-{618D253B-610C-3561-AF5A-D198A03453BA}" dt="2019-03-06T06:08:39.828" v="385"/>
          <ac:spMkLst>
            <pc:docMk/>
            <pc:sldMk cId="2653747299" sldId="1248"/>
            <ac:spMk id="3" creationId="{FBE81D2C-575A-4F50-A2C2-3B12E047815D}"/>
          </ac:spMkLst>
        </pc:spChg>
        <pc:spChg chg="add del mod">
          <ac:chgData name="來賓使用者" userId="S::urn:spo:anon#0dee05013692b92e772a535a5d25528a2b27d3e4d6f84f2c4185d6b16e5a7e02::" providerId="AD" clId="Web-{618D253B-610C-3561-AF5A-D198A03453BA}" dt="2019-03-06T06:10:18.675" v="427"/>
          <ac:spMkLst>
            <pc:docMk/>
            <pc:sldMk cId="2653747299" sldId="1248"/>
            <ac:spMk id="4" creationId="{B2AE533B-20D7-4060-B1B7-626AF437955F}"/>
          </ac:spMkLst>
        </pc:spChg>
        <pc:spChg chg="add mod">
          <ac:chgData name="來賓使用者" userId="S::urn:spo:anon#0dee05013692b92e772a535a5d25528a2b27d3e4d6f84f2c4185d6b16e5a7e02::" providerId="AD" clId="Web-{618D253B-610C-3561-AF5A-D198A03453BA}" dt="2019-03-06T06:12:14.101" v="462" actId="20577"/>
          <ac:spMkLst>
            <pc:docMk/>
            <pc:sldMk cId="2653747299" sldId="1248"/>
            <ac:spMk id="5" creationId="{08DC5B11-3250-4276-85FB-83B08579EC2C}"/>
          </ac:spMkLst>
        </pc:spChg>
      </pc:sldChg>
      <pc:sldChg chg="new del">
        <pc:chgData name="來賓使用者" userId="S::urn:spo:anon#0dee05013692b92e772a535a5d25528a2b27d3e4d6f84f2c4185d6b16e5a7e02::" providerId="AD" clId="Web-{618D253B-610C-3561-AF5A-D198A03453BA}" dt="2019-03-06T06:06:20.730" v="287"/>
        <pc:sldMkLst>
          <pc:docMk/>
          <pc:sldMk cId="3153341765" sldId="1248"/>
        </pc:sldMkLst>
      </pc:sldChg>
    </pc:docChg>
  </pc:docChgLst>
  <pc:docChgLst>
    <pc:chgData name="來賓使用者" userId="S::urn:spo:anon#0dee05013692b92e772a535a5d25528a2b27d3e4d6f84f2c4185d6b16e5a7e02::" providerId="AD" clId="Web-{64F5C2D7-80C6-52F4-5ED9-587D4B1CC118}"/>
    <pc:docChg chg="modSld">
      <pc:chgData name="來賓使用者" userId="S::urn:spo:anon#0dee05013692b92e772a535a5d25528a2b27d3e4d6f84f2c4185d6b16e5a7e02::" providerId="AD" clId="Web-{64F5C2D7-80C6-52F4-5ED9-587D4B1CC118}" dt="2019-03-07T01:57:19.327" v="170" actId="1076"/>
      <pc:docMkLst>
        <pc:docMk/>
      </pc:docMkLst>
      <pc:sldChg chg="addSp modSp">
        <pc:chgData name="來賓使用者" userId="S::urn:spo:anon#0dee05013692b92e772a535a5d25528a2b27d3e4d6f84f2c4185d6b16e5a7e02::" providerId="AD" clId="Web-{64F5C2D7-80C6-52F4-5ED9-587D4B1CC118}" dt="2019-03-07T01:57:19.327" v="170" actId="1076"/>
        <pc:sldMkLst>
          <pc:docMk/>
          <pc:sldMk cId="4150089829" sldId="1099"/>
        </pc:sldMkLst>
        <pc:spChg chg="add mod">
          <ac:chgData name="來賓使用者" userId="S::urn:spo:anon#0dee05013692b92e772a535a5d25528a2b27d3e4d6f84f2c4185d6b16e5a7e02::" providerId="AD" clId="Web-{64F5C2D7-80C6-52F4-5ED9-587D4B1CC118}" dt="2019-03-07T01:56:25.186" v="157" actId="1076"/>
          <ac:spMkLst>
            <pc:docMk/>
            <pc:sldMk cId="4150089829" sldId="1099"/>
            <ac:spMk id="2" creationId="{D147D3D5-0201-47C1-A878-08562CDC9BD9}"/>
          </ac:spMkLst>
        </pc:spChg>
        <pc:spChg chg="add mod">
          <ac:chgData name="來賓使用者" userId="S::urn:spo:anon#0dee05013692b92e772a535a5d25528a2b27d3e4d6f84f2c4185d6b16e5a7e02::" providerId="AD" clId="Web-{64F5C2D7-80C6-52F4-5ED9-587D4B1CC118}" dt="2019-03-07T01:57:19.327" v="170" actId="1076"/>
          <ac:spMkLst>
            <pc:docMk/>
            <pc:sldMk cId="4150089829" sldId="1099"/>
            <ac:spMk id="3" creationId="{E1D479CB-2656-4914-9810-FCE89F6433C6}"/>
          </ac:spMkLst>
        </pc:spChg>
        <pc:spChg chg="mod">
          <ac:chgData name="來賓使用者" userId="S::urn:spo:anon#0dee05013692b92e772a535a5d25528a2b27d3e4d6f84f2c4185d6b16e5a7e02::" providerId="AD" clId="Web-{64F5C2D7-80C6-52F4-5ED9-587D4B1CC118}" dt="2019-03-07T01:55:34.295" v="152" actId="1076"/>
          <ac:spMkLst>
            <pc:docMk/>
            <pc:sldMk cId="4150089829" sldId="1099"/>
            <ac:spMk id="5" creationId="{00000000-0000-0000-0000-000000000000}"/>
          </ac:spMkLst>
        </pc:spChg>
        <pc:picChg chg="add mod">
          <ac:chgData name="來賓使用者" userId="S::urn:spo:anon#0dee05013692b92e772a535a5d25528a2b27d3e4d6f84f2c4185d6b16e5a7e02::" providerId="AD" clId="Web-{64F5C2D7-80C6-52F4-5ED9-587D4B1CC118}" dt="2019-03-07T01:56:37.202" v="159" actId="1076"/>
          <ac:picMkLst>
            <pc:docMk/>
            <pc:sldMk cId="4150089829" sldId="1099"/>
            <ac:picMk id="9" creationId="{4B326F27-1F8B-4B8B-80C7-C0BA959A135A}"/>
          </ac:picMkLst>
        </pc:picChg>
        <pc:picChg chg="add mod">
          <ac:chgData name="來賓使用者" userId="S::urn:spo:anon#0dee05013692b92e772a535a5d25528a2b27d3e4d6f84f2c4185d6b16e5a7e02::" providerId="AD" clId="Web-{64F5C2D7-80C6-52F4-5ED9-587D4B1CC118}" dt="2019-03-07T01:56:46.171" v="163" actId="1076"/>
          <ac:picMkLst>
            <pc:docMk/>
            <pc:sldMk cId="4150089829" sldId="1099"/>
            <ac:picMk id="11" creationId="{FCB931EA-B741-4C7F-A83E-6DB4C0983A5F}"/>
          </ac:picMkLst>
        </pc:picChg>
        <pc:picChg chg="add mod">
          <ac:chgData name="來賓使用者" userId="S::urn:spo:anon#0dee05013692b92e772a535a5d25528a2b27d3e4d6f84f2c4185d6b16e5a7e02::" providerId="AD" clId="Web-{64F5C2D7-80C6-52F4-5ED9-587D4B1CC118}" dt="2019-03-07T01:56:42.483" v="162" actId="1076"/>
          <ac:picMkLst>
            <pc:docMk/>
            <pc:sldMk cId="4150089829" sldId="1099"/>
            <ac:picMk id="13" creationId="{7D16C72C-FBE0-4375-81C8-643338EDA9B1}"/>
          </ac:picMkLst>
        </pc:picChg>
        <pc:picChg chg="add mod">
          <ac:chgData name="來賓使用者" userId="S::urn:spo:anon#0dee05013692b92e772a535a5d25528a2b27d3e4d6f84f2c4185d6b16e5a7e02::" providerId="AD" clId="Web-{64F5C2D7-80C6-52F4-5ED9-587D4B1CC118}" dt="2019-03-07T01:56:53.061" v="165" actId="1076"/>
          <ac:picMkLst>
            <pc:docMk/>
            <pc:sldMk cId="4150089829" sldId="1099"/>
            <ac:picMk id="15" creationId="{505DE900-36A4-459B-8AEE-BFFAC1682E29}"/>
          </ac:picMkLst>
        </pc:picChg>
        <pc:picChg chg="add mod">
          <ac:chgData name="來賓使用者" userId="S::urn:spo:anon#0dee05013692b92e772a535a5d25528a2b27d3e4d6f84f2c4185d6b16e5a7e02::" providerId="AD" clId="Web-{64F5C2D7-80C6-52F4-5ED9-587D4B1CC118}" dt="2019-03-07T01:57:08.186" v="167" actId="1076"/>
          <ac:picMkLst>
            <pc:docMk/>
            <pc:sldMk cId="4150089829" sldId="1099"/>
            <ac:picMk id="17" creationId="{8995480A-1F0B-4AE5-ADF2-4C198F84F259}"/>
          </ac:picMkLst>
        </pc:picChg>
        <pc:picChg chg="add mod">
          <ac:chgData name="來賓使用者" userId="S::urn:spo:anon#0dee05013692b92e772a535a5d25528a2b27d3e4d6f84f2c4185d6b16e5a7e02::" providerId="AD" clId="Web-{64F5C2D7-80C6-52F4-5ED9-587D4B1CC118}" dt="2019-03-07T01:57:15.483" v="169" actId="1076"/>
          <ac:picMkLst>
            <pc:docMk/>
            <pc:sldMk cId="4150089829" sldId="1099"/>
            <ac:picMk id="19" creationId="{0E13CFD4-7022-4CCC-961B-D34E221AC355}"/>
          </ac:picMkLst>
        </pc:picChg>
      </pc:sldChg>
      <pc:sldChg chg="addSp modSp">
        <pc:chgData name="來賓使用者" userId="S::urn:spo:anon#0dee05013692b92e772a535a5d25528a2b27d3e4d6f84f2c4185d6b16e5a7e02::" providerId="AD" clId="Web-{64F5C2D7-80C6-52F4-5ED9-587D4B1CC118}" dt="2019-03-07T01:55:08.780" v="150" actId="1076"/>
        <pc:sldMkLst>
          <pc:docMk/>
          <pc:sldMk cId="3804842969" sldId="1104"/>
        </pc:sldMkLst>
        <pc:spChg chg="mod">
          <ac:chgData name="來賓使用者" userId="S::urn:spo:anon#0dee05013692b92e772a535a5d25528a2b27d3e4d6f84f2c4185d6b16e5a7e02::" providerId="AD" clId="Web-{64F5C2D7-80C6-52F4-5ED9-587D4B1CC118}" dt="2019-03-07T01:53:15.467" v="120" actId="1076"/>
          <ac:spMkLst>
            <pc:docMk/>
            <pc:sldMk cId="3804842969" sldId="1104"/>
            <ac:spMk id="3" creationId="{00000000-0000-0000-0000-000000000000}"/>
          </ac:spMkLst>
        </pc:spChg>
        <pc:spChg chg="add mod">
          <ac:chgData name="來賓使用者" userId="S::urn:spo:anon#0dee05013692b92e772a535a5d25528a2b27d3e4d6f84f2c4185d6b16e5a7e02::" providerId="AD" clId="Web-{64F5C2D7-80C6-52F4-5ED9-587D4B1CC118}" dt="2019-03-07T01:55:06.467" v="149" actId="1076"/>
          <ac:spMkLst>
            <pc:docMk/>
            <pc:sldMk cId="3804842969" sldId="1104"/>
            <ac:spMk id="19" creationId="{9B3261B4-FE56-44B4-A496-EB268CB65F2F}"/>
          </ac:spMkLst>
        </pc:spChg>
        <pc:picChg chg="add mod">
          <ac:chgData name="來賓使用者" userId="S::urn:spo:anon#0dee05013692b92e772a535a5d25528a2b27d3e4d6f84f2c4185d6b16e5a7e02::" providerId="AD" clId="Web-{64F5C2D7-80C6-52F4-5ED9-587D4B1CC118}" dt="2019-03-07T01:53:19.295" v="122" actId="1076"/>
          <ac:picMkLst>
            <pc:docMk/>
            <pc:sldMk cId="3804842969" sldId="1104"/>
            <ac:picMk id="2" creationId="{B32DAE39-8894-45E3-B71F-70103F8C15AF}"/>
          </ac:picMkLst>
        </pc:picChg>
        <pc:picChg chg="add mod">
          <ac:chgData name="來賓使用者" userId="S::urn:spo:anon#0dee05013692b92e772a535a5d25528a2b27d3e4d6f84f2c4185d6b16e5a7e02::" providerId="AD" clId="Web-{64F5C2D7-80C6-52F4-5ED9-587D4B1CC118}" dt="2019-03-07T01:53:17.467" v="121" actId="1076"/>
          <ac:picMkLst>
            <pc:docMk/>
            <pc:sldMk cId="3804842969" sldId="1104"/>
            <ac:picMk id="7" creationId="{62DEAA68-B958-4361-B9C8-D7FD1F69296B}"/>
          </ac:picMkLst>
        </pc:picChg>
        <pc:picChg chg="add mod">
          <ac:chgData name="來賓使用者" userId="S::urn:spo:anon#0dee05013692b92e772a535a5d25528a2b27d3e4d6f84f2c4185d6b16e5a7e02::" providerId="AD" clId="Web-{64F5C2D7-80C6-52F4-5ED9-587D4B1CC118}" dt="2019-03-07T01:55:00.717" v="147" actId="1076"/>
          <ac:picMkLst>
            <pc:docMk/>
            <pc:sldMk cId="3804842969" sldId="1104"/>
            <ac:picMk id="9" creationId="{CBC1EB4D-F405-4868-94AE-D14AB3465B5C}"/>
          </ac:picMkLst>
        </pc:picChg>
        <pc:picChg chg="add mod">
          <ac:chgData name="來賓使用者" userId="S::urn:spo:anon#0dee05013692b92e772a535a5d25528a2b27d3e4d6f84f2c4185d6b16e5a7e02::" providerId="AD" clId="Web-{64F5C2D7-80C6-52F4-5ED9-587D4B1CC118}" dt="2019-03-07T01:55:02.905" v="148" actId="1076"/>
          <ac:picMkLst>
            <pc:docMk/>
            <pc:sldMk cId="3804842969" sldId="1104"/>
            <ac:picMk id="11" creationId="{6665ACD6-A64C-4271-A5F7-EFAAC8F3717E}"/>
          </ac:picMkLst>
        </pc:picChg>
        <pc:picChg chg="add mod">
          <ac:chgData name="來賓使用者" userId="S::urn:spo:anon#0dee05013692b92e772a535a5d25528a2b27d3e4d6f84f2c4185d6b16e5a7e02::" providerId="AD" clId="Web-{64F5C2D7-80C6-52F4-5ED9-587D4B1CC118}" dt="2019-03-07T01:54:01.217" v="130" actId="1076"/>
          <ac:picMkLst>
            <pc:docMk/>
            <pc:sldMk cId="3804842969" sldId="1104"/>
            <ac:picMk id="13" creationId="{B020F07C-42DD-4B66-BB27-E455E4DC835A}"/>
          </ac:picMkLst>
        </pc:picChg>
        <pc:picChg chg="add mod">
          <ac:chgData name="來賓使用者" userId="S::urn:spo:anon#0dee05013692b92e772a535a5d25528a2b27d3e4d6f84f2c4185d6b16e5a7e02::" providerId="AD" clId="Web-{64F5C2D7-80C6-52F4-5ED9-587D4B1CC118}" dt="2019-03-07T01:54:55.702" v="146" actId="1076"/>
          <ac:picMkLst>
            <pc:docMk/>
            <pc:sldMk cId="3804842969" sldId="1104"/>
            <ac:picMk id="15" creationId="{2E80746F-3A27-4692-843A-6C8E1B37066F}"/>
          </ac:picMkLst>
        </pc:picChg>
        <pc:picChg chg="add mod">
          <ac:chgData name="來賓使用者" userId="S::urn:spo:anon#0dee05013692b92e772a535a5d25528a2b27d3e4d6f84f2c4185d6b16e5a7e02::" providerId="AD" clId="Web-{64F5C2D7-80C6-52F4-5ED9-587D4B1CC118}" dt="2019-03-07T01:55:08.780" v="150" actId="1076"/>
          <ac:picMkLst>
            <pc:docMk/>
            <pc:sldMk cId="3804842969" sldId="1104"/>
            <ac:picMk id="17" creationId="{DDEA3B51-DE4E-430B-86C1-BE869BD0B1A9}"/>
          </ac:picMkLst>
        </pc:picChg>
      </pc:sldChg>
      <pc:sldChg chg="addSp delSp modSp">
        <pc:chgData name="來賓使用者" userId="S::urn:spo:anon#0dee05013692b92e772a535a5d25528a2b27d3e4d6f84f2c4185d6b16e5a7e02::" providerId="AD" clId="Web-{64F5C2D7-80C6-52F4-5ED9-587D4B1CC118}" dt="2019-03-07T01:13:05.499" v="22" actId="1076"/>
        <pc:sldMkLst>
          <pc:docMk/>
          <pc:sldMk cId="3247876760" sldId="1240"/>
        </pc:sldMkLst>
        <pc:picChg chg="add del mod">
          <ac:chgData name="來賓使用者" userId="S::urn:spo:anon#0dee05013692b92e772a535a5d25528a2b27d3e4d6f84f2c4185d6b16e5a7e02::" providerId="AD" clId="Web-{64F5C2D7-80C6-52F4-5ED9-587D4B1CC118}" dt="2019-03-07T01:12:54.577" v="19" actId="1076"/>
          <ac:picMkLst>
            <pc:docMk/>
            <pc:sldMk cId="3247876760" sldId="1240"/>
            <ac:picMk id="2" creationId="{35FB6238-58C0-493D-AE19-858FD14F2023}"/>
          </ac:picMkLst>
        </pc:picChg>
        <pc:picChg chg="add mod">
          <ac:chgData name="來賓使用者" userId="S::urn:spo:anon#0dee05013692b92e772a535a5d25528a2b27d3e4d6f84f2c4185d6b16e5a7e02::" providerId="AD" clId="Web-{64F5C2D7-80C6-52F4-5ED9-587D4B1CC118}" dt="2019-03-07T01:12:51.952" v="18" actId="1076"/>
          <ac:picMkLst>
            <pc:docMk/>
            <pc:sldMk cId="3247876760" sldId="1240"/>
            <ac:picMk id="7" creationId="{72B38067-E316-41C8-BDE1-0C13EA528AB2}"/>
          </ac:picMkLst>
        </pc:picChg>
        <pc:picChg chg="add mod">
          <ac:chgData name="來賓使用者" userId="S::urn:spo:anon#0dee05013692b92e772a535a5d25528a2b27d3e4d6f84f2c4185d6b16e5a7e02::" providerId="AD" clId="Web-{64F5C2D7-80C6-52F4-5ED9-587D4B1CC118}" dt="2019-03-07T01:12:44.452" v="16" actId="1076"/>
          <ac:picMkLst>
            <pc:docMk/>
            <pc:sldMk cId="3247876760" sldId="1240"/>
            <ac:picMk id="8" creationId="{94C5C7C7-4EAB-497E-8659-74B5F87E334C}"/>
          </ac:picMkLst>
        </pc:picChg>
        <pc:picChg chg="add mod">
          <ac:chgData name="來賓使用者" userId="S::urn:spo:anon#0dee05013692b92e772a535a5d25528a2b27d3e4d6f84f2c4185d6b16e5a7e02::" providerId="AD" clId="Web-{64F5C2D7-80C6-52F4-5ED9-587D4B1CC118}" dt="2019-03-07T01:13:05.499" v="22" actId="1076"/>
          <ac:picMkLst>
            <pc:docMk/>
            <pc:sldMk cId="3247876760" sldId="1240"/>
            <ac:picMk id="9" creationId="{DDB50D6B-E2B8-4C38-8E02-0E3BBC8A24D5}"/>
          </ac:picMkLst>
        </pc:picChg>
        <pc:picChg chg="mod">
          <ac:chgData name="來賓使用者" userId="S::urn:spo:anon#0dee05013692b92e772a535a5d25528a2b27d3e4d6f84f2c4185d6b16e5a7e02::" providerId="AD" clId="Web-{64F5C2D7-80C6-52F4-5ED9-587D4B1CC118}" dt="2019-03-07T01:12:48.420" v="17" actId="1076"/>
          <ac:picMkLst>
            <pc:docMk/>
            <pc:sldMk cId="3247876760" sldId="1240"/>
            <ac:picMk id="37" creationId="{3D722895-5091-416A-BA8B-BA1A56D79DB0}"/>
          </ac:picMkLst>
        </pc:picChg>
      </pc:sldChg>
      <pc:sldChg chg="addSp modSp">
        <pc:chgData name="來賓使用者" userId="S::urn:spo:anon#0dee05013692b92e772a535a5d25528a2b27d3e4d6f84f2c4185d6b16e5a7e02::" providerId="AD" clId="Web-{64F5C2D7-80C6-52F4-5ED9-587D4B1CC118}" dt="2019-03-07T01:15:36.218" v="39" actId="1076"/>
        <pc:sldMkLst>
          <pc:docMk/>
          <pc:sldMk cId="2317429841" sldId="1241"/>
        </pc:sldMkLst>
        <pc:spChg chg="add mod">
          <ac:chgData name="來賓使用者" userId="S::urn:spo:anon#0dee05013692b92e772a535a5d25528a2b27d3e4d6f84f2c4185d6b16e5a7e02::" providerId="AD" clId="Web-{64F5C2D7-80C6-52F4-5ED9-587D4B1CC118}" dt="2019-03-07T01:15:30.842" v="38" actId="1076"/>
          <ac:spMkLst>
            <pc:docMk/>
            <pc:sldMk cId="2317429841" sldId="1241"/>
            <ac:spMk id="3" creationId="{965C8540-6566-4DC8-A711-1A5B3A1AFAA1}"/>
          </ac:spMkLst>
        </pc:spChg>
        <pc:spChg chg="add mod">
          <ac:chgData name="來賓使用者" userId="S::urn:spo:anon#0dee05013692b92e772a535a5d25528a2b27d3e4d6f84f2c4185d6b16e5a7e02::" providerId="AD" clId="Web-{64F5C2D7-80C6-52F4-5ED9-587D4B1CC118}" dt="2019-03-07T01:14:53.530" v="35" actId="1076"/>
          <ac:spMkLst>
            <pc:docMk/>
            <pc:sldMk cId="2317429841" sldId="1241"/>
            <ac:spMk id="8" creationId="{989AD0CA-C59F-481D-8E4D-38471EF4911D}"/>
          </ac:spMkLst>
        </pc:spChg>
        <pc:picChg chg="add mod">
          <ac:chgData name="來賓使用者" userId="S::urn:spo:anon#0dee05013692b92e772a535a5d25528a2b27d3e4d6f84f2c4185d6b16e5a7e02::" providerId="AD" clId="Web-{64F5C2D7-80C6-52F4-5ED9-587D4B1CC118}" dt="2019-03-07T01:15:36.218" v="39" actId="1076"/>
          <ac:picMkLst>
            <pc:docMk/>
            <pc:sldMk cId="2317429841" sldId="1241"/>
            <ac:picMk id="2" creationId="{FCB65395-0376-4DE5-8C8D-923397943AAE}"/>
          </ac:picMkLst>
        </pc:picChg>
        <pc:picChg chg="add mod">
          <ac:chgData name="來賓使用者" userId="S::urn:spo:anon#0dee05013692b92e772a535a5d25528a2b27d3e4d6f84f2c4185d6b16e5a7e02::" providerId="AD" clId="Web-{64F5C2D7-80C6-52F4-5ED9-587D4B1CC118}" dt="2019-03-07T01:15:25.296" v="37" actId="1076"/>
          <ac:picMkLst>
            <pc:docMk/>
            <pc:sldMk cId="2317429841" sldId="1241"/>
            <ac:picMk id="9" creationId="{10B23174-5C6C-4D80-B802-A28E0E7FD3DB}"/>
          </ac:picMkLst>
        </pc:picChg>
      </pc:sldChg>
      <pc:sldChg chg="addSp delSp modSp">
        <pc:chgData name="來賓使用者" userId="S::urn:spo:anon#0dee05013692b92e772a535a5d25528a2b27d3e4d6f84f2c4185d6b16e5a7e02::" providerId="AD" clId="Web-{64F5C2D7-80C6-52F4-5ED9-587D4B1CC118}" dt="2019-03-07T01:47:14.622" v="98" actId="1076"/>
        <pc:sldMkLst>
          <pc:docMk/>
          <pc:sldMk cId="191628204" sldId="1242"/>
        </pc:sldMkLst>
        <pc:spChg chg="add del mod">
          <ac:chgData name="來賓使用者" userId="S::urn:spo:anon#0dee05013692b92e772a535a5d25528a2b27d3e4d6f84f2c4185d6b16e5a7e02::" providerId="AD" clId="Web-{64F5C2D7-80C6-52F4-5ED9-587D4B1CC118}" dt="2019-03-07T01:47:11.247" v="97"/>
          <ac:spMkLst>
            <pc:docMk/>
            <pc:sldMk cId="191628204" sldId="1242"/>
            <ac:spMk id="12" creationId="{F008033F-8709-4FE3-8D9C-CBD733F4D1CB}"/>
          </ac:spMkLst>
        </pc:spChg>
        <pc:spChg chg="add mod">
          <ac:chgData name="來賓使用者" userId="S::urn:spo:anon#0dee05013692b92e772a535a5d25528a2b27d3e4d6f84f2c4185d6b16e5a7e02::" providerId="AD" clId="Web-{64F5C2D7-80C6-52F4-5ED9-587D4B1CC118}" dt="2019-03-07T01:32:39.499" v="82" actId="1076"/>
          <ac:spMkLst>
            <pc:docMk/>
            <pc:sldMk cId="191628204" sldId="1242"/>
            <ac:spMk id="14" creationId="{AEDBCAE6-5B0A-471B-BE30-3957067C4F9D}"/>
          </ac:spMkLst>
        </pc:spChg>
        <pc:graphicFrameChg chg="add del mod modGraphic">
          <ac:chgData name="來賓使用者" userId="S::urn:spo:anon#0dee05013692b92e772a535a5d25528a2b27d3e4d6f84f2c4185d6b16e5a7e02::" providerId="AD" clId="Web-{64F5C2D7-80C6-52F4-5ED9-587D4B1CC118}" dt="2019-03-07T01:26:57.561" v="43"/>
          <ac:graphicFrameMkLst>
            <pc:docMk/>
            <pc:sldMk cId="191628204" sldId="1242"/>
            <ac:graphicFrameMk id="3" creationId="{0C00AC2B-5351-4595-9A21-A679C6BB5226}"/>
          </ac:graphicFrameMkLst>
        </pc:graphicFrameChg>
        <pc:picChg chg="add mod">
          <ac:chgData name="來賓使用者" userId="S::urn:spo:anon#0dee05013692b92e772a535a5d25528a2b27d3e4d6f84f2c4185d6b16e5a7e02::" providerId="AD" clId="Web-{64F5C2D7-80C6-52F4-5ED9-587D4B1CC118}" dt="2019-03-07T01:47:04.575" v="94" actId="1076"/>
          <ac:picMkLst>
            <pc:docMk/>
            <pc:sldMk cId="191628204" sldId="1242"/>
            <ac:picMk id="2" creationId="{F737C329-6C10-4BC6-8DEF-38C438CFD8DC}"/>
          </ac:picMkLst>
        </pc:picChg>
        <pc:picChg chg="mod">
          <ac:chgData name="來賓使用者" userId="S::urn:spo:anon#0dee05013692b92e772a535a5d25528a2b27d3e4d6f84f2c4185d6b16e5a7e02::" providerId="AD" clId="Web-{64F5C2D7-80C6-52F4-5ED9-587D4B1CC118}" dt="2019-03-07T01:32:15.561" v="77" actId="14100"/>
          <ac:picMkLst>
            <pc:docMk/>
            <pc:sldMk cId="191628204" sldId="1242"/>
            <ac:picMk id="4" creationId="{2B2AB936-8920-487E-8646-B95E666E4D62}"/>
          </ac:picMkLst>
        </pc:picChg>
        <pc:picChg chg="add del mod ord">
          <ac:chgData name="來賓使用者" userId="S::urn:spo:anon#0dee05013692b92e772a535a5d25528a2b27d3e4d6f84f2c4185d6b16e5a7e02::" providerId="AD" clId="Web-{64F5C2D7-80C6-52F4-5ED9-587D4B1CC118}" dt="2019-03-07T01:31:49.546" v="66"/>
          <ac:picMkLst>
            <pc:docMk/>
            <pc:sldMk cId="191628204" sldId="1242"/>
            <ac:picMk id="5" creationId="{29EE0ED0-92FC-4A6B-BEEB-B7EB12F2681E}"/>
          </ac:picMkLst>
        </pc:picChg>
        <pc:picChg chg="mod">
          <ac:chgData name="來賓使用者" userId="S::urn:spo:anon#0dee05013692b92e772a535a5d25528a2b27d3e4d6f84f2c4185d6b16e5a7e02::" providerId="AD" clId="Web-{64F5C2D7-80C6-52F4-5ED9-587D4B1CC118}" dt="2019-03-07T01:32:13.593" v="76" actId="14100"/>
          <ac:picMkLst>
            <pc:docMk/>
            <pc:sldMk cId="191628204" sldId="1242"/>
            <ac:picMk id="6" creationId="{AE298ECB-EC9B-49D4-A057-5A310849B837}"/>
          </ac:picMkLst>
        </pc:picChg>
        <pc:picChg chg="del">
          <ac:chgData name="來賓使用者" userId="S::urn:spo:anon#0dee05013692b92e772a535a5d25528a2b27d3e4d6f84f2c4185d6b16e5a7e02::" providerId="AD" clId="Web-{64F5C2D7-80C6-52F4-5ED9-587D4B1CC118}" dt="2019-03-07T01:30:54.796" v="46"/>
          <ac:picMkLst>
            <pc:docMk/>
            <pc:sldMk cId="191628204" sldId="1242"/>
            <ac:picMk id="8" creationId="{8548A98F-E5F0-4B97-A406-F173DA05B463}"/>
          </ac:picMkLst>
        </pc:picChg>
        <pc:picChg chg="add mod ord">
          <ac:chgData name="來賓使用者" userId="S::urn:spo:anon#0dee05013692b92e772a535a5d25528a2b27d3e4d6f84f2c4185d6b16e5a7e02::" providerId="AD" clId="Web-{64F5C2D7-80C6-52F4-5ED9-587D4B1CC118}" dt="2019-03-07T01:32:19.046" v="78" actId="1076"/>
          <ac:picMkLst>
            <pc:docMk/>
            <pc:sldMk cId="191628204" sldId="1242"/>
            <ac:picMk id="9" creationId="{1ECE0C53-306E-44C3-90C3-EEF3FD29510D}"/>
          </ac:picMkLst>
        </pc:picChg>
        <pc:picChg chg="add mod">
          <ac:chgData name="來賓使用者" userId="S::urn:spo:anon#0dee05013692b92e772a535a5d25528a2b27d3e4d6f84f2c4185d6b16e5a7e02::" providerId="AD" clId="Web-{64F5C2D7-80C6-52F4-5ED9-587D4B1CC118}" dt="2019-03-07T01:47:14.622" v="98" actId="1076"/>
          <ac:picMkLst>
            <pc:docMk/>
            <pc:sldMk cId="191628204" sldId="1242"/>
            <ac:picMk id="11" creationId="{09A06A0A-1BB8-484D-A7A7-87243A5470CD}"/>
          </ac:picMkLst>
        </pc:picChg>
        <pc:picChg chg="add del mod">
          <ac:chgData name="來賓使用者" userId="S::urn:spo:anon#0dee05013692b92e772a535a5d25528a2b27d3e4d6f84f2c4185d6b16e5a7e02::" providerId="AD" clId="Web-{64F5C2D7-80C6-52F4-5ED9-587D4B1CC118}" dt="2019-03-07T01:46:42.106" v="90"/>
          <ac:picMkLst>
            <pc:docMk/>
            <pc:sldMk cId="191628204" sldId="1242"/>
            <ac:picMk id="15" creationId="{4FE60258-A418-44D4-AAC2-2ADF5471AA17}"/>
          </ac:picMkLst>
        </pc:picChg>
        <pc:picChg chg="add mod">
          <ac:chgData name="來賓使用者" userId="S::urn:spo:anon#0dee05013692b92e772a535a5d25528a2b27d3e4d6f84f2c4185d6b16e5a7e02::" providerId="AD" clId="Web-{64F5C2D7-80C6-52F4-5ED9-587D4B1CC118}" dt="2019-03-07T01:33:00.718" v="87" actId="1076"/>
          <ac:picMkLst>
            <pc:docMk/>
            <pc:sldMk cId="191628204" sldId="1242"/>
            <ac:picMk id="17" creationId="{3115BABE-6ECC-4A1E-849E-7DC331AC08E6}"/>
          </ac:picMkLst>
        </pc:picChg>
      </pc:sldChg>
      <pc:sldChg chg="addSp modSp">
        <pc:chgData name="來賓使用者" userId="S::urn:spo:anon#0dee05013692b92e772a535a5d25528a2b27d3e4d6f84f2c4185d6b16e5a7e02::" providerId="AD" clId="Web-{64F5C2D7-80C6-52F4-5ED9-587D4B1CC118}" dt="2019-03-07T01:51:56.951" v="105" actId="1076"/>
        <pc:sldMkLst>
          <pc:docMk/>
          <pc:sldMk cId="4046621147" sldId="1243"/>
        </pc:sldMkLst>
        <pc:picChg chg="add mod">
          <ac:chgData name="來賓使用者" userId="S::urn:spo:anon#0dee05013692b92e772a535a5d25528a2b27d3e4d6f84f2c4185d6b16e5a7e02::" providerId="AD" clId="Web-{64F5C2D7-80C6-52F4-5ED9-587D4B1CC118}" dt="2019-03-07T01:43:42.949" v="89" actId="1076"/>
          <ac:picMkLst>
            <pc:docMk/>
            <pc:sldMk cId="4046621147" sldId="1243"/>
            <ac:picMk id="2" creationId="{F6EB5A63-278E-4B4A-A122-BDF99FA53DF6}"/>
          </ac:picMkLst>
        </pc:picChg>
        <pc:picChg chg="add mod">
          <ac:chgData name="來賓使用者" userId="S::urn:spo:anon#0dee05013692b92e772a535a5d25528a2b27d3e4d6f84f2c4185d6b16e5a7e02::" providerId="AD" clId="Web-{64F5C2D7-80C6-52F4-5ED9-587D4B1CC118}" dt="2019-03-07T01:51:40.732" v="100" actId="1076"/>
          <ac:picMkLst>
            <pc:docMk/>
            <pc:sldMk cId="4046621147" sldId="1243"/>
            <ac:picMk id="3" creationId="{983B257D-4ED6-4121-84A6-1B4CC676CB94}"/>
          </ac:picMkLst>
        </pc:picChg>
        <pc:picChg chg="add mod">
          <ac:chgData name="來賓使用者" userId="S::urn:spo:anon#0dee05013692b92e772a535a5d25528a2b27d3e4d6f84f2c4185d6b16e5a7e02::" providerId="AD" clId="Web-{64F5C2D7-80C6-52F4-5ED9-587D4B1CC118}" dt="2019-03-07T01:51:50.764" v="103" actId="1076"/>
          <ac:picMkLst>
            <pc:docMk/>
            <pc:sldMk cId="4046621147" sldId="1243"/>
            <ac:picMk id="4" creationId="{7E235CEC-79EA-4F05-BBF4-9DE9C3053DAB}"/>
          </ac:picMkLst>
        </pc:picChg>
        <pc:picChg chg="add mod">
          <ac:chgData name="來賓使用者" userId="S::urn:spo:anon#0dee05013692b92e772a535a5d25528a2b27d3e4d6f84f2c4185d6b16e5a7e02::" providerId="AD" clId="Web-{64F5C2D7-80C6-52F4-5ED9-587D4B1CC118}" dt="2019-03-07T01:51:56.951" v="105" actId="1076"/>
          <ac:picMkLst>
            <pc:docMk/>
            <pc:sldMk cId="4046621147" sldId="1243"/>
            <ac:picMk id="6" creationId="{23757763-121E-4EED-BD80-554A6F3C4786}"/>
          </ac:picMkLst>
        </pc:picChg>
      </pc:sldChg>
      <pc:sldChg chg="addSp modSp">
        <pc:chgData name="來賓使用者" userId="S::urn:spo:anon#0dee05013692b92e772a535a5d25528a2b27d3e4d6f84f2c4185d6b16e5a7e02::" providerId="AD" clId="Web-{64F5C2D7-80C6-52F4-5ED9-587D4B1CC118}" dt="2019-03-07T01:52:39.592" v="114" actId="1076"/>
        <pc:sldMkLst>
          <pc:docMk/>
          <pc:sldMk cId="1936021953" sldId="1245"/>
        </pc:sldMkLst>
        <pc:spChg chg="add mod">
          <ac:chgData name="來賓使用者" userId="S::urn:spo:anon#0dee05013692b92e772a535a5d25528a2b27d3e4d6f84f2c4185d6b16e5a7e02::" providerId="AD" clId="Web-{64F5C2D7-80C6-52F4-5ED9-587D4B1CC118}" dt="2019-03-07T01:52:28.404" v="112" actId="1076"/>
          <ac:spMkLst>
            <pc:docMk/>
            <pc:sldMk cId="1936021953" sldId="1245"/>
            <ac:spMk id="4" creationId="{9CA535F1-DDEC-4180-9460-D02C98C9AAF3}"/>
          </ac:spMkLst>
        </pc:spChg>
        <pc:picChg chg="add mod">
          <ac:chgData name="來賓使用者" userId="S::urn:spo:anon#0dee05013692b92e772a535a5d25528a2b27d3e4d6f84f2c4185d6b16e5a7e02::" providerId="AD" clId="Web-{64F5C2D7-80C6-52F4-5ED9-587D4B1CC118}" dt="2019-03-07T01:52:09.279" v="108" actId="1076"/>
          <ac:picMkLst>
            <pc:docMk/>
            <pc:sldMk cId="1936021953" sldId="1245"/>
            <ac:picMk id="2" creationId="{A005C971-A5AB-4FB3-A261-DC2704E6A5F8}"/>
          </ac:picMkLst>
        </pc:picChg>
        <pc:picChg chg="add mod">
          <ac:chgData name="來賓使用者" userId="S::urn:spo:anon#0dee05013692b92e772a535a5d25528a2b27d3e4d6f84f2c4185d6b16e5a7e02::" providerId="AD" clId="Web-{64F5C2D7-80C6-52F4-5ED9-587D4B1CC118}" dt="2019-03-07T01:52:16.764" v="110" actId="1076"/>
          <ac:picMkLst>
            <pc:docMk/>
            <pc:sldMk cId="1936021953" sldId="1245"/>
            <ac:picMk id="3" creationId="{2DB7C38D-C93E-4505-99D3-149DBF110104}"/>
          </ac:picMkLst>
        </pc:picChg>
        <pc:picChg chg="add mod">
          <ac:chgData name="來賓使用者" userId="S::urn:spo:anon#0dee05013692b92e772a535a5d25528a2b27d3e4d6f84f2c4185d6b16e5a7e02::" providerId="AD" clId="Web-{64F5C2D7-80C6-52F4-5ED9-587D4B1CC118}" dt="2019-03-07T01:52:39.592" v="114" actId="1076"/>
          <ac:picMkLst>
            <pc:docMk/>
            <pc:sldMk cId="1936021953" sldId="1245"/>
            <ac:picMk id="6" creationId="{B3B742A1-FC0B-4B98-BECD-B6ABF9A2D106}"/>
          </ac:picMkLst>
        </pc:picChg>
      </pc:sldChg>
    </pc:docChg>
  </pc:docChgLst>
  <pc:docChgLst>
    <pc:chgData name="來賓使用者" userId="S::urn:spo:anon#0dee05013692b92e772a535a5d25528a2b27d3e4d6f84f2c4185d6b16e5a7e02::" providerId="AD" clId="Web-{169C3357-44A5-92F3-7BCA-8C6361F907DE}"/>
    <pc:docChg chg="addSld modSld sldOrd">
      <pc:chgData name="來賓使用者" userId="S::urn:spo:anon#0dee05013692b92e772a535a5d25528a2b27d3e4d6f84f2c4185d6b16e5a7e02::" providerId="AD" clId="Web-{169C3357-44A5-92F3-7BCA-8C6361F907DE}" dt="2019-03-05T09:56:45.074" v="249"/>
      <pc:docMkLst>
        <pc:docMk/>
      </pc:docMkLst>
      <pc:sldChg chg="addSp delSp modSp new mod setBg">
        <pc:chgData name="來賓使用者" userId="S::urn:spo:anon#0dee05013692b92e772a535a5d25528a2b27d3e4d6f84f2c4185d6b16e5a7e02::" providerId="AD" clId="Web-{169C3357-44A5-92F3-7BCA-8C6361F907DE}" dt="2019-03-05T09:44:02.597" v="170" actId="14100"/>
        <pc:sldMkLst>
          <pc:docMk/>
          <pc:sldMk cId="3247876760" sldId="1240"/>
        </pc:sldMkLst>
        <pc:spChg chg="del mod">
          <ac:chgData name="來賓使用者" userId="S::urn:spo:anon#0dee05013692b92e772a535a5d25528a2b27d3e4d6f84f2c4185d6b16e5a7e02::" providerId="AD" clId="Web-{169C3357-44A5-92F3-7BCA-8C6361F907DE}" dt="2019-03-05T09:41:29.013" v="131"/>
          <ac:spMkLst>
            <pc:docMk/>
            <pc:sldMk cId="3247876760" sldId="1240"/>
            <ac:spMk id="2" creationId="{192AFBFF-B5D7-4395-9251-BD1936D8C449}"/>
          </ac:spMkLst>
        </pc:spChg>
        <pc:spChg chg="del">
          <ac:chgData name="來賓使用者" userId="S::urn:spo:anon#0dee05013692b92e772a535a5d25528a2b27d3e4d6f84f2c4185d6b16e5a7e02::" providerId="AD" clId="Web-{169C3357-44A5-92F3-7BCA-8C6361F907DE}" dt="2019-03-05T09:24:24.793" v="24"/>
          <ac:spMkLst>
            <pc:docMk/>
            <pc:sldMk cId="3247876760" sldId="1240"/>
            <ac:spMk id="3" creationId="{EDD5ED47-F3C2-4A17-BE04-E1FE6B9A03A0}"/>
          </ac:spMkLst>
        </pc:spChg>
        <pc:spChg chg="add del mod">
          <ac:chgData name="來賓使用者" userId="S::urn:spo:anon#0dee05013692b92e772a535a5d25528a2b27d3e4d6f84f2c4185d6b16e5a7e02::" providerId="AD" clId="Web-{169C3357-44A5-92F3-7BCA-8C6361F907DE}" dt="2019-03-05T09:41:31.388" v="132"/>
          <ac:spMkLst>
            <pc:docMk/>
            <pc:sldMk cId="3247876760" sldId="1240"/>
            <ac:spMk id="6" creationId="{26888D15-9DF5-486F-86B4-E0DDC3A42849}"/>
          </ac:spMkLst>
        </pc:spChg>
        <pc:spChg chg="add del">
          <ac:chgData name="來賓使用者" userId="S::urn:spo:anon#0dee05013692b92e772a535a5d25528a2b27d3e4d6f84f2c4185d6b16e5a7e02::" providerId="AD" clId="Web-{169C3357-44A5-92F3-7BCA-8C6361F907DE}" dt="2019-03-05T09:25:19.951" v="35"/>
          <ac:spMkLst>
            <pc:docMk/>
            <pc:sldMk cId="3247876760" sldId="1240"/>
            <ac:spMk id="7" creationId="{36D16D1E-4205-49F5-BD2A-DA769947C104}"/>
          </ac:spMkLst>
        </pc:spChg>
        <pc:spChg chg="add del">
          <ac:chgData name="來賓使用者" userId="S::urn:spo:anon#0dee05013692b92e772a535a5d25528a2b27d3e4d6f84f2c4185d6b16e5a7e02::" providerId="AD" clId="Web-{169C3357-44A5-92F3-7BCA-8C6361F907DE}" dt="2019-03-05T09:25:19.951" v="35"/>
          <ac:spMkLst>
            <pc:docMk/>
            <pc:sldMk cId="3247876760" sldId="1240"/>
            <ac:spMk id="8" creationId="{012FD100-C039-4E03-B5E4-2EDFA7290AA6}"/>
          </ac:spMkLst>
        </pc:spChg>
        <pc:spChg chg="add del">
          <ac:chgData name="來賓使用者" userId="S::urn:spo:anon#0dee05013692b92e772a535a5d25528a2b27d3e4d6f84f2c4185d6b16e5a7e02::" providerId="AD" clId="Web-{169C3357-44A5-92F3-7BCA-8C6361F907DE}" dt="2019-03-05T09:25:14.702" v="33"/>
          <ac:spMkLst>
            <pc:docMk/>
            <pc:sldMk cId="3247876760" sldId="1240"/>
            <ac:spMk id="10" creationId="{4E4490D0-3672-446A-AC12-B4830333BDDD}"/>
          </ac:spMkLst>
        </pc:spChg>
        <pc:spChg chg="add del">
          <ac:chgData name="來賓使用者" userId="S::urn:spo:anon#0dee05013692b92e772a535a5d25528a2b27d3e4d6f84f2c4185d6b16e5a7e02::" providerId="AD" clId="Web-{169C3357-44A5-92F3-7BCA-8C6361F907DE}" dt="2019-03-05T09:25:14.702" v="33"/>
          <ac:spMkLst>
            <pc:docMk/>
            <pc:sldMk cId="3247876760" sldId="1240"/>
            <ac:spMk id="12" creationId="{39CB82C2-DF65-4EC1-8280-F201D50F570B}"/>
          </ac:spMkLst>
        </pc:spChg>
        <pc:spChg chg="add del">
          <ac:chgData name="來賓使用者" userId="S::urn:spo:anon#0dee05013692b92e772a535a5d25528a2b27d3e4d6f84f2c4185d6b16e5a7e02::" providerId="AD" clId="Web-{169C3357-44A5-92F3-7BCA-8C6361F907DE}" dt="2019-03-05T09:25:14.702" v="33"/>
          <ac:spMkLst>
            <pc:docMk/>
            <pc:sldMk cId="3247876760" sldId="1240"/>
            <ac:spMk id="16" creationId="{C4AAA502-5435-489E-9538-3A40E6C71461}"/>
          </ac:spMkLst>
        </pc:spChg>
        <pc:spChg chg="add del">
          <ac:chgData name="來賓使用者" userId="S::urn:spo:anon#0dee05013692b92e772a535a5d25528a2b27d3e4d6f84f2c4185d6b16e5a7e02::" providerId="AD" clId="Web-{169C3357-44A5-92F3-7BCA-8C6361F907DE}" dt="2019-03-05T09:25:14.702" v="33"/>
          <ac:spMkLst>
            <pc:docMk/>
            <pc:sldMk cId="3247876760" sldId="1240"/>
            <ac:spMk id="20" creationId="{DE42378B-2E28-4810-8421-7A473A40E376}"/>
          </ac:spMkLst>
        </pc:spChg>
        <pc:spChg chg="add del">
          <ac:chgData name="來賓使用者" userId="S::urn:spo:anon#0dee05013692b92e772a535a5d25528a2b27d3e4d6f84f2c4185d6b16e5a7e02::" providerId="AD" clId="Web-{169C3357-44A5-92F3-7BCA-8C6361F907DE}" dt="2019-03-05T09:25:14.702" v="33"/>
          <ac:spMkLst>
            <pc:docMk/>
            <pc:sldMk cId="3247876760" sldId="1240"/>
            <ac:spMk id="22" creationId="{0D91DD17-237F-4811-BC0E-128EB1BD7CFE}"/>
          </ac:spMkLst>
        </pc:spChg>
        <pc:spChg chg="add del mod">
          <ac:chgData name="來賓使用者" userId="S::urn:spo:anon#0dee05013692b92e772a535a5d25528a2b27d3e4d6f84f2c4185d6b16e5a7e02::" providerId="AD" clId="Web-{169C3357-44A5-92F3-7BCA-8C6361F907DE}" dt="2019-03-05T09:41:21.747" v="128"/>
          <ac:spMkLst>
            <pc:docMk/>
            <pc:sldMk cId="3247876760" sldId="1240"/>
            <ac:spMk id="26" creationId="{A2EFB780-F452-4842-838E-CD2241317F9A}"/>
          </ac:spMkLst>
        </pc:spChg>
        <pc:spChg chg="add del mod">
          <ac:chgData name="來賓使用者" userId="S::urn:spo:anon#0dee05013692b92e772a535a5d25528a2b27d3e4d6f84f2c4185d6b16e5a7e02::" providerId="AD" clId="Web-{169C3357-44A5-92F3-7BCA-8C6361F907DE}" dt="2019-03-05T09:41:58.436" v="141"/>
          <ac:spMkLst>
            <pc:docMk/>
            <pc:sldMk cId="3247876760" sldId="1240"/>
            <ac:spMk id="28" creationId="{983AC97F-C7ED-4A18-A54F-625A0BF13A21}"/>
          </ac:spMkLst>
        </pc:spChg>
        <pc:graphicFrameChg chg="add del">
          <ac:chgData name="來賓使用者" userId="S::urn:spo:anon#0dee05013692b92e772a535a5d25528a2b27d3e4d6f84f2c4185d6b16e5a7e02::" providerId="AD" clId="Web-{169C3357-44A5-92F3-7BCA-8C6361F907DE}" dt="2019-03-05T09:25:19.951" v="35"/>
          <ac:graphicFrameMkLst>
            <pc:docMk/>
            <pc:sldMk cId="3247876760" sldId="1240"/>
            <ac:graphicFrameMk id="5" creationId="{33420BCD-12F9-4BD8-8370-C0228C10DF2D}"/>
          </ac:graphicFrameMkLst>
        </pc:graphicFrameChg>
        <pc:graphicFrameChg chg="add del mod modGraphic">
          <ac:chgData name="來賓使用者" userId="S::urn:spo:anon#0dee05013692b92e772a535a5d25528a2b27d3e4d6f84f2c4185d6b16e5a7e02::" providerId="AD" clId="Web-{169C3357-44A5-92F3-7BCA-8C6361F907DE}" dt="2019-03-05T09:41:34.920" v="135"/>
          <ac:graphicFrameMkLst>
            <pc:docMk/>
            <pc:sldMk cId="3247876760" sldId="1240"/>
            <ac:graphicFrameMk id="11" creationId="{BB70CE72-915E-4C6A-8E4B-DA3EE39D6A0E}"/>
          </ac:graphicFrameMkLst>
        </pc:graphicFrameChg>
        <pc:graphicFrameChg chg="add del mod modGraphic">
          <ac:chgData name="來賓使用者" userId="S::urn:spo:anon#0dee05013692b92e772a535a5d25528a2b27d3e4d6f84f2c4185d6b16e5a7e02::" providerId="AD" clId="Web-{169C3357-44A5-92F3-7BCA-8C6361F907DE}" dt="2019-03-05T09:42:49.078" v="154"/>
          <ac:graphicFrameMkLst>
            <pc:docMk/>
            <pc:sldMk cId="3247876760" sldId="1240"/>
            <ac:graphicFrameMk id="34" creationId="{84AAA581-BD00-4F8F-896C-5516CE908EFC}"/>
          </ac:graphicFrameMkLst>
        </pc:graphicFrameChg>
        <pc:graphicFrameChg chg="add del mod modGraphic">
          <ac:chgData name="來賓使用者" userId="S::urn:spo:anon#0dee05013692b92e772a535a5d25528a2b27d3e4d6f84f2c4185d6b16e5a7e02::" providerId="AD" clId="Web-{169C3357-44A5-92F3-7BCA-8C6361F907DE}" dt="2019-03-05T09:43:05.861" v="158"/>
          <ac:graphicFrameMkLst>
            <pc:docMk/>
            <pc:sldMk cId="3247876760" sldId="1240"/>
            <ac:graphicFrameMk id="36" creationId="{39F66E2F-E1E7-4F25-A869-0954A555B90A}"/>
          </ac:graphicFrameMkLst>
        </pc:graphicFrameChg>
        <pc:picChg chg="add del mod">
          <ac:chgData name="來賓使用者" userId="S::urn:spo:anon#0dee05013692b92e772a535a5d25528a2b27d3e4d6f84f2c4185d6b16e5a7e02::" providerId="AD" clId="Web-{169C3357-44A5-92F3-7BCA-8C6361F907DE}" dt="2019-03-05T09:34:35.266" v="103"/>
          <ac:picMkLst>
            <pc:docMk/>
            <pc:sldMk cId="3247876760" sldId="1240"/>
            <ac:picMk id="13" creationId="{AECEDFE1-029C-4B13-A23F-0D6F1BB26891}"/>
          </ac:picMkLst>
        </pc:picChg>
        <pc:picChg chg="add del mod">
          <ac:chgData name="來賓使用者" userId="S::urn:spo:anon#0dee05013692b92e772a535a5d25528a2b27d3e4d6f84f2c4185d6b16e5a7e02::" providerId="AD" clId="Web-{169C3357-44A5-92F3-7BCA-8C6361F907DE}" dt="2019-03-05T09:35:01.876" v="105"/>
          <ac:picMkLst>
            <pc:docMk/>
            <pc:sldMk cId="3247876760" sldId="1240"/>
            <ac:picMk id="19" creationId="{2C0D6E83-825B-49C0-AC01-5AD01077F73F}"/>
          </ac:picMkLst>
        </pc:picChg>
        <pc:picChg chg="add del mod">
          <ac:chgData name="來賓使用者" userId="S::urn:spo:anon#0dee05013692b92e772a535a5d25528a2b27d3e4d6f84f2c4185d6b16e5a7e02::" providerId="AD" clId="Web-{169C3357-44A5-92F3-7BCA-8C6361F907DE}" dt="2019-03-05T09:41:42.279" v="139"/>
          <ac:picMkLst>
            <pc:docMk/>
            <pc:sldMk cId="3247876760" sldId="1240"/>
            <ac:picMk id="23" creationId="{B2F15BB6-F099-44C3-96CD-29538ED5AAAD}"/>
          </ac:picMkLst>
        </pc:picChg>
        <pc:picChg chg="add mod">
          <ac:chgData name="來賓使用者" userId="S::urn:spo:anon#0dee05013692b92e772a535a5d25528a2b27d3e4d6f84f2c4185d6b16e5a7e02::" providerId="AD" clId="Web-{169C3357-44A5-92F3-7BCA-8C6361F907DE}" dt="2019-03-05T09:42:10.452" v="146" actId="1076"/>
          <ac:picMkLst>
            <pc:docMk/>
            <pc:sldMk cId="3247876760" sldId="1240"/>
            <ac:picMk id="29" creationId="{244A2B59-95EC-44BD-8D92-F97CE257BD0A}"/>
          </ac:picMkLst>
        </pc:picChg>
        <pc:picChg chg="add mod">
          <ac:chgData name="來賓使用者" userId="S::urn:spo:anon#0dee05013692b92e772a535a5d25528a2b27d3e4d6f84f2c4185d6b16e5a7e02::" providerId="AD" clId="Web-{169C3357-44A5-92F3-7BCA-8C6361F907DE}" dt="2019-03-05T09:43:57.893" v="169" actId="1076"/>
          <ac:picMkLst>
            <pc:docMk/>
            <pc:sldMk cId="3247876760" sldId="1240"/>
            <ac:picMk id="31" creationId="{733FA3F2-9DC9-4752-B69F-E887F966E919}"/>
          </ac:picMkLst>
        </pc:picChg>
        <pc:picChg chg="add mod ord">
          <ac:chgData name="來賓使用者" userId="S::urn:spo:anon#0dee05013692b92e772a535a5d25528a2b27d3e4d6f84f2c4185d6b16e5a7e02::" providerId="AD" clId="Web-{169C3357-44A5-92F3-7BCA-8C6361F907DE}" dt="2019-03-05T09:44:02.597" v="170" actId="14100"/>
          <ac:picMkLst>
            <pc:docMk/>
            <pc:sldMk cId="3247876760" sldId="1240"/>
            <ac:picMk id="37" creationId="{3D722895-5091-416A-BA8B-BA1A56D79DB0}"/>
          </ac:picMkLst>
        </pc:picChg>
        <pc:cxnChg chg="add del">
          <ac:chgData name="來賓使用者" userId="S::urn:spo:anon#0dee05013692b92e772a535a5d25528a2b27d3e4d6f84f2c4185d6b16e5a7e02::" providerId="AD" clId="Web-{169C3357-44A5-92F3-7BCA-8C6361F907DE}" dt="2019-03-05T09:25:19.951" v="35"/>
          <ac:cxnSpMkLst>
            <pc:docMk/>
            <pc:sldMk cId="3247876760" sldId="1240"/>
            <ac:cxnSpMk id="9" creationId="{4418FCD2-8448-4A81-8EB4-72250F7827B4}"/>
          </ac:cxnSpMkLst>
        </pc:cxnChg>
        <pc:cxnChg chg="add del">
          <ac:chgData name="來賓使用者" userId="S::urn:spo:anon#0dee05013692b92e772a535a5d25528a2b27d3e4d6f84f2c4185d6b16e5a7e02::" providerId="AD" clId="Web-{169C3357-44A5-92F3-7BCA-8C6361F907DE}" dt="2019-03-05T09:25:14.702" v="33"/>
          <ac:cxnSpMkLst>
            <pc:docMk/>
            <pc:sldMk cId="3247876760" sldId="1240"/>
            <ac:cxnSpMk id="14" creationId="{7E1D4427-852B-4B37-8E76-0E9F1810BA2A}"/>
          </ac:cxnSpMkLst>
        </pc:cxnChg>
        <pc:cxnChg chg="add del">
          <ac:chgData name="來賓使用者" userId="S::urn:spo:anon#0dee05013692b92e772a535a5d25528a2b27d3e4d6f84f2c4185d6b16e5a7e02::" providerId="AD" clId="Web-{169C3357-44A5-92F3-7BCA-8C6361F907DE}" dt="2019-03-05T09:25:14.702" v="33"/>
          <ac:cxnSpMkLst>
            <pc:docMk/>
            <pc:sldMk cId="3247876760" sldId="1240"/>
            <ac:cxnSpMk id="18" creationId="{C9AC0290-4702-4519-B0F4-C2A46880997B}"/>
          </ac:cxnSpMkLst>
        </pc:cxnChg>
      </pc:sldChg>
      <pc:sldChg chg="addSp delSp modSp new ord">
        <pc:chgData name="來賓使用者" userId="S::urn:spo:anon#0dee05013692b92e772a535a5d25528a2b27d3e4d6f84f2c4185d6b16e5a7e02::" providerId="AD" clId="Web-{169C3357-44A5-92F3-7BCA-8C6361F907DE}" dt="2019-03-05T09:50:12.155" v="208" actId="1076"/>
        <pc:sldMkLst>
          <pc:docMk/>
          <pc:sldMk cId="2317429841" sldId="1241"/>
        </pc:sldMkLst>
        <pc:spChg chg="del">
          <ac:chgData name="來賓使用者" userId="S::urn:spo:anon#0dee05013692b92e772a535a5d25528a2b27d3e4d6f84f2c4185d6b16e5a7e02::" providerId="AD" clId="Web-{169C3357-44A5-92F3-7BCA-8C6361F907DE}" dt="2019-03-05T09:45:18.224" v="172"/>
          <ac:spMkLst>
            <pc:docMk/>
            <pc:sldMk cId="2317429841" sldId="1241"/>
            <ac:spMk id="2" creationId="{EBB14AA3-9B77-45FB-8CC5-EE321CB624DF}"/>
          </ac:spMkLst>
        </pc:spChg>
        <pc:spChg chg="del">
          <ac:chgData name="來賓使用者" userId="S::urn:spo:anon#0dee05013692b92e772a535a5d25528a2b27d3e4d6f84f2c4185d6b16e5a7e02::" providerId="AD" clId="Web-{169C3357-44A5-92F3-7BCA-8C6361F907DE}" dt="2019-03-05T09:45:19.990" v="173"/>
          <ac:spMkLst>
            <pc:docMk/>
            <pc:sldMk cId="2317429841" sldId="1241"/>
            <ac:spMk id="3" creationId="{54CB37F0-D3BB-461B-9E2D-F3AD9FDED2C1}"/>
          </ac:spMkLst>
        </pc:spChg>
        <pc:spChg chg="add del mod">
          <ac:chgData name="來賓使用者" userId="S::urn:spo:anon#0dee05013692b92e772a535a5d25528a2b27d3e4d6f84f2c4185d6b16e5a7e02::" providerId="AD" clId="Web-{169C3357-44A5-92F3-7BCA-8C6361F907DE}" dt="2019-03-05T09:48:07.042" v="178"/>
          <ac:spMkLst>
            <pc:docMk/>
            <pc:sldMk cId="2317429841" sldId="1241"/>
            <ac:spMk id="4" creationId="{7F4B0E2E-1ABA-4FC9-A885-5A5FD3767410}"/>
          </ac:spMkLst>
        </pc:spChg>
        <pc:picChg chg="add mod">
          <ac:chgData name="來賓使用者" userId="S::urn:spo:anon#0dee05013692b92e772a535a5d25528a2b27d3e4d6f84f2c4185d6b16e5a7e02::" providerId="AD" clId="Web-{169C3357-44A5-92F3-7BCA-8C6361F907DE}" dt="2019-03-05T09:48:38.746" v="188" actId="1076"/>
          <ac:picMkLst>
            <pc:docMk/>
            <pc:sldMk cId="2317429841" sldId="1241"/>
            <ac:picMk id="5" creationId="{A10F7B26-AA7E-440F-95BD-1ED3D4BA110B}"/>
          </ac:picMkLst>
        </pc:picChg>
        <pc:picChg chg="add mod">
          <ac:chgData name="來賓使用者" userId="S::urn:spo:anon#0dee05013692b92e772a535a5d25528a2b27d3e4d6f84f2c4185d6b16e5a7e02::" providerId="AD" clId="Web-{169C3357-44A5-92F3-7BCA-8C6361F907DE}" dt="2019-03-05T09:48:41.387" v="189" actId="1076"/>
          <ac:picMkLst>
            <pc:docMk/>
            <pc:sldMk cId="2317429841" sldId="1241"/>
            <ac:picMk id="7" creationId="{72C4DAD5-C5EF-48AD-9C10-029F3FDD3F57}"/>
          </ac:picMkLst>
        </pc:picChg>
        <pc:picChg chg="add del mod ord">
          <ac:chgData name="來賓使用者" userId="S::urn:spo:anon#0dee05013692b92e772a535a5d25528a2b27d3e4d6f84f2c4185d6b16e5a7e02::" providerId="AD" clId="Web-{169C3357-44A5-92F3-7BCA-8C6361F907DE}" dt="2019-03-05T09:49:15.638" v="197"/>
          <ac:picMkLst>
            <pc:docMk/>
            <pc:sldMk cId="2317429841" sldId="1241"/>
            <ac:picMk id="9" creationId="{3688BA6F-9AC8-4F79-870B-A57C42A0B5FC}"/>
          </ac:picMkLst>
        </pc:picChg>
        <pc:picChg chg="add mod ord">
          <ac:chgData name="來賓使用者" userId="S::urn:spo:anon#0dee05013692b92e772a535a5d25528a2b27d3e4d6f84f2c4185d6b16e5a7e02::" providerId="AD" clId="Web-{169C3357-44A5-92F3-7BCA-8C6361F907DE}" dt="2019-03-05T09:50:12.155" v="208" actId="1076"/>
          <ac:picMkLst>
            <pc:docMk/>
            <pc:sldMk cId="2317429841" sldId="1241"/>
            <ac:picMk id="11" creationId="{653D367D-67CB-4C1F-9BC3-B7D77FBD46F4}"/>
          </ac:picMkLst>
        </pc:picChg>
      </pc:sldChg>
      <pc:sldChg chg="addSp delSp modSp new">
        <pc:chgData name="來賓使用者" userId="S::urn:spo:anon#0dee05013692b92e772a535a5d25528a2b27d3e4d6f84f2c4185d6b16e5a7e02::" providerId="AD" clId="Web-{169C3357-44A5-92F3-7BCA-8C6361F907DE}" dt="2019-03-05T09:54:18.757" v="234" actId="1076"/>
        <pc:sldMkLst>
          <pc:docMk/>
          <pc:sldMk cId="191628204" sldId="1242"/>
        </pc:sldMkLst>
        <pc:spChg chg="del">
          <ac:chgData name="來賓使用者" userId="S::urn:spo:anon#0dee05013692b92e772a535a5d25528a2b27d3e4d6f84f2c4185d6b16e5a7e02::" providerId="AD" clId="Web-{169C3357-44A5-92F3-7BCA-8C6361F907DE}" dt="2019-03-05T09:50:28.890" v="210"/>
          <ac:spMkLst>
            <pc:docMk/>
            <pc:sldMk cId="191628204" sldId="1242"/>
            <ac:spMk id="2" creationId="{DAF56A5B-F7A9-4FF7-A320-7EA88EBF1657}"/>
          </ac:spMkLst>
        </pc:spChg>
        <pc:spChg chg="del">
          <ac:chgData name="來賓使用者" userId="S::urn:spo:anon#0dee05013692b92e772a535a5d25528a2b27d3e4d6f84f2c4185d6b16e5a7e02::" providerId="AD" clId="Web-{169C3357-44A5-92F3-7BCA-8C6361F907DE}" dt="2019-03-05T09:50:29.953" v="211"/>
          <ac:spMkLst>
            <pc:docMk/>
            <pc:sldMk cId="191628204" sldId="1242"/>
            <ac:spMk id="3" creationId="{D33BC349-ACA6-48FC-AE8D-7B46E36556A4}"/>
          </ac:spMkLst>
        </pc:spChg>
        <pc:picChg chg="add mod">
          <ac:chgData name="來賓使用者" userId="S::urn:spo:anon#0dee05013692b92e772a535a5d25528a2b27d3e4d6f84f2c4185d6b16e5a7e02::" providerId="AD" clId="Web-{169C3357-44A5-92F3-7BCA-8C6361F907DE}" dt="2019-03-05T09:54:18.757" v="234" actId="1076"/>
          <ac:picMkLst>
            <pc:docMk/>
            <pc:sldMk cId="191628204" sldId="1242"/>
            <ac:picMk id="4" creationId="{2B2AB936-8920-487E-8646-B95E666E4D62}"/>
          </ac:picMkLst>
        </pc:picChg>
        <pc:picChg chg="add mod">
          <ac:chgData name="來賓使用者" userId="S::urn:spo:anon#0dee05013692b92e772a535a5d25528a2b27d3e4d6f84f2c4185d6b16e5a7e02::" providerId="AD" clId="Web-{169C3357-44A5-92F3-7BCA-8C6361F907DE}" dt="2019-03-05T09:53:40.287" v="219" actId="1076"/>
          <ac:picMkLst>
            <pc:docMk/>
            <pc:sldMk cId="191628204" sldId="1242"/>
            <ac:picMk id="6" creationId="{AE298ECB-EC9B-49D4-A057-5A310849B837}"/>
          </ac:picMkLst>
        </pc:picChg>
        <pc:picChg chg="add mod ord">
          <ac:chgData name="來賓使用者" userId="S::urn:spo:anon#0dee05013692b92e772a535a5d25528a2b27d3e4d6f84f2c4185d6b16e5a7e02::" providerId="AD" clId="Web-{169C3357-44A5-92F3-7BCA-8C6361F907DE}" dt="2019-03-05T09:54:14.929" v="233" actId="1076"/>
          <ac:picMkLst>
            <pc:docMk/>
            <pc:sldMk cId="191628204" sldId="1242"/>
            <ac:picMk id="8" creationId="{8548A98F-E5F0-4B97-A406-F173DA05B463}"/>
          </ac:picMkLst>
        </pc:picChg>
      </pc:sldChg>
      <pc:sldChg chg="addSp delSp new">
        <pc:chgData name="來賓使用者" userId="S::urn:spo:anon#0dee05013692b92e772a535a5d25528a2b27d3e4d6f84f2c4185d6b16e5a7e02::" providerId="AD" clId="Web-{169C3357-44A5-92F3-7BCA-8C6361F907DE}" dt="2019-03-05T09:56:01.229" v="242"/>
        <pc:sldMkLst>
          <pc:docMk/>
          <pc:sldMk cId="4046621147" sldId="1243"/>
        </pc:sldMkLst>
        <pc:spChg chg="del">
          <ac:chgData name="來賓使用者" userId="S::urn:spo:anon#0dee05013692b92e772a535a5d25528a2b27d3e4d6f84f2c4185d6b16e5a7e02::" providerId="AD" clId="Web-{169C3357-44A5-92F3-7BCA-8C6361F907DE}" dt="2019-03-05T09:55:35.681" v="237"/>
          <ac:spMkLst>
            <pc:docMk/>
            <pc:sldMk cId="4046621147" sldId="1243"/>
            <ac:spMk id="2" creationId="{A03C2E39-8721-4DA7-97E5-79F7A1A0998A}"/>
          </ac:spMkLst>
        </pc:spChg>
        <pc:spChg chg="del">
          <ac:chgData name="來賓使用者" userId="S::urn:spo:anon#0dee05013692b92e772a535a5d25528a2b27d3e4d6f84f2c4185d6b16e5a7e02::" providerId="AD" clId="Web-{169C3357-44A5-92F3-7BCA-8C6361F907DE}" dt="2019-03-05T09:55:37.681" v="238"/>
          <ac:spMkLst>
            <pc:docMk/>
            <pc:sldMk cId="4046621147" sldId="1243"/>
            <ac:spMk id="3" creationId="{1F606CFE-A137-42C1-BAD5-FEB8C24743A7}"/>
          </ac:spMkLst>
        </pc:spChg>
        <pc:picChg chg="add">
          <ac:chgData name="來賓使用者" userId="S::urn:spo:anon#0dee05013692b92e772a535a5d25528a2b27d3e4d6f84f2c4185d6b16e5a7e02::" providerId="AD" clId="Web-{169C3357-44A5-92F3-7BCA-8C6361F907DE}" dt="2019-03-05T09:55:52.369" v="241"/>
          <ac:picMkLst>
            <pc:docMk/>
            <pc:sldMk cId="4046621147" sldId="1243"/>
            <ac:picMk id="5" creationId="{B3CEB556-A08E-4E6C-91D2-9A2B109CC0DF}"/>
          </ac:picMkLst>
        </pc:picChg>
        <pc:picChg chg="add">
          <ac:chgData name="來賓使用者" userId="S::urn:spo:anon#0dee05013692b92e772a535a5d25528a2b27d3e4d6f84f2c4185d6b16e5a7e02::" providerId="AD" clId="Web-{169C3357-44A5-92F3-7BCA-8C6361F907DE}" dt="2019-03-05T09:56:01.229" v="242"/>
          <ac:picMkLst>
            <pc:docMk/>
            <pc:sldMk cId="4046621147" sldId="1243"/>
            <ac:picMk id="7" creationId="{6F439C2B-B275-49EF-8BBA-5D3CDB9E5085}"/>
          </ac:picMkLst>
        </pc:picChg>
      </pc:sldChg>
      <pc:sldChg chg="addSp delSp new">
        <pc:chgData name="來賓使用者" userId="S::urn:spo:anon#0dee05013692b92e772a535a5d25528a2b27d3e4d6f84f2c4185d6b16e5a7e02::" providerId="AD" clId="Web-{169C3357-44A5-92F3-7BCA-8C6361F907DE}" dt="2019-03-05T09:56:21.417" v="244"/>
        <pc:sldMkLst>
          <pc:docMk/>
          <pc:sldMk cId="4263485133" sldId="1244"/>
        </pc:sldMkLst>
        <pc:spChg chg="del">
          <ac:chgData name="來賓使用者" userId="S::urn:spo:anon#0dee05013692b92e772a535a5d25528a2b27d3e4d6f84f2c4185d6b16e5a7e02::" providerId="AD" clId="Web-{169C3357-44A5-92F3-7BCA-8C6361F907DE}" dt="2019-03-05T09:55:40.494" v="239"/>
          <ac:spMkLst>
            <pc:docMk/>
            <pc:sldMk cId="4263485133" sldId="1244"/>
            <ac:spMk id="2" creationId="{73F66EB9-F87F-49A3-942F-F5368364F3DE}"/>
          </ac:spMkLst>
        </pc:spChg>
        <pc:spChg chg="del">
          <ac:chgData name="來賓使用者" userId="S::urn:spo:anon#0dee05013692b92e772a535a5d25528a2b27d3e4d6f84f2c4185d6b16e5a7e02::" providerId="AD" clId="Web-{169C3357-44A5-92F3-7BCA-8C6361F907DE}" dt="2019-03-05T09:55:41.478" v="240"/>
          <ac:spMkLst>
            <pc:docMk/>
            <pc:sldMk cId="4263485133" sldId="1244"/>
            <ac:spMk id="3" creationId="{6F440966-1B15-442C-A948-FE91D2951C1F}"/>
          </ac:spMkLst>
        </pc:spChg>
        <pc:picChg chg="add">
          <ac:chgData name="來賓使用者" userId="S::urn:spo:anon#0dee05013692b92e772a535a5d25528a2b27d3e4d6f84f2c4185d6b16e5a7e02::" providerId="AD" clId="Web-{169C3357-44A5-92F3-7BCA-8C6361F907DE}" dt="2019-03-05T09:56:12.979" v="243"/>
          <ac:picMkLst>
            <pc:docMk/>
            <pc:sldMk cId="4263485133" sldId="1244"/>
            <ac:picMk id="5" creationId="{8B9B7ED0-1DFF-41E7-9313-6B15C0DC77A4}"/>
          </ac:picMkLst>
        </pc:picChg>
        <pc:picChg chg="add">
          <ac:chgData name="來賓使用者" userId="S::urn:spo:anon#0dee05013692b92e772a535a5d25528a2b27d3e4d6f84f2c4185d6b16e5a7e02::" providerId="AD" clId="Web-{169C3357-44A5-92F3-7BCA-8C6361F907DE}" dt="2019-03-05T09:56:21.417" v="244"/>
          <ac:picMkLst>
            <pc:docMk/>
            <pc:sldMk cId="4263485133" sldId="1244"/>
            <ac:picMk id="7" creationId="{C920067E-EDC6-4D8F-94A2-D0F14DF73974}"/>
          </ac:picMkLst>
        </pc:picChg>
      </pc:sldChg>
      <pc:sldChg chg="addSp delSp new">
        <pc:chgData name="來賓使用者" userId="S::urn:spo:anon#0dee05013692b92e772a535a5d25528a2b27d3e4d6f84f2c4185d6b16e5a7e02::" providerId="AD" clId="Web-{169C3357-44A5-92F3-7BCA-8C6361F907DE}" dt="2019-03-05T09:56:45.074" v="249"/>
        <pc:sldMkLst>
          <pc:docMk/>
          <pc:sldMk cId="1936021953" sldId="1245"/>
        </pc:sldMkLst>
        <pc:spChg chg="del">
          <ac:chgData name="來賓使用者" userId="S::urn:spo:anon#0dee05013692b92e772a535a5d25528a2b27d3e4d6f84f2c4185d6b16e5a7e02::" providerId="AD" clId="Web-{169C3357-44A5-92F3-7BCA-8C6361F907DE}" dt="2019-03-05T09:56:33.246" v="246"/>
          <ac:spMkLst>
            <pc:docMk/>
            <pc:sldMk cId="1936021953" sldId="1245"/>
            <ac:spMk id="2" creationId="{0F670460-D7CA-44DB-9312-0724825FB63B}"/>
          </ac:spMkLst>
        </pc:spChg>
        <pc:spChg chg="del">
          <ac:chgData name="來賓使用者" userId="S::urn:spo:anon#0dee05013692b92e772a535a5d25528a2b27d3e4d6f84f2c4185d6b16e5a7e02::" providerId="AD" clId="Web-{169C3357-44A5-92F3-7BCA-8C6361F907DE}" dt="2019-03-05T09:56:34.452" v="247"/>
          <ac:spMkLst>
            <pc:docMk/>
            <pc:sldMk cId="1936021953" sldId="1245"/>
            <ac:spMk id="3" creationId="{A176751D-2888-4545-B0AE-43347D95696C}"/>
          </ac:spMkLst>
        </pc:spChg>
        <pc:picChg chg="add">
          <ac:chgData name="來賓使用者" userId="S::urn:spo:anon#0dee05013692b92e772a535a5d25528a2b27d3e4d6f84f2c4185d6b16e5a7e02::" providerId="AD" clId="Web-{169C3357-44A5-92F3-7BCA-8C6361F907DE}" dt="2019-03-05T09:56:36.152" v="248"/>
          <ac:picMkLst>
            <pc:docMk/>
            <pc:sldMk cId="1936021953" sldId="1245"/>
            <ac:picMk id="5" creationId="{95C9255E-EDD0-441E-B455-7A6EF3676D00}"/>
          </ac:picMkLst>
        </pc:picChg>
        <pc:picChg chg="add">
          <ac:chgData name="來賓使用者" userId="S::urn:spo:anon#0dee05013692b92e772a535a5d25528a2b27d3e4d6f84f2c4185d6b16e5a7e02::" providerId="AD" clId="Web-{169C3357-44A5-92F3-7BCA-8C6361F907DE}" dt="2019-03-05T09:56:45.074" v="249"/>
          <ac:picMkLst>
            <pc:docMk/>
            <pc:sldMk cId="1936021953" sldId="1245"/>
            <ac:picMk id="7" creationId="{D5DDB8B0-773F-43BB-B6B4-FC62AFC66582}"/>
          </ac:picMkLst>
        </pc:picChg>
      </pc:sldChg>
    </pc:docChg>
  </pc:docChgLst>
  <pc:docChgLst>
    <pc:chgData name="來賓使用者" userId="S::urn:spo:anon#0dee05013692b92e772a535a5d25528a2b27d3e4d6f84f2c4185d6b16e5a7e02::" providerId="AD" clId="Web-{2A1A7830-2B08-4420-8B79-32545A97FE20}"/>
    <pc:docChg chg="modSld">
      <pc:chgData name="來賓使用者" userId="S::urn:spo:anon#0dee05013692b92e772a535a5d25528a2b27d3e4d6f84f2c4185d6b16e5a7e02::" providerId="AD" clId="Web-{2A1A7830-2B08-4420-8B79-32545A97FE20}" dt="2019-03-04T09:24:55.095" v="43" actId="20577"/>
      <pc:docMkLst>
        <pc:docMk/>
      </pc:docMkLst>
      <pc:sldChg chg="modSp">
        <pc:chgData name="來賓使用者" userId="S::urn:spo:anon#0dee05013692b92e772a535a5d25528a2b27d3e4d6f84f2c4185d6b16e5a7e02::" providerId="AD" clId="Web-{2A1A7830-2B08-4420-8B79-32545A97FE20}" dt="2019-03-04T09:24:55.095" v="43" actId="20577"/>
        <pc:sldMkLst>
          <pc:docMk/>
          <pc:sldMk cId="2093610249" sldId="1191"/>
        </pc:sldMkLst>
        <pc:spChg chg="mod">
          <ac:chgData name="來賓使用者" userId="S::urn:spo:anon#0dee05013692b92e772a535a5d25528a2b27d3e4d6f84f2c4185d6b16e5a7e02::" providerId="AD" clId="Web-{2A1A7830-2B08-4420-8B79-32545A97FE20}" dt="2019-03-04T09:24:55.095" v="43" actId="20577"/>
          <ac:spMkLst>
            <pc:docMk/>
            <pc:sldMk cId="2093610249" sldId="1191"/>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14016C-2E37-4895-851F-6B3F4A9B2C9D}"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zh-TW" altLang="en-US"/>
        </a:p>
      </dgm:t>
    </dgm:pt>
    <dgm:pt modelId="{390206B1-D634-415A-9BCE-D10E02E22E1C}">
      <dgm:prSet phldrT="[文字]"/>
      <dgm:spPr/>
      <dgm:t>
        <a:bodyPr/>
        <a:lstStyle/>
        <a:p>
          <a:r>
            <a:rPr lang="zh-TW" altLang="en-US" dirty="0"/>
            <a:t>十二年國教新課綱素養導向評量</a:t>
          </a:r>
        </a:p>
      </dgm:t>
    </dgm:pt>
    <dgm:pt modelId="{DCE40C3B-55EF-45B0-A6A4-141C85DB2149}" type="parTrans" cxnId="{26BFF574-6A3F-4EEE-806E-922DDCEB94EC}">
      <dgm:prSet/>
      <dgm:spPr/>
      <dgm:t>
        <a:bodyPr/>
        <a:lstStyle/>
        <a:p>
          <a:endParaRPr lang="zh-TW" altLang="en-US"/>
        </a:p>
      </dgm:t>
    </dgm:pt>
    <dgm:pt modelId="{746C28B7-A281-4E52-8849-86F298234643}" type="sibTrans" cxnId="{26BFF574-6A3F-4EEE-806E-922DDCEB94EC}">
      <dgm:prSet/>
      <dgm:spPr/>
      <dgm:t>
        <a:bodyPr/>
        <a:lstStyle/>
        <a:p>
          <a:endParaRPr lang="zh-TW" altLang="en-US"/>
        </a:p>
      </dgm:t>
    </dgm:pt>
    <dgm:pt modelId="{764CB18F-E027-414C-8B27-6C42B28C5993}">
      <dgm:prSet phldrT="[文字]"/>
      <dgm:spPr/>
      <dgm:t>
        <a:bodyPr/>
        <a:lstStyle/>
        <a:p>
          <a:r>
            <a:rPr lang="zh-TW" altLang="en-US"/>
            <a:t>各領域評量標準與示例</a:t>
          </a:r>
        </a:p>
      </dgm:t>
    </dgm:pt>
    <dgm:pt modelId="{31A9134F-63CB-4877-9AD6-E4A7F856BA83}" type="parTrans" cxnId="{E9D4F46B-0CF2-41A2-B3A9-B5325B4AD757}">
      <dgm:prSet/>
      <dgm:spPr/>
      <dgm:t>
        <a:bodyPr/>
        <a:lstStyle/>
        <a:p>
          <a:endParaRPr lang="zh-TW" altLang="en-US"/>
        </a:p>
      </dgm:t>
    </dgm:pt>
    <dgm:pt modelId="{040849AD-C87F-4F91-8E18-681BB29F7CE2}" type="sibTrans" cxnId="{E9D4F46B-0CF2-41A2-B3A9-B5325B4AD757}">
      <dgm:prSet/>
      <dgm:spPr/>
      <dgm:t>
        <a:bodyPr/>
        <a:lstStyle/>
        <a:p>
          <a:endParaRPr lang="zh-TW" altLang="en-US"/>
        </a:p>
      </dgm:t>
    </dgm:pt>
    <dgm:pt modelId="{4422AAD7-0490-48DA-8059-4B85DE9DD5C1}">
      <dgm:prSet phldrT="[文字]"/>
      <dgm:spPr/>
      <dgm:t>
        <a:bodyPr/>
        <a:lstStyle/>
        <a:p>
          <a:r>
            <a:rPr lang="zh-TW" altLang="en-US"/>
            <a:t>標準本位評量概述</a:t>
          </a:r>
        </a:p>
      </dgm:t>
    </dgm:pt>
    <dgm:pt modelId="{CAB0CE34-E029-463A-8DB7-422A13CE1504}" type="parTrans" cxnId="{572D6ABA-0A9F-4D0C-ABB5-E22FAE47339B}">
      <dgm:prSet/>
      <dgm:spPr/>
      <dgm:t>
        <a:bodyPr/>
        <a:lstStyle/>
        <a:p>
          <a:endParaRPr lang="zh-TW" altLang="en-US"/>
        </a:p>
      </dgm:t>
    </dgm:pt>
    <dgm:pt modelId="{DDEE4F44-A622-4042-BD33-6978880AB7D4}" type="sibTrans" cxnId="{572D6ABA-0A9F-4D0C-ABB5-E22FAE47339B}">
      <dgm:prSet/>
      <dgm:spPr/>
      <dgm:t>
        <a:bodyPr/>
        <a:lstStyle/>
        <a:p>
          <a:endParaRPr lang="zh-TW" altLang="en-US"/>
        </a:p>
      </dgm:t>
    </dgm:pt>
    <dgm:pt modelId="{331E808C-D4D0-456A-AC78-836010224129}">
      <dgm:prSet phldrT="[文字]"/>
      <dgm:spPr/>
      <dgm:t>
        <a:bodyPr/>
        <a:lstStyle/>
        <a:p>
          <a:r>
            <a:rPr lang="zh-TW" altLang="zh-TW" dirty="0">
              <a:latin typeface="+mn-ea"/>
            </a:rPr>
            <a:t>學習成就</a:t>
          </a:r>
          <a:r>
            <a:rPr lang="zh-TW" altLang="en-US" dirty="0">
              <a:latin typeface="+mn-ea"/>
            </a:rPr>
            <a:t>素養導向</a:t>
          </a:r>
          <a:r>
            <a:rPr lang="zh-TW" altLang="zh-TW" dirty="0">
              <a:latin typeface="+mn-ea"/>
            </a:rPr>
            <a:t>標準</a:t>
          </a:r>
          <a:r>
            <a:rPr lang="zh-TW" altLang="en-US" dirty="0">
              <a:latin typeface="+mn-ea"/>
            </a:rPr>
            <a:t>本位評量</a:t>
          </a:r>
          <a:r>
            <a:rPr lang="zh-TW" altLang="zh-TW" dirty="0">
              <a:latin typeface="+mn-ea"/>
            </a:rPr>
            <a:t>計畫</a:t>
          </a:r>
          <a:endParaRPr lang="zh-TW" altLang="en-US" dirty="0"/>
        </a:p>
      </dgm:t>
    </dgm:pt>
    <dgm:pt modelId="{0CDC989A-18A9-4152-879E-E856C4A8553E}" type="parTrans" cxnId="{6075CB9A-2971-444F-8B93-3D5D08FE26A5}">
      <dgm:prSet/>
      <dgm:spPr/>
      <dgm:t>
        <a:bodyPr/>
        <a:lstStyle/>
        <a:p>
          <a:endParaRPr lang="zh-TW" altLang="en-US"/>
        </a:p>
      </dgm:t>
    </dgm:pt>
    <dgm:pt modelId="{EEFA1B22-F6D0-4BAA-97F1-9D7E35D3F6B4}" type="sibTrans" cxnId="{6075CB9A-2971-444F-8B93-3D5D08FE26A5}">
      <dgm:prSet/>
      <dgm:spPr/>
      <dgm:t>
        <a:bodyPr/>
        <a:lstStyle/>
        <a:p>
          <a:endParaRPr lang="zh-TW" altLang="en-US"/>
        </a:p>
      </dgm:t>
    </dgm:pt>
    <dgm:pt modelId="{6E64BB36-68AD-419A-A802-28E008EAD3C0}" type="pres">
      <dgm:prSet presAssocID="{D214016C-2E37-4895-851F-6B3F4A9B2C9D}" presName="Name0" presStyleCnt="0">
        <dgm:presLayoutVars>
          <dgm:chMax val="7"/>
          <dgm:chPref val="7"/>
          <dgm:dir/>
        </dgm:presLayoutVars>
      </dgm:prSet>
      <dgm:spPr/>
      <dgm:t>
        <a:bodyPr/>
        <a:lstStyle/>
        <a:p>
          <a:endParaRPr lang="zh-TW" altLang="en-US"/>
        </a:p>
      </dgm:t>
    </dgm:pt>
    <dgm:pt modelId="{E2F8B1A0-CDD0-41C9-B4DF-D3B62C251C56}" type="pres">
      <dgm:prSet presAssocID="{D214016C-2E37-4895-851F-6B3F4A9B2C9D}" presName="Name1" presStyleCnt="0"/>
      <dgm:spPr/>
    </dgm:pt>
    <dgm:pt modelId="{1DA345C6-A72F-436D-84C1-481A118A2DF8}" type="pres">
      <dgm:prSet presAssocID="{D214016C-2E37-4895-851F-6B3F4A9B2C9D}" presName="cycle" presStyleCnt="0"/>
      <dgm:spPr/>
    </dgm:pt>
    <dgm:pt modelId="{6A01A5A4-CDBB-4FF0-8BB9-820D7AE1DEA7}" type="pres">
      <dgm:prSet presAssocID="{D214016C-2E37-4895-851F-6B3F4A9B2C9D}" presName="srcNode" presStyleLbl="node1" presStyleIdx="0" presStyleCnt="4"/>
      <dgm:spPr/>
    </dgm:pt>
    <dgm:pt modelId="{4CA8A7FA-632B-42F1-9E95-4E892F7B75C5}" type="pres">
      <dgm:prSet presAssocID="{D214016C-2E37-4895-851F-6B3F4A9B2C9D}" presName="conn" presStyleLbl="parChTrans1D2" presStyleIdx="0" presStyleCnt="1"/>
      <dgm:spPr/>
      <dgm:t>
        <a:bodyPr/>
        <a:lstStyle/>
        <a:p>
          <a:endParaRPr lang="zh-TW" altLang="en-US"/>
        </a:p>
      </dgm:t>
    </dgm:pt>
    <dgm:pt modelId="{2B793FF5-D444-4E57-9391-C15F4784080E}" type="pres">
      <dgm:prSet presAssocID="{D214016C-2E37-4895-851F-6B3F4A9B2C9D}" presName="extraNode" presStyleLbl="node1" presStyleIdx="0" presStyleCnt="4"/>
      <dgm:spPr/>
    </dgm:pt>
    <dgm:pt modelId="{414A78DC-A60C-4907-8992-27D56E499A7C}" type="pres">
      <dgm:prSet presAssocID="{D214016C-2E37-4895-851F-6B3F4A9B2C9D}" presName="dstNode" presStyleLbl="node1" presStyleIdx="0" presStyleCnt="4"/>
      <dgm:spPr/>
    </dgm:pt>
    <dgm:pt modelId="{17D369B7-052B-492A-A962-0701660D21DC}" type="pres">
      <dgm:prSet presAssocID="{390206B1-D634-415A-9BCE-D10E02E22E1C}" presName="text_1" presStyleLbl="node1" presStyleIdx="0" presStyleCnt="4">
        <dgm:presLayoutVars>
          <dgm:bulletEnabled val="1"/>
        </dgm:presLayoutVars>
      </dgm:prSet>
      <dgm:spPr/>
      <dgm:t>
        <a:bodyPr/>
        <a:lstStyle/>
        <a:p>
          <a:endParaRPr lang="zh-TW" altLang="en-US"/>
        </a:p>
      </dgm:t>
    </dgm:pt>
    <dgm:pt modelId="{12B007EB-D164-4CFA-AFBC-77B3DB83CD05}" type="pres">
      <dgm:prSet presAssocID="{390206B1-D634-415A-9BCE-D10E02E22E1C}" presName="accent_1" presStyleCnt="0"/>
      <dgm:spPr/>
    </dgm:pt>
    <dgm:pt modelId="{5BAAFB45-A976-4A80-9339-2575FCE83349}" type="pres">
      <dgm:prSet presAssocID="{390206B1-D634-415A-9BCE-D10E02E22E1C}" presName="accentRepeatNode" presStyleLbl="solidFgAcc1" presStyleIdx="0" presStyleCnt="4"/>
      <dgm:spPr/>
    </dgm:pt>
    <dgm:pt modelId="{F7EE3953-4B7F-408C-9FEA-1A3CC3047CFF}" type="pres">
      <dgm:prSet presAssocID="{4422AAD7-0490-48DA-8059-4B85DE9DD5C1}" presName="text_2" presStyleLbl="node1" presStyleIdx="1" presStyleCnt="4">
        <dgm:presLayoutVars>
          <dgm:bulletEnabled val="1"/>
        </dgm:presLayoutVars>
      </dgm:prSet>
      <dgm:spPr/>
      <dgm:t>
        <a:bodyPr/>
        <a:lstStyle/>
        <a:p>
          <a:endParaRPr lang="zh-TW" altLang="en-US"/>
        </a:p>
      </dgm:t>
    </dgm:pt>
    <dgm:pt modelId="{5F93925C-8747-4073-9EEA-53D1735E378E}" type="pres">
      <dgm:prSet presAssocID="{4422AAD7-0490-48DA-8059-4B85DE9DD5C1}" presName="accent_2" presStyleCnt="0"/>
      <dgm:spPr/>
    </dgm:pt>
    <dgm:pt modelId="{2BE30D70-544B-4064-9FCC-29CBC7CC62BC}" type="pres">
      <dgm:prSet presAssocID="{4422AAD7-0490-48DA-8059-4B85DE9DD5C1}" presName="accentRepeatNode" presStyleLbl="solidFgAcc1" presStyleIdx="1" presStyleCnt="4"/>
      <dgm:spPr/>
    </dgm:pt>
    <dgm:pt modelId="{0D1BEA89-AFD4-4090-A9E6-9CAD3325DC35}" type="pres">
      <dgm:prSet presAssocID="{331E808C-D4D0-456A-AC78-836010224129}" presName="text_3" presStyleLbl="node1" presStyleIdx="2" presStyleCnt="4">
        <dgm:presLayoutVars>
          <dgm:bulletEnabled val="1"/>
        </dgm:presLayoutVars>
      </dgm:prSet>
      <dgm:spPr/>
      <dgm:t>
        <a:bodyPr/>
        <a:lstStyle/>
        <a:p>
          <a:endParaRPr lang="zh-TW" altLang="en-US"/>
        </a:p>
      </dgm:t>
    </dgm:pt>
    <dgm:pt modelId="{3F3EB4BA-F5E3-497D-9F58-46D195F66661}" type="pres">
      <dgm:prSet presAssocID="{331E808C-D4D0-456A-AC78-836010224129}" presName="accent_3" presStyleCnt="0"/>
      <dgm:spPr/>
    </dgm:pt>
    <dgm:pt modelId="{B950FF54-A644-4A5A-8A7A-71B1E72ED359}" type="pres">
      <dgm:prSet presAssocID="{331E808C-D4D0-456A-AC78-836010224129}" presName="accentRepeatNode" presStyleLbl="solidFgAcc1" presStyleIdx="2" presStyleCnt="4"/>
      <dgm:spPr/>
    </dgm:pt>
    <dgm:pt modelId="{B5C8984A-66E8-47C6-B938-D7F33FE4715E}" type="pres">
      <dgm:prSet presAssocID="{764CB18F-E027-414C-8B27-6C42B28C5993}" presName="text_4" presStyleLbl="node1" presStyleIdx="3" presStyleCnt="4">
        <dgm:presLayoutVars>
          <dgm:bulletEnabled val="1"/>
        </dgm:presLayoutVars>
      </dgm:prSet>
      <dgm:spPr/>
      <dgm:t>
        <a:bodyPr/>
        <a:lstStyle/>
        <a:p>
          <a:endParaRPr lang="zh-TW" altLang="en-US"/>
        </a:p>
      </dgm:t>
    </dgm:pt>
    <dgm:pt modelId="{B0EF4492-000B-4ED6-9EFF-2C7F26B01625}" type="pres">
      <dgm:prSet presAssocID="{764CB18F-E027-414C-8B27-6C42B28C5993}" presName="accent_4" presStyleCnt="0"/>
      <dgm:spPr/>
    </dgm:pt>
    <dgm:pt modelId="{65ED47E8-65C8-40B8-A405-1EE395E70384}" type="pres">
      <dgm:prSet presAssocID="{764CB18F-E027-414C-8B27-6C42B28C5993}" presName="accentRepeatNode" presStyleLbl="solidFgAcc1" presStyleIdx="3" presStyleCnt="4"/>
      <dgm:spPr/>
    </dgm:pt>
  </dgm:ptLst>
  <dgm:cxnLst>
    <dgm:cxn modelId="{79AAF7BB-FF6F-4248-B331-BF866E4BBC28}" type="presOf" srcId="{4422AAD7-0490-48DA-8059-4B85DE9DD5C1}" destId="{F7EE3953-4B7F-408C-9FEA-1A3CC3047CFF}" srcOrd="0" destOrd="0" presId="urn:microsoft.com/office/officeart/2008/layout/VerticalCurvedList"/>
    <dgm:cxn modelId="{2BC30D2D-E99B-4C5C-BFE7-EBABA88B3899}" type="presOf" srcId="{764CB18F-E027-414C-8B27-6C42B28C5993}" destId="{B5C8984A-66E8-47C6-B938-D7F33FE4715E}" srcOrd="0" destOrd="0" presId="urn:microsoft.com/office/officeart/2008/layout/VerticalCurvedList"/>
    <dgm:cxn modelId="{572D6ABA-0A9F-4D0C-ABB5-E22FAE47339B}" srcId="{D214016C-2E37-4895-851F-6B3F4A9B2C9D}" destId="{4422AAD7-0490-48DA-8059-4B85DE9DD5C1}" srcOrd="1" destOrd="0" parTransId="{CAB0CE34-E029-463A-8DB7-422A13CE1504}" sibTransId="{DDEE4F44-A622-4042-BD33-6978880AB7D4}"/>
    <dgm:cxn modelId="{F22D3B8A-1ED2-48CF-8E67-EB93DA70C53B}" type="presOf" srcId="{390206B1-D634-415A-9BCE-D10E02E22E1C}" destId="{17D369B7-052B-492A-A962-0701660D21DC}" srcOrd="0" destOrd="0" presId="urn:microsoft.com/office/officeart/2008/layout/VerticalCurvedList"/>
    <dgm:cxn modelId="{E9D4F46B-0CF2-41A2-B3A9-B5325B4AD757}" srcId="{D214016C-2E37-4895-851F-6B3F4A9B2C9D}" destId="{764CB18F-E027-414C-8B27-6C42B28C5993}" srcOrd="3" destOrd="0" parTransId="{31A9134F-63CB-4877-9AD6-E4A7F856BA83}" sibTransId="{040849AD-C87F-4F91-8E18-681BB29F7CE2}"/>
    <dgm:cxn modelId="{6075CB9A-2971-444F-8B93-3D5D08FE26A5}" srcId="{D214016C-2E37-4895-851F-6B3F4A9B2C9D}" destId="{331E808C-D4D0-456A-AC78-836010224129}" srcOrd="2" destOrd="0" parTransId="{0CDC989A-18A9-4152-879E-E856C4A8553E}" sibTransId="{EEFA1B22-F6D0-4BAA-97F1-9D7E35D3F6B4}"/>
    <dgm:cxn modelId="{26BFF574-6A3F-4EEE-806E-922DDCEB94EC}" srcId="{D214016C-2E37-4895-851F-6B3F4A9B2C9D}" destId="{390206B1-D634-415A-9BCE-D10E02E22E1C}" srcOrd="0" destOrd="0" parTransId="{DCE40C3B-55EF-45B0-A6A4-141C85DB2149}" sibTransId="{746C28B7-A281-4E52-8849-86F298234643}"/>
    <dgm:cxn modelId="{B463B012-CF13-4C43-BBF8-441E25B7625E}" type="presOf" srcId="{D214016C-2E37-4895-851F-6B3F4A9B2C9D}" destId="{6E64BB36-68AD-419A-A802-28E008EAD3C0}" srcOrd="0" destOrd="0" presId="urn:microsoft.com/office/officeart/2008/layout/VerticalCurvedList"/>
    <dgm:cxn modelId="{D795CEED-D44A-48BA-B27C-6278CF01963F}" type="presOf" srcId="{331E808C-D4D0-456A-AC78-836010224129}" destId="{0D1BEA89-AFD4-4090-A9E6-9CAD3325DC35}" srcOrd="0" destOrd="0" presId="urn:microsoft.com/office/officeart/2008/layout/VerticalCurvedList"/>
    <dgm:cxn modelId="{71ABB484-D7DB-4FE5-BD3A-0BED83B7A5D8}" type="presOf" srcId="{746C28B7-A281-4E52-8849-86F298234643}" destId="{4CA8A7FA-632B-42F1-9E95-4E892F7B75C5}" srcOrd="0" destOrd="0" presId="urn:microsoft.com/office/officeart/2008/layout/VerticalCurvedList"/>
    <dgm:cxn modelId="{97FE08F1-6770-4668-BD5E-DCF77689B0C4}" type="presParOf" srcId="{6E64BB36-68AD-419A-A802-28E008EAD3C0}" destId="{E2F8B1A0-CDD0-41C9-B4DF-D3B62C251C56}" srcOrd="0" destOrd="0" presId="urn:microsoft.com/office/officeart/2008/layout/VerticalCurvedList"/>
    <dgm:cxn modelId="{5F7C5CDF-EFDE-42D3-A22F-E09D9FBD50B4}" type="presParOf" srcId="{E2F8B1A0-CDD0-41C9-B4DF-D3B62C251C56}" destId="{1DA345C6-A72F-436D-84C1-481A118A2DF8}" srcOrd="0" destOrd="0" presId="urn:microsoft.com/office/officeart/2008/layout/VerticalCurvedList"/>
    <dgm:cxn modelId="{8D34D404-B381-4545-BF2D-B5F8DC76E2E2}" type="presParOf" srcId="{1DA345C6-A72F-436D-84C1-481A118A2DF8}" destId="{6A01A5A4-CDBB-4FF0-8BB9-820D7AE1DEA7}" srcOrd="0" destOrd="0" presId="urn:microsoft.com/office/officeart/2008/layout/VerticalCurvedList"/>
    <dgm:cxn modelId="{681EB0C0-8A1B-4806-B548-81F9A69E88B4}" type="presParOf" srcId="{1DA345C6-A72F-436D-84C1-481A118A2DF8}" destId="{4CA8A7FA-632B-42F1-9E95-4E892F7B75C5}" srcOrd="1" destOrd="0" presId="urn:microsoft.com/office/officeart/2008/layout/VerticalCurvedList"/>
    <dgm:cxn modelId="{5DF80750-9530-4090-A175-AEC22832B3DA}" type="presParOf" srcId="{1DA345C6-A72F-436D-84C1-481A118A2DF8}" destId="{2B793FF5-D444-4E57-9391-C15F4784080E}" srcOrd="2" destOrd="0" presId="urn:microsoft.com/office/officeart/2008/layout/VerticalCurvedList"/>
    <dgm:cxn modelId="{2047E8CB-20B2-4FF6-8F73-E612DF3F26B4}" type="presParOf" srcId="{1DA345C6-A72F-436D-84C1-481A118A2DF8}" destId="{414A78DC-A60C-4907-8992-27D56E499A7C}" srcOrd="3" destOrd="0" presId="urn:microsoft.com/office/officeart/2008/layout/VerticalCurvedList"/>
    <dgm:cxn modelId="{0AAFB807-6802-485C-96CC-87A578FCC74E}" type="presParOf" srcId="{E2F8B1A0-CDD0-41C9-B4DF-D3B62C251C56}" destId="{17D369B7-052B-492A-A962-0701660D21DC}" srcOrd="1" destOrd="0" presId="urn:microsoft.com/office/officeart/2008/layout/VerticalCurvedList"/>
    <dgm:cxn modelId="{C0EDA355-90D5-4763-9D4E-35E7391EBE8E}" type="presParOf" srcId="{E2F8B1A0-CDD0-41C9-B4DF-D3B62C251C56}" destId="{12B007EB-D164-4CFA-AFBC-77B3DB83CD05}" srcOrd="2" destOrd="0" presId="urn:microsoft.com/office/officeart/2008/layout/VerticalCurvedList"/>
    <dgm:cxn modelId="{332528D8-8D0B-4162-8B1F-8C0DE91D49EF}" type="presParOf" srcId="{12B007EB-D164-4CFA-AFBC-77B3DB83CD05}" destId="{5BAAFB45-A976-4A80-9339-2575FCE83349}" srcOrd="0" destOrd="0" presId="urn:microsoft.com/office/officeart/2008/layout/VerticalCurvedList"/>
    <dgm:cxn modelId="{CB7EB0A7-E392-4958-97A4-5449762D37F1}" type="presParOf" srcId="{E2F8B1A0-CDD0-41C9-B4DF-D3B62C251C56}" destId="{F7EE3953-4B7F-408C-9FEA-1A3CC3047CFF}" srcOrd="3" destOrd="0" presId="urn:microsoft.com/office/officeart/2008/layout/VerticalCurvedList"/>
    <dgm:cxn modelId="{3B5001AD-2420-4201-B2E1-1A58DEC619DB}" type="presParOf" srcId="{E2F8B1A0-CDD0-41C9-B4DF-D3B62C251C56}" destId="{5F93925C-8747-4073-9EEA-53D1735E378E}" srcOrd="4" destOrd="0" presId="urn:microsoft.com/office/officeart/2008/layout/VerticalCurvedList"/>
    <dgm:cxn modelId="{31366FF3-0BBB-4918-8B8A-814C8EF5CEA3}" type="presParOf" srcId="{5F93925C-8747-4073-9EEA-53D1735E378E}" destId="{2BE30D70-544B-4064-9FCC-29CBC7CC62BC}" srcOrd="0" destOrd="0" presId="urn:microsoft.com/office/officeart/2008/layout/VerticalCurvedList"/>
    <dgm:cxn modelId="{22E80C79-D266-4D8D-BFC8-CA4B7FCA6DCB}" type="presParOf" srcId="{E2F8B1A0-CDD0-41C9-B4DF-D3B62C251C56}" destId="{0D1BEA89-AFD4-4090-A9E6-9CAD3325DC35}" srcOrd="5" destOrd="0" presId="urn:microsoft.com/office/officeart/2008/layout/VerticalCurvedList"/>
    <dgm:cxn modelId="{200FBC23-8C0B-4A17-B8AA-AADD7CB29561}" type="presParOf" srcId="{E2F8B1A0-CDD0-41C9-B4DF-D3B62C251C56}" destId="{3F3EB4BA-F5E3-497D-9F58-46D195F66661}" srcOrd="6" destOrd="0" presId="urn:microsoft.com/office/officeart/2008/layout/VerticalCurvedList"/>
    <dgm:cxn modelId="{3D7B6503-C237-4160-ABB3-9CB57AFF35B1}" type="presParOf" srcId="{3F3EB4BA-F5E3-497D-9F58-46D195F66661}" destId="{B950FF54-A644-4A5A-8A7A-71B1E72ED359}" srcOrd="0" destOrd="0" presId="urn:microsoft.com/office/officeart/2008/layout/VerticalCurvedList"/>
    <dgm:cxn modelId="{D275108A-05AD-466D-B599-08BC3E16FE4D}" type="presParOf" srcId="{E2F8B1A0-CDD0-41C9-B4DF-D3B62C251C56}" destId="{B5C8984A-66E8-47C6-B938-D7F33FE4715E}" srcOrd="7" destOrd="0" presId="urn:microsoft.com/office/officeart/2008/layout/VerticalCurvedList"/>
    <dgm:cxn modelId="{F147C9BA-9651-4A04-AB72-FA756F0127EC}" type="presParOf" srcId="{E2F8B1A0-CDD0-41C9-B4DF-D3B62C251C56}" destId="{B0EF4492-000B-4ED6-9EFF-2C7F26B01625}" srcOrd="8" destOrd="0" presId="urn:microsoft.com/office/officeart/2008/layout/VerticalCurvedList"/>
    <dgm:cxn modelId="{710B8E37-1508-4F1B-BF4C-BA2BA7813B1B}" type="presParOf" srcId="{B0EF4492-000B-4ED6-9EFF-2C7F26B01625}" destId="{65ED47E8-65C8-40B8-A405-1EE395E7038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E4C4FE-F934-453D-8A60-E2063B7F0C4C}" type="doc">
      <dgm:prSet loTypeId="urn:microsoft.com/office/officeart/2005/8/layout/cycle5" loCatId="cycle" qsTypeId="urn:microsoft.com/office/officeart/2005/8/quickstyle/simple2" qsCatId="simple" csTypeId="urn:microsoft.com/office/officeart/2005/8/colors/colorful4" csCatId="colorful" phldr="1"/>
      <dgm:spPr/>
      <dgm:t>
        <a:bodyPr/>
        <a:lstStyle/>
        <a:p>
          <a:endParaRPr lang="zh-TW" altLang="en-US"/>
        </a:p>
      </dgm:t>
    </dgm:pt>
    <dgm:pt modelId="{56B01A5B-E9AB-494F-A8FC-A15CBF878579}">
      <dgm:prSet phldrT="[文字]" custT="1"/>
      <dgm:spPr/>
      <dgm:t>
        <a:bodyPr/>
        <a:lstStyle/>
        <a:p>
          <a:pPr>
            <a:lnSpc>
              <a:spcPct val="100000"/>
            </a:lnSpc>
            <a:spcAft>
              <a:spcPts val="0"/>
            </a:spcAft>
          </a:pPr>
          <a:r>
            <a:rPr lang="zh-TW" altLang="en-US" sz="2400" b="1">
              <a:latin typeface="微軟正黑體" panose="020B0604030504040204" pitchFamily="34" charset="-120"/>
              <a:ea typeface="微軟正黑體" panose="020B0604030504040204" pitchFamily="34" charset="-120"/>
            </a:rPr>
            <a:t>進行教學活動</a:t>
          </a:r>
          <a:endParaRPr lang="en-US" altLang="zh-TW" sz="2400" b="1">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000" b="0">
              <a:latin typeface="微軟正黑體" panose="020B0604030504040204" pitchFamily="34" charset="-120"/>
              <a:ea typeface="微軟正黑體" panose="020B0604030504040204" pitchFamily="34" charset="-120"/>
            </a:rPr>
            <a:t>規劃教學內容及策略</a:t>
          </a:r>
          <a:endParaRPr lang="en-US" altLang="zh-TW" sz="2000" b="0">
            <a:latin typeface="微軟正黑體" panose="020B0604030504040204" pitchFamily="34" charset="-120"/>
            <a:ea typeface="微軟正黑體" panose="020B0604030504040204" pitchFamily="34" charset="-120"/>
          </a:endParaRPr>
        </a:p>
      </dgm:t>
    </dgm:pt>
    <dgm:pt modelId="{B72CE1BF-E044-4779-B2E5-DA651F0DBC97}" type="parTrans" cxnId="{E7E1016B-A49E-4246-A416-866F27482D3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DC39D26-7FB2-416B-AEE1-927A9F858D38}" type="sibTrans" cxnId="{E7E1016B-A49E-4246-A416-866F27482D3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FBE4650-1434-4C0C-9239-C45646BA5267}">
      <dgm:prSet phldrT="[文字]" custT="1"/>
      <dgm:spPr/>
      <dgm:t>
        <a:bodyPr/>
        <a:lstStyle/>
        <a:p>
          <a:pPr>
            <a:lnSpc>
              <a:spcPct val="100000"/>
            </a:lnSpc>
            <a:spcAft>
              <a:spcPts val="0"/>
            </a:spcAft>
          </a:pPr>
          <a:r>
            <a:rPr lang="zh-TW" altLang="en-US" sz="2500" b="1">
              <a:latin typeface="微軟正黑體" panose="020B0604030504040204" pitchFamily="34" charset="-120"/>
              <a:ea typeface="微軟正黑體" panose="020B0604030504040204" pitchFamily="34" charset="-120"/>
            </a:rPr>
            <a:t>設計評量工具</a:t>
          </a:r>
        </a:p>
      </dgm:t>
    </dgm:pt>
    <dgm:pt modelId="{072F8BB7-01CC-48FD-8FDD-A077483248DD}" type="parTrans" cxnId="{EA7CB416-BE15-42B5-9E9F-53722BF99BC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0923964-BA54-4A2F-BAB3-4BF4533256DF}" type="sibTrans" cxnId="{EA7CB416-BE15-42B5-9E9F-53722BF99BC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D644C41-3996-4E7B-AFEF-34A093CCFFEB}">
      <dgm:prSet phldrT="[文字]" custT="1"/>
      <dgm:spPr/>
      <dgm:t>
        <a:bodyPr/>
        <a:lstStyle/>
        <a:p>
          <a:pPr>
            <a:lnSpc>
              <a:spcPct val="90000"/>
            </a:lnSpc>
            <a:spcAft>
              <a:spcPct val="35000"/>
            </a:spcAft>
          </a:pPr>
          <a:endParaRPr lang="en-US" altLang="zh-TW" sz="200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500" b="1">
              <a:latin typeface="微軟正黑體" panose="020B0604030504040204" pitchFamily="34" charset="-120"/>
              <a:ea typeface="微軟正黑體" panose="020B0604030504040204" pitchFamily="34" charset="-120"/>
            </a:rPr>
            <a:t>評定學生表現</a:t>
          </a:r>
          <a:endParaRPr lang="en-US" altLang="zh-TW" sz="2500" b="1">
            <a:latin typeface="微軟正黑體" panose="020B0604030504040204" pitchFamily="34" charset="-120"/>
            <a:ea typeface="微軟正黑體" panose="020B0604030504040204" pitchFamily="34" charset="-120"/>
          </a:endParaRPr>
        </a:p>
        <a:p>
          <a:pPr>
            <a:lnSpc>
              <a:spcPct val="90000"/>
            </a:lnSpc>
            <a:spcAft>
              <a:spcPct val="35000"/>
            </a:spcAft>
          </a:pPr>
          <a:endParaRPr lang="zh-TW" altLang="en-US" sz="1600">
            <a:latin typeface="微軟正黑體" panose="020B0604030504040204" pitchFamily="34" charset="-120"/>
            <a:ea typeface="微軟正黑體" panose="020B0604030504040204" pitchFamily="34" charset="-120"/>
          </a:endParaRPr>
        </a:p>
      </dgm:t>
    </dgm:pt>
    <dgm:pt modelId="{6F4097FA-ECCC-46AB-B728-5C1D1752786D}" type="parTrans" cxnId="{EB445567-2CED-410F-AFC8-B7A8B2E00CB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FF8908E-EBAD-457A-BA54-9D31B16B1869}" type="sibTrans" cxnId="{EB445567-2CED-410F-AFC8-B7A8B2E00CB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C4297D9-EA94-4575-B707-9551EB7BE37E}">
      <dgm:prSet phldrT="[文字]" custT="1"/>
      <dgm:spPr/>
      <dgm:t>
        <a:bodyPr/>
        <a:lstStyle/>
        <a:p>
          <a:pPr>
            <a:lnSpc>
              <a:spcPct val="100000"/>
            </a:lnSpc>
            <a:spcAft>
              <a:spcPts val="0"/>
            </a:spcAft>
          </a:pPr>
          <a:r>
            <a:rPr lang="zh-TW" altLang="en-US" sz="2000">
              <a:latin typeface="微軟正黑體" panose="020B0604030504040204" pitchFamily="34" charset="-120"/>
              <a:ea typeface="微軟正黑體" panose="020B0604030504040204" pitchFamily="34" charset="-120"/>
            </a:rPr>
            <a:t> </a:t>
          </a:r>
          <a:r>
            <a:rPr lang="zh-TW" altLang="en-US" sz="2400" b="1">
              <a:latin typeface="微軟正黑體" panose="020B0604030504040204" pitchFamily="34" charset="-120"/>
              <a:ea typeface="微軟正黑體" panose="020B0604030504040204" pitchFamily="34" charset="-120"/>
            </a:rPr>
            <a:t>擬定教學目標</a:t>
          </a:r>
          <a:endParaRPr lang="en-US" altLang="zh-TW" sz="2400" b="1">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000" b="0">
              <a:latin typeface="微軟正黑體" panose="020B0604030504040204" pitchFamily="34" charset="-120"/>
              <a:ea typeface="微軟正黑體" panose="020B0604030504040204" pitchFamily="34" charset="-120"/>
            </a:rPr>
            <a:t>依據課綱</a:t>
          </a:r>
        </a:p>
      </dgm:t>
    </dgm:pt>
    <dgm:pt modelId="{4D6E2B29-2FA5-4F5B-9D7A-A3E3356E4FB0}" type="sibTrans" cxnId="{386D8667-47FD-486D-A280-251976A2A3B8}">
      <dgm:prSet/>
      <dgm:spPr/>
      <dgm:t>
        <a:bodyPr/>
        <a:lstStyle/>
        <a:p>
          <a:endParaRPr lang="zh-TW" altLang="en-US">
            <a:solidFill>
              <a:srgbClr val="0070C0"/>
            </a:solidFill>
            <a:latin typeface="微軟正黑體" panose="020B0604030504040204" pitchFamily="34" charset="-120"/>
            <a:ea typeface="微軟正黑體" panose="020B0604030504040204" pitchFamily="34" charset="-120"/>
          </a:endParaRPr>
        </a:p>
      </dgm:t>
    </dgm:pt>
    <dgm:pt modelId="{1BBF5BE4-D2F9-49FB-913B-D481CF4EBA36}" type="parTrans" cxnId="{386D8667-47FD-486D-A280-251976A2A3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BC4E12C-D5E2-4766-81D5-88A72B191C20}" type="pres">
      <dgm:prSet presAssocID="{10E4C4FE-F934-453D-8A60-E2063B7F0C4C}" presName="cycle" presStyleCnt="0">
        <dgm:presLayoutVars>
          <dgm:dir/>
          <dgm:resizeHandles val="exact"/>
        </dgm:presLayoutVars>
      </dgm:prSet>
      <dgm:spPr/>
      <dgm:t>
        <a:bodyPr/>
        <a:lstStyle/>
        <a:p>
          <a:endParaRPr lang="zh-TW" altLang="en-US"/>
        </a:p>
      </dgm:t>
    </dgm:pt>
    <dgm:pt modelId="{A7311616-2028-419F-A7EE-568C64324611}" type="pres">
      <dgm:prSet presAssocID="{2C4297D9-EA94-4575-B707-9551EB7BE37E}" presName="node" presStyleLbl="node1" presStyleIdx="0" presStyleCnt="4" custScaleX="219418" custScaleY="114148">
        <dgm:presLayoutVars>
          <dgm:bulletEnabled val="1"/>
        </dgm:presLayoutVars>
      </dgm:prSet>
      <dgm:spPr/>
      <dgm:t>
        <a:bodyPr/>
        <a:lstStyle/>
        <a:p>
          <a:endParaRPr lang="zh-TW" altLang="en-US"/>
        </a:p>
      </dgm:t>
    </dgm:pt>
    <dgm:pt modelId="{9B24526C-C598-4AEA-9272-EA82A832DBB4}" type="pres">
      <dgm:prSet presAssocID="{2C4297D9-EA94-4575-B707-9551EB7BE37E}" presName="spNode" presStyleCnt="0"/>
      <dgm:spPr/>
    </dgm:pt>
    <dgm:pt modelId="{A7A221E3-2F34-4653-A98D-79DAB47CDA3D}" type="pres">
      <dgm:prSet presAssocID="{4D6E2B29-2FA5-4F5B-9D7A-A3E3356E4FB0}" presName="sibTrans" presStyleLbl="sibTrans1D1" presStyleIdx="0" presStyleCnt="4"/>
      <dgm:spPr/>
      <dgm:t>
        <a:bodyPr/>
        <a:lstStyle/>
        <a:p>
          <a:endParaRPr lang="zh-TW" altLang="en-US"/>
        </a:p>
      </dgm:t>
    </dgm:pt>
    <dgm:pt modelId="{E7178134-66FA-4C20-B007-7BF7F7DA101C}" type="pres">
      <dgm:prSet presAssocID="{56B01A5B-E9AB-494F-A8FC-A15CBF878579}" presName="node" presStyleLbl="node1" presStyleIdx="1" presStyleCnt="4" custScaleX="202208" custScaleY="114148">
        <dgm:presLayoutVars>
          <dgm:bulletEnabled val="1"/>
        </dgm:presLayoutVars>
      </dgm:prSet>
      <dgm:spPr/>
      <dgm:t>
        <a:bodyPr/>
        <a:lstStyle/>
        <a:p>
          <a:endParaRPr lang="zh-TW" altLang="en-US"/>
        </a:p>
      </dgm:t>
    </dgm:pt>
    <dgm:pt modelId="{A6032C82-31F4-4C88-B317-0292A267C066}" type="pres">
      <dgm:prSet presAssocID="{56B01A5B-E9AB-494F-A8FC-A15CBF878579}" presName="spNode" presStyleCnt="0"/>
      <dgm:spPr/>
    </dgm:pt>
    <dgm:pt modelId="{6F11C548-6C77-4313-91E1-506824F1399A}" type="pres">
      <dgm:prSet presAssocID="{FDC39D26-7FB2-416B-AEE1-927A9F858D38}" presName="sibTrans" presStyleLbl="sibTrans1D1" presStyleIdx="1" presStyleCnt="4"/>
      <dgm:spPr/>
      <dgm:t>
        <a:bodyPr/>
        <a:lstStyle/>
        <a:p>
          <a:endParaRPr lang="zh-TW" altLang="en-US"/>
        </a:p>
      </dgm:t>
    </dgm:pt>
    <dgm:pt modelId="{CF797A15-F517-4BA5-A23E-C47082FAF023}" type="pres">
      <dgm:prSet presAssocID="{2FBE4650-1434-4C0C-9239-C45646BA5267}" presName="node" presStyleLbl="node1" presStyleIdx="2" presStyleCnt="4" custScaleX="175460" custScaleY="55714" custRadScaleRad="84828" custRadScaleInc="-8882">
        <dgm:presLayoutVars>
          <dgm:bulletEnabled val="1"/>
        </dgm:presLayoutVars>
      </dgm:prSet>
      <dgm:spPr/>
      <dgm:t>
        <a:bodyPr/>
        <a:lstStyle/>
        <a:p>
          <a:endParaRPr lang="zh-TW" altLang="en-US"/>
        </a:p>
      </dgm:t>
    </dgm:pt>
    <dgm:pt modelId="{512973EC-042E-4A26-8E8E-96F76FFC827E}" type="pres">
      <dgm:prSet presAssocID="{2FBE4650-1434-4C0C-9239-C45646BA5267}" presName="spNode" presStyleCnt="0"/>
      <dgm:spPr/>
    </dgm:pt>
    <dgm:pt modelId="{FDA04C1B-45A7-4C54-93CF-1BBF2BDACEB8}" type="pres">
      <dgm:prSet presAssocID="{A0923964-BA54-4A2F-BAB3-4BF4533256DF}" presName="sibTrans" presStyleLbl="sibTrans1D1" presStyleIdx="2" presStyleCnt="4"/>
      <dgm:spPr/>
      <dgm:t>
        <a:bodyPr/>
        <a:lstStyle/>
        <a:p>
          <a:endParaRPr lang="zh-TW" altLang="en-US"/>
        </a:p>
      </dgm:t>
    </dgm:pt>
    <dgm:pt modelId="{E0BC8EDE-FCD1-44EA-9505-054C3B512048}" type="pres">
      <dgm:prSet presAssocID="{6D644C41-3996-4E7B-AFEF-34A093CCFFEB}" presName="node" presStyleLbl="node1" presStyleIdx="3" presStyleCnt="4" custScaleX="179309" custScaleY="114148">
        <dgm:presLayoutVars>
          <dgm:bulletEnabled val="1"/>
        </dgm:presLayoutVars>
      </dgm:prSet>
      <dgm:spPr/>
      <dgm:t>
        <a:bodyPr/>
        <a:lstStyle/>
        <a:p>
          <a:endParaRPr lang="zh-TW" altLang="en-US"/>
        </a:p>
      </dgm:t>
    </dgm:pt>
    <dgm:pt modelId="{8F9074CC-D1D8-4DCC-B978-37FB3E47C675}" type="pres">
      <dgm:prSet presAssocID="{6D644C41-3996-4E7B-AFEF-34A093CCFFEB}" presName="spNode" presStyleCnt="0"/>
      <dgm:spPr/>
    </dgm:pt>
    <dgm:pt modelId="{AC0BDDDB-8F75-4FD7-9A0D-5E254453E871}" type="pres">
      <dgm:prSet presAssocID="{5FF8908E-EBAD-457A-BA54-9D31B16B1869}" presName="sibTrans" presStyleLbl="sibTrans1D1" presStyleIdx="3" presStyleCnt="4"/>
      <dgm:spPr/>
      <dgm:t>
        <a:bodyPr/>
        <a:lstStyle/>
        <a:p>
          <a:endParaRPr lang="zh-TW" altLang="en-US"/>
        </a:p>
      </dgm:t>
    </dgm:pt>
  </dgm:ptLst>
  <dgm:cxnLst>
    <dgm:cxn modelId="{3F4B07A5-0856-4C39-B988-7FB9E6587BC9}" type="presOf" srcId="{10E4C4FE-F934-453D-8A60-E2063B7F0C4C}" destId="{2BC4E12C-D5E2-4766-81D5-88A72B191C20}" srcOrd="0" destOrd="0" presId="urn:microsoft.com/office/officeart/2005/8/layout/cycle5"/>
    <dgm:cxn modelId="{EB445567-2CED-410F-AFC8-B7A8B2E00CBE}" srcId="{10E4C4FE-F934-453D-8A60-E2063B7F0C4C}" destId="{6D644C41-3996-4E7B-AFEF-34A093CCFFEB}" srcOrd="3" destOrd="0" parTransId="{6F4097FA-ECCC-46AB-B728-5C1D1752786D}" sibTransId="{5FF8908E-EBAD-457A-BA54-9D31B16B1869}"/>
    <dgm:cxn modelId="{7815D4BF-6153-450B-89FD-B815C80ABE53}" type="presOf" srcId="{56B01A5B-E9AB-494F-A8FC-A15CBF878579}" destId="{E7178134-66FA-4C20-B007-7BF7F7DA101C}" srcOrd="0" destOrd="0" presId="urn:microsoft.com/office/officeart/2005/8/layout/cycle5"/>
    <dgm:cxn modelId="{28946BB6-9654-4118-84A2-E6B013774FD6}" type="presOf" srcId="{2FBE4650-1434-4C0C-9239-C45646BA5267}" destId="{CF797A15-F517-4BA5-A23E-C47082FAF023}" srcOrd="0" destOrd="0" presId="urn:microsoft.com/office/officeart/2005/8/layout/cycle5"/>
    <dgm:cxn modelId="{3A50BB52-88CD-4146-8E68-D33208DBF37A}" type="presOf" srcId="{4D6E2B29-2FA5-4F5B-9D7A-A3E3356E4FB0}" destId="{A7A221E3-2F34-4653-A98D-79DAB47CDA3D}" srcOrd="0" destOrd="0" presId="urn:microsoft.com/office/officeart/2005/8/layout/cycle5"/>
    <dgm:cxn modelId="{ECDCC62C-B454-4046-A728-855157D8C951}" type="presOf" srcId="{A0923964-BA54-4A2F-BAB3-4BF4533256DF}" destId="{FDA04C1B-45A7-4C54-93CF-1BBF2BDACEB8}" srcOrd="0" destOrd="0" presId="urn:microsoft.com/office/officeart/2005/8/layout/cycle5"/>
    <dgm:cxn modelId="{E7E1016B-A49E-4246-A416-866F27482D3B}" srcId="{10E4C4FE-F934-453D-8A60-E2063B7F0C4C}" destId="{56B01A5B-E9AB-494F-A8FC-A15CBF878579}" srcOrd="1" destOrd="0" parTransId="{B72CE1BF-E044-4779-B2E5-DA651F0DBC97}" sibTransId="{FDC39D26-7FB2-416B-AEE1-927A9F858D38}"/>
    <dgm:cxn modelId="{386D8667-47FD-486D-A280-251976A2A3B8}" srcId="{10E4C4FE-F934-453D-8A60-E2063B7F0C4C}" destId="{2C4297D9-EA94-4575-B707-9551EB7BE37E}" srcOrd="0" destOrd="0" parTransId="{1BBF5BE4-D2F9-49FB-913B-D481CF4EBA36}" sibTransId="{4D6E2B29-2FA5-4F5B-9D7A-A3E3356E4FB0}"/>
    <dgm:cxn modelId="{EF19FDFD-E504-47D4-A928-A9ED8FA2C10C}" type="presOf" srcId="{6D644C41-3996-4E7B-AFEF-34A093CCFFEB}" destId="{E0BC8EDE-FCD1-44EA-9505-054C3B512048}" srcOrd="0" destOrd="0" presId="urn:microsoft.com/office/officeart/2005/8/layout/cycle5"/>
    <dgm:cxn modelId="{B8E84489-3488-42C7-846F-96C8133332FD}" type="presOf" srcId="{5FF8908E-EBAD-457A-BA54-9D31B16B1869}" destId="{AC0BDDDB-8F75-4FD7-9A0D-5E254453E871}" srcOrd="0" destOrd="0" presId="urn:microsoft.com/office/officeart/2005/8/layout/cycle5"/>
    <dgm:cxn modelId="{EA7CB416-BE15-42B5-9E9F-53722BF99BCC}" srcId="{10E4C4FE-F934-453D-8A60-E2063B7F0C4C}" destId="{2FBE4650-1434-4C0C-9239-C45646BA5267}" srcOrd="2" destOrd="0" parTransId="{072F8BB7-01CC-48FD-8FDD-A077483248DD}" sibTransId="{A0923964-BA54-4A2F-BAB3-4BF4533256DF}"/>
    <dgm:cxn modelId="{A35B04F0-B26F-47F2-8B02-21B262F07E8F}" type="presOf" srcId="{FDC39D26-7FB2-416B-AEE1-927A9F858D38}" destId="{6F11C548-6C77-4313-91E1-506824F1399A}" srcOrd="0" destOrd="0" presId="urn:microsoft.com/office/officeart/2005/8/layout/cycle5"/>
    <dgm:cxn modelId="{5E0CC17C-D0A5-4EB4-A29C-498220BE4C4C}" type="presOf" srcId="{2C4297D9-EA94-4575-B707-9551EB7BE37E}" destId="{A7311616-2028-419F-A7EE-568C64324611}" srcOrd="0" destOrd="0" presId="urn:microsoft.com/office/officeart/2005/8/layout/cycle5"/>
    <dgm:cxn modelId="{6F69EAC1-BA59-4DE5-9BB8-51864A8A9635}" type="presParOf" srcId="{2BC4E12C-D5E2-4766-81D5-88A72B191C20}" destId="{A7311616-2028-419F-A7EE-568C64324611}" srcOrd="0" destOrd="0" presId="urn:microsoft.com/office/officeart/2005/8/layout/cycle5"/>
    <dgm:cxn modelId="{AAC4FD80-A3FD-479E-B3DC-93D2CA47A110}" type="presParOf" srcId="{2BC4E12C-D5E2-4766-81D5-88A72B191C20}" destId="{9B24526C-C598-4AEA-9272-EA82A832DBB4}" srcOrd="1" destOrd="0" presId="urn:microsoft.com/office/officeart/2005/8/layout/cycle5"/>
    <dgm:cxn modelId="{E9F1DFFA-B082-4498-84F6-51D0EAA8FED2}" type="presParOf" srcId="{2BC4E12C-D5E2-4766-81D5-88A72B191C20}" destId="{A7A221E3-2F34-4653-A98D-79DAB47CDA3D}" srcOrd="2" destOrd="0" presId="urn:microsoft.com/office/officeart/2005/8/layout/cycle5"/>
    <dgm:cxn modelId="{A9AAE751-930F-4DF4-ACA9-CCE586EE58D5}" type="presParOf" srcId="{2BC4E12C-D5E2-4766-81D5-88A72B191C20}" destId="{E7178134-66FA-4C20-B007-7BF7F7DA101C}" srcOrd="3" destOrd="0" presId="urn:microsoft.com/office/officeart/2005/8/layout/cycle5"/>
    <dgm:cxn modelId="{486862D6-BB0A-4042-BFAA-860CC1DDAC2F}" type="presParOf" srcId="{2BC4E12C-D5E2-4766-81D5-88A72B191C20}" destId="{A6032C82-31F4-4C88-B317-0292A267C066}" srcOrd="4" destOrd="0" presId="urn:microsoft.com/office/officeart/2005/8/layout/cycle5"/>
    <dgm:cxn modelId="{E3D6502D-0D89-425F-8FD1-7EFEB6F69996}" type="presParOf" srcId="{2BC4E12C-D5E2-4766-81D5-88A72B191C20}" destId="{6F11C548-6C77-4313-91E1-506824F1399A}" srcOrd="5" destOrd="0" presId="urn:microsoft.com/office/officeart/2005/8/layout/cycle5"/>
    <dgm:cxn modelId="{4F98BC1C-664A-406C-BC1B-8C8991F63AB6}" type="presParOf" srcId="{2BC4E12C-D5E2-4766-81D5-88A72B191C20}" destId="{CF797A15-F517-4BA5-A23E-C47082FAF023}" srcOrd="6" destOrd="0" presId="urn:microsoft.com/office/officeart/2005/8/layout/cycle5"/>
    <dgm:cxn modelId="{0F5D54CE-274D-4AB6-828C-4A9B007F9EBB}" type="presParOf" srcId="{2BC4E12C-D5E2-4766-81D5-88A72B191C20}" destId="{512973EC-042E-4A26-8E8E-96F76FFC827E}" srcOrd="7" destOrd="0" presId="urn:microsoft.com/office/officeart/2005/8/layout/cycle5"/>
    <dgm:cxn modelId="{06F2A819-FD35-438A-B251-5DA52E605BC4}" type="presParOf" srcId="{2BC4E12C-D5E2-4766-81D5-88A72B191C20}" destId="{FDA04C1B-45A7-4C54-93CF-1BBF2BDACEB8}" srcOrd="8" destOrd="0" presId="urn:microsoft.com/office/officeart/2005/8/layout/cycle5"/>
    <dgm:cxn modelId="{DDAB25C1-A643-45C9-8557-C1A59772F2BF}" type="presParOf" srcId="{2BC4E12C-D5E2-4766-81D5-88A72B191C20}" destId="{E0BC8EDE-FCD1-44EA-9505-054C3B512048}" srcOrd="9" destOrd="0" presId="urn:microsoft.com/office/officeart/2005/8/layout/cycle5"/>
    <dgm:cxn modelId="{94F3EA80-4BAD-4090-83B4-F3154D07B560}" type="presParOf" srcId="{2BC4E12C-D5E2-4766-81D5-88A72B191C20}" destId="{8F9074CC-D1D8-4DCC-B978-37FB3E47C675}" srcOrd="10" destOrd="0" presId="urn:microsoft.com/office/officeart/2005/8/layout/cycle5"/>
    <dgm:cxn modelId="{7383065A-5801-44C0-A82C-EF87076E7313}" type="presParOf" srcId="{2BC4E12C-D5E2-4766-81D5-88A72B191C20}" destId="{AC0BDDDB-8F75-4FD7-9A0D-5E254453E871}"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3A2D03-E972-44AB-A9AA-660CEE5C8C7C}" type="doc">
      <dgm:prSet loTypeId="urn:microsoft.com/office/officeart/2005/8/layout/radial5" loCatId="cycle" qsTypeId="urn:microsoft.com/office/officeart/2005/8/quickstyle/simple1" qsCatId="simple" csTypeId="urn:microsoft.com/office/officeart/2005/8/colors/colorful1#1" csCatId="colorful" phldr="1"/>
      <dgm:spPr/>
      <dgm:t>
        <a:bodyPr/>
        <a:lstStyle/>
        <a:p>
          <a:endParaRPr lang="zh-TW" altLang="en-US"/>
        </a:p>
      </dgm:t>
    </dgm:pt>
    <dgm:pt modelId="{A1F926F9-7A6E-4C2E-9B7B-2BB452303B6E}">
      <dgm:prSet phldrT="[文字]" custT="1"/>
      <dgm:spPr/>
      <dgm:t>
        <a:bodyPr/>
        <a:lstStyle/>
        <a:p>
          <a:r>
            <a:rPr lang="en-US" altLang="zh-TW" sz="4800" err="1"/>
            <a:t>SBASA</a:t>
          </a:r>
          <a:endParaRPr lang="zh-TW" altLang="en-US" sz="4800"/>
        </a:p>
      </dgm:t>
    </dgm:pt>
    <dgm:pt modelId="{1C3B89D1-9B41-4093-9F3F-56F4E8D907FB}" type="parTrans" cxnId="{58712800-F339-459A-9C40-B8190B500810}">
      <dgm:prSet/>
      <dgm:spPr/>
      <dgm:t>
        <a:bodyPr/>
        <a:lstStyle/>
        <a:p>
          <a:endParaRPr lang="zh-TW" altLang="en-US" sz="2400"/>
        </a:p>
      </dgm:t>
    </dgm:pt>
    <dgm:pt modelId="{2E8675A7-6783-484B-AD68-7750FF5929D8}" type="sibTrans" cxnId="{58712800-F339-459A-9C40-B8190B500810}">
      <dgm:prSet/>
      <dgm:spPr/>
      <dgm:t>
        <a:bodyPr/>
        <a:lstStyle/>
        <a:p>
          <a:endParaRPr lang="zh-TW" altLang="en-US" sz="2400"/>
        </a:p>
      </dgm:t>
    </dgm:pt>
    <dgm:pt modelId="{C02A74AE-E8B1-4A04-B2F3-8CE4C08B01DA}">
      <dgm:prSet phldrT="[文字]" custT="1"/>
      <dgm:spPr/>
      <dgm:t>
        <a:bodyPr/>
        <a:lstStyle/>
        <a:p>
          <a:r>
            <a:rPr lang="zh-TW" altLang="en-US" sz="2400" b="1">
              <a:latin typeface="微軟正黑體" pitchFamily="34" charset="-120"/>
              <a:ea typeface="微軟正黑體" pitchFamily="34" charset="-120"/>
            </a:rPr>
            <a:t>符應課綱</a:t>
          </a:r>
          <a:endParaRPr lang="en-US" altLang="zh-TW" sz="2400" b="1">
            <a:latin typeface="微軟正黑體" pitchFamily="34" charset="-120"/>
            <a:ea typeface="微軟正黑體" pitchFamily="34" charset="-120"/>
          </a:endParaRPr>
        </a:p>
        <a:p>
          <a:r>
            <a:rPr lang="zh-TW" altLang="en-US" sz="2400" b="1">
              <a:latin typeface="微軟正黑體" pitchFamily="34" charset="-120"/>
              <a:ea typeface="微軟正黑體" pitchFamily="34" charset="-120"/>
            </a:rPr>
            <a:t>轉為評量標準</a:t>
          </a:r>
        </a:p>
      </dgm:t>
    </dgm:pt>
    <dgm:pt modelId="{31FF2F94-8CB9-4824-9DD5-38C99A33633D}" type="parTrans" cxnId="{2B5FC6FF-3718-490F-BF53-3C446C9BEA96}">
      <dgm:prSet custT="1"/>
      <dgm:spPr/>
      <dgm:t>
        <a:bodyPr/>
        <a:lstStyle/>
        <a:p>
          <a:endParaRPr lang="zh-TW" altLang="en-US" sz="2400"/>
        </a:p>
      </dgm:t>
    </dgm:pt>
    <dgm:pt modelId="{12148154-A990-48C6-9BFC-14BBB78FBC8F}" type="sibTrans" cxnId="{2B5FC6FF-3718-490F-BF53-3C446C9BEA96}">
      <dgm:prSet/>
      <dgm:spPr/>
      <dgm:t>
        <a:bodyPr/>
        <a:lstStyle/>
        <a:p>
          <a:endParaRPr lang="zh-TW" altLang="en-US" sz="2400"/>
        </a:p>
      </dgm:t>
    </dgm:pt>
    <dgm:pt modelId="{23564C10-D045-4F5F-AA0E-6A536FBBA4C9}">
      <dgm:prSet phldrT="[文字]" custT="1"/>
      <dgm:spPr/>
      <dgm:t>
        <a:bodyPr/>
        <a:lstStyle/>
        <a:p>
          <a:r>
            <a:rPr lang="zh-TW" altLang="en-US" sz="2400" b="1">
              <a:latin typeface="微軟正黑體" pitchFamily="34" charset="-120"/>
              <a:ea typeface="微軟正黑體" pitchFamily="34" charset="-120"/>
            </a:rPr>
            <a:t>瞭解學生的學習成效</a:t>
          </a:r>
        </a:p>
      </dgm:t>
    </dgm:pt>
    <dgm:pt modelId="{066E29BE-609D-4639-BD2A-377D9971D794}" type="parTrans" cxnId="{E9F40DE6-467D-4583-93C3-E6D801E2B87F}">
      <dgm:prSet custT="1"/>
      <dgm:spPr/>
      <dgm:t>
        <a:bodyPr/>
        <a:lstStyle/>
        <a:p>
          <a:endParaRPr lang="zh-TW" altLang="en-US" sz="2400"/>
        </a:p>
      </dgm:t>
    </dgm:pt>
    <dgm:pt modelId="{4F59BC7C-282C-4D35-9485-B96F8210D890}" type="sibTrans" cxnId="{E9F40DE6-467D-4583-93C3-E6D801E2B87F}">
      <dgm:prSet/>
      <dgm:spPr/>
      <dgm:t>
        <a:bodyPr/>
        <a:lstStyle/>
        <a:p>
          <a:endParaRPr lang="zh-TW" altLang="en-US" sz="2400"/>
        </a:p>
      </dgm:t>
    </dgm:pt>
    <dgm:pt modelId="{E0CB13C1-09CE-4455-A3A1-093CC0DB1CAF}">
      <dgm:prSet phldrT="[文字]" custT="1"/>
      <dgm:spPr/>
      <dgm:t>
        <a:bodyPr/>
        <a:lstStyle/>
        <a:p>
          <a:r>
            <a:rPr lang="zh-TW" altLang="en-US" sz="2400" b="1">
              <a:latin typeface="微軟正黑體" pitchFamily="34" charset="-120"/>
              <a:ea typeface="微軟正黑體" pitchFamily="34" charset="-120"/>
            </a:rPr>
            <a:t>適合多元評量</a:t>
          </a:r>
        </a:p>
      </dgm:t>
    </dgm:pt>
    <dgm:pt modelId="{5ED9C654-BDB0-4D52-868C-DB5F50256ECC}" type="parTrans" cxnId="{A16F3E2B-DCC8-4DF6-B8A3-87E70E864807}">
      <dgm:prSet custT="1"/>
      <dgm:spPr/>
      <dgm:t>
        <a:bodyPr/>
        <a:lstStyle/>
        <a:p>
          <a:endParaRPr lang="zh-TW" altLang="en-US" sz="2400"/>
        </a:p>
      </dgm:t>
    </dgm:pt>
    <dgm:pt modelId="{8C87DA2E-967F-4910-9C2F-8C1E7ACBD797}" type="sibTrans" cxnId="{A16F3E2B-DCC8-4DF6-B8A3-87E70E864807}">
      <dgm:prSet/>
      <dgm:spPr/>
      <dgm:t>
        <a:bodyPr/>
        <a:lstStyle/>
        <a:p>
          <a:endParaRPr lang="zh-TW" altLang="en-US" sz="2400"/>
        </a:p>
      </dgm:t>
    </dgm:pt>
    <dgm:pt modelId="{1A4D22F6-D695-4E20-A01F-ED05A4D941DA}">
      <dgm:prSet phldrT="[文字]" custT="1"/>
      <dgm:spPr/>
      <dgm:t>
        <a:bodyPr/>
        <a:lstStyle/>
        <a:p>
          <a:r>
            <a:rPr lang="zh-TW" altLang="en-US" sz="2400" b="1">
              <a:latin typeface="微軟正黑體" pitchFamily="34" charset="-120"/>
              <a:ea typeface="微軟正黑體" pitchFamily="34" charset="-120"/>
            </a:rPr>
            <a:t>評量有</a:t>
          </a:r>
          <a:r>
            <a:rPr lang="en-US" altLang="zh-TW" sz="2400" b="1">
              <a:latin typeface="微軟正黑體" pitchFamily="34" charset="-120"/>
              <a:ea typeface="微軟正黑體" pitchFamily="34" charset="-120"/>
            </a:rPr>
            <a:t/>
          </a:r>
          <a:br>
            <a:rPr lang="en-US" altLang="zh-TW" sz="2400" b="1">
              <a:latin typeface="微軟正黑體" pitchFamily="34" charset="-120"/>
              <a:ea typeface="微軟正黑體" pitchFamily="34" charset="-120"/>
            </a:rPr>
          </a:br>
          <a:r>
            <a:rPr lang="zh-TW" altLang="en-US" sz="2400" b="1">
              <a:latin typeface="微軟正黑體" pitchFamily="34" charset="-120"/>
              <a:ea typeface="微軟正黑體" pitchFamily="34" charset="-120"/>
            </a:rPr>
            <a:t>標準</a:t>
          </a:r>
          <a:endParaRPr lang="en-US" altLang="zh-TW" sz="2400" b="1">
            <a:latin typeface="微軟正黑體" pitchFamily="34" charset="-120"/>
            <a:ea typeface="微軟正黑體" pitchFamily="34" charset="-120"/>
          </a:endParaRPr>
        </a:p>
      </dgm:t>
    </dgm:pt>
    <dgm:pt modelId="{66A07393-AA9F-4EA9-967A-2B9E625DE94D}" type="parTrans" cxnId="{741D0482-B1D7-4FA2-942D-F3D559A8265E}">
      <dgm:prSet custT="1"/>
      <dgm:spPr/>
      <dgm:t>
        <a:bodyPr/>
        <a:lstStyle/>
        <a:p>
          <a:endParaRPr lang="zh-TW" altLang="en-US" sz="2400"/>
        </a:p>
      </dgm:t>
    </dgm:pt>
    <dgm:pt modelId="{1B957E8A-B2E8-438F-A9DE-38D46F319552}" type="sibTrans" cxnId="{741D0482-B1D7-4FA2-942D-F3D559A8265E}">
      <dgm:prSet/>
      <dgm:spPr/>
      <dgm:t>
        <a:bodyPr/>
        <a:lstStyle/>
        <a:p>
          <a:endParaRPr lang="zh-TW" altLang="en-US" sz="2400"/>
        </a:p>
      </dgm:t>
    </dgm:pt>
    <dgm:pt modelId="{5D107CD5-AAAE-4928-8BBE-33C51B20E8E4}">
      <dgm:prSet phldrT="[文字]" custT="1"/>
      <dgm:spPr/>
      <dgm:t>
        <a:bodyPr/>
        <a:lstStyle/>
        <a:p>
          <a:r>
            <a:rPr lang="zh-TW" altLang="en-US" sz="2400" b="1">
              <a:latin typeface="微軟正黑體" pitchFamily="34" charset="-120"/>
              <a:ea typeface="微軟正黑體" pitchFamily="34" charset="-120"/>
            </a:rPr>
            <a:t>課室中即可使用的評量工具</a:t>
          </a:r>
        </a:p>
      </dgm:t>
    </dgm:pt>
    <dgm:pt modelId="{A09D2BD9-8837-4CCE-99E7-8E97D14BD4E7}" type="parTrans" cxnId="{29C3528E-783B-4DD6-960A-7ABD898FCCDD}">
      <dgm:prSet custT="1"/>
      <dgm:spPr/>
      <dgm:t>
        <a:bodyPr/>
        <a:lstStyle/>
        <a:p>
          <a:endParaRPr lang="zh-TW" altLang="en-US" sz="2400"/>
        </a:p>
      </dgm:t>
    </dgm:pt>
    <dgm:pt modelId="{7E745534-EECD-4048-9359-141326E598D8}" type="sibTrans" cxnId="{29C3528E-783B-4DD6-960A-7ABD898FCCDD}">
      <dgm:prSet/>
      <dgm:spPr/>
      <dgm:t>
        <a:bodyPr/>
        <a:lstStyle/>
        <a:p>
          <a:endParaRPr lang="zh-TW" altLang="en-US" sz="2400"/>
        </a:p>
      </dgm:t>
    </dgm:pt>
    <dgm:pt modelId="{12CDD5C9-509E-4F2D-8210-1A5CADD6F633}" type="pres">
      <dgm:prSet presAssocID="{1A3A2D03-E972-44AB-A9AA-660CEE5C8C7C}" presName="Name0" presStyleCnt="0">
        <dgm:presLayoutVars>
          <dgm:chMax val="1"/>
          <dgm:dir/>
          <dgm:animLvl val="ctr"/>
          <dgm:resizeHandles val="exact"/>
        </dgm:presLayoutVars>
      </dgm:prSet>
      <dgm:spPr/>
      <dgm:t>
        <a:bodyPr/>
        <a:lstStyle/>
        <a:p>
          <a:endParaRPr lang="zh-TW" altLang="en-US"/>
        </a:p>
      </dgm:t>
    </dgm:pt>
    <dgm:pt modelId="{3ABC95D5-9B88-4148-898D-67D2D39BB91F}" type="pres">
      <dgm:prSet presAssocID="{A1F926F9-7A6E-4C2E-9B7B-2BB452303B6E}" presName="centerShape" presStyleLbl="node0" presStyleIdx="0" presStyleCnt="1" custScaleX="181619" custScaleY="181260"/>
      <dgm:spPr/>
      <dgm:t>
        <a:bodyPr/>
        <a:lstStyle/>
        <a:p>
          <a:endParaRPr lang="zh-TW" altLang="en-US"/>
        </a:p>
      </dgm:t>
    </dgm:pt>
    <dgm:pt modelId="{DDB826AE-8903-4007-B38B-18B515BBC095}" type="pres">
      <dgm:prSet presAssocID="{31FF2F94-8CB9-4824-9DD5-38C99A33633D}" presName="parTrans" presStyleLbl="sibTrans2D1" presStyleIdx="0" presStyleCnt="5"/>
      <dgm:spPr/>
      <dgm:t>
        <a:bodyPr/>
        <a:lstStyle/>
        <a:p>
          <a:endParaRPr lang="zh-TW" altLang="en-US"/>
        </a:p>
      </dgm:t>
    </dgm:pt>
    <dgm:pt modelId="{BB30DCC7-B6CC-4731-84D0-48B858FDFD4D}" type="pres">
      <dgm:prSet presAssocID="{31FF2F94-8CB9-4824-9DD5-38C99A33633D}" presName="connectorText" presStyleLbl="sibTrans2D1" presStyleIdx="0" presStyleCnt="5"/>
      <dgm:spPr/>
      <dgm:t>
        <a:bodyPr/>
        <a:lstStyle/>
        <a:p>
          <a:endParaRPr lang="zh-TW" altLang="en-US"/>
        </a:p>
      </dgm:t>
    </dgm:pt>
    <dgm:pt modelId="{0107978A-9DED-4AE3-9901-F7F20F90CFBC}" type="pres">
      <dgm:prSet presAssocID="{C02A74AE-E8B1-4A04-B2F3-8CE4C08B01DA}" presName="node" presStyleLbl="node1" presStyleIdx="0" presStyleCnt="5" custScaleX="131683" custScaleY="132829">
        <dgm:presLayoutVars>
          <dgm:bulletEnabled val="1"/>
        </dgm:presLayoutVars>
      </dgm:prSet>
      <dgm:spPr/>
      <dgm:t>
        <a:bodyPr/>
        <a:lstStyle/>
        <a:p>
          <a:endParaRPr lang="zh-TW" altLang="en-US"/>
        </a:p>
      </dgm:t>
    </dgm:pt>
    <dgm:pt modelId="{AE972EB0-7687-4FCC-8E7E-22BEE12BB7A2}" type="pres">
      <dgm:prSet presAssocID="{A09D2BD9-8837-4CCE-99E7-8E97D14BD4E7}" presName="parTrans" presStyleLbl="sibTrans2D1" presStyleIdx="1" presStyleCnt="5"/>
      <dgm:spPr/>
      <dgm:t>
        <a:bodyPr/>
        <a:lstStyle/>
        <a:p>
          <a:endParaRPr lang="zh-TW" altLang="en-US"/>
        </a:p>
      </dgm:t>
    </dgm:pt>
    <dgm:pt modelId="{63EFF719-911A-46AB-9FC3-1ABBC3219E7A}" type="pres">
      <dgm:prSet presAssocID="{A09D2BD9-8837-4CCE-99E7-8E97D14BD4E7}" presName="connectorText" presStyleLbl="sibTrans2D1" presStyleIdx="1" presStyleCnt="5"/>
      <dgm:spPr/>
      <dgm:t>
        <a:bodyPr/>
        <a:lstStyle/>
        <a:p>
          <a:endParaRPr lang="zh-TW" altLang="en-US"/>
        </a:p>
      </dgm:t>
    </dgm:pt>
    <dgm:pt modelId="{61AEE387-CFBC-4C8A-AE39-B05D64C2B9AA}" type="pres">
      <dgm:prSet presAssocID="{5D107CD5-AAAE-4928-8BBE-33C51B20E8E4}" presName="node" presStyleLbl="node1" presStyleIdx="1" presStyleCnt="5" custScaleX="136673" custScaleY="126372">
        <dgm:presLayoutVars>
          <dgm:bulletEnabled val="1"/>
        </dgm:presLayoutVars>
      </dgm:prSet>
      <dgm:spPr/>
      <dgm:t>
        <a:bodyPr/>
        <a:lstStyle/>
        <a:p>
          <a:endParaRPr lang="zh-TW" altLang="en-US"/>
        </a:p>
      </dgm:t>
    </dgm:pt>
    <dgm:pt modelId="{06FE2FA3-E504-4E1A-BB15-150DC8DB77C9}" type="pres">
      <dgm:prSet presAssocID="{066E29BE-609D-4639-BD2A-377D9971D794}" presName="parTrans" presStyleLbl="sibTrans2D1" presStyleIdx="2" presStyleCnt="5"/>
      <dgm:spPr/>
      <dgm:t>
        <a:bodyPr/>
        <a:lstStyle/>
        <a:p>
          <a:endParaRPr lang="zh-TW" altLang="en-US"/>
        </a:p>
      </dgm:t>
    </dgm:pt>
    <dgm:pt modelId="{055988BF-D3EE-47CE-A970-1A6A92C8A20A}" type="pres">
      <dgm:prSet presAssocID="{066E29BE-609D-4639-BD2A-377D9971D794}" presName="connectorText" presStyleLbl="sibTrans2D1" presStyleIdx="2" presStyleCnt="5"/>
      <dgm:spPr/>
      <dgm:t>
        <a:bodyPr/>
        <a:lstStyle/>
        <a:p>
          <a:endParaRPr lang="zh-TW" altLang="en-US"/>
        </a:p>
      </dgm:t>
    </dgm:pt>
    <dgm:pt modelId="{7AC73A75-734A-4201-893B-22F695797408}" type="pres">
      <dgm:prSet presAssocID="{23564C10-D045-4F5F-AA0E-6A536FBBA4C9}" presName="node" presStyleLbl="node1" presStyleIdx="2" presStyleCnt="5" custScaleX="131683" custScaleY="132829">
        <dgm:presLayoutVars>
          <dgm:bulletEnabled val="1"/>
        </dgm:presLayoutVars>
      </dgm:prSet>
      <dgm:spPr/>
      <dgm:t>
        <a:bodyPr/>
        <a:lstStyle/>
        <a:p>
          <a:endParaRPr lang="zh-TW" altLang="en-US"/>
        </a:p>
      </dgm:t>
    </dgm:pt>
    <dgm:pt modelId="{DEC1EE1F-E4AD-40C3-9FBC-84FB16D82E3B}" type="pres">
      <dgm:prSet presAssocID="{5ED9C654-BDB0-4D52-868C-DB5F50256ECC}" presName="parTrans" presStyleLbl="sibTrans2D1" presStyleIdx="3" presStyleCnt="5"/>
      <dgm:spPr/>
      <dgm:t>
        <a:bodyPr/>
        <a:lstStyle/>
        <a:p>
          <a:endParaRPr lang="zh-TW" altLang="en-US"/>
        </a:p>
      </dgm:t>
    </dgm:pt>
    <dgm:pt modelId="{49DE7EF0-8F29-446C-8C71-C842C8C176EA}" type="pres">
      <dgm:prSet presAssocID="{5ED9C654-BDB0-4D52-868C-DB5F50256ECC}" presName="connectorText" presStyleLbl="sibTrans2D1" presStyleIdx="3" presStyleCnt="5"/>
      <dgm:spPr/>
      <dgm:t>
        <a:bodyPr/>
        <a:lstStyle/>
        <a:p>
          <a:endParaRPr lang="zh-TW" altLang="en-US"/>
        </a:p>
      </dgm:t>
    </dgm:pt>
    <dgm:pt modelId="{74AEF497-8D87-4F67-8717-678D92B3B2D0}" type="pres">
      <dgm:prSet presAssocID="{E0CB13C1-09CE-4455-A3A1-093CC0DB1CAF}" presName="node" presStyleLbl="node1" presStyleIdx="3" presStyleCnt="5" custScaleX="131683" custScaleY="132829">
        <dgm:presLayoutVars>
          <dgm:bulletEnabled val="1"/>
        </dgm:presLayoutVars>
      </dgm:prSet>
      <dgm:spPr/>
      <dgm:t>
        <a:bodyPr/>
        <a:lstStyle/>
        <a:p>
          <a:endParaRPr lang="zh-TW" altLang="en-US"/>
        </a:p>
      </dgm:t>
    </dgm:pt>
    <dgm:pt modelId="{7BE7E6E3-E0E3-47BA-8E4F-7920EB504973}" type="pres">
      <dgm:prSet presAssocID="{66A07393-AA9F-4EA9-967A-2B9E625DE94D}" presName="parTrans" presStyleLbl="sibTrans2D1" presStyleIdx="4" presStyleCnt="5"/>
      <dgm:spPr/>
      <dgm:t>
        <a:bodyPr/>
        <a:lstStyle/>
        <a:p>
          <a:endParaRPr lang="zh-TW" altLang="en-US"/>
        </a:p>
      </dgm:t>
    </dgm:pt>
    <dgm:pt modelId="{E069BC8C-6D5D-4659-A590-4F6DC4B46AD1}" type="pres">
      <dgm:prSet presAssocID="{66A07393-AA9F-4EA9-967A-2B9E625DE94D}" presName="connectorText" presStyleLbl="sibTrans2D1" presStyleIdx="4" presStyleCnt="5"/>
      <dgm:spPr/>
      <dgm:t>
        <a:bodyPr/>
        <a:lstStyle/>
        <a:p>
          <a:endParaRPr lang="zh-TW" altLang="en-US"/>
        </a:p>
      </dgm:t>
    </dgm:pt>
    <dgm:pt modelId="{D37F586A-5380-4242-98E9-F89C42B9D398}" type="pres">
      <dgm:prSet presAssocID="{1A4D22F6-D695-4E20-A01F-ED05A4D941DA}" presName="node" presStyleLbl="node1" presStyleIdx="4" presStyleCnt="5" custScaleX="131683" custScaleY="132829">
        <dgm:presLayoutVars>
          <dgm:bulletEnabled val="1"/>
        </dgm:presLayoutVars>
      </dgm:prSet>
      <dgm:spPr/>
      <dgm:t>
        <a:bodyPr/>
        <a:lstStyle/>
        <a:p>
          <a:endParaRPr lang="zh-TW" altLang="en-US"/>
        </a:p>
      </dgm:t>
    </dgm:pt>
  </dgm:ptLst>
  <dgm:cxnLst>
    <dgm:cxn modelId="{29C3528E-783B-4DD6-960A-7ABD898FCCDD}" srcId="{A1F926F9-7A6E-4C2E-9B7B-2BB452303B6E}" destId="{5D107CD5-AAAE-4928-8BBE-33C51B20E8E4}" srcOrd="1" destOrd="0" parTransId="{A09D2BD9-8837-4CCE-99E7-8E97D14BD4E7}" sibTransId="{7E745534-EECD-4048-9359-141326E598D8}"/>
    <dgm:cxn modelId="{D625A152-0752-40A5-9631-01E688182AF9}" type="presOf" srcId="{5D107CD5-AAAE-4928-8BBE-33C51B20E8E4}" destId="{61AEE387-CFBC-4C8A-AE39-B05D64C2B9AA}" srcOrd="0" destOrd="0" presId="urn:microsoft.com/office/officeart/2005/8/layout/radial5"/>
    <dgm:cxn modelId="{82821DC2-C067-48F7-8DA6-67D7C8D7628E}" type="presOf" srcId="{A09D2BD9-8837-4CCE-99E7-8E97D14BD4E7}" destId="{AE972EB0-7687-4FCC-8E7E-22BEE12BB7A2}" srcOrd="0" destOrd="0" presId="urn:microsoft.com/office/officeart/2005/8/layout/radial5"/>
    <dgm:cxn modelId="{E9F40DE6-467D-4583-93C3-E6D801E2B87F}" srcId="{A1F926F9-7A6E-4C2E-9B7B-2BB452303B6E}" destId="{23564C10-D045-4F5F-AA0E-6A536FBBA4C9}" srcOrd="2" destOrd="0" parTransId="{066E29BE-609D-4639-BD2A-377D9971D794}" sibTransId="{4F59BC7C-282C-4D35-9485-B96F8210D890}"/>
    <dgm:cxn modelId="{FDE5E1EA-4FB1-449D-A1D0-7028E28E8F2E}" type="presOf" srcId="{1A4D22F6-D695-4E20-A01F-ED05A4D941DA}" destId="{D37F586A-5380-4242-98E9-F89C42B9D398}" srcOrd="0" destOrd="0" presId="urn:microsoft.com/office/officeart/2005/8/layout/radial5"/>
    <dgm:cxn modelId="{58712800-F339-459A-9C40-B8190B500810}" srcId="{1A3A2D03-E972-44AB-A9AA-660CEE5C8C7C}" destId="{A1F926F9-7A6E-4C2E-9B7B-2BB452303B6E}" srcOrd="0" destOrd="0" parTransId="{1C3B89D1-9B41-4093-9F3F-56F4E8D907FB}" sibTransId="{2E8675A7-6783-484B-AD68-7750FF5929D8}"/>
    <dgm:cxn modelId="{D1AAB171-6DD4-4892-8FD6-F604A4B0F5CE}" type="presOf" srcId="{A09D2BD9-8837-4CCE-99E7-8E97D14BD4E7}" destId="{63EFF719-911A-46AB-9FC3-1ABBC3219E7A}" srcOrd="1" destOrd="0" presId="urn:microsoft.com/office/officeart/2005/8/layout/radial5"/>
    <dgm:cxn modelId="{61DAB211-C691-4999-A150-E34623215B45}" type="presOf" srcId="{A1F926F9-7A6E-4C2E-9B7B-2BB452303B6E}" destId="{3ABC95D5-9B88-4148-898D-67D2D39BB91F}" srcOrd="0" destOrd="0" presId="urn:microsoft.com/office/officeart/2005/8/layout/radial5"/>
    <dgm:cxn modelId="{3D8FB19E-B5F9-4EE6-BED9-3B919B8891C1}" type="presOf" srcId="{31FF2F94-8CB9-4824-9DD5-38C99A33633D}" destId="{DDB826AE-8903-4007-B38B-18B515BBC095}" srcOrd="0" destOrd="0" presId="urn:microsoft.com/office/officeart/2005/8/layout/radial5"/>
    <dgm:cxn modelId="{A16F3E2B-DCC8-4DF6-B8A3-87E70E864807}" srcId="{A1F926F9-7A6E-4C2E-9B7B-2BB452303B6E}" destId="{E0CB13C1-09CE-4455-A3A1-093CC0DB1CAF}" srcOrd="3" destOrd="0" parTransId="{5ED9C654-BDB0-4D52-868C-DB5F50256ECC}" sibTransId="{8C87DA2E-967F-4910-9C2F-8C1E7ACBD797}"/>
    <dgm:cxn modelId="{2B5FC6FF-3718-490F-BF53-3C446C9BEA96}" srcId="{A1F926F9-7A6E-4C2E-9B7B-2BB452303B6E}" destId="{C02A74AE-E8B1-4A04-B2F3-8CE4C08B01DA}" srcOrd="0" destOrd="0" parTransId="{31FF2F94-8CB9-4824-9DD5-38C99A33633D}" sibTransId="{12148154-A990-48C6-9BFC-14BBB78FBC8F}"/>
    <dgm:cxn modelId="{CF018D98-6451-4A8D-B04B-5C6083D71B4A}" type="presOf" srcId="{066E29BE-609D-4639-BD2A-377D9971D794}" destId="{06FE2FA3-E504-4E1A-BB15-150DC8DB77C9}" srcOrd="0" destOrd="0" presId="urn:microsoft.com/office/officeart/2005/8/layout/radial5"/>
    <dgm:cxn modelId="{7A325823-F353-4B92-99D2-7B112177BFED}" type="presOf" srcId="{31FF2F94-8CB9-4824-9DD5-38C99A33633D}" destId="{BB30DCC7-B6CC-4731-84D0-48B858FDFD4D}" srcOrd="1" destOrd="0" presId="urn:microsoft.com/office/officeart/2005/8/layout/radial5"/>
    <dgm:cxn modelId="{1F6F77CA-C695-469B-B77E-DF304F60FE2F}" type="presOf" srcId="{C02A74AE-E8B1-4A04-B2F3-8CE4C08B01DA}" destId="{0107978A-9DED-4AE3-9901-F7F20F90CFBC}" srcOrd="0" destOrd="0" presId="urn:microsoft.com/office/officeart/2005/8/layout/radial5"/>
    <dgm:cxn modelId="{985A8E38-2350-4A4C-8C56-4B04139E84DC}" type="presOf" srcId="{5ED9C654-BDB0-4D52-868C-DB5F50256ECC}" destId="{49DE7EF0-8F29-446C-8C71-C842C8C176EA}" srcOrd="1" destOrd="0" presId="urn:microsoft.com/office/officeart/2005/8/layout/radial5"/>
    <dgm:cxn modelId="{90231895-139C-4B52-B42F-67B60CCF5A3F}" type="presOf" srcId="{5ED9C654-BDB0-4D52-868C-DB5F50256ECC}" destId="{DEC1EE1F-E4AD-40C3-9FBC-84FB16D82E3B}" srcOrd="0" destOrd="0" presId="urn:microsoft.com/office/officeart/2005/8/layout/radial5"/>
    <dgm:cxn modelId="{BDAF7B13-6F71-4498-A30D-90FCC1713BEA}" type="presOf" srcId="{66A07393-AA9F-4EA9-967A-2B9E625DE94D}" destId="{7BE7E6E3-E0E3-47BA-8E4F-7920EB504973}" srcOrd="0" destOrd="0" presId="urn:microsoft.com/office/officeart/2005/8/layout/radial5"/>
    <dgm:cxn modelId="{C39E290F-9CA2-4852-9AC0-32D2ACFDB840}" type="presOf" srcId="{1A3A2D03-E972-44AB-A9AA-660CEE5C8C7C}" destId="{12CDD5C9-509E-4F2D-8210-1A5CADD6F633}" srcOrd="0" destOrd="0" presId="urn:microsoft.com/office/officeart/2005/8/layout/radial5"/>
    <dgm:cxn modelId="{A30A6A09-E841-4EB8-84D6-A1C9CC4BBBA0}" type="presOf" srcId="{E0CB13C1-09CE-4455-A3A1-093CC0DB1CAF}" destId="{74AEF497-8D87-4F67-8717-678D92B3B2D0}" srcOrd="0" destOrd="0" presId="urn:microsoft.com/office/officeart/2005/8/layout/radial5"/>
    <dgm:cxn modelId="{0C742D3E-DDA1-4C90-AC56-78B64416A632}" type="presOf" srcId="{066E29BE-609D-4639-BD2A-377D9971D794}" destId="{055988BF-D3EE-47CE-A970-1A6A92C8A20A}" srcOrd="1" destOrd="0" presId="urn:microsoft.com/office/officeart/2005/8/layout/radial5"/>
    <dgm:cxn modelId="{9E544C57-AFF4-43CE-B257-20CB003E2ED3}" type="presOf" srcId="{66A07393-AA9F-4EA9-967A-2B9E625DE94D}" destId="{E069BC8C-6D5D-4659-A590-4F6DC4B46AD1}" srcOrd="1" destOrd="0" presId="urn:microsoft.com/office/officeart/2005/8/layout/radial5"/>
    <dgm:cxn modelId="{AE8B1A19-D488-4E02-8EB1-E8EDB97B9221}" type="presOf" srcId="{23564C10-D045-4F5F-AA0E-6A536FBBA4C9}" destId="{7AC73A75-734A-4201-893B-22F695797408}" srcOrd="0" destOrd="0" presId="urn:microsoft.com/office/officeart/2005/8/layout/radial5"/>
    <dgm:cxn modelId="{741D0482-B1D7-4FA2-942D-F3D559A8265E}" srcId="{A1F926F9-7A6E-4C2E-9B7B-2BB452303B6E}" destId="{1A4D22F6-D695-4E20-A01F-ED05A4D941DA}" srcOrd="4" destOrd="0" parTransId="{66A07393-AA9F-4EA9-967A-2B9E625DE94D}" sibTransId="{1B957E8A-B2E8-438F-A9DE-38D46F319552}"/>
    <dgm:cxn modelId="{607C03C8-017E-4124-9A28-FE2033BB767B}" type="presParOf" srcId="{12CDD5C9-509E-4F2D-8210-1A5CADD6F633}" destId="{3ABC95D5-9B88-4148-898D-67D2D39BB91F}" srcOrd="0" destOrd="0" presId="urn:microsoft.com/office/officeart/2005/8/layout/radial5"/>
    <dgm:cxn modelId="{ADF47EF5-9459-41CA-B7AF-747C8D51A9F9}" type="presParOf" srcId="{12CDD5C9-509E-4F2D-8210-1A5CADD6F633}" destId="{DDB826AE-8903-4007-B38B-18B515BBC095}" srcOrd="1" destOrd="0" presId="urn:microsoft.com/office/officeart/2005/8/layout/radial5"/>
    <dgm:cxn modelId="{787E3764-679A-4DF8-9D63-789E87C4390F}" type="presParOf" srcId="{DDB826AE-8903-4007-B38B-18B515BBC095}" destId="{BB30DCC7-B6CC-4731-84D0-48B858FDFD4D}" srcOrd="0" destOrd="0" presId="urn:microsoft.com/office/officeart/2005/8/layout/radial5"/>
    <dgm:cxn modelId="{9323E3FA-57F3-4EC8-97E2-D33E95B821F4}" type="presParOf" srcId="{12CDD5C9-509E-4F2D-8210-1A5CADD6F633}" destId="{0107978A-9DED-4AE3-9901-F7F20F90CFBC}" srcOrd="2" destOrd="0" presId="urn:microsoft.com/office/officeart/2005/8/layout/radial5"/>
    <dgm:cxn modelId="{79662358-6A9F-40E3-BE6A-065B712BB07D}" type="presParOf" srcId="{12CDD5C9-509E-4F2D-8210-1A5CADD6F633}" destId="{AE972EB0-7687-4FCC-8E7E-22BEE12BB7A2}" srcOrd="3" destOrd="0" presId="urn:microsoft.com/office/officeart/2005/8/layout/radial5"/>
    <dgm:cxn modelId="{9E0395AB-5792-4DB1-8987-C2D586872678}" type="presParOf" srcId="{AE972EB0-7687-4FCC-8E7E-22BEE12BB7A2}" destId="{63EFF719-911A-46AB-9FC3-1ABBC3219E7A}" srcOrd="0" destOrd="0" presId="urn:microsoft.com/office/officeart/2005/8/layout/radial5"/>
    <dgm:cxn modelId="{EC117EC8-FCCC-4F43-B4F8-3BB3C4EFA851}" type="presParOf" srcId="{12CDD5C9-509E-4F2D-8210-1A5CADD6F633}" destId="{61AEE387-CFBC-4C8A-AE39-B05D64C2B9AA}" srcOrd="4" destOrd="0" presId="urn:microsoft.com/office/officeart/2005/8/layout/radial5"/>
    <dgm:cxn modelId="{828C75A1-5AF0-47C5-85E8-10EF3130FA7C}" type="presParOf" srcId="{12CDD5C9-509E-4F2D-8210-1A5CADD6F633}" destId="{06FE2FA3-E504-4E1A-BB15-150DC8DB77C9}" srcOrd="5" destOrd="0" presId="urn:microsoft.com/office/officeart/2005/8/layout/radial5"/>
    <dgm:cxn modelId="{DBBCBAEA-A294-481D-AB96-4C88F4C58AEC}" type="presParOf" srcId="{06FE2FA3-E504-4E1A-BB15-150DC8DB77C9}" destId="{055988BF-D3EE-47CE-A970-1A6A92C8A20A}" srcOrd="0" destOrd="0" presId="urn:microsoft.com/office/officeart/2005/8/layout/radial5"/>
    <dgm:cxn modelId="{8EA816A1-32B9-4866-A56D-DF6615DE169F}" type="presParOf" srcId="{12CDD5C9-509E-4F2D-8210-1A5CADD6F633}" destId="{7AC73A75-734A-4201-893B-22F695797408}" srcOrd="6" destOrd="0" presId="urn:microsoft.com/office/officeart/2005/8/layout/radial5"/>
    <dgm:cxn modelId="{8FA46A99-D6D0-459F-9960-90F38A7E4914}" type="presParOf" srcId="{12CDD5C9-509E-4F2D-8210-1A5CADD6F633}" destId="{DEC1EE1F-E4AD-40C3-9FBC-84FB16D82E3B}" srcOrd="7" destOrd="0" presId="urn:microsoft.com/office/officeart/2005/8/layout/radial5"/>
    <dgm:cxn modelId="{BE2DF64D-EAD0-41BF-AA81-9DF6DB790923}" type="presParOf" srcId="{DEC1EE1F-E4AD-40C3-9FBC-84FB16D82E3B}" destId="{49DE7EF0-8F29-446C-8C71-C842C8C176EA}" srcOrd="0" destOrd="0" presId="urn:microsoft.com/office/officeart/2005/8/layout/radial5"/>
    <dgm:cxn modelId="{0A897081-91F9-4524-8C65-9D1938B58398}" type="presParOf" srcId="{12CDD5C9-509E-4F2D-8210-1A5CADD6F633}" destId="{74AEF497-8D87-4F67-8717-678D92B3B2D0}" srcOrd="8" destOrd="0" presId="urn:microsoft.com/office/officeart/2005/8/layout/radial5"/>
    <dgm:cxn modelId="{02F50480-967D-4155-B4AA-ACCF53935A53}" type="presParOf" srcId="{12CDD5C9-509E-4F2D-8210-1A5CADD6F633}" destId="{7BE7E6E3-E0E3-47BA-8E4F-7920EB504973}" srcOrd="9" destOrd="0" presId="urn:microsoft.com/office/officeart/2005/8/layout/radial5"/>
    <dgm:cxn modelId="{B1DA7899-ED8C-49F3-AD0E-A81DE52253A5}" type="presParOf" srcId="{7BE7E6E3-E0E3-47BA-8E4F-7920EB504973}" destId="{E069BC8C-6D5D-4659-A590-4F6DC4B46AD1}" srcOrd="0" destOrd="0" presId="urn:microsoft.com/office/officeart/2005/8/layout/radial5"/>
    <dgm:cxn modelId="{6A24FEF4-8AE8-46C2-B7A3-A75191BEC3C9}" type="presParOf" srcId="{12CDD5C9-509E-4F2D-8210-1A5CADD6F633}" destId="{D37F586A-5380-4242-98E9-F89C42B9D398}"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6E7A68-95F8-4019-A758-2BA307413C5C}" type="doc">
      <dgm:prSet loTypeId="urn:microsoft.com/office/officeart/2005/8/layout/vProcess5" loCatId="process" qsTypeId="urn:microsoft.com/office/officeart/2005/8/quickstyle/simple1" qsCatId="simple" csTypeId="urn:microsoft.com/office/officeart/2005/8/colors/colorful4" csCatId="colorful" phldr="1"/>
      <dgm:spPr/>
    </dgm:pt>
    <dgm:pt modelId="{2C1CCF21-14B4-45C1-977A-F5B84FAD403E}">
      <dgm:prSet phldrT="[文字]" custT="1"/>
      <dgm:spPr/>
      <dgm:t>
        <a:bodyPr/>
        <a:lstStyle/>
        <a:p>
          <a:r>
            <a:rPr lang="zh-TW" altLang="en-US" sz="1800" b="1">
              <a:latin typeface="微軟正黑體" pitchFamily="34" charset="-120"/>
              <a:ea typeface="微軟正黑體" pitchFamily="34" charset="-120"/>
            </a:rPr>
            <a:t>作為學習補強依據</a:t>
          </a:r>
        </a:p>
      </dgm:t>
    </dgm:pt>
    <dgm:pt modelId="{8509932C-339C-4C96-AC4F-3DC698D97384}" type="parTrans" cxnId="{E0C58601-0890-432C-9C53-0E8D95A211FF}">
      <dgm:prSet/>
      <dgm:spPr/>
      <dgm:t>
        <a:bodyPr/>
        <a:lstStyle/>
        <a:p>
          <a:endParaRPr lang="zh-TW" altLang="en-US" sz="1800" b="1">
            <a:latin typeface="微軟正黑體" pitchFamily="34" charset="-120"/>
            <a:ea typeface="微軟正黑體" pitchFamily="34" charset="-120"/>
          </a:endParaRPr>
        </a:p>
      </dgm:t>
    </dgm:pt>
    <dgm:pt modelId="{07EA71CC-AD95-4495-96B2-FD2E8D6369B0}" type="sibTrans" cxnId="{E0C58601-0890-432C-9C53-0E8D95A211FF}">
      <dgm:prSet/>
      <dgm:spPr/>
      <dgm:t>
        <a:bodyPr/>
        <a:lstStyle/>
        <a:p>
          <a:endParaRPr lang="zh-TW" altLang="en-US" sz="1800" b="1">
            <a:latin typeface="微軟正黑體" pitchFamily="34" charset="-120"/>
            <a:ea typeface="微軟正黑體" pitchFamily="34" charset="-120"/>
          </a:endParaRPr>
        </a:p>
      </dgm:t>
    </dgm:pt>
    <dgm:pt modelId="{273F8FE3-CF66-4D7B-B9F9-60B10B0CD436}">
      <dgm:prSet phldrT="[文字]" custT="1"/>
      <dgm:spPr/>
      <dgm:t>
        <a:bodyPr/>
        <a:lstStyle/>
        <a:p>
          <a:r>
            <a:rPr lang="zh-TW" altLang="en-US" sz="1800" b="1">
              <a:latin typeface="微軟正黑體" pitchFamily="34" charset="-120"/>
              <a:ea typeface="微軟正黑體" pitchFamily="34" charset="-120"/>
            </a:rPr>
            <a:t>了解學生素養學習</a:t>
          </a:r>
        </a:p>
      </dgm:t>
    </dgm:pt>
    <dgm:pt modelId="{F1E4125A-7FA5-4252-B0CB-F7B4B715A6C9}" type="parTrans" cxnId="{0A7A07EE-786D-472E-9018-8B0403E7B9FF}">
      <dgm:prSet/>
      <dgm:spPr/>
      <dgm:t>
        <a:bodyPr/>
        <a:lstStyle/>
        <a:p>
          <a:endParaRPr lang="zh-TW" altLang="en-US" sz="1800" b="1">
            <a:latin typeface="微軟正黑體" pitchFamily="34" charset="-120"/>
            <a:ea typeface="微軟正黑體" pitchFamily="34" charset="-120"/>
          </a:endParaRPr>
        </a:p>
      </dgm:t>
    </dgm:pt>
    <dgm:pt modelId="{1FD5E007-A657-48A5-8956-A7F4BB762682}" type="sibTrans" cxnId="{0A7A07EE-786D-472E-9018-8B0403E7B9FF}">
      <dgm:prSet/>
      <dgm:spPr/>
      <dgm:t>
        <a:bodyPr/>
        <a:lstStyle/>
        <a:p>
          <a:endParaRPr lang="zh-TW" altLang="en-US" sz="1800" b="1">
            <a:latin typeface="微軟正黑體" pitchFamily="34" charset="-120"/>
            <a:ea typeface="微軟正黑體" pitchFamily="34" charset="-120"/>
          </a:endParaRPr>
        </a:p>
      </dgm:t>
    </dgm:pt>
    <dgm:pt modelId="{A508B737-B7B4-4D8D-B11F-73202E62FC50}">
      <dgm:prSet phldrT="[文字]" custT="1"/>
      <dgm:spPr/>
      <dgm:t>
        <a:bodyPr/>
        <a:lstStyle/>
        <a:p>
          <a:r>
            <a:rPr lang="zh-TW" altLang="en-US" sz="1800" b="1">
              <a:latin typeface="微軟正黑體" pitchFamily="34" charset="-120"/>
              <a:ea typeface="微軟正黑體" pitchFamily="34" charset="-120"/>
            </a:rPr>
            <a:t>改善教師教學依據</a:t>
          </a:r>
        </a:p>
      </dgm:t>
    </dgm:pt>
    <dgm:pt modelId="{AEBAA6CF-546A-4D4C-85A3-53D115CE1013}" type="parTrans" cxnId="{C9C220FC-9FC5-4A9E-A08D-F6CC45756FC3}">
      <dgm:prSet/>
      <dgm:spPr/>
      <dgm:t>
        <a:bodyPr/>
        <a:lstStyle/>
        <a:p>
          <a:endParaRPr lang="zh-TW" altLang="en-US" sz="1800" b="1">
            <a:latin typeface="微軟正黑體" pitchFamily="34" charset="-120"/>
            <a:ea typeface="微軟正黑體" pitchFamily="34" charset="-120"/>
          </a:endParaRPr>
        </a:p>
      </dgm:t>
    </dgm:pt>
    <dgm:pt modelId="{1B5A54AB-0BFD-431C-9C30-0E70FD61625D}" type="sibTrans" cxnId="{C9C220FC-9FC5-4A9E-A08D-F6CC45756FC3}">
      <dgm:prSet/>
      <dgm:spPr/>
      <dgm:t>
        <a:bodyPr/>
        <a:lstStyle/>
        <a:p>
          <a:endParaRPr lang="zh-TW" altLang="en-US" sz="1800" b="1">
            <a:latin typeface="微軟正黑體" pitchFamily="34" charset="-120"/>
            <a:ea typeface="微軟正黑體" pitchFamily="34" charset="-120"/>
          </a:endParaRPr>
        </a:p>
      </dgm:t>
    </dgm:pt>
    <dgm:pt modelId="{4FFD1C3A-737F-4C8F-BDBD-356A08EEE961}" type="pres">
      <dgm:prSet presAssocID="{646E7A68-95F8-4019-A758-2BA307413C5C}" presName="outerComposite" presStyleCnt="0">
        <dgm:presLayoutVars>
          <dgm:chMax val="5"/>
          <dgm:dir/>
          <dgm:resizeHandles val="exact"/>
        </dgm:presLayoutVars>
      </dgm:prSet>
      <dgm:spPr/>
    </dgm:pt>
    <dgm:pt modelId="{3B643572-B8F6-40F7-B30B-31F6427F64D2}" type="pres">
      <dgm:prSet presAssocID="{646E7A68-95F8-4019-A758-2BA307413C5C}" presName="dummyMaxCanvas" presStyleCnt="0">
        <dgm:presLayoutVars/>
      </dgm:prSet>
      <dgm:spPr/>
    </dgm:pt>
    <dgm:pt modelId="{DCE30DFE-D6FB-4359-9E9B-4F7A06B43051}" type="pres">
      <dgm:prSet presAssocID="{646E7A68-95F8-4019-A758-2BA307413C5C}" presName="ThreeNodes_1" presStyleLbl="node1" presStyleIdx="0" presStyleCnt="3" custLinFactNeighborX="1359" custLinFactNeighborY="0">
        <dgm:presLayoutVars>
          <dgm:bulletEnabled val="1"/>
        </dgm:presLayoutVars>
      </dgm:prSet>
      <dgm:spPr/>
      <dgm:t>
        <a:bodyPr/>
        <a:lstStyle/>
        <a:p>
          <a:endParaRPr lang="zh-TW" altLang="en-US"/>
        </a:p>
      </dgm:t>
    </dgm:pt>
    <dgm:pt modelId="{7BFD27AC-39E5-40AE-A9A9-9AA7246F93A0}" type="pres">
      <dgm:prSet presAssocID="{646E7A68-95F8-4019-A758-2BA307413C5C}" presName="ThreeNodes_2" presStyleLbl="node1" presStyleIdx="1" presStyleCnt="3">
        <dgm:presLayoutVars>
          <dgm:bulletEnabled val="1"/>
        </dgm:presLayoutVars>
      </dgm:prSet>
      <dgm:spPr/>
      <dgm:t>
        <a:bodyPr/>
        <a:lstStyle/>
        <a:p>
          <a:endParaRPr lang="zh-TW" altLang="en-US"/>
        </a:p>
      </dgm:t>
    </dgm:pt>
    <dgm:pt modelId="{C20639A8-0344-4681-BC6A-3CD79A0F24E9}" type="pres">
      <dgm:prSet presAssocID="{646E7A68-95F8-4019-A758-2BA307413C5C}" presName="ThreeNodes_3" presStyleLbl="node1" presStyleIdx="2" presStyleCnt="3">
        <dgm:presLayoutVars>
          <dgm:bulletEnabled val="1"/>
        </dgm:presLayoutVars>
      </dgm:prSet>
      <dgm:spPr/>
      <dgm:t>
        <a:bodyPr/>
        <a:lstStyle/>
        <a:p>
          <a:endParaRPr lang="zh-TW" altLang="en-US"/>
        </a:p>
      </dgm:t>
    </dgm:pt>
    <dgm:pt modelId="{7E045E0F-331B-456A-942E-A078056F84DD}" type="pres">
      <dgm:prSet presAssocID="{646E7A68-95F8-4019-A758-2BA307413C5C}" presName="ThreeConn_1-2" presStyleLbl="fgAccFollowNode1" presStyleIdx="0" presStyleCnt="2">
        <dgm:presLayoutVars>
          <dgm:bulletEnabled val="1"/>
        </dgm:presLayoutVars>
      </dgm:prSet>
      <dgm:spPr/>
      <dgm:t>
        <a:bodyPr/>
        <a:lstStyle/>
        <a:p>
          <a:endParaRPr lang="zh-TW" altLang="en-US"/>
        </a:p>
      </dgm:t>
    </dgm:pt>
    <dgm:pt modelId="{7648B3F1-DBC2-414A-86FB-27676FD635B3}" type="pres">
      <dgm:prSet presAssocID="{646E7A68-95F8-4019-A758-2BA307413C5C}" presName="ThreeConn_2-3" presStyleLbl="fgAccFollowNode1" presStyleIdx="1" presStyleCnt="2">
        <dgm:presLayoutVars>
          <dgm:bulletEnabled val="1"/>
        </dgm:presLayoutVars>
      </dgm:prSet>
      <dgm:spPr/>
      <dgm:t>
        <a:bodyPr/>
        <a:lstStyle/>
        <a:p>
          <a:endParaRPr lang="zh-TW" altLang="en-US"/>
        </a:p>
      </dgm:t>
    </dgm:pt>
    <dgm:pt modelId="{FE6BB746-22AB-4D56-9B68-D4140C7DD0BD}" type="pres">
      <dgm:prSet presAssocID="{646E7A68-95F8-4019-A758-2BA307413C5C}" presName="ThreeNodes_1_text" presStyleLbl="node1" presStyleIdx="2" presStyleCnt="3">
        <dgm:presLayoutVars>
          <dgm:bulletEnabled val="1"/>
        </dgm:presLayoutVars>
      </dgm:prSet>
      <dgm:spPr/>
      <dgm:t>
        <a:bodyPr/>
        <a:lstStyle/>
        <a:p>
          <a:endParaRPr lang="zh-TW" altLang="en-US"/>
        </a:p>
      </dgm:t>
    </dgm:pt>
    <dgm:pt modelId="{C0B58CA2-6420-4FE2-8A68-21D780AC69AF}" type="pres">
      <dgm:prSet presAssocID="{646E7A68-95F8-4019-A758-2BA307413C5C}" presName="ThreeNodes_2_text" presStyleLbl="node1" presStyleIdx="2" presStyleCnt="3">
        <dgm:presLayoutVars>
          <dgm:bulletEnabled val="1"/>
        </dgm:presLayoutVars>
      </dgm:prSet>
      <dgm:spPr/>
      <dgm:t>
        <a:bodyPr/>
        <a:lstStyle/>
        <a:p>
          <a:endParaRPr lang="zh-TW" altLang="en-US"/>
        </a:p>
      </dgm:t>
    </dgm:pt>
    <dgm:pt modelId="{9BEBAE83-FE03-42E8-B85D-B910F3EBE16A}" type="pres">
      <dgm:prSet presAssocID="{646E7A68-95F8-4019-A758-2BA307413C5C}" presName="ThreeNodes_3_text" presStyleLbl="node1" presStyleIdx="2" presStyleCnt="3">
        <dgm:presLayoutVars>
          <dgm:bulletEnabled val="1"/>
        </dgm:presLayoutVars>
      </dgm:prSet>
      <dgm:spPr/>
      <dgm:t>
        <a:bodyPr/>
        <a:lstStyle/>
        <a:p>
          <a:endParaRPr lang="zh-TW" altLang="en-US"/>
        </a:p>
      </dgm:t>
    </dgm:pt>
  </dgm:ptLst>
  <dgm:cxnLst>
    <dgm:cxn modelId="{C9C220FC-9FC5-4A9E-A08D-F6CC45756FC3}" srcId="{646E7A68-95F8-4019-A758-2BA307413C5C}" destId="{A508B737-B7B4-4D8D-B11F-73202E62FC50}" srcOrd="2" destOrd="0" parTransId="{AEBAA6CF-546A-4D4C-85A3-53D115CE1013}" sibTransId="{1B5A54AB-0BFD-431C-9C30-0E70FD61625D}"/>
    <dgm:cxn modelId="{9046334A-6D1C-4000-9EF1-EA85827F8FD9}" type="presOf" srcId="{2C1CCF21-14B4-45C1-977A-F5B84FAD403E}" destId="{FE6BB746-22AB-4D56-9B68-D4140C7DD0BD}" srcOrd="1" destOrd="0" presId="urn:microsoft.com/office/officeart/2005/8/layout/vProcess5"/>
    <dgm:cxn modelId="{EE8FC1E1-2DEC-4259-ACF2-958F90D18C9D}" type="presOf" srcId="{A508B737-B7B4-4D8D-B11F-73202E62FC50}" destId="{9BEBAE83-FE03-42E8-B85D-B910F3EBE16A}" srcOrd="1" destOrd="0" presId="urn:microsoft.com/office/officeart/2005/8/layout/vProcess5"/>
    <dgm:cxn modelId="{E0C58601-0890-432C-9C53-0E8D95A211FF}" srcId="{646E7A68-95F8-4019-A758-2BA307413C5C}" destId="{2C1CCF21-14B4-45C1-977A-F5B84FAD403E}" srcOrd="0" destOrd="0" parTransId="{8509932C-339C-4C96-AC4F-3DC698D97384}" sibTransId="{07EA71CC-AD95-4495-96B2-FD2E8D6369B0}"/>
    <dgm:cxn modelId="{CF52C393-3DC5-4979-9099-F6AE8F8A2232}" type="presOf" srcId="{2C1CCF21-14B4-45C1-977A-F5B84FAD403E}" destId="{DCE30DFE-D6FB-4359-9E9B-4F7A06B43051}" srcOrd="0" destOrd="0" presId="urn:microsoft.com/office/officeart/2005/8/layout/vProcess5"/>
    <dgm:cxn modelId="{0A7A07EE-786D-472E-9018-8B0403E7B9FF}" srcId="{646E7A68-95F8-4019-A758-2BA307413C5C}" destId="{273F8FE3-CF66-4D7B-B9F9-60B10B0CD436}" srcOrd="1" destOrd="0" parTransId="{F1E4125A-7FA5-4252-B0CB-F7B4B715A6C9}" sibTransId="{1FD5E007-A657-48A5-8956-A7F4BB762682}"/>
    <dgm:cxn modelId="{FA36B010-11C1-4924-BB95-BA270F96EE72}" type="presOf" srcId="{07EA71CC-AD95-4495-96B2-FD2E8D6369B0}" destId="{7E045E0F-331B-456A-942E-A078056F84DD}" srcOrd="0" destOrd="0" presId="urn:microsoft.com/office/officeart/2005/8/layout/vProcess5"/>
    <dgm:cxn modelId="{83ADD14A-BCEE-4FC6-AE5C-F1306099652C}" type="presOf" srcId="{A508B737-B7B4-4D8D-B11F-73202E62FC50}" destId="{C20639A8-0344-4681-BC6A-3CD79A0F24E9}" srcOrd="0" destOrd="0" presId="urn:microsoft.com/office/officeart/2005/8/layout/vProcess5"/>
    <dgm:cxn modelId="{BD4B9F3B-0109-4DA7-A867-BEF1CC220E27}" type="presOf" srcId="{646E7A68-95F8-4019-A758-2BA307413C5C}" destId="{4FFD1C3A-737F-4C8F-BDBD-356A08EEE961}" srcOrd="0" destOrd="0" presId="urn:microsoft.com/office/officeart/2005/8/layout/vProcess5"/>
    <dgm:cxn modelId="{805B466A-11F4-4A7A-B6CD-AC37F39AD963}" type="presOf" srcId="{273F8FE3-CF66-4D7B-B9F9-60B10B0CD436}" destId="{7BFD27AC-39E5-40AE-A9A9-9AA7246F93A0}" srcOrd="0" destOrd="0" presId="urn:microsoft.com/office/officeart/2005/8/layout/vProcess5"/>
    <dgm:cxn modelId="{85FECCC1-8E67-492B-ACD1-C689CE0D21AC}" type="presOf" srcId="{1FD5E007-A657-48A5-8956-A7F4BB762682}" destId="{7648B3F1-DBC2-414A-86FB-27676FD635B3}" srcOrd="0" destOrd="0" presId="urn:microsoft.com/office/officeart/2005/8/layout/vProcess5"/>
    <dgm:cxn modelId="{6C94AFBE-6E58-4230-8AAE-2763D0556D63}" type="presOf" srcId="{273F8FE3-CF66-4D7B-B9F9-60B10B0CD436}" destId="{C0B58CA2-6420-4FE2-8A68-21D780AC69AF}" srcOrd="1" destOrd="0" presId="urn:microsoft.com/office/officeart/2005/8/layout/vProcess5"/>
    <dgm:cxn modelId="{BEF64C43-FA09-4F5E-A9AC-A4991022EC01}" type="presParOf" srcId="{4FFD1C3A-737F-4C8F-BDBD-356A08EEE961}" destId="{3B643572-B8F6-40F7-B30B-31F6427F64D2}" srcOrd="0" destOrd="0" presId="urn:microsoft.com/office/officeart/2005/8/layout/vProcess5"/>
    <dgm:cxn modelId="{2CD512A3-B888-460B-B403-4EEDF4AB20E7}" type="presParOf" srcId="{4FFD1C3A-737F-4C8F-BDBD-356A08EEE961}" destId="{DCE30DFE-D6FB-4359-9E9B-4F7A06B43051}" srcOrd="1" destOrd="0" presId="urn:microsoft.com/office/officeart/2005/8/layout/vProcess5"/>
    <dgm:cxn modelId="{5CF4DE62-C0E8-4736-A42E-57EC14EF22E5}" type="presParOf" srcId="{4FFD1C3A-737F-4C8F-BDBD-356A08EEE961}" destId="{7BFD27AC-39E5-40AE-A9A9-9AA7246F93A0}" srcOrd="2" destOrd="0" presId="urn:microsoft.com/office/officeart/2005/8/layout/vProcess5"/>
    <dgm:cxn modelId="{3176F837-2F0D-44D0-9D01-A52F0C84C56D}" type="presParOf" srcId="{4FFD1C3A-737F-4C8F-BDBD-356A08EEE961}" destId="{C20639A8-0344-4681-BC6A-3CD79A0F24E9}" srcOrd="3" destOrd="0" presId="urn:microsoft.com/office/officeart/2005/8/layout/vProcess5"/>
    <dgm:cxn modelId="{10604A64-8B3F-46F0-BBBA-8E894D12CAF2}" type="presParOf" srcId="{4FFD1C3A-737F-4C8F-BDBD-356A08EEE961}" destId="{7E045E0F-331B-456A-942E-A078056F84DD}" srcOrd="4" destOrd="0" presId="urn:microsoft.com/office/officeart/2005/8/layout/vProcess5"/>
    <dgm:cxn modelId="{DCDA8D24-2EC4-4E08-8E05-19B65850196D}" type="presParOf" srcId="{4FFD1C3A-737F-4C8F-BDBD-356A08EEE961}" destId="{7648B3F1-DBC2-414A-86FB-27676FD635B3}" srcOrd="5" destOrd="0" presId="urn:microsoft.com/office/officeart/2005/8/layout/vProcess5"/>
    <dgm:cxn modelId="{346BE17C-ACAD-48DE-9967-34E30F7EA0EC}" type="presParOf" srcId="{4FFD1C3A-737F-4C8F-BDBD-356A08EEE961}" destId="{FE6BB746-22AB-4D56-9B68-D4140C7DD0BD}" srcOrd="6" destOrd="0" presId="urn:microsoft.com/office/officeart/2005/8/layout/vProcess5"/>
    <dgm:cxn modelId="{193B7E62-D50F-4BF1-9D01-B8040C2FDF35}" type="presParOf" srcId="{4FFD1C3A-737F-4C8F-BDBD-356A08EEE961}" destId="{C0B58CA2-6420-4FE2-8A68-21D780AC69AF}" srcOrd="7" destOrd="0" presId="urn:microsoft.com/office/officeart/2005/8/layout/vProcess5"/>
    <dgm:cxn modelId="{81C86377-BBAA-4086-8BBB-4AB1F3BBEC03}" type="presParOf" srcId="{4FFD1C3A-737F-4C8F-BDBD-356A08EEE961}" destId="{9BEBAE83-FE03-42E8-B85D-B910F3EBE16A}" srcOrd="8"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6E7A68-95F8-4019-A758-2BA307413C5C}" type="doc">
      <dgm:prSet loTypeId="urn:microsoft.com/office/officeart/2005/8/layout/vProcess5" loCatId="process" qsTypeId="urn:microsoft.com/office/officeart/2005/8/quickstyle/simple1" qsCatId="simple" csTypeId="urn:microsoft.com/office/officeart/2005/8/colors/accent6_5" csCatId="accent6" phldr="1"/>
      <dgm:spPr/>
    </dgm:pt>
    <dgm:pt modelId="{2C1CCF21-14B4-45C1-977A-F5B84FAD403E}">
      <dgm:prSet phldrT="[文字]" custT="1"/>
      <dgm:spPr/>
      <dgm:t>
        <a:bodyPr/>
        <a:lstStyle/>
        <a:p>
          <a:r>
            <a:rPr lang="zh-TW" altLang="en-US" sz="1800" b="1">
              <a:latin typeface="微軟正黑體" pitchFamily="34" charset="-120"/>
              <a:ea typeface="微軟正黑體" pitchFamily="34" charset="-120"/>
            </a:rPr>
            <a:t>城鄉評量結果一致</a:t>
          </a:r>
        </a:p>
      </dgm:t>
    </dgm:pt>
    <dgm:pt modelId="{8509932C-339C-4C96-AC4F-3DC698D97384}" type="parTrans" cxnId="{E0C58601-0890-432C-9C53-0E8D95A211FF}">
      <dgm:prSet/>
      <dgm:spPr/>
      <dgm:t>
        <a:bodyPr/>
        <a:lstStyle/>
        <a:p>
          <a:endParaRPr lang="zh-TW" altLang="en-US" sz="1800" b="1">
            <a:latin typeface="微軟正黑體" pitchFamily="34" charset="-120"/>
            <a:ea typeface="微軟正黑體" pitchFamily="34" charset="-120"/>
          </a:endParaRPr>
        </a:p>
      </dgm:t>
    </dgm:pt>
    <dgm:pt modelId="{07EA71CC-AD95-4495-96B2-FD2E8D6369B0}" type="sibTrans" cxnId="{E0C58601-0890-432C-9C53-0E8D95A211FF}">
      <dgm:prSet/>
      <dgm:spPr/>
      <dgm:t>
        <a:bodyPr/>
        <a:lstStyle/>
        <a:p>
          <a:endParaRPr lang="zh-TW" altLang="en-US" sz="1800" b="1">
            <a:latin typeface="微軟正黑體" pitchFamily="34" charset="-120"/>
            <a:ea typeface="微軟正黑體" pitchFamily="34" charset="-120"/>
          </a:endParaRPr>
        </a:p>
      </dgm:t>
    </dgm:pt>
    <dgm:pt modelId="{B529C35F-0DC0-4CEC-BBB7-2048F2A8B569}">
      <dgm:prSet phldrT="[文字]" custT="1"/>
      <dgm:spPr/>
      <dgm:t>
        <a:bodyPr/>
        <a:lstStyle/>
        <a:p>
          <a:r>
            <a:rPr lang="zh-TW" altLang="en-US" sz="1800" b="1">
              <a:latin typeface="微軟正黑體" pitchFamily="34" charset="-120"/>
              <a:ea typeface="微軟正黑體" pitchFamily="34" charset="-120"/>
            </a:rPr>
            <a:t>符合國際化</a:t>
          </a:r>
        </a:p>
      </dgm:t>
    </dgm:pt>
    <dgm:pt modelId="{570A0482-6154-43CF-870A-67133F90F1C4}" type="parTrans" cxnId="{513AA8EC-12F3-49A5-8953-42B045D134C0}">
      <dgm:prSet/>
      <dgm:spPr/>
      <dgm:t>
        <a:bodyPr/>
        <a:lstStyle/>
        <a:p>
          <a:endParaRPr lang="zh-TW" altLang="en-US"/>
        </a:p>
      </dgm:t>
    </dgm:pt>
    <dgm:pt modelId="{8A14DE85-4AA1-403B-A196-9450DDA0666A}" type="sibTrans" cxnId="{513AA8EC-12F3-49A5-8953-42B045D134C0}">
      <dgm:prSet/>
      <dgm:spPr/>
      <dgm:t>
        <a:bodyPr/>
        <a:lstStyle/>
        <a:p>
          <a:endParaRPr lang="zh-TW" altLang="en-US"/>
        </a:p>
      </dgm:t>
    </dgm:pt>
    <dgm:pt modelId="{4FFD1C3A-737F-4C8F-BDBD-356A08EEE961}" type="pres">
      <dgm:prSet presAssocID="{646E7A68-95F8-4019-A758-2BA307413C5C}" presName="outerComposite" presStyleCnt="0">
        <dgm:presLayoutVars>
          <dgm:chMax val="5"/>
          <dgm:dir/>
          <dgm:resizeHandles val="exact"/>
        </dgm:presLayoutVars>
      </dgm:prSet>
      <dgm:spPr/>
    </dgm:pt>
    <dgm:pt modelId="{3B643572-B8F6-40F7-B30B-31F6427F64D2}" type="pres">
      <dgm:prSet presAssocID="{646E7A68-95F8-4019-A758-2BA307413C5C}" presName="dummyMaxCanvas" presStyleCnt="0">
        <dgm:presLayoutVars/>
      </dgm:prSet>
      <dgm:spPr/>
    </dgm:pt>
    <dgm:pt modelId="{054A6FDE-9407-4B36-AC11-6188FF2BF1EA}" type="pres">
      <dgm:prSet presAssocID="{646E7A68-95F8-4019-A758-2BA307413C5C}" presName="TwoNodes_1" presStyleLbl="node1" presStyleIdx="0" presStyleCnt="2">
        <dgm:presLayoutVars>
          <dgm:bulletEnabled val="1"/>
        </dgm:presLayoutVars>
      </dgm:prSet>
      <dgm:spPr/>
      <dgm:t>
        <a:bodyPr/>
        <a:lstStyle/>
        <a:p>
          <a:endParaRPr lang="zh-TW" altLang="en-US"/>
        </a:p>
      </dgm:t>
    </dgm:pt>
    <dgm:pt modelId="{5ACE9F40-46A6-4ADE-B11B-34621E4DDCD0}" type="pres">
      <dgm:prSet presAssocID="{646E7A68-95F8-4019-A758-2BA307413C5C}" presName="TwoNodes_2" presStyleLbl="node1" presStyleIdx="1" presStyleCnt="2">
        <dgm:presLayoutVars>
          <dgm:bulletEnabled val="1"/>
        </dgm:presLayoutVars>
      </dgm:prSet>
      <dgm:spPr/>
      <dgm:t>
        <a:bodyPr/>
        <a:lstStyle/>
        <a:p>
          <a:endParaRPr lang="zh-TW" altLang="en-US"/>
        </a:p>
      </dgm:t>
    </dgm:pt>
    <dgm:pt modelId="{7098D552-1C4F-4F40-AA6C-E0B3A5D1AE57}" type="pres">
      <dgm:prSet presAssocID="{646E7A68-95F8-4019-A758-2BA307413C5C}" presName="TwoConn_1-2" presStyleLbl="fgAccFollowNode1" presStyleIdx="0" presStyleCnt="1">
        <dgm:presLayoutVars>
          <dgm:bulletEnabled val="1"/>
        </dgm:presLayoutVars>
      </dgm:prSet>
      <dgm:spPr/>
      <dgm:t>
        <a:bodyPr/>
        <a:lstStyle/>
        <a:p>
          <a:endParaRPr lang="zh-TW" altLang="en-US"/>
        </a:p>
      </dgm:t>
    </dgm:pt>
    <dgm:pt modelId="{BCFB6DC7-ED6E-4665-9871-7BE0A06BFBFB}" type="pres">
      <dgm:prSet presAssocID="{646E7A68-95F8-4019-A758-2BA307413C5C}" presName="TwoNodes_1_text" presStyleLbl="node1" presStyleIdx="1" presStyleCnt="2">
        <dgm:presLayoutVars>
          <dgm:bulletEnabled val="1"/>
        </dgm:presLayoutVars>
      </dgm:prSet>
      <dgm:spPr/>
      <dgm:t>
        <a:bodyPr/>
        <a:lstStyle/>
        <a:p>
          <a:endParaRPr lang="zh-TW" altLang="en-US"/>
        </a:p>
      </dgm:t>
    </dgm:pt>
    <dgm:pt modelId="{2FAA3D3A-888E-444B-A186-179654BACD10}" type="pres">
      <dgm:prSet presAssocID="{646E7A68-95F8-4019-A758-2BA307413C5C}" presName="TwoNodes_2_text" presStyleLbl="node1" presStyleIdx="1" presStyleCnt="2">
        <dgm:presLayoutVars>
          <dgm:bulletEnabled val="1"/>
        </dgm:presLayoutVars>
      </dgm:prSet>
      <dgm:spPr/>
      <dgm:t>
        <a:bodyPr/>
        <a:lstStyle/>
        <a:p>
          <a:endParaRPr lang="zh-TW" altLang="en-US"/>
        </a:p>
      </dgm:t>
    </dgm:pt>
  </dgm:ptLst>
  <dgm:cxnLst>
    <dgm:cxn modelId="{513AA8EC-12F3-49A5-8953-42B045D134C0}" srcId="{646E7A68-95F8-4019-A758-2BA307413C5C}" destId="{B529C35F-0DC0-4CEC-BBB7-2048F2A8B569}" srcOrd="1" destOrd="0" parTransId="{570A0482-6154-43CF-870A-67133F90F1C4}" sibTransId="{8A14DE85-4AA1-403B-A196-9450DDA0666A}"/>
    <dgm:cxn modelId="{E0C58601-0890-432C-9C53-0E8D95A211FF}" srcId="{646E7A68-95F8-4019-A758-2BA307413C5C}" destId="{2C1CCF21-14B4-45C1-977A-F5B84FAD403E}" srcOrd="0" destOrd="0" parTransId="{8509932C-339C-4C96-AC4F-3DC698D97384}" sibTransId="{07EA71CC-AD95-4495-96B2-FD2E8D6369B0}"/>
    <dgm:cxn modelId="{706E8E6A-51AE-4176-B20B-AEA2E0DE6F12}" type="presOf" srcId="{07EA71CC-AD95-4495-96B2-FD2E8D6369B0}" destId="{7098D552-1C4F-4F40-AA6C-E0B3A5D1AE57}" srcOrd="0" destOrd="0" presId="urn:microsoft.com/office/officeart/2005/8/layout/vProcess5"/>
    <dgm:cxn modelId="{B08862F9-A71F-4975-B76F-6EB58923A0E3}" type="presOf" srcId="{2C1CCF21-14B4-45C1-977A-F5B84FAD403E}" destId="{054A6FDE-9407-4B36-AC11-6188FF2BF1EA}" srcOrd="0" destOrd="0" presId="urn:microsoft.com/office/officeart/2005/8/layout/vProcess5"/>
    <dgm:cxn modelId="{42BADF94-0DCF-4BE9-861E-C45B1413C816}" type="presOf" srcId="{B529C35F-0DC0-4CEC-BBB7-2048F2A8B569}" destId="{2FAA3D3A-888E-444B-A186-179654BACD10}" srcOrd="1" destOrd="0" presId="urn:microsoft.com/office/officeart/2005/8/layout/vProcess5"/>
    <dgm:cxn modelId="{9E64FD21-855E-4C96-A87A-55929F83BF31}" type="presOf" srcId="{646E7A68-95F8-4019-A758-2BA307413C5C}" destId="{4FFD1C3A-737F-4C8F-BDBD-356A08EEE961}" srcOrd="0" destOrd="0" presId="urn:microsoft.com/office/officeart/2005/8/layout/vProcess5"/>
    <dgm:cxn modelId="{EF7BC109-6EB2-43D0-B492-975796DF9771}" type="presOf" srcId="{2C1CCF21-14B4-45C1-977A-F5B84FAD403E}" destId="{BCFB6DC7-ED6E-4665-9871-7BE0A06BFBFB}" srcOrd="1" destOrd="0" presId="urn:microsoft.com/office/officeart/2005/8/layout/vProcess5"/>
    <dgm:cxn modelId="{4E2B37DC-055F-41DC-9F75-019AAC13456A}" type="presOf" srcId="{B529C35F-0DC0-4CEC-BBB7-2048F2A8B569}" destId="{5ACE9F40-46A6-4ADE-B11B-34621E4DDCD0}" srcOrd="0" destOrd="0" presId="urn:microsoft.com/office/officeart/2005/8/layout/vProcess5"/>
    <dgm:cxn modelId="{F820D3B1-2EDE-46FE-A779-961ACD23CB00}" type="presParOf" srcId="{4FFD1C3A-737F-4C8F-BDBD-356A08EEE961}" destId="{3B643572-B8F6-40F7-B30B-31F6427F64D2}" srcOrd="0" destOrd="0" presId="urn:microsoft.com/office/officeart/2005/8/layout/vProcess5"/>
    <dgm:cxn modelId="{BB279973-D850-4BD5-B1E5-9F4B73DF6CCA}" type="presParOf" srcId="{4FFD1C3A-737F-4C8F-BDBD-356A08EEE961}" destId="{054A6FDE-9407-4B36-AC11-6188FF2BF1EA}" srcOrd="1" destOrd="0" presId="urn:microsoft.com/office/officeart/2005/8/layout/vProcess5"/>
    <dgm:cxn modelId="{071B8814-56AC-409F-9A6C-23C31ECFE1E4}" type="presParOf" srcId="{4FFD1C3A-737F-4C8F-BDBD-356A08EEE961}" destId="{5ACE9F40-46A6-4ADE-B11B-34621E4DDCD0}" srcOrd="2" destOrd="0" presId="urn:microsoft.com/office/officeart/2005/8/layout/vProcess5"/>
    <dgm:cxn modelId="{82D4A862-8454-4D8B-85C9-DB505744ADB7}" type="presParOf" srcId="{4FFD1C3A-737F-4C8F-BDBD-356A08EEE961}" destId="{7098D552-1C4F-4F40-AA6C-E0B3A5D1AE57}" srcOrd="3" destOrd="0" presId="urn:microsoft.com/office/officeart/2005/8/layout/vProcess5"/>
    <dgm:cxn modelId="{DD6E7BDC-836C-49FC-B844-55D627EA5912}" type="presParOf" srcId="{4FFD1C3A-737F-4C8F-BDBD-356A08EEE961}" destId="{BCFB6DC7-ED6E-4665-9871-7BE0A06BFBFB}" srcOrd="4" destOrd="0" presId="urn:microsoft.com/office/officeart/2005/8/layout/vProcess5"/>
    <dgm:cxn modelId="{1C302867-E0F9-4F11-A6D2-CAE1D2089390}" type="presParOf" srcId="{4FFD1C3A-737F-4C8F-BDBD-356A08EEE961}" destId="{2FAA3D3A-888E-444B-A186-179654BACD10}" srcOrd="5" destOrd="0" presId="urn:microsoft.com/office/officeart/2005/8/layout/vProcess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6E7A68-95F8-4019-A758-2BA307413C5C}" type="doc">
      <dgm:prSet loTypeId="urn:microsoft.com/office/officeart/2005/8/layout/vProcess5" loCatId="process" qsTypeId="urn:microsoft.com/office/officeart/2005/8/quickstyle/simple1" qsCatId="simple" csTypeId="urn:microsoft.com/office/officeart/2005/8/colors/colorful5" csCatId="colorful" phldr="1"/>
      <dgm:spPr/>
    </dgm:pt>
    <dgm:pt modelId="{2C1CCF21-14B4-45C1-977A-F5B84FAD403E}">
      <dgm:prSet phldrT="[文字]" custT="1"/>
      <dgm:spPr/>
      <dgm:t>
        <a:bodyPr/>
        <a:lstStyle/>
        <a:p>
          <a:r>
            <a:rPr lang="zh-TW" altLang="en-US" sz="1800" b="1">
              <a:latin typeface="微軟正黑體" pitchFamily="34" charset="-120"/>
              <a:ea typeface="微軟正黑體" pitchFamily="34" charset="-120"/>
            </a:rPr>
            <a:t>關照學生多元智能發展</a:t>
          </a:r>
        </a:p>
      </dgm:t>
    </dgm:pt>
    <dgm:pt modelId="{8509932C-339C-4C96-AC4F-3DC698D97384}" type="parTrans" cxnId="{E0C58601-0890-432C-9C53-0E8D95A211FF}">
      <dgm:prSet/>
      <dgm:spPr/>
      <dgm:t>
        <a:bodyPr/>
        <a:lstStyle/>
        <a:p>
          <a:endParaRPr lang="zh-TW" altLang="en-US" sz="1800" b="1">
            <a:latin typeface="微軟正黑體" pitchFamily="34" charset="-120"/>
            <a:ea typeface="微軟正黑體" pitchFamily="34" charset="-120"/>
          </a:endParaRPr>
        </a:p>
      </dgm:t>
    </dgm:pt>
    <dgm:pt modelId="{07EA71CC-AD95-4495-96B2-FD2E8D6369B0}" type="sibTrans" cxnId="{E0C58601-0890-432C-9C53-0E8D95A211FF}">
      <dgm:prSet/>
      <dgm:spPr/>
      <dgm:t>
        <a:bodyPr/>
        <a:lstStyle/>
        <a:p>
          <a:endParaRPr lang="zh-TW" altLang="en-US" sz="1800" b="1">
            <a:latin typeface="微軟正黑體" pitchFamily="34" charset="-120"/>
            <a:ea typeface="微軟正黑體" pitchFamily="34" charset="-120"/>
          </a:endParaRPr>
        </a:p>
      </dgm:t>
    </dgm:pt>
    <dgm:pt modelId="{DEF94A5A-0705-4555-B101-C304A18D865D}">
      <dgm:prSet phldrT="[文字]" custT="1"/>
      <dgm:spPr/>
      <dgm:t>
        <a:bodyPr/>
        <a:lstStyle/>
        <a:p>
          <a:r>
            <a:rPr lang="zh-TW" altLang="en-US" sz="1800" b="1">
              <a:latin typeface="微軟正黑體" pitchFamily="34" charset="-120"/>
              <a:ea typeface="微軟正黑體" pitchFamily="34" charset="-120"/>
            </a:rPr>
            <a:t>呈現學生真實學習樣貌</a:t>
          </a:r>
        </a:p>
      </dgm:t>
    </dgm:pt>
    <dgm:pt modelId="{B38730C2-0AC8-48BD-9BA0-CC753C3E0300}" type="parTrans" cxnId="{F52FF40B-53E5-4A6A-B62B-58E0EDBD2D82}">
      <dgm:prSet/>
      <dgm:spPr/>
      <dgm:t>
        <a:bodyPr/>
        <a:lstStyle/>
        <a:p>
          <a:endParaRPr lang="zh-TW" altLang="en-US"/>
        </a:p>
      </dgm:t>
    </dgm:pt>
    <dgm:pt modelId="{88F490F2-6AC4-492C-A4C8-915D3D8CC97C}" type="sibTrans" cxnId="{F52FF40B-53E5-4A6A-B62B-58E0EDBD2D82}">
      <dgm:prSet/>
      <dgm:spPr/>
      <dgm:t>
        <a:bodyPr/>
        <a:lstStyle/>
        <a:p>
          <a:endParaRPr lang="zh-TW" altLang="en-US"/>
        </a:p>
      </dgm:t>
    </dgm:pt>
    <dgm:pt modelId="{4FFD1C3A-737F-4C8F-BDBD-356A08EEE961}" type="pres">
      <dgm:prSet presAssocID="{646E7A68-95F8-4019-A758-2BA307413C5C}" presName="outerComposite" presStyleCnt="0">
        <dgm:presLayoutVars>
          <dgm:chMax val="5"/>
          <dgm:dir/>
          <dgm:resizeHandles val="exact"/>
        </dgm:presLayoutVars>
      </dgm:prSet>
      <dgm:spPr/>
    </dgm:pt>
    <dgm:pt modelId="{3B643572-B8F6-40F7-B30B-31F6427F64D2}" type="pres">
      <dgm:prSet presAssocID="{646E7A68-95F8-4019-A758-2BA307413C5C}" presName="dummyMaxCanvas" presStyleCnt="0">
        <dgm:presLayoutVars/>
      </dgm:prSet>
      <dgm:spPr/>
    </dgm:pt>
    <dgm:pt modelId="{24155D9F-15B0-4A26-B8BE-024EA3472BDF}" type="pres">
      <dgm:prSet presAssocID="{646E7A68-95F8-4019-A758-2BA307413C5C}" presName="TwoNodes_1" presStyleLbl="node1" presStyleIdx="0" presStyleCnt="2">
        <dgm:presLayoutVars>
          <dgm:bulletEnabled val="1"/>
        </dgm:presLayoutVars>
      </dgm:prSet>
      <dgm:spPr/>
      <dgm:t>
        <a:bodyPr/>
        <a:lstStyle/>
        <a:p>
          <a:endParaRPr lang="zh-TW" altLang="en-US"/>
        </a:p>
      </dgm:t>
    </dgm:pt>
    <dgm:pt modelId="{10DAAEF1-8A5F-413B-8F32-60E1E7F339B1}" type="pres">
      <dgm:prSet presAssocID="{646E7A68-95F8-4019-A758-2BA307413C5C}" presName="TwoNodes_2" presStyleLbl="node1" presStyleIdx="1" presStyleCnt="2">
        <dgm:presLayoutVars>
          <dgm:bulletEnabled val="1"/>
        </dgm:presLayoutVars>
      </dgm:prSet>
      <dgm:spPr/>
      <dgm:t>
        <a:bodyPr/>
        <a:lstStyle/>
        <a:p>
          <a:endParaRPr lang="zh-TW" altLang="en-US"/>
        </a:p>
      </dgm:t>
    </dgm:pt>
    <dgm:pt modelId="{8639086A-8087-457D-9B34-FBFD5D2C595C}" type="pres">
      <dgm:prSet presAssocID="{646E7A68-95F8-4019-A758-2BA307413C5C}" presName="TwoConn_1-2" presStyleLbl="fgAccFollowNode1" presStyleIdx="0" presStyleCnt="1">
        <dgm:presLayoutVars>
          <dgm:bulletEnabled val="1"/>
        </dgm:presLayoutVars>
      </dgm:prSet>
      <dgm:spPr/>
      <dgm:t>
        <a:bodyPr/>
        <a:lstStyle/>
        <a:p>
          <a:endParaRPr lang="zh-TW" altLang="en-US"/>
        </a:p>
      </dgm:t>
    </dgm:pt>
    <dgm:pt modelId="{449EC433-2668-4123-8258-E1C7E3110112}" type="pres">
      <dgm:prSet presAssocID="{646E7A68-95F8-4019-A758-2BA307413C5C}" presName="TwoNodes_1_text" presStyleLbl="node1" presStyleIdx="1" presStyleCnt="2">
        <dgm:presLayoutVars>
          <dgm:bulletEnabled val="1"/>
        </dgm:presLayoutVars>
      </dgm:prSet>
      <dgm:spPr/>
      <dgm:t>
        <a:bodyPr/>
        <a:lstStyle/>
        <a:p>
          <a:endParaRPr lang="zh-TW" altLang="en-US"/>
        </a:p>
      </dgm:t>
    </dgm:pt>
    <dgm:pt modelId="{2C25A31A-F6BD-4365-804E-A498AF7CAF61}" type="pres">
      <dgm:prSet presAssocID="{646E7A68-95F8-4019-A758-2BA307413C5C}" presName="TwoNodes_2_text" presStyleLbl="node1" presStyleIdx="1" presStyleCnt="2">
        <dgm:presLayoutVars>
          <dgm:bulletEnabled val="1"/>
        </dgm:presLayoutVars>
      </dgm:prSet>
      <dgm:spPr/>
      <dgm:t>
        <a:bodyPr/>
        <a:lstStyle/>
        <a:p>
          <a:endParaRPr lang="zh-TW" altLang="en-US"/>
        </a:p>
      </dgm:t>
    </dgm:pt>
  </dgm:ptLst>
  <dgm:cxnLst>
    <dgm:cxn modelId="{CFD813D6-F6D2-4D46-A190-649C625E9572}" type="presOf" srcId="{2C1CCF21-14B4-45C1-977A-F5B84FAD403E}" destId="{24155D9F-15B0-4A26-B8BE-024EA3472BDF}" srcOrd="0" destOrd="0" presId="urn:microsoft.com/office/officeart/2005/8/layout/vProcess5"/>
    <dgm:cxn modelId="{E0C58601-0890-432C-9C53-0E8D95A211FF}" srcId="{646E7A68-95F8-4019-A758-2BA307413C5C}" destId="{2C1CCF21-14B4-45C1-977A-F5B84FAD403E}" srcOrd="0" destOrd="0" parTransId="{8509932C-339C-4C96-AC4F-3DC698D97384}" sibTransId="{07EA71CC-AD95-4495-96B2-FD2E8D6369B0}"/>
    <dgm:cxn modelId="{B8546B86-8658-4067-90CE-0D721CC18B24}" type="presOf" srcId="{646E7A68-95F8-4019-A758-2BA307413C5C}" destId="{4FFD1C3A-737F-4C8F-BDBD-356A08EEE961}" srcOrd="0" destOrd="0" presId="urn:microsoft.com/office/officeart/2005/8/layout/vProcess5"/>
    <dgm:cxn modelId="{1CEEAEAF-F635-4799-9F33-A3149629AC45}" type="presOf" srcId="{07EA71CC-AD95-4495-96B2-FD2E8D6369B0}" destId="{8639086A-8087-457D-9B34-FBFD5D2C595C}" srcOrd="0" destOrd="0" presId="urn:microsoft.com/office/officeart/2005/8/layout/vProcess5"/>
    <dgm:cxn modelId="{1ECD6960-B07B-4C60-81C8-0EC3A0C3664C}" type="presOf" srcId="{DEF94A5A-0705-4555-B101-C304A18D865D}" destId="{2C25A31A-F6BD-4365-804E-A498AF7CAF61}" srcOrd="1" destOrd="0" presId="urn:microsoft.com/office/officeart/2005/8/layout/vProcess5"/>
    <dgm:cxn modelId="{BDBDC255-A934-47B2-AFD8-0432057C7F6C}" type="presOf" srcId="{2C1CCF21-14B4-45C1-977A-F5B84FAD403E}" destId="{449EC433-2668-4123-8258-E1C7E3110112}" srcOrd="1" destOrd="0" presId="urn:microsoft.com/office/officeart/2005/8/layout/vProcess5"/>
    <dgm:cxn modelId="{F52FF40B-53E5-4A6A-B62B-58E0EDBD2D82}" srcId="{646E7A68-95F8-4019-A758-2BA307413C5C}" destId="{DEF94A5A-0705-4555-B101-C304A18D865D}" srcOrd="1" destOrd="0" parTransId="{B38730C2-0AC8-48BD-9BA0-CC753C3E0300}" sibTransId="{88F490F2-6AC4-492C-A4C8-915D3D8CC97C}"/>
    <dgm:cxn modelId="{7F3A3A06-0641-419E-A707-FA7CBC52A795}" type="presOf" srcId="{DEF94A5A-0705-4555-B101-C304A18D865D}" destId="{10DAAEF1-8A5F-413B-8F32-60E1E7F339B1}" srcOrd="0" destOrd="0" presId="urn:microsoft.com/office/officeart/2005/8/layout/vProcess5"/>
    <dgm:cxn modelId="{81964240-55FB-460F-AE99-8877F8887A11}" type="presParOf" srcId="{4FFD1C3A-737F-4C8F-BDBD-356A08EEE961}" destId="{3B643572-B8F6-40F7-B30B-31F6427F64D2}" srcOrd="0" destOrd="0" presId="urn:microsoft.com/office/officeart/2005/8/layout/vProcess5"/>
    <dgm:cxn modelId="{5578FFD2-E454-4502-9611-CF87D0B22DE7}" type="presParOf" srcId="{4FFD1C3A-737F-4C8F-BDBD-356A08EEE961}" destId="{24155D9F-15B0-4A26-B8BE-024EA3472BDF}" srcOrd="1" destOrd="0" presId="urn:microsoft.com/office/officeart/2005/8/layout/vProcess5"/>
    <dgm:cxn modelId="{D81A0945-7C16-4FB0-9D9A-D2DFD4A967AA}" type="presParOf" srcId="{4FFD1C3A-737F-4C8F-BDBD-356A08EEE961}" destId="{10DAAEF1-8A5F-413B-8F32-60E1E7F339B1}" srcOrd="2" destOrd="0" presId="urn:microsoft.com/office/officeart/2005/8/layout/vProcess5"/>
    <dgm:cxn modelId="{B7DBA5BE-9198-4D7C-9045-0D432D18DC28}" type="presParOf" srcId="{4FFD1C3A-737F-4C8F-BDBD-356A08EEE961}" destId="{8639086A-8087-457D-9B34-FBFD5D2C595C}" srcOrd="3" destOrd="0" presId="urn:microsoft.com/office/officeart/2005/8/layout/vProcess5"/>
    <dgm:cxn modelId="{AE723671-AC37-4884-9ACF-10ECD20FB1D6}" type="presParOf" srcId="{4FFD1C3A-737F-4C8F-BDBD-356A08EEE961}" destId="{449EC433-2668-4123-8258-E1C7E3110112}" srcOrd="4" destOrd="0" presId="urn:microsoft.com/office/officeart/2005/8/layout/vProcess5"/>
    <dgm:cxn modelId="{39BEBDC9-5962-42BC-88C8-3BAB47A42421}" type="presParOf" srcId="{4FFD1C3A-737F-4C8F-BDBD-356A08EEE961}" destId="{2C25A31A-F6BD-4365-804E-A498AF7CAF61}" srcOrd="5" destOrd="0" presId="urn:microsoft.com/office/officeart/2005/8/layout/vProcess5"/>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9E8E93-64D2-45AF-B65E-7B0287FF979F}" type="doc">
      <dgm:prSet loTypeId="urn:microsoft.com/office/officeart/2009/3/layout/IncreasingArrowsProcess" loCatId="process" qsTypeId="urn:microsoft.com/office/officeart/2005/8/quickstyle/simple1" qsCatId="simple" csTypeId="urn:microsoft.com/office/officeart/2005/8/colors/accent2_2" csCatId="accent2" phldr="1"/>
      <dgm:spPr/>
      <dgm:t>
        <a:bodyPr/>
        <a:lstStyle/>
        <a:p>
          <a:endParaRPr lang="zh-TW" altLang="en-US"/>
        </a:p>
      </dgm:t>
    </dgm:pt>
    <dgm:pt modelId="{2195824F-C7A8-4A2A-8A6E-84E1E752955C}">
      <dgm:prSet phldrT="[文字]"/>
      <dgm:spPr/>
      <dgm:t>
        <a:bodyPr/>
        <a:lstStyle/>
        <a:p>
          <a:r>
            <a:rPr lang="zh-TW" altLang="en-US"/>
            <a:t>主題軸：差異與多元</a:t>
          </a:r>
        </a:p>
      </dgm:t>
    </dgm:pt>
    <dgm:pt modelId="{A1CA5CEF-4FBC-412D-B0BC-31FEDBC33D18}" type="parTrans" cxnId="{D4AF1FE7-3D35-4B69-B2FD-4A9F8D509F76}">
      <dgm:prSet/>
      <dgm:spPr/>
      <dgm:t>
        <a:bodyPr/>
        <a:lstStyle/>
        <a:p>
          <a:endParaRPr lang="zh-TW" altLang="en-US"/>
        </a:p>
      </dgm:t>
    </dgm:pt>
    <dgm:pt modelId="{D7F10E10-00DE-4025-A707-2C132A468D25}" type="sibTrans" cxnId="{D4AF1FE7-3D35-4B69-B2FD-4A9F8D509F76}">
      <dgm:prSet/>
      <dgm:spPr/>
      <dgm:t>
        <a:bodyPr/>
        <a:lstStyle/>
        <a:p>
          <a:endParaRPr lang="zh-TW" altLang="en-US"/>
        </a:p>
      </dgm:t>
    </dgm:pt>
    <dgm:pt modelId="{538D4E07-B71D-44D5-A7DD-9B9AC6AD0AA5}">
      <dgm:prSet phldrT="[文字]"/>
      <dgm:spPr/>
      <dgm:t>
        <a:bodyPr/>
        <a:lstStyle/>
        <a:p>
          <a:r>
            <a:rPr lang="zh-TW" altLang="en-US"/>
            <a:t>項目：社會與文化的差異</a:t>
          </a:r>
        </a:p>
      </dgm:t>
    </dgm:pt>
    <dgm:pt modelId="{F22F4B6B-AD41-434C-93D8-15F5689FCCFB}" type="parTrans" cxnId="{CCBA6A85-6CC6-49D5-B9C7-BBC14608728D}">
      <dgm:prSet/>
      <dgm:spPr/>
      <dgm:t>
        <a:bodyPr/>
        <a:lstStyle/>
        <a:p>
          <a:endParaRPr lang="zh-TW" altLang="en-US"/>
        </a:p>
      </dgm:t>
    </dgm:pt>
    <dgm:pt modelId="{8CE10536-B8FD-4EF0-B8CE-101E8F756707}" type="sibTrans" cxnId="{CCBA6A85-6CC6-49D5-B9C7-BBC14608728D}">
      <dgm:prSet/>
      <dgm:spPr/>
      <dgm:t>
        <a:bodyPr/>
        <a:lstStyle/>
        <a:p>
          <a:endParaRPr lang="zh-TW" altLang="en-US"/>
        </a:p>
      </dgm:t>
    </dgm:pt>
    <dgm:pt modelId="{2BEB63CF-475B-4302-BAC3-C02DFE9EF801}">
      <dgm:prSet phldrT="[文字]"/>
      <dgm:spPr/>
      <dgm:t>
        <a:bodyPr/>
        <a:lstStyle/>
        <a:p>
          <a:r>
            <a:rPr lang="zh-TW" altLang="en-US"/>
            <a:t>條目：</a:t>
          </a:r>
        </a:p>
      </dgm:t>
    </dgm:pt>
    <dgm:pt modelId="{EC6BC944-2F5F-4DF0-8213-D20232E331CE}" type="parTrans" cxnId="{678CF802-437C-489F-986D-3B31545DF958}">
      <dgm:prSet/>
      <dgm:spPr/>
      <dgm:t>
        <a:bodyPr/>
        <a:lstStyle/>
        <a:p>
          <a:endParaRPr lang="zh-TW" altLang="en-US"/>
        </a:p>
      </dgm:t>
    </dgm:pt>
    <dgm:pt modelId="{3B4A97FC-E67F-416F-965E-15E89DB90E9C}" type="sibTrans" cxnId="{678CF802-437C-489F-986D-3B31545DF958}">
      <dgm:prSet/>
      <dgm:spPr/>
      <dgm:t>
        <a:bodyPr/>
        <a:lstStyle/>
        <a:p>
          <a:endParaRPr lang="zh-TW" altLang="en-US"/>
        </a:p>
      </dgm:t>
    </dgm:pt>
    <dgm:pt modelId="{1B39149D-EAFF-49DD-98D1-998E79EDDF2C}">
      <dgm:prSet phldrT="[文字]"/>
      <dgm:spPr/>
      <dgm:t>
        <a:bodyPr/>
        <a:lstStyle/>
        <a:p>
          <a:r>
            <a:rPr lang="en-US"/>
            <a:t>Bc-Ⅲ-1</a:t>
          </a:r>
          <a:r>
            <a:rPr lang="zh-TW"/>
            <a:t>族群或地區的文化特色，各有其產生的背景因素，因而形塑臺灣多元豐富的文化內涵。</a:t>
          </a:r>
          <a:endParaRPr lang="zh-TW" altLang="en-US"/>
        </a:p>
      </dgm:t>
    </dgm:pt>
    <dgm:pt modelId="{862E6B1D-9177-4A7F-B2B8-E55265EDA715}" type="parTrans" cxnId="{18FBBFD2-7629-47D6-993F-4C68CB2A168B}">
      <dgm:prSet/>
      <dgm:spPr/>
      <dgm:t>
        <a:bodyPr/>
        <a:lstStyle/>
        <a:p>
          <a:endParaRPr lang="zh-TW" altLang="en-US"/>
        </a:p>
      </dgm:t>
    </dgm:pt>
    <dgm:pt modelId="{FAB1E68E-B961-4F6B-BB2C-D001BB14B317}" type="sibTrans" cxnId="{18FBBFD2-7629-47D6-993F-4C68CB2A168B}">
      <dgm:prSet/>
      <dgm:spPr/>
      <dgm:t>
        <a:bodyPr/>
        <a:lstStyle/>
        <a:p>
          <a:endParaRPr lang="zh-TW" altLang="en-US"/>
        </a:p>
      </dgm:t>
    </dgm:pt>
    <dgm:pt modelId="{41B90C85-0CFA-4F64-A73F-21C8B1324ECD}">
      <dgm:prSet phldrT="[文字]"/>
      <dgm:spPr/>
      <dgm:t>
        <a:bodyPr/>
        <a:lstStyle/>
        <a:p>
          <a:r>
            <a:rPr lang="en-US"/>
            <a:t>Bc-Ⅲ-2</a:t>
          </a:r>
          <a:r>
            <a:rPr lang="zh-TW"/>
            <a:t>權力不平等與資源分配不均，會造成個人或群體間的差別待遇。</a:t>
          </a:r>
          <a:endParaRPr lang="zh-TW" altLang="en-US"/>
        </a:p>
      </dgm:t>
    </dgm:pt>
    <dgm:pt modelId="{00CB42C9-692C-4BE1-A78C-7B63BF480FA1}" type="parTrans" cxnId="{AA2752D7-0ABB-4824-9C6C-59FD4B2BFA98}">
      <dgm:prSet/>
      <dgm:spPr/>
      <dgm:t>
        <a:bodyPr/>
        <a:lstStyle/>
        <a:p>
          <a:endParaRPr lang="zh-TW" altLang="en-US"/>
        </a:p>
      </dgm:t>
    </dgm:pt>
    <dgm:pt modelId="{1114736F-6438-4E2C-BDA2-120E5E54DDBC}" type="sibTrans" cxnId="{AA2752D7-0ABB-4824-9C6C-59FD4B2BFA98}">
      <dgm:prSet/>
      <dgm:spPr/>
      <dgm:t>
        <a:bodyPr/>
        <a:lstStyle/>
        <a:p>
          <a:endParaRPr lang="zh-TW" altLang="en-US"/>
        </a:p>
      </dgm:t>
    </dgm:pt>
    <dgm:pt modelId="{B46AD004-7418-4FD8-86B9-7B7760164A4A}" type="pres">
      <dgm:prSet presAssocID="{5D9E8E93-64D2-45AF-B65E-7B0287FF979F}" presName="Name0" presStyleCnt="0">
        <dgm:presLayoutVars>
          <dgm:chMax val="5"/>
          <dgm:chPref val="5"/>
          <dgm:dir/>
          <dgm:animLvl val="lvl"/>
        </dgm:presLayoutVars>
      </dgm:prSet>
      <dgm:spPr/>
      <dgm:t>
        <a:bodyPr/>
        <a:lstStyle/>
        <a:p>
          <a:endParaRPr lang="zh-TW" altLang="en-US"/>
        </a:p>
      </dgm:t>
    </dgm:pt>
    <dgm:pt modelId="{D6753347-11E0-41FF-8874-9A76A66FF114}" type="pres">
      <dgm:prSet presAssocID="{2195824F-C7A8-4A2A-8A6E-84E1E752955C}" presName="parentText1" presStyleLbl="node1" presStyleIdx="0" presStyleCnt="3" custLinFactNeighborX="316" custLinFactNeighborY="-17449">
        <dgm:presLayoutVars>
          <dgm:chMax/>
          <dgm:chPref val="3"/>
          <dgm:bulletEnabled val="1"/>
        </dgm:presLayoutVars>
      </dgm:prSet>
      <dgm:spPr/>
      <dgm:t>
        <a:bodyPr/>
        <a:lstStyle/>
        <a:p>
          <a:endParaRPr lang="zh-TW" altLang="en-US"/>
        </a:p>
      </dgm:t>
    </dgm:pt>
    <dgm:pt modelId="{449E7735-C9C2-44D1-AD7F-7CCC84C89782}" type="pres">
      <dgm:prSet presAssocID="{538D4E07-B71D-44D5-A7DD-9B9AC6AD0AA5}" presName="parentText2" presStyleLbl="node1" presStyleIdx="1" presStyleCnt="3" custLinFactNeighborX="891" custLinFactNeighborY="-23950">
        <dgm:presLayoutVars>
          <dgm:chMax/>
          <dgm:chPref val="3"/>
          <dgm:bulletEnabled val="1"/>
        </dgm:presLayoutVars>
      </dgm:prSet>
      <dgm:spPr/>
      <dgm:t>
        <a:bodyPr/>
        <a:lstStyle/>
        <a:p>
          <a:endParaRPr lang="zh-TW" altLang="en-US"/>
        </a:p>
      </dgm:t>
    </dgm:pt>
    <dgm:pt modelId="{60C0A6CD-FC89-4128-93FA-5A427D3EC016}" type="pres">
      <dgm:prSet presAssocID="{2BEB63CF-475B-4302-BAC3-C02DFE9EF801}" presName="parentText3" presStyleLbl="node1" presStyleIdx="2" presStyleCnt="3" custLinFactNeighborX="-2360" custLinFactNeighborY="-12395">
        <dgm:presLayoutVars>
          <dgm:chMax/>
          <dgm:chPref val="3"/>
          <dgm:bulletEnabled val="1"/>
        </dgm:presLayoutVars>
      </dgm:prSet>
      <dgm:spPr/>
      <dgm:t>
        <a:bodyPr/>
        <a:lstStyle/>
        <a:p>
          <a:endParaRPr lang="zh-TW" altLang="en-US"/>
        </a:p>
      </dgm:t>
    </dgm:pt>
    <dgm:pt modelId="{F8D74FFA-1C50-4154-9153-F28D6FF993CB}" type="pres">
      <dgm:prSet presAssocID="{2BEB63CF-475B-4302-BAC3-C02DFE9EF801}" presName="childText3" presStyleLbl="solidAlignAcc1" presStyleIdx="0" presStyleCnt="1" custScaleX="173843">
        <dgm:presLayoutVars>
          <dgm:chMax val="0"/>
          <dgm:chPref val="0"/>
          <dgm:bulletEnabled val="1"/>
        </dgm:presLayoutVars>
      </dgm:prSet>
      <dgm:spPr/>
      <dgm:t>
        <a:bodyPr/>
        <a:lstStyle/>
        <a:p>
          <a:endParaRPr lang="zh-TW" altLang="en-US"/>
        </a:p>
      </dgm:t>
    </dgm:pt>
  </dgm:ptLst>
  <dgm:cxnLst>
    <dgm:cxn modelId="{AA2752D7-0ABB-4824-9C6C-59FD4B2BFA98}" srcId="{2BEB63CF-475B-4302-BAC3-C02DFE9EF801}" destId="{41B90C85-0CFA-4F64-A73F-21C8B1324ECD}" srcOrd="1" destOrd="0" parTransId="{00CB42C9-692C-4BE1-A78C-7B63BF480FA1}" sibTransId="{1114736F-6438-4E2C-BDA2-120E5E54DDBC}"/>
    <dgm:cxn modelId="{9D35F09E-1BF0-4FF9-BDBF-1E22E82E4B30}" type="presOf" srcId="{2BEB63CF-475B-4302-BAC3-C02DFE9EF801}" destId="{60C0A6CD-FC89-4128-93FA-5A427D3EC016}" srcOrd="0" destOrd="0" presId="urn:microsoft.com/office/officeart/2009/3/layout/IncreasingArrowsProcess"/>
    <dgm:cxn modelId="{678CF802-437C-489F-986D-3B31545DF958}" srcId="{5D9E8E93-64D2-45AF-B65E-7B0287FF979F}" destId="{2BEB63CF-475B-4302-BAC3-C02DFE9EF801}" srcOrd="2" destOrd="0" parTransId="{EC6BC944-2F5F-4DF0-8213-D20232E331CE}" sibTransId="{3B4A97FC-E67F-416F-965E-15E89DB90E9C}"/>
    <dgm:cxn modelId="{3E1ED07B-D515-4992-A94E-8148B5D9C6BA}" type="presOf" srcId="{1B39149D-EAFF-49DD-98D1-998E79EDDF2C}" destId="{F8D74FFA-1C50-4154-9153-F28D6FF993CB}" srcOrd="0" destOrd="0" presId="urn:microsoft.com/office/officeart/2009/3/layout/IncreasingArrowsProcess"/>
    <dgm:cxn modelId="{714ADDA7-5060-40D3-B4EB-AAAF7AC36DCA}" type="presOf" srcId="{538D4E07-B71D-44D5-A7DD-9B9AC6AD0AA5}" destId="{449E7735-C9C2-44D1-AD7F-7CCC84C89782}" srcOrd="0" destOrd="0" presId="urn:microsoft.com/office/officeart/2009/3/layout/IncreasingArrowsProcess"/>
    <dgm:cxn modelId="{C6745ACC-8921-4151-98F5-9C3E2D6B3311}" type="presOf" srcId="{2195824F-C7A8-4A2A-8A6E-84E1E752955C}" destId="{D6753347-11E0-41FF-8874-9A76A66FF114}" srcOrd="0" destOrd="0" presId="urn:microsoft.com/office/officeart/2009/3/layout/IncreasingArrowsProcess"/>
    <dgm:cxn modelId="{CCBA6A85-6CC6-49D5-B9C7-BBC14608728D}" srcId="{5D9E8E93-64D2-45AF-B65E-7B0287FF979F}" destId="{538D4E07-B71D-44D5-A7DD-9B9AC6AD0AA5}" srcOrd="1" destOrd="0" parTransId="{F22F4B6B-AD41-434C-93D8-15F5689FCCFB}" sibTransId="{8CE10536-B8FD-4EF0-B8CE-101E8F756707}"/>
    <dgm:cxn modelId="{9986E7E3-572E-4947-B598-1F89F6882628}" type="presOf" srcId="{41B90C85-0CFA-4F64-A73F-21C8B1324ECD}" destId="{F8D74FFA-1C50-4154-9153-F28D6FF993CB}" srcOrd="0" destOrd="1" presId="urn:microsoft.com/office/officeart/2009/3/layout/IncreasingArrowsProcess"/>
    <dgm:cxn modelId="{041AD9B0-6AC5-422D-955A-A6785BE7549A}" type="presOf" srcId="{5D9E8E93-64D2-45AF-B65E-7B0287FF979F}" destId="{B46AD004-7418-4FD8-86B9-7B7760164A4A}" srcOrd="0" destOrd="0" presId="urn:microsoft.com/office/officeart/2009/3/layout/IncreasingArrowsProcess"/>
    <dgm:cxn modelId="{D4AF1FE7-3D35-4B69-B2FD-4A9F8D509F76}" srcId="{5D9E8E93-64D2-45AF-B65E-7B0287FF979F}" destId="{2195824F-C7A8-4A2A-8A6E-84E1E752955C}" srcOrd="0" destOrd="0" parTransId="{A1CA5CEF-4FBC-412D-B0BC-31FEDBC33D18}" sibTransId="{D7F10E10-00DE-4025-A707-2C132A468D25}"/>
    <dgm:cxn modelId="{18FBBFD2-7629-47D6-993F-4C68CB2A168B}" srcId="{2BEB63CF-475B-4302-BAC3-C02DFE9EF801}" destId="{1B39149D-EAFF-49DD-98D1-998E79EDDF2C}" srcOrd="0" destOrd="0" parTransId="{862E6B1D-9177-4A7F-B2B8-E55265EDA715}" sibTransId="{FAB1E68E-B961-4F6B-BB2C-D001BB14B317}"/>
    <dgm:cxn modelId="{4FE5BB39-17AB-4913-AD40-9F51F4A1DF5D}" type="presParOf" srcId="{B46AD004-7418-4FD8-86B9-7B7760164A4A}" destId="{D6753347-11E0-41FF-8874-9A76A66FF114}" srcOrd="0" destOrd="0" presId="urn:microsoft.com/office/officeart/2009/3/layout/IncreasingArrowsProcess"/>
    <dgm:cxn modelId="{FF24F762-9776-4D70-BC93-2B7FA1E24DE5}" type="presParOf" srcId="{B46AD004-7418-4FD8-86B9-7B7760164A4A}" destId="{449E7735-C9C2-44D1-AD7F-7CCC84C89782}" srcOrd="1" destOrd="0" presId="urn:microsoft.com/office/officeart/2009/3/layout/IncreasingArrowsProcess"/>
    <dgm:cxn modelId="{2938342D-A520-4BD1-97C6-5992820010B0}" type="presParOf" srcId="{B46AD004-7418-4FD8-86B9-7B7760164A4A}" destId="{60C0A6CD-FC89-4128-93FA-5A427D3EC016}" srcOrd="2" destOrd="0" presId="urn:microsoft.com/office/officeart/2009/3/layout/IncreasingArrowsProcess"/>
    <dgm:cxn modelId="{394444BA-6656-4AFA-AA75-901E10410EF2}" type="presParOf" srcId="{B46AD004-7418-4FD8-86B9-7B7760164A4A}" destId="{F8D74FFA-1C50-4154-9153-F28D6FF993CB}"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681202-4C21-4B1F-AE7B-1E41AD10B5D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TW" altLang="en-US"/>
        </a:p>
      </dgm:t>
    </dgm:pt>
    <dgm:pt modelId="{085323E6-33D2-4623-803B-3CBECE5F0134}">
      <dgm:prSet phldrT="[文字]"/>
      <dgm:spPr/>
      <dgm:t>
        <a:bodyPr/>
        <a:lstStyle/>
        <a:p>
          <a:r>
            <a:rPr lang="en-US"/>
            <a:t>Bc-Ⅲ-1</a:t>
          </a:r>
          <a:endParaRPr lang="zh-TW" altLang="en-US"/>
        </a:p>
      </dgm:t>
    </dgm:pt>
    <dgm:pt modelId="{BAF5E633-C40F-47FE-BAFB-557FC2687BE6}" type="parTrans" cxnId="{4371D0EF-D773-4528-8895-8B935230D86B}">
      <dgm:prSet/>
      <dgm:spPr/>
      <dgm:t>
        <a:bodyPr/>
        <a:lstStyle/>
        <a:p>
          <a:endParaRPr lang="zh-TW" altLang="en-US"/>
        </a:p>
      </dgm:t>
    </dgm:pt>
    <dgm:pt modelId="{CF23ABE4-62B2-477B-8FE7-893A4B8CAC59}" type="sibTrans" cxnId="{4371D0EF-D773-4528-8895-8B935230D86B}">
      <dgm:prSet/>
      <dgm:spPr/>
      <dgm:t>
        <a:bodyPr/>
        <a:lstStyle/>
        <a:p>
          <a:endParaRPr lang="zh-TW" altLang="en-US"/>
        </a:p>
      </dgm:t>
    </dgm:pt>
    <dgm:pt modelId="{587114B7-C505-4443-917C-926905505507}">
      <dgm:prSet phldrT="[文字]"/>
      <dgm:spPr/>
      <dgm:t>
        <a:bodyPr/>
        <a:lstStyle/>
        <a:p>
          <a:r>
            <a:rPr lang="zh-TW"/>
            <a:t>族群或地區的文化特色，各有其產生的背景因素，因而形塑臺灣多元豐富的文化內涵。</a:t>
          </a:r>
          <a:endParaRPr lang="zh-TW" altLang="en-US"/>
        </a:p>
      </dgm:t>
    </dgm:pt>
    <dgm:pt modelId="{3932E96D-CA92-4F95-8852-0B6687158D1D}" type="parTrans" cxnId="{23DCD479-4960-4CB9-A278-DCFE537B9B26}">
      <dgm:prSet/>
      <dgm:spPr/>
      <dgm:t>
        <a:bodyPr/>
        <a:lstStyle/>
        <a:p>
          <a:endParaRPr lang="zh-TW" altLang="en-US"/>
        </a:p>
      </dgm:t>
    </dgm:pt>
    <dgm:pt modelId="{ECBD79B6-DF81-48F4-AD07-6D9EA4FBB8DE}" type="sibTrans" cxnId="{23DCD479-4960-4CB9-A278-DCFE537B9B26}">
      <dgm:prSet/>
      <dgm:spPr/>
      <dgm:t>
        <a:bodyPr/>
        <a:lstStyle/>
        <a:p>
          <a:endParaRPr lang="zh-TW" altLang="en-US"/>
        </a:p>
      </dgm:t>
    </dgm:pt>
    <dgm:pt modelId="{7D5D1E4B-D97E-4BD1-A1D7-1D135FFE7F12}">
      <dgm:prSet phldrT="[文字]"/>
      <dgm:spPr/>
      <dgm:t>
        <a:bodyPr/>
        <a:lstStyle/>
        <a:p>
          <a:r>
            <a:rPr lang="en-US"/>
            <a:t>Bc-Ⅲ-2</a:t>
          </a:r>
          <a:endParaRPr lang="zh-TW" altLang="en-US"/>
        </a:p>
      </dgm:t>
    </dgm:pt>
    <dgm:pt modelId="{E3912A8A-A40F-4FC2-856C-F57EB9C5532A}" type="parTrans" cxnId="{7868B9B9-B2EE-4DDE-8356-970931DB8B73}">
      <dgm:prSet/>
      <dgm:spPr/>
      <dgm:t>
        <a:bodyPr/>
        <a:lstStyle/>
        <a:p>
          <a:endParaRPr lang="zh-TW" altLang="en-US"/>
        </a:p>
      </dgm:t>
    </dgm:pt>
    <dgm:pt modelId="{21E47E81-71CC-450F-B6D1-42D88BBFE663}" type="sibTrans" cxnId="{7868B9B9-B2EE-4DDE-8356-970931DB8B73}">
      <dgm:prSet/>
      <dgm:spPr/>
      <dgm:t>
        <a:bodyPr/>
        <a:lstStyle/>
        <a:p>
          <a:endParaRPr lang="zh-TW" altLang="en-US"/>
        </a:p>
      </dgm:t>
    </dgm:pt>
    <dgm:pt modelId="{46A8983A-2F10-449D-BCF0-1832EF5669C9}">
      <dgm:prSet phldrT="[文字]"/>
      <dgm:spPr/>
      <dgm:t>
        <a:bodyPr/>
        <a:lstStyle/>
        <a:p>
          <a:r>
            <a:rPr lang="zh-TW"/>
            <a:t>權力不平等與資源分配不均，會造成個人或群體間的差別待遇。</a:t>
          </a:r>
          <a:endParaRPr lang="zh-TW" altLang="en-US"/>
        </a:p>
      </dgm:t>
    </dgm:pt>
    <dgm:pt modelId="{9F8480E0-E09C-43F6-855B-F3C2DD1C2F4A}" type="parTrans" cxnId="{C716E2DC-06E1-48BF-9788-C3FBC3B80DE5}">
      <dgm:prSet/>
      <dgm:spPr/>
      <dgm:t>
        <a:bodyPr/>
        <a:lstStyle/>
        <a:p>
          <a:endParaRPr lang="zh-TW" altLang="en-US"/>
        </a:p>
      </dgm:t>
    </dgm:pt>
    <dgm:pt modelId="{8A8902BA-61AE-4CC7-B0D9-71038B7E329F}" type="sibTrans" cxnId="{C716E2DC-06E1-48BF-9788-C3FBC3B80DE5}">
      <dgm:prSet/>
      <dgm:spPr/>
      <dgm:t>
        <a:bodyPr/>
        <a:lstStyle/>
        <a:p>
          <a:endParaRPr lang="zh-TW" altLang="en-US"/>
        </a:p>
      </dgm:t>
    </dgm:pt>
    <dgm:pt modelId="{01F1C703-F259-4110-8325-B472B2893EB6}" type="pres">
      <dgm:prSet presAssocID="{30681202-4C21-4B1F-AE7B-1E41AD10B5DC}" presName="linearFlow" presStyleCnt="0">
        <dgm:presLayoutVars>
          <dgm:dir/>
          <dgm:animLvl val="lvl"/>
          <dgm:resizeHandles val="exact"/>
        </dgm:presLayoutVars>
      </dgm:prSet>
      <dgm:spPr/>
      <dgm:t>
        <a:bodyPr/>
        <a:lstStyle/>
        <a:p>
          <a:endParaRPr lang="zh-TW" altLang="en-US"/>
        </a:p>
      </dgm:t>
    </dgm:pt>
    <dgm:pt modelId="{E9311EFF-E585-478C-AFDB-8BB084D6716C}" type="pres">
      <dgm:prSet presAssocID="{085323E6-33D2-4623-803B-3CBECE5F0134}" presName="composite" presStyleCnt="0"/>
      <dgm:spPr/>
    </dgm:pt>
    <dgm:pt modelId="{0816C8B2-01AF-4BF3-9D74-9D6D9AA6B94B}" type="pres">
      <dgm:prSet presAssocID="{085323E6-33D2-4623-803B-3CBECE5F0134}" presName="parentText" presStyleLbl="alignNode1" presStyleIdx="0" presStyleCnt="2">
        <dgm:presLayoutVars>
          <dgm:chMax val="1"/>
          <dgm:bulletEnabled val="1"/>
        </dgm:presLayoutVars>
      </dgm:prSet>
      <dgm:spPr/>
      <dgm:t>
        <a:bodyPr/>
        <a:lstStyle/>
        <a:p>
          <a:endParaRPr lang="zh-TW" altLang="en-US"/>
        </a:p>
      </dgm:t>
    </dgm:pt>
    <dgm:pt modelId="{EEAFBDDE-D54E-41EA-8021-DF47E196A95C}" type="pres">
      <dgm:prSet presAssocID="{085323E6-33D2-4623-803B-3CBECE5F0134}" presName="descendantText" presStyleLbl="alignAcc1" presStyleIdx="0" presStyleCnt="2" custLinFactNeighborX="98" custLinFactNeighborY="-7440">
        <dgm:presLayoutVars>
          <dgm:bulletEnabled val="1"/>
        </dgm:presLayoutVars>
      </dgm:prSet>
      <dgm:spPr/>
      <dgm:t>
        <a:bodyPr/>
        <a:lstStyle/>
        <a:p>
          <a:endParaRPr lang="zh-TW" altLang="en-US"/>
        </a:p>
      </dgm:t>
    </dgm:pt>
    <dgm:pt modelId="{87782594-9F2B-4B0F-9A16-A1E340496F08}" type="pres">
      <dgm:prSet presAssocID="{CF23ABE4-62B2-477B-8FE7-893A4B8CAC59}" presName="sp" presStyleCnt="0"/>
      <dgm:spPr/>
    </dgm:pt>
    <dgm:pt modelId="{9AC41EF9-BEBB-4FEF-ACA8-C4729F54509E}" type="pres">
      <dgm:prSet presAssocID="{7D5D1E4B-D97E-4BD1-A1D7-1D135FFE7F12}" presName="composite" presStyleCnt="0"/>
      <dgm:spPr/>
    </dgm:pt>
    <dgm:pt modelId="{DFF288BB-5DB4-40AE-9607-889CB0533F66}" type="pres">
      <dgm:prSet presAssocID="{7D5D1E4B-D97E-4BD1-A1D7-1D135FFE7F12}" presName="parentText" presStyleLbl="alignNode1" presStyleIdx="1" presStyleCnt="2">
        <dgm:presLayoutVars>
          <dgm:chMax val="1"/>
          <dgm:bulletEnabled val="1"/>
        </dgm:presLayoutVars>
      </dgm:prSet>
      <dgm:spPr/>
      <dgm:t>
        <a:bodyPr/>
        <a:lstStyle/>
        <a:p>
          <a:endParaRPr lang="zh-TW" altLang="en-US"/>
        </a:p>
      </dgm:t>
    </dgm:pt>
    <dgm:pt modelId="{8CA77233-29C2-4D2E-982E-C6B9987A249B}" type="pres">
      <dgm:prSet presAssocID="{7D5D1E4B-D97E-4BD1-A1D7-1D135FFE7F12}" presName="descendantText" presStyleLbl="alignAcc1" presStyleIdx="1" presStyleCnt="2">
        <dgm:presLayoutVars>
          <dgm:bulletEnabled val="1"/>
        </dgm:presLayoutVars>
      </dgm:prSet>
      <dgm:spPr/>
      <dgm:t>
        <a:bodyPr/>
        <a:lstStyle/>
        <a:p>
          <a:endParaRPr lang="zh-TW" altLang="en-US"/>
        </a:p>
      </dgm:t>
    </dgm:pt>
  </dgm:ptLst>
  <dgm:cxnLst>
    <dgm:cxn modelId="{7868B9B9-B2EE-4DDE-8356-970931DB8B73}" srcId="{30681202-4C21-4B1F-AE7B-1E41AD10B5DC}" destId="{7D5D1E4B-D97E-4BD1-A1D7-1D135FFE7F12}" srcOrd="1" destOrd="0" parTransId="{E3912A8A-A40F-4FC2-856C-F57EB9C5532A}" sibTransId="{21E47E81-71CC-450F-B6D1-42D88BBFE663}"/>
    <dgm:cxn modelId="{309D309C-1F94-46D8-A20A-9CBE71D1091A}" type="presOf" srcId="{30681202-4C21-4B1F-AE7B-1E41AD10B5DC}" destId="{01F1C703-F259-4110-8325-B472B2893EB6}" srcOrd="0" destOrd="0" presId="urn:microsoft.com/office/officeart/2005/8/layout/chevron2"/>
    <dgm:cxn modelId="{384F945C-E626-41E2-B86A-2ED9A005E758}" type="presOf" srcId="{587114B7-C505-4443-917C-926905505507}" destId="{EEAFBDDE-D54E-41EA-8021-DF47E196A95C}" srcOrd="0" destOrd="0" presId="urn:microsoft.com/office/officeart/2005/8/layout/chevron2"/>
    <dgm:cxn modelId="{B09A7561-01E5-4C9A-B3D0-40C24728C6A8}" type="presOf" srcId="{46A8983A-2F10-449D-BCF0-1832EF5669C9}" destId="{8CA77233-29C2-4D2E-982E-C6B9987A249B}" srcOrd="0" destOrd="0" presId="urn:microsoft.com/office/officeart/2005/8/layout/chevron2"/>
    <dgm:cxn modelId="{150501B0-EF0E-42A8-B4D4-656ADF044FAD}" type="presOf" srcId="{085323E6-33D2-4623-803B-3CBECE5F0134}" destId="{0816C8B2-01AF-4BF3-9D74-9D6D9AA6B94B}" srcOrd="0" destOrd="0" presId="urn:microsoft.com/office/officeart/2005/8/layout/chevron2"/>
    <dgm:cxn modelId="{C716E2DC-06E1-48BF-9788-C3FBC3B80DE5}" srcId="{7D5D1E4B-D97E-4BD1-A1D7-1D135FFE7F12}" destId="{46A8983A-2F10-449D-BCF0-1832EF5669C9}" srcOrd="0" destOrd="0" parTransId="{9F8480E0-E09C-43F6-855B-F3C2DD1C2F4A}" sibTransId="{8A8902BA-61AE-4CC7-B0D9-71038B7E329F}"/>
    <dgm:cxn modelId="{23DCD479-4960-4CB9-A278-DCFE537B9B26}" srcId="{085323E6-33D2-4623-803B-3CBECE5F0134}" destId="{587114B7-C505-4443-917C-926905505507}" srcOrd="0" destOrd="0" parTransId="{3932E96D-CA92-4F95-8852-0B6687158D1D}" sibTransId="{ECBD79B6-DF81-48F4-AD07-6D9EA4FBB8DE}"/>
    <dgm:cxn modelId="{93114959-6A0C-4C9B-B470-6164DCD105CF}" type="presOf" srcId="{7D5D1E4B-D97E-4BD1-A1D7-1D135FFE7F12}" destId="{DFF288BB-5DB4-40AE-9607-889CB0533F66}" srcOrd="0" destOrd="0" presId="urn:microsoft.com/office/officeart/2005/8/layout/chevron2"/>
    <dgm:cxn modelId="{4371D0EF-D773-4528-8895-8B935230D86B}" srcId="{30681202-4C21-4B1F-AE7B-1E41AD10B5DC}" destId="{085323E6-33D2-4623-803B-3CBECE5F0134}" srcOrd="0" destOrd="0" parTransId="{BAF5E633-C40F-47FE-BAFB-557FC2687BE6}" sibTransId="{CF23ABE4-62B2-477B-8FE7-893A4B8CAC59}"/>
    <dgm:cxn modelId="{909EF233-EE53-4038-B7EC-4BA638A3797F}" type="presParOf" srcId="{01F1C703-F259-4110-8325-B472B2893EB6}" destId="{E9311EFF-E585-478C-AFDB-8BB084D6716C}" srcOrd="0" destOrd="0" presId="urn:microsoft.com/office/officeart/2005/8/layout/chevron2"/>
    <dgm:cxn modelId="{036E72FC-0D90-4EC9-BD14-7F8F1C82984B}" type="presParOf" srcId="{E9311EFF-E585-478C-AFDB-8BB084D6716C}" destId="{0816C8B2-01AF-4BF3-9D74-9D6D9AA6B94B}" srcOrd="0" destOrd="0" presId="urn:microsoft.com/office/officeart/2005/8/layout/chevron2"/>
    <dgm:cxn modelId="{67F40A7B-B992-4409-88EC-46ADFC8B1FB5}" type="presParOf" srcId="{E9311EFF-E585-478C-AFDB-8BB084D6716C}" destId="{EEAFBDDE-D54E-41EA-8021-DF47E196A95C}" srcOrd="1" destOrd="0" presId="urn:microsoft.com/office/officeart/2005/8/layout/chevron2"/>
    <dgm:cxn modelId="{242662EC-BB07-4325-8549-E6E931D9F0D1}" type="presParOf" srcId="{01F1C703-F259-4110-8325-B472B2893EB6}" destId="{87782594-9F2B-4B0F-9A16-A1E340496F08}" srcOrd="1" destOrd="0" presId="urn:microsoft.com/office/officeart/2005/8/layout/chevron2"/>
    <dgm:cxn modelId="{5BAAB228-1856-4031-B9FE-433C0A0E6959}" type="presParOf" srcId="{01F1C703-F259-4110-8325-B472B2893EB6}" destId="{9AC41EF9-BEBB-4FEF-ACA8-C4729F54509E}" srcOrd="2" destOrd="0" presId="urn:microsoft.com/office/officeart/2005/8/layout/chevron2"/>
    <dgm:cxn modelId="{5F11FA4C-A18F-4B2A-BB73-57262F66FCEB}" type="presParOf" srcId="{9AC41EF9-BEBB-4FEF-ACA8-C4729F54509E}" destId="{DFF288BB-5DB4-40AE-9607-889CB0533F66}" srcOrd="0" destOrd="0" presId="urn:microsoft.com/office/officeart/2005/8/layout/chevron2"/>
    <dgm:cxn modelId="{EE76154C-5BD7-464B-BF87-FC552D4092D4}" type="presParOf" srcId="{9AC41EF9-BEBB-4FEF-ACA8-C4729F54509E}" destId="{8CA77233-29C2-4D2E-982E-C6B9987A249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84D7C7-4B3F-48F7-B8C5-3F7BF0F0DD8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C6D5A9B3-B1AC-4B80-9123-631BF3792A08}">
      <dgm:prSet phldrT="[文字]"/>
      <dgm:spPr/>
      <dgm:t>
        <a:bodyPr/>
        <a:lstStyle/>
        <a:p>
          <a:r>
            <a:rPr lang="en-US" altLang="zh-TW"/>
            <a:t>A</a:t>
          </a:r>
          <a:r>
            <a:rPr lang="zh-TW" altLang="en-US"/>
            <a:t>等級表現描述</a:t>
          </a:r>
        </a:p>
      </dgm:t>
    </dgm:pt>
    <dgm:pt modelId="{433D87DB-BE11-44A9-9D9F-9736D940C32C}" type="parTrans" cxnId="{A94CBA7D-2854-483C-AEBF-F86B5FB1532E}">
      <dgm:prSet/>
      <dgm:spPr/>
      <dgm:t>
        <a:bodyPr/>
        <a:lstStyle/>
        <a:p>
          <a:endParaRPr lang="zh-TW" altLang="en-US"/>
        </a:p>
      </dgm:t>
    </dgm:pt>
    <dgm:pt modelId="{96B82638-D4E4-4E2C-95EA-94E9F889C56B}" type="sibTrans" cxnId="{A94CBA7D-2854-483C-AEBF-F86B5FB1532E}">
      <dgm:prSet/>
      <dgm:spPr/>
      <dgm:t>
        <a:bodyPr/>
        <a:lstStyle/>
        <a:p>
          <a:endParaRPr lang="zh-TW" altLang="en-US"/>
        </a:p>
      </dgm:t>
    </dgm:pt>
    <dgm:pt modelId="{34A023C9-F70E-4D95-A5C9-F9965165018B}">
      <dgm:prSet phldrT="[文字]"/>
      <dgm:spPr/>
      <dgm:t>
        <a:bodyPr/>
        <a:lstStyle/>
        <a:p>
          <a:r>
            <a:rPr lang="zh-TW" altLang="zh-TW">
              <a:latin typeface="Calibri" panose="020F0502020204030204" pitchFamily="34" charset="0"/>
              <a:ea typeface="標楷體" panose="03000509000000000000" pitchFamily="65" charset="-120"/>
              <a:cs typeface="Times New Roman" panose="02020603050405020304" pitchFamily="18" charset="0"/>
            </a:rPr>
            <a:t>能</a:t>
          </a:r>
          <a:r>
            <a:rPr lang="zh-TW" altLang="zh-TW" b="1">
              <a:solidFill>
                <a:srgbClr val="FF0000"/>
              </a:solidFill>
              <a:latin typeface="Calibri" panose="020F0502020204030204" pitchFamily="34" charset="0"/>
              <a:ea typeface="標楷體" panose="03000509000000000000" pitchFamily="65" charset="-120"/>
              <a:cs typeface="Times New Roman" panose="02020603050405020304" pitchFamily="18" charset="0"/>
            </a:rPr>
            <a:t>分析</a:t>
          </a:r>
          <a:r>
            <a:rPr lang="zh-TW" altLang="zh-TW">
              <a:latin typeface="Calibri" panose="020F0502020204030204" pitchFamily="34" charset="0"/>
              <a:ea typeface="標楷體" panose="03000509000000000000" pitchFamily="65" charset="-120"/>
              <a:cs typeface="Times New Roman" panose="02020603050405020304" pitchFamily="18" charset="0"/>
            </a:rPr>
            <a:t>臺灣多元豐富的文化內涵</a:t>
          </a:r>
          <a:r>
            <a:rPr lang="zh-TW" altLang="zh-TW" b="1">
              <a:solidFill>
                <a:schemeClr val="tx2">
                  <a:lumMod val="60000"/>
                  <a:lumOff val="40000"/>
                </a:schemeClr>
              </a:solidFill>
              <a:latin typeface="Calibri" panose="020F0502020204030204" pitchFamily="34" charset="0"/>
              <a:ea typeface="標楷體" panose="03000509000000000000" pitchFamily="65" charset="-120"/>
              <a:cs typeface="Times New Roman" panose="02020603050405020304" pitchFamily="18" charset="0"/>
            </a:rPr>
            <a:t>源自於各族群或地區的文化差異</a:t>
          </a:r>
          <a:r>
            <a:rPr lang="zh-TW" altLang="zh-TW">
              <a:latin typeface="Calibri" panose="020F0502020204030204" pitchFamily="34" charset="0"/>
              <a:ea typeface="標楷體" panose="03000509000000000000" pitchFamily="65" charset="-120"/>
              <a:cs typeface="Times New Roman" panose="02020603050405020304" pitchFamily="18" charset="0"/>
            </a:rPr>
            <a:t>，及</a:t>
          </a:r>
          <a:r>
            <a:rPr lang="zh-TW" altLang="zh-TW" b="1">
              <a:solidFill>
                <a:schemeClr val="tx2">
                  <a:lumMod val="60000"/>
                  <a:lumOff val="40000"/>
                </a:schemeClr>
              </a:solidFill>
              <a:latin typeface="Calibri" panose="020F0502020204030204" pitchFamily="34" charset="0"/>
              <a:ea typeface="標楷體" panose="03000509000000000000" pitchFamily="65" charset="-120"/>
              <a:cs typeface="Times New Roman" panose="02020603050405020304" pitchFamily="18" charset="0"/>
            </a:rPr>
            <a:t>其產生的背景因素</a:t>
          </a:r>
          <a:r>
            <a:rPr lang="zh-TW" altLang="zh-TW">
              <a:latin typeface="Calibri" panose="020F0502020204030204" pitchFamily="34" charset="0"/>
              <a:ea typeface="標楷體" panose="03000509000000000000" pitchFamily="65" charset="-120"/>
              <a:cs typeface="Times New Roman" panose="02020603050405020304" pitchFamily="18" charset="0"/>
            </a:rPr>
            <a:t>。</a:t>
          </a:r>
          <a:endParaRPr lang="zh-TW" altLang="en-US"/>
        </a:p>
      </dgm:t>
    </dgm:pt>
    <dgm:pt modelId="{39C1A0DF-F90F-45B1-ACB3-697A9374A579}" type="parTrans" cxnId="{B4F5810F-99A6-47E4-9E31-A54229397A3C}">
      <dgm:prSet/>
      <dgm:spPr/>
      <dgm:t>
        <a:bodyPr/>
        <a:lstStyle/>
        <a:p>
          <a:endParaRPr lang="zh-TW" altLang="en-US"/>
        </a:p>
      </dgm:t>
    </dgm:pt>
    <dgm:pt modelId="{B908A883-02B0-43CB-84E3-84AE727A2DEA}" type="sibTrans" cxnId="{B4F5810F-99A6-47E4-9E31-A54229397A3C}">
      <dgm:prSet/>
      <dgm:spPr/>
      <dgm:t>
        <a:bodyPr/>
        <a:lstStyle/>
        <a:p>
          <a:endParaRPr lang="zh-TW" altLang="en-US"/>
        </a:p>
      </dgm:t>
    </dgm:pt>
    <dgm:pt modelId="{68B40609-0CF1-407E-92A6-0D34190C583B}" type="pres">
      <dgm:prSet presAssocID="{9E84D7C7-4B3F-48F7-B8C5-3F7BF0F0DD8A}" presName="linear" presStyleCnt="0">
        <dgm:presLayoutVars>
          <dgm:dir/>
          <dgm:animLvl val="lvl"/>
          <dgm:resizeHandles val="exact"/>
        </dgm:presLayoutVars>
      </dgm:prSet>
      <dgm:spPr/>
      <dgm:t>
        <a:bodyPr/>
        <a:lstStyle/>
        <a:p>
          <a:endParaRPr lang="zh-TW" altLang="en-US"/>
        </a:p>
      </dgm:t>
    </dgm:pt>
    <dgm:pt modelId="{E6B584DD-37B5-4BD3-8EC5-56D71431DA92}" type="pres">
      <dgm:prSet presAssocID="{C6D5A9B3-B1AC-4B80-9123-631BF3792A08}" presName="parentLin" presStyleCnt="0"/>
      <dgm:spPr/>
    </dgm:pt>
    <dgm:pt modelId="{FBFD104F-8497-46B5-B50D-02AFB9D0E403}" type="pres">
      <dgm:prSet presAssocID="{C6D5A9B3-B1AC-4B80-9123-631BF3792A08}" presName="parentLeftMargin" presStyleLbl="node1" presStyleIdx="0" presStyleCnt="1"/>
      <dgm:spPr/>
      <dgm:t>
        <a:bodyPr/>
        <a:lstStyle/>
        <a:p>
          <a:endParaRPr lang="zh-TW" altLang="en-US"/>
        </a:p>
      </dgm:t>
    </dgm:pt>
    <dgm:pt modelId="{2A508D9E-E25A-4A3A-8532-3E5D23921F64}" type="pres">
      <dgm:prSet presAssocID="{C6D5A9B3-B1AC-4B80-9123-631BF3792A08}" presName="parentText" presStyleLbl="node1" presStyleIdx="0" presStyleCnt="1" custScaleY="32231" custLinFactNeighborX="3093" custLinFactNeighborY="-22370">
        <dgm:presLayoutVars>
          <dgm:chMax val="0"/>
          <dgm:bulletEnabled val="1"/>
        </dgm:presLayoutVars>
      </dgm:prSet>
      <dgm:spPr/>
      <dgm:t>
        <a:bodyPr/>
        <a:lstStyle/>
        <a:p>
          <a:endParaRPr lang="zh-TW" altLang="en-US"/>
        </a:p>
      </dgm:t>
    </dgm:pt>
    <dgm:pt modelId="{8309F08C-442B-4AD7-8C5C-AA60BEB7D175}" type="pres">
      <dgm:prSet presAssocID="{C6D5A9B3-B1AC-4B80-9123-631BF3792A08}" presName="negativeSpace" presStyleCnt="0"/>
      <dgm:spPr/>
    </dgm:pt>
    <dgm:pt modelId="{FE90E717-0333-4829-93C8-58F37D6BB3AB}" type="pres">
      <dgm:prSet presAssocID="{C6D5A9B3-B1AC-4B80-9123-631BF3792A08}" presName="childText" presStyleLbl="conFgAcc1" presStyleIdx="0" presStyleCnt="1" custScaleY="30283" custLinFactNeighborX="-2062" custLinFactNeighborY="19832">
        <dgm:presLayoutVars>
          <dgm:bulletEnabled val="1"/>
        </dgm:presLayoutVars>
      </dgm:prSet>
      <dgm:spPr/>
      <dgm:t>
        <a:bodyPr/>
        <a:lstStyle/>
        <a:p>
          <a:endParaRPr lang="zh-TW" altLang="en-US"/>
        </a:p>
      </dgm:t>
    </dgm:pt>
  </dgm:ptLst>
  <dgm:cxnLst>
    <dgm:cxn modelId="{A94CBA7D-2854-483C-AEBF-F86B5FB1532E}" srcId="{9E84D7C7-4B3F-48F7-B8C5-3F7BF0F0DD8A}" destId="{C6D5A9B3-B1AC-4B80-9123-631BF3792A08}" srcOrd="0" destOrd="0" parTransId="{433D87DB-BE11-44A9-9D9F-9736D940C32C}" sibTransId="{96B82638-D4E4-4E2C-95EA-94E9F889C56B}"/>
    <dgm:cxn modelId="{B976BC9E-D70A-4878-AB02-256B6D6B6204}" type="presOf" srcId="{9E84D7C7-4B3F-48F7-B8C5-3F7BF0F0DD8A}" destId="{68B40609-0CF1-407E-92A6-0D34190C583B}" srcOrd="0" destOrd="0" presId="urn:microsoft.com/office/officeart/2005/8/layout/list1"/>
    <dgm:cxn modelId="{B4F5810F-99A6-47E4-9E31-A54229397A3C}" srcId="{C6D5A9B3-B1AC-4B80-9123-631BF3792A08}" destId="{34A023C9-F70E-4D95-A5C9-F9965165018B}" srcOrd="0" destOrd="0" parTransId="{39C1A0DF-F90F-45B1-ACB3-697A9374A579}" sibTransId="{B908A883-02B0-43CB-84E3-84AE727A2DEA}"/>
    <dgm:cxn modelId="{840DD403-8D02-41D7-97FF-3CABD91A50BE}" type="presOf" srcId="{C6D5A9B3-B1AC-4B80-9123-631BF3792A08}" destId="{FBFD104F-8497-46B5-B50D-02AFB9D0E403}" srcOrd="0" destOrd="0" presId="urn:microsoft.com/office/officeart/2005/8/layout/list1"/>
    <dgm:cxn modelId="{B875B09C-935A-4124-AB02-AADB49CF7551}" type="presOf" srcId="{C6D5A9B3-B1AC-4B80-9123-631BF3792A08}" destId="{2A508D9E-E25A-4A3A-8532-3E5D23921F64}" srcOrd="1" destOrd="0" presId="urn:microsoft.com/office/officeart/2005/8/layout/list1"/>
    <dgm:cxn modelId="{427B3306-B742-4CFC-81B2-8F613473A14E}" type="presOf" srcId="{34A023C9-F70E-4D95-A5C9-F9965165018B}" destId="{FE90E717-0333-4829-93C8-58F37D6BB3AB}" srcOrd="0" destOrd="0" presId="urn:microsoft.com/office/officeart/2005/8/layout/list1"/>
    <dgm:cxn modelId="{418A867E-10BC-41D7-B0B5-73E66E1521A6}" type="presParOf" srcId="{68B40609-0CF1-407E-92A6-0D34190C583B}" destId="{E6B584DD-37B5-4BD3-8EC5-56D71431DA92}" srcOrd="0" destOrd="0" presId="urn:microsoft.com/office/officeart/2005/8/layout/list1"/>
    <dgm:cxn modelId="{14279A89-A6FF-4594-A7F6-27D59F56A03A}" type="presParOf" srcId="{E6B584DD-37B5-4BD3-8EC5-56D71431DA92}" destId="{FBFD104F-8497-46B5-B50D-02AFB9D0E403}" srcOrd="0" destOrd="0" presId="urn:microsoft.com/office/officeart/2005/8/layout/list1"/>
    <dgm:cxn modelId="{CE4D1BFF-24CC-4E4E-9415-CFFE838F1BB2}" type="presParOf" srcId="{E6B584DD-37B5-4BD3-8EC5-56D71431DA92}" destId="{2A508D9E-E25A-4A3A-8532-3E5D23921F64}" srcOrd="1" destOrd="0" presId="urn:microsoft.com/office/officeart/2005/8/layout/list1"/>
    <dgm:cxn modelId="{E4B02A56-7F78-414B-B2FA-49002D377986}" type="presParOf" srcId="{68B40609-0CF1-407E-92A6-0D34190C583B}" destId="{8309F08C-442B-4AD7-8C5C-AA60BEB7D175}" srcOrd="1" destOrd="0" presId="urn:microsoft.com/office/officeart/2005/8/layout/list1"/>
    <dgm:cxn modelId="{A3EF1618-CED9-4ECB-BF90-8BCC86BCB8BE}" type="presParOf" srcId="{68B40609-0CF1-407E-92A6-0D34190C583B}" destId="{FE90E717-0333-4829-93C8-58F37D6BB3A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8A7FA-632B-42F1-9E95-4E892F7B75C5}">
      <dsp:nvSpPr>
        <dsp:cNvPr id="0" name=""/>
        <dsp:cNvSpPr/>
      </dsp:nvSpPr>
      <dsp:spPr>
        <a:xfrm>
          <a:off x="-4966121" y="-760929"/>
          <a:ext cx="5914470" cy="5914470"/>
        </a:xfrm>
        <a:prstGeom prst="blockArc">
          <a:avLst>
            <a:gd name="adj1" fmla="val 18900000"/>
            <a:gd name="adj2" fmla="val 2700000"/>
            <a:gd name="adj3" fmla="val 365"/>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7D369B7-052B-492A-A962-0701660D21DC}">
      <dsp:nvSpPr>
        <dsp:cNvPr id="0" name=""/>
        <dsp:cNvSpPr/>
      </dsp:nvSpPr>
      <dsp:spPr>
        <a:xfrm>
          <a:off x="496606" y="337704"/>
          <a:ext cx="7672616" cy="6757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6384" tIns="81280" rIns="81280" bIns="81280" numCol="1" spcCol="1270" anchor="ctr" anchorCtr="0">
          <a:noAutofit/>
        </a:bodyPr>
        <a:lstStyle/>
        <a:p>
          <a:pPr lvl="0" algn="l" defTabSz="1422400">
            <a:lnSpc>
              <a:spcPct val="90000"/>
            </a:lnSpc>
            <a:spcBef>
              <a:spcPct val="0"/>
            </a:spcBef>
            <a:spcAft>
              <a:spcPct val="35000"/>
            </a:spcAft>
          </a:pPr>
          <a:r>
            <a:rPr lang="zh-TW" altLang="en-US" sz="3200" kern="1200" dirty="0"/>
            <a:t>十二年國教新課綱素養導向評量</a:t>
          </a:r>
        </a:p>
      </dsp:txBody>
      <dsp:txXfrm>
        <a:off x="496606" y="337704"/>
        <a:ext cx="7672616" cy="675759"/>
      </dsp:txXfrm>
    </dsp:sp>
    <dsp:sp modelId="{5BAAFB45-A976-4A80-9339-2575FCE83349}">
      <dsp:nvSpPr>
        <dsp:cNvPr id="0" name=""/>
        <dsp:cNvSpPr/>
      </dsp:nvSpPr>
      <dsp:spPr>
        <a:xfrm>
          <a:off x="74256" y="253234"/>
          <a:ext cx="844699" cy="84469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7EE3953-4B7F-408C-9FEA-1A3CC3047CFF}">
      <dsp:nvSpPr>
        <dsp:cNvPr id="0" name=""/>
        <dsp:cNvSpPr/>
      </dsp:nvSpPr>
      <dsp:spPr>
        <a:xfrm>
          <a:off x="884034" y="1351518"/>
          <a:ext cx="7285188" cy="6757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6384" tIns="81280" rIns="81280" bIns="81280" numCol="1" spcCol="1270" anchor="ctr" anchorCtr="0">
          <a:noAutofit/>
        </a:bodyPr>
        <a:lstStyle/>
        <a:p>
          <a:pPr lvl="0" algn="l" defTabSz="1422400">
            <a:lnSpc>
              <a:spcPct val="90000"/>
            </a:lnSpc>
            <a:spcBef>
              <a:spcPct val="0"/>
            </a:spcBef>
            <a:spcAft>
              <a:spcPct val="35000"/>
            </a:spcAft>
          </a:pPr>
          <a:r>
            <a:rPr lang="zh-TW" altLang="en-US" sz="3200" kern="1200"/>
            <a:t>標準本位評量概述</a:t>
          </a:r>
        </a:p>
      </dsp:txBody>
      <dsp:txXfrm>
        <a:off x="884034" y="1351518"/>
        <a:ext cx="7285188" cy="675759"/>
      </dsp:txXfrm>
    </dsp:sp>
    <dsp:sp modelId="{2BE30D70-544B-4064-9FCC-29CBC7CC62BC}">
      <dsp:nvSpPr>
        <dsp:cNvPr id="0" name=""/>
        <dsp:cNvSpPr/>
      </dsp:nvSpPr>
      <dsp:spPr>
        <a:xfrm>
          <a:off x="461685" y="1267048"/>
          <a:ext cx="844699" cy="84469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D1BEA89-AFD4-4090-A9E6-9CAD3325DC35}">
      <dsp:nvSpPr>
        <dsp:cNvPr id="0" name=""/>
        <dsp:cNvSpPr/>
      </dsp:nvSpPr>
      <dsp:spPr>
        <a:xfrm>
          <a:off x="884034" y="2365333"/>
          <a:ext cx="7285188" cy="6757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6384" tIns="81280" rIns="81280" bIns="81280" numCol="1" spcCol="1270" anchor="ctr" anchorCtr="0">
          <a:noAutofit/>
        </a:bodyPr>
        <a:lstStyle/>
        <a:p>
          <a:pPr lvl="0" algn="l" defTabSz="1422400">
            <a:lnSpc>
              <a:spcPct val="90000"/>
            </a:lnSpc>
            <a:spcBef>
              <a:spcPct val="0"/>
            </a:spcBef>
            <a:spcAft>
              <a:spcPct val="35000"/>
            </a:spcAft>
          </a:pPr>
          <a:r>
            <a:rPr lang="zh-TW" altLang="zh-TW" sz="3200" kern="1200" dirty="0">
              <a:latin typeface="+mn-ea"/>
            </a:rPr>
            <a:t>學習成就</a:t>
          </a:r>
          <a:r>
            <a:rPr lang="zh-TW" altLang="en-US" sz="3200" kern="1200" dirty="0">
              <a:latin typeface="+mn-ea"/>
            </a:rPr>
            <a:t>素養導向</a:t>
          </a:r>
          <a:r>
            <a:rPr lang="zh-TW" altLang="zh-TW" sz="3200" kern="1200" dirty="0">
              <a:latin typeface="+mn-ea"/>
            </a:rPr>
            <a:t>標準</a:t>
          </a:r>
          <a:r>
            <a:rPr lang="zh-TW" altLang="en-US" sz="3200" kern="1200" dirty="0">
              <a:latin typeface="+mn-ea"/>
            </a:rPr>
            <a:t>本位評量</a:t>
          </a:r>
          <a:r>
            <a:rPr lang="zh-TW" altLang="zh-TW" sz="3200" kern="1200" dirty="0">
              <a:latin typeface="+mn-ea"/>
            </a:rPr>
            <a:t>計畫</a:t>
          </a:r>
          <a:endParaRPr lang="zh-TW" altLang="en-US" sz="3200" kern="1200" dirty="0"/>
        </a:p>
      </dsp:txBody>
      <dsp:txXfrm>
        <a:off x="884034" y="2365333"/>
        <a:ext cx="7285188" cy="675759"/>
      </dsp:txXfrm>
    </dsp:sp>
    <dsp:sp modelId="{B950FF54-A644-4A5A-8A7A-71B1E72ED359}">
      <dsp:nvSpPr>
        <dsp:cNvPr id="0" name=""/>
        <dsp:cNvSpPr/>
      </dsp:nvSpPr>
      <dsp:spPr>
        <a:xfrm>
          <a:off x="461685" y="2280863"/>
          <a:ext cx="844699" cy="84469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5C8984A-66E8-47C6-B938-D7F33FE4715E}">
      <dsp:nvSpPr>
        <dsp:cNvPr id="0" name=""/>
        <dsp:cNvSpPr/>
      </dsp:nvSpPr>
      <dsp:spPr>
        <a:xfrm>
          <a:off x="496606" y="3379148"/>
          <a:ext cx="7672616" cy="67575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6384" tIns="81280" rIns="81280" bIns="81280" numCol="1" spcCol="1270" anchor="ctr" anchorCtr="0">
          <a:noAutofit/>
        </a:bodyPr>
        <a:lstStyle/>
        <a:p>
          <a:pPr lvl="0" algn="l" defTabSz="1422400">
            <a:lnSpc>
              <a:spcPct val="90000"/>
            </a:lnSpc>
            <a:spcBef>
              <a:spcPct val="0"/>
            </a:spcBef>
            <a:spcAft>
              <a:spcPct val="35000"/>
            </a:spcAft>
          </a:pPr>
          <a:r>
            <a:rPr lang="zh-TW" altLang="en-US" sz="3200" kern="1200"/>
            <a:t>各領域評量標準與示例</a:t>
          </a:r>
        </a:p>
      </dsp:txBody>
      <dsp:txXfrm>
        <a:off x="496606" y="3379148"/>
        <a:ext cx="7672616" cy="675759"/>
      </dsp:txXfrm>
    </dsp:sp>
    <dsp:sp modelId="{65ED47E8-65C8-40B8-A405-1EE395E70384}">
      <dsp:nvSpPr>
        <dsp:cNvPr id="0" name=""/>
        <dsp:cNvSpPr/>
      </dsp:nvSpPr>
      <dsp:spPr>
        <a:xfrm>
          <a:off x="74256" y="3294678"/>
          <a:ext cx="844699" cy="844699"/>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31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charset="0"/>
                <a:ea typeface="新細明體" charset="-120"/>
              </a:defRPr>
            </a:lvl1pPr>
          </a:lstStyle>
          <a:p>
            <a:pPr>
              <a:defRPr/>
            </a:pPr>
            <a:fld id="{41BBD218-2389-4550-806F-5C3AC71BE4A3}" type="datetimeFigureOut">
              <a:rPr lang="zh-TW" altLang="en-US"/>
              <a:pPr>
                <a:defRPr/>
              </a:pPr>
              <a:t>2019/5/28</a:t>
            </a:fld>
            <a:endParaRPr lang="zh-TW" altLang="en-US"/>
          </a:p>
        </p:txBody>
      </p:sp>
      <p:sp>
        <p:nvSpPr>
          <p:cNvPr id="4" name="投影片圖像版面配置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zh-TW" altLang="en-US" noProof="0"/>
          </a:p>
        </p:txBody>
      </p:sp>
      <p:sp>
        <p:nvSpPr>
          <p:cNvPr id="5" name="備忘稿版面配置區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4021294" y="9721106"/>
            <a:ext cx="3076363" cy="511731"/>
          </a:xfrm>
          <a:prstGeom prst="rect">
            <a:avLst/>
          </a:prstGeom>
        </p:spPr>
        <p:txBody>
          <a:bodyPr vert="horz" wrap="square" lIns="99048" tIns="49524" rIns="99048" bIns="49524" numCol="1" anchor="b" anchorCtr="0" compatLnSpc="1">
            <a:prstTxWarp prst="textNoShape">
              <a:avLst/>
            </a:prstTxWarp>
          </a:bodyPr>
          <a:lstStyle>
            <a:lvl1pPr algn="r">
              <a:defRPr sz="1300"/>
            </a:lvl1pPr>
          </a:lstStyle>
          <a:p>
            <a:fld id="{F3170612-02FA-4239-A04A-CCDB373FECFA}" type="slidenum">
              <a:rPr lang="zh-TW" altLang="en-US"/>
              <a:pPr/>
              <a:t>‹#›</a:t>
            </a:fld>
            <a:endParaRPr lang="zh-TW" altLang="en-US"/>
          </a:p>
        </p:txBody>
      </p:sp>
    </p:spTree>
    <p:extLst>
      <p:ext uri="{BB962C8B-B14F-4D97-AF65-F5344CB8AC3E}">
        <p14:creationId xmlns:p14="http://schemas.microsoft.com/office/powerpoint/2010/main" val="1564626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a:t>
            </a:fld>
            <a:endParaRPr lang="zh-TW" altLang="en-US"/>
          </a:p>
        </p:txBody>
      </p:sp>
    </p:spTree>
    <p:extLst>
      <p:ext uri="{BB962C8B-B14F-4D97-AF65-F5344CB8AC3E}">
        <p14:creationId xmlns:p14="http://schemas.microsoft.com/office/powerpoint/2010/main" val="77218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11</a:t>
            </a:fld>
            <a:endParaRPr lang="zh-TW" altLang="en-US"/>
          </a:p>
        </p:txBody>
      </p:sp>
    </p:spTree>
    <p:extLst>
      <p:ext uri="{BB962C8B-B14F-4D97-AF65-F5344CB8AC3E}">
        <p14:creationId xmlns:p14="http://schemas.microsoft.com/office/powerpoint/2010/main" val="344755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12</a:t>
            </a:fld>
            <a:endParaRPr lang="zh-TW" altLang="en-US"/>
          </a:p>
        </p:txBody>
      </p:sp>
    </p:spTree>
    <p:extLst>
      <p:ext uri="{BB962C8B-B14F-4D97-AF65-F5344CB8AC3E}">
        <p14:creationId xmlns:p14="http://schemas.microsoft.com/office/powerpoint/2010/main" val="287987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13</a:t>
            </a:fld>
            <a:endParaRPr lang="zh-TW" altLang="en-US"/>
          </a:p>
        </p:txBody>
      </p:sp>
    </p:spTree>
    <p:extLst>
      <p:ext uri="{BB962C8B-B14F-4D97-AF65-F5344CB8AC3E}">
        <p14:creationId xmlns:p14="http://schemas.microsoft.com/office/powerpoint/2010/main" val="2825710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14</a:t>
            </a:fld>
            <a:endParaRPr lang="zh-TW" altLang="en-US"/>
          </a:p>
        </p:txBody>
      </p:sp>
    </p:spTree>
    <p:extLst>
      <p:ext uri="{BB962C8B-B14F-4D97-AF65-F5344CB8AC3E}">
        <p14:creationId xmlns:p14="http://schemas.microsoft.com/office/powerpoint/2010/main" val="82014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15</a:t>
            </a:fld>
            <a:endParaRPr lang="zh-TW" altLang="en-US"/>
          </a:p>
        </p:txBody>
      </p:sp>
    </p:spTree>
    <p:extLst>
      <p:ext uri="{BB962C8B-B14F-4D97-AF65-F5344CB8AC3E}">
        <p14:creationId xmlns:p14="http://schemas.microsoft.com/office/powerpoint/2010/main" val="279348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本頁較適合其他學科，應可刪除。</a:t>
            </a:r>
          </a:p>
        </p:txBody>
      </p:sp>
      <p:sp>
        <p:nvSpPr>
          <p:cNvPr id="4" name="投影片編號版面配置區 3"/>
          <p:cNvSpPr>
            <a:spLocks noGrp="1"/>
          </p:cNvSpPr>
          <p:nvPr>
            <p:ph type="sldNum" sz="quarter" idx="5"/>
          </p:nvPr>
        </p:nvSpPr>
        <p:spPr/>
        <p:txBody>
          <a:bodyPr/>
          <a:lstStyle/>
          <a:p>
            <a:fld id="{F3170612-02FA-4239-A04A-CCDB373FECFA}" type="slidenum">
              <a:rPr lang="zh-TW" altLang="en-US" smtClean="0"/>
              <a:pPr/>
              <a:t>16</a:t>
            </a:fld>
            <a:endParaRPr lang="zh-TW" altLang="en-US"/>
          </a:p>
        </p:txBody>
      </p:sp>
    </p:spTree>
    <p:extLst>
      <p:ext uri="{BB962C8B-B14F-4D97-AF65-F5344CB8AC3E}">
        <p14:creationId xmlns:p14="http://schemas.microsoft.com/office/powerpoint/2010/main" val="2341526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17</a:t>
            </a:fld>
            <a:endParaRPr lang="zh-TW" altLang="en-US"/>
          </a:p>
        </p:txBody>
      </p:sp>
    </p:spTree>
    <p:extLst>
      <p:ext uri="{BB962C8B-B14F-4D97-AF65-F5344CB8AC3E}">
        <p14:creationId xmlns:p14="http://schemas.microsoft.com/office/powerpoint/2010/main" val="413628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18</a:t>
            </a:fld>
            <a:endParaRPr lang="zh-TW" altLang="en-US"/>
          </a:p>
        </p:txBody>
      </p:sp>
    </p:spTree>
    <p:extLst>
      <p:ext uri="{BB962C8B-B14F-4D97-AF65-F5344CB8AC3E}">
        <p14:creationId xmlns:p14="http://schemas.microsoft.com/office/powerpoint/2010/main" val="2685017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常模參照需要與他人比較，單看分數不能知道學生的學習情況。</a:t>
            </a:r>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21</a:t>
            </a:fld>
            <a:endParaRPr lang="zh-TW" altLang="en-US"/>
          </a:p>
        </p:txBody>
      </p:sp>
    </p:spTree>
    <p:extLst>
      <p:ext uri="{BB962C8B-B14F-4D97-AF65-F5344CB8AC3E}">
        <p14:creationId xmlns:p14="http://schemas.microsoft.com/office/powerpoint/2010/main" val="3825495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22</a:t>
            </a:fld>
            <a:endParaRPr lang="zh-TW" altLang="en-US"/>
          </a:p>
        </p:txBody>
      </p:sp>
    </p:spTree>
    <p:extLst>
      <p:ext uri="{BB962C8B-B14F-4D97-AF65-F5344CB8AC3E}">
        <p14:creationId xmlns:p14="http://schemas.microsoft.com/office/powerpoint/2010/main" val="284721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2</a:t>
            </a:fld>
            <a:endParaRPr lang="zh-TW" altLang="en-US"/>
          </a:p>
        </p:txBody>
      </p:sp>
    </p:spTree>
    <p:extLst>
      <p:ext uri="{BB962C8B-B14F-4D97-AF65-F5344CB8AC3E}">
        <p14:creationId xmlns:p14="http://schemas.microsoft.com/office/powerpoint/2010/main" val="1841789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23</a:t>
            </a:fld>
            <a:endParaRPr lang="zh-TW" altLang="en-US"/>
          </a:p>
        </p:txBody>
      </p:sp>
    </p:spTree>
    <p:extLst>
      <p:ext uri="{BB962C8B-B14F-4D97-AF65-F5344CB8AC3E}">
        <p14:creationId xmlns:p14="http://schemas.microsoft.com/office/powerpoint/2010/main" val="2754123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24</a:t>
            </a:fld>
            <a:endParaRPr lang="zh-TW" altLang="en-US"/>
          </a:p>
        </p:txBody>
      </p:sp>
    </p:spTree>
    <p:extLst>
      <p:ext uri="{BB962C8B-B14F-4D97-AF65-F5344CB8AC3E}">
        <p14:creationId xmlns:p14="http://schemas.microsoft.com/office/powerpoint/2010/main" val="406910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以學生的學習成果為教學目標，</a:t>
            </a:r>
            <a:r>
              <a:rPr lang="zh-TW" altLang="en-US">
                <a:solidFill>
                  <a:schemeClr val="bg1"/>
                </a:solidFill>
              </a:rPr>
              <a:t>清楚的界定預期學生在教學結束後，能夠學會哪些事情？</a:t>
            </a:r>
          </a:p>
        </p:txBody>
      </p:sp>
    </p:spTree>
    <p:extLst>
      <p:ext uri="{BB962C8B-B14F-4D97-AF65-F5344CB8AC3E}">
        <p14:creationId xmlns:p14="http://schemas.microsoft.com/office/powerpoint/2010/main" val="2567150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26</a:t>
            </a:fld>
            <a:endParaRPr lang="zh-TW" altLang="en-US"/>
          </a:p>
        </p:txBody>
      </p:sp>
    </p:spTree>
    <p:extLst>
      <p:ext uri="{BB962C8B-B14F-4D97-AF65-F5344CB8AC3E}">
        <p14:creationId xmlns:p14="http://schemas.microsoft.com/office/powerpoint/2010/main" val="3642544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2188" y="768350"/>
            <a:ext cx="5114925" cy="3836988"/>
          </a:xfrm>
        </p:spPr>
      </p:sp>
      <p:sp>
        <p:nvSpPr>
          <p:cNvPr id="3" name="備忘稿版面配置區 2"/>
          <p:cNvSpPr>
            <a:spLocks noGrp="1"/>
          </p:cNvSpPr>
          <p:nvPr>
            <p:ph type="body" idx="1"/>
          </p:nvPr>
        </p:nvSpPr>
        <p:spPr/>
        <p:txBody>
          <a:bodyPr/>
          <a:lstStyle/>
          <a:p>
            <a:pPr defTabSz="990478">
              <a:defRPr/>
            </a:pPr>
            <a:r>
              <a:rPr lang="zh-TW" altLang="en-US"/>
              <a:t>這張可不要</a:t>
            </a:r>
          </a:p>
        </p:txBody>
      </p:sp>
    </p:spTree>
    <p:extLst>
      <p:ext uri="{BB962C8B-B14F-4D97-AF65-F5344CB8AC3E}">
        <p14:creationId xmlns:p14="http://schemas.microsoft.com/office/powerpoint/2010/main" val="3534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28</a:t>
            </a:fld>
            <a:endParaRPr lang="zh-TW" altLang="en-US"/>
          </a:p>
        </p:txBody>
      </p:sp>
    </p:spTree>
    <p:extLst>
      <p:ext uri="{BB962C8B-B14F-4D97-AF65-F5344CB8AC3E}">
        <p14:creationId xmlns:p14="http://schemas.microsoft.com/office/powerpoint/2010/main" val="3114009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29</a:t>
            </a:fld>
            <a:endParaRPr lang="zh-TW" altLang="en-US"/>
          </a:p>
        </p:txBody>
      </p:sp>
    </p:spTree>
    <p:extLst>
      <p:ext uri="{BB962C8B-B14F-4D97-AF65-F5344CB8AC3E}">
        <p14:creationId xmlns:p14="http://schemas.microsoft.com/office/powerpoint/2010/main" val="1696705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30</a:t>
            </a:fld>
            <a:endParaRPr lang="zh-TW" altLang="en-US"/>
          </a:p>
        </p:txBody>
      </p:sp>
    </p:spTree>
    <p:extLst>
      <p:ext uri="{BB962C8B-B14F-4D97-AF65-F5344CB8AC3E}">
        <p14:creationId xmlns:p14="http://schemas.microsoft.com/office/powerpoint/2010/main" val="88933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31</a:t>
            </a:fld>
            <a:endParaRPr lang="zh-TW" altLang="en-US"/>
          </a:p>
        </p:txBody>
      </p:sp>
    </p:spTree>
    <p:extLst>
      <p:ext uri="{BB962C8B-B14F-4D97-AF65-F5344CB8AC3E}">
        <p14:creationId xmlns:p14="http://schemas.microsoft.com/office/powerpoint/2010/main" val="1690314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32</a:t>
            </a:fld>
            <a:endParaRPr lang="zh-TW" altLang="en-US"/>
          </a:p>
        </p:txBody>
      </p:sp>
    </p:spTree>
    <p:extLst>
      <p:ext uri="{BB962C8B-B14F-4D97-AF65-F5344CB8AC3E}">
        <p14:creationId xmlns:p14="http://schemas.microsoft.com/office/powerpoint/2010/main" val="162581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a:t>
            </a:fld>
            <a:endParaRPr lang="zh-TW" altLang="en-US"/>
          </a:p>
        </p:txBody>
      </p:sp>
    </p:spTree>
    <p:extLst>
      <p:ext uri="{BB962C8B-B14F-4D97-AF65-F5344CB8AC3E}">
        <p14:creationId xmlns:p14="http://schemas.microsoft.com/office/powerpoint/2010/main" val="2857273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33</a:t>
            </a:fld>
            <a:endParaRPr lang="zh-TW" altLang="en-US"/>
          </a:p>
        </p:txBody>
      </p:sp>
    </p:spTree>
    <p:extLst>
      <p:ext uri="{BB962C8B-B14F-4D97-AF65-F5344CB8AC3E}">
        <p14:creationId xmlns:p14="http://schemas.microsoft.com/office/powerpoint/2010/main" val="811305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34</a:t>
            </a:fld>
            <a:endParaRPr lang="zh-TW" altLang="en-US"/>
          </a:p>
        </p:txBody>
      </p:sp>
    </p:spTree>
    <p:extLst>
      <p:ext uri="{BB962C8B-B14F-4D97-AF65-F5344CB8AC3E}">
        <p14:creationId xmlns:p14="http://schemas.microsoft.com/office/powerpoint/2010/main" val="3507755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在施測結果中</a:t>
            </a:r>
            <a:r>
              <a:rPr lang="en-US" altLang="zh-TW" dirty="0" smtClean="0"/>
              <a:t>(</a:t>
            </a:r>
            <a:r>
              <a:rPr lang="zh-TW" altLang="en-US" dirty="0" smtClean="0"/>
              <a:t>七個縣市施測</a:t>
            </a:r>
            <a:r>
              <a:rPr lang="en-US" altLang="zh-TW" dirty="0" smtClean="0"/>
              <a:t>16</a:t>
            </a:r>
            <a:r>
              <a:rPr lang="zh-TW" altLang="en-US" dirty="0" smtClean="0"/>
              <a:t>個班</a:t>
            </a:r>
            <a:r>
              <a:rPr lang="en-US" altLang="zh-TW" dirty="0" smtClean="0"/>
              <a:t>)</a:t>
            </a:r>
            <a:r>
              <a:rPr lang="zh-TW" altLang="en-US" dirty="0" smtClean="0"/>
              <a:t>，只有一位學生達</a:t>
            </a:r>
            <a:r>
              <a:rPr lang="en-US" altLang="zh-TW" dirty="0" smtClean="0"/>
              <a:t>A</a:t>
            </a:r>
            <a:r>
              <a:rPr lang="zh-TW" altLang="en-US" dirty="0" smtClean="0"/>
              <a:t>等級。多數學生生活經驗不足，無法完全正確判斷第三題。</a:t>
            </a:r>
            <a:endParaRPr lang="zh-TW" altLang="en-US" dirty="0"/>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35</a:t>
            </a:fld>
            <a:endParaRPr lang="zh-TW" altLang="en-US"/>
          </a:p>
        </p:txBody>
      </p:sp>
    </p:spTree>
    <p:extLst>
      <p:ext uri="{BB962C8B-B14F-4D97-AF65-F5344CB8AC3E}">
        <p14:creationId xmlns:p14="http://schemas.microsoft.com/office/powerpoint/2010/main" val="1190654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在施測結果中，大部分學生無法判別</a:t>
            </a:r>
            <a:r>
              <a:rPr kumimoji="0" lang="zh-TW" altLang="en-US" sz="1200" dirty="0" smtClean="0"/>
              <a:t>瓦斯爐或保溫瓶是電器用品。</a:t>
            </a:r>
            <a:endParaRPr lang="zh-TW" altLang="en-US" dirty="0"/>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36</a:t>
            </a:fld>
            <a:endParaRPr lang="zh-TW" altLang="en-US"/>
          </a:p>
        </p:txBody>
      </p:sp>
    </p:spTree>
    <p:extLst>
      <p:ext uri="{BB962C8B-B14F-4D97-AF65-F5344CB8AC3E}">
        <p14:creationId xmlns:p14="http://schemas.microsoft.com/office/powerpoint/2010/main" val="2403048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39</a:t>
            </a:fld>
            <a:endParaRPr lang="zh-TW" altLang="en-US"/>
          </a:p>
        </p:txBody>
      </p:sp>
    </p:spTree>
    <p:extLst>
      <p:ext uri="{BB962C8B-B14F-4D97-AF65-F5344CB8AC3E}">
        <p14:creationId xmlns:p14="http://schemas.microsoft.com/office/powerpoint/2010/main" val="3566404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40</a:t>
            </a:fld>
            <a:endParaRPr lang="zh-TW" altLang="en-US"/>
          </a:p>
        </p:txBody>
      </p:sp>
    </p:spTree>
    <p:extLst>
      <p:ext uri="{BB962C8B-B14F-4D97-AF65-F5344CB8AC3E}">
        <p14:creationId xmlns:p14="http://schemas.microsoft.com/office/powerpoint/2010/main" val="3059741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41</a:t>
            </a:fld>
            <a:endParaRPr lang="zh-TW" altLang="en-US"/>
          </a:p>
        </p:txBody>
      </p:sp>
    </p:spTree>
    <p:extLst>
      <p:ext uri="{BB962C8B-B14F-4D97-AF65-F5344CB8AC3E}">
        <p14:creationId xmlns:p14="http://schemas.microsoft.com/office/powerpoint/2010/main" val="3454806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42</a:t>
            </a:fld>
            <a:endParaRPr lang="zh-TW" altLang="en-US"/>
          </a:p>
        </p:txBody>
      </p:sp>
    </p:spTree>
    <p:extLst>
      <p:ext uri="{BB962C8B-B14F-4D97-AF65-F5344CB8AC3E}">
        <p14:creationId xmlns:p14="http://schemas.microsoft.com/office/powerpoint/2010/main" val="3151093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43</a:t>
            </a:fld>
            <a:endParaRPr lang="zh-TW" altLang="en-US"/>
          </a:p>
        </p:txBody>
      </p:sp>
    </p:spTree>
    <p:extLst>
      <p:ext uri="{BB962C8B-B14F-4D97-AF65-F5344CB8AC3E}">
        <p14:creationId xmlns:p14="http://schemas.microsoft.com/office/powerpoint/2010/main" val="1339102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44</a:t>
            </a:fld>
            <a:endParaRPr lang="zh-TW" altLang="en-US"/>
          </a:p>
        </p:txBody>
      </p:sp>
    </p:spTree>
    <p:extLst>
      <p:ext uri="{BB962C8B-B14F-4D97-AF65-F5344CB8AC3E}">
        <p14:creationId xmlns:p14="http://schemas.microsoft.com/office/powerpoint/2010/main" val="236401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a:t>
            </a:fld>
            <a:endParaRPr lang="zh-TW" altLang="en-US"/>
          </a:p>
        </p:txBody>
      </p:sp>
    </p:spTree>
    <p:extLst>
      <p:ext uri="{BB962C8B-B14F-4D97-AF65-F5344CB8AC3E}">
        <p14:creationId xmlns:p14="http://schemas.microsoft.com/office/powerpoint/2010/main" val="370509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p:nvPr/>
        </p:nvSpPr>
        <p:spPr>
          <a:xfrm>
            <a:off x="5132922" y="7072316"/>
            <a:ext cx="3928529" cy="372662"/>
          </a:xfrm>
          <a:prstGeom prst="rect">
            <a:avLst/>
          </a:prstGeom>
          <a:noFill/>
          <a:ln>
            <a:noFill/>
          </a:ln>
        </p:spPr>
        <p:txBody>
          <a:bodyPr vert="horz" wrap="square" lIns="91404" tIns="45703" rIns="91404" bIns="45703" anchor="b" anchorCtr="0" compatLnSpc="1"/>
          <a:lstStyle/>
          <a:p>
            <a:pPr algn="r" defTabSz="914042" fontAlgn="auto" hangingPunct="1">
              <a:spcBef>
                <a:spcPts val="0"/>
              </a:spcBef>
              <a:spcAft>
                <a:spcPts val="0"/>
              </a:spcAft>
              <a:defRPr sz="1800" b="0" i="0" u="none" strike="noStrike" kern="0" cap="none" spc="0" baseline="0">
                <a:solidFill>
                  <a:srgbClr val="000000"/>
                </a:solidFill>
                <a:uFillTx/>
              </a:defRPr>
            </a:pPr>
            <a:fld id="{FA3919C4-AB5A-4DE1-A36B-2698704A3138}" type="slidenum">
              <a:rPr/>
              <a:pPr algn="r" defTabSz="914042" fontAlgn="auto" hangingPunct="1">
                <a:spcBef>
                  <a:spcPts val="0"/>
                </a:spcBef>
                <a:spcAft>
                  <a:spcPts val="0"/>
                </a:spcAft>
                <a:defRPr sz="1800" b="0" i="0" u="none" strike="noStrike" kern="0" cap="none" spc="0" baseline="0">
                  <a:solidFill>
                    <a:srgbClr val="000000"/>
                  </a:solidFill>
                  <a:uFillTx/>
                </a:defRPr>
              </a:pPr>
              <a:t>45</a:t>
            </a:fld>
            <a:endParaRPr lang="en-US" sz="1200">
              <a:solidFill>
                <a:srgbClr val="000000"/>
              </a:solidFill>
              <a:latin typeface="Arial"/>
              <a:ea typeface="新細明體"/>
            </a:endParaRPr>
          </a:p>
        </p:txBody>
      </p:sp>
      <p:sp>
        <p:nvSpPr>
          <p:cNvPr id="3" name="Rectangle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zh-TW" altLang="en-US"/>
          </a:p>
        </p:txBody>
      </p:sp>
    </p:spTree>
    <p:extLst>
      <p:ext uri="{BB962C8B-B14F-4D97-AF65-F5344CB8AC3E}">
        <p14:creationId xmlns:p14="http://schemas.microsoft.com/office/powerpoint/2010/main" val="3622612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46</a:t>
            </a:fld>
            <a:endParaRPr lang="zh-TW" altLang="en-US"/>
          </a:p>
        </p:txBody>
      </p:sp>
    </p:spTree>
    <p:extLst>
      <p:ext uri="{BB962C8B-B14F-4D97-AF65-F5344CB8AC3E}">
        <p14:creationId xmlns:p14="http://schemas.microsoft.com/office/powerpoint/2010/main" val="576600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47</a:t>
            </a:fld>
            <a:endParaRPr lang="zh-TW" altLang="en-US"/>
          </a:p>
        </p:txBody>
      </p:sp>
    </p:spTree>
    <p:extLst>
      <p:ext uri="{BB962C8B-B14F-4D97-AF65-F5344CB8AC3E}">
        <p14:creationId xmlns:p14="http://schemas.microsoft.com/office/powerpoint/2010/main" val="705346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92188" y="768350"/>
            <a:ext cx="5114925" cy="3836988"/>
          </a:xfrm>
        </p:spPr>
      </p:sp>
      <p:sp>
        <p:nvSpPr>
          <p:cNvPr id="3" name="備忘稿版面配置區 2"/>
          <p:cNvSpPr>
            <a:spLocks noGrp="1"/>
          </p:cNvSpPr>
          <p:nvPr>
            <p:ph type="body" idx="1"/>
          </p:nvPr>
        </p:nvSpPr>
        <p:spPr/>
        <p:txBody>
          <a:bodyPr/>
          <a:lstStyle/>
          <a:p>
            <a:r>
              <a:rPr lang="zh-TW" altLang="en-US"/>
              <a:t>這張可不要</a:t>
            </a:r>
          </a:p>
        </p:txBody>
      </p:sp>
    </p:spTree>
    <p:extLst>
      <p:ext uri="{BB962C8B-B14F-4D97-AF65-F5344CB8AC3E}">
        <p14:creationId xmlns:p14="http://schemas.microsoft.com/office/powerpoint/2010/main" val="1802461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49</a:t>
            </a:fld>
            <a:endParaRPr lang="zh-TW" altLang="en-US"/>
          </a:p>
        </p:txBody>
      </p:sp>
    </p:spTree>
    <p:extLst>
      <p:ext uri="{BB962C8B-B14F-4D97-AF65-F5344CB8AC3E}">
        <p14:creationId xmlns:p14="http://schemas.microsoft.com/office/powerpoint/2010/main" val="2649037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評量標準操作四個重點</a:t>
            </a:r>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50</a:t>
            </a:fld>
            <a:endParaRPr lang="zh-TW" altLang="en-US"/>
          </a:p>
        </p:txBody>
      </p:sp>
    </p:spTree>
    <p:extLst>
      <p:ext uri="{BB962C8B-B14F-4D97-AF65-F5344CB8AC3E}">
        <p14:creationId xmlns:p14="http://schemas.microsoft.com/office/powerpoint/2010/main" val="1740333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51</a:t>
            </a:fld>
            <a:endParaRPr lang="zh-TW" altLang="en-US"/>
          </a:p>
        </p:txBody>
      </p:sp>
    </p:spTree>
    <p:extLst>
      <p:ext uri="{BB962C8B-B14F-4D97-AF65-F5344CB8AC3E}">
        <p14:creationId xmlns:p14="http://schemas.microsoft.com/office/powerpoint/2010/main" val="2026931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82</a:t>
            </a:fld>
            <a:endParaRPr lang="zh-TW" altLang="en-US"/>
          </a:p>
        </p:txBody>
      </p:sp>
    </p:spTree>
    <p:extLst>
      <p:ext uri="{BB962C8B-B14F-4D97-AF65-F5344CB8AC3E}">
        <p14:creationId xmlns:p14="http://schemas.microsoft.com/office/powerpoint/2010/main" val="2153021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83</a:t>
            </a:fld>
            <a:endParaRPr lang="zh-TW" altLang="en-US"/>
          </a:p>
        </p:txBody>
      </p:sp>
    </p:spTree>
    <p:extLst>
      <p:ext uri="{BB962C8B-B14F-4D97-AF65-F5344CB8AC3E}">
        <p14:creationId xmlns:p14="http://schemas.microsoft.com/office/powerpoint/2010/main" val="4091010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84</a:t>
            </a:fld>
            <a:endParaRPr lang="zh-TW" altLang="en-US"/>
          </a:p>
        </p:txBody>
      </p:sp>
    </p:spTree>
    <p:extLst>
      <p:ext uri="{BB962C8B-B14F-4D97-AF65-F5344CB8AC3E}">
        <p14:creationId xmlns:p14="http://schemas.microsoft.com/office/powerpoint/2010/main" val="91135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5</a:t>
            </a:fld>
            <a:endParaRPr lang="zh-TW" altLang="en-US"/>
          </a:p>
        </p:txBody>
      </p:sp>
    </p:spTree>
    <p:extLst>
      <p:ext uri="{BB962C8B-B14F-4D97-AF65-F5344CB8AC3E}">
        <p14:creationId xmlns:p14="http://schemas.microsoft.com/office/powerpoint/2010/main" val="2749493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92</a:t>
            </a:fld>
            <a:endParaRPr lang="zh-TW" altLang="en-US"/>
          </a:p>
        </p:txBody>
      </p:sp>
    </p:spTree>
    <p:extLst>
      <p:ext uri="{BB962C8B-B14F-4D97-AF65-F5344CB8AC3E}">
        <p14:creationId xmlns:p14="http://schemas.microsoft.com/office/powerpoint/2010/main" val="2500660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93</a:t>
            </a:fld>
            <a:endParaRPr lang="zh-TW" altLang="en-US"/>
          </a:p>
        </p:txBody>
      </p:sp>
    </p:spTree>
    <p:extLst>
      <p:ext uri="{BB962C8B-B14F-4D97-AF65-F5344CB8AC3E}">
        <p14:creationId xmlns:p14="http://schemas.microsoft.com/office/powerpoint/2010/main" val="2794874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94</a:t>
            </a:fld>
            <a:endParaRPr lang="zh-TW" altLang="en-US"/>
          </a:p>
        </p:txBody>
      </p:sp>
    </p:spTree>
    <p:extLst>
      <p:ext uri="{BB962C8B-B14F-4D97-AF65-F5344CB8AC3E}">
        <p14:creationId xmlns:p14="http://schemas.microsoft.com/office/powerpoint/2010/main" val="1370830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四種動物要全部分類完成。</a:t>
            </a:r>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95</a:t>
            </a:fld>
            <a:endParaRPr lang="zh-TW" altLang="en-US"/>
          </a:p>
        </p:txBody>
      </p:sp>
    </p:spTree>
    <p:extLst>
      <p:ext uri="{BB962C8B-B14F-4D97-AF65-F5344CB8AC3E}">
        <p14:creationId xmlns:p14="http://schemas.microsoft.com/office/powerpoint/2010/main" val="1292258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Q2</a:t>
            </a:r>
            <a:r>
              <a:rPr lang="zh-TW" altLang="en-US"/>
              <a:t>、</a:t>
            </a:r>
            <a:r>
              <a:rPr kumimoji="0" lang="zh-TW" altLang="en-US" sz="1200"/>
              <a:t>「會飛、不會飛」非外型特徵，將三四年級學到的運動方式混在一起。大多數學生皆有此問題。</a:t>
            </a:r>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98</a:t>
            </a:fld>
            <a:endParaRPr lang="zh-TW" altLang="en-US"/>
          </a:p>
        </p:txBody>
      </p:sp>
    </p:spTree>
    <p:extLst>
      <p:ext uri="{BB962C8B-B14F-4D97-AF65-F5344CB8AC3E}">
        <p14:creationId xmlns:p14="http://schemas.microsoft.com/office/powerpoint/2010/main" val="297147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a:t>
            </a:r>
            <a:r>
              <a:rPr lang="zh-TW" altLang="en-US" dirty="0" smtClean="0"/>
              <a:t>等級</a:t>
            </a:r>
            <a:r>
              <a:rPr lang="en-US" altLang="zh-TW" dirty="0" smtClean="0"/>
              <a:t>9</a:t>
            </a:r>
            <a:r>
              <a:rPr lang="zh-TW" altLang="en-US" dirty="0" smtClean="0"/>
              <a:t>成、</a:t>
            </a:r>
            <a:r>
              <a:rPr lang="en-US" altLang="zh-TW" dirty="0" smtClean="0"/>
              <a:t>B</a:t>
            </a:r>
            <a:r>
              <a:rPr lang="zh-TW" altLang="en-US" dirty="0" smtClean="0"/>
              <a:t>等級</a:t>
            </a:r>
            <a:r>
              <a:rPr lang="en-US" altLang="zh-TW" dirty="0" smtClean="0"/>
              <a:t>7~8</a:t>
            </a:r>
            <a:r>
              <a:rPr lang="zh-TW" altLang="en-US" dirty="0" smtClean="0"/>
              <a:t>成、</a:t>
            </a:r>
            <a:r>
              <a:rPr lang="en-US" altLang="zh-TW" dirty="0" smtClean="0"/>
              <a:t>C</a:t>
            </a:r>
            <a:r>
              <a:rPr lang="zh-TW" altLang="en-US" dirty="0" smtClean="0"/>
              <a:t>等級</a:t>
            </a:r>
            <a:r>
              <a:rPr lang="en-US" altLang="zh-TW" dirty="0" smtClean="0"/>
              <a:t>5~6</a:t>
            </a:r>
            <a:r>
              <a:rPr lang="zh-TW" altLang="en-US" dirty="0" smtClean="0"/>
              <a:t>成、</a:t>
            </a:r>
            <a:r>
              <a:rPr lang="en-US" altLang="zh-TW" dirty="0" smtClean="0"/>
              <a:t>D</a:t>
            </a:r>
            <a:r>
              <a:rPr lang="zh-TW" altLang="en-US" dirty="0" smtClean="0"/>
              <a:t>等級</a:t>
            </a:r>
            <a:r>
              <a:rPr lang="en-US" altLang="zh-TW" dirty="0" smtClean="0"/>
              <a:t>3~4</a:t>
            </a:r>
            <a:r>
              <a:rPr lang="zh-TW" altLang="en-US" dirty="0" smtClean="0"/>
              <a:t>成、</a:t>
            </a:r>
            <a:r>
              <a:rPr lang="en-US" altLang="zh-TW" dirty="0" smtClean="0"/>
              <a:t>E</a:t>
            </a:r>
            <a:r>
              <a:rPr lang="zh-TW" altLang="en-US" dirty="0" smtClean="0"/>
              <a:t>等級</a:t>
            </a:r>
            <a:r>
              <a:rPr lang="en-US" altLang="zh-TW" dirty="0" smtClean="0"/>
              <a:t>3</a:t>
            </a:r>
            <a:r>
              <a:rPr lang="zh-TW" altLang="en-US" dirty="0" smtClean="0"/>
              <a:t>成以下</a:t>
            </a:r>
            <a:endParaRPr lang="zh-TW" altLang="en-US" dirty="0"/>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111</a:t>
            </a:fld>
            <a:endParaRPr lang="zh-TW" altLang="en-US"/>
          </a:p>
        </p:txBody>
      </p:sp>
    </p:spTree>
    <p:extLst>
      <p:ext uri="{BB962C8B-B14F-4D97-AF65-F5344CB8AC3E}">
        <p14:creationId xmlns:p14="http://schemas.microsoft.com/office/powerpoint/2010/main" val="2212877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TW" altLang="zh-TW" b="1" dirty="0" smtClean="0">
                <a:solidFill>
                  <a:srgbClr val="000000"/>
                </a:solidFill>
                <a:latin typeface="Microsoft YaHei UI Light"/>
                <a:ea typeface="Microsoft YaHei UI Light"/>
              </a:rPr>
              <a:t>※評量工具操作說明：</a:t>
            </a:r>
            <a:endParaRPr lang="zh-TW" altLang="zh-TW" b="1" dirty="0" smtClean="0"/>
          </a:p>
          <a:p>
            <a:pPr algn="just"/>
            <a:r>
              <a:rPr lang="zh-TW" altLang="zh-TW" b="1" dirty="0" smtClean="0">
                <a:solidFill>
                  <a:srgbClr val="000000"/>
                </a:solidFill>
                <a:latin typeface="Microsoft YaHei UI Light"/>
                <a:ea typeface="Microsoft YaHei UI Light"/>
              </a:rPr>
              <a:t>(1)本認知測驗卷在單元教學結束後實施。</a:t>
            </a:r>
          </a:p>
          <a:p>
            <a:pPr algn="just"/>
            <a:r>
              <a:rPr lang="zh-TW" altLang="zh-TW" b="1" dirty="0" smtClean="0">
                <a:solidFill>
                  <a:srgbClr val="000000"/>
                </a:solidFill>
                <a:latin typeface="Microsoft YaHei UI Light"/>
                <a:ea typeface="Microsoft YaHei UI Light"/>
              </a:rPr>
              <a:t>(2)由教師先說明6個部位所代表的數字。</a:t>
            </a:r>
          </a:p>
          <a:p>
            <a:pPr algn="just"/>
            <a:r>
              <a:rPr lang="zh-TW" altLang="zh-TW" b="1" dirty="0" smtClean="0">
                <a:solidFill>
                  <a:srgbClr val="000000"/>
                </a:solidFill>
                <a:latin typeface="Microsoft YaHei UI Light"/>
                <a:ea typeface="Microsoft YaHei UI Light"/>
              </a:rPr>
              <a:t>(3)教師要提醒學生一個答案只會有一格，沒有答案的格子不要填。</a:t>
            </a:r>
          </a:p>
          <a:p>
            <a:pPr algn="just"/>
            <a:r>
              <a:rPr lang="zh-TW" altLang="zh-TW" b="1" dirty="0" smtClean="0">
                <a:solidFill>
                  <a:srgbClr val="000000"/>
                </a:solidFill>
                <a:latin typeface="Microsoft YaHei UI Light"/>
                <a:ea typeface="Microsoft YaHei UI Light"/>
              </a:rPr>
              <a:t>(4)教師在評量時是計算全部10個答案格，總共答對幾格。</a:t>
            </a:r>
          </a:p>
          <a:p>
            <a:pPr algn="just"/>
            <a:r>
              <a:rPr lang="zh-TW" altLang="zh-TW" b="1" dirty="0" smtClean="0">
                <a:solidFill>
                  <a:srgbClr val="000000"/>
                </a:solidFill>
                <a:latin typeface="Microsoft YaHei UI Light"/>
                <a:ea typeface="Microsoft YaHei UI Light"/>
              </a:rPr>
              <a:t>(5)時間約5分鐘（1分鐘說明，4分鐘作答）</a:t>
            </a:r>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125</a:t>
            </a:fld>
            <a:endParaRPr lang="zh-TW" altLang="en-US"/>
          </a:p>
        </p:txBody>
      </p:sp>
    </p:spTree>
    <p:extLst>
      <p:ext uri="{BB962C8B-B14F-4D97-AF65-F5344CB8AC3E}">
        <p14:creationId xmlns:p14="http://schemas.microsoft.com/office/powerpoint/2010/main" val="3207499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87345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此次試辦目的是為了讓教師能了解各等級所制訂的標準，達到一致的評量標準，並非界定學生的所屬的等級</a:t>
            </a:r>
            <a:endParaRPr lang="en-US" altLang="zh-TW" smtClean="0"/>
          </a:p>
          <a:p>
            <a:pPr eaLnBrk="1" hangingPunct="1">
              <a:spcBef>
                <a:spcPct val="0"/>
              </a:spcBef>
            </a:pPr>
            <a:endParaRPr lang="zh-TW" altLang="en-US" smtClean="0"/>
          </a:p>
        </p:txBody>
      </p:sp>
    </p:spTree>
    <p:extLst>
      <p:ext uri="{BB962C8B-B14F-4D97-AF65-F5344CB8AC3E}">
        <p14:creationId xmlns:p14="http://schemas.microsoft.com/office/powerpoint/2010/main" val="24539675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151</a:t>
            </a:fld>
            <a:endParaRPr lang="zh-TW" altLang="en-US"/>
          </a:p>
        </p:txBody>
      </p:sp>
    </p:spTree>
    <p:extLst>
      <p:ext uri="{BB962C8B-B14F-4D97-AF65-F5344CB8AC3E}">
        <p14:creationId xmlns:p14="http://schemas.microsoft.com/office/powerpoint/2010/main" val="344728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6</a:t>
            </a:fld>
            <a:endParaRPr lang="zh-TW" altLang="en-US"/>
          </a:p>
        </p:txBody>
      </p:sp>
    </p:spTree>
    <p:extLst>
      <p:ext uri="{BB962C8B-B14F-4D97-AF65-F5344CB8AC3E}">
        <p14:creationId xmlns:p14="http://schemas.microsoft.com/office/powerpoint/2010/main" val="23686529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78730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551602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154</a:t>
            </a:fld>
            <a:endParaRPr lang="zh-TW" altLang="en-US"/>
          </a:p>
        </p:txBody>
      </p:sp>
    </p:spTree>
    <p:extLst>
      <p:ext uri="{BB962C8B-B14F-4D97-AF65-F5344CB8AC3E}">
        <p14:creationId xmlns:p14="http://schemas.microsoft.com/office/powerpoint/2010/main" val="3986182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建議採開放式題型，才能知道學生瞭解多少。</a:t>
            </a:r>
            <a:endParaRPr lang="zh-TW" altLang="en-US" dirty="0"/>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155</a:t>
            </a:fld>
            <a:endParaRPr lang="zh-TW" altLang="en-US"/>
          </a:p>
        </p:txBody>
      </p:sp>
    </p:spTree>
    <p:extLst>
      <p:ext uri="{BB962C8B-B14F-4D97-AF65-F5344CB8AC3E}">
        <p14:creationId xmlns:p14="http://schemas.microsoft.com/office/powerpoint/2010/main" val="2034021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7</a:t>
            </a:fld>
            <a:endParaRPr lang="zh-TW" altLang="en-US"/>
          </a:p>
        </p:txBody>
      </p:sp>
    </p:spTree>
    <p:extLst>
      <p:ext uri="{BB962C8B-B14F-4D97-AF65-F5344CB8AC3E}">
        <p14:creationId xmlns:p14="http://schemas.microsoft.com/office/powerpoint/2010/main" val="78162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8</a:t>
            </a:fld>
            <a:endParaRPr lang="zh-TW" altLang="en-US"/>
          </a:p>
        </p:txBody>
      </p:sp>
    </p:spTree>
    <p:extLst>
      <p:ext uri="{BB962C8B-B14F-4D97-AF65-F5344CB8AC3E}">
        <p14:creationId xmlns:p14="http://schemas.microsoft.com/office/powerpoint/2010/main" val="2401858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3170612-02FA-4239-A04A-CCDB373FECFA}" type="slidenum">
              <a:rPr lang="zh-TW" altLang="en-US" smtClean="0"/>
              <a:pPr/>
              <a:t>10</a:t>
            </a:fld>
            <a:endParaRPr lang="zh-TW" altLang="en-US"/>
          </a:p>
        </p:txBody>
      </p:sp>
    </p:spTree>
    <p:extLst>
      <p:ext uri="{BB962C8B-B14F-4D97-AF65-F5344CB8AC3E}">
        <p14:creationId xmlns:p14="http://schemas.microsoft.com/office/powerpoint/2010/main" val="4182256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87" y="0"/>
            <a:ext cx="9141912" cy="685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接點 5"/>
          <p:cNvCxnSpPr/>
          <p:nvPr userDrawn="1"/>
        </p:nvCxnSpPr>
        <p:spPr>
          <a:xfrm>
            <a:off x="1835696" y="3212976"/>
            <a:ext cx="5616624" cy="0"/>
          </a:xfrm>
          <a:prstGeom prst="line">
            <a:avLst/>
          </a:prstGeom>
          <a:ln w="38100">
            <a:solidFill>
              <a:srgbClr val="0070C0"/>
            </a:solidFill>
            <a:prstDash val="dash"/>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20" name="標題 19"/>
          <p:cNvSpPr>
            <a:spLocks noGrp="1"/>
          </p:cNvSpPr>
          <p:nvPr>
            <p:ph type="title"/>
          </p:nvPr>
        </p:nvSpPr>
        <p:spPr/>
        <p:txBody>
          <a:bodyPr/>
          <a:lstStyle/>
          <a:p>
            <a:r>
              <a:rPr lang="zh-TW" altLang="en-US"/>
              <a:t>按一下以編輯母片標題樣式</a:t>
            </a:r>
          </a:p>
        </p:txBody>
      </p:sp>
      <p:sp>
        <p:nvSpPr>
          <p:cNvPr id="7" name="日期版面配置區 20"/>
          <p:cNvSpPr>
            <a:spLocks noGrp="1"/>
          </p:cNvSpPr>
          <p:nvPr>
            <p:ph type="dt" sz="half" idx="10"/>
          </p:nvPr>
        </p:nvSpPr>
        <p:spPr/>
        <p:txBody>
          <a:bodyPr/>
          <a:lstStyle>
            <a:lvl1pPr>
              <a:defRPr/>
            </a:lvl1pPr>
          </a:lstStyle>
          <a:p>
            <a:pPr>
              <a:defRPr/>
            </a:pPr>
            <a:fld id="{AA665D43-0DAE-44E3-9A2A-935E402EAFFA}" type="datetimeFigureOut">
              <a:rPr lang="zh-TW" altLang="en-US"/>
              <a:pPr>
                <a:defRPr/>
              </a:pPr>
              <a:t>2019/5/28</a:t>
            </a:fld>
            <a:endParaRPr lang="zh-TW" altLang="en-US"/>
          </a:p>
        </p:txBody>
      </p:sp>
      <p:sp>
        <p:nvSpPr>
          <p:cNvPr id="8" name="投影片編號版面配置區 21"/>
          <p:cNvSpPr>
            <a:spLocks noGrp="1"/>
          </p:cNvSpPr>
          <p:nvPr>
            <p:ph type="sldNum" sz="quarter" idx="11"/>
          </p:nvPr>
        </p:nvSpPr>
        <p:spPr/>
        <p:txBody>
          <a:bodyPr/>
          <a:lstStyle>
            <a:lvl1pPr>
              <a:defRPr/>
            </a:lvl1pPr>
          </a:lstStyle>
          <a:p>
            <a:fld id="{EE16C335-E8DA-4CEE-BB23-55EF76068EA3}" type="slidenum">
              <a:rPr lang="zh-TW" altLang="en-US"/>
              <a:pPr/>
              <a:t>‹#›</a:t>
            </a:fld>
            <a:endParaRPr lang="zh-TW" altLang="en-US"/>
          </a:p>
        </p:txBody>
      </p:sp>
      <p:sp>
        <p:nvSpPr>
          <p:cNvPr id="9" name="頁尾版面配置區 22"/>
          <p:cNvSpPr>
            <a:spLocks noGrp="1"/>
          </p:cNvSpPr>
          <p:nvPr>
            <p:ph type="ftr" sz="quarter" idx="12"/>
          </p:nvPr>
        </p:nvSpPr>
        <p:spPr/>
        <p:txBody>
          <a:bodyPr/>
          <a:lstStyle>
            <a:lvl1pPr>
              <a:defRPr/>
            </a:lvl1pPr>
          </a:lstStyle>
          <a:p>
            <a:pPr>
              <a:defRPr/>
            </a:pPr>
            <a:endParaRPr lang="zh-TW" altLang="en-US"/>
          </a:p>
        </p:txBody>
      </p:sp>
    </p:spTree>
    <p:extLst>
      <p:ext uri="{BB962C8B-B14F-4D97-AF65-F5344CB8AC3E}">
        <p14:creationId xmlns:p14="http://schemas.microsoft.com/office/powerpoint/2010/main" val="2680536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43" y="1588"/>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p:cNvSpPr>
            <a:spLocks noGrp="1"/>
          </p:cNvSpPr>
          <p:nvPr>
            <p:ph type="dt" sz="half" idx="10"/>
          </p:nvPr>
        </p:nvSpPr>
        <p:spPr/>
        <p:txBody>
          <a:bodyPr/>
          <a:lstStyle>
            <a:lvl1pPr>
              <a:defRPr/>
            </a:lvl1pPr>
          </a:lstStyle>
          <a:p>
            <a:pPr>
              <a:defRPr/>
            </a:pPr>
            <a:fld id="{3E48D0D0-247E-4456-B242-612B38685750}" type="datetimeFigureOut">
              <a:rPr lang="zh-TW" altLang="en-US"/>
              <a:pPr>
                <a:defRPr/>
              </a:pPr>
              <a:t>2019/5/28</a:t>
            </a:fld>
            <a:endParaRPr lang="zh-TW" altLang="en-US"/>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fld id="{DFAA9E34-F127-4DCB-8A92-31CBB6979B93}" type="slidenum">
              <a:rPr lang="zh-TW" altLang="en-US"/>
              <a:pPr/>
              <a:t>‹#›</a:t>
            </a:fld>
            <a:endParaRPr lang="zh-TW" altLang="en-US"/>
          </a:p>
        </p:txBody>
      </p:sp>
    </p:spTree>
    <p:extLst>
      <p:ext uri="{BB962C8B-B14F-4D97-AF65-F5344CB8AC3E}">
        <p14:creationId xmlns:p14="http://schemas.microsoft.com/office/powerpoint/2010/main" val="259906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43" y="1588"/>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F5A6731F-88F7-470C-AD7C-0B03CD07CB6A}" type="datetimeFigureOut">
              <a:rPr lang="zh-TW" altLang="en-US"/>
              <a:pPr>
                <a:defRPr/>
              </a:pPr>
              <a:t>2019/5/28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DF359D26-AD5F-4061-B1D0-A980715AF3D2}" type="slidenum">
              <a:rPr lang="zh-TW" altLang="en-US"/>
              <a:pPr/>
              <a:t>‹#›</a:t>
            </a:fld>
            <a:endParaRPr lang="zh-TW" altLang="en-US"/>
          </a:p>
        </p:txBody>
      </p:sp>
    </p:spTree>
    <p:extLst>
      <p:ext uri="{BB962C8B-B14F-4D97-AF65-F5344CB8AC3E}">
        <p14:creationId xmlns:p14="http://schemas.microsoft.com/office/powerpoint/2010/main" val="1410937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43" y="1588"/>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7ECA8E8-2D28-40E0-9BE8-2F5348D3E9BD}" type="datetimeFigureOut">
              <a:rPr lang="zh-TW" altLang="en-US"/>
              <a:pPr>
                <a:defRPr/>
              </a:pPr>
              <a:t>2019/5/28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16FD6087-BA82-4F1F-9C57-EA9CBFD4613B}" type="slidenum">
              <a:rPr lang="zh-TW" altLang="en-US"/>
              <a:pPr/>
              <a:t>‹#›</a:t>
            </a:fld>
            <a:endParaRPr lang="zh-TW" altLang="en-US"/>
          </a:p>
        </p:txBody>
      </p:sp>
    </p:spTree>
    <p:extLst>
      <p:ext uri="{BB962C8B-B14F-4D97-AF65-F5344CB8AC3E}">
        <p14:creationId xmlns:p14="http://schemas.microsoft.com/office/powerpoint/2010/main" val="191157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4692" y="0"/>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79512" y="478438"/>
            <a:ext cx="6408712" cy="936625"/>
          </a:xfrm>
        </p:spPr>
        <p:txBody>
          <a:bodyPr/>
          <a:lstStyle/>
          <a:p>
            <a:r>
              <a:rPr lang="zh-TW" altLang="en-US"/>
              <a:t>按一下以編輯母片標題樣式</a:t>
            </a:r>
          </a:p>
        </p:txBody>
      </p:sp>
      <p:sp>
        <p:nvSpPr>
          <p:cNvPr id="3" name="內容版面配置區 2"/>
          <p:cNvSpPr>
            <a:spLocks noGrp="1"/>
          </p:cNvSpPr>
          <p:nvPr>
            <p:ph idx="1"/>
          </p:nvPr>
        </p:nvSpPr>
        <p:spPr>
          <a:xfrm>
            <a:off x="457200" y="1772816"/>
            <a:ext cx="8229600" cy="43924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89205F1-E57B-406D-97ED-35FFE21BABD3}" type="datetimeFigureOut">
              <a:rPr lang="zh-TW" altLang="en-US"/>
              <a:pPr>
                <a:defRPr/>
              </a:pPr>
              <a:t>2019/5/28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A093DDAB-341A-48C8-883F-A80E1C6DCBF9}" type="slidenum">
              <a:rPr lang="zh-TW" altLang="en-US"/>
              <a:pPr/>
              <a:t>‹#›</a:t>
            </a:fld>
            <a:endParaRPr lang="zh-TW" altLang="en-US"/>
          </a:p>
        </p:txBody>
      </p:sp>
    </p:spTree>
    <p:extLst>
      <p:ext uri="{BB962C8B-B14F-4D97-AF65-F5344CB8AC3E}">
        <p14:creationId xmlns:p14="http://schemas.microsoft.com/office/powerpoint/2010/main" val="182729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86" y="0"/>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日期版面配置區 3"/>
          <p:cNvSpPr>
            <a:spLocks noGrp="1"/>
          </p:cNvSpPr>
          <p:nvPr>
            <p:ph type="dt" sz="half" idx="10"/>
          </p:nvPr>
        </p:nvSpPr>
        <p:spPr/>
        <p:txBody>
          <a:bodyPr/>
          <a:lstStyle>
            <a:lvl1pPr>
              <a:defRPr/>
            </a:lvl1pPr>
          </a:lstStyle>
          <a:p>
            <a:pPr>
              <a:defRPr/>
            </a:pPr>
            <a:fld id="{9875D8C9-7640-4A18-B762-5ACCA81FA1BB}" type="datetimeFigureOut">
              <a:rPr lang="zh-TW" altLang="en-US"/>
              <a:pPr>
                <a:defRPr/>
              </a:pPr>
              <a:t>2019/5/28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D0CFB727-3B56-44F3-9C25-6EB7362341A9}" type="slidenum">
              <a:rPr lang="zh-TW" altLang="en-US"/>
              <a:pPr/>
              <a:t>‹#›</a:t>
            </a:fld>
            <a:endParaRPr lang="zh-TW" altLang="en-US"/>
          </a:p>
        </p:txBody>
      </p:sp>
      <p:sp>
        <p:nvSpPr>
          <p:cNvPr id="10" name="標題 1"/>
          <p:cNvSpPr>
            <a:spLocks noGrp="1"/>
          </p:cNvSpPr>
          <p:nvPr>
            <p:ph type="title"/>
          </p:nvPr>
        </p:nvSpPr>
        <p:spPr>
          <a:xfrm>
            <a:off x="179512" y="478438"/>
            <a:ext cx="6408712" cy="936625"/>
          </a:xfrm>
        </p:spPr>
        <p:txBody>
          <a:bodyPr/>
          <a:lstStyle/>
          <a:p>
            <a:r>
              <a:rPr lang="zh-TW" altLang="en-US"/>
              <a:t>按一下以編輯母片標題樣式</a:t>
            </a:r>
          </a:p>
        </p:txBody>
      </p:sp>
      <p:sp>
        <p:nvSpPr>
          <p:cNvPr id="11" name="內容版面配置區 2"/>
          <p:cNvSpPr>
            <a:spLocks noGrp="1"/>
          </p:cNvSpPr>
          <p:nvPr>
            <p:ph idx="1"/>
          </p:nvPr>
        </p:nvSpPr>
        <p:spPr>
          <a:xfrm>
            <a:off x="457200" y="1772816"/>
            <a:ext cx="8229600" cy="43924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556054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86" y="0"/>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907704" y="2060848"/>
            <a:ext cx="5328592" cy="3017157"/>
          </a:xfrm>
        </p:spPr>
        <p:txBody>
          <a:bodyPr anchor="t"/>
          <a:lstStyle>
            <a:lvl1pPr algn="ctr">
              <a:lnSpc>
                <a:spcPct val="100000"/>
              </a:lnSpc>
              <a:defRPr sz="6600" b="1" cap="all"/>
            </a:lvl1pPr>
          </a:lstStyle>
          <a:p>
            <a:r>
              <a:rPr lang="zh-TW" altLang="en-US"/>
              <a:t>按一下以編輯母片標題樣式</a:t>
            </a:r>
          </a:p>
        </p:txBody>
      </p:sp>
      <p:sp>
        <p:nvSpPr>
          <p:cNvPr id="6" name="日期版面配置區 3"/>
          <p:cNvSpPr>
            <a:spLocks noGrp="1"/>
          </p:cNvSpPr>
          <p:nvPr>
            <p:ph type="dt" sz="half" idx="10"/>
          </p:nvPr>
        </p:nvSpPr>
        <p:spPr/>
        <p:txBody>
          <a:bodyPr/>
          <a:lstStyle>
            <a:lvl1pPr>
              <a:defRPr/>
            </a:lvl1pPr>
          </a:lstStyle>
          <a:p>
            <a:pPr>
              <a:defRPr/>
            </a:pPr>
            <a:fld id="{DC534B85-EFD2-4D00-AD95-76575E306A93}" type="datetimeFigureOut">
              <a:rPr lang="zh-TW" altLang="en-US"/>
              <a:pPr>
                <a:defRPr/>
              </a:pPr>
              <a:t>2019/5/28</a:t>
            </a:fld>
            <a:endParaRPr lang="zh-TW" altLang="en-US"/>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a:lvl1pPr>
          </a:lstStyle>
          <a:p>
            <a:fld id="{212919CB-9008-46D8-B522-F861ED18CD9B}" type="slidenum">
              <a:rPr lang="zh-TW" altLang="en-US"/>
              <a:pPr/>
              <a:t>‹#›</a:t>
            </a:fld>
            <a:endParaRPr lang="zh-TW" altLang="en-US"/>
          </a:p>
        </p:txBody>
      </p:sp>
    </p:spTree>
    <p:extLst>
      <p:ext uri="{BB962C8B-B14F-4D97-AF65-F5344CB8AC3E}">
        <p14:creationId xmlns:p14="http://schemas.microsoft.com/office/powerpoint/2010/main" val="3417977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86" y="-2505"/>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3008" y="1412776"/>
            <a:ext cx="4042792" cy="47525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r>
              <a:rPr lang="en-US" altLang="zh-TW"/>
              <a:t>z</a:t>
            </a:r>
            <a:endParaRPr lang="zh-TW" altLang="en-US"/>
          </a:p>
        </p:txBody>
      </p:sp>
      <p:sp>
        <p:nvSpPr>
          <p:cNvPr id="4" name="內容版面配置區 3"/>
          <p:cNvSpPr>
            <a:spLocks noGrp="1"/>
          </p:cNvSpPr>
          <p:nvPr>
            <p:ph sz="half" idx="2"/>
          </p:nvPr>
        </p:nvSpPr>
        <p:spPr>
          <a:xfrm>
            <a:off x="4644008" y="1412776"/>
            <a:ext cx="4042792" cy="47525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10"/>
          </p:nvPr>
        </p:nvSpPr>
        <p:spPr/>
        <p:txBody>
          <a:bodyPr/>
          <a:lstStyle>
            <a:lvl1pPr>
              <a:defRPr/>
            </a:lvl1pPr>
          </a:lstStyle>
          <a:p>
            <a:pPr>
              <a:defRPr/>
            </a:pPr>
            <a:fld id="{A2736693-1980-4EB4-95A9-0C0429C5F3C8}" type="datetimeFigureOut">
              <a:rPr lang="zh-TW" altLang="en-US"/>
              <a:pPr>
                <a:defRPr/>
              </a:pPr>
              <a:t>2019/5/28</a:t>
            </a:fld>
            <a:endParaRPr lang="zh-TW" altLang="en-US"/>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fld id="{F116428F-21A0-44D2-846D-1D29C07A86DC}" type="slidenum">
              <a:rPr lang="zh-TW" altLang="en-US"/>
              <a:pPr/>
              <a:t>‹#›</a:t>
            </a:fld>
            <a:endParaRPr lang="zh-TW" altLang="en-US"/>
          </a:p>
        </p:txBody>
      </p:sp>
    </p:spTree>
    <p:extLst>
      <p:ext uri="{BB962C8B-B14F-4D97-AF65-F5344CB8AC3E}">
        <p14:creationId xmlns:p14="http://schemas.microsoft.com/office/powerpoint/2010/main" val="106036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43" y="3175"/>
            <a:ext cx="9141914"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7" name="內容版面配置區 2"/>
          <p:cNvSpPr>
            <a:spLocks noGrp="1"/>
          </p:cNvSpPr>
          <p:nvPr>
            <p:ph idx="1"/>
          </p:nvPr>
        </p:nvSpPr>
        <p:spPr>
          <a:xfrm>
            <a:off x="457200" y="1412776"/>
            <a:ext cx="8229600" cy="475252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10"/>
          </p:nvPr>
        </p:nvSpPr>
        <p:spPr/>
        <p:txBody>
          <a:bodyPr/>
          <a:lstStyle>
            <a:lvl1pPr>
              <a:defRPr/>
            </a:lvl1pPr>
          </a:lstStyle>
          <a:p>
            <a:pPr>
              <a:defRPr/>
            </a:pPr>
            <a:fld id="{BBDD89C7-28C9-4664-AB83-39FC834B8B63}" type="datetimeFigureOut">
              <a:rPr lang="zh-TW" altLang="en-US"/>
              <a:pPr>
                <a:defRPr/>
              </a:pPr>
              <a:t>2019/5/28</a:t>
            </a:fld>
            <a:endParaRPr lang="zh-TW" altLang="en-US"/>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fld id="{6B7A4004-5568-4D68-8DEA-40B2D481FA99}" type="slidenum">
              <a:rPr lang="zh-TW" altLang="en-US"/>
              <a:pPr/>
              <a:t>‹#›</a:t>
            </a:fld>
            <a:endParaRPr lang="zh-TW" altLang="en-US"/>
          </a:p>
        </p:txBody>
      </p:sp>
    </p:spTree>
    <p:extLst>
      <p:ext uri="{BB962C8B-B14F-4D97-AF65-F5344CB8AC3E}">
        <p14:creationId xmlns:p14="http://schemas.microsoft.com/office/powerpoint/2010/main" val="47848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只有標題">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43" y="34055"/>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60127"/>
            <a:ext cx="8229600" cy="936625"/>
          </a:xfrm>
        </p:spPr>
        <p:txBody>
          <a:bodyPr/>
          <a:lstStyle>
            <a:lvl1pPr>
              <a:defRPr>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7" name="內容版面配置區 2"/>
          <p:cNvSpPr>
            <a:spLocks noGrp="1"/>
          </p:cNvSpPr>
          <p:nvPr>
            <p:ph idx="1"/>
          </p:nvPr>
        </p:nvSpPr>
        <p:spPr>
          <a:xfrm>
            <a:off x="457200" y="1412776"/>
            <a:ext cx="8229600" cy="4752527"/>
          </a:xfrm>
        </p:spPr>
        <p:txBody>
          <a:bodyPr/>
          <a:lstStyle>
            <a:lvl1pPr>
              <a:defRPr>
                <a:latin typeface="Times New Roman" panose="02020603050405020304" pitchFamily="18" charset="0"/>
                <a:ea typeface="+mn-ea"/>
                <a:cs typeface="Times New Roman" panose="02020603050405020304" pitchFamily="18" charset="0"/>
              </a:defRPr>
            </a:lvl1pPr>
            <a:lvl2pPr>
              <a:defRPr>
                <a:latin typeface="Times New Roman" panose="02020603050405020304" pitchFamily="18" charset="0"/>
                <a:ea typeface="+mn-ea"/>
                <a:cs typeface="Times New Roman" panose="02020603050405020304" pitchFamily="18" charset="0"/>
              </a:defRPr>
            </a:lvl2pPr>
            <a:lvl3pPr>
              <a:defRPr>
                <a:latin typeface="Times New Roman" panose="02020603050405020304" pitchFamily="18" charset="0"/>
                <a:ea typeface="+mn-ea"/>
                <a:cs typeface="Times New Roman" panose="02020603050405020304" pitchFamily="18" charset="0"/>
              </a:defRPr>
            </a:lvl3pPr>
            <a:lvl4pPr>
              <a:defRPr>
                <a:latin typeface="Times New Roman" panose="02020603050405020304" pitchFamily="18" charset="0"/>
                <a:ea typeface="+mn-ea"/>
                <a:cs typeface="Times New Roman" panose="02020603050405020304" pitchFamily="18" charset="0"/>
              </a:defRPr>
            </a:lvl4pPr>
            <a:lvl5pPr>
              <a:defRPr>
                <a:latin typeface="Times New Roman" panose="02020603050405020304" pitchFamily="18" charset="0"/>
                <a:ea typeface="+mn-ea"/>
                <a:cs typeface="Times New Roman" panose="02020603050405020304" pitchFamily="18"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10"/>
          </p:nvPr>
        </p:nvSpPr>
        <p:spPr/>
        <p:txBody>
          <a:bodyPr/>
          <a:lstStyle>
            <a:lvl1pPr>
              <a:defRPr/>
            </a:lvl1pPr>
          </a:lstStyle>
          <a:p>
            <a:pPr>
              <a:defRPr/>
            </a:pPr>
            <a:fld id="{31D6CE09-1CC1-4DBB-952D-6624A99BAF05}" type="datetimeFigureOut">
              <a:rPr lang="zh-TW" altLang="en-US"/>
              <a:pPr>
                <a:defRPr/>
              </a:pPr>
              <a:t>2019/5/28</a:t>
            </a:fld>
            <a:endParaRPr lang="zh-TW" altLang="en-US"/>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fld id="{F7DBB841-797D-4981-90E2-FEB5F237D115}" type="slidenum">
              <a:rPr lang="zh-TW" altLang="en-US"/>
              <a:pPr/>
              <a:t>‹#›</a:t>
            </a:fld>
            <a:endParaRPr lang="zh-TW" altLang="en-US"/>
          </a:p>
        </p:txBody>
      </p:sp>
    </p:spTree>
    <p:extLst>
      <p:ext uri="{BB962C8B-B14F-4D97-AF65-F5344CB8AC3E}">
        <p14:creationId xmlns:p14="http://schemas.microsoft.com/office/powerpoint/2010/main" val="103975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3175"/>
            <a:ext cx="9141912" cy="685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期版面配置區 3"/>
          <p:cNvSpPr>
            <a:spLocks noGrp="1"/>
          </p:cNvSpPr>
          <p:nvPr>
            <p:ph type="dt" sz="half" idx="10"/>
          </p:nvPr>
        </p:nvSpPr>
        <p:spPr/>
        <p:txBody>
          <a:bodyPr/>
          <a:lstStyle>
            <a:lvl1pPr>
              <a:defRPr/>
            </a:lvl1pPr>
          </a:lstStyle>
          <a:p>
            <a:pPr>
              <a:defRPr/>
            </a:pPr>
            <a:fld id="{2A481597-6B32-4A4A-A167-780AFDDA2AE9}" type="datetimeFigureOut">
              <a:rPr lang="zh-TW" altLang="en-US"/>
              <a:pPr>
                <a:defRPr/>
              </a:pPr>
              <a:t>2019/5/28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81525994-9058-42F1-A1D9-2F39C1D67D78}" type="slidenum">
              <a:rPr lang="zh-TW" altLang="en-US"/>
              <a:pPr/>
              <a:t>‹#›</a:t>
            </a:fld>
            <a:endParaRPr lang="zh-TW" altLang="en-US"/>
          </a:p>
        </p:txBody>
      </p:sp>
    </p:spTree>
    <p:extLst>
      <p:ext uri="{BB962C8B-B14F-4D97-AF65-F5344CB8AC3E}">
        <p14:creationId xmlns:p14="http://schemas.microsoft.com/office/powerpoint/2010/main" val="123432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86" y="-3250"/>
            <a:ext cx="9141914" cy="68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p:cNvSpPr>
            <a:spLocks noGrp="1"/>
          </p:cNvSpPr>
          <p:nvPr>
            <p:ph type="dt" sz="half" idx="10"/>
          </p:nvPr>
        </p:nvSpPr>
        <p:spPr/>
        <p:txBody>
          <a:bodyPr/>
          <a:lstStyle>
            <a:lvl1pPr>
              <a:defRPr/>
            </a:lvl1pPr>
          </a:lstStyle>
          <a:p>
            <a:pPr>
              <a:defRPr/>
            </a:pPr>
            <a:fld id="{CD8F28F5-105F-426C-9DD6-695B8E46005E}" type="datetimeFigureOut">
              <a:rPr lang="zh-TW" altLang="en-US"/>
              <a:pPr>
                <a:defRPr/>
              </a:pPr>
              <a:t>2019/5/28</a:t>
            </a:fld>
            <a:endParaRPr lang="zh-TW" altLang="en-US"/>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fld id="{B5CFC91C-EE27-431A-9DA5-FB6BBA60F6E1}" type="slidenum">
              <a:rPr lang="zh-TW" altLang="en-US"/>
              <a:pPr/>
              <a:t>‹#›</a:t>
            </a:fld>
            <a:endParaRPr lang="zh-TW" altLang="en-US"/>
          </a:p>
        </p:txBody>
      </p:sp>
    </p:spTree>
    <p:extLst>
      <p:ext uri="{BB962C8B-B14F-4D97-AF65-F5344CB8AC3E}">
        <p14:creationId xmlns:p14="http://schemas.microsoft.com/office/powerpoint/2010/main" val="413021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115888"/>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196975"/>
            <a:ext cx="82296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131395F1-6A96-4242-8658-25D2CC2ACB8E}" type="datetimeFigureOut">
              <a:rPr lang="zh-TW" altLang="en-US"/>
              <a:pPr>
                <a:defRPr/>
              </a:pPr>
              <a:t>2019/5/28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975475" y="651986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400" b="1" i="1">
                <a:solidFill>
                  <a:schemeClr val="bg1"/>
                </a:solidFill>
                <a:ea typeface="標楷體" panose="03000509000000000000" pitchFamily="65" charset="-120"/>
                <a:cs typeface="Arial" panose="020B0604020202020204" pitchFamily="34" charset="0"/>
              </a:defRPr>
            </a:lvl1pPr>
          </a:lstStyle>
          <a:p>
            <a:fld id="{72DE3BB0-FC7F-4E22-85EF-0BDA72899678}"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hf hdr="0" ftr="0" dt="0"/>
  <p:txStyles>
    <p:title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teachernet.moe.edu.tw/TAPE/TapeInfo.aspx?cid=69&amp;tapeid=2550&amp;fit=0&amp;fid=all&amp;Vmode=DivWP&amp;ppage=1&amp;wpage=1&amp;mode=&amp;ssh=&amp;Sfid=0" TargetMode="Externa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8.wmf"/></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goo.gl/yHj2o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29983;&#29289;&#25945;&#26696;&#22411;&#31034;&#20363;&#20108;%20(&#27298;&#32034;&#34920;-&#20998;&#39006;)(&#32113;&#19968;)-3.docx"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hyperlink" Target="https://www.sbasa.ntnu.edu.tw/SBASA/HomePage/index.aspx"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slide" Target="slide100.xml"/><Relationship Id="rId3" Type="http://schemas.openxmlformats.org/officeDocument/2006/relationships/diagramData" Target="../diagrams/data3.xml"/><Relationship Id="rId21" Type="http://schemas.openxmlformats.org/officeDocument/2006/relationships/diagramLayout" Target="../diagrams/layout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46.xml"/><Relationship Id="rId16" Type="http://schemas.openxmlformats.org/officeDocument/2006/relationships/diagramColors" Target="../diagrams/colors5.xml"/><Relationship Id="rId20" Type="http://schemas.openxmlformats.org/officeDocument/2006/relationships/diagramData" Target="../diagrams/data6.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24" Type="http://schemas.microsoft.com/office/2007/relationships/diagramDrawing" Target="../diagrams/drawing6.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23" Type="http://schemas.openxmlformats.org/officeDocument/2006/relationships/diagramColors" Target="../diagrams/colors6.xml"/><Relationship Id="rId10" Type="http://schemas.openxmlformats.org/officeDocument/2006/relationships/diagramQuickStyle" Target="../diagrams/quickStyle4.xml"/><Relationship Id="rId19"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mp"/><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tmp"/><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58.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5.jp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7.xml"/><Relationship Id="rId4" Type="http://schemas.openxmlformats.org/officeDocument/2006/relationships/image" Target="../media/image58.tmp"/></Relationships>
</file>

<file path=ppt/slides/_rels/slide61.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6.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tmp"/><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63.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tmp"/><Relationship Id="rId7" Type="http://schemas.microsoft.com/office/2007/relationships/hdphoto" Target="../media/hdphoto2.wdp"/><Relationship Id="rId2" Type="http://schemas.openxmlformats.org/officeDocument/2006/relationships/image" Target="../media/image62.tmp"/><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2.jpg"/><Relationship Id="rId4" Type="http://schemas.openxmlformats.org/officeDocument/2006/relationships/image" Target="../media/image64.tmp"/></Relationships>
</file>

<file path=ppt/slides/_rels/slide65.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tmp"/><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40.svg"/><Relationship Id="rId5" Type="http://schemas.openxmlformats.org/officeDocument/2006/relationships/image" Target="../media/image78.png"/><Relationship Id="rId4" Type="http://schemas.openxmlformats.org/officeDocument/2006/relationships/image" Target="../media/image137.svg"/></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3.wdp"/></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4.wdp"/></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6.png"/><Relationship Id="rId4" Type="http://schemas.microsoft.com/office/2007/relationships/hdphoto" Target="../media/hdphoto5.wdp"/></Relationships>
</file>

<file path=ppt/slides/_rels/slide9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6ACB8D8B-F594-44A9-8AAB-EF254A956B9B}" type="slidenum">
              <a:rPr kumimoji="0" lang="zh-TW" altLang="en-US">
                <a:solidFill>
                  <a:schemeClr val="bg1"/>
                </a:solidFill>
                <a:ea typeface="標楷體" panose="03000509000000000000" pitchFamily="65" charset="-120"/>
              </a:rPr>
              <a:pPr eaLnBrk="1" hangingPunct="1"/>
              <a:t>1</a:t>
            </a:fld>
            <a:endParaRPr kumimoji="0" lang="zh-TW" altLang="en-US">
              <a:solidFill>
                <a:schemeClr val="bg1"/>
              </a:solidFill>
              <a:ea typeface="標楷體" panose="03000509000000000000" pitchFamily="65" charset="-120"/>
            </a:endParaRPr>
          </a:p>
        </p:txBody>
      </p:sp>
      <p:sp>
        <p:nvSpPr>
          <p:cNvPr id="5" name="文字方塊 4"/>
          <p:cNvSpPr txBox="1">
            <a:spLocks noChangeArrowheads="1"/>
          </p:cNvSpPr>
          <p:nvPr/>
        </p:nvSpPr>
        <p:spPr bwMode="auto">
          <a:xfrm>
            <a:off x="1815913" y="3861493"/>
            <a:ext cx="5688632" cy="1077218"/>
          </a:xfrm>
          <a:prstGeom prst="rect">
            <a:avLst/>
          </a:prstGeom>
          <a:noFill/>
          <a:ln w="9525">
            <a:noFill/>
            <a:miter lim="800000"/>
            <a:headEnd/>
            <a:tailEnd/>
          </a:ln>
        </p:spPr>
        <p:txBody>
          <a:bodyPr wrap="square">
            <a:spAutoFit/>
          </a:bodyPr>
          <a:lstStyle/>
          <a:p>
            <a:pPr algn="ctr">
              <a:defRPr/>
            </a:pPr>
            <a:r>
              <a:rPr lang="zh-TW" altLang="en-US" sz="3200" b="1" dirty="0">
                <a:ln w="12700">
                  <a:solidFill>
                    <a:schemeClr val="tx1"/>
                  </a:solidFill>
                </a:ln>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臺師大心測</a:t>
            </a:r>
            <a:r>
              <a:rPr lang="zh-TW" altLang="en-US" sz="3200" b="1" dirty="0" smtClean="0">
                <a:ln w="12700">
                  <a:solidFill>
                    <a:schemeClr val="tx1"/>
                  </a:solidFill>
                </a:ln>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中心</a:t>
            </a:r>
            <a:endParaRPr lang="en-US" altLang="zh-TW" sz="3200" b="1" dirty="0" smtClean="0">
              <a:ln w="12700">
                <a:solidFill>
                  <a:schemeClr val="tx1"/>
                </a:solidFill>
              </a:ln>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3200" b="1" dirty="0">
                <a:ln w="12700">
                  <a:solidFill>
                    <a:schemeClr val="tx1"/>
                  </a:solidFill>
                </a:ln>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賴柏蓉</a:t>
            </a:r>
          </a:p>
        </p:txBody>
      </p:sp>
    </p:spTree>
    <p:extLst>
      <p:ext uri="{BB962C8B-B14F-4D97-AF65-F5344CB8AC3E}">
        <p14:creationId xmlns:p14="http://schemas.microsoft.com/office/powerpoint/2010/main" val="40339977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D09EE45-40E7-4A65-97F3-6D01EC7C5FAB}"/>
              </a:ext>
            </a:extLst>
          </p:cNvPr>
          <p:cNvSpPr>
            <a:spLocks noGrp="1"/>
          </p:cNvSpPr>
          <p:nvPr>
            <p:ph type="title"/>
          </p:nvPr>
        </p:nvSpPr>
        <p:spPr/>
        <p:txBody>
          <a:bodyPr/>
          <a:lstStyle/>
          <a:p>
            <a:r>
              <a:rPr lang="zh-TW" altLang="en-US"/>
              <a:t>心測中心：核心素養的測驗建構</a:t>
            </a:r>
          </a:p>
        </p:txBody>
      </p:sp>
      <p:sp>
        <p:nvSpPr>
          <p:cNvPr id="4" name="投影片編號版面配置區 3">
            <a:extLst>
              <a:ext uri="{FF2B5EF4-FFF2-40B4-BE49-F238E27FC236}">
                <a16:creationId xmlns="" xmlns:a16="http://schemas.microsoft.com/office/drawing/2014/main" id="{B6EE2038-9A19-4374-915E-3C2E43BC98D9}"/>
              </a:ext>
            </a:extLst>
          </p:cNvPr>
          <p:cNvSpPr>
            <a:spLocks noGrp="1"/>
          </p:cNvSpPr>
          <p:nvPr>
            <p:ph type="sldNum" sz="quarter" idx="12"/>
          </p:nvPr>
        </p:nvSpPr>
        <p:spPr/>
        <p:txBody>
          <a:bodyPr/>
          <a:lstStyle/>
          <a:p>
            <a:fld id="{F7DBB841-797D-4981-90E2-FEB5F237D115}" type="slidenum">
              <a:rPr lang="zh-TW" altLang="en-US" smtClean="0"/>
              <a:pPr/>
              <a:t>10</a:t>
            </a:fld>
            <a:endParaRPr lang="zh-TW" altLang="en-US"/>
          </a:p>
        </p:txBody>
      </p:sp>
      <p:sp>
        <p:nvSpPr>
          <p:cNvPr id="5" name="內容版面配置區 2">
            <a:extLst>
              <a:ext uri="{FF2B5EF4-FFF2-40B4-BE49-F238E27FC236}">
                <a16:creationId xmlns="" xmlns:a16="http://schemas.microsoft.com/office/drawing/2014/main" id="{D2CE7FA1-2145-432E-911F-8421674B7614}"/>
              </a:ext>
            </a:extLst>
          </p:cNvPr>
          <p:cNvSpPr txBox="1">
            <a:spLocks/>
          </p:cNvSpPr>
          <p:nvPr/>
        </p:nvSpPr>
        <p:spPr bwMode="auto">
          <a:xfrm>
            <a:off x="359920" y="2782749"/>
            <a:ext cx="4794396" cy="343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kumimoji="0" lang="zh-TW" altLang="zh-TW"/>
              <a:t>能力：</a:t>
            </a:r>
            <a:r>
              <a:rPr kumimoji="0" lang="zh-TW" altLang="en-US"/>
              <a:t>包含</a:t>
            </a:r>
            <a:r>
              <a:rPr kumimoji="0" lang="zh-TW" altLang="zh-TW"/>
              <a:t>概念</a:t>
            </a:r>
            <a:r>
              <a:rPr kumimoji="0" lang="en-US" altLang="zh-TW"/>
              <a:t>/</a:t>
            </a:r>
            <a:r>
              <a:rPr kumimoji="0" lang="zh-TW" altLang="zh-TW"/>
              <a:t>知識（</a:t>
            </a:r>
            <a:r>
              <a:rPr kumimoji="0" lang="en-US" altLang="zh-TW"/>
              <a:t>concept/knowledge</a:t>
            </a:r>
            <a:r>
              <a:rPr kumimoji="0" lang="zh-TW" altLang="zh-TW"/>
              <a:t>）、認知運作</a:t>
            </a:r>
            <a:r>
              <a:rPr kumimoji="0" lang="en-US" altLang="zh-TW"/>
              <a:t>(cognitive process)</a:t>
            </a:r>
            <a:r>
              <a:rPr kumimoji="0" lang="zh-TW" altLang="zh-TW"/>
              <a:t>和實作技能</a:t>
            </a:r>
            <a:r>
              <a:rPr kumimoji="0" lang="en-US" altLang="zh-TW"/>
              <a:t>(skill)</a:t>
            </a:r>
            <a:r>
              <a:rPr kumimoji="0" lang="zh-TW" altLang="en-US"/>
              <a:t>，彼此交互影響。</a:t>
            </a:r>
            <a:endParaRPr kumimoji="0" lang="zh-TW" altLang="zh-TW"/>
          </a:p>
          <a:p>
            <a:pPr lvl="1"/>
            <a:r>
              <a:rPr kumimoji="0" lang="zh-TW" altLang="en-US"/>
              <a:t>全人教育目標：能力的培養→態度的建立→行為習慣的養成。</a:t>
            </a:r>
            <a:endParaRPr kumimoji="0" lang="en-US" altLang="zh-TW"/>
          </a:p>
          <a:p>
            <a:pPr marL="274320" lvl="1" indent="0">
              <a:buFont typeface="Arial" panose="020B0604020202020204" pitchFamily="34" charset="0"/>
              <a:buNone/>
            </a:pPr>
            <a:r>
              <a:rPr kumimoji="0" lang="en-US" altLang="zh-TW"/>
              <a:t>(</a:t>
            </a:r>
            <a:r>
              <a:rPr kumimoji="0" lang="zh-TW" altLang="en-US"/>
              <a:t>了解正確跑步方式→體認跑步對健康的重要→每周定期跑步健身</a:t>
            </a:r>
            <a:r>
              <a:rPr kumimoji="0" lang="en-US" altLang="zh-TW"/>
              <a:t>)</a:t>
            </a:r>
          </a:p>
          <a:p>
            <a:endParaRPr kumimoji="0" lang="en-US" altLang="zh-TW"/>
          </a:p>
          <a:p>
            <a:pPr lvl="1"/>
            <a:endParaRPr kumimoji="0" lang="en-US" altLang="zh-TW"/>
          </a:p>
        </p:txBody>
      </p:sp>
      <p:grpSp>
        <p:nvGrpSpPr>
          <p:cNvPr id="6" name="群組 5">
            <a:extLst>
              <a:ext uri="{FF2B5EF4-FFF2-40B4-BE49-F238E27FC236}">
                <a16:creationId xmlns="" xmlns:a16="http://schemas.microsoft.com/office/drawing/2014/main" id="{1BBBD470-07B1-492A-8786-068910BCD6EF}"/>
              </a:ext>
            </a:extLst>
          </p:cNvPr>
          <p:cNvGrpSpPr/>
          <p:nvPr/>
        </p:nvGrpSpPr>
        <p:grpSpPr>
          <a:xfrm>
            <a:off x="5251596" y="2674257"/>
            <a:ext cx="3540054" cy="3540054"/>
            <a:chOff x="2469687" y="3305910"/>
            <a:chExt cx="3540054" cy="3540054"/>
          </a:xfrm>
        </p:grpSpPr>
        <p:pic>
          <p:nvPicPr>
            <p:cNvPr id="7" name="Picture 2" descr="F:\核心素養new.png">
              <a:extLst>
                <a:ext uri="{FF2B5EF4-FFF2-40B4-BE49-F238E27FC236}">
                  <a16:creationId xmlns="" xmlns:a16="http://schemas.microsoft.com/office/drawing/2014/main" id="{E431BFFE-7F5D-47B4-9E99-D580E864B962}"/>
                </a:ext>
              </a:extLst>
            </p:cNvPr>
            <p:cNvPicPr>
              <a:picLocks noChangeAspect="1" noChangeArrowheads="1"/>
            </p:cNvPicPr>
            <p:nvPr/>
          </p:nvPicPr>
          <p:blipFill>
            <a:blip r:embed="rId3" cstate="print"/>
            <a:srcRect/>
            <a:stretch>
              <a:fillRect/>
            </a:stretch>
          </p:blipFill>
          <p:spPr bwMode="auto">
            <a:xfrm>
              <a:off x="2469687" y="3305910"/>
              <a:ext cx="3540054" cy="3540054"/>
            </a:xfrm>
            <a:prstGeom prst="rect">
              <a:avLst/>
            </a:prstGeom>
            <a:noFill/>
          </p:spPr>
        </p:pic>
        <p:sp>
          <p:nvSpPr>
            <p:cNvPr id="8" name="向下箭號圖說文字 6">
              <a:extLst>
                <a:ext uri="{FF2B5EF4-FFF2-40B4-BE49-F238E27FC236}">
                  <a16:creationId xmlns="" xmlns:a16="http://schemas.microsoft.com/office/drawing/2014/main" id="{610D0533-39CA-440E-9630-88858A3BF1E8}"/>
                </a:ext>
              </a:extLst>
            </p:cNvPr>
            <p:cNvSpPr/>
            <p:nvPr/>
          </p:nvSpPr>
          <p:spPr>
            <a:xfrm>
              <a:off x="3429613" y="3854011"/>
              <a:ext cx="1499286" cy="771560"/>
            </a:xfrm>
            <a:prstGeom prst="downArrowCallout">
              <a:avLst>
                <a:gd name="adj1" fmla="val 25000"/>
                <a:gd name="adj2" fmla="val 32143"/>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t>Maximum Performance</a:t>
              </a:r>
              <a:endParaRPr lang="zh-TW" altLang="en-US" sz="1400"/>
            </a:p>
          </p:txBody>
        </p:sp>
        <p:sp>
          <p:nvSpPr>
            <p:cNvPr id="9" name="向下箭號圖說文字 8">
              <a:extLst>
                <a:ext uri="{FF2B5EF4-FFF2-40B4-BE49-F238E27FC236}">
                  <a16:creationId xmlns="" xmlns:a16="http://schemas.microsoft.com/office/drawing/2014/main" id="{4F64F506-39B5-4511-BA16-2ACA85FBB3FE}"/>
                </a:ext>
              </a:extLst>
            </p:cNvPr>
            <p:cNvSpPr/>
            <p:nvPr/>
          </p:nvSpPr>
          <p:spPr>
            <a:xfrm>
              <a:off x="4613164" y="3332118"/>
              <a:ext cx="1276865" cy="1131291"/>
            </a:xfrm>
            <a:prstGeom prst="downArrowCallout">
              <a:avLst>
                <a:gd name="adj1" fmla="val 17258"/>
                <a:gd name="adj2" fmla="val 19240"/>
                <a:gd name="adj3" fmla="val 24355"/>
                <a:gd name="adj4" fmla="val 43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t>Typical Performance</a:t>
              </a:r>
              <a:endParaRPr lang="zh-TW" altLang="en-US" sz="1400"/>
            </a:p>
          </p:txBody>
        </p:sp>
      </p:grpSp>
      <p:sp>
        <p:nvSpPr>
          <p:cNvPr id="10" name="內容版面配置區 2">
            <a:extLst>
              <a:ext uri="{FF2B5EF4-FFF2-40B4-BE49-F238E27FC236}">
                <a16:creationId xmlns="" xmlns:a16="http://schemas.microsoft.com/office/drawing/2014/main" id="{EC68E218-161A-4637-9108-CA6E4786BE4F}"/>
              </a:ext>
            </a:extLst>
          </p:cNvPr>
          <p:cNvSpPr txBox="1">
            <a:spLocks/>
          </p:cNvSpPr>
          <p:nvPr/>
        </p:nvSpPr>
        <p:spPr>
          <a:xfrm>
            <a:off x="609600" y="1412776"/>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6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zh-TW" altLang="zh-TW"/>
              <a:t>核心素養</a:t>
            </a:r>
            <a:r>
              <a:rPr lang="zh-TW" altLang="en-US"/>
              <a:t>再細緻化</a:t>
            </a:r>
            <a:r>
              <a:rPr lang="zh-TW" altLang="zh-TW"/>
              <a:t>：</a:t>
            </a:r>
            <a:r>
              <a:rPr lang="zh-TW" altLang="en-US"/>
              <a:t>應包含</a:t>
            </a:r>
            <a:r>
              <a:rPr lang="zh-TW" altLang="zh-TW"/>
              <a:t>能力、態度、行為習慣</a:t>
            </a:r>
            <a:r>
              <a:rPr lang="zh-TW" altLang="en-US"/>
              <a:t>三大成分，並期待學生能將這些素養實踐於生活中的自我、人際與社會參與各層面。</a:t>
            </a:r>
            <a:endParaRPr lang="zh-TW" altLang="zh-TW"/>
          </a:p>
        </p:txBody>
      </p:sp>
    </p:spTree>
    <p:extLst>
      <p:ext uri="{BB962C8B-B14F-4D97-AF65-F5344CB8AC3E}">
        <p14:creationId xmlns:p14="http://schemas.microsoft.com/office/powerpoint/2010/main" val="19730899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 xmlns:a16="http://schemas.microsoft.com/office/drawing/2014/main" id="{889277CF-F78A-49AD-ABFD-3E1F6290927E}"/>
              </a:ext>
            </a:extLst>
          </p:cNvPr>
          <p:cNvSpPr>
            <a:spLocks noGrp="1"/>
          </p:cNvSpPr>
          <p:nvPr>
            <p:ph type="title"/>
          </p:nvPr>
        </p:nvSpPr>
        <p:spPr>
          <a:xfrm>
            <a:off x="1907704" y="2276872"/>
            <a:ext cx="5328592" cy="2297077"/>
          </a:xfrm>
        </p:spPr>
        <p:txBody>
          <a:bodyPr/>
          <a:lstStyle/>
          <a:p>
            <a:r>
              <a:rPr lang="zh-TW" altLang="en-US" sz="4800">
                <a:latin typeface="微軟正黑體" pitchFamily="34" charset="-120"/>
                <a:ea typeface="微軟正黑體" pitchFamily="34" charset="-120"/>
              </a:rPr>
              <a:t>評量標準與示例</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en-US" sz="4800">
                <a:latin typeface="微軟正黑體" pitchFamily="34" charset="-120"/>
                <a:ea typeface="微軟正黑體" pitchFamily="34" charset="-120"/>
              </a:rPr>
              <a:t>健體領域</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en-US" sz="4800">
                <a:latin typeface="微軟正黑體" pitchFamily="34" charset="-120"/>
                <a:ea typeface="微軟正黑體" pitchFamily="34" charset="-120"/>
              </a:rPr>
              <a:t>第一學習階段</a:t>
            </a:r>
          </a:p>
        </p:txBody>
      </p:sp>
      <p:sp>
        <p:nvSpPr>
          <p:cNvPr id="4" name="投影片編號版面配置區 3">
            <a:extLst>
              <a:ext uri="{FF2B5EF4-FFF2-40B4-BE49-F238E27FC236}">
                <a16:creationId xmlns="" xmlns:a16="http://schemas.microsoft.com/office/drawing/2014/main" id="{256D62F0-1DA3-4B83-914E-EDC2A98D912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0276460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ctr" anchorCtr="0" compatLnSpc="1">
            <a:prstTxWarp prst="textNoShape">
              <a:avLst/>
            </a:prstTxWarp>
            <a:noAutofit/>
          </a:bodyPr>
          <a:lstStyle/>
          <a:p>
            <a:pPr eaLnBrk="1" fontAlgn="auto" hangingPunct="1">
              <a:spcBef>
                <a:spcPts val="0"/>
              </a:spcBef>
              <a:spcAft>
                <a:spcPts val="0"/>
              </a:spcAft>
            </a:pPr>
            <a:r>
              <a:rPr lang="zh-TW" altLang="en-US" kern="0">
                <a:latin typeface="微軟正黑體" pitchFamily="34"/>
                <a:ea typeface="微軟正黑體" pitchFamily="34"/>
              </a:rPr>
              <a:t>健康教育評量標準</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101</a:t>
            </a:fld>
            <a:endParaRPr lang="zh-TW" altLang="en-US"/>
          </a:p>
        </p:txBody>
      </p:sp>
      <p:pic>
        <p:nvPicPr>
          <p:cNvPr id="5" name="圖片 4"/>
          <p:cNvPicPr>
            <a:picLocks noChangeAspect="1"/>
          </p:cNvPicPr>
          <p:nvPr/>
        </p:nvPicPr>
        <p:blipFill rotWithShape="1">
          <a:blip r:embed="rId2"/>
          <a:srcRect t="4763"/>
          <a:stretch/>
        </p:blipFill>
        <p:spPr>
          <a:xfrm>
            <a:off x="107504" y="1512276"/>
            <a:ext cx="8856984" cy="4869051"/>
          </a:xfrm>
          <a:prstGeom prst="rect">
            <a:avLst/>
          </a:prstGeom>
        </p:spPr>
      </p:pic>
      <p:sp>
        <p:nvSpPr>
          <p:cNvPr id="6" name="橢圓形圖說文字 6"/>
          <p:cNvSpPr/>
          <p:nvPr/>
        </p:nvSpPr>
        <p:spPr>
          <a:xfrm>
            <a:off x="4027099" y="4041275"/>
            <a:ext cx="3700119" cy="2248797"/>
          </a:xfrm>
          <a:custGeom>
            <a:avLst>
              <a:gd name="f0" fmla="val 21881"/>
              <a:gd name="f1" fmla="val -1167"/>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solidFill>
            <a:srgbClr val="FBE5D6"/>
          </a:solidFill>
          <a:ln cap="flat">
            <a:noFill/>
            <a:prstDash val="solid"/>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US" sz="2400" kern="0">
                <a:solidFill>
                  <a:srgbClr val="002060"/>
                </a:solidFill>
                <a:effectLst>
                  <a:outerShdw>
                    <a:srgbClr val="000000"/>
                  </a:outerShdw>
                </a:effectLst>
                <a:latin typeface="微軟正黑體" pitchFamily="34"/>
                <a:ea typeface="微軟正黑體" pitchFamily="34"/>
              </a:rPr>
              <a:t> </a:t>
            </a:r>
            <a:r>
              <a:rPr lang="zh-TW" sz="2400" kern="0">
                <a:solidFill>
                  <a:srgbClr val="002060"/>
                </a:solidFill>
                <a:effectLst>
                  <a:outerShdw>
                    <a:srgbClr val="000000"/>
                  </a:outerShdw>
                </a:effectLst>
                <a:latin typeface="微軟正黑體" pitchFamily="34"/>
                <a:ea typeface="微軟正黑體" pitchFamily="34"/>
              </a:rPr>
              <a:t>在</a:t>
            </a:r>
            <a:r>
              <a:rPr lang="en-US" sz="2400" kern="0">
                <a:solidFill>
                  <a:srgbClr val="002060"/>
                </a:solidFill>
                <a:effectLst>
                  <a:outerShdw>
                    <a:srgbClr val="000000"/>
                  </a:outerShdw>
                </a:effectLst>
                <a:latin typeface="微軟正黑體" pitchFamily="34"/>
                <a:ea typeface="微軟正黑體" pitchFamily="34"/>
              </a:rPr>
              <a:t>D</a:t>
            </a:r>
            <a:r>
              <a:rPr lang="zh-TW" sz="2400" kern="0">
                <a:solidFill>
                  <a:srgbClr val="002060"/>
                </a:solidFill>
                <a:effectLst>
                  <a:outerShdw>
                    <a:srgbClr val="000000"/>
                  </a:outerShdw>
                </a:effectLst>
                <a:latin typeface="微軟正黑體" pitchFamily="34"/>
                <a:ea typeface="微軟正黑體" pitchFamily="34"/>
              </a:rPr>
              <a:t>等級的部分，要以</a:t>
            </a:r>
            <a:r>
              <a:rPr lang="zh-TW" sz="2400" b="1" kern="0">
                <a:solidFill>
                  <a:srgbClr val="002060"/>
                </a:solidFill>
                <a:effectLst>
                  <a:outerShdw>
                    <a:srgbClr val="000000"/>
                  </a:outerShdw>
                </a:effectLst>
                <a:latin typeface="微軟正黑體" pitchFamily="34"/>
                <a:ea typeface="微軟正黑體" pitchFamily="34"/>
              </a:rPr>
              <a:t>學生能做到</a:t>
            </a:r>
            <a:endParaRPr lang="en-US" sz="2400" b="1" kern="0">
              <a:solidFill>
                <a:srgbClr val="002060"/>
              </a:solidFill>
              <a:effectLst>
                <a:outerShdw>
                  <a:srgbClr val="000000"/>
                </a:outerShdw>
              </a:effectLst>
              <a:latin typeface="微軟正黑體" pitchFamily="34"/>
              <a:ea typeface="微軟正黑體" pitchFamily="34"/>
            </a:endParaRPr>
          </a:p>
          <a:p>
            <a:pPr algn="ctr" eaLnBrk="1" fontAlgn="auto" hangingPunct="1">
              <a:spcBef>
                <a:spcPts val="0"/>
              </a:spcBef>
              <a:spcAft>
                <a:spcPts val="0"/>
              </a:spcAft>
              <a:defRPr sz="1800" b="0" i="0" u="none" strike="noStrike" kern="0" cap="none" spc="0" baseline="0">
                <a:solidFill>
                  <a:srgbClr val="000000"/>
                </a:solidFill>
                <a:uFillTx/>
              </a:defRPr>
            </a:pPr>
            <a:r>
              <a:rPr lang="zh-TW" sz="2400" b="1" kern="0">
                <a:solidFill>
                  <a:srgbClr val="002060"/>
                </a:solidFill>
                <a:effectLst>
                  <a:outerShdw>
                    <a:srgbClr val="000000"/>
                  </a:outerShdw>
                </a:effectLst>
                <a:latin typeface="微軟正黑體" pitchFamily="34"/>
                <a:ea typeface="微軟正黑體" pitchFamily="34"/>
              </a:rPr>
              <a:t>多少</a:t>
            </a:r>
            <a:r>
              <a:rPr lang="zh-TW" sz="2400" kern="0">
                <a:solidFill>
                  <a:srgbClr val="002060"/>
                </a:solidFill>
                <a:effectLst>
                  <a:outerShdw>
                    <a:srgbClr val="000000"/>
                  </a:outerShdw>
                </a:effectLst>
                <a:latin typeface="微軟正黑體" pitchFamily="34"/>
                <a:ea typeface="微軟正黑體" pitchFamily="34"/>
              </a:rPr>
              <a:t>部分來界定，</a:t>
            </a:r>
            <a:endParaRPr lang="en-US" sz="2400" kern="0">
              <a:solidFill>
                <a:srgbClr val="002060"/>
              </a:solidFill>
              <a:effectLst>
                <a:outerShdw>
                  <a:srgbClr val="000000"/>
                </a:outerShdw>
              </a:effectLst>
              <a:latin typeface="微軟正黑體" pitchFamily="34"/>
              <a:ea typeface="微軟正黑體" pitchFamily="34"/>
            </a:endParaRPr>
          </a:p>
          <a:p>
            <a:pPr algn="ctr" eaLnBrk="1" fontAlgn="auto" hangingPunct="1">
              <a:spcBef>
                <a:spcPts val="0"/>
              </a:spcBef>
              <a:spcAft>
                <a:spcPts val="0"/>
              </a:spcAft>
              <a:defRPr sz="1800" b="0" i="0" u="none" strike="noStrike" kern="0" cap="none" spc="0" baseline="0">
                <a:solidFill>
                  <a:srgbClr val="000000"/>
                </a:solidFill>
                <a:uFillTx/>
              </a:defRPr>
            </a:pPr>
            <a:r>
              <a:rPr lang="zh-TW" sz="2400" kern="0">
                <a:solidFill>
                  <a:srgbClr val="002060"/>
                </a:solidFill>
                <a:effectLst>
                  <a:outerShdw>
                    <a:srgbClr val="000000"/>
                  </a:outerShdw>
                </a:effectLst>
                <a:latin typeface="微軟正黑體" pitchFamily="34"/>
                <a:ea typeface="微軟正黑體" pitchFamily="34"/>
              </a:rPr>
              <a:t>而</a:t>
            </a:r>
            <a:r>
              <a:rPr lang="zh-TW" sz="3200" kern="0">
                <a:solidFill>
                  <a:srgbClr val="002060"/>
                </a:solidFill>
                <a:effectLst>
                  <a:outerShdw>
                    <a:srgbClr val="000000"/>
                  </a:outerShdw>
                </a:effectLst>
                <a:latin typeface="微軟正黑體" pitchFamily="34"/>
                <a:ea typeface="微軟正黑體" pitchFamily="34"/>
              </a:rPr>
              <a:t>不是以</a:t>
            </a:r>
            <a:r>
              <a:rPr lang="zh-TW" sz="2400" u="sng" kern="0">
                <a:solidFill>
                  <a:srgbClr val="002060"/>
                </a:solidFill>
                <a:effectLst>
                  <a:outerShdw>
                    <a:srgbClr val="000000"/>
                  </a:outerShdw>
                </a:effectLst>
                <a:latin typeface="微軟正黑體" pitchFamily="34"/>
                <a:ea typeface="微軟正黑體" pitchFamily="34"/>
              </a:rPr>
              <a:t>負向</a:t>
            </a:r>
            <a:r>
              <a:rPr lang="zh-TW" sz="2400" kern="0">
                <a:solidFill>
                  <a:srgbClr val="002060"/>
                </a:solidFill>
                <a:effectLst>
                  <a:outerShdw>
                    <a:srgbClr val="000000"/>
                  </a:outerShdw>
                </a:effectLst>
                <a:latin typeface="微軟正黑體" pitchFamily="34"/>
                <a:ea typeface="微軟正黑體" pitchFamily="34"/>
              </a:rPr>
              <a:t>表現來呈現。</a:t>
            </a:r>
            <a:endParaRPr lang="en-US" sz="2400" kern="0">
              <a:solidFill>
                <a:srgbClr val="002060"/>
              </a:solidFill>
              <a:effectLst>
                <a:outerShdw>
                  <a:srgbClr val="000000"/>
                </a:outerShdw>
              </a:effectLst>
              <a:latin typeface="微軟正黑體" pitchFamily="34"/>
              <a:ea typeface="微軟正黑體" pitchFamily="34"/>
            </a:endParaRPr>
          </a:p>
        </p:txBody>
      </p:sp>
      <p:sp>
        <p:nvSpPr>
          <p:cNvPr id="7" name="橢圓形圖說文字 7"/>
          <p:cNvSpPr/>
          <p:nvPr/>
        </p:nvSpPr>
        <p:spPr>
          <a:xfrm>
            <a:off x="382001" y="4248725"/>
            <a:ext cx="3603823" cy="2046164"/>
          </a:xfrm>
          <a:custGeom>
            <a:avLst>
              <a:gd name="f0" fmla="val 21881"/>
              <a:gd name="f1" fmla="val -1167"/>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solidFill>
            <a:srgbClr val="FFCCCC"/>
          </a:solidFill>
          <a:ln cap="flat">
            <a:noFill/>
            <a:prstDash val="solid"/>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zh-TW" sz="2400" kern="0">
                <a:solidFill>
                  <a:srgbClr val="002060"/>
                </a:solidFill>
                <a:effectLst>
                  <a:outerShdw>
                    <a:srgbClr val="000000"/>
                  </a:outerShdw>
                </a:effectLst>
                <a:latin typeface="微軟正黑體" pitchFamily="34"/>
                <a:ea typeface="微軟正黑體" pitchFamily="34"/>
              </a:rPr>
              <a:t>在表現描述以</a:t>
            </a:r>
            <a:endParaRPr lang="en-US" sz="2400" kern="0">
              <a:solidFill>
                <a:srgbClr val="002060"/>
              </a:solidFill>
              <a:effectLst>
                <a:outerShdw>
                  <a:srgbClr val="000000"/>
                </a:outerShdw>
              </a:effectLst>
              <a:latin typeface="微軟正黑體" pitchFamily="34"/>
              <a:ea typeface="微軟正黑體" pitchFamily="34"/>
            </a:endParaRPr>
          </a:p>
          <a:p>
            <a:pPr algn="ctr" eaLnBrk="1" fontAlgn="auto" hangingPunct="1">
              <a:spcBef>
                <a:spcPts val="0"/>
              </a:spcBef>
              <a:spcAft>
                <a:spcPts val="0"/>
              </a:spcAft>
              <a:defRPr sz="1800" b="0" i="0" u="none" strike="noStrike" kern="0" cap="none" spc="0" baseline="0">
                <a:solidFill>
                  <a:srgbClr val="000000"/>
                </a:solidFill>
                <a:uFillTx/>
              </a:defRPr>
            </a:pPr>
            <a:r>
              <a:rPr lang="zh-TW" sz="2400" kern="0">
                <a:solidFill>
                  <a:srgbClr val="002060"/>
                </a:solidFill>
                <a:effectLst>
                  <a:outerShdw>
                    <a:srgbClr val="000000"/>
                  </a:outerShdw>
                </a:effectLst>
                <a:latin typeface="微軟正黑體" pitchFamily="34"/>
                <a:ea typeface="微軟正黑體" pitchFamily="34"/>
              </a:rPr>
              <a:t>「</a:t>
            </a:r>
            <a:r>
              <a:rPr lang="zh-TW" sz="3200" b="1" kern="0">
                <a:solidFill>
                  <a:srgbClr val="002060"/>
                </a:solidFill>
                <a:effectLst>
                  <a:outerShdw>
                    <a:srgbClr val="000000"/>
                  </a:outerShdw>
                </a:effectLst>
                <a:latin typeface="微軟正黑體" pitchFamily="34"/>
                <a:ea typeface="微軟正黑體" pitchFamily="34"/>
              </a:rPr>
              <a:t>一條通</a:t>
            </a:r>
            <a:r>
              <a:rPr lang="zh-TW" sz="2400" kern="0">
                <a:solidFill>
                  <a:srgbClr val="002060"/>
                </a:solidFill>
                <a:effectLst>
                  <a:outerShdw>
                    <a:srgbClr val="000000"/>
                  </a:outerShdw>
                </a:effectLst>
                <a:latin typeface="微軟正黑體" pitchFamily="34"/>
                <a:ea typeface="微軟正黑體" pitchFamily="34"/>
              </a:rPr>
              <a:t>」堆疊、「</a:t>
            </a:r>
            <a:r>
              <a:rPr lang="zh-TW" sz="3200" b="1" kern="0">
                <a:solidFill>
                  <a:srgbClr val="002060"/>
                </a:solidFill>
                <a:effectLst>
                  <a:outerShdw>
                    <a:srgbClr val="000000"/>
                  </a:outerShdw>
                </a:effectLst>
                <a:latin typeface="微軟正黑體" pitchFamily="34"/>
                <a:ea typeface="微軟正黑體" pitchFamily="34"/>
              </a:rPr>
              <a:t>表現</a:t>
            </a:r>
            <a:r>
              <a:rPr lang="zh-TW" sz="2400" kern="0">
                <a:solidFill>
                  <a:srgbClr val="002060"/>
                </a:solidFill>
                <a:effectLst>
                  <a:outerShdw>
                    <a:srgbClr val="000000"/>
                  </a:outerShdw>
                </a:effectLst>
                <a:latin typeface="微軟正黑體" pitchFamily="34"/>
                <a:ea typeface="微軟正黑體" pitchFamily="34"/>
              </a:rPr>
              <a:t>」累進的方式來呈現。</a:t>
            </a:r>
            <a:endParaRPr lang="en-US" sz="2400" kern="0">
              <a:solidFill>
                <a:srgbClr val="002060"/>
              </a:solidFill>
              <a:effectLst>
                <a:outerShdw>
                  <a:srgbClr val="000000"/>
                </a:outerShdw>
              </a:effectLst>
              <a:latin typeface="微軟正黑體" pitchFamily="34"/>
              <a:ea typeface="微軟正黑體" pitchFamily="34"/>
            </a:endParaRPr>
          </a:p>
        </p:txBody>
      </p:sp>
    </p:spTree>
    <p:extLst>
      <p:ext uri="{BB962C8B-B14F-4D97-AF65-F5344CB8AC3E}">
        <p14:creationId xmlns:p14="http://schemas.microsoft.com/office/powerpoint/2010/main" val="108734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4CB891E-598F-4B2A-AC8C-DE038277861D}"/>
              </a:ext>
            </a:extLst>
          </p:cNvPr>
          <p:cNvSpPr>
            <a:spLocks noGrp="1"/>
          </p:cNvSpPr>
          <p:nvPr>
            <p:ph type="title"/>
          </p:nvPr>
        </p:nvSpPr>
        <p:spPr/>
        <p:txBody>
          <a:bodyPr/>
          <a:lstStyle/>
          <a:p>
            <a:r>
              <a:rPr lang="zh-TW">
                <a:latin typeface="微軟正黑體"/>
                <a:ea typeface="微軟正黑體"/>
              </a:rPr>
              <a:t>個人衛生與保健</a:t>
            </a:r>
            <a:r>
              <a:rPr lang="zh-TW" altLang="en-US">
                <a:latin typeface="微軟正黑體"/>
                <a:ea typeface="微軟正黑體"/>
              </a:rPr>
              <a:t>示例</a:t>
            </a:r>
            <a:endParaRPr lang="zh-TW">
              <a:latin typeface="微軟正黑體"/>
              <a:ea typeface="微軟正黑體"/>
            </a:endParaRPr>
          </a:p>
        </p:txBody>
      </p:sp>
      <p:sp>
        <p:nvSpPr>
          <p:cNvPr id="4" name="投影片編號版面配置區 3">
            <a:extLst>
              <a:ext uri="{FF2B5EF4-FFF2-40B4-BE49-F238E27FC236}">
                <a16:creationId xmlns="" xmlns:a16="http://schemas.microsoft.com/office/drawing/2014/main" id="{D3C04BC1-DA16-4256-BC8B-566F0B54F77D}"/>
              </a:ext>
            </a:extLst>
          </p:cNvPr>
          <p:cNvSpPr>
            <a:spLocks noGrp="1"/>
          </p:cNvSpPr>
          <p:nvPr>
            <p:ph type="sldNum" sz="quarter" idx="12"/>
          </p:nvPr>
        </p:nvSpPr>
        <p:spPr/>
        <p:txBody>
          <a:bodyPr/>
          <a:lstStyle/>
          <a:p>
            <a:fld id="{F7DBB841-797D-4981-90E2-FEB5F237D115}" type="slidenum">
              <a:rPr lang="zh-TW" altLang="en-US"/>
              <a:pPr/>
              <a:t>102</a:t>
            </a:fld>
            <a:endParaRPr lang="zh-TW" altLang="en-US"/>
          </a:p>
        </p:txBody>
      </p:sp>
      <p:sp>
        <p:nvSpPr>
          <p:cNvPr id="9" name="矩形 8">
            <a:extLst>
              <a:ext uri="{FF2B5EF4-FFF2-40B4-BE49-F238E27FC236}">
                <a16:creationId xmlns="" xmlns:a16="http://schemas.microsoft.com/office/drawing/2014/main" id="{A4698AEB-F4C1-4A06-8536-85507C44E4BB}"/>
              </a:ext>
            </a:extLst>
          </p:cNvPr>
          <p:cNvSpPr/>
          <p:nvPr/>
        </p:nvSpPr>
        <p:spPr>
          <a:xfrm>
            <a:off x="387177" y="1118285"/>
            <a:ext cx="2131539" cy="72081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600">
                <a:latin typeface="Microsoft YaHei UI Light"/>
                <a:ea typeface="Microsoft YaHei UI Light"/>
              </a:rPr>
              <a:t>課程架構</a:t>
            </a:r>
          </a:p>
        </p:txBody>
      </p:sp>
      <p:pic>
        <p:nvPicPr>
          <p:cNvPr id="12" name="圖片 12">
            <a:extLst>
              <a:ext uri="{FF2B5EF4-FFF2-40B4-BE49-F238E27FC236}">
                <a16:creationId xmlns="" xmlns:a16="http://schemas.microsoft.com/office/drawing/2014/main" id="{43FAE70A-600C-42F1-9855-8004C8BB37EF}"/>
              </a:ext>
            </a:extLst>
          </p:cNvPr>
          <p:cNvPicPr>
            <a:picLocks noChangeAspect="1"/>
          </p:cNvPicPr>
          <p:nvPr/>
        </p:nvPicPr>
        <p:blipFill>
          <a:blip r:embed="rId2"/>
          <a:stretch>
            <a:fillRect/>
          </a:stretch>
        </p:blipFill>
        <p:spPr>
          <a:xfrm>
            <a:off x="461319" y="1835597"/>
            <a:ext cx="8550874" cy="1230320"/>
          </a:xfrm>
          <a:prstGeom prst="rect">
            <a:avLst/>
          </a:prstGeom>
        </p:spPr>
      </p:pic>
      <p:pic>
        <p:nvPicPr>
          <p:cNvPr id="14" name="圖片 14">
            <a:extLst>
              <a:ext uri="{FF2B5EF4-FFF2-40B4-BE49-F238E27FC236}">
                <a16:creationId xmlns="" xmlns:a16="http://schemas.microsoft.com/office/drawing/2014/main" id="{41459A64-E691-4EB0-8C02-08013EEA7423}"/>
              </a:ext>
            </a:extLst>
          </p:cNvPr>
          <p:cNvPicPr>
            <a:picLocks noChangeAspect="1"/>
          </p:cNvPicPr>
          <p:nvPr/>
        </p:nvPicPr>
        <p:blipFill>
          <a:blip r:embed="rId3"/>
          <a:stretch>
            <a:fillRect/>
          </a:stretch>
        </p:blipFill>
        <p:spPr>
          <a:xfrm>
            <a:off x="389238" y="2903874"/>
            <a:ext cx="8314037" cy="3614277"/>
          </a:xfrm>
          <a:prstGeom prst="rect">
            <a:avLst/>
          </a:prstGeom>
        </p:spPr>
      </p:pic>
    </p:spTree>
    <p:extLst>
      <p:ext uri="{BB962C8B-B14F-4D97-AF65-F5344CB8AC3E}">
        <p14:creationId xmlns:p14="http://schemas.microsoft.com/office/powerpoint/2010/main" val="9215930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D3A3624F-3DC8-402D-92EC-BE4511A9BE8C}"/>
              </a:ext>
            </a:extLst>
          </p:cNvPr>
          <p:cNvSpPr>
            <a:spLocks noGrp="1"/>
          </p:cNvSpPr>
          <p:nvPr>
            <p:ph type="sldNum" sz="quarter" idx="12"/>
          </p:nvPr>
        </p:nvSpPr>
        <p:spPr/>
        <p:txBody>
          <a:bodyPr/>
          <a:lstStyle/>
          <a:p>
            <a:fld id="{F7DBB841-797D-4981-90E2-FEB5F237D115}" type="slidenum">
              <a:rPr lang="zh-TW" altLang="en-US"/>
              <a:pPr/>
              <a:t>103</a:t>
            </a:fld>
            <a:endParaRPr lang="zh-TW" altLang="en-US"/>
          </a:p>
        </p:txBody>
      </p:sp>
      <p:sp>
        <p:nvSpPr>
          <p:cNvPr id="6" name="矩形 5">
            <a:extLst>
              <a:ext uri="{FF2B5EF4-FFF2-40B4-BE49-F238E27FC236}">
                <a16:creationId xmlns="" xmlns:a16="http://schemas.microsoft.com/office/drawing/2014/main" id="{7F7B248B-181D-46D7-888E-58E9868BE835}"/>
              </a:ext>
            </a:extLst>
          </p:cNvPr>
          <p:cNvSpPr/>
          <p:nvPr/>
        </p:nvSpPr>
        <p:spPr>
          <a:xfrm>
            <a:off x="366582" y="129745"/>
            <a:ext cx="4036539" cy="72081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600">
                <a:latin typeface="Microsoft YaHei UI Light"/>
                <a:ea typeface="Microsoft YaHei UI Light"/>
              </a:rPr>
              <a:t>教學與評量對照表</a:t>
            </a:r>
          </a:p>
        </p:txBody>
      </p:sp>
      <p:graphicFrame>
        <p:nvGraphicFramePr>
          <p:cNvPr id="8" name="表格 7">
            <a:extLst>
              <a:ext uri="{FF2B5EF4-FFF2-40B4-BE49-F238E27FC236}">
                <a16:creationId xmlns="" xmlns:a16="http://schemas.microsoft.com/office/drawing/2014/main" id="{DF308B69-0C58-4EA5-8598-00C821315415}"/>
              </a:ext>
            </a:extLst>
          </p:cNvPr>
          <p:cNvGraphicFramePr>
            <a:graphicFrameLocks noGrp="1"/>
          </p:cNvGraphicFramePr>
          <p:nvPr>
            <p:extLst>
              <p:ext uri="{D42A27DB-BD31-4B8C-83A1-F6EECF244321}">
                <p14:modId xmlns:p14="http://schemas.microsoft.com/office/powerpoint/2010/main" val="2304003680"/>
              </p:ext>
            </p:extLst>
          </p:nvPr>
        </p:nvGraphicFramePr>
        <p:xfrm>
          <a:off x="246792" y="981792"/>
          <a:ext cx="8712200" cy="5821172"/>
        </p:xfrm>
        <a:graphic>
          <a:graphicData uri="http://schemas.openxmlformats.org/drawingml/2006/table">
            <a:tbl>
              <a:tblPr firstRow="1" firstCol="1" bandRow="1">
                <a:tableStyleId>{5C22544A-7EE6-4342-B048-85BDC9FD1C3A}</a:tableStyleId>
              </a:tblPr>
              <a:tblGrid>
                <a:gridCol w="1155700">
                  <a:extLst>
                    <a:ext uri="{9D8B030D-6E8A-4147-A177-3AD203B41FA5}">
                      <a16:colId xmlns="" xmlns:a16="http://schemas.microsoft.com/office/drawing/2014/main" val="114541365"/>
                    </a:ext>
                  </a:extLst>
                </a:gridCol>
                <a:gridCol w="1219200">
                  <a:extLst>
                    <a:ext uri="{9D8B030D-6E8A-4147-A177-3AD203B41FA5}">
                      <a16:colId xmlns="" xmlns:a16="http://schemas.microsoft.com/office/drawing/2014/main" val="1925483484"/>
                    </a:ext>
                  </a:extLst>
                </a:gridCol>
                <a:gridCol w="1511300">
                  <a:extLst>
                    <a:ext uri="{9D8B030D-6E8A-4147-A177-3AD203B41FA5}">
                      <a16:colId xmlns="" xmlns:a16="http://schemas.microsoft.com/office/drawing/2014/main" val="2580462955"/>
                    </a:ext>
                  </a:extLst>
                </a:gridCol>
                <a:gridCol w="1587500">
                  <a:extLst>
                    <a:ext uri="{9D8B030D-6E8A-4147-A177-3AD203B41FA5}">
                      <a16:colId xmlns="" xmlns:a16="http://schemas.microsoft.com/office/drawing/2014/main" val="1223845689"/>
                    </a:ext>
                  </a:extLst>
                </a:gridCol>
                <a:gridCol w="3238500">
                  <a:extLst>
                    <a:ext uri="{9D8B030D-6E8A-4147-A177-3AD203B41FA5}">
                      <a16:colId xmlns="" xmlns:a16="http://schemas.microsoft.com/office/drawing/2014/main" val="393061828"/>
                    </a:ext>
                  </a:extLst>
                </a:gridCol>
              </a:tblGrid>
              <a:tr h="305435">
                <a:tc>
                  <a:txBody>
                    <a:bodyPr/>
                    <a:lstStyle/>
                    <a:p>
                      <a:pPr marL="0" algn="ctr" rtl="0" eaLnBrk="1" latinLnBrk="0" hangingPunct="1">
                        <a:lnSpc>
                          <a:spcPts val="2000"/>
                        </a:lnSpc>
                        <a:spcBef>
                          <a:spcPts val="0"/>
                        </a:spcBef>
                        <a:spcAft>
                          <a:spcPts val="0"/>
                        </a:spcAft>
                      </a:pPr>
                      <a:r>
                        <a:rPr lang="zh-TW" altLang="en-US" sz="1800">
                          <a:effectLst/>
                          <a:latin typeface="Microsoft YaHei UI Light"/>
                          <a:ea typeface="Microsoft YaHei UI Light"/>
                        </a:rPr>
                        <a:t>內容標準</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lnSpc>
                          <a:spcPts val="2000"/>
                        </a:lnSpc>
                        <a:spcBef>
                          <a:spcPts val="0"/>
                        </a:spcBef>
                        <a:spcAft>
                          <a:spcPts val="0"/>
                        </a:spcAft>
                      </a:pPr>
                      <a:r>
                        <a:rPr lang="zh-TW" altLang="en-US" sz="1800">
                          <a:effectLst/>
                          <a:latin typeface="Microsoft YaHei UI Light"/>
                          <a:ea typeface="Microsoft YaHei UI Light"/>
                        </a:rPr>
                        <a:t>健康主題</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lnSpc>
                          <a:spcPts val="2000"/>
                        </a:lnSpc>
                        <a:spcBef>
                          <a:spcPts val="0"/>
                        </a:spcBef>
                        <a:spcAft>
                          <a:spcPts val="0"/>
                        </a:spcAft>
                      </a:pPr>
                      <a:r>
                        <a:rPr lang="zh-TW" altLang="en-US" sz="1800">
                          <a:effectLst/>
                          <a:latin typeface="Microsoft YaHei UI Light"/>
                          <a:ea typeface="Microsoft YaHei UI Light"/>
                        </a:rPr>
                        <a:t>評量目標</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lnSpc>
                          <a:spcPts val="2000"/>
                        </a:lnSpc>
                        <a:spcBef>
                          <a:spcPts val="0"/>
                        </a:spcBef>
                        <a:spcAft>
                          <a:spcPts val="0"/>
                        </a:spcAft>
                      </a:pPr>
                      <a:r>
                        <a:rPr lang="zh-TW" altLang="en-US" sz="1800">
                          <a:effectLst/>
                          <a:latin typeface="Microsoft YaHei UI Light"/>
                          <a:ea typeface="Microsoft YaHei UI Light"/>
                        </a:rPr>
                        <a:t>評量策略</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lnSpc>
                          <a:spcPts val="2000"/>
                        </a:lnSpc>
                        <a:spcBef>
                          <a:spcPts val="0"/>
                        </a:spcBef>
                        <a:spcAft>
                          <a:spcPts val="0"/>
                        </a:spcAft>
                      </a:pPr>
                      <a:r>
                        <a:rPr lang="zh-TW" altLang="en-US" sz="1800">
                          <a:effectLst/>
                          <a:latin typeface="Microsoft YaHei UI Light"/>
                          <a:ea typeface="Microsoft YaHei UI Light"/>
                        </a:rPr>
                        <a:t>教學策略</a:t>
                      </a:r>
                      <a:endParaRPr lang="zh-TW" altLang="en-US">
                        <a:effectLst/>
                        <a:latin typeface="Microsoft YaHei UI Light"/>
                        <a:ea typeface="Microsoft YaHei UI Light"/>
                      </a:endParaRPr>
                    </a:p>
                  </a:txBody>
                  <a:tcPr marL="0" marR="0" marT="0" marB="0" anchor="ctr"/>
                </a:tc>
                <a:extLst>
                  <a:ext uri="{0D108BD9-81ED-4DB2-BD59-A6C34878D82A}">
                    <a16:rowId xmlns="" xmlns:a16="http://schemas.microsoft.com/office/drawing/2014/main" val="4121659193"/>
                  </a:ext>
                </a:extLst>
              </a:tr>
              <a:tr h="1155065">
                <a:tc>
                  <a:txBody>
                    <a:bodyPr/>
                    <a:lstStyle/>
                    <a:p>
                      <a:pPr marL="0" algn="ctr" rtl="0" eaLnBrk="1" latinLnBrk="0" hangingPunct="1">
                        <a:lnSpc>
                          <a:spcPts val="1500"/>
                        </a:lnSpc>
                        <a:spcBef>
                          <a:spcPts val="0"/>
                        </a:spcBef>
                        <a:spcAft>
                          <a:spcPts val="0"/>
                        </a:spcAft>
                      </a:pPr>
                      <a:r>
                        <a:rPr lang="zh-TW" altLang="en-US" sz="1800">
                          <a:effectLst/>
                          <a:latin typeface="Microsoft YaHei UI Light"/>
                          <a:ea typeface="Microsoft YaHei UI Light"/>
                        </a:rPr>
                        <a:t>情意</a:t>
                      </a:r>
                      <a:endParaRPr lang="zh-TW" altLang="en-US">
                        <a:effectLst/>
                        <a:latin typeface="Microsoft YaHei UI Light"/>
                        <a:ea typeface="Microsoft YaHei UI Light"/>
                      </a:endParaRPr>
                    </a:p>
                  </a:txBody>
                  <a:tcPr marL="0" marR="0" marT="0" marB="0" anchor="ctr"/>
                </a:tc>
                <a:tc rowSpan="4">
                  <a:txBody>
                    <a:bodyPr/>
                    <a:lstStyle/>
                    <a:p>
                      <a:pPr marL="0" algn="ctr" rtl="0" eaLnBrk="1" latinLnBrk="0" hangingPunct="1">
                        <a:lnSpc>
                          <a:spcPts val="2000"/>
                        </a:lnSpc>
                        <a:spcBef>
                          <a:spcPts val="0"/>
                        </a:spcBef>
                        <a:spcAft>
                          <a:spcPts val="0"/>
                        </a:spcAft>
                      </a:pPr>
                      <a:r>
                        <a:rPr lang="zh-TW" altLang="en-US" sz="1800">
                          <a:effectLst/>
                          <a:latin typeface="Microsoft YaHei UI Light"/>
                          <a:ea typeface="Microsoft YaHei UI Light"/>
                        </a:rPr>
                        <a:t>個人衛生與保健</a:t>
                      </a:r>
                      <a:endParaRPr lang="zh-TW" altLang="en-US">
                        <a:effectLst/>
                        <a:latin typeface="Microsoft YaHei UI Light"/>
                        <a:ea typeface="Microsoft YaHei UI Light"/>
                      </a:endParaRPr>
                    </a:p>
                  </a:txBody>
                  <a:tcPr marL="0" marR="0" marT="0" marB="0" anchor="ctr"/>
                </a:tc>
                <a:tc>
                  <a:txBody>
                    <a:bodyPr/>
                    <a:lstStyle/>
                    <a:p>
                      <a:pPr marL="0" algn="l" rtl="0" eaLnBrk="1" latinLnBrk="0" hangingPunct="1">
                        <a:spcBef>
                          <a:spcPts val="0"/>
                        </a:spcBef>
                        <a:spcAft>
                          <a:spcPts val="0"/>
                        </a:spcAft>
                      </a:pPr>
                      <a:r>
                        <a:rPr lang="zh-TW" altLang="en-US" sz="1800">
                          <a:effectLst/>
                          <a:latin typeface="Microsoft YaHei UI Light"/>
                          <a:ea typeface="Microsoft YaHei UI Light"/>
                        </a:rPr>
                        <a:t>學生是否能體會儀表整潔的重要性。</a:t>
                      </a:r>
                      <a:endParaRPr lang="zh-TW" altLang="en-US">
                        <a:effectLst/>
                        <a:latin typeface="Microsoft YaHei UI Light"/>
                        <a:ea typeface="Microsoft YaHei UI Light"/>
                      </a:endParaRPr>
                    </a:p>
                  </a:txBody>
                  <a:tcPr marL="0" marR="0" marT="0" marB="0" anchor="ctr"/>
                </a:tc>
                <a:tc>
                  <a:txBody>
                    <a:bodyPr/>
                    <a:lstStyle/>
                    <a:p>
                      <a:pPr marL="0" algn="l" rtl="0" eaLnBrk="1" latinLnBrk="0" hangingPunct="1">
                        <a:spcBef>
                          <a:spcPts val="0"/>
                        </a:spcBef>
                        <a:spcAft>
                          <a:spcPts val="0"/>
                        </a:spcAft>
                      </a:pPr>
                      <a:r>
                        <a:rPr lang="zh-TW" altLang="en-US" sz="1800">
                          <a:effectLst/>
                          <a:latin typeface="Microsoft YaHei UI Light"/>
                          <a:ea typeface="Microsoft YaHei UI Light"/>
                        </a:rPr>
                        <a:t>發表：依學生的學習單回答狀況進行評估。</a:t>
                      </a:r>
                      <a:endParaRPr lang="zh-TW" altLang="en-US">
                        <a:effectLst/>
                        <a:latin typeface="Microsoft YaHei UI Light"/>
                        <a:ea typeface="Microsoft YaHei UI Light"/>
                      </a:endParaRPr>
                    </a:p>
                  </a:txBody>
                  <a:tcPr marL="0" marR="0" marT="0" marB="0" anchor="ctr"/>
                </a:tc>
                <a:tc rowSpan="4">
                  <a:txBody>
                    <a:bodyPr/>
                    <a:lstStyle/>
                    <a:p>
                      <a:pPr marL="347345" indent="-347345" algn="just" rtl="0">
                        <a:spcBef>
                          <a:spcPts val="0"/>
                        </a:spcBef>
                        <a:spcAft>
                          <a:spcPts val="0"/>
                        </a:spcAft>
                        <a:buFont typeface="+mj-lt"/>
                        <a:buAutoNum type="arabicPeriod"/>
                      </a:pPr>
                      <a:r>
                        <a:rPr lang="zh-TW" altLang="en-US" sz="1800">
                          <a:effectLst/>
                          <a:latin typeface="Microsoft YaHei UI Light"/>
                          <a:ea typeface="Microsoft YaHei UI Light"/>
                        </a:rPr>
                        <a:t>繪本導讀：引導學生發覺儀表不整潔會帶來哪些不好的影響。（情意）</a:t>
                      </a:r>
                      <a:endParaRPr lang="zh-TW" altLang="en-US">
                        <a:latin typeface="Microsoft YaHei UI Light"/>
                        <a:ea typeface="Microsoft YaHei UI Light"/>
                      </a:endParaRPr>
                    </a:p>
                    <a:p>
                      <a:pPr marL="347345" lvl="0" indent="-347345" algn="just">
                        <a:spcBef>
                          <a:spcPts val="0"/>
                        </a:spcBef>
                        <a:spcAft>
                          <a:spcPts val="0"/>
                        </a:spcAft>
                        <a:buAutoNum type="arabicPeriod"/>
                      </a:pPr>
                      <a:r>
                        <a:rPr lang="zh-TW" altLang="en-US" sz="1800">
                          <a:effectLst/>
                          <a:latin typeface="Microsoft YaHei UI Light"/>
                          <a:ea typeface="Microsoft YaHei UI Light"/>
                        </a:rPr>
                        <a:t>自由發表</a:t>
                      </a:r>
                      <a:r>
                        <a:rPr lang="zh-TW" altLang="en-US" sz="1800" baseline="30000">
                          <a:effectLst/>
                          <a:latin typeface="Microsoft YaHei UI Light"/>
                          <a:ea typeface="Microsoft YaHei UI Light"/>
                        </a:rPr>
                        <a:t>＊</a:t>
                      </a:r>
                      <a:r>
                        <a:rPr lang="zh-TW" altLang="en-US" sz="1800">
                          <a:effectLst/>
                          <a:latin typeface="Microsoft YaHei UI Light"/>
                          <a:ea typeface="Microsoft YaHei UI Light"/>
                        </a:rPr>
                        <a:t>：學生配合學習單內容，討論儀表整潔的重要性及保持服裝儀容整潔的方法。（情意、認知）</a:t>
                      </a:r>
                      <a:endParaRPr lang="zh-TW" altLang="en-US">
                        <a:latin typeface="Microsoft YaHei UI Light"/>
                        <a:ea typeface="Microsoft YaHei UI Light"/>
                      </a:endParaRPr>
                    </a:p>
                    <a:p>
                      <a:pPr marL="347345" lvl="0" indent="-347345" algn="just">
                        <a:spcBef>
                          <a:spcPts val="0"/>
                        </a:spcBef>
                        <a:spcAft>
                          <a:spcPts val="0"/>
                        </a:spcAft>
                        <a:buAutoNum type="arabicPeriod"/>
                      </a:pPr>
                      <a:r>
                        <a:rPr lang="zh-TW" altLang="en-US" sz="1800">
                          <a:effectLst/>
                          <a:latin typeface="Microsoft YaHei UI Light"/>
                          <a:ea typeface="Microsoft YaHei UI Light"/>
                        </a:rPr>
                        <a:t>經驗分享：平日進行洗臉、洗手、洗澡等清潔習慣的方式和時機。（行為）</a:t>
                      </a:r>
                      <a:endParaRPr lang="zh-TW" altLang="en-US">
                        <a:latin typeface="Microsoft YaHei UI Light"/>
                        <a:ea typeface="Microsoft YaHei UI Light"/>
                      </a:endParaRPr>
                    </a:p>
                    <a:p>
                      <a:pPr marL="347345" lvl="0" indent="-347345" algn="just">
                        <a:spcBef>
                          <a:spcPts val="0"/>
                        </a:spcBef>
                        <a:spcAft>
                          <a:spcPts val="0"/>
                        </a:spcAft>
                        <a:buAutoNum type="arabicPeriod"/>
                      </a:pPr>
                      <a:r>
                        <a:rPr lang="zh-TW" altLang="en-US" sz="1800">
                          <a:effectLst/>
                          <a:latin typeface="Microsoft YaHei UI Light"/>
                          <a:ea typeface="Microsoft YaHei UI Light"/>
                        </a:rPr>
                        <a:t>講述示範</a:t>
                      </a:r>
                      <a:r>
                        <a:rPr lang="zh-TW" altLang="en-US" sz="1800" baseline="30000">
                          <a:effectLst/>
                          <a:latin typeface="Microsoft YaHei UI Light"/>
                          <a:ea typeface="Microsoft YaHei UI Light"/>
                        </a:rPr>
                        <a:t>＊</a:t>
                      </a:r>
                      <a:r>
                        <a:rPr lang="zh-TW" altLang="en-US" sz="1800">
                          <a:effectLst/>
                          <a:latin typeface="Microsoft YaHei UI Light"/>
                          <a:ea typeface="Microsoft YaHei UI Light"/>
                        </a:rPr>
                        <a:t>：教師示範洗臉、洗手、洗澡的步驟，並同時說明應注意的事項。</a:t>
                      </a:r>
                      <a:r>
                        <a:rPr lang="en-US" altLang="zh-TW" sz="1800">
                          <a:effectLst/>
                          <a:latin typeface="Microsoft YaHei UI Light"/>
                        </a:rPr>
                        <a:t>(</a:t>
                      </a:r>
                      <a:r>
                        <a:rPr lang="zh-TW" altLang="en-US" sz="1800">
                          <a:effectLst/>
                          <a:latin typeface="Microsoft YaHei UI Light"/>
                          <a:ea typeface="Microsoft YaHei UI Light"/>
                        </a:rPr>
                        <a:t>認知、技能</a:t>
                      </a:r>
                      <a:r>
                        <a:rPr lang="en-US" altLang="zh-TW" sz="1800">
                          <a:effectLst/>
                          <a:latin typeface="Microsoft YaHei UI Light"/>
                        </a:rPr>
                        <a:t>)</a:t>
                      </a:r>
                      <a:endParaRPr lang="zh-TW" altLang="en-US">
                        <a:latin typeface="Microsoft YaHei UI Light"/>
                        <a:ea typeface="Microsoft YaHei UI Light"/>
                      </a:endParaRPr>
                    </a:p>
                    <a:p>
                      <a:pPr marL="347345" lvl="0" indent="-347345" algn="just">
                        <a:spcBef>
                          <a:spcPts val="0"/>
                        </a:spcBef>
                        <a:spcAft>
                          <a:spcPts val="0"/>
                        </a:spcAft>
                        <a:buAutoNum type="arabicPeriod"/>
                      </a:pPr>
                      <a:r>
                        <a:rPr lang="zh-TW" altLang="en-US" sz="1800">
                          <a:effectLst/>
                          <a:latin typeface="Microsoft YaHei UI Light"/>
                          <a:ea typeface="Microsoft YaHei UI Light"/>
                        </a:rPr>
                        <a:t>演練：學生分項進行演練，由教師在旁觀察與指導。（技能）</a:t>
                      </a:r>
                      <a:endParaRPr lang="zh-TW" altLang="en-US">
                        <a:latin typeface="Microsoft YaHei UI Light"/>
                        <a:ea typeface="Microsoft YaHei UI Light"/>
                      </a:endParaRPr>
                    </a:p>
                    <a:p>
                      <a:pPr marL="347345" lvl="0" indent="-347345" algn="just" eaLnBrk="1" latinLnBrk="0" hangingPunct="1">
                        <a:spcBef>
                          <a:spcPts val="0"/>
                        </a:spcBef>
                        <a:spcAft>
                          <a:spcPts val="0"/>
                        </a:spcAft>
                        <a:buClrTx/>
                        <a:buSzPts val="1800"/>
                        <a:buAutoNum type="arabicPeriod"/>
                      </a:pPr>
                      <a:r>
                        <a:rPr lang="zh-TW" altLang="en-US" sz="1800">
                          <a:effectLst/>
                          <a:latin typeface="Microsoft YaHei UI Light"/>
                          <a:ea typeface="Microsoft YaHei UI Light"/>
                        </a:rPr>
                        <a:t>清潔習慣評量</a:t>
                      </a:r>
                      <a:r>
                        <a:rPr lang="zh-TW" altLang="en-US" sz="1800" baseline="30000">
                          <a:effectLst/>
                          <a:latin typeface="Microsoft YaHei UI Light"/>
                          <a:ea typeface="Microsoft YaHei UI Light"/>
                        </a:rPr>
                        <a:t>＊</a:t>
                      </a:r>
                      <a:r>
                        <a:rPr lang="zh-TW" altLang="en-US" sz="1800">
                          <a:effectLst/>
                          <a:latin typeface="Microsoft YaHei UI Light"/>
                          <a:ea typeface="Microsoft YaHei UI Light"/>
                        </a:rPr>
                        <a:t>：學生及家長，由教師依回答的情況予以評量。（行為）</a:t>
                      </a:r>
                      <a:endParaRPr lang="zh-TW" altLang="en-US">
                        <a:effectLst/>
                        <a:latin typeface="Microsoft YaHei UI Light"/>
                        <a:ea typeface="Microsoft YaHei UI Light"/>
                      </a:endParaRPr>
                    </a:p>
                  </a:txBody>
                  <a:tcPr marL="0" marR="0" marT="0" marB="0" anchor="ctr"/>
                </a:tc>
                <a:extLst>
                  <a:ext uri="{0D108BD9-81ED-4DB2-BD59-A6C34878D82A}">
                    <a16:rowId xmlns="" xmlns:a16="http://schemas.microsoft.com/office/drawing/2014/main" val="570996762"/>
                  </a:ext>
                </a:extLst>
              </a:tr>
              <a:tr h="1155065">
                <a:tc>
                  <a:txBody>
                    <a:bodyPr/>
                    <a:lstStyle/>
                    <a:p>
                      <a:pPr marL="0" algn="ctr" rtl="0" eaLnBrk="1" latinLnBrk="0" hangingPunct="1">
                        <a:lnSpc>
                          <a:spcPts val="1500"/>
                        </a:lnSpc>
                        <a:spcBef>
                          <a:spcPts val="0"/>
                        </a:spcBef>
                        <a:spcAft>
                          <a:spcPts val="0"/>
                        </a:spcAft>
                      </a:pPr>
                      <a:r>
                        <a:rPr lang="zh-TW" altLang="en-US" sz="1800">
                          <a:effectLst/>
                          <a:latin typeface="Microsoft YaHei UI Light"/>
                          <a:ea typeface="Microsoft YaHei UI Light"/>
                        </a:rPr>
                        <a:t>行為</a:t>
                      </a:r>
                      <a:endParaRPr lang="zh-TW" altLang="en-US">
                        <a:effectLst/>
                        <a:latin typeface="Microsoft YaHei UI Light"/>
                        <a:ea typeface="Microsoft YaHei UI Light"/>
                      </a:endParaRPr>
                    </a:p>
                  </a:txBody>
                  <a:tcPr marL="0" marR="0" marT="0" marB="0" anchor="ctr"/>
                </a:tc>
                <a:tc vMerge="1">
                  <a:txBody>
                    <a:bodyPr/>
                    <a:lstStyle/>
                    <a:p>
                      <a:endParaRPr lang="zh-TW" altLang="en-US"/>
                    </a:p>
                  </a:txBody>
                  <a:tcPr/>
                </a:tc>
                <a:tc>
                  <a:txBody>
                    <a:bodyPr/>
                    <a:lstStyle/>
                    <a:p>
                      <a:pPr marL="0" algn="l" rtl="0" eaLnBrk="1" latinLnBrk="0" hangingPunct="1">
                        <a:spcBef>
                          <a:spcPts val="0"/>
                        </a:spcBef>
                        <a:spcAft>
                          <a:spcPts val="0"/>
                        </a:spcAft>
                      </a:pPr>
                      <a:r>
                        <a:rPr lang="zh-TW" altLang="en-US" sz="1800">
                          <a:effectLst/>
                          <a:latin typeface="Microsoft YaHei UI Light"/>
                          <a:ea typeface="Microsoft YaHei UI Light"/>
                        </a:rPr>
                        <a:t>學生是否能實踐個人清潔習慣。且家長是否能配合督促學生改善個人清潔習慣。</a:t>
                      </a:r>
                      <a:endParaRPr lang="zh-TW" altLang="en-US">
                        <a:effectLst/>
                        <a:latin typeface="Microsoft YaHei UI Light"/>
                        <a:ea typeface="Microsoft YaHei UI Light"/>
                      </a:endParaRPr>
                    </a:p>
                  </a:txBody>
                  <a:tcPr marL="0" marR="0" marT="0" marB="0" anchor="ctr"/>
                </a:tc>
                <a:tc>
                  <a:txBody>
                    <a:bodyPr/>
                    <a:lstStyle/>
                    <a:p>
                      <a:pPr marL="0" algn="l" rtl="0" eaLnBrk="1" latinLnBrk="0" hangingPunct="1">
                        <a:spcBef>
                          <a:spcPts val="0"/>
                        </a:spcBef>
                        <a:spcAft>
                          <a:spcPts val="0"/>
                        </a:spcAft>
                      </a:pPr>
                      <a:r>
                        <a:rPr lang="zh-TW" altLang="en-US" sz="1800">
                          <a:effectLst/>
                          <a:latin typeface="Microsoft YaHei UI Light"/>
                          <a:ea typeface="Microsoft YaHei UI Light"/>
                        </a:rPr>
                        <a:t>自我評量：依學生回答問題的情形進行評估。</a:t>
                      </a:r>
                      <a:br>
                        <a:rPr lang="zh-TW" altLang="en-US" sz="1800">
                          <a:effectLst/>
                          <a:latin typeface="Microsoft YaHei UI Light"/>
                          <a:ea typeface="Microsoft YaHei UI Light"/>
                        </a:rPr>
                      </a:br>
                      <a:r>
                        <a:rPr lang="zh-TW" altLang="en-US" sz="1800">
                          <a:effectLst/>
                          <a:latin typeface="Microsoft YaHei UI Light"/>
                          <a:ea typeface="Microsoft YaHei UI Light"/>
                        </a:rPr>
                        <a:t>家長評量：依學生平日注意清潔習慣的情形進行評估。</a:t>
                      </a:r>
                      <a:endParaRPr lang="zh-TW" altLang="en-US">
                        <a:effectLst/>
                        <a:latin typeface="Microsoft YaHei UI Light"/>
                        <a:ea typeface="Microsoft YaHei UI Light"/>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277265498"/>
                  </a:ext>
                </a:extLst>
              </a:tr>
              <a:tr h="924052">
                <a:tc>
                  <a:txBody>
                    <a:bodyPr/>
                    <a:lstStyle/>
                    <a:p>
                      <a:pPr marL="0" algn="ctr" rtl="0" eaLnBrk="1" latinLnBrk="0" hangingPunct="1">
                        <a:lnSpc>
                          <a:spcPts val="1500"/>
                        </a:lnSpc>
                        <a:spcBef>
                          <a:spcPts val="0"/>
                        </a:spcBef>
                        <a:spcAft>
                          <a:spcPts val="0"/>
                        </a:spcAft>
                      </a:pPr>
                      <a:r>
                        <a:rPr lang="zh-TW" altLang="en-US" sz="1800">
                          <a:effectLst/>
                          <a:latin typeface="Microsoft YaHei UI Light"/>
                          <a:ea typeface="Microsoft YaHei UI Light"/>
                        </a:rPr>
                        <a:t>認知</a:t>
                      </a:r>
                      <a:endParaRPr lang="zh-TW" altLang="en-US">
                        <a:effectLst/>
                        <a:latin typeface="Microsoft YaHei UI Light"/>
                        <a:ea typeface="Microsoft YaHei UI Light"/>
                      </a:endParaRPr>
                    </a:p>
                  </a:txBody>
                  <a:tcPr marL="0" marR="0" marT="0" marB="0" anchor="ctr"/>
                </a:tc>
                <a:tc vMerge="1">
                  <a:txBody>
                    <a:bodyPr/>
                    <a:lstStyle/>
                    <a:p>
                      <a:endParaRPr lang="zh-TW" altLang="en-US"/>
                    </a:p>
                  </a:txBody>
                  <a:tcPr/>
                </a:tc>
                <a:tc>
                  <a:txBody>
                    <a:bodyPr/>
                    <a:lstStyle/>
                    <a:p>
                      <a:pPr marL="0" algn="l" rtl="0" eaLnBrk="1" latinLnBrk="0" hangingPunct="1">
                        <a:spcBef>
                          <a:spcPts val="0"/>
                        </a:spcBef>
                        <a:spcAft>
                          <a:spcPts val="0"/>
                        </a:spcAft>
                      </a:pPr>
                      <a:r>
                        <a:rPr lang="zh-TW" altLang="en-US" sz="1800">
                          <a:effectLst/>
                          <a:latin typeface="Microsoft YaHei UI Light"/>
                          <a:ea typeface="Microsoft YaHei UI Light"/>
                        </a:rPr>
                        <a:t>學生是否知道個人清潔習慣的方法與注意事項。</a:t>
                      </a:r>
                      <a:endParaRPr lang="zh-TW" altLang="en-US">
                        <a:effectLst/>
                        <a:latin typeface="Microsoft YaHei UI Light"/>
                        <a:ea typeface="Microsoft YaHei UI Light"/>
                      </a:endParaRPr>
                    </a:p>
                  </a:txBody>
                  <a:tcPr marL="0" marR="0" marT="0" marB="0" anchor="ctr"/>
                </a:tc>
                <a:tc>
                  <a:txBody>
                    <a:bodyPr/>
                    <a:lstStyle/>
                    <a:p>
                      <a:pPr marL="0" algn="l" rtl="0" eaLnBrk="1" latinLnBrk="0" hangingPunct="1">
                        <a:spcBef>
                          <a:spcPts val="0"/>
                        </a:spcBef>
                        <a:spcAft>
                          <a:spcPts val="0"/>
                        </a:spcAft>
                      </a:pPr>
                      <a:r>
                        <a:rPr lang="zh-TW" altLang="en-US" sz="1800">
                          <a:effectLst/>
                          <a:latin typeface="Microsoft YaHei UI Light"/>
                          <a:ea typeface="Microsoft YaHei UI Light"/>
                        </a:rPr>
                        <a:t>問答：依學生的回答進行評估。</a:t>
                      </a:r>
                      <a:endParaRPr lang="zh-TW" altLang="en-US">
                        <a:effectLst/>
                        <a:latin typeface="Microsoft YaHei UI Light"/>
                        <a:ea typeface="Microsoft YaHei UI Light"/>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718461826"/>
                  </a:ext>
                </a:extLst>
              </a:tr>
              <a:tr h="1068832">
                <a:tc>
                  <a:txBody>
                    <a:bodyPr/>
                    <a:lstStyle/>
                    <a:p>
                      <a:pPr marL="0" algn="ctr" rtl="0" eaLnBrk="1" latinLnBrk="0" hangingPunct="1">
                        <a:lnSpc>
                          <a:spcPts val="1500"/>
                        </a:lnSpc>
                        <a:spcBef>
                          <a:spcPts val="0"/>
                        </a:spcBef>
                        <a:spcAft>
                          <a:spcPts val="0"/>
                        </a:spcAft>
                      </a:pPr>
                      <a:r>
                        <a:rPr lang="zh-TW" altLang="en-US" sz="1800">
                          <a:effectLst/>
                          <a:latin typeface="Microsoft YaHei UI Light"/>
                          <a:ea typeface="Microsoft YaHei UI Light"/>
                        </a:rPr>
                        <a:t>技能</a:t>
                      </a:r>
                      <a:endParaRPr lang="zh-TW" altLang="en-US">
                        <a:effectLst/>
                        <a:latin typeface="Microsoft YaHei UI Light"/>
                        <a:ea typeface="Microsoft YaHei UI Light"/>
                      </a:endParaRPr>
                    </a:p>
                  </a:txBody>
                  <a:tcPr marL="0" marR="0" marT="0" marB="0" anchor="ctr"/>
                </a:tc>
                <a:tc vMerge="1">
                  <a:txBody>
                    <a:bodyPr/>
                    <a:lstStyle/>
                    <a:p>
                      <a:endParaRPr lang="zh-TW" altLang="en-US"/>
                    </a:p>
                  </a:txBody>
                  <a:tcPr/>
                </a:tc>
                <a:tc>
                  <a:txBody>
                    <a:bodyPr/>
                    <a:lstStyle/>
                    <a:p>
                      <a:pPr marL="0" algn="l" rtl="0" eaLnBrk="1" latinLnBrk="0" hangingPunct="1">
                        <a:spcBef>
                          <a:spcPts val="0"/>
                        </a:spcBef>
                        <a:spcAft>
                          <a:spcPts val="0"/>
                        </a:spcAft>
                      </a:pPr>
                      <a:r>
                        <a:rPr lang="zh-TW" altLang="en-US" sz="1800">
                          <a:effectLst/>
                          <a:latin typeface="Microsoft YaHei UI Light"/>
                          <a:ea typeface="Microsoft YaHei UI Light"/>
                        </a:rPr>
                        <a:t>學生是否能以正確的方式洗手。</a:t>
                      </a:r>
                      <a:endParaRPr lang="zh-TW" altLang="en-US">
                        <a:effectLst/>
                        <a:latin typeface="Microsoft YaHei UI Light"/>
                        <a:ea typeface="Microsoft YaHei UI Light"/>
                      </a:endParaRPr>
                    </a:p>
                  </a:txBody>
                  <a:tcPr marL="0" marR="0" marT="0" marB="0" anchor="ctr"/>
                </a:tc>
                <a:tc>
                  <a:txBody>
                    <a:bodyPr/>
                    <a:lstStyle/>
                    <a:p>
                      <a:pPr marL="0" algn="l" rtl="0" eaLnBrk="1" latinLnBrk="0" hangingPunct="1">
                        <a:spcBef>
                          <a:spcPts val="0"/>
                        </a:spcBef>
                        <a:spcAft>
                          <a:spcPts val="0"/>
                        </a:spcAft>
                      </a:pPr>
                      <a:r>
                        <a:rPr lang="zh-TW" altLang="en-US" sz="1800">
                          <a:effectLst/>
                          <a:latin typeface="Microsoft YaHei UI Light"/>
                          <a:ea typeface="Microsoft YaHei UI Light"/>
                        </a:rPr>
                        <a:t>演練：依正確的步驟和方法展現洗手技巧。</a:t>
                      </a:r>
                      <a:endParaRPr lang="zh-TW" altLang="en-US">
                        <a:effectLst/>
                        <a:latin typeface="Microsoft YaHei UI Light"/>
                        <a:ea typeface="Microsoft YaHei UI Light"/>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540415259"/>
                  </a:ext>
                </a:extLst>
              </a:tr>
            </a:tbl>
          </a:graphicData>
        </a:graphic>
      </p:graphicFrame>
    </p:spTree>
    <p:extLst>
      <p:ext uri="{BB962C8B-B14F-4D97-AF65-F5344CB8AC3E}">
        <p14:creationId xmlns:p14="http://schemas.microsoft.com/office/powerpoint/2010/main" val="21267775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帥帥王子不洗澡繪本</a:t>
            </a:r>
            <a:endParaRPr lang="zh-TW" altLang="en-US" dirty="0"/>
          </a:p>
        </p:txBody>
      </p:sp>
      <p:sp>
        <p:nvSpPr>
          <p:cNvPr id="3" name="內容版面配置區 2"/>
          <p:cNvSpPr>
            <a:spLocks noGrp="1"/>
          </p:cNvSpPr>
          <p:nvPr>
            <p:ph idx="1"/>
          </p:nvPr>
        </p:nvSpPr>
        <p:spPr/>
        <p:txBody>
          <a:bodyPr/>
          <a:lstStyle/>
          <a:p>
            <a:r>
              <a:rPr lang="en-US" altLang="zh-TW" dirty="0"/>
              <a:t>https://children.moc.gov.tw/book/218229</a:t>
            </a:r>
            <a:endParaRPr lang="zh-TW" altLang="en-US" dirty="0"/>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104</a:t>
            </a:fld>
            <a:endParaRPr lang="zh-TW" altLang="en-US"/>
          </a:p>
        </p:txBody>
      </p:sp>
      <p:pic>
        <p:nvPicPr>
          <p:cNvPr id="5" name="圖片 4"/>
          <p:cNvPicPr>
            <a:picLocks noChangeAspect="1"/>
          </p:cNvPicPr>
          <p:nvPr/>
        </p:nvPicPr>
        <p:blipFill>
          <a:blip r:embed="rId2"/>
          <a:stretch>
            <a:fillRect/>
          </a:stretch>
        </p:blipFill>
        <p:spPr>
          <a:xfrm>
            <a:off x="222189" y="1954640"/>
            <a:ext cx="8699622" cy="4565223"/>
          </a:xfrm>
          <a:prstGeom prst="rect">
            <a:avLst/>
          </a:prstGeom>
        </p:spPr>
      </p:pic>
    </p:spTree>
    <p:extLst>
      <p:ext uri="{BB962C8B-B14F-4D97-AF65-F5344CB8AC3E}">
        <p14:creationId xmlns:p14="http://schemas.microsoft.com/office/powerpoint/2010/main" val="32851616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C74556F-6E21-4382-BF8A-9C96417D6FCC}"/>
              </a:ext>
            </a:extLst>
          </p:cNvPr>
          <p:cNvSpPr>
            <a:spLocks noGrp="1"/>
          </p:cNvSpPr>
          <p:nvPr>
            <p:ph type="title"/>
          </p:nvPr>
        </p:nvSpPr>
        <p:spPr>
          <a:xfrm>
            <a:off x="518984" y="2695"/>
            <a:ext cx="8229600" cy="936625"/>
          </a:xfrm>
        </p:spPr>
        <p:txBody>
          <a:bodyPr/>
          <a:lstStyle/>
          <a:p>
            <a:r>
              <a:rPr lang="zh-TW">
                <a:latin typeface="微軟正黑體"/>
                <a:ea typeface="微軟正黑體"/>
              </a:rPr>
              <a:t>情意評量</a:t>
            </a:r>
          </a:p>
        </p:txBody>
      </p:sp>
      <p:sp>
        <p:nvSpPr>
          <p:cNvPr id="4" name="投影片編號版面配置區 3">
            <a:extLst>
              <a:ext uri="{FF2B5EF4-FFF2-40B4-BE49-F238E27FC236}">
                <a16:creationId xmlns="" xmlns:a16="http://schemas.microsoft.com/office/drawing/2014/main" id="{A793137F-661B-49A4-90F4-1C73B0B5BBC8}"/>
              </a:ext>
            </a:extLst>
          </p:cNvPr>
          <p:cNvSpPr>
            <a:spLocks noGrp="1"/>
          </p:cNvSpPr>
          <p:nvPr>
            <p:ph type="sldNum" sz="quarter" idx="12"/>
          </p:nvPr>
        </p:nvSpPr>
        <p:spPr/>
        <p:txBody>
          <a:bodyPr/>
          <a:lstStyle/>
          <a:p>
            <a:fld id="{F7DBB841-797D-4981-90E2-FEB5F237D115}" type="slidenum">
              <a:rPr lang="zh-TW" altLang="en-US"/>
              <a:pPr/>
              <a:t>105</a:t>
            </a:fld>
            <a:endParaRPr lang="zh-TW" altLang="en-US"/>
          </a:p>
        </p:txBody>
      </p:sp>
      <p:pic>
        <p:nvPicPr>
          <p:cNvPr id="9" name="圖片 9">
            <a:extLst>
              <a:ext uri="{FF2B5EF4-FFF2-40B4-BE49-F238E27FC236}">
                <a16:creationId xmlns="" xmlns:a16="http://schemas.microsoft.com/office/drawing/2014/main" id="{276A5110-01E9-41C2-ACDC-D82CCDAA0842}"/>
              </a:ext>
            </a:extLst>
          </p:cNvPr>
          <p:cNvPicPr>
            <a:picLocks noChangeAspect="1"/>
          </p:cNvPicPr>
          <p:nvPr/>
        </p:nvPicPr>
        <p:blipFill>
          <a:blip r:embed="rId2"/>
          <a:stretch>
            <a:fillRect/>
          </a:stretch>
        </p:blipFill>
        <p:spPr>
          <a:xfrm>
            <a:off x="3200400" y="661233"/>
            <a:ext cx="5605847" cy="6143075"/>
          </a:xfrm>
          <a:prstGeom prst="rect">
            <a:avLst/>
          </a:prstGeom>
        </p:spPr>
      </p:pic>
      <p:sp>
        <p:nvSpPr>
          <p:cNvPr id="13" name="矩形 12">
            <a:extLst>
              <a:ext uri="{FF2B5EF4-FFF2-40B4-BE49-F238E27FC236}">
                <a16:creationId xmlns="" xmlns:a16="http://schemas.microsoft.com/office/drawing/2014/main" id="{E56EFDE3-9979-4AA5-B267-9510CD9BD9FF}"/>
              </a:ext>
            </a:extLst>
          </p:cNvPr>
          <p:cNvSpPr/>
          <p:nvPr/>
        </p:nvSpPr>
        <p:spPr>
          <a:xfrm>
            <a:off x="325393" y="757881"/>
            <a:ext cx="1832919"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評量目標</a:t>
            </a:r>
          </a:p>
        </p:txBody>
      </p:sp>
      <p:sp>
        <p:nvSpPr>
          <p:cNvPr id="15" name="矩形 14">
            <a:extLst>
              <a:ext uri="{FF2B5EF4-FFF2-40B4-BE49-F238E27FC236}">
                <a16:creationId xmlns="" xmlns:a16="http://schemas.microsoft.com/office/drawing/2014/main" id="{784B29B8-C5FA-4E65-A5A2-93157F81201A}"/>
              </a:ext>
            </a:extLst>
          </p:cNvPr>
          <p:cNvSpPr/>
          <p:nvPr/>
        </p:nvSpPr>
        <p:spPr>
          <a:xfrm>
            <a:off x="322819" y="1599684"/>
            <a:ext cx="2872945" cy="37070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2500">
                <a:solidFill>
                  <a:srgbClr val="002060"/>
                </a:solidFill>
                <a:latin typeface="Microsoft JhengHei"/>
                <a:ea typeface="Microsoft JhengHei"/>
              </a:rPr>
              <a:t>1)</a:t>
            </a:r>
            <a:r>
              <a:rPr lang="zh-TW" sz="2500" b="1">
                <a:solidFill>
                  <a:srgbClr val="002060"/>
                </a:solidFill>
                <a:latin typeface="Microsoft JhengHei"/>
                <a:ea typeface="Microsoft JhengHei"/>
              </a:rPr>
              <a:t>本評量針對健體領域中，健康教育學科「</a:t>
            </a:r>
            <a:r>
              <a:rPr lang="zh-TW" sz="2500" b="1">
                <a:solidFill>
                  <a:srgbClr val="C00000"/>
                </a:solidFill>
                <a:latin typeface="Microsoft JhengHei"/>
                <a:ea typeface="Microsoft JhengHei"/>
              </a:rPr>
              <a:t>情意</a:t>
            </a:r>
            <a:r>
              <a:rPr lang="zh-TW" sz="2500" b="1">
                <a:solidFill>
                  <a:srgbClr val="002060"/>
                </a:solidFill>
                <a:latin typeface="Microsoft JhengHei"/>
                <a:ea typeface="Microsoft JhengHei"/>
              </a:rPr>
              <a:t>」主題設計。</a:t>
            </a:r>
            <a:endParaRPr lang="zh-TW" sz="2500">
              <a:solidFill>
                <a:srgbClr val="002060"/>
              </a:solidFill>
              <a:latin typeface="Microsoft JhengHei"/>
              <a:ea typeface="Microsoft JhengHei"/>
            </a:endParaRPr>
          </a:p>
          <a:p>
            <a:pPr algn="just"/>
            <a:r>
              <a:rPr lang="zh-TW" sz="2500">
                <a:solidFill>
                  <a:srgbClr val="002060"/>
                </a:solidFill>
                <a:latin typeface="Microsoft JhengHei"/>
                <a:ea typeface="Microsoft JhengHei"/>
              </a:rPr>
              <a:t>2)</a:t>
            </a:r>
            <a:r>
              <a:rPr lang="zh-TW" sz="2500" b="1">
                <a:solidFill>
                  <a:srgbClr val="002060"/>
                </a:solidFill>
                <a:latin typeface="Microsoft JhengHei"/>
                <a:ea typeface="Microsoft JhengHei"/>
              </a:rPr>
              <a:t>本作業旨在評量學生能否覺察儀表不整潔的影響及整潔帶給自己和別人的感受。</a:t>
            </a:r>
            <a:endParaRPr lang="zh-TW" sz="2500">
              <a:solidFill>
                <a:srgbClr val="002060"/>
              </a:solidFill>
              <a:latin typeface="Microsoft JhengHei"/>
              <a:ea typeface="Microsoft JhengHei"/>
            </a:endParaRPr>
          </a:p>
        </p:txBody>
      </p:sp>
    </p:spTree>
    <p:extLst>
      <p:ext uri="{BB962C8B-B14F-4D97-AF65-F5344CB8AC3E}">
        <p14:creationId xmlns:p14="http://schemas.microsoft.com/office/powerpoint/2010/main" val="237247160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96F1578E-31AD-44EF-801A-0E07CC53546B}"/>
              </a:ext>
            </a:extLst>
          </p:cNvPr>
          <p:cNvSpPr>
            <a:spLocks noGrp="1"/>
          </p:cNvSpPr>
          <p:nvPr>
            <p:ph type="sldNum" sz="quarter" idx="12"/>
          </p:nvPr>
        </p:nvSpPr>
        <p:spPr/>
        <p:txBody>
          <a:bodyPr/>
          <a:lstStyle/>
          <a:p>
            <a:fld id="{F7DBB841-797D-4981-90E2-FEB5F237D115}" type="slidenum">
              <a:rPr lang="zh-TW" altLang="en-US"/>
              <a:pPr/>
              <a:t>106</a:t>
            </a:fld>
            <a:endParaRPr lang="zh-TW" altLang="en-US"/>
          </a:p>
        </p:txBody>
      </p:sp>
      <p:graphicFrame>
        <p:nvGraphicFramePr>
          <p:cNvPr id="8" name="表格 7">
            <a:extLst>
              <a:ext uri="{FF2B5EF4-FFF2-40B4-BE49-F238E27FC236}">
                <a16:creationId xmlns="" xmlns:a16="http://schemas.microsoft.com/office/drawing/2014/main" id="{C953EEAA-175D-44B0-BA5E-AC0202FA5A70}"/>
              </a:ext>
            </a:extLst>
          </p:cNvPr>
          <p:cNvGraphicFramePr>
            <a:graphicFrameLocks noGrp="1"/>
          </p:cNvGraphicFramePr>
          <p:nvPr>
            <p:extLst>
              <p:ext uri="{D42A27DB-BD31-4B8C-83A1-F6EECF244321}">
                <p14:modId xmlns:p14="http://schemas.microsoft.com/office/powerpoint/2010/main" val="1213851817"/>
              </p:ext>
            </p:extLst>
          </p:nvPr>
        </p:nvGraphicFramePr>
        <p:xfrm>
          <a:off x="61784" y="895864"/>
          <a:ext cx="9035628" cy="5838932"/>
        </p:xfrm>
        <a:graphic>
          <a:graphicData uri="http://schemas.openxmlformats.org/drawingml/2006/table">
            <a:tbl>
              <a:tblPr firstRow="1" firstCol="1" bandRow="1">
                <a:tableStyleId>{F5AB1C69-6EDB-4FF4-983F-18BD219EF322}</a:tableStyleId>
              </a:tblPr>
              <a:tblGrid>
                <a:gridCol w="759425">
                  <a:extLst>
                    <a:ext uri="{9D8B030D-6E8A-4147-A177-3AD203B41FA5}">
                      <a16:colId xmlns="" xmlns:a16="http://schemas.microsoft.com/office/drawing/2014/main" val="3172433433"/>
                    </a:ext>
                  </a:extLst>
                </a:gridCol>
                <a:gridCol w="1660438">
                  <a:extLst>
                    <a:ext uri="{9D8B030D-6E8A-4147-A177-3AD203B41FA5}">
                      <a16:colId xmlns="" xmlns:a16="http://schemas.microsoft.com/office/drawing/2014/main" val="4224319935"/>
                    </a:ext>
                  </a:extLst>
                </a:gridCol>
                <a:gridCol w="1673308">
                  <a:extLst>
                    <a:ext uri="{9D8B030D-6E8A-4147-A177-3AD203B41FA5}">
                      <a16:colId xmlns="" xmlns:a16="http://schemas.microsoft.com/office/drawing/2014/main" val="899851141"/>
                    </a:ext>
                  </a:extLst>
                </a:gridCol>
                <a:gridCol w="1763410">
                  <a:extLst>
                    <a:ext uri="{9D8B030D-6E8A-4147-A177-3AD203B41FA5}">
                      <a16:colId xmlns="" xmlns:a16="http://schemas.microsoft.com/office/drawing/2014/main" val="1252118242"/>
                    </a:ext>
                  </a:extLst>
                </a:gridCol>
                <a:gridCol w="1827770">
                  <a:extLst>
                    <a:ext uri="{9D8B030D-6E8A-4147-A177-3AD203B41FA5}">
                      <a16:colId xmlns="" xmlns:a16="http://schemas.microsoft.com/office/drawing/2014/main" val="3820329060"/>
                    </a:ext>
                  </a:extLst>
                </a:gridCol>
                <a:gridCol w="1351277">
                  <a:extLst>
                    <a:ext uri="{9D8B030D-6E8A-4147-A177-3AD203B41FA5}">
                      <a16:colId xmlns="" xmlns:a16="http://schemas.microsoft.com/office/drawing/2014/main" val="1715408503"/>
                    </a:ext>
                  </a:extLst>
                </a:gridCol>
              </a:tblGrid>
              <a:tr h="313426">
                <a:tc rowSpan="2">
                  <a:txBody>
                    <a:bodyPr/>
                    <a:lstStyle/>
                    <a:p>
                      <a:pPr algn="ctr">
                        <a:lnSpc>
                          <a:spcPct val="100000"/>
                        </a:lnSpc>
                        <a:spcAft>
                          <a:spcPts val="0"/>
                        </a:spcAft>
                      </a:pPr>
                      <a:r>
                        <a:rPr lang="zh-TW" sz="1800" kern="100">
                          <a:effectLst/>
                          <a:latin typeface="微軟正黑體"/>
                          <a:ea typeface="微軟正黑體"/>
                        </a:rPr>
                        <a:t>內容標準</a:t>
                      </a:r>
                      <a:endParaRPr lang="zh-TW" sz="1800" kern="100">
                        <a:effectLst/>
                        <a:latin typeface="微軟正黑體"/>
                        <a:ea typeface="微軟正黑體"/>
                        <a:cs typeface="Times New Roman"/>
                      </a:endParaRPr>
                    </a:p>
                  </a:txBody>
                  <a:tcPr marL="68580" marR="68580" marT="0" marB="0" anchor="ctr"/>
                </a:tc>
                <a:tc gridSpan="5">
                  <a:txBody>
                    <a:bodyPr/>
                    <a:lstStyle/>
                    <a:p>
                      <a:pPr algn="ctr">
                        <a:lnSpc>
                          <a:spcPct val="100000"/>
                        </a:lnSpc>
                        <a:spcAft>
                          <a:spcPts val="0"/>
                        </a:spcAft>
                      </a:pPr>
                      <a:r>
                        <a:rPr lang="zh-TW" sz="1800" kern="100">
                          <a:effectLst/>
                          <a:latin typeface="微軟正黑體"/>
                          <a:ea typeface="微軟正黑體"/>
                        </a:rPr>
                        <a:t>表現標準</a:t>
                      </a:r>
                      <a:endParaRPr lang="zh-TW" sz="1800" kern="100">
                        <a:effectLst/>
                        <a:latin typeface="微軟正黑體"/>
                        <a:ea typeface="微軟正黑體"/>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3277875259"/>
                  </a:ext>
                </a:extLst>
              </a:tr>
              <a:tr h="313426">
                <a:tc vMerge="1">
                  <a:txBody>
                    <a:bodyPr/>
                    <a:lstStyle/>
                    <a:p>
                      <a:endParaRPr lang="zh-TW" altLang="en-US"/>
                    </a:p>
                  </a:txBody>
                  <a:tcPr/>
                </a:tc>
                <a:tc>
                  <a:txBody>
                    <a:bodyPr/>
                    <a:lstStyle/>
                    <a:p>
                      <a:pPr algn="ctr">
                        <a:lnSpc>
                          <a:spcPct val="100000"/>
                        </a:lnSpc>
                        <a:spcAft>
                          <a:spcPts val="0"/>
                        </a:spcAft>
                      </a:pPr>
                      <a:r>
                        <a:rPr lang="en-US" sz="1800" kern="100">
                          <a:effectLst/>
                          <a:latin typeface="微軟正黑體"/>
                          <a:ea typeface="微軟正黑體"/>
                        </a:rPr>
                        <a:t>A</a:t>
                      </a:r>
                      <a:endParaRPr lang="zh-TW" sz="1800" kern="100">
                        <a:effectLst/>
                        <a:latin typeface="微軟正黑體"/>
                        <a:ea typeface="微軟正黑體"/>
                        <a:cs typeface="Times New Roman"/>
                      </a:endParaRPr>
                    </a:p>
                  </a:txBody>
                  <a:tcPr marL="68580" marR="68580" marT="0" marB="0"/>
                </a:tc>
                <a:tc>
                  <a:txBody>
                    <a:bodyPr/>
                    <a:lstStyle/>
                    <a:p>
                      <a:pPr marL="304800" algn="ctr">
                        <a:lnSpc>
                          <a:spcPct val="100000"/>
                        </a:lnSpc>
                        <a:spcAft>
                          <a:spcPts val="0"/>
                        </a:spcAft>
                      </a:pPr>
                      <a:r>
                        <a:rPr lang="en-US" sz="1800" kern="100">
                          <a:effectLst/>
                          <a:latin typeface="微軟正黑體"/>
                          <a:ea typeface="微軟正黑體"/>
                        </a:rPr>
                        <a:t>B</a:t>
                      </a:r>
                      <a:endParaRPr lang="zh-TW" sz="1800" kern="100">
                        <a:effectLst/>
                        <a:latin typeface="微軟正黑體"/>
                        <a:ea typeface="微軟正黑體"/>
                        <a:cs typeface="Times New Roman"/>
                      </a:endParaRPr>
                    </a:p>
                  </a:txBody>
                  <a:tcPr marL="68580" marR="68580" marT="0" marB="0"/>
                </a:tc>
                <a:tc>
                  <a:txBody>
                    <a:bodyPr/>
                    <a:lstStyle/>
                    <a:p>
                      <a:pPr algn="ctr">
                        <a:lnSpc>
                          <a:spcPct val="100000"/>
                        </a:lnSpc>
                        <a:spcAft>
                          <a:spcPts val="0"/>
                        </a:spcAft>
                      </a:pPr>
                      <a:r>
                        <a:rPr lang="en-US" sz="1800" kern="100">
                          <a:effectLst/>
                          <a:latin typeface="微軟正黑體"/>
                          <a:ea typeface="微軟正黑體"/>
                        </a:rPr>
                        <a:t>C</a:t>
                      </a:r>
                      <a:endParaRPr lang="zh-TW" sz="1800" kern="100">
                        <a:effectLst/>
                        <a:latin typeface="微軟正黑體"/>
                        <a:ea typeface="微軟正黑體"/>
                        <a:cs typeface="Times New Roman"/>
                      </a:endParaRPr>
                    </a:p>
                  </a:txBody>
                  <a:tcPr marL="68580" marR="68580" marT="0" marB="0"/>
                </a:tc>
                <a:tc>
                  <a:txBody>
                    <a:bodyPr/>
                    <a:lstStyle/>
                    <a:p>
                      <a:pPr algn="ctr">
                        <a:lnSpc>
                          <a:spcPct val="100000"/>
                        </a:lnSpc>
                        <a:spcAft>
                          <a:spcPts val="0"/>
                        </a:spcAft>
                      </a:pPr>
                      <a:r>
                        <a:rPr lang="en-US" sz="1800" kern="100">
                          <a:effectLst/>
                          <a:latin typeface="微軟正黑體"/>
                          <a:ea typeface="微軟正黑體"/>
                        </a:rPr>
                        <a:t>D</a:t>
                      </a:r>
                      <a:endParaRPr lang="zh-TW" sz="1800" kern="100">
                        <a:effectLst/>
                        <a:latin typeface="微軟正黑體"/>
                        <a:ea typeface="微軟正黑體"/>
                        <a:cs typeface="Times New Roman"/>
                      </a:endParaRPr>
                    </a:p>
                  </a:txBody>
                  <a:tcPr marL="68580" marR="68580" marT="0" marB="0"/>
                </a:tc>
                <a:tc>
                  <a:txBody>
                    <a:bodyPr/>
                    <a:lstStyle/>
                    <a:p>
                      <a:pPr algn="ctr">
                        <a:lnSpc>
                          <a:spcPct val="100000"/>
                        </a:lnSpc>
                        <a:spcAft>
                          <a:spcPts val="0"/>
                        </a:spcAft>
                      </a:pPr>
                      <a:r>
                        <a:rPr lang="en-US" sz="1800" kern="100">
                          <a:effectLst/>
                          <a:latin typeface="微軟正黑體"/>
                          <a:ea typeface="微軟正黑體"/>
                        </a:rPr>
                        <a:t>E</a:t>
                      </a:r>
                      <a:endParaRPr lang="zh-TW" sz="1800" kern="100">
                        <a:effectLst/>
                        <a:latin typeface="微軟正黑體"/>
                        <a:ea typeface="微軟正黑體"/>
                        <a:cs typeface="Times New Roman"/>
                      </a:endParaRPr>
                    </a:p>
                  </a:txBody>
                  <a:tcPr marL="68580" marR="68580" marT="0" marB="0"/>
                </a:tc>
                <a:extLst>
                  <a:ext uri="{0D108BD9-81ED-4DB2-BD59-A6C34878D82A}">
                    <a16:rowId xmlns="" xmlns:a16="http://schemas.microsoft.com/office/drawing/2014/main" val="2439439870"/>
                  </a:ext>
                </a:extLst>
              </a:tr>
              <a:tr h="1835789">
                <a:tc>
                  <a:txBody>
                    <a:bodyPr/>
                    <a:lstStyle/>
                    <a:p>
                      <a:pPr algn="ctr">
                        <a:lnSpc>
                          <a:spcPct val="100000"/>
                        </a:lnSpc>
                        <a:spcAft>
                          <a:spcPts val="0"/>
                        </a:spcAft>
                      </a:pPr>
                      <a:r>
                        <a:rPr lang="zh-TW" sz="1800" kern="0">
                          <a:effectLst/>
                          <a:latin typeface="微軟正黑體"/>
                          <a:ea typeface="微軟正黑體"/>
                        </a:rPr>
                        <a:t>情意</a:t>
                      </a:r>
                      <a:endParaRPr lang="zh-TW" sz="1800" kern="100">
                        <a:effectLst/>
                        <a:latin typeface="微軟正黑體"/>
                        <a:ea typeface="微軟正黑體"/>
                        <a:cs typeface="Times New Roman"/>
                      </a:endParaRPr>
                    </a:p>
                  </a:txBody>
                  <a:tcPr marL="68580" marR="68580" marT="0" marB="0" anchor="ctr"/>
                </a:tc>
                <a:tc>
                  <a:txBody>
                    <a:bodyPr/>
                    <a:lstStyle/>
                    <a:p>
                      <a:pPr algn="just">
                        <a:lnSpc>
                          <a:spcPct val="100000"/>
                        </a:lnSpc>
                        <a:spcAft>
                          <a:spcPts val="0"/>
                        </a:spcAft>
                      </a:pPr>
                      <a:r>
                        <a:rPr lang="zh-TW" sz="1800" kern="100">
                          <a:effectLst/>
                          <a:latin typeface="微軟正黑體"/>
                          <a:ea typeface="微軟正黑體"/>
                        </a:rPr>
                        <a:t>能</a:t>
                      </a:r>
                      <a:r>
                        <a:rPr lang="zh-TW" sz="1800" b="1" u="sng" kern="100">
                          <a:effectLst/>
                          <a:latin typeface="微軟正黑體"/>
                          <a:ea typeface="微軟正黑體"/>
                        </a:rPr>
                        <a:t>積極覺察</a:t>
                      </a:r>
                      <a:r>
                        <a:rPr lang="zh-TW" sz="1800" kern="100">
                          <a:effectLst/>
                          <a:latin typeface="微軟正黑體"/>
                          <a:ea typeface="微軟正黑體"/>
                        </a:rPr>
                        <a:t>與自己有關的健康問題與影響健康的生活態度與行為，</a:t>
                      </a:r>
                      <a:r>
                        <a:rPr lang="zh-TW" sz="1800" b="1" u="sng" kern="100">
                          <a:solidFill>
                            <a:schemeClr val="dk1"/>
                          </a:solidFill>
                          <a:effectLst/>
                          <a:latin typeface="微軟正黑體"/>
                          <a:ea typeface="微軟正黑體"/>
                          <a:cs typeface="+mn-cs"/>
                        </a:rPr>
                        <a:t>樂於接受</a:t>
                      </a:r>
                      <a:r>
                        <a:rPr lang="zh-TW" sz="1800" kern="100">
                          <a:effectLst/>
                          <a:latin typeface="微軟正黑體"/>
                          <a:ea typeface="微軟正黑體"/>
                        </a:rPr>
                        <a:t>健康的生活規範，</a:t>
                      </a:r>
                      <a:r>
                        <a:rPr lang="zh-TW" sz="1800" b="1" u="sng" kern="100">
                          <a:solidFill>
                            <a:schemeClr val="dk1"/>
                          </a:solidFill>
                          <a:effectLst/>
                          <a:latin typeface="微軟正黑體"/>
                          <a:ea typeface="微軟正黑體"/>
                          <a:cs typeface="+mn-cs"/>
                        </a:rPr>
                        <a:t>非常願意</a:t>
                      </a:r>
                      <a:r>
                        <a:rPr lang="zh-TW" sz="1800" kern="100">
                          <a:effectLst/>
                          <a:latin typeface="微軟正黑體"/>
                          <a:ea typeface="微軟正黑體"/>
                        </a:rPr>
                        <a:t>養成個人健康習慣。</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kern="100">
                          <a:effectLst/>
                          <a:latin typeface="微軟正黑體"/>
                          <a:ea typeface="微軟正黑體"/>
                        </a:rPr>
                        <a:t>能</a:t>
                      </a:r>
                      <a:r>
                        <a:rPr lang="zh-TW" sz="1800" b="1" u="sng" kern="100">
                          <a:solidFill>
                            <a:schemeClr val="dk1"/>
                          </a:solidFill>
                          <a:effectLst/>
                          <a:latin typeface="微軟正黑體"/>
                          <a:ea typeface="微軟正黑體"/>
                          <a:cs typeface="+mn-cs"/>
                        </a:rPr>
                        <a:t>覺察</a:t>
                      </a:r>
                      <a:r>
                        <a:rPr lang="zh-TW" sz="1800" kern="100">
                          <a:effectLst/>
                          <a:latin typeface="微軟正黑體"/>
                          <a:ea typeface="微軟正黑體"/>
                        </a:rPr>
                        <a:t>與自己有關的健康問題與影響健康的生活態度與行為，</a:t>
                      </a:r>
                      <a:r>
                        <a:rPr lang="zh-TW" sz="1800" b="1" u="sng" kern="100">
                          <a:solidFill>
                            <a:schemeClr val="dk1"/>
                          </a:solidFill>
                          <a:effectLst/>
                          <a:latin typeface="微軟正黑體"/>
                          <a:ea typeface="微軟正黑體"/>
                          <a:cs typeface="+mn-cs"/>
                        </a:rPr>
                        <a:t>接受</a:t>
                      </a:r>
                      <a:r>
                        <a:rPr lang="zh-TW" sz="1800" kern="100">
                          <a:effectLst/>
                          <a:latin typeface="微軟正黑體"/>
                          <a:ea typeface="微軟正黑體"/>
                        </a:rPr>
                        <a:t>健康的生活規範，</a:t>
                      </a:r>
                      <a:r>
                        <a:rPr lang="zh-TW" sz="1800" b="1" u="sng" kern="100">
                          <a:solidFill>
                            <a:schemeClr val="dk1"/>
                          </a:solidFill>
                          <a:effectLst/>
                          <a:latin typeface="微軟正黑體"/>
                          <a:ea typeface="微軟正黑體"/>
                          <a:cs typeface="+mn-cs"/>
                        </a:rPr>
                        <a:t>願意</a:t>
                      </a:r>
                      <a:r>
                        <a:rPr lang="zh-TW" sz="1800" kern="100">
                          <a:effectLst/>
                          <a:latin typeface="微軟正黑體"/>
                          <a:ea typeface="微軟正黑體"/>
                        </a:rPr>
                        <a:t>養成個人健康習慣。</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kern="100">
                          <a:effectLst/>
                          <a:latin typeface="微軟正黑體"/>
                          <a:ea typeface="微軟正黑體"/>
                        </a:rPr>
                        <a:t>能</a:t>
                      </a:r>
                      <a:r>
                        <a:rPr lang="zh-TW" sz="1800" b="1" u="sng" kern="100">
                          <a:solidFill>
                            <a:schemeClr val="dk1"/>
                          </a:solidFill>
                          <a:effectLst/>
                          <a:latin typeface="微軟正黑體"/>
                          <a:ea typeface="微軟正黑體"/>
                          <a:cs typeface="+mn-cs"/>
                        </a:rPr>
                        <a:t>粗略覺察</a:t>
                      </a:r>
                      <a:r>
                        <a:rPr lang="zh-TW" sz="1800" kern="100">
                          <a:effectLst/>
                          <a:latin typeface="微軟正黑體"/>
                          <a:ea typeface="微軟正黑體"/>
                        </a:rPr>
                        <a:t>與自己有關的健康問題與影響健康的生活態度與行為，</a:t>
                      </a:r>
                      <a:r>
                        <a:rPr lang="zh-TW" sz="1800" b="1" u="sng" kern="100">
                          <a:solidFill>
                            <a:schemeClr val="dk1"/>
                          </a:solidFill>
                          <a:effectLst/>
                          <a:latin typeface="微軟正黑體"/>
                          <a:ea typeface="微軟正黑體"/>
                          <a:cs typeface="+mn-cs"/>
                        </a:rPr>
                        <a:t>大致接受</a:t>
                      </a:r>
                      <a:r>
                        <a:rPr lang="zh-TW" sz="1800" kern="100">
                          <a:effectLst/>
                          <a:latin typeface="微軟正黑體"/>
                          <a:ea typeface="微軟正黑體"/>
                        </a:rPr>
                        <a:t>健康的生活規範，</a:t>
                      </a:r>
                      <a:r>
                        <a:rPr lang="zh-TW" sz="1800" b="1" u="sng" kern="100">
                          <a:solidFill>
                            <a:schemeClr val="dk1"/>
                          </a:solidFill>
                          <a:effectLst/>
                          <a:latin typeface="微軟正黑體"/>
                          <a:ea typeface="微軟正黑體"/>
                          <a:cs typeface="+mn-cs"/>
                        </a:rPr>
                        <a:t>大致願意</a:t>
                      </a:r>
                      <a:r>
                        <a:rPr lang="zh-TW" sz="1800" kern="100">
                          <a:effectLst/>
                          <a:latin typeface="微軟正黑體"/>
                          <a:ea typeface="微軟正黑體"/>
                        </a:rPr>
                        <a:t>養成個人健康習慣。</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b="1" u="sng" kern="100">
                          <a:solidFill>
                            <a:schemeClr val="dk1"/>
                          </a:solidFill>
                          <a:effectLst/>
                          <a:latin typeface="微軟正黑體"/>
                          <a:ea typeface="微軟正黑體"/>
                          <a:cs typeface="+mn-cs"/>
                        </a:rPr>
                        <a:t>引導後能覺察</a:t>
                      </a:r>
                      <a:r>
                        <a:rPr lang="zh-TW" sz="1800" kern="100">
                          <a:effectLst/>
                          <a:latin typeface="微軟正黑體"/>
                          <a:ea typeface="微軟正黑體"/>
                        </a:rPr>
                        <a:t>與自己有關的健康問題與影響健康的生活態度與行為，</a:t>
                      </a:r>
                      <a:r>
                        <a:rPr lang="zh-TW" sz="1800" b="1" u="sng" kern="100">
                          <a:solidFill>
                            <a:schemeClr val="dk1"/>
                          </a:solidFill>
                          <a:effectLst/>
                          <a:latin typeface="微軟正黑體"/>
                          <a:ea typeface="微軟正黑體"/>
                          <a:cs typeface="+mn-cs"/>
                        </a:rPr>
                        <a:t>部分接受</a:t>
                      </a:r>
                      <a:r>
                        <a:rPr lang="zh-TW" sz="1800" kern="100">
                          <a:effectLst/>
                          <a:latin typeface="微軟正黑體"/>
                          <a:ea typeface="微軟正黑體"/>
                        </a:rPr>
                        <a:t>健康的生活規範，</a:t>
                      </a:r>
                      <a:r>
                        <a:rPr lang="zh-TW" sz="1800" b="1" u="sng" kern="100">
                          <a:solidFill>
                            <a:schemeClr val="dk1"/>
                          </a:solidFill>
                          <a:effectLst/>
                          <a:latin typeface="微軟正黑體"/>
                          <a:ea typeface="微軟正黑體"/>
                          <a:cs typeface="+mn-cs"/>
                        </a:rPr>
                        <a:t>引導後願意</a:t>
                      </a:r>
                      <a:r>
                        <a:rPr lang="zh-TW" sz="1800" kern="100">
                          <a:effectLst/>
                          <a:latin typeface="微軟正黑體"/>
                          <a:ea typeface="微軟正黑體"/>
                        </a:rPr>
                        <a:t>養成個人健康習慣。</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kern="100">
                          <a:effectLst/>
                          <a:latin typeface="微軟正黑體"/>
                          <a:ea typeface="微軟正黑體"/>
                        </a:rPr>
                        <a:t>未達</a:t>
                      </a:r>
                      <a:r>
                        <a:rPr lang="en-US" sz="1800" kern="100">
                          <a:effectLst/>
                          <a:latin typeface="微軟正黑體"/>
                          <a:ea typeface="微軟正黑體"/>
                        </a:rPr>
                        <a:t>D</a:t>
                      </a:r>
                      <a:r>
                        <a:rPr lang="zh-TW" sz="1800" kern="100">
                          <a:effectLst/>
                          <a:latin typeface="微軟正黑體"/>
                          <a:ea typeface="微軟正黑體"/>
                        </a:rPr>
                        <a:t>級。</a:t>
                      </a:r>
                      <a:endParaRPr lang="zh-TW" sz="1800" kern="100">
                        <a:effectLst/>
                        <a:latin typeface="微軟正黑體"/>
                        <a:ea typeface="微軟正黑體"/>
                        <a:cs typeface="Times New Roman"/>
                      </a:endParaRPr>
                    </a:p>
                  </a:txBody>
                  <a:tcPr marL="68580" marR="68580" marT="0" marB="0"/>
                </a:tc>
                <a:extLst>
                  <a:ext uri="{0D108BD9-81ED-4DB2-BD59-A6C34878D82A}">
                    <a16:rowId xmlns="" xmlns:a16="http://schemas.microsoft.com/office/drawing/2014/main" val="1589077490"/>
                  </a:ext>
                </a:extLst>
              </a:tr>
              <a:tr h="604465">
                <a:tc rowSpan="2">
                  <a:txBody>
                    <a:bodyPr/>
                    <a:lstStyle/>
                    <a:p>
                      <a:pPr algn="ctr">
                        <a:lnSpc>
                          <a:spcPct val="100000"/>
                        </a:lnSpc>
                        <a:spcAft>
                          <a:spcPts val="0"/>
                        </a:spcAft>
                      </a:pPr>
                      <a:r>
                        <a:rPr lang="zh-TW" sz="1800" kern="100">
                          <a:effectLst/>
                          <a:latin typeface="微軟正黑體"/>
                          <a:ea typeface="微軟正黑體"/>
                        </a:rPr>
                        <a:t>本單元評分指引</a:t>
                      </a:r>
                      <a:endParaRPr lang="zh-TW" sz="1800" kern="100">
                        <a:effectLst/>
                        <a:latin typeface="微軟正黑體"/>
                        <a:ea typeface="微軟正黑體"/>
                        <a:cs typeface="Times New Roman"/>
                      </a:endParaRPr>
                    </a:p>
                  </a:txBody>
                  <a:tcPr marL="68580" marR="68580" marT="0" marB="0" anchor="ctr"/>
                </a:tc>
                <a:tc rowSpan="2">
                  <a:txBody>
                    <a:bodyPr/>
                    <a:lstStyle/>
                    <a:p>
                      <a:pPr algn="just">
                        <a:lnSpc>
                          <a:spcPct val="100000"/>
                        </a:lnSpc>
                        <a:spcAft>
                          <a:spcPts val="0"/>
                        </a:spcAft>
                      </a:pP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kern="100">
                          <a:effectLst/>
                          <a:latin typeface="微軟正黑體"/>
                          <a:ea typeface="微軟正黑體"/>
                        </a:rPr>
                        <a:t>能</a:t>
                      </a:r>
                      <a:r>
                        <a:rPr lang="zh-TW" sz="1800" b="1" u="sng" kern="100">
                          <a:solidFill>
                            <a:schemeClr val="dk1"/>
                          </a:solidFill>
                          <a:effectLst/>
                          <a:latin typeface="微軟正黑體"/>
                          <a:ea typeface="微軟正黑體"/>
                          <a:cs typeface="+mn-cs"/>
                        </a:rPr>
                        <a:t>覺察</a:t>
                      </a:r>
                      <a:r>
                        <a:rPr lang="zh-TW" sz="1800" kern="100">
                          <a:effectLst/>
                          <a:latin typeface="微軟正黑體"/>
                          <a:ea typeface="微軟正黑體"/>
                        </a:rPr>
                        <a:t>儀表整潔的重要性。</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kern="100">
                          <a:effectLst/>
                          <a:latin typeface="微軟正黑體"/>
                          <a:ea typeface="微軟正黑體"/>
                        </a:rPr>
                        <a:t>能</a:t>
                      </a:r>
                      <a:r>
                        <a:rPr lang="zh-TW" sz="1800" b="1" u="sng" kern="100">
                          <a:solidFill>
                            <a:schemeClr val="dk1"/>
                          </a:solidFill>
                          <a:effectLst/>
                          <a:latin typeface="微軟正黑體"/>
                          <a:ea typeface="微軟正黑體"/>
                          <a:cs typeface="+mn-cs"/>
                        </a:rPr>
                        <a:t>粗略覺察</a:t>
                      </a:r>
                      <a:r>
                        <a:rPr lang="zh-TW" sz="1800" kern="100">
                          <a:effectLst/>
                          <a:latin typeface="微軟正黑體"/>
                          <a:ea typeface="微軟正黑體"/>
                        </a:rPr>
                        <a:t>儀表整潔的重要性。</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b="1" u="sng" kern="100">
                          <a:solidFill>
                            <a:schemeClr val="dk1"/>
                          </a:solidFill>
                          <a:effectLst/>
                          <a:latin typeface="微軟正黑體"/>
                          <a:ea typeface="微軟正黑體"/>
                          <a:cs typeface="+mn-cs"/>
                        </a:rPr>
                        <a:t>引導後能覺察</a:t>
                      </a:r>
                      <a:r>
                        <a:rPr lang="zh-TW" sz="1800" kern="100">
                          <a:effectLst/>
                          <a:latin typeface="微軟正黑體"/>
                          <a:ea typeface="微軟正黑體"/>
                        </a:rPr>
                        <a:t>儀表整潔的重要性。</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b="1" u="sng" kern="100">
                          <a:solidFill>
                            <a:schemeClr val="dk1"/>
                          </a:solidFill>
                          <a:effectLst/>
                          <a:latin typeface="微軟正黑體"/>
                          <a:ea typeface="微軟正黑體"/>
                          <a:cs typeface="+mn-cs"/>
                        </a:rPr>
                        <a:t>未能覺察</a:t>
                      </a:r>
                      <a:r>
                        <a:rPr lang="zh-TW" sz="1800" kern="100">
                          <a:effectLst/>
                          <a:latin typeface="微軟正黑體"/>
                          <a:ea typeface="微軟正黑體"/>
                        </a:rPr>
                        <a:t>儀表整潔的重要性。</a:t>
                      </a:r>
                      <a:endParaRPr lang="zh-TW" sz="1800" kern="100">
                        <a:effectLst/>
                        <a:latin typeface="微軟正黑體"/>
                        <a:ea typeface="微軟正黑體"/>
                        <a:cs typeface="Times New Roman"/>
                      </a:endParaRPr>
                    </a:p>
                  </a:txBody>
                  <a:tcPr marL="68580" marR="68580" marT="0" marB="0"/>
                </a:tc>
                <a:extLst>
                  <a:ext uri="{0D108BD9-81ED-4DB2-BD59-A6C34878D82A}">
                    <a16:rowId xmlns="" xmlns:a16="http://schemas.microsoft.com/office/drawing/2014/main" val="514773484"/>
                  </a:ext>
                </a:extLst>
              </a:tr>
              <a:tr h="1544749">
                <a:tc vMerge="1">
                  <a:txBody>
                    <a:bodyPr/>
                    <a:lstStyle/>
                    <a:p>
                      <a:endParaRPr lang="zh-TW" altLang="en-US"/>
                    </a:p>
                  </a:txBody>
                  <a:tcPr/>
                </a:tc>
                <a:tc vMerge="1">
                  <a:txBody>
                    <a:bodyPr/>
                    <a:lstStyle/>
                    <a:p>
                      <a:endParaRPr lang="zh-TW" altLang="en-US"/>
                    </a:p>
                  </a:txBody>
                  <a:tcPr/>
                </a:tc>
                <a:tc>
                  <a:txBody>
                    <a:bodyPr/>
                    <a:lstStyle/>
                    <a:p>
                      <a:pPr algn="just">
                        <a:lnSpc>
                          <a:spcPct val="100000"/>
                        </a:lnSpc>
                        <a:spcAft>
                          <a:spcPts val="0"/>
                        </a:spcAft>
                      </a:pPr>
                      <a:r>
                        <a:rPr lang="zh-TW" sz="1800" kern="100">
                          <a:effectLst/>
                          <a:latin typeface="微軟正黑體"/>
                          <a:ea typeface="微軟正黑體"/>
                        </a:rPr>
                        <a:t>能表達儀表整潔對</a:t>
                      </a:r>
                      <a:r>
                        <a:rPr lang="zh-TW" sz="1800" b="1" kern="100">
                          <a:solidFill>
                            <a:srgbClr val="C00000"/>
                          </a:solidFill>
                          <a:effectLst/>
                          <a:latin typeface="微軟正黑體"/>
                          <a:ea typeface="微軟正黑體"/>
                        </a:rPr>
                        <a:t>生理、心理或人際</a:t>
                      </a:r>
                      <a:r>
                        <a:rPr lang="zh-TW" sz="1800" kern="100">
                          <a:effectLst/>
                          <a:latin typeface="微軟正黑體"/>
                          <a:ea typeface="微軟正黑體"/>
                        </a:rPr>
                        <a:t>方面的影響與想法，並</a:t>
                      </a:r>
                      <a:r>
                        <a:rPr lang="zh-TW" sz="1800" b="1" kern="100">
                          <a:solidFill>
                            <a:srgbClr val="C00000"/>
                          </a:solidFill>
                          <a:effectLst/>
                          <a:latin typeface="微軟正黑體"/>
                          <a:ea typeface="微軟正黑體"/>
                          <a:cs typeface="+mn-cs"/>
                        </a:rPr>
                        <a:t>能覺察</a:t>
                      </a:r>
                      <a:r>
                        <a:rPr lang="zh-TW" sz="1800" kern="100">
                          <a:effectLst/>
                          <a:latin typeface="微軟正黑體"/>
                          <a:ea typeface="微軟正黑體"/>
                        </a:rPr>
                        <a:t>自己是否乾淨。</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kern="100">
                          <a:effectLst/>
                          <a:latin typeface="微軟正黑體"/>
                          <a:ea typeface="微軟正黑體"/>
                        </a:rPr>
                        <a:t>能表達儀表整潔對</a:t>
                      </a:r>
                      <a:r>
                        <a:rPr lang="zh-TW" sz="1800" b="1" kern="100">
                          <a:solidFill>
                            <a:srgbClr val="C00000"/>
                          </a:solidFill>
                          <a:effectLst/>
                          <a:latin typeface="微軟正黑體"/>
                          <a:ea typeface="微軟正黑體"/>
                          <a:cs typeface="+mn-cs"/>
                        </a:rPr>
                        <a:t>生理、心理或人際方面至少兩個</a:t>
                      </a:r>
                      <a:r>
                        <a:rPr lang="zh-TW" sz="1800" kern="100">
                          <a:effectLst/>
                          <a:latin typeface="微軟正黑體"/>
                          <a:ea typeface="微軟正黑體"/>
                        </a:rPr>
                        <a:t>層面的影響與想法，並</a:t>
                      </a:r>
                      <a:r>
                        <a:rPr lang="zh-TW" sz="1800" b="1" kern="100">
                          <a:solidFill>
                            <a:srgbClr val="C00000"/>
                          </a:solidFill>
                          <a:effectLst/>
                          <a:latin typeface="微軟正黑體"/>
                          <a:ea typeface="微軟正黑體"/>
                          <a:cs typeface="+mn-cs"/>
                        </a:rPr>
                        <a:t>能覺察</a:t>
                      </a:r>
                      <a:r>
                        <a:rPr lang="zh-TW" sz="1800" kern="100">
                          <a:effectLst/>
                          <a:latin typeface="微軟正黑體"/>
                          <a:ea typeface="微軟正黑體"/>
                        </a:rPr>
                        <a:t>自己是否乾淨。</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kern="100">
                          <a:effectLst/>
                          <a:latin typeface="微軟正黑體"/>
                          <a:ea typeface="微軟正黑體"/>
                        </a:rPr>
                        <a:t>能粗略地表達儀表整潔對</a:t>
                      </a:r>
                      <a:r>
                        <a:rPr lang="zh-TW" sz="1800" b="1" kern="100">
                          <a:solidFill>
                            <a:srgbClr val="C00000"/>
                          </a:solidFill>
                          <a:effectLst/>
                          <a:latin typeface="微軟正黑體"/>
                          <a:ea typeface="微軟正黑體"/>
                          <a:cs typeface="+mn-cs"/>
                        </a:rPr>
                        <a:t>生理、心理或人際方面至少一個</a:t>
                      </a:r>
                      <a:r>
                        <a:rPr lang="zh-TW" sz="1800" kern="100">
                          <a:effectLst/>
                          <a:latin typeface="微軟正黑體"/>
                          <a:ea typeface="微軟正黑體"/>
                        </a:rPr>
                        <a:t>層面的影響與想法，並</a:t>
                      </a:r>
                      <a:r>
                        <a:rPr lang="zh-TW" sz="1800" b="1" kern="100">
                          <a:solidFill>
                            <a:srgbClr val="C00000"/>
                          </a:solidFill>
                          <a:effectLst/>
                          <a:latin typeface="微軟正黑體"/>
                          <a:ea typeface="微軟正黑體"/>
                          <a:cs typeface="+mn-cs"/>
                        </a:rPr>
                        <a:t>能覺察</a:t>
                      </a:r>
                      <a:r>
                        <a:rPr lang="zh-TW" sz="1800" kern="100">
                          <a:effectLst/>
                          <a:latin typeface="微軟正黑體"/>
                          <a:ea typeface="微軟正黑體"/>
                        </a:rPr>
                        <a:t>自己是否乾淨。</a:t>
                      </a:r>
                      <a:endParaRPr lang="zh-TW" sz="1800" kern="100">
                        <a:effectLst/>
                        <a:latin typeface="微軟正黑體"/>
                        <a:ea typeface="微軟正黑體"/>
                        <a:cs typeface="Times New Roman"/>
                      </a:endParaRPr>
                    </a:p>
                  </a:txBody>
                  <a:tcPr marL="68580" marR="68580" marT="0" marB="0"/>
                </a:tc>
                <a:tc>
                  <a:txBody>
                    <a:bodyPr/>
                    <a:lstStyle/>
                    <a:p>
                      <a:pPr algn="just">
                        <a:lnSpc>
                          <a:spcPct val="100000"/>
                        </a:lnSpc>
                        <a:spcAft>
                          <a:spcPts val="0"/>
                        </a:spcAft>
                      </a:pPr>
                      <a:r>
                        <a:rPr lang="zh-TW" sz="1800" kern="100">
                          <a:effectLst/>
                          <a:latin typeface="微軟正黑體"/>
                          <a:ea typeface="微軟正黑體"/>
                        </a:rPr>
                        <a:t>無法表達儀表整潔對個人的影響與想法，或無法覺察自己是否乾淨。</a:t>
                      </a:r>
                      <a:endParaRPr lang="zh-TW" sz="1800" kern="100">
                        <a:effectLst/>
                        <a:latin typeface="微軟正黑體"/>
                        <a:ea typeface="微軟正黑體"/>
                        <a:cs typeface="Times New Roman"/>
                      </a:endParaRPr>
                    </a:p>
                  </a:txBody>
                  <a:tcPr marL="68580" marR="68580" marT="0" marB="0"/>
                </a:tc>
                <a:extLst>
                  <a:ext uri="{0D108BD9-81ED-4DB2-BD59-A6C34878D82A}">
                    <a16:rowId xmlns="" xmlns:a16="http://schemas.microsoft.com/office/drawing/2014/main" val="3511115864"/>
                  </a:ext>
                </a:extLst>
              </a:tr>
            </a:tbl>
          </a:graphicData>
        </a:graphic>
      </p:graphicFrame>
      <p:sp>
        <p:nvSpPr>
          <p:cNvPr id="10" name="矩形 9">
            <a:extLst>
              <a:ext uri="{FF2B5EF4-FFF2-40B4-BE49-F238E27FC236}">
                <a16:creationId xmlns="" xmlns:a16="http://schemas.microsoft.com/office/drawing/2014/main" id="{350A01E0-04CF-4FDB-85C4-574D03947DCC}"/>
              </a:ext>
            </a:extLst>
          </p:cNvPr>
          <p:cNvSpPr/>
          <p:nvPr/>
        </p:nvSpPr>
        <p:spPr>
          <a:xfrm>
            <a:off x="874237" y="3979003"/>
            <a:ext cx="1532835" cy="1631216"/>
          </a:xfrm>
          <a:prstGeom prst="rect">
            <a:avLst/>
          </a:prstGeom>
          <a:ln/>
        </p:spPr>
        <p:style>
          <a:lnRef idx="1">
            <a:schemeClr val="accent6"/>
          </a:lnRef>
          <a:fillRef idx="2">
            <a:schemeClr val="accent6"/>
          </a:fillRef>
          <a:effectRef idx="1">
            <a:schemeClr val="accent6"/>
          </a:effectRef>
          <a:fontRef idx="minor">
            <a:schemeClr val="dk1"/>
          </a:fontRef>
        </p:style>
        <p:txBody>
          <a:bodyPr wrap="square" anchor="t">
            <a:spAutoFit/>
          </a:bodyPr>
          <a:lstStyle/>
          <a:p>
            <a:pPr algn="ctr">
              <a:defRPr/>
            </a:pPr>
            <a:r>
              <a:rPr lang="zh-TW" altLang="en-US" sz="2000" b="1" kern="10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此評量較難讓學生展現</a:t>
            </a:r>
            <a:r>
              <a:rPr lang="zh-TW" altLang="en-US" sz="2000" b="1" u="sng" kern="10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積極覺察</a:t>
            </a:r>
            <a:r>
              <a:rPr lang="zh-TW" altLang="en-US" sz="2000" b="1" kern="10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，故評不到</a:t>
            </a:r>
            <a:r>
              <a:rPr lang="en-US" altLang="zh-TW" sz="2000" b="1" kern="10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2000" b="1" kern="10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等級</a:t>
            </a:r>
            <a:endParaRPr lang="en-US" altLang="zh-TW" sz="2000" b="1" kern="10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2" name="矩形 11">
            <a:extLst>
              <a:ext uri="{FF2B5EF4-FFF2-40B4-BE49-F238E27FC236}">
                <a16:creationId xmlns="" xmlns:a16="http://schemas.microsoft.com/office/drawing/2014/main" id="{5B8D8F54-2F16-44C3-8308-D0666B13E8DC}"/>
              </a:ext>
            </a:extLst>
          </p:cNvPr>
          <p:cNvSpPr/>
          <p:nvPr/>
        </p:nvSpPr>
        <p:spPr>
          <a:xfrm>
            <a:off x="150339" y="47367"/>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評量標準與評分指引</a:t>
            </a:r>
          </a:p>
        </p:txBody>
      </p:sp>
      <p:sp>
        <p:nvSpPr>
          <p:cNvPr id="2" name="矩形 1"/>
          <p:cNvSpPr/>
          <p:nvPr/>
        </p:nvSpPr>
        <p:spPr>
          <a:xfrm>
            <a:off x="3219525" y="4513257"/>
            <a:ext cx="1890346" cy="2813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smtClean="0">
                <a:latin typeface="微軟正黑體" panose="020B0604030504040204" pitchFamily="34" charset="-120"/>
                <a:ea typeface="微軟正黑體" panose="020B0604030504040204" pitchFamily="34" charset="-120"/>
              </a:rPr>
              <a:t>質性</a:t>
            </a:r>
            <a:r>
              <a:rPr lang="zh-TW" altLang="en-US" b="1" dirty="0">
                <a:latin typeface="微軟正黑體" panose="020B0604030504040204" pitchFamily="34" charset="-120"/>
                <a:ea typeface="微軟正黑體" panose="020B0604030504040204" pitchFamily="34" charset="-120"/>
              </a:rPr>
              <a:t>描述</a:t>
            </a:r>
          </a:p>
        </p:txBody>
      </p:sp>
      <p:sp>
        <p:nvSpPr>
          <p:cNvPr id="7" name="矩形 6"/>
          <p:cNvSpPr/>
          <p:nvPr/>
        </p:nvSpPr>
        <p:spPr>
          <a:xfrm>
            <a:off x="3310379" y="6446216"/>
            <a:ext cx="1890346" cy="2813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量化</a:t>
            </a:r>
            <a:r>
              <a:rPr lang="zh-TW" altLang="en-US" b="1" dirty="0" smtClean="0">
                <a:latin typeface="微軟正黑體" panose="020B0604030504040204" pitchFamily="34" charset="-120"/>
                <a:ea typeface="微軟正黑體" panose="020B0604030504040204" pitchFamily="34" charset="-120"/>
              </a:rPr>
              <a:t>描述</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210073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7AC9E18-285D-4A61-B844-3321E698720F}"/>
              </a:ext>
            </a:extLst>
          </p:cNvPr>
          <p:cNvSpPr>
            <a:spLocks noGrp="1"/>
          </p:cNvSpPr>
          <p:nvPr>
            <p:ph type="title"/>
          </p:nvPr>
        </p:nvSpPr>
        <p:spPr>
          <a:xfrm>
            <a:off x="148281" y="115965"/>
            <a:ext cx="4934465" cy="668896"/>
          </a:xfrm>
        </p:spPr>
        <p:style>
          <a:lnRef idx="3">
            <a:schemeClr val="lt1"/>
          </a:lnRef>
          <a:fillRef idx="1">
            <a:schemeClr val="accent3"/>
          </a:fillRef>
          <a:effectRef idx="1">
            <a:schemeClr val="accent3"/>
          </a:effectRef>
          <a:fontRef idx="minor">
            <a:schemeClr val="lt1"/>
          </a:fontRef>
        </p:style>
        <p:txBody>
          <a:bodyPr/>
          <a:lstStyle/>
          <a:p>
            <a:r>
              <a:rPr lang="zh-TW" altLang="en-US">
                <a:latin typeface="微軟正黑體"/>
                <a:ea typeface="微軟正黑體"/>
              </a:rPr>
              <a:t>學生表現示例-B等級</a:t>
            </a:r>
            <a:endParaRPr lang="zh-TW"/>
          </a:p>
        </p:txBody>
      </p:sp>
      <p:sp>
        <p:nvSpPr>
          <p:cNvPr id="4" name="投影片編號版面配置區 3">
            <a:extLst>
              <a:ext uri="{FF2B5EF4-FFF2-40B4-BE49-F238E27FC236}">
                <a16:creationId xmlns="" xmlns:a16="http://schemas.microsoft.com/office/drawing/2014/main" id="{079A9E48-ECB1-4077-A6DC-846A5091F130}"/>
              </a:ext>
            </a:extLst>
          </p:cNvPr>
          <p:cNvSpPr>
            <a:spLocks noGrp="1"/>
          </p:cNvSpPr>
          <p:nvPr>
            <p:ph type="sldNum" sz="quarter" idx="12"/>
          </p:nvPr>
        </p:nvSpPr>
        <p:spPr/>
        <p:txBody>
          <a:bodyPr/>
          <a:lstStyle/>
          <a:p>
            <a:fld id="{F7DBB841-797D-4981-90E2-FEB5F237D115}" type="slidenum">
              <a:rPr lang="zh-TW" altLang="en-US"/>
              <a:pPr/>
              <a:t>107</a:t>
            </a:fld>
            <a:endParaRPr lang="zh-TW" altLang="en-US"/>
          </a:p>
        </p:txBody>
      </p:sp>
      <p:pic>
        <p:nvPicPr>
          <p:cNvPr id="9" name="圖片 9" descr="一張含有 文字, 地圖 的圖片&#10;&#10;描述是以非常高的可信度產生">
            <a:extLst>
              <a:ext uri="{FF2B5EF4-FFF2-40B4-BE49-F238E27FC236}">
                <a16:creationId xmlns="" xmlns:a16="http://schemas.microsoft.com/office/drawing/2014/main" id="{5BD4CE2C-B332-495C-A352-C4B31E3D2102}"/>
              </a:ext>
            </a:extLst>
          </p:cNvPr>
          <p:cNvPicPr>
            <a:picLocks noGrp="1" noChangeAspect="1"/>
          </p:cNvPicPr>
          <p:nvPr>
            <p:ph idx="1"/>
          </p:nvPr>
        </p:nvPicPr>
        <p:blipFill>
          <a:blip r:embed="rId2"/>
          <a:stretch>
            <a:fillRect/>
          </a:stretch>
        </p:blipFill>
        <p:spPr>
          <a:xfrm>
            <a:off x="45308" y="787091"/>
            <a:ext cx="8991599" cy="4953574"/>
          </a:xfrm>
          <a:prstGeom prst="rect">
            <a:avLst/>
          </a:prstGeom>
        </p:spPr>
      </p:pic>
      <p:sp>
        <p:nvSpPr>
          <p:cNvPr id="11" name="矩形 10">
            <a:extLst>
              <a:ext uri="{FF2B5EF4-FFF2-40B4-BE49-F238E27FC236}">
                <a16:creationId xmlns="" xmlns:a16="http://schemas.microsoft.com/office/drawing/2014/main" id="{A6604D2A-642B-4C5A-8B7C-9F70D6016CAB}"/>
              </a:ext>
            </a:extLst>
          </p:cNvPr>
          <p:cNvSpPr/>
          <p:nvPr/>
        </p:nvSpPr>
        <p:spPr>
          <a:xfrm>
            <a:off x="98854" y="5741771"/>
            <a:ext cx="8999836" cy="1081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a:latin typeface="Microsoft YaHei UI Light"/>
                <a:ea typeface="Microsoft YaHei UI Light"/>
              </a:rPr>
              <a:t>皆能表達出儀表整潔對</a:t>
            </a:r>
            <a:r>
              <a:rPr lang="zh-TW" b="1" u="sng">
                <a:latin typeface="Microsoft YaHei UI Light"/>
                <a:ea typeface="Microsoft YaHei UI Light"/>
              </a:rPr>
              <a:t>生理</a:t>
            </a:r>
            <a:r>
              <a:rPr lang="zh-TW">
                <a:latin typeface="Microsoft YaHei UI Light"/>
                <a:ea typeface="Microsoft YaHei UI Light"/>
              </a:rPr>
              <a:t>（髒兮兮、髒臭）、</a:t>
            </a:r>
            <a:r>
              <a:rPr lang="zh-TW" b="1" u="sng">
                <a:latin typeface="Microsoft YaHei UI Light"/>
                <a:ea typeface="Microsoft YaHei UI Light"/>
              </a:rPr>
              <a:t>心理</a:t>
            </a:r>
            <a:r>
              <a:rPr lang="zh-TW">
                <a:latin typeface="Microsoft YaHei UI Light"/>
                <a:ea typeface="Microsoft YaHei UI Light"/>
              </a:rPr>
              <a:t>（髒髒的很不舒服）及</a:t>
            </a:r>
            <a:r>
              <a:rPr lang="zh-TW" b="1" u="sng">
                <a:latin typeface="Microsoft YaHei UI Light"/>
                <a:ea typeface="Microsoft YaHei UI Light"/>
              </a:rPr>
              <a:t>人際</a:t>
            </a:r>
            <a:r>
              <a:rPr lang="zh-TW">
                <a:latin typeface="Microsoft YaHei UI Light"/>
                <a:ea typeface="Microsoft YaHei UI Light"/>
              </a:rPr>
              <a:t>（不想跟他做朋友）等三方面的影響或想法，並</a:t>
            </a:r>
            <a:r>
              <a:rPr lang="zh-TW" b="1" u="sng">
                <a:latin typeface="Microsoft YaHei UI Light"/>
                <a:ea typeface="Microsoft YaHei UI Light"/>
              </a:rPr>
              <a:t>能覺察自己是乾淨</a:t>
            </a:r>
            <a:r>
              <a:rPr lang="zh-TW">
                <a:latin typeface="Microsoft YaHei UI Light"/>
                <a:ea typeface="Microsoft YaHei UI Light"/>
              </a:rPr>
              <a:t>的，以及寫出因為自己有「每天洗澡」的原因，故列為B等級。</a:t>
            </a:r>
          </a:p>
        </p:txBody>
      </p:sp>
    </p:spTree>
    <p:extLst>
      <p:ext uri="{BB962C8B-B14F-4D97-AF65-F5344CB8AC3E}">
        <p14:creationId xmlns:p14="http://schemas.microsoft.com/office/powerpoint/2010/main" val="39589064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7AC9E18-285D-4A61-B844-3321E698720F}"/>
              </a:ext>
            </a:extLst>
          </p:cNvPr>
          <p:cNvSpPr>
            <a:spLocks noGrp="1"/>
          </p:cNvSpPr>
          <p:nvPr>
            <p:ph type="title"/>
          </p:nvPr>
        </p:nvSpPr>
        <p:spPr>
          <a:xfrm>
            <a:off x="148281" y="115965"/>
            <a:ext cx="4934465" cy="668896"/>
          </a:xfrm>
        </p:spPr>
        <p:style>
          <a:lnRef idx="3">
            <a:schemeClr val="lt1"/>
          </a:lnRef>
          <a:fillRef idx="1">
            <a:schemeClr val="accent3"/>
          </a:fillRef>
          <a:effectRef idx="1">
            <a:schemeClr val="accent3"/>
          </a:effectRef>
          <a:fontRef idx="minor">
            <a:schemeClr val="lt1"/>
          </a:fontRef>
        </p:style>
        <p:txBody>
          <a:bodyPr/>
          <a:lstStyle/>
          <a:p>
            <a:r>
              <a:rPr lang="zh-TW" altLang="en-US">
                <a:latin typeface="微軟正黑體"/>
                <a:ea typeface="微軟正黑體"/>
              </a:rPr>
              <a:t>學生表現示例-C等級</a:t>
            </a:r>
            <a:endParaRPr lang="zh-TW"/>
          </a:p>
        </p:txBody>
      </p:sp>
      <p:pic>
        <p:nvPicPr>
          <p:cNvPr id="14" name="圖片 14" descr="一張含有 文字, 地圖 的圖片&#10;&#10;描述是以非常高的可信度產生">
            <a:extLst>
              <a:ext uri="{FF2B5EF4-FFF2-40B4-BE49-F238E27FC236}">
                <a16:creationId xmlns="" xmlns:a16="http://schemas.microsoft.com/office/drawing/2014/main" id="{88C08406-88F1-464D-8DCF-1DB7395F379E}"/>
              </a:ext>
            </a:extLst>
          </p:cNvPr>
          <p:cNvPicPr>
            <a:picLocks noChangeAspect="1"/>
          </p:cNvPicPr>
          <p:nvPr/>
        </p:nvPicPr>
        <p:blipFill>
          <a:blip r:embed="rId2"/>
          <a:stretch>
            <a:fillRect/>
          </a:stretch>
        </p:blipFill>
        <p:spPr>
          <a:xfrm>
            <a:off x="100914" y="786336"/>
            <a:ext cx="8777415" cy="5450084"/>
          </a:xfrm>
          <a:prstGeom prst="rect">
            <a:avLst/>
          </a:prstGeom>
        </p:spPr>
      </p:pic>
      <p:sp>
        <p:nvSpPr>
          <p:cNvPr id="4" name="投影片編號版面配置區 3">
            <a:extLst>
              <a:ext uri="{FF2B5EF4-FFF2-40B4-BE49-F238E27FC236}">
                <a16:creationId xmlns="" xmlns:a16="http://schemas.microsoft.com/office/drawing/2014/main" id="{079A9E48-ECB1-4077-A6DC-846A5091F130}"/>
              </a:ext>
            </a:extLst>
          </p:cNvPr>
          <p:cNvSpPr>
            <a:spLocks noGrp="1"/>
          </p:cNvSpPr>
          <p:nvPr>
            <p:ph type="sldNum" sz="quarter" idx="12"/>
          </p:nvPr>
        </p:nvSpPr>
        <p:spPr/>
        <p:txBody>
          <a:bodyPr/>
          <a:lstStyle/>
          <a:p>
            <a:fld id="{F7DBB841-797D-4981-90E2-FEB5F237D115}" type="slidenum">
              <a:rPr lang="zh-TW" altLang="en-US"/>
              <a:pPr/>
              <a:t>108</a:t>
            </a:fld>
            <a:endParaRPr lang="zh-TW" altLang="en-US"/>
          </a:p>
        </p:txBody>
      </p:sp>
      <p:sp>
        <p:nvSpPr>
          <p:cNvPr id="11" name="矩形 10">
            <a:extLst>
              <a:ext uri="{FF2B5EF4-FFF2-40B4-BE49-F238E27FC236}">
                <a16:creationId xmlns="" xmlns:a16="http://schemas.microsoft.com/office/drawing/2014/main" id="{A6604D2A-642B-4C5A-8B7C-9F70D6016CAB}"/>
              </a:ext>
            </a:extLst>
          </p:cNvPr>
          <p:cNvSpPr/>
          <p:nvPr/>
        </p:nvSpPr>
        <p:spPr>
          <a:xfrm>
            <a:off x="98854" y="5741771"/>
            <a:ext cx="4386648" cy="1081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1600">
                <a:latin typeface="Microsoft YaHei UI Light"/>
                <a:ea typeface="Microsoft YaHei UI Light"/>
              </a:rPr>
              <a:t>能表達出儀表整潔對</a:t>
            </a:r>
            <a:r>
              <a:rPr lang="zh-TW" sz="1600" b="1" u="sng">
                <a:latin typeface="Microsoft YaHei UI Light"/>
                <a:ea typeface="Microsoft YaHei UI Light"/>
              </a:rPr>
              <a:t>人際</a:t>
            </a:r>
            <a:r>
              <a:rPr lang="zh-TW" sz="1600">
                <a:latin typeface="Microsoft YaHei UI Light"/>
                <a:ea typeface="Microsoft YaHei UI Light"/>
              </a:rPr>
              <a:t>（不想</a:t>
            </a:r>
            <a:r>
              <a:rPr lang="zh-TW" altLang="en-US" sz="1600">
                <a:latin typeface="Microsoft YaHei UI Light"/>
                <a:ea typeface="Microsoft YaHei UI Light"/>
              </a:rPr>
              <a:t>和</a:t>
            </a:r>
            <a:r>
              <a:rPr lang="zh-TW" sz="1600">
                <a:latin typeface="Microsoft YaHei UI Light"/>
                <a:ea typeface="Microsoft YaHei UI Light"/>
              </a:rPr>
              <a:t>他做朋友）</a:t>
            </a:r>
            <a:r>
              <a:rPr lang="zh-TW" altLang="en-US" sz="1600">
                <a:latin typeface="Microsoft YaHei UI Light"/>
                <a:ea typeface="Microsoft YaHei UI Light"/>
              </a:rPr>
              <a:t>及</a:t>
            </a:r>
            <a:r>
              <a:rPr lang="zh-TW" altLang="en-US" sz="1600" b="1" u="sng">
                <a:latin typeface="Microsoft YaHei UI Light"/>
                <a:ea typeface="Microsoft YaHei UI Light"/>
              </a:rPr>
              <a:t>心理</a:t>
            </a:r>
            <a:r>
              <a:rPr lang="zh-TW" altLang="en-US" sz="1600">
                <a:latin typeface="Microsoft YaHei UI Light"/>
                <a:ea typeface="Microsoft YaHei UI Light"/>
              </a:rPr>
              <a:t>（想偷偷洗澡）</a:t>
            </a:r>
            <a:r>
              <a:rPr lang="zh-TW" sz="1600">
                <a:latin typeface="Microsoft YaHei UI Light"/>
                <a:ea typeface="Microsoft YaHei UI Light"/>
              </a:rPr>
              <a:t>等</a:t>
            </a:r>
            <a:r>
              <a:rPr lang="zh-TW" altLang="en-US" sz="1600">
                <a:latin typeface="Microsoft YaHei UI Light"/>
                <a:ea typeface="Microsoft YaHei UI Light"/>
              </a:rPr>
              <a:t>兩</a:t>
            </a:r>
            <a:r>
              <a:rPr lang="zh-TW" sz="1600">
                <a:latin typeface="Microsoft YaHei UI Light"/>
                <a:ea typeface="Microsoft YaHei UI Light"/>
              </a:rPr>
              <a:t>方面的影響</a:t>
            </a:r>
            <a:r>
              <a:rPr lang="zh-TW" altLang="en-US" sz="1600">
                <a:latin typeface="Microsoft YaHei UI Light"/>
                <a:ea typeface="Microsoft YaHei UI Light"/>
              </a:rPr>
              <a:t>與</a:t>
            </a:r>
            <a:r>
              <a:rPr lang="zh-TW" sz="1600">
                <a:latin typeface="Microsoft YaHei UI Light"/>
                <a:ea typeface="Microsoft YaHei UI Light"/>
              </a:rPr>
              <a:t>想法，並</a:t>
            </a:r>
            <a:r>
              <a:rPr lang="zh-TW" sz="1600" b="1" u="sng">
                <a:latin typeface="Microsoft YaHei UI Light"/>
                <a:ea typeface="Microsoft YaHei UI Light"/>
              </a:rPr>
              <a:t>能覺察自己是乾淨的</a:t>
            </a:r>
            <a:r>
              <a:rPr lang="zh-TW" sz="1600">
                <a:latin typeface="Microsoft YaHei UI Light"/>
                <a:ea typeface="Microsoft YaHei UI Light"/>
              </a:rPr>
              <a:t>，以及寫出自己有「每天洗澡」的</a:t>
            </a:r>
            <a:r>
              <a:rPr lang="zh-TW" altLang="en-US" sz="1600">
                <a:latin typeface="Microsoft YaHei UI Light"/>
                <a:ea typeface="Microsoft YaHei UI Light"/>
              </a:rPr>
              <a:t>個人衛生習慣</a:t>
            </a:r>
            <a:r>
              <a:rPr lang="zh-TW" sz="1600">
                <a:latin typeface="Microsoft YaHei UI Light"/>
                <a:ea typeface="Microsoft YaHei UI Light"/>
              </a:rPr>
              <a:t>，故列為</a:t>
            </a:r>
            <a:r>
              <a:rPr lang="en-US" altLang="zh-TW" sz="1600">
                <a:latin typeface="Microsoft YaHei UI Light"/>
                <a:ea typeface="Microsoft YaHei UI Light"/>
              </a:rPr>
              <a:t>C</a:t>
            </a:r>
            <a:r>
              <a:rPr lang="zh-TW" sz="1600">
                <a:latin typeface="Microsoft YaHei UI Light"/>
                <a:ea typeface="Microsoft YaHei UI Light"/>
              </a:rPr>
              <a:t>等級。</a:t>
            </a:r>
            <a:endParaRPr lang="zh-TW" altLang="en-US" sz="1600">
              <a:latin typeface="Microsoft YaHei UI Light"/>
              <a:ea typeface="Microsoft YaHei UI Light"/>
            </a:endParaRPr>
          </a:p>
        </p:txBody>
      </p:sp>
      <p:sp>
        <p:nvSpPr>
          <p:cNvPr id="16" name="矩形 15">
            <a:extLst>
              <a:ext uri="{FF2B5EF4-FFF2-40B4-BE49-F238E27FC236}">
                <a16:creationId xmlns="" xmlns:a16="http://schemas.microsoft.com/office/drawing/2014/main" id="{60BA0E8A-2C72-4D05-B350-9B0F431DCCE2}"/>
              </a:ext>
            </a:extLst>
          </p:cNvPr>
          <p:cNvSpPr/>
          <p:nvPr/>
        </p:nvSpPr>
        <p:spPr>
          <a:xfrm>
            <a:off x="4567881" y="5741771"/>
            <a:ext cx="4386648" cy="1081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1600">
                <a:latin typeface="Microsoft YaHei UI Light"/>
                <a:ea typeface="Microsoft YaHei UI Light"/>
              </a:rPr>
              <a:t>能表達出儀表整潔對</a:t>
            </a:r>
            <a:r>
              <a:rPr lang="zh-TW" altLang="en-US" sz="1600" b="1" u="sng">
                <a:latin typeface="Microsoft YaHei UI Light"/>
                <a:ea typeface="Microsoft YaHei UI Light"/>
              </a:rPr>
              <a:t>生</a:t>
            </a:r>
            <a:r>
              <a:rPr lang="zh-TW" sz="1600" b="1" u="sng">
                <a:latin typeface="Microsoft YaHei UI Light"/>
                <a:ea typeface="Microsoft YaHei UI Light"/>
              </a:rPr>
              <a:t>理</a:t>
            </a:r>
            <a:r>
              <a:rPr lang="zh-TW" sz="1600">
                <a:latin typeface="Microsoft YaHei UI Light"/>
                <a:ea typeface="Microsoft YaHei UI Light"/>
              </a:rPr>
              <a:t>（</a:t>
            </a:r>
            <a:r>
              <a:rPr lang="zh-TW" altLang="en-US" sz="1600">
                <a:latin typeface="Microsoft YaHei UI Light"/>
                <a:ea typeface="Microsoft YaHei UI Light"/>
              </a:rPr>
              <a:t>很</a:t>
            </a:r>
            <a:r>
              <a:rPr lang="zh-TW" sz="1600">
                <a:latin typeface="Microsoft YaHei UI Light"/>
                <a:ea typeface="Microsoft YaHei UI Light"/>
              </a:rPr>
              <a:t>臭、</a:t>
            </a:r>
            <a:r>
              <a:rPr lang="zh-TW" altLang="en-US" sz="1600">
                <a:latin typeface="Microsoft YaHei UI Light"/>
                <a:ea typeface="Microsoft YaHei UI Light"/>
              </a:rPr>
              <a:t>有</a:t>
            </a:r>
            <a:r>
              <a:rPr lang="zh-TW" sz="1600">
                <a:latin typeface="Microsoft YaHei UI Light"/>
                <a:ea typeface="Microsoft YaHei UI Light"/>
              </a:rPr>
              <a:t>汗</a:t>
            </a:r>
            <a:r>
              <a:rPr lang="zh-TW" altLang="en-US" sz="1600">
                <a:latin typeface="Microsoft YaHei UI Light"/>
                <a:ea typeface="Microsoft YaHei UI Light"/>
              </a:rPr>
              <a:t>臭味</a:t>
            </a:r>
            <a:r>
              <a:rPr lang="zh-TW" sz="1600">
                <a:latin typeface="Microsoft YaHei UI Light"/>
                <a:ea typeface="Microsoft YaHei UI Light"/>
              </a:rPr>
              <a:t>）及</a:t>
            </a:r>
            <a:r>
              <a:rPr lang="zh-TW" sz="1600" b="1" u="sng">
                <a:latin typeface="Microsoft YaHei UI Light"/>
                <a:ea typeface="Microsoft YaHei UI Light"/>
              </a:rPr>
              <a:t>心理</a:t>
            </a:r>
            <a:r>
              <a:rPr lang="zh-TW" sz="1600">
                <a:latin typeface="Microsoft YaHei UI Light"/>
                <a:ea typeface="Microsoft YaHei UI Light"/>
              </a:rPr>
              <a:t>（很</a:t>
            </a:r>
            <a:r>
              <a:rPr lang="zh-TW" altLang="en-US" sz="1600">
                <a:latin typeface="Microsoft YaHei UI Light"/>
                <a:ea typeface="Microsoft YaHei UI Light"/>
              </a:rPr>
              <a:t>討厭</a:t>
            </a:r>
            <a:r>
              <a:rPr lang="zh-TW" sz="1600">
                <a:latin typeface="Microsoft YaHei UI Light"/>
                <a:ea typeface="Microsoft YaHei UI Light"/>
              </a:rPr>
              <a:t>）等兩方面的影響與想法，並</a:t>
            </a:r>
            <a:r>
              <a:rPr lang="zh-TW" sz="1600" b="1" u="sng">
                <a:latin typeface="Microsoft YaHei UI Light"/>
                <a:ea typeface="Microsoft YaHei UI Light"/>
              </a:rPr>
              <a:t>能覺察自己是乾淨的</a:t>
            </a:r>
            <a:r>
              <a:rPr lang="zh-TW" sz="1600">
                <a:latin typeface="Microsoft YaHei UI Light"/>
                <a:ea typeface="Microsoft YaHei UI Light"/>
              </a:rPr>
              <a:t>，</a:t>
            </a:r>
            <a:r>
              <a:rPr lang="zh-TW" altLang="en-US" sz="1600">
                <a:latin typeface="Microsoft YaHei UI Light"/>
                <a:ea typeface="Microsoft YaHei UI Light"/>
              </a:rPr>
              <a:t>因為</a:t>
            </a:r>
            <a:r>
              <a:rPr lang="zh-TW" sz="1600">
                <a:latin typeface="Microsoft YaHei UI Light"/>
                <a:ea typeface="Microsoft YaHei UI Light"/>
              </a:rPr>
              <a:t>「</a:t>
            </a:r>
            <a:r>
              <a:rPr lang="zh-TW" altLang="en-US" sz="1600">
                <a:latin typeface="Microsoft YaHei UI Light"/>
                <a:ea typeface="Microsoft YaHei UI Light"/>
              </a:rPr>
              <a:t>很香</a:t>
            </a:r>
            <a:r>
              <a:rPr lang="zh-TW" sz="1600">
                <a:latin typeface="Microsoft YaHei UI Light"/>
                <a:ea typeface="Microsoft YaHei UI Light"/>
              </a:rPr>
              <a:t>」，故列為</a:t>
            </a:r>
            <a:r>
              <a:rPr lang="en-US" altLang="zh-TW" sz="1600">
                <a:latin typeface="Microsoft YaHei UI Light"/>
                <a:ea typeface="Microsoft YaHei UI Light"/>
              </a:rPr>
              <a:t>C</a:t>
            </a:r>
            <a:r>
              <a:rPr lang="zh-TW" sz="1600">
                <a:latin typeface="Microsoft YaHei UI Light"/>
                <a:ea typeface="Microsoft YaHei UI Light"/>
              </a:rPr>
              <a:t>等級。</a:t>
            </a:r>
            <a:endParaRPr lang="zh-TW" altLang="en-US"/>
          </a:p>
        </p:txBody>
      </p:sp>
    </p:spTree>
    <p:extLst>
      <p:ext uri="{BB962C8B-B14F-4D97-AF65-F5344CB8AC3E}">
        <p14:creationId xmlns:p14="http://schemas.microsoft.com/office/powerpoint/2010/main" val="50310320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descr="一張含有 文字, 地圖 的圖片&#10;&#10;描述是以非常高的可信度產生">
            <a:extLst>
              <a:ext uri="{FF2B5EF4-FFF2-40B4-BE49-F238E27FC236}">
                <a16:creationId xmlns="" xmlns:a16="http://schemas.microsoft.com/office/drawing/2014/main" id="{6352FFF4-0B40-4105-8442-9B382736C94D}"/>
              </a:ext>
            </a:extLst>
          </p:cNvPr>
          <p:cNvPicPr>
            <a:picLocks noChangeAspect="1"/>
          </p:cNvPicPr>
          <p:nvPr/>
        </p:nvPicPr>
        <p:blipFill>
          <a:blip r:embed="rId2"/>
          <a:stretch>
            <a:fillRect/>
          </a:stretch>
        </p:blipFill>
        <p:spPr>
          <a:xfrm>
            <a:off x="100914" y="885832"/>
            <a:ext cx="8983361" cy="5487929"/>
          </a:xfrm>
          <a:prstGeom prst="rect">
            <a:avLst/>
          </a:prstGeom>
        </p:spPr>
      </p:pic>
      <p:sp>
        <p:nvSpPr>
          <p:cNvPr id="2" name="標題 1">
            <a:extLst>
              <a:ext uri="{FF2B5EF4-FFF2-40B4-BE49-F238E27FC236}">
                <a16:creationId xmlns="" xmlns:a16="http://schemas.microsoft.com/office/drawing/2014/main" id="{D7AC9E18-285D-4A61-B844-3321E698720F}"/>
              </a:ext>
            </a:extLst>
          </p:cNvPr>
          <p:cNvSpPr>
            <a:spLocks noGrp="1"/>
          </p:cNvSpPr>
          <p:nvPr>
            <p:ph type="title"/>
          </p:nvPr>
        </p:nvSpPr>
        <p:spPr>
          <a:xfrm>
            <a:off x="96795" y="115965"/>
            <a:ext cx="4419600" cy="668896"/>
          </a:xfrm>
        </p:spPr>
        <p:style>
          <a:lnRef idx="3">
            <a:schemeClr val="lt1"/>
          </a:lnRef>
          <a:fillRef idx="1">
            <a:schemeClr val="accent3"/>
          </a:fillRef>
          <a:effectRef idx="1">
            <a:schemeClr val="accent3"/>
          </a:effectRef>
          <a:fontRef idx="minor">
            <a:schemeClr val="lt1"/>
          </a:fontRef>
        </p:style>
        <p:txBody>
          <a:bodyPr/>
          <a:lstStyle/>
          <a:p>
            <a:r>
              <a:rPr lang="zh-TW" altLang="en-US" sz="3600">
                <a:latin typeface="微軟正黑體"/>
                <a:ea typeface="微軟正黑體"/>
              </a:rPr>
              <a:t>學生表現示例-D等級</a:t>
            </a:r>
            <a:endParaRPr lang="zh-TW" sz="3600"/>
          </a:p>
        </p:txBody>
      </p:sp>
      <p:sp>
        <p:nvSpPr>
          <p:cNvPr id="4" name="投影片編號版面配置區 3">
            <a:extLst>
              <a:ext uri="{FF2B5EF4-FFF2-40B4-BE49-F238E27FC236}">
                <a16:creationId xmlns="" xmlns:a16="http://schemas.microsoft.com/office/drawing/2014/main" id="{079A9E48-ECB1-4077-A6DC-846A5091F130}"/>
              </a:ext>
            </a:extLst>
          </p:cNvPr>
          <p:cNvSpPr>
            <a:spLocks noGrp="1"/>
          </p:cNvSpPr>
          <p:nvPr>
            <p:ph type="sldNum" sz="quarter" idx="12"/>
          </p:nvPr>
        </p:nvSpPr>
        <p:spPr/>
        <p:txBody>
          <a:bodyPr/>
          <a:lstStyle/>
          <a:p>
            <a:fld id="{F7DBB841-797D-4981-90E2-FEB5F237D115}" type="slidenum">
              <a:rPr lang="zh-TW" altLang="en-US"/>
              <a:pPr/>
              <a:t>109</a:t>
            </a:fld>
            <a:endParaRPr lang="zh-TW" altLang="en-US"/>
          </a:p>
        </p:txBody>
      </p:sp>
      <p:sp>
        <p:nvSpPr>
          <p:cNvPr id="11" name="矩形 10">
            <a:extLst>
              <a:ext uri="{FF2B5EF4-FFF2-40B4-BE49-F238E27FC236}">
                <a16:creationId xmlns="" xmlns:a16="http://schemas.microsoft.com/office/drawing/2014/main" id="{A6604D2A-642B-4C5A-8B7C-9F70D6016CAB}"/>
              </a:ext>
            </a:extLst>
          </p:cNvPr>
          <p:cNvSpPr/>
          <p:nvPr/>
        </p:nvSpPr>
        <p:spPr>
          <a:xfrm>
            <a:off x="98854" y="5741771"/>
            <a:ext cx="4386648" cy="1081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altLang="en-US">
                <a:latin typeface="Microsoft YaHei UI Light"/>
                <a:ea typeface="Microsoft YaHei UI Light"/>
              </a:rPr>
              <a:t>僅</a:t>
            </a:r>
            <a:r>
              <a:rPr lang="zh-TW">
                <a:latin typeface="Microsoft YaHei UI Light"/>
                <a:ea typeface="Microsoft YaHei UI Light"/>
              </a:rPr>
              <a:t>能表達出儀表整潔對</a:t>
            </a:r>
            <a:r>
              <a:rPr lang="zh-TW" b="1" u="sng">
                <a:latin typeface="Microsoft YaHei UI Light"/>
                <a:ea typeface="Microsoft YaHei UI Light"/>
              </a:rPr>
              <a:t>生理</a:t>
            </a:r>
            <a:r>
              <a:rPr lang="zh-TW">
                <a:latin typeface="Microsoft YaHei UI Light"/>
                <a:ea typeface="Microsoft YaHei UI Light"/>
              </a:rPr>
              <a:t>（很臭的感覺）方面的影響與想法，並</a:t>
            </a:r>
            <a:r>
              <a:rPr lang="zh-TW" b="1" u="sng">
                <a:latin typeface="Microsoft YaHei UI Light"/>
                <a:ea typeface="Microsoft YaHei UI Light"/>
              </a:rPr>
              <a:t>能覺察自己是乾淨的</a:t>
            </a:r>
            <a:r>
              <a:rPr lang="zh-TW">
                <a:latin typeface="Microsoft YaHei UI Light"/>
                <a:ea typeface="Microsoft YaHei UI Light"/>
              </a:rPr>
              <a:t>，</a:t>
            </a:r>
            <a:r>
              <a:rPr lang="zh-TW" altLang="en-US">
                <a:latin typeface="Microsoft YaHei UI Light"/>
                <a:ea typeface="Microsoft YaHei UI Light"/>
              </a:rPr>
              <a:t>有</a:t>
            </a:r>
            <a:r>
              <a:rPr lang="zh-TW">
                <a:latin typeface="Microsoft YaHei UI Light"/>
                <a:ea typeface="Microsoft YaHei UI Light"/>
              </a:rPr>
              <a:t>寫出自己有「洗澡</a:t>
            </a:r>
            <a:r>
              <a:rPr lang="zh-TW" altLang="en-US">
                <a:latin typeface="Microsoft YaHei UI Light"/>
                <a:ea typeface="Microsoft YaHei UI Light"/>
              </a:rPr>
              <a:t>和刷牙</a:t>
            </a:r>
            <a:r>
              <a:rPr lang="zh-TW">
                <a:latin typeface="Microsoft YaHei UI Light"/>
                <a:ea typeface="Microsoft YaHei UI Light"/>
              </a:rPr>
              <a:t>」的個人衛生習慣，故列為</a:t>
            </a:r>
            <a:r>
              <a:rPr lang="en-US" altLang="zh-TW">
                <a:latin typeface="Microsoft YaHei UI Light"/>
                <a:ea typeface="Microsoft YaHei UI Light"/>
              </a:rPr>
              <a:t>D</a:t>
            </a:r>
            <a:r>
              <a:rPr lang="zh-TW">
                <a:latin typeface="Microsoft YaHei UI Light"/>
                <a:ea typeface="Microsoft YaHei UI Light"/>
              </a:rPr>
              <a:t>等級。</a:t>
            </a:r>
            <a:endParaRPr lang="zh-TW" altLang="en-US"/>
          </a:p>
        </p:txBody>
      </p:sp>
      <p:sp>
        <p:nvSpPr>
          <p:cNvPr id="16" name="矩形 15">
            <a:extLst>
              <a:ext uri="{FF2B5EF4-FFF2-40B4-BE49-F238E27FC236}">
                <a16:creationId xmlns="" xmlns:a16="http://schemas.microsoft.com/office/drawing/2014/main" id="{60BA0E8A-2C72-4D05-B350-9B0F431DCCE2}"/>
              </a:ext>
            </a:extLst>
          </p:cNvPr>
          <p:cNvSpPr/>
          <p:nvPr/>
        </p:nvSpPr>
        <p:spPr>
          <a:xfrm>
            <a:off x="4567881" y="5741771"/>
            <a:ext cx="4386648" cy="1081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altLang="en-US">
                <a:latin typeface="Microsoft YaHei UI Light"/>
                <a:ea typeface="Microsoft YaHei UI Light"/>
              </a:rPr>
              <a:t>雖</a:t>
            </a:r>
            <a:r>
              <a:rPr lang="zh-TW">
                <a:latin typeface="Microsoft YaHei UI Light"/>
                <a:ea typeface="Microsoft YaHei UI Light"/>
              </a:rPr>
              <a:t>能表達出儀表整潔對</a:t>
            </a:r>
            <a:r>
              <a:rPr lang="zh-TW" altLang="en-US" b="1" u="sng">
                <a:latin typeface="Microsoft YaHei UI Light"/>
                <a:ea typeface="Microsoft YaHei UI Light"/>
              </a:rPr>
              <a:t>人際</a:t>
            </a:r>
            <a:r>
              <a:rPr lang="zh-TW">
                <a:latin typeface="Microsoft YaHei UI Light"/>
                <a:ea typeface="Microsoft YaHei UI Light"/>
              </a:rPr>
              <a:t>（很臭</a:t>
            </a:r>
            <a:r>
              <a:rPr lang="zh-TW" altLang="en-US">
                <a:latin typeface="Microsoft YaHei UI Light"/>
                <a:ea typeface="Microsoft YaHei UI Light"/>
              </a:rPr>
              <a:t>別人不想靠近他</a:t>
            </a:r>
            <a:r>
              <a:rPr lang="zh-TW">
                <a:latin typeface="Microsoft YaHei UI Light"/>
                <a:ea typeface="Microsoft YaHei UI Light"/>
              </a:rPr>
              <a:t>）的影響，</a:t>
            </a:r>
            <a:r>
              <a:rPr lang="zh-TW" altLang="en-US">
                <a:latin typeface="Microsoft YaHei UI Light"/>
                <a:ea typeface="Microsoft YaHei UI Light"/>
              </a:rPr>
              <a:t>但</a:t>
            </a:r>
            <a:r>
              <a:rPr lang="zh-TW" altLang="en-US" b="1" u="sng">
                <a:latin typeface="Microsoft YaHei UI Light"/>
                <a:ea typeface="Microsoft YaHei UI Light"/>
              </a:rPr>
              <a:t>未</a:t>
            </a:r>
            <a:r>
              <a:rPr lang="zh-TW" b="1" u="sng">
                <a:latin typeface="Microsoft YaHei UI Light"/>
                <a:ea typeface="Microsoft YaHei UI Light"/>
              </a:rPr>
              <a:t>能</a:t>
            </a:r>
            <a:r>
              <a:rPr lang="zh-TW" altLang="en-US" b="1" u="sng">
                <a:latin typeface="Microsoft YaHei UI Light"/>
                <a:ea typeface="Microsoft YaHei UI Light"/>
              </a:rPr>
              <a:t>說明</a:t>
            </a:r>
            <a:r>
              <a:rPr lang="zh-TW" b="1" u="sng">
                <a:latin typeface="Microsoft YaHei UI Light"/>
                <a:ea typeface="Microsoft YaHei UI Light"/>
              </a:rPr>
              <a:t>自己是</a:t>
            </a:r>
            <a:r>
              <a:rPr lang="zh-TW" altLang="en-US" b="1" u="sng">
                <a:latin typeface="Microsoft YaHei UI Light"/>
                <a:ea typeface="Microsoft YaHei UI Light"/>
              </a:rPr>
              <a:t>否</a:t>
            </a:r>
            <a:r>
              <a:rPr lang="zh-TW" b="1" u="sng">
                <a:latin typeface="Microsoft YaHei UI Light"/>
                <a:ea typeface="Microsoft YaHei UI Light"/>
              </a:rPr>
              <a:t>乾淨</a:t>
            </a:r>
            <a:r>
              <a:rPr lang="zh-TW">
                <a:latin typeface="Microsoft YaHei UI Light"/>
                <a:ea typeface="Microsoft YaHei UI Light"/>
              </a:rPr>
              <a:t>，故列為</a:t>
            </a:r>
            <a:r>
              <a:rPr lang="en-US" altLang="zh-TW">
                <a:latin typeface="Microsoft YaHei UI Light"/>
                <a:ea typeface="Microsoft YaHei UI Light"/>
              </a:rPr>
              <a:t>E</a:t>
            </a:r>
            <a:r>
              <a:rPr lang="zh-TW">
                <a:latin typeface="Microsoft YaHei UI Light"/>
                <a:ea typeface="Microsoft YaHei UI Light"/>
              </a:rPr>
              <a:t>等級。</a:t>
            </a:r>
            <a:endParaRPr lang="zh-TW" altLang="en-US"/>
          </a:p>
        </p:txBody>
      </p:sp>
      <p:sp>
        <p:nvSpPr>
          <p:cNvPr id="3" name="標題 1">
            <a:extLst>
              <a:ext uri="{FF2B5EF4-FFF2-40B4-BE49-F238E27FC236}">
                <a16:creationId xmlns="" xmlns:a16="http://schemas.microsoft.com/office/drawing/2014/main" id="{92B84F9E-4F62-4642-8E09-12FDC440A46C}"/>
              </a:ext>
            </a:extLst>
          </p:cNvPr>
          <p:cNvSpPr txBox="1">
            <a:spLocks/>
          </p:cNvSpPr>
          <p:nvPr/>
        </p:nvSpPr>
        <p:spPr bwMode="auto">
          <a:xfrm>
            <a:off x="4635843" y="113906"/>
            <a:ext cx="4368114" cy="668896"/>
          </a:xfrm>
          <a:prstGeom prst="rect">
            <a:avLst/>
          </a:prstGeom>
          <a:ex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lt1"/>
                </a:solidFill>
                <a:latin typeface="微軟正黑體" panose="020B0604030504040204" pitchFamily="34" charset="-120"/>
                <a:ea typeface="微軟正黑體" panose="020B0604030504040204" pitchFamily="34" charset="-120"/>
                <a:cs typeface="+mn-cs"/>
              </a:defRPr>
            </a:lvl1pPr>
            <a:lvl2pPr algn="ctr" rtl="0" eaLnBrk="0" fontAlgn="base" hangingPunct="0">
              <a:lnSpc>
                <a:spcPts val="4300"/>
              </a:lnSpc>
              <a:spcBef>
                <a:spcPct val="0"/>
              </a:spcBef>
              <a:spcAft>
                <a:spcPct val="0"/>
              </a:spcAft>
              <a:defRPr sz="4000" b="1">
                <a:solidFill>
                  <a:schemeClr val="lt1"/>
                </a:solidFill>
                <a:latin typeface="+mn-lt"/>
                <a:ea typeface="+mn-ea"/>
                <a:cs typeface="+mn-cs"/>
              </a:defRPr>
            </a:lvl2pPr>
            <a:lvl3pPr algn="ctr" rtl="0" eaLnBrk="0" fontAlgn="base" hangingPunct="0">
              <a:lnSpc>
                <a:spcPts val="4300"/>
              </a:lnSpc>
              <a:spcBef>
                <a:spcPct val="0"/>
              </a:spcBef>
              <a:spcAft>
                <a:spcPct val="0"/>
              </a:spcAft>
              <a:defRPr sz="4000" b="1">
                <a:solidFill>
                  <a:schemeClr val="lt1"/>
                </a:solidFill>
                <a:latin typeface="+mn-lt"/>
                <a:ea typeface="+mn-ea"/>
                <a:cs typeface="+mn-cs"/>
              </a:defRPr>
            </a:lvl3pPr>
            <a:lvl4pPr algn="ctr" rtl="0" eaLnBrk="0" fontAlgn="base" hangingPunct="0">
              <a:lnSpc>
                <a:spcPts val="4300"/>
              </a:lnSpc>
              <a:spcBef>
                <a:spcPct val="0"/>
              </a:spcBef>
              <a:spcAft>
                <a:spcPct val="0"/>
              </a:spcAft>
              <a:defRPr sz="4000" b="1">
                <a:solidFill>
                  <a:schemeClr val="lt1"/>
                </a:solidFill>
                <a:latin typeface="+mn-lt"/>
                <a:ea typeface="+mn-ea"/>
                <a:cs typeface="+mn-cs"/>
              </a:defRPr>
            </a:lvl4pPr>
            <a:lvl5pPr algn="ctr" rtl="0" eaLnBrk="0" fontAlgn="base" hangingPunct="0">
              <a:lnSpc>
                <a:spcPts val="4300"/>
              </a:lnSpc>
              <a:spcBef>
                <a:spcPct val="0"/>
              </a:spcBef>
              <a:spcAft>
                <a:spcPct val="0"/>
              </a:spcAft>
              <a:defRPr sz="4000" b="1">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kumimoji="0" lang="zh-TW" altLang="en-US" sz="3600">
                <a:latin typeface="微軟正黑體"/>
                <a:ea typeface="微軟正黑體"/>
              </a:rPr>
              <a:t>學生表現示例-E等級</a:t>
            </a:r>
            <a:endParaRPr kumimoji="0" lang="zh-TW" sz="3600"/>
          </a:p>
        </p:txBody>
      </p:sp>
    </p:spTree>
    <p:extLst>
      <p:ext uri="{BB962C8B-B14F-4D97-AF65-F5344CB8AC3E}">
        <p14:creationId xmlns:p14="http://schemas.microsoft.com/office/powerpoint/2010/main" val="3953814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a:extLst>
              <a:ext uri="{FF2B5EF4-FFF2-40B4-BE49-F238E27FC236}">
                <a16:creationId xmlns="" xmlns:a16="http://schemas.microsoft.com/office/drawing/2014/main" id="{57EF53FA-279B-42D7-8897-C0DFA63D189B}"/>
              </a:ext>
            </a:extLst>
          </p:cNvPr>
          <p:cNvSpPr txBox="1">
            <a:spLocks/>
          </p:cNvSpPr>
          <p:nvPr/>
        </p:nvSpPr>
        <p:spPr bwMode="auto">
          <a:xfrm>
            <a:off x="457200" y="1412776"/>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0" lang="zh-TW" altLang="en-US" dirty="0" smtClean="0"/>
              <a:t>各領域</a:t>
            </a:r>
            <a:r>
              <a:rPr kumimoji="0" lang="zh-TW" altLang="en-US" dirty="0"/>
              <a:t>是核心素養的載體，當核心素養搭配各領域的學習內容時，就會展現出不同的學習表現。也因此，展現出不同領域的素養，例如：語文素養、數學素養、健康體育素養</a:t>
            </a:r>
            <a:r>
              <a:rPr kumimoji="0" lang="en-US" altLang="zh-TW" dirty="0"/>
              <a:t>……</a:t>
            </a:r>
            <a:r>
              <a:rPr kumimoji="0" lang="zh-TW" altLang="en-US" dirty="0"/>
              <a:t>等。</a:t>
            </a:r>
            <a:endParaRPr kumimoji="0" lang="en-US" altLang="zh-TW" dirty="0"/>
          </a:p>
        </p:txBody>
      </p:sp>
      <p:sp>
        <p:nvSpPr>
          <p:cNvPr id="2" name="標題 1">
            <a:extLst>
              <a:ext uri="{FF2B5EF4-FFF2-40B4-BE49-F238E27FC236}">
                <a16:creationId xmlns="" xmlns:a16="http://schemas.microsoft.com/office/drawing/2014/main" id="{CA04EE2C-8325-4CEE-AA1F-2C280AB3D75E}"/>
              </a:ext>
            </a:extLst>
          </p:cNvPr>
          <p:cNvSpPr>
            <a:spLocks noGrp="1"/>
          </p:cNvSpPr>
          <p:nvPr>
            <p:ph type="title"/>
          </p:nvPr>
        </p:nvSpPr>
        <p:spPr/>
        <p:txBody>
          <a:bodyPr/>
          <a:lstStyle/>
          <a:p>
            <a:r>
              <a:rPr lang="zh-TW" altLang="en-US"/>
              <a:t>各領域素養</a:t>
            </a:r>
            <a:r>
              <a:rPr lang="en-US" altLang="zh-TW"/>
              <a:t>(</a:t>
            </a:r>
            <a:r>
              <a:rPr lang="zh-TW" altLang="en-US"/>
              <a:t>舊課綱既有</a:t>
            </a:r>
            <a:r>
              <a:rPr lang="en-US" altLang="zh-TW"/>
              <a:t>)</a:t>
            </a:r>
            <a:endParaRPr lang="zh-TW" altLang="en-US"/>
          </a:p>
        </p:txBody>
      </p:sp>
      <p:sp>
        <p:nvSpPr>
          <p:cNvPr id="4" name="投影片編號版面配置區 3">
            <a:extLst>
              <a:ext uri="{FF2B5EF4-FFF2-40B4-BE49-F238E27FC236}">
                <a16:creationId xmlns="" xmlns:a16="http://schemas.microsoft.com/office/drawing/2014/main" id="{F1CE71E6-B551-4546-AA2E-4A1FCD390E00}"/>
              </a:ext>
            </a:extLst>
          </p:cNvPr>
          <p:cNvSpPr>
            <a:spLocks noGrp="1"/>
          </p:cNvSpPr>
          <p:nvPr>
            <p:ph type="sldNum" sz="quarter" idx="12"/>
          </p:nvPr>
        </p:nvSpPr>
        <p:spPr/>
        <p:txBody>
          <a:bodyPr/>
          <a:lstStyle/>
          <a:p>
            <a:fld id="{F7DBB841-797D-4981-90E2-FEB5F237D115}" type="slidenum">
              <a:rPr lang="zh-TW" altLang="en-US" smtClean="0"/>
              <a:pPr/>
              <a:t>11</a:t>
            </a:fld>
            <a:endParaRPr lang="zh-TW" altLang="en-US"/>
          </a:p>
        </p:txBody>
      </p:sp>
      <p:grpSp>
        <p:nvGrpSpPr>
          <p:cNvPr id="6" name="群組 5">
            <a:extLst>
              <a:ext uri="{FF2B5EF4-FFF2-40B4-BE49-F238E27FC236}">
                <a16:creationId xmlns="" xmlns:a16="http://schemas.microsoft.com/office/drawing/2014/main" id="{3B353490-41ED-4D5E-AE25-F13E9175071C}"/>
              </a:ext>
            </a:extLst>
          </p:cNvPr>
          <p:cNvGrpSpPr/>
          <p:nvPr/>
        </p:nvGrpSpPr>
        <p:grpSpPr>
          <a:xfrm>
            <a:off x="1028344" y="3170138"/>
            <a:ext cx="7087313" cy="3255653"/>
            <a:chOff x="362840" y="3133818"/>
            <a:chExt cx="7087313" cy="3255653"/>
          </a:xfrm>
        </p:grpSpPr>
        <p:grpSp>
          <p:nvGrpSpPr>
            <p:cNvPr id="7" name="群組 6">
              <a:extLst>
                <a:ext uri="{FF2B5EF4-FFF2-40B4-BE49-F238E27FC236}">
                  <a16:creationId xmlns="" xmlns:a16="http://schemas.microsoft.com/office/drawing/2014/main" id="{95875AD3-A87A-4A7D-A935-DB1BD1641077}"/>
                </a:ext>
              </a:extLst>
            </p:cNvPr>
            <p:cNvGrpSpPr/>
            <p:nvPr/>
          </p:nvGrpSpPr>
          <p:grpSpPr>
            <a:xfrm>
              <a:off x="3340026" y="3133818"/>
              <a:ext cx="4110127" cy="3255653"/>
              <a:chOff x="3860726" y="3133818"/>
              <a:chExt cx="4110127" cy="3255653"/>
            </a:xfrm>
          </p:grpSpPr>
          <p:pic>
            <p:nvPicPr>
              <p:cNvPr id="11" name="圖片 10">
                <a:extLst>
                  <a:ext uri="{FF2B5EF4-FFF2-40B4-BE49-F238E27FC236}">
                    <a16:creationId xmlns="" xmlns:a16="http://schemas.microsoft.com/office/drawing/2014/main" id="{35B843A9-CDF5-48E8-819C-253C93A528AB}"/>
                  </a:ext>
                </a:extLst>
              </p:cNvPr>
              <p:cNvPicPr>
                <a:picLocks noChangeAspect="1"/>
              </p:cNvPicPr>
              <p:nvPr/>
            </p:nvPicPr>
            <p:blipFill>
              <a:blip r:embed="rId3" cstate="print"/>
              <a:stretch>
                <a:fillRect/>
              </a:stretch>
            </p:blipFill>
            <p:spPr>
              <a:xfrm>
                <a:off x="3860726" y="3133818"/>
                <a:ext cx="4110127" cy="3255653"/>
              </a:xfrm>
              <a:prstGeom prst="rect">
                <a:avLst/>
              </a:prstGeom>
            </p:spPr>
          </p:pic>
          <p:pic>
            <p:nvPicPr>
              <p:cNvPr id="12" name="圖片 11">
                <a:extLst>
                  <a:ext uri="{FF2B5EF4-FFF2-40B4-BE49-F238E27FC236}">
                    <a16:creationId xmlns="" xmlns:a16="http://schemas.microsoft.com/office/drawing/2014/main" id="{7EC12E79-0AB0-4C2D-AAB5-FA596CF0EDC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827575" y="3341725"/>
                <a:ext cx="1435299" cy="283300"/>
              </a:xfrm>
              <a:prstGeom prst="rect">
                <a:avLst/>
              </a:prstGeom>
            </p:spPr>
          </p:pic>
        </p:grpSp>
        <p:cxnSp>
          <p:nvCxnSpPr>
            <p:cNvPr id="8" name="直線接點 7">
              <a:extLst>
                <a:ext uri="{FF2B5EF4-FFF2-40B4-BE49-F238E27FC236}">
                  <a16:creationId xmlns="" xmlns:a16="http://schemas.microsoft.com/office/drawing/2014/main" id="{F123B896-8FCD-40E4-A8DF-AB479F27A6EA}"/>
                </a:ext>
              </a:extLst>
            </p:cNvPr>
            <p:cNvCxnSpPr/>
            <p:nvPr/>
          </p:nvCxnSpPr>
          <p:spPr>
            <a:xfrm flipH="1">
              <a:off x="1733551" y="3341725"/>
              <a:ext cx="3038474" cy="165465"/>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 xmlns:a16="http://schemas.microsoft.com/office/drawing/2014/main" id="{6195AA47-0991-43BD-9604-CF47418D4261}"/>
                </a:ext>
              </a:extLst>
            </p:cNvPr>
            <p:cNvCxnSpPr/>
            <p:nvPr/>
          </p:nvCxnSpPr>
          <p:spPr>
            <a:xfrm flipH="1">
              <a:off x="2390775" y="3498671"/>
              <a:ext cx="3297424" cy="235920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pic>
          <p:nvPicPr>
            <p:cNvPr id="10" name="圖片 9">
              <a:extLst>
                <a:ext uri="{FF2B5EF4-FFF2-40B4-BE49-F238E27FC236}">
                  <a16:creationId xmlns="" xmlns:a16="http://schemas.microsoft.com/office/drawing/2014/main" id="{A1074F8D-B1B3-46D3-9194-73D74597C8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840" y="3433601"/>
              <a:ext cx="2692879" cy="2692879"/>
            </a:xfrm>
            <a:prstGeom prst="rect">
              <a:avLst/>
            </a:prstGeom>
          </p:spPr>
        </p:pic>
      </p:grpSp>
    </p:spTree>
    <p:extLst>
      <p:ext uri="{BB962C8B-B14F-4D97-AF65-F5344CB8AC3E}">
        <p14:creationId xmlns:p14="http://schemas.microsoft.com/office/powerpoint/2010/main" val="259958880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9"/>
          <p:cNvPicPr>
            <a:picLocks noChangeAspect="1"/>
          </p:cNvPicPr>
          <p:nvPr/>
        </p:nvPicPr>
        <p:blipFill>
          <a:blip r:embed="rId2" cstate="print"/>
          <a:stretch>
            <a:fillRect/>
          </a:stretch>
        </p:blipFill>
        <p:spPr>
          <a:xfrm>
            <a:off x="287339" y="3100724"/>
            <a:ext cx="8741664" cy="3560809"/>
          </a:xfrm>
          <a:prstGeom prst="rect">
            <a:avLst/>
          </a:prstGeom>
          <a:noFill/>
          <a:ln>
            <a:noFill/>
          </a:ln>
        </p:spPr>
      </p:pic>
      <p:sp>
        <p:nvSpPr>
          <p:cNvPr id="6" name="書卷 (水平) 13"/>
          <p:cNvSpPr/>
          <p:nvPr/>
        </p:nvSpPr>
        <p:spPr>
          <a:xfrm>
            <a:off x="940631" y="2350559"/>
            <a:ext cx="7344817" cy="792089"/>
          </a:xfrm>
          <a:custGeom>
            <a:avLst>
              <a:gd name="f12" fmla="val 12500"/>
            </a:avLst>
            <a:gdLst>
              <a:gd name="f1" fmla="val 10800000"/>
              <a:gd name="f2" fmla="val 5400000"/>
              <a:gd name="f3" fmla="val 16200000"/>
              <a:gd name="f4" fmla="val 180"/>
              <a:gd name="f5" fmla="val w"/>
              <a:gd name="f6" fmla="val h"/>
              <a:gd name="f7" fmla="val ss"/>
              <a:gd name="f8" fmla="val 0"/>
              <a:gd name="f9" fmla="+- 0 0 5400000"/>
              <a:gd name="f10" fmla="+- 0 0 10800000"/>
              <a:gd name="f11" fmla="+- 0 0 16200000"/>
              <a:gd name="f12" fmla="val 12500"/>
              <a:gd name="f13" fmla="+- 0 0 -180"/>
              <a:gd name="f14" fmla="+- 0 0 -360"/>
              <a:gd name="f15" fmla="abs f5"/>
              <a:gd name="f16" fmla="abs f6"/>
              <a:gd name="f17" fmla="abs f7"/>
              <a:gd name="f18" fmla="val f8"/>
              <a:gd name="f19" fmla="val f12"/>
              <a:gd name="f20" fmla="*/ f13 f1 1"/>
              <a:gd name="f21" fmla="*/ f14 f1 1"/>
              <a:gd name="f22" fmla="?: f15 f5 1"/>
              <a:gd name="f23" fmla="?: f16 f6 1"/>
              <a:gd name="f24" fmla="?: f17 f7 1"/>
              <a:gd name="f25" fmla="*/ f20 1 f4"/>
              <a:gd name="f26" fmla="*/ f21 1 f4"/>
              <a:gd name="f27" fmla="*/ f22 1 21600"/>
              <a:gd name="f28" fmla="*/ f23 1 21600"/>
              <a:gd name="f29" fmla="*/ 21600 f22 1"/>
              <a:gd name="f30" fmla="*/ 21600 f23 1"/>
              <a:gd name="f31" fmla="+- f25 0 f2"/>
              <a:gd name="f32" fmla="+- f26 0 f2"/>
              <a:gd name="f33" fmla="min f28 f27"/>
              <a:gd name="f34" fmla="*/ f29 1 f24"/>
              <a:gd name="f35" fmla="*/ f30 1 f24"/>
              <a:gd name="f36" fmla="val f34"/>
              <a:gd name="f37" fmla="val f35"/>
              <a:gd name="f38" fmla="*/ f18 f33 1"/>
              <a:gd name="f39" fmla="+- f37 0 f18"/>
              <a:gd name="f40" fmla="+- f36 0 f18"/>
              <a:gd name="f41" fmla="*/ f36 f33 1"/>
              <a:gd name="f42" fmla="*/ f40 1 2"/>
              <a:gd name="f43" fmla="min f40 f39"/>
              <a:gd name="f44" fmla="+- f18 f42 0"/>
              <a:gd name="f45" fmla="*/ f43 f19 1"/>
              <a:gd name="f46" fmla="*/ f45 1 100000"/>
              <a:gd name="f47" fmla="*/ f44 f33 1"/>
              <a:gd name="f48" fmla="*/ f46 1 2"/>
              <a:gd name="f49" fmla="*/ f46 1 4"/>
              <a:gd name="f50" fmla="+- f46 f46 0"/>
              <a:gd name="f51" fmla="+- f37 0 f46"/>
              <a:gd name="f52" fmla="+- f36 0 f46"/>
              <a:gd name="f53" fmla="*/ f46 f33 1"/>
              <a:gd name="f54" fmla="+- f46 f48 0"/>
              <a:gd name="f55" fmla="+- f37 0 f48"/>
              <a:gd name="f56" fmla="+- f51 0 f48"/>
              <a:gd name="f57" fmla="+- f36 0 f48"/>
              <a:gd name="f58" fmla="*/ f51 f33 1"/>
              <a:gd name="f59" fmla="*/ f48 f33 1"/>
              <a:gd name="f60" fmla="*/ f49 f33 1"/>
              <a:gd name="f61" fmla="*/ f52 f33 1"/>
              <a:gd name="f62" fmla="*/ f50 f33 1"/>
              <a:gd name="f63" fmla="*/ f57 f33 1"/>
              <a:gd name="f64" fmla="*/ f55 f33 1"/>
              <a:gd name="f65" fmla="*/ f54 f33 1"/>
              <a:gd name="f66" fmla="*/ f56 f33 1"/>
            </a:gdLst>
            <a:ahLst/>
            <a:cxnLst>
              <a:cxn ang="3cd4">
                <a:pos x="hc" y="t"/>
              </a:cxn>
              <a:cxn ang="0">
                <a:pos x="r" y="vc"/>
              </a:cxn>
              <a:cxn ang="cd4">
                <a:pos x="hc" y="b"/>
              </a:cxn>
              <a:cxn ang="cd2">
                <a:pos x="l" y="vc"/>
              </a:cxn>
              <a:cxn ang="f31">
                <a:pos x="f47" y="f53"/>
              </a:cxn>
              <a:cxn ang="f32">
                <a:pos x="f47" y="f58"/>
              </a:cxn>
            </a:cxnLst>
            <a:rect l="f53" t="f53" r="f63" b="f58"/>
            <a:pathLst>
              <a:path stroke="0">
                <a:moveTo>
                  <a:pt x="f41" y="f59"/>
                </a:moveTo>
                <a:arcTo wR="f59" hR="f59" stAng="f8" swAng="f2"/>
                <a:lnTo>
                  <a:pt x="f63" y="f59"/>
                </a:lnTo>
                <a:arcTo wR="f60" hR="f60" stAng="f8" swAng="f1"/>
                <a:lnTo>
                  <a:pt x="f61" y="f53"/>
                </a:lnTo>
                <a:lnTo>
                  <a:pt x="f59" y="f53"/>
                </a:lnTo>
                <a:arcTo wR="f59" hR="f59" stAng="f3" swAng="f9"/>
                <a:lnTo>
                  <a:pt x="f38" y="f64"/>
                </a:lnTo>
                <a:arcTo wR="f59" hR="f59" stAng="f1" swAng="f10"/>
                <a:lnTo>
                  <a:pt x="f53" y="f58"/>
                </a:lnTo>
                <a:lnTo>
                  <a:pt x="f63" y="f58"/>
                </a:lnTo>
                <a:arcTo wR="f59" hR="f59" stAng="f2" swAng="f9"/>
                <a:close/>
                <a:moveTo>
                  <a:pt x="f59" y="f62"/>
                </a:moveTo>
                <a:arcTo wR="f59" hR="f59" stAng="f2" swAng="f9"/>
                <a:arcTo wR="f60" hR="f60" stAng="f8" swAng="f10"/>
                <a:close/>
              </a:path>
              <a:path stroke="0">
                <a:moveTo>
                  <a:pt x="f59" y="f62"/>
                </a:moveTo>
                <a:arcTo wR="f59" hR="f59" stAng="f2" swAng="f9"/>
                <a:arcTo wR="f60" hR="f60" stAng="f8" swAng="f10"/>
                <a:close/>
                <a:moveTo>
                  <a:pt x="f63" y="f53"/>
                </a:moveTo>
                <a:arcTo wR="f59" hR="f59" stAng="f2" swAng="f11"/>
                <a:arcTo wR="f60" hR="f60" stAng="f1" swAng="f10"/>
                <a:close/>
              </a:path>
              <a:path fill="none">
                <a:moveTo>
                  <a:pt x="f38" y="f65"/>
                </a:moveTo>
                <a:arcTo wR="f59" hR="f59" stAng="f1" swAng="f2"/>
                <a:lnTo>
                  <a:pt x="f61" y="f53"/>
                </a:lnTo>
                <a:lnTo>
                  <a:pt x="f61" y="f59"/>
                </a:lnTo>
                <a:arcTo wR="f59" hR="f59" stAng="f1" swAng="f1"/>
                <a:lnTo>
                  <a:pt x="f41" y="f66"/>
                </a:lnTo>
                <a:arcTo wR="f59" hR="f59" stAng="f8" swAng="f2"/>
                <a:lnTo>
                  <a:pt x="f53" y="f58"/>
                </a:lnTo>
                <a:lnTo>
                  <a:pt x="f53" y="f64"/>
                </a:lnTo>
                <a:arcTo wR="f59" hR="f59" stAng="f8" swAng="f1"/>
                <a:close/>
                <a:moveTo>
                  <a:pt x="f61" y="f53"/>
                </a:moveTo>
                <a:lnTo>
                  <a:pt x="f63" y="f53"/>
                </a:lnTo>
                <a:arcTo wR="f59" hR="f59" stAng="f2" swAng="f9"/>
                <a:moveTo>
                  <a:pt x="f63" y="f53"/>
                </a:moveTo>
                <a:lnTo>
                  <a:pt x="f63" y="f59"/>
                </a:lnTo>
                <a:arcTo wR="f60" hR="f60" stAng="f8" swAng="f1"/>
                <a:moveTo>
                  <a:pt x="f59" y="f62"/>
                </a:moveTo>
                <a:lnTo>
                  <a:pt x="f59" y="f65"/>
                </a:lnTo>
                <a:arcTo wR="f60" hR="f60" stAng="f1" swAng="f1"/>
                <a:arcTo wR="f59" hR="f59" stAng="f8" swAng="f1"/>
                <a:moveTo>
                  <a:pt x="f53" y="f65"/>
                </a:moveTo>
                <a:lnTo>
                  <a:pt x="f53" y="f58"/>
                </a:lnTo>
              </a:path>
            </a:pathLst>
          </a:custGeom>
          <a:solidFill>
            <a:srgbClr val="F0AD00"/>
          </a:solidFill>
          <a:ln w="38103">
            <a:solidFill>
              <a:srgbClr val="FFFFFF"/>
            </a:solidFill>
            <a:prstDash val="solid"/>
          </a:ln>
          <a:effectLst>
            <a:outerShdw dist="25402" dir="5400000" algn="tl">
              <a:srgbClr val="000000">
                <a:alpha val="50000"/>
              </a:srgbClr>
            </a:outerShdw>
          </a:effectLst>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0" cap="none" spc="0" baseline="0">
                <a:solidFill>
                  <a:srgbClr val="002060"/>
                </a:solidFill>
                <a:uFillTx/>
                <a:latin typeface="微軟正黑體"/>
                <a:ea typeface="微軟正黑體"/>
              </a:rPr>
              <a:t>小朋友，仔細想想下列各項內容，從今天起連續三天塗出適當的回答，並且也請家長一起完成評量。</a:t>
            </a:r>
            <a:endParaRPr lang="zh-TW" sz="1800" b="1" i="0" u="none" strike="noStrike" kern="1200" cap="none" spc="0" baseline="0">
              <a:solidFill>
                <a:srgbClr val="002060"/>
              </a:solidFill>
              <a:uFillTx/>
              <a:latin typeface="微軟正黑體"/>
              <a:ea typeface="微軟正黑體"/>
              <a:cs typeface="Times New Roman"/>
            </a:endParaRPr>
          </a:p>
        </p:txBody>
      </p:sp>
      <p:sp>
        <p:nvSpPr>
          <p:cNvPr id="8" name="投影片編號版面配置區 10"/>
          <p:cNvSpPr>
            <a:spLocks noGrp="1"/>
          </p:cNvSpPr>
          <p:nvPr>
            <p:ph type="sldNum" sz="quarter" idx="12"/>
          </p:nvPr>
        </p:nvSpPr>
        <p:spPr>
          <a:prstGeom prst="ellipse">
            <a:avLst/>
          </a:prstGeom>
        </p:spPr>
        <p:txBody>
          <a:bodyPr/>
          <a:lstStyle/>
          <a:p>
            <a:fld id="{4FAB73BC-B049-4115-A692-8D63A059BFB8}" type="slidenum">
              <a:rPr lang="en-US" smtClean="0"/>
              <a:pPr/>
              <a:t>110</a:t>
            </a:fld>
            <a:endParaRPr lang="en-US"/>
          </a:p>
        </p:txBody>
      </p:sp>
      <p:sp>
        <p:nvSpPr>
          <p:cNvPr id="11" name="標題 1"/>
          <p:cNvSpPr txBox="1">
            <a:spLocks/>
          </p:cNvSpPr>
          <p:nvPr/>
        </p:nvSpPr>
        <p:spPr>
          <a:xfrm>
            <a:off x="827584" y="44624"/>
            <a:ext cx="7772400" cy="778098"/>
          </a:xfrm>
          <a:prstGeom prst="rect">
            <a:avLst/>
          </a:prstGeom>
        </p:spPr>
        <p:txBody>
          <a:bodyPr bIns="91440" anchor="b" anchorCtr="0">
            <a:normAutofit/>
          </a:bodyPr>
          <a:lstStyle/>
          <a:p>
            <a:pPr algn="ctr" eaLnBrk="1" fontAlgn="auto" hangingPunct="1">
              <a:spcAft>
                <a:spcPts val="0"/>
              </a:spcAft>
              <a:defRPr/>
            </a:pPr>
            <a:r>
              <a:rPr lang="zh-TW" altLang="en-US" sz="4000" b="1" kern="0">
                <a:latin typeface="微軟正黑體"/>
                <a:ea typeface="微軟正黑體"/>
                <a:cs typeface="Times New Roman"/>
              </a:rPr>
              <a:t>行為</a:t>
            </a:r>
            <a:r>
              <a:rPr kumimoji="0" lang="zh-TW" altLang="en-US" sz="4000" b="1" kern="0">
                <a:latin typeface="微軟正黑體"/>
                <a:ea typeface="微軟正黑體"/>
                <a:cs typeface="Times New Roman"/>
              </a:rPr>
              <a:t>評量</a:t>
            </a:r>
            <a:endParaRPr lang="zh-TW" altLang="en-US" sz="4000" b="1" kern="0">
              <a:latin typeface="微軟正黑體"/>
              <a:ea typeface="微軟正黑體"/>
              <a:cs typeface="Times New Roman"/>
            </a:endParaRPr>
          </a:p>
        </p:txBody>
      </p:sp>
      <p:sp>
        <p:nvSpPr>
          <p:cNvPr id="2" name="矩形 1">
            <a:extLst>
              <a:ext uri="{FF2B5EF4-FFF2-40B4-BE49-F238E27FC236}">
                <a16:creationId xmlns="" xmlns:a16="http://schemas.microsoft.com/office/drawing/2014/main" id="{52D45D3A-1F93-490C-B4D5-2D6582A2C3E0}"/>
              </a:ext>
            </a:extLst>
          </p:cNvPr>
          <p:cNvSpPr/>
          <p:nvPr/>
        </p:nvSpPr>
        <p:spPr>
          <a:xfrm>
            <a:off x="325393" y="644611"/>
            <a:ext cx="1832919"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評量目標</a:t>
            </a:r>
          </a:p>
        </p:txBody>
      </p:sp>
      <p:sp>
        <p:nvSpPr>
          <p:cNvPr id="3" name="矩形 2">
            <a:extLst>
              <a:ext uri="{FF2B5EF4-FFF2-40B4-BE49-F238E27FC236}">
                <a16:creationId xmlns="" xmlns:a16="http://schemas.microsoft.com/office/drawing/2014/main" id="{30AAF955-995C-4DAC-8DEE-D9C268887C75}"/>
              </a:ext>
            </a:extLst>
          </p:cNvPr>
          <p:cNvSpPr/>
          <p:nvPr/>
        </p:nvSpPr>
        <p:spPr>
          <a:xfrm>
            <a:off x="75684" y="1352549"/>
            <a:ext cx="9010133" cy="93705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1900">
                <a:solidFill>
                  <a:srgbClr val="002060"/>
                </a:solidFill>
                <a:latin typeface="Microsoft JhengHei"/>
                <a:ea typeface="Microsoft JhengHei"/>
              </a:rPr>
              <a:t>1)</a:t>
            </a:r>
            <a:r>
              <a:rPr lang="zh-TW" sz="1900" b="1">
                <a:solidFill>
                  <a:srgbClr val="002060"/>
                </a:solidFill>
                <a:latin typeface="Microsoft JhengHei"/>
                <a:ea typeface="Microsoft JhengHei"/>
              </a:rPr>
              <a:t>本評量針對健體領域中，健康教育學科「</a:t>
            </a:r>
            <a:r>
              <a:rPr lang="zh-TW" altLang="en-US" sz="1900" b="1">
                <a:solidFill>
                  <a:srgbClr val="C00000"/>
                </a:solidFill>
                <a:latin typeface="Microsoft JhengHei"/>
                <a:ea typeface="Microsoft JhengHei"/>
              </a:rPr>
              <a:t>行為</a:t>
            </a:r>
            <a:r>
              <a:rPr lang="zh-TW" sz="1900" b="1">
                <a:solidFill>
                  <a:srgbClr val="002060"/>
                </a:solidFill>
                <a:latin typeface="Microsoft JhengHei"/>
                <a:ea typeface="Microsoft JhengHei"/>
              </a:rPr>
              <a:t>」主題設計。</a:t>
            </a:r>
            <a:endParaRPr lang="zh-TW" sz="1900">
              <a:solidFill>
                <a:srgbClr val="002060"/>
              </a:solidFill>
              <a:latin typeface="Microsoft JhengHei"/>
              <a:ea typeface="Microsoft JhengHei"/>
            </a:endParaRPr>
          </a:p>
          <a:p>
            <a:pPr algn="just"/>
            <a:r>
              <a:rPr lang="zh-TW" sz="1900">
                <a:solidFill>
                  <a:srgbClr val="002060"/>
                </a:solidFill>
                <a:latin typeface="Microsoft JhengHei"/>
                <a:ea typeface="Microsoft JhengHei"/>
              </a:rPr>
              <a:t>2)</a:t>
            </a:r>
            <a:r>
              <a:rPr lang="zh-TW" sz="1900" b="1">
                <a:solidFill>
                  <a:srgbClr val="002060"/>
                </a:solidFill>
                <a:latin typeface="Microsoft JhengHei"/>
                <a:ea typeface="Microsoft JhengHei"/>
              </a:rPr>
              <a:t>本作業旨在</a:t>
            </a:r>
            <a:r>
              <a:rPr lang="zh-TW" altLang="en-US" sz="1900" b="1">
                <a:solidFill>
                  <a:srgbClr val="002060"/>
                </a:solidFill>
                <a:latin typeface="Microsoft JhengHei"/>
                <a:ea typeface="Microsoft JhengHei"/>
              </a:rPr>
              <a:t>建立</a:t>
            </a:r>
            <a:r>
              <a:rPr lang="zh-TW" sz="1900" b="1">
                <a:solidFill>
                  <a:srgbClr val="002060"/>
                </a:solidFill>
                <a:latin typeface="Microsoft JhengHei"/>
                <a:ea typeface="Microsoft JhengHei"/>
              </a:rPr>
              <a:t>學生</a:t>
            </a:r>
            <a:r>
              <a:rPr lang="zh-TW" altLang="en-US" sz="1900" b="1">
                <a:solidFill>
                  <a:srgbClr val="002060"/>
                </a:solidFill>
                <a:latin typeface="Microsoft JhengHei"/>
                <a:ea typeface="Microsoft JhengHei"/>
              </a:rPr>
              <a:t>良好的清</a:t>
            </a:r>
            <a:r>
              <a:rPr lang="zh-TW" sz="1900" b="1">
                <a:solidFill>
                  <a:srgbClr val="002060"/>
                </a:solidFill>
                <a:latin typeface="Microsoft JhengHei"/>
                <a:ea typeface="Microsoft JhengHei"/>
              </a:rPr>
              <a:t>潔</a:t>
            </a:r>
            <a:r>
              <a:rPr lang="zh-TW" altLang="en-US" sz="1900" b="1">
                <a:solidFill>
                  <a:srgbClr val="002060"/>
                </a:solidFill>
                <a:latin typeface="Microsoft JhengHei"/>
                <a:ea typeface="Microsoft JhengHei"/>
              </a:rPr>
              <a:t>習慣，並由學生</a:t>
            </a:r>
            <a:r>
              <a:rPr lang="zh-TW" sz="1900" b="1">
                <a:solidFill>
                  <a:srgbClr val="002060"/>
                </a:solidFill>
                <a:latin typeface="Microsoft JhengHei"/>
                <a:ea typeface="Microsoft JhengHei"/>
              </a:rPr>
              <a:t>及</a:t>
            </a:r>
            <a:r>
              <a:rPr lang="zh-TW" altLang="en-US" sz="1900" b="1">
                <a:solidFill>
                  <a:srgbClr val="002060"/>
                </a:solidFill>
                <a:latin typeface="Microsoft JhengHei"/>
                <a:ea typeface="Microsoft JhengHei"/>
              </a:rPr>
              <a:t>家長共同檢核平日清</a:t>
            </a:r>
            <a:r>
              <a:rPr lang="zh-TW" sz="1900" b="1">
                <a:solidFill>
                  <a:srgbClr val="002060"/>
                </a:solidFill>
                <a:latin typeface="Microsoft JhengHei"/>
                <a:ea typeface="Microsoft JhengHei"/>
              </a:rPr>
              <a:t>潔</a:t>
            </a:r>
            <a:r>
              <a:rPr lang="zh-TW" altLang="en-US" sz="1900" b="1">
                <a:solidFill>
                  <a:srgbClr val="002060"/>
                </a:solidFill>
                <a:latin typeface="Microsoft JhengHei"/>
                <a:ea typeface="Microsoft JhengHei"/>
              </a:rPr>
              <a:t>習慣</a:t>
            </a:r>
            <a:r>
              <a:rPr lang="zh-TW" sz="1900" b="1">
                <a:solidFill>
                  <a:srgbClr val="002060"/>
                </a:solidFill>
                <a:latin typeface="Microsoft JhengHei"/>
                <a:ea typeface="Microsoft JhengHei"/>
              </a:rPr>
              <a:t>。</a:t>
            </a:r>
            <a:endParaRPr lang="zh-TW" sz="1900">
              <a:solidFill>
                <a:srgbClr val="002060"/>
              </a:solidFill>
              <a:latin typeface="Microsoft JhengHei"/>
              <a:ea typeface="Microsoft JhengHei"/>
            </a:endParaRPr>
          </a:p>
        </p:txBody>
      </p:sp>
    </p:spTree>
    <p:extLst>
      <p:ext uri="{BB962C8B-B14F-4D97-AF65-F5344CB8AC3E}">
        <p14:creationId xmlns:p14="http://schemas.microsoft.com/office/powerpoint/2010/main" val="332258262"/>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extLst>
              <p:ext uri="{D42A27DB-BD31-4B8C-83A1-F6EECF244321}">
                <p14:modId xmlns:p14="http://schemas.microsoft.com/office/powerpoint/2010/main" val="3528500326"/>
              </p:ext>
            </p:extLst>
          </p:nvPr>
        </p:nvGraphicFramePr>
        <p:xfrm>
          <a:off x="164756" y="875269"/>
          <a:ext cx="8740788" cy="4681349"/>
        </p:xfrm>
        <a:graphic>
          <a:graphicData uri="http://schemas.openxmlformats.org/drawingml/2006/table">
            <a:tbl>
              <a:tblPr>
                <a:tableStyleId>{8A107856-5554-42FB-B03E-39F5DBC370BA}</a:tableStyleId>
              </a:tblPr>
              <a:tblGrid>
                <a:gridCol w="662691">
                  <a:extLst>
                    <a:ext uri="{9D8B030D-6E8A-4147-A177-3AD203B41FA5}">
                      <a16:colId xmlns="" xmlns:a16="http://schemas.microsoft.com/office/drawing/2014/main" val="20000"/>
                    </a:ext>
                  </a:extLst>
                </a:gridCol>
                <a:gridCol w="1561339">
                  <a:extLst>
                    <a:ext uri="{9D8B030D-6E8A-4147-A177-3AD203B41FA5}">
                      <a16:colId xmlns="" xmlns:a16="http://schemas.microsoft.com/office/drawing/2014/main" val="20001"/>
                    </a:ext>
                  </a:extLst>
                </a:gridCol>
                <a:gridCol w="1841512">
                  <a:extLst>
                    <a:ext uri="{9D8B030D-6E8A-4147-A177-3AD203B41FA5}">
                      <a16:colId xmlns="" xmlns:a16="http://schemas.microsoft.com/office/drawing/2014/main" val="20002"/>
                    </a:ext>
                  </a:extLst>
                </a:gridCol>
                <a:gridCol w="1643502">
                  <a:extLst>
                    <a:ext uri="{9D8B030D-6E8A-4147-A177-3AD203B41FA5}">
                      <a16:colId xmlns="" xmlns:a16="http://schemas.microsoft.com/office/drawing/2014/main" val="20003"/>
                    </a:ext>
                  </a:extLst>
                </a:gridCol>
                <a:gridCol w="1567613">
                  <a:extLst>
                    <a:ext uri="{9D8B030D-6E8A-4147-A177-3AD203B41FA5}">
                      <a16:colId xmlns="" xmlns:a16="http://schemas.microsoft.com/office/drawing/2014/main" val="20004"/>
                    </a:ext>
                  </a:extLst>
                </a:gridCol>
                <a:gridCol w="1464131">
                  <a:extLst>
                    <a:ext uri="{9D8B030D-6E8A-4147-A177-3AD203B41FA5}">
                      <a16:colId xmlns="" xmlns:a16="http://schemas.microsoft.com/office/drawing/2014/main" val="20005"/>
                    </a:ext>
                  </a:extLst>
                </a:gridCol>
              </a:tblGrid>
              <a:tr h="327599">
                <a:tc rowSpan="2">
                  <a:txBody>
                    <a:bodyPr/>
                    <a:lstStyle/>
                    <a:p>
                      <a:pPr algn="ctr">
                        <a:lnSpc>
                          <a:spcPct val="100000"/>
                        </a:lnSpc>
                        <a:spcAft>
                          <a:spcPts val="0"/>
                        </a:spcAft>
                      </a:pPr>
                      <a:r>
                        <a:rPr lang="zh-TW" sz="1800" b="1" kern="100">
                          <a:latin typeface="微軟正黑體"/>
                          <a:ea typeface="微軟正黑體"/>
                        </a:rPr>
                        <a:t>內容標準</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gridSpan="5">
                  <a:txBody>
                    <a:bodyPr/>
                    <a:lstStyle/>
                    <a:p>
                      <a:pPr algn="ctr">
                        <a:lnSpc>
                          <a:spcPct val="100000"/>
                        </a:lnSpc>
                        <a:spcAft>
                          <a:spcPts val="0"/>
                        </a:spcAft>
                      </a:pPr>
                      <a:r>
                        <a:rPr lang="zh-TW" sz="1800" b="1" kern="100">
                          <a:latin typeface="微軟正黑體"/>
                          <a:ea typeface="微軟正黑體"/>
                        </a:rPr>
                        <a:t>表現標準</a:t>
                      </a:r>
                      <a:endParaRPr lang="zh-TW" sz="1800" b="1" kern="100">
                        <a:latin typeface="微軟正黑體"/>
                        <a:ea typeface="微軟正黑體"/>
                        <a:cs typeface="Times New Roman"/>
                      </a:endParaRPr>
                    </a:p>
                  </a:txBody>
                  <a:tcPr marL="62791" marR="62791" marT="0" marB="0">
                    <a:solidFill>
                      <a:schemeClr val="accent3">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327599">
                <a:tc vMerge="1">
                  <a:txBody>
                    <a:bodyPr/>
                    <a:lstStyle/>
                    <a:p>
                      <a:endParaRPr lang="zh-TW" altLang="en-US"/>
                    </a:p>
                  </a:txBody>
                  <a:tcPr/>
                </a:tc>
                <a:tc>
                  <a:txBody>
                    <a:bodyPr/>
                    <a:lstStyle/>
                    <a:p>
                      <a:pPr algn="ctr">
                        <a:lnSpc>
                          <a:spcPct val="100000"/>
                        </a:lnSpc>
                        <a:spcAft>
                          <a:spcPts val="0"/>
                        </a:spcAft>
                      </a:pPr>
                      <a:r>
                        <a:rPr lang="en-US" sz="1800" b="1" kern="100">
                          <a:latin typeface="微軟正黑體"/>
                          <a:ea typeface="微軟正黑體"/>
                        </a:rPr>
                        <a:t>A</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marL="304800" algn="ctr">
                        <a:lnSpc>
                          <a:spcPct val="100000"/>
                        </a:lnSpc>
                        <a:spcAft>
                          <a:spcPts val="0"/>
                        </a:spcAft>
                      </a:pPr>
                      <a:r>
                        <a:rPr lang="en-US" sz="1800" b="1" kern="100">
                          <a:latin typeface="微軟正黑體"/>
                          <a:ea typeface="微軟正黑體"/>
                        </a:rPr>
                        <a:t>B</a:t>
                      </a:r>
                      <a:endParaRPr lang="zh-TW" sz="1800" b="1" kern="100">
                        <a:latin typeface="微軟正黑體"/>
                        <a:ea typeface="微軟正黑體"/>
                        <a:cs typeface="Calibri"/>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1800" b="1" kern="100">
                          <a:latin typeface="微軟正黑體"/>
                          <a:ea typeface="微軟正黑體"/>
                        </a:rPr>
                        <a:t>C</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1800" b="1" kern="100">
                          <a:latin typeface="微軟正黑體"/>
                          <a:ea typeface="微軟正黑體"/>
                        </a:rPr>
                        <a:t>D</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1800" b="1" kern="100">
                          <a:latin typeface="微軟正黑體"/>
                          <a:ea typeface="微軟正黑體"/>
                        </a:rPr>
                        <a:t>E</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extLst>
                  <a:ext uri="{0D108BD9-81ED-4DB2-BD59-A6C34878D82A}">
                    <a16:rowId xmlns="" xmlns:a16="http://schemas.microsoft.com/office/drawing/2014/main" val="10001"/>
                  </a:ext>
                </a:extLst>
              </a:tr>
              <a:tr h="2238593">
                <a:tc>
                  <a:txBody>
                    <a:bodyPr/>
                    <a:lstStyle/>
                    <a:p>
                      <a:pPr algn="ctr">
                        <a:lnSpc>
                          <a:spcPct val="100000"/>
                        </a:lnSpc>
                        <a:spcAft>
                          <a:spcPts val="0"/>
                        </a:spcAft>
                      </a:pPr>
                      <a:r>
                        <a:rPr lang="zh-TW" sz="1800" b="1" kern="0">
                          <a:latin typeface="微軟正黑體"/>
                          <a:ea typeface="微軟正黑體"/>
                        </a:rPr>
                        <a:t>行為</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algn="just">
                        <a:lnSpc>
                          <a:spcPct val="100000"/>
                        </a:lnSpc>
                        <a:spcAft>
                          <a:spcPts val="0"/>
                        </a:spcAft>
                      </a:pPr>
                      <a:r>
                        <a:rPr lang="zh-TW" sz="1800" b="1" kern="100">
                          <a:solidFill>
                            <a:schemeClr val="tx1"/>
                          </a:solidFill>
                          <a:latin typeface="微軟正黑體"/>
                          <a:ea typeface="微軟正黑體"/>
                        </a:rPr>
                        <a:t>能</a:t>
                      </a:r>
                      <a:r>
                        <a:rPr lang="zh-TW" sz="1800" b="1" u="sng" kern="100">
                          <a:solidFill>
                            <a:schemeClr val="tx1"/>
                          </a:solidFill>
                          <a:latin typeface="微軟正黑體"/>
                          <a:ea typeface="微軟正黑體"/>
                          <a:cs typeface="+mn-cs"/>
                        </a:rPr>
                        <a:t>主動</a:t>
                      </a:r>
                      <a:r>
                        <a:rPr lang="zh-TW" sz="1800" b="1" kern="100">
                          <a:solidFill>
                            <a:schemeClr val="tx1"/>
                          </a:solidFill>
                          <a:latin typeface="微軟正黑體"/>
                          <a:ea typeface="微軟正黑體"/>
                        </a:rPr>
                        <a:t>運用</a:t>
                      </a:r>
                      <a:r>
                        <a:rPr lang="zh-TW" sz="1800" b="1" u="sng" kern="100">
                          <a:solidFill>
                            <a:schemeClr val="tx1"/>
                          </a:solidFill>
                          <a:latin typeface="微軟正黑體"/>
                          <a:ea typeface="微軟正黑體"/>
                          <a:cs typeface="+mn-cs"/>
                        </a:rPr>
                        <a:t>適切的</a:t>
                      </a:r>
                      <a:r>
                        <a:rPr lang="zh-TW" sz="1800" b="1" kern="100">
                          <a:solidFill>
                            <a:schemeClr val="tx1"/>
                          </a:solidFill>
                          <a:latin typeface="微軟正黑體"/>
                          <a:ea typeface="微軟正黑體"/>
                        </a:rPr>
                        <a:t>健康相關資源，</a:t>
                      </a:r>
                      <a:r>
                        <a:rPr lang="zh-TW" sz="1800" b="1" u="sng" kern="100">
                          <a:solidFill>
                            <a:srgbClr val="FF0000"/>
                          </a:solidFill>
                          <a:latin typeface="微軟正黑體"/>
                          <a:ea typeface="微軟正黑體"/>
                          <a:cs typeface="+mn-cs"/>
                        </a:rPr>
                        <a:t>持續</a:t>
                      </a:r>
                      <a:r>
                        <a:rPr lang="zh-TW" sz="1800" b="1" kern="100">
                          <a:solidFill>
                            <a:schemeClr val="tx1"/>
                          </a:solidFill>
                          <a:latin typeface="微軟正黑體"/>
                          <a:ea typeface="微軟正黑體"/>
                        </a:rPr>
                        <a:t>實踐健康的生活習慣，並能</a:t>
                      </a:r>
                      <a:r>
                        <a:rPr lang="zh-TW" sz="1800" b="1" u="sng" kern="100">
                          <a:solidFill>
                            <a:schemeClr val="tx1"/>
                          </a:solidFill>
                          <a:latin typeface="微軟正黑體"/>
                          <a:ea typeface="微軟正黑體"/>
                          <a:cs typeface="+mn-cs"/>
                        </a:rPr>
                        <a:t>具體的發表</a:t>
                      </a:r>
                      <a:r>
                        <a:rPr lang="zh-TW" sz="1800" b="1" kern="100">
                          <a:solidFill>
                            <a:schemeClr val="tx1"/>
                          </a:solidFill>
                          <a:latin typeface="微軟正黑體"/>
                          <a:ea typeface="微軟正黑體"/>
                        </a:rPr>
                        <a:t>個人促進健康立場。</a:t>
                      </a:r>
                      <a:endParaRPr lang="zh-TW" sz="1800" b="1" kern="100">
                        <a:solidFill>
                          <a:schemeClr val="tx1"/>
                        </a:solidFill>
                        <a:latin typeface="微軟正黑體"/>
                        <a:ea typeface="微軟正黑體"/>
                        <a:cs typeface="Times New Roman"/>
                      </a:endParaRPr>
                    </a:p>
                  </a:txBody>
                  <a:tcPr marL="62791" marR="62791" marT="0" marB="0">
                    <a:solidFill>
                      <a:schemeClr val="accent3">
                        <a:lumMod val="40000"/>
                        <a:lumOff val="60000"/>
                      </a:schemeClr>
                    </a:solidFill>
                  </a:tcPr>
                </a:tc>
                <a:tc>
                  <a:txBody>
                    <a:bodyPr/>
                    <a:lstStyle/>
                    <a:p>
                      <a:pPr algn="just">
                        <a:lnSpc>
                          <a:spcPct val="100000"/>
                        </a:lnSpc>
                        <a:spcAft>
                          <a:spcPts val="0"/>
                        </a:spcAft>
                      </a:pPr>
                      <a:r>
                        <a:rPr lang="zh-TW" sz="1800" b="1" kern="100">
                          <a:latin typeface="微軟正黑體"/>
                          <a:ea typeface="微軟正黑體"/>
                        </a:rPr>
                        <a:t>能</a:t>
                      </a:r>
                      <a:r>
                        <a:rPr lang="zh-TW" sz="1800" b="1" u="sng" kern="100">
                          <a:latin typeface="微軟正黑體"/>
                          <a:ea typeface="微軟正黑體"/>
                        </a:rPr>
                        <a:t>在引導下</a:t>
                      </a:r>
                      <a:r>
                        <a:rPr lang="zh-TW" sz="1800" b="1" kern="100">
                          <a:latin typeface="微軟正黑體"/>
                          <a:ea typeface="微軟正黑體"/>
                        </a:rPr>
                        <a:t>，運用</a:t>
                      </a:r>
                      <a:r>
                        <a:rPr lang="zh-TW" sz="1800" b="1" u="sng" kern="100">
                          <a:latin typeface="微軟正黑體"/>
                          <a:ea typeface="微軟正黑體"/>
                        </a:rPr>
                        <a:t>適切的</a:t>
                      </a:r>
                      <a:r>
                        <a:rPr lang="zh-TW" sz="1800" b="1" kern="100">
                          <a:latin typeface="微軟正黑體"/>
                          <a:ea typeface="微軟正黑體"/>
                        </a:rPr>
                        <a:t>健康相關資源，</a:t>
                      </a:r>
                      <a:r>
                        <a:rPr lang="zh-TW" sz="1800" b="1" u="sng" kern="100">
                          <a:solidFill>
                            <a:srgbClr val="FF0000"/>
                          </a:solidFill>
                          <a:latin typeface="微軟正黑體"/>
                          <a:ea typeface="微軟正黑體"/>
                          <a:cs typeface="+mn-cs"/>
                        </a:rPr>
                        <a:t>經常</a:t>
                      </a:r>
                      <a:r>
                        <a:rPr lang="zh-TW" sz="1800" b="1" kern="100">
                          <a:latin typeface="微軟正黑體"/>
                          <a:ea typeface="微軟正黑體"/>
                        </a:rPr>
                        <a:t>實踐健康的生活習慣，並能</a:t>
                      </a:r>
                      <a:r>
                        <a:rPr lang="zh-TW" sz="1800" b="1" u="sng" kern="100">
                          <a:latin typeface="微軟正黑體"/>
                          <a:ea typeface="微軟正黑體"/>
                        </a:rPr>
                        <a:t>發表</a:t>
                      </a:r>
                      <a:r>
                        <a:rPr lang="zh-TW" sz="1800" b="1" kern="100">
                          <a:latin typeface="微軟正黑體"/>
                          <a:ea typeface="微軟正黑體"/>
                        </a:rPr>
                        <a:t>個人促進健康的立場。</a:t>
                      </a:r>
                      <a:endParaRPr lang="zh-TW" sz="1800" b="1" kern="100">
                        <a:latin typeface="微軟正黑體"/>
                        <a:ea typeface="微軟正黑體"/>
                        <a:cs typeface="Times New Roman"/>
                      </a:endParaRPr>
                    </a:p>
                  </a:txBody>
                  <a:tcPr marL="62791" marR="62791" marT="0" marB="0">
                    <a:solidFill>
                      <a:schemeClr val="accent3">
                        <a:lumMod val="40000"/>
                        <a:lumOff val="60000"/>
                      </a:schemeClr>
                    </a:solidFill>
                  </a:tcPr>
                </a:tc>
                <a:tc>
                  <a:txBody>
                    <a:bodyPr/>
                    <a:lstStyle/>
                    <a:p>
                      <a:pPr algn="just">
                        <a:lnSpc>
                          <a:spcPct val="100000"/>
                        </a:lnSpc>
                        <a:spcAft>
                          <a:spcPts val="0"/>
                        </a:spcAft>
                      </a:pPr>
                      <a:r>
                        <a:rPr lang="zh-TW" sz="1800" b="1" kern="100">
                          <a:latin typeface="微軟正黑體"/>
                          <a:ea typeface="微軟正黑體"/>
                        </a:rPr>
                        <a:t>能</a:t>
                      </a:r>
                      <a:r>
                        <a:rPr lang="zh-TW" sz="1800" b="1" u="sng" kern="100">
                          <a:latin typeface="微軟正黑體"/>
                          <a:ea typeface="微軟正黑體"/>
                        </a:rPr>
                        <a:t>在引導下</a:t>
                      </a:r>
                      <a:r>
                        <a:rPr lang="zh-TW" sz="1800" b="1" kern="100">
                          <a:latin typeface="微軟正黑體"/>
                          <a:ea typeface="微軟正黑體"/>
                        </a:rPr>
                        <a:t>，運用</a:t>
                      </a:r>
                      <a:r>
                        <a:rPr lang="zh-TW" sz="1800" b="1" u="sng" kern="100">
                          <a:latin typeface="微軟正黑體"/>
                          <a:ea typeface="微軟正黑體"/>
                        </a:rPr>
                        <a:t>正確的</a:t>
                      </a:r>
                      <a:r>
                        <a:rPr lang="zh-TW" sz="1800" b="1" kern="100">
                          <a:latin typeface="微軟正黑體"/>
                          <a:ea typeface="微軟正黑體"/>
                        </a:rPr>
                        <a:t>健康相關資源，</a:t>
                      </a:r>
                      <a:r>
                        <a:rPr lang="zh-TW" sz="1800" b="1" u="sng" kern="100">
                          <a:solidFill>
                            <a:srgbClr val="FF0000"/>
                          </a:solidFill>
                          <a:latin typeface="微軟正黑體"/>
                          <a:ea typeface="微軟正黑體"/>
                          <a:cs typeface="+mn-cs"/>
                        </a:rPr>
                        <a:t>偶爾</a:t>
                      </a:r>
                      <a:r>
                        <a:rPr lang="zh-TW" sz="1800" b="1" kern="100">
                          <a:latin typeface="微軟正黑體"/>
                          <a:ea typeface="微軟正黑體"/>
                        </a:rPr>
                        <a:t>實踐健康的生活習慣，並能</a:t>
                      </a:r>
                      <a:r>
                        <a:rPr lang="zh-TW" sz="1800" b="1" u="sng" kern="100">
                          <a:latin typeface="微軟正黑體"/>
                          <a:ea typeface="微軟正黑體"/>
                        </a:rPr>
                        <a:t>簡單的發表</a:t>
                      </a:r>
                      <a:r>
                        <a:rPr lang="zh-TW" sz="1800" b="1" kern="100">
                          <a:latin typeface="微軟正黑體"/>
                          <a:ea typeface="微軟正黑體"/>
                        </a:rPr>
                        <a:t>個人促進健康的立場。</a:t>
                      </a:r>
                      <a:endParaRPr lang="zh-TW" sz="1800" b="1" kern="100">
                        <a:latin typeface="微軟正黑體"/>
                        <a:ea typeface="微軟正黑體"/>
                        <a:cs typeface="Times New Roman"/>
                      </a:endParaRPr>
                    </a:p>
                  </a:txBody>
                  <a:tcPr marL="62791" marR="62791" marT="0" marB="0">
                    <a:solidFill>
                      <a:schemeClr val="accent3">
                        <a:lumMod val="40000"/>
                        <a:lumOff val="60000"/>
                      </a:schemeClr>
                    </a:solidFill>
                  </a:tcPr>
                </a:tc>
                <a:tc>
                  <a:txBody>
                    <a:bodyPr/>
                    <a:lstStyle/>
                    <a:p>
                      <a:pPr algn="just">
                        <a:lnSpc>
                          <a:spcPct val="100000"/>
                        </a:lnSpc>
                        <a:spcAft>
                          <a:spcPts val="0"/>
                        </a:spcAft>
                      </a:pPr>
                      <a:r>
                        <a:rPr lang="zh-TW" sz="1800" b="1" u="sng" kern="100">
                          <a:latin typeface="微軟正黑體"/>
                          <a:ea typeface="微軟正黑體"/>
                        </a:rPr>
                        <a:t>經引導後</a:t>
                      </a:r>
                      <a:r>
                        <a:rPr lang="zh-TW" sz="1800" b="1" kern="100">
                          <a:latin typeface="微軟正黑體"/>
                          <a:ea typeface="微軟正黑體"/>
                        </a:rPr>
                        <a:t>，運用</a:t>
                      </a:r>
                      <a:r>
                        <a:rPr lang="zh-TW" sz="1800" b="1" u="sng" kern="100">
                          <a:latin typeface="微軟正黑體"/>
                          <a:ea typeface="微軟正黑體"/>
                        </a:rPr>
                        <a:t>有限的</a:t>
                      </a:r>
                      <a:r>
                        <a:rPr lang="zh-TW" sz="1800" b="1" kern="100">
                          <a:latin typeface="微軟正黑體"/>
                          <a:ea typeface="微軟正黑體"/>
                        </a:rPr>
                        <a:t>健康相關資源，</a:t>
                      </a:r>
                      <a:r>
                        <a:rPr lang="zh-TW" sz="1800" b="1" u="sng" kern="100">
                          <a:solidFill>
                            <a:srgbClr val="FF0000"/>
                          </a:solidFill>
                          <a:latin typeface="微軟正黑體"/>
                          <a:ea typeface="微軟正黑體"/>
                          <a:cs typeface="+mn-cs"/>
                        </a:rPr>
                        <a:t>很少</a:t>
                      </a:r>
                      <a:r>
                        <a:rPr lang="zh-TW" sz="1800" b="1" kern="100">
                          <a:latin typeface="微軟正黑體"/>
                          <a:ea typeface="微軟正黑體"/>
                        </a:rPr>
                        <a:t>實踐健康的生活習慣，</a:t>
                      </a:r>
                      <a:r>
                        <a:rPr lang="zh-TW" sz="1800" b="1" u="sng" kern="100">
                          <a:latin typeface="微軟正黑體"/>
                          <a:ea typeface="微軟正黑體"/>
                        </a:rPr>
                        <a:t>粗略的發表</a:t>
                      </a:r>
                      <a:r>
                        <a:rPr lang="zh-TW" sz="1800" b="1" kern="100">
                          <a:latin typeface="微軟正黑體"/>
                          <a:ea typeface="微軟正黑體"/>
                        </a:rPr>
                        <a:t>個人促進健康的立場。</a:t>
                      </a:r>
                      <a:endParaRPr lang="zh-TW" sz="1800" b="1" kern="100">
                        <a:latin typeface="微軟正黑體"/>
                        <a:ea typeface="微軟正黑體"/>
                        <a:cs typeface="Times New Roman"/>
                      </a:endParaRPr>
                    </a:p>
                  </a:txBody>
                  <a:tcPr marL="62791" marR="62791" marT="0" marB="0">
                    <a:solidFill>
                      <a:schemeClr val="accent3">
                        <a:lumMod val="40000"/>
                        <a:lumOff val="60000"/>
                      </a:schemeClr>
                    </a:solidFill>
                  </a:tcPr>
                </a:tc>
                <a:tc>
                  <a:txBody>
                    <a:bodyPr/>
                    <a:lstStyle/>
                    <a:p>
                      <a:pPr algn="just">
                        <a:lnSpc>
                          <a:spcPct val="100000"/>
                        </a:lnSpc>
                        <a:spcAft>
                          <a:spcPts val="0"/>
                        </a:spcAft>
                      </a:pPr>
                      <a:r>
                        <a:rPr lang="zh-TW" sz="1800" b="1" kern="100">
                          <a:latin typeface="微軟正黑體"/>
                          <a:ea typeface="微軟正黑體"/>
                        </a:rPr>
                        <a:t>未達</a:t>
                      </a:r>
                      <a:r>
                        <a:rPr lang="en-US" sz="1800" b="1" kern="100">
                          <a:latin typeface="微軟正黑體"/>
                          <a:ea typeface="微軟正黑體"/>
                        </a:rPr>
                        <a:t>D</a:t>
                      </a:r>
                      <a:r>
                        <a:rPr lang="zh-TW" sz="1800" b="1" kern="100">
                          <a:latin typeface="微軟正黑體"/>
                          <a:ea typeface="微軟正黑體"/>
                        </a:rPr>
                        <a:t>級。</a:t>
                      </a:r>
                      <a:endParaRPr lang="zh-TW" sz="1800" b="1" kern="100">
                        <a:latin typeface="微軟正黑體"/>
                        <a:ea typeface="微軟正黑體"/>
                        <a:cs typeface="Times New Roman"/>
                      </a:endParaRPr>
                    </a:p>
                  </a:txBody>
                  <a:tcPr marL="62791" marR="62791" marT="0" marB="0">
                    <a:solidFill>
                      <a:schemeClr val="accent3">
                        <a:lumMod val="40000"/>
                        <a:lumOff val="60000"/>
                      </a:schemeClr>
                    </a:solidFill>
                  </a:tcPr>
                </a:tc>
                <a:extLst>
                  <a:ext uri="{0D108BD9-81ED-4DB2-BD59-A6C34878D82A}">
                    <a16:rowId xmlns="" xmlns:a16="http://schemas.microsoft.com/office/drawing/2014/main" val="10002"/>
                  </a:ext>
                </a:extLst>
              </a:tr>
              <a:tr h="636998">
                <a:tc rowSpan="2">
                  <a:txBody>
                    <a:bodyPr/>
                    <a:lstStyle/>
                    <a:p>
                      <a:pPr algn="ctr">
                        <a:lnSpc>
                          <a:spcPct val="100000"/>
                        </a:lnSpc>
                        <a:spcAft>
                          <a:spcPts val="0"/>
                        </a:spcAft>
                      </a:pPr>
                      <a:r>
                        <a:rPr lang="zh-TW" sz="1800" b="1" kern="100">
                          <a:latin typeface="微軟正黑體"/>
                          <a:ea typeface="微軟正黑體"/>
                        </a:rPr>
                        <a:t>本單元評分</a:t>
                      </a:r>
                      <a:r>
                        <a:rPr lang="zh-TW" altLang="en-US" sz="1800" b="1" kern="100">
                          <a:latin typeface="微軟正黑體"/>
                          <a:ea typeface="微軟正黑體"/>
                        </a:rPr>
                        <a:t>指引</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algn="just">
                        <a:lnSpc>
                          <a:spcPct val="100000"/>
                        </a:lnSpc>
                        <a:spcAft>
                          <a:spcPts val="0"/>
                        </a:spcAft>
                      </a:pPr>
                      <a:r>
                        <a:rPr lang="zh-TW" sz="1800" b="1" u="sng" kern="100">
                          <a:solidFill>
                            <a:srgbClr val="FF0000"/>
                          </a:solidFill>
                          <a:latin typeface="微軟正黑體"/>
                          <a:ea typeface="微軟正黑體"/>
                        </a:rPr>
                        <a:t>持續</a:t>
                      </a:r>
                      <a:r>
                        <a:rPr lang="zh-TW" sz="1800" kern="100">
                          <a:solidFill>
                            <a:srgbClr val="FF0000"/>
                          </a:solidFill>
                          <a:latin typeface="微軟正黑體"/>
                          <a:ea typeface="微軟正黑體"/>
                        </a:rPr>
                        <a:t>實踐個人的清潔習慣。</a:t>
                      </a:r>
                      <a:endParaRPr lang="zh-TW" sz="1800" kern="100">
                        <a:solidFill>
                          <a:srgbClr val="FF0000"/>
                        </a:solidFill>
                        <a:latin typeface="微軟正黑體"/>
                        <a:ea typeface="微軟正黑體"/>
                        <a:cs typeface="Times New Roman"/>
                      </a:endParaRPr>
                    </a:p>
                  </a:txBody>
                  <a:tcPr marL="62791" marR="62791" marT="0" marB="0"/>
                </a:tc>
                <a:tc>
                  <a:txBody>
                    <a:bodyPr/>
                    <a:lstStyle/>
                    <a:p>
                      <a:pPr algn="just">
                        <a:lnSpc>
                          <a:spcPct val="100000"/>
                        </a:lnSpc>
                        <a:spcAft>
                          <a:spcPts val="0"/>
                        </a:spcAft>
                      </a:pPr>
                      <a:r>
                        <a:rPr lang="zh-TW" sz="1800" b="1" u="sng" kern="100">
                          <a:solidFill>
                            <a:srgbClr val="FF0000"/>
                          </a:solidFill>
                          <a:latin typeface="微軟正黑體"/>
                          <a:ea typeface="微軟正黑體"/>
                          <a:cs typeface="+mn-cs"/>
                        </a:rPr>
                        <a:t>經常</a:t>
                      </a:r>
                      <a:r>
                        <a:rPr lang="zh-TW" sz="1800" kern="100">
                          <a:solidFill>
                            <a:srgbClr val="FF0000"/>
                          </a:solidFill>
                          <a:latin typeface="微軟正黑體"/>
                          <a:ea typeface="微軟正黑體"/>
                        </a:rPr>
                        <a:t>實踐個人的清潔習慣。</a:t>
                      </a:r>
                      <a:endParaRPr lang="zh-TW" sz="1800" kern="100">
                        <a:solidFill>
                          <a:srgbClr val="FF0000"/>
                        </a:solidFill>
                        <a:latin typeface="微軟正黑體"/>
                        <a:ea typeface="微軟正黑體"/>
                        <a:cs typeface="Times New Roman"/>
                      </a:endParaRPr>
                    </a:p>
                  </a:txBody>
                  <a:tcPr marL="62791" marR="62791" marT="0" marB="0"/>
                </a:tc>
                <a:tc>
                  <a:txBody>
                    <a:bodyPr/>
                    <a:lstStyle/>
                    <a:p>
                      <a:pPr algn="just">
                        <a:lnSpc>
                          <a:spcPct val="100000"/>
                        </a:lnSpc>
                        <a:spcAft>
                          <a:spcPts val="0"/>
                        </a:spcAft>
                      </a:pPr>
                      <a:r>
                        <a:rPr lang="zh-TW" sz="1800" b="1" u="sng" kern="100">
                          <a:solidFill>
                            <a:srgbClr val="FF0000"/>
                          </a:solidFill>
                          <a:latin typeface="微軟正黑體"/>
                          <a:ea typeface="微軟正黑體"/>
                          <a:cs typeface="+mn-cs"/>
                        </a:rPr>
                        <a:t>偶爾</a:t>
                      </a:r>
                      <a:r>
                        <a:rPr lang="zh-TW" sz="1800" kern="100">
                          <a:solidFill>
                            <a:srgbClr val="FF0000"/>
                          </a:solidFill>
                          <a:latin typeface="微軟正黑體"/>
                          <a:ea typeface="微軟正黑體"/>
                        </a:rPr>
                        <a:t>實踐個人的清潔習慣。</a:t>
                      </a:r>
                      <a:endParaRPr lang="zh-TW" sz="1800" kern="100">
                        <a:solidFill>
                          <a:srgbClr val="FF0000"/>
                        </a:solidFill>
                        <a:latin typeface="微軟正黑體"/>
                        <a:ea typeface="微軟正黑體"/>
                        <a:cs typeface="Times New Roman"/>
                      </a:endParaRPr>
                    </a:p>
                  </a:txBody>
                  <a:tcPr marL="62791" marR="62791" marT="0" marB="0"/>
                </a:tc>
                <a:tc>
                  <a:txBody>
                    <a:bodyPr/>
                    <a:lstStyle/>
                    <a:p>
                      <a:pPr algn="just">
                        <a:lnSpc>
                          <a:spcPct val="100000"/>
                        </a:lnSpc>
                        <a:spcAft>
                          <a:spcPts val="0"/>
                        </a:spcAft>
                      </a:pPr>
                      <a:r>
                        <a:rPr lang="zh-TW" sz="1800" b="1" u="sng" kern="100">
                          <a:solidFill>
                            <a:srgbClr val="FF0000"/>
                          </a:solidFill>
                          <a:latin typeface="微軟正黑體"/>
                          <a:ea typeface="微軟正黑體"/>
                          <a:cs typeface="+mn-cs"/>
                        </a:rPr>
                        <a:t>很少</a:t>
                      </a:r>
                      <a:r>
                        <a:rPr lang="zh-TW" sz="1800" kern="100">
                          <a:solidFill>
                            <a:srgbClr val="FF0000"/>
                          </a:solidFill>
                          <a:latin typeface="微軟正黑體"/>
                          <a:ea typeface="微軟正黑體"/>
                        </a:rPr>
                        <a:t>實踐個人的清潔習慣。</a:t>
                      </a:r>
                      <a:endParaRPr lang="zh-TW" sz="1800" kern="100">
                        <a:solidFill>
                          <a:srgbClr val="FF0000"/>
                        </a:solidFill>
                        <a:latin typeface="微軟正黑體"/>
                        <a:ea typeface="微軟正黑體"/>
                        <a:cs typeface="Times New Roman"/>
                      </a:endParaRPr>
                    </a:p>
                  </a:txBody>
                  <a:tcPr marL="62791" marR="62791" marT="0" marB="0"/>
                </a:tc>
                <a:tc>
                  <a:txBody>
                    <a:bodyPr/>
                    <a:lstStyle/>
                    <a:p>
                      <a:pPr algn="just">
                        <a:lnSpc>
                          <a:spcPct val="100000"/>
                        </a:lnSpc>
                        <a:spcAft>
                          <a:spcPts val="0"/>
                        </a:spcAft>
                      </a:pPr>
                      <a:r>
                        <a:rPr lang="zh-TW" sz="1800" b="1" u="sng" kern="100">
                          <a:solidFill>
                            <a:srgbClr val="FF0000"/>
                          </a:solidFill>
                          <a:latin typeface="微軟正黑體"/>
                          <a:ea typeface="微軟正黑體"/>
                          <a:cs typeface="+mn-cs"/>
                        </a:rPr>
                        <a:t>極少</a:t>
                      </a:r>
                      <a:r>
                        <a:rPr lang="zh-TW" sz="1800" kern="100">
                          <a:solidFill>
                            <a:srgbClr val="FF0000"/>
                          </a:solidFill>
                          <a:latin typeface="微軟正黑體"/>
                          <a:ea typeface="微軟正黑體"/>
                        </a:rPr>
                        <a:t>實踐個人的清潔習慣。</a:t>
                      </a:r>
                      <a:endParaRPr lang="zh-TW" sz="1800" kern="100">
                        <a:solidFill>
                          <a:srgbClr val="FF0000"/>
                        </a:solidFill>
                        <a:latin typeface="微軟正黑體"/>
                        <a:ea typeface="微軟正黑體"/>
                        <a:cs typeface="Times New Roman"/>
                      </a:endParaRPr>
                    </a:p>
                  </a:txBody>
                  <a:tcPr marL="62791" marR="62791" marT="0" marB="0"/>
                </a:tc>
                <a:extLst>
                  <a:ext uri="{0D108BD9-81ED-4DB2-BD59-A6C34878D82A}">
                    <a16:rowId xmlns="" xmlns:a16="http://schemas.microsoft.com/office/drawing/2014/main" val="10003"/>
                  </a:ext>
                </a:extLst>
              </a:tr>
              <a:tr h="964598">
                <a:tc vMerge="1">
                  <a:txBody>
                    <a:bodyPr/>
                    <a:lstStyle/>
                    <a:p>
                      <a:endParaRPr lang="zh-TW" altLang="en-US"/>
                    </a:p>
                  </a:txBody>
                  <a:tcPr/>
                </a:tc>
                <a:tc>
                  <a:txBody>
                    <a:bodyPr/>
                    <a:lstStyle/>
                    <a:p>
                      <a:pPr algn="just">
                        <a:lnSpc>
                          <a:spcPct val="100000"/>
                        </a:lnSpc>
                        <a:spcAft>
                          <a:spcPts val="0"/>
                        </a:spcAft>
                      </a:pPr>
                      <a:r>
                        <a:rPr lang="zh-TW" sz="1800" b="1" kern="100">
                          <a:solidFill>
                            <a:srgbClr val="0070C0"/>
                          </a:solidFill>
                          <a:latin typeface="微軟正黑體"/>
                          <a:ea typeface="微軟正黑體"/>
                        </a:rPr>
                        <a:t>圈「</a:t>
                      </a:r>
                      <a:r>
                        <a:rPr lang="en-US" sz="1800" b="1" kern="100">
                          <a:solidFill>
                            <a:srgbClr val="0070C0"/>
                          </a:solidFill>
                          <a:latin typeface="Courier New"/>
                          <a:ea typeface="微軟正黑體"/>
                          <a:cs typeface="Courier New"/>
                        </a:rPr>
                        <a:t>☺</a:t>
                      </a:r>
                      <a:r>
                        <a:rPr lang="zh-TW" sz="1800" b="1" kern="100">
                          <a:solidFill>
                            <a:srgbClr val="0070C0"/>
                          </a:solidFill>
                          <a:latin typeface="微軟正黑體"/>
                          <a:ea typeface="微軟正黑體"/>
                        </a:rPr>
                        <a:t>」的總次數在</a:t>
                      </a:r>
                      <a:r>
                        <a:rPr lang="en-US" sz="1800" b="1" kern="100">
                          <a:solidFill>
                            <a:srgbClr val="0070C0"/>
                          </a:solidFill>
                          <a:latin typeface="微軟正黑體"/>
                          <a:ea typeface="微軟正黑體"/>
                        </a:rPr>
                        <a:t>43</a:t>
                      </a:r>
                      <a:r>
                        <a:rPr lang="zh-TW" sz="1800" b="1" kern="100">
                          <a:solidFill>
                            <a:srgbClr val="0070C0"/>
                          </a:solidFill>
                          <a:latin typeface="微軟正黑體"/>
                          <a:ea typeface="微軟正黑體"/>
                        </a:rPr>
                        <a:t>次以上。</a:t>
                      </a:r>
                      <a:endParaRPr lang="zh-TW" sz="1800" b="1" kern="100">
                        <a:solidFill>
                          <a:srgbClr val="0070C0"/>
                        </a:solidFill>
                        <a:latin typeface="微軟正黑體"/>
                        <a:ea typeface="微軟正黑體"/>
                        <a:cs typeface="Times New Roman"/>
                      </a:endParaRPr>
                    </a:p>
                  </a:txBody>
                  <a:tcPr marL="62791" marR="62791" marT="0" marB="0" anchor="ctr"/>
                </a:tc>
                <a:tc>
                  <a:txBody>
                    <a:bodyPr/>
                    <a:lstStyle/>
                    <a:p>
                      <a:pPr algn="just">
                        <a:lnSpc>
                          <a:spcPct val="100000"/>
                        </a:lnSpc>
                        <a:spcAft>
                          <a:spcPts val="0"/>
                        </a:spcAft>
                      </a:pPr>
                      <a:r>
                        <a:rPr lang="zh-TW" sz="1800" b="1" kern="100">
                          <a:solidFill>
                            <a:srgbClr val="0070C0"/>
                          </a:solidFill>
                          <a:latin typeface="微軟正黑體"/>
                          <a:ea typeface="微軟正黑體"/>
                        </a:rPr>
                        <a:t>圈「</a:t>
                      </a:r>
                      <a:r>
                        <a:rPr lang="en-US" sz="1800" b="1" kern="100">
                          <a:solidFill>
                            <a:srgbClr val="0070C0"/>
                          </a:solidFill>
                          <a:latin typeface="Courier New"/>
                          <a:ea typeface="微軟正黑體"/>
                          <a:cs typeface="Courier New"/>
                        </a:rPr>
                        <a:t>☺</a:t>
                      </a:r>
                      <a:r>
                        <a:rPr lang="zh-TW" sz="1800" b="1" kern="100">
                          <a:solidFill>
                            <a:srgbClr val="0070C0"/>
                          </a:solidFill>
                          <a:latin typeface="微軟正黑體"/>
                          <a:ea typeface="微軟正黑體"/>
                        </a:rPr>
                        <a:t>」的總次數在</a:t>
                      </a:r>
                      <a:r>
                        <a:rPr lang="en-US" sz="1800" b="1" kern="100">
                          <a:solidFill>
                            <a:srgbClr val="0070C0"/>
                          </a:solidFill>
                          <a:latin typeface="微軟正黑體"/>
                          <a:ea typeface="微軟正黑體"/>
                        </a:rPr>
                        <a:t>42</a:t>
                      </a:r>
                      <a:r>
                        <a:rPr lang="zh-TW" sz="1800" b="1" kern="100">
                          <a:solidFill>
                            <a:srgbClr val="0070C0"/>
                          </a:solidFill>
                          <a:latin typeface="微軟正黑體"/>
                          <a:ea typeface="微軟正黑體"/>
                        </a:rPr>
                        <a:t>～</a:t>
                      </a:r>
                      <a:r>
                        <a:rPr lang="en-US" sz="1800" b="1" kern="100">
                          <a:solidFill>
                            <a:srgbClr val="0070C0"/>
                          </a:solidFill>
                          <a:latin typeface="微軟正黑體"/>
                          <a:ea typeface="微軟正黑體"/>
                        </a:rPr>
                        <a:t>33</a:t>
                      </a:r>
                      <a:r>
                        <a:rPr lang="zh-TW" sz="1800" b="1" kern="100">
                          <a:solidFill>
                            <a:srgbClr val="0070C0"/>
                          </a:solidFill>
                          <a:latin typeface="微軟正黑體"/>
                          <a:ea typeface="微軟正黑體"/>
                        </a:rPr>
                        <a:t>次。</a:t>
                      </a:r>
                      <a:endParaRPr lang="zh-TW" sz="1800" b="1" kern="100">
                        <a:solidFill>
                          <a:srgbClr val="0070C0"/>
                        </a:solidFill>
                        <a:latin typeface="微軟正黑體"/>
                        <a:ea typeface="微軟正黑體"/>
                        <a:cs typeface="Times New Roman"/>
                      </a:endParaRPr>
                    </a:p>
                  </a:txBody>
                  <a:tcPr marL="62791" marR="62791" marT="0" marB="0" anchor="ctr"/>
                </a:tc>
                <a:tc>
                  <a:txBody>
                    <a:bodyPr/>
                    <a:lstStyle/>
                    <a:p>
                      <a:pPr algn="just">
                        <a:lnSpc>
                          <a:spcPct val="100000"/>
                        </a:lnSpc>
                        <a:spcAft>
                          <a:spcPts val="0"/>
                        </a:spcAft>
                      </a:pPr>
                      <a:r>
                        <a:rPr lang="zh-TW" sz="1800" b="1" kern="100">
                          <a:solidFill>
                            <a:srgbClr val="0070C0"/>
                          </a:solidFill>
                          <a:latin typeface="微軟正黑體"/>
                          <a:ea typeface="微軟正黑體"/>
                        </a:rPr>
                        <a:t>圈「</a:t>
                      </a:r>
                      <a:r>
                        <a:rPr lang="en-US" sz="1800" b="1" kern="100">
                          <a:solidFill>
                            <a:srgbClr val="0070C0"/>
                          </a:solidFill>
                          <a:latin typeface="Courier New"/>
                          <a:ea typeface="微軟正黑體"/>
                          <a:cs typeface="Courier New"/>
                        </a:rPr>
                        <a:t>☺</a:t>
                      </a:r>
                      <a:r>
                        <a:rPr lang="zh-TW" sz="1800" b="1" kern="100">
                          <a:solidFill>
                            <a:srgbClr val="0070C0"/>
                          </a:solidFill>
                          <a:latin typeface="微軟正黑體"/>
                          <a:ea typeface="微軟正黑體"/>
                        </a:rPr>
                        <a:t>」的總次數在</a:t>
                      </a:r>
                      <a:r>
                        <a:rPr lang="en-US" sz="1800" b="1" kern="100">
                          <a:solidFill>
                            <a:srgbClr val="0070C0"/>
                          </a:solidFill>
                          <a:latin typeface="微軟正黑體"/>
                          <a:ea typeface="微軟正黑體"/>
                        </a:rPr>
                        <a:t>32</a:t>
                      </a:r>
                      <a:r>
                        <a:rPr lang="zh-TW" sz="1800" b="1" kern="100">
                          <a:solidFill>
                            <a:srgbClr val="0070C0"/>
                          </a:solidFill>
                          <a:latin typeface="微軟正黑體"/>
                          <a:ea typeface="微軟正黑體"/>
                        </a:rPr>
                        <a:t>～</a:t>
                      </a:r>
                      <a:r>
                        <a:rPr lang="en-US" sz="1800" b="1" kern="100">
                          <a:solidFill>
                            <a:srgbClr val="0070C0"/>
                          </a:solidFill>
                          <a:latin typeface="微軟正黑體"/>
                          <a:ea typeface="微軟正黑體"/>
                        </a:rPr>
                        <a:t>24</a:t>
                      </a:r>
                      <a:r>
                        <a:rPr lang="zh-TW" sz="1800" b="1" kern="100">
                          <a:solidFill>
                            <a:srgbClr val="0070C0"/>
                          </a:solidFill>
                          <a:latin typeface="微軟正黑體"/>
                          <a:ea typeface="微軟正黑體"/>
                        </a:rPr>
                        <a:t>次。</a:t>
                      </a:r>
                      <a:endParaRPr lang="zh-TW" sz="1800" b="1" kern="100">
                        <a:solidFill>
                          <a:srgbClr val="0070C0"/>
                        </a:solidFill>
                        <a:latin typeface="微軟正黑體"/>
                        <a:ea typeface="微軟正黑體"/>
                        <a:cs typeface="Times New Roman"/>
                      </a:endParaRPr>
                    </a:p>
                  </a:txBody>
                  <a:tcPr marL="62791" marR="62791" marT="0" marB="0" anchor="ctr"/>
                </a:tc>
                <a:tc>
                  <a:txBody>
                    <a:bodyPr/>
                    <a:lstStyle/>
                    <a:p>
                      <a:pPr algn="just">
                        <a:lnSpc>
                          <a:spcPct val="100000"/>
                        </a:lnSpc>
                        <a:spcAft>
                          <a:spcPts val="0"/>
                        </a:spcAft>
                      </a:pPr>
                      <a:r>
                        <a:rPr lang="zh-TW" sz="1800" b="1" kern="100">
                          <a:solidFill>
                            <a:srgbClr val="0070C0"/>
                          </a:solidFill>
                          <a:latin typeface="微軟正黑體"/>
                          <a:ea typeface="微軟正黑體"/>
                        </a:rPr>
                        <a:t>圈「</a:t>
                      </a:r>
                      <a:r>
                        <a:rPr lang="en-US" sz="1800" b="1" kern="100">
                          <a:solidFill>
                            <a:srgbClr val="0070C0"/>
                          </a:solidFill>
                          <a:latin typeface="Courier New"/>
                          <a:ea typeface="微軟正黑體"/>
                          <a:cs typeface="Courier New"/>
                        </a:rPr>
                        <a:t>☺</a:t>
                      </a:r>
                      <a:r>
                        <a:rPr lang="zh-TW" sz="1800" b="1" kern="100">
                          <a:solidFill>
                            <a:srgbClr val="0070C0"/>
                          </a:solidFill>
                          <a:latin typeface="微軟正黑體"/>
                          <a:ea typeface="微軟正黑體"/>
                        </a:rPr>
                        <a:t>」的總次數在</a:t>
                      </a:r>
                      <a:r>
                        <a:rPr lang="en-US" sz="1800" b="1" kern="100">
                          <a:solidFill>
                            <a:srgbClr val="0070C0"/>
                          </a:solidFill>
                          <a:latin typeface="微軟正黑體"/>
                          <a:ea typeface="微軟正黑體"/>
                        </a:rPr>
                        <a:t>23</a:t>
                      </a:r>
                      <a:r>
                        <a:rPr lang="zh-TW" sz="1800" b="1" kern="100">
                          <a:solidFill>
                            <a:srgbClr val="0070C0"/>
                          </a:solidFill>
                          <a:latin typeface="微軟正黑體"/>
                          <a:ea typeface="微軟正黑體"/>
                        </a:rPr>
                        <a:t>～</a:t>
                      </a:r>
                      <a:r>
                        <a:rPr lang="en-US" sz="1800" b="1" kern="100">
                          <a:solidFill>
                            <a:srgbClr val="0070C0"/>
                          </a:solidFill>
                          <a:latin typeface="微軟正黑體"/>
                          <a:ea typeface="微軟正黑體"/>
                        </a:rPr>
                        <a:t>14</a:t>
                      </a:r>
                      <a:r>
                        <a:rPr lang="zh-TW" sz="1800" b="1" kern="100">
                          <a:solidFill>
                            <a:srgbClr val="0070C0"/>
                          </a:solidFill>
                          <a:latin typeface="微軟正黑體"/>
                          <a:ea typeface="微軟正黑體"/>
                        </a:rPr>
                        <a:t>次。</a:t>
                      </a:r>
                      <a:endParaRPr lang="zh-TW" sz="1800" b="1" kern="100">
                        <a:solidFill>
                          <a:srgbClr val="0070C0"/>
                        </a:solidFill>
                        <a:latin typeface="微軟正黑體"/>
                        <a:ea typeface="微軟正黑體"/>
                        <a:cs typeface="Times New Roman"/>
                      </a:endParaRPr>
                    </a:p>
                  </a:txBody>
                  <a:tcPr marL="62791" marR="62791" marT="0" marB="0" anchor="ctr"/>
                </a:tc>
                <a:tc>
                  <a:txBody>
                    <a:bodyPr/>
                    <a:lstStyle/>
                    <a:p>
                      <a:pPr marL="0" indent="0" algn="just">
                        <a:lnSpc>
                          <a:spcPct val="100000"/>
                        </a:lnSpc>
                        <a:spcAft>
                          <a:spcPts val="0"/>
                        </a:spcAft>
                      </a:pPr>
                      <a:r>
                        <a:rPr lang="zh-TW" sz="1800" b="1" kern="100">
                          <a:solidFill>
                            <a:srgbClr val="0070C0"/>
                          </a:solidFill>
                          <a:latin typeface="微軟正黑體"/>
                          <a:ea typeface="微軟正黑體"/>
                        </a:rPr>
                        <a:t>圈「</a:t>
                      </a:r>
                      <a:r>
                        <a:rPr lang="en-US" sz="1800" b="1" kern="100">
                          <a:solidFill>
                            <a:srgbClr val="0070C0"/>
                          </a:solidFill>
                          <a:latin typeface="Courier New"/>
                          <a:ea typeface="微軟正黑體"/>
                          <a:cs typeface="Courier New"/>
                        </a:rPr>
                        <a:t>☺</a:t>
                      </a:r>
                      <a:r>
                        <a:rPr lang="zh-TW" sz="1800" b="1" kern="100">
                          <a:solidFill>
                            <a:srgbClr val="0070C0"/>
                          </a:solidFill>
                          <a:latin typeface="微軟正黑體"/>
                          <a:ea typeface="微軟正黑體"/>
                        </a:rPr>
                        <a:t>」的總次數在</a:t>
                      </a:r>
                      <a:r>
                        <a:rPr lang="en-US" sz="1800" b="1" kern="100">
                          <a:solidFill>
                            <a:srgbClr val="0070C0"/>
                          </a:solidFill>
                          <a:latin typeface="微軟正黑體"/>
                          <a:ea typeface="微軟正黑體"/>
                        </a:rPr>
                        <a:t>13</a:t>
                      </a:r>
                      <a:r>
                        <a:rPr lang="zh-TW" sz="1800" b="1" kern="100">
                          <a:solidFill>
                            <a:srgbClr val="0070C0"/>
                          </a:solidFill>
                          <a:latin typeface="微軟正黑體"/>
                          <a:ea typeface="微軟正黑體"/>
                        </a:rPr>
                        <a:t>次以下。</a:t>
                      </a:r>
                      <a:endParaRPr lang="zh-TW" sz="1800" b="1" kern="100">
                        <a:solidFill>
                          <a:srgbClr val="0070C0"/>
                        </a:solidFill>
                        <a:latin typeface="微軟正黑體"/>
                        <a:ea typeface="微軟正黑體"/>
                        <a:cs typeface="新細明體"/>
                      </a:endParaRPr>
                    </a:p>
                  </a:txBody>
                  <a:tcPr marL="62791" marR="62791" marT="0" marB="0" anchor="ctr"/>
                </a:tc>
                <a:extLst>
                  <a:ext uri="{0D108BD9-81ED-4DB2-BD59-A6C34878D82A}">
                    <a16:rowId xmlns="" xmlns:a16="http://schemas.microsoft.com/office/drawing/2014/main" val="10004"/>
                  </a:ext>
                </a:extLst>
              </a:tr>
            </a:tbl>
          </a:graphicData>
        </a:graphic>
      </p:graphicFrame>
      <p:sp>
        <p:nvSpPr>
          <p:cNvPr id="8" name="投影片編號版面配置區 10"/>
          <p:cNvSpPr>
            <a:spLocks noGrp="1"/>
          </p:cNvSpPr>
          <p:nvPr>
            <p:ph type="sldNum" sz="quarter" idx="12"/>
          </p:nvPr>
        </p:nvSpPr>
        <p:spPr>
          <a:prstGeom prst="ellipse">
            <a:avLst/>
          </a:prstGeom>
        </p:spPr>
        <p:txBody>
          <a:bodyPr/>
          <a:lstStyle/>
          <a:p>
            <a:fld id="{4FAB73BC-B049-4115-A692-8D63A059BFB8}" type="slidenum">
              <a:rPr lang="en-US" smtClean="0"/>
              <a:pPr/>
              <a:t>111</a:t>
            </a:fld>
            <a:endParaRPr lang="en-US"/>
          </a:p>
        </p:txBody>
      </p:sp>
      <p:sp>
        <p:nvSpPr>
          <p:cNvPr id="10" name="向右箭號圖說文字 9"/>
          <p:cNvSpPr/>
          <p:nvPr/>
        </p:nvSpPr>
        <p:spPr>
          <a:xfrm>
            <a:off x="97207" y="4302005"/>
            <a:ext cx="1584176" cy="792088"/>
          </a:xfrm>
          <a:prstGeom prst="rightArrowCallout">
            <a:avLst>
              <a:gd name="adj1" fmla="val 20428"/>
              <a:gd name="adj2" fmla="val 25000"/>
              <a:gd name="adj3" fmla="val 21571"/>
              <a:gd name="adj4" fmla="val 85265"/>
            </a:avLst>
          </a:prstGeom>
        </p:spPr>
        <p:style>
          <a:lnRef idx="3">
            <a:schemeClr val="lt1"/>
          </a:lnRef>
          <a:fillRef idx="1">
            <a:schemeClr val="accent5"/>
          </a:fillRef>
          <a:effectRef idx="1">
            <a:schemeClr val="accent5"/>
          </a:effectRef>
          <a:fontRef idx="minor">
            <a:schemeClr val="lt1"/>
          </a:fontRef>
        </p:style>
        <p:txBody>
          <a:bodyPr rtlCol="0" anchor="ctr"/>
          <a:lstStyle/>
          <a:p>
            <a:pPr lvl="0" algn="ctr"/>
            <a:r>
              <a:rPr lang="zh-TW" altLang="zh-TW" sz="1500" b="1">
                <a:solidFill>
                  <a:srgbClr val="FFFFFF"/>
                </a:solidFill>
                <a:latin typeface="微軟正黑體"/>
                <a:ea typeface="微軟正黑體"/>
              </a:rPr>
              <a:t>以頻率多寡來展現健康習慣維持情況</a:t>
            </a:r>
            <a:endParaRPr lang="en-US" altLang="zh-TW" sz="1500" b="1">
              <a:solidFill>
                <a:srgbClr val="FFFFFF"/>
              </a:solidFill>
              <a:latin typeface="微軟正黑體"/>
              <a:ea typeface="微軟正黑體"/>
            </a:endParaRPr>
          </a:p>
        </p:txBody>
      </p:sp>
      <p:sp>
        <p:nvSpPr>
          <p:cNvPr id="2" name="矩形 1">
            <a:extLst>
              <a:ext uri="{FF2B5EF4-FFF2-40B4-BE49-F238E27FC236}">
                <a16:creationId xmlns="" xmlns:a16="http://schemas.microsoft.com/office/drawing/2014/main" id="{A265A754-A181-4DBE-9B94-FB27E006420C}"/>
              </a:ext>
            </a:extLst>
          </p:cNvPr>
          <p:cNvSpPr/>
          <p:nvPr/>
        </p:nvSpPr>
        <p:spPr>
          <a:xfrm>
            <a:off x="191528" y="88556"/>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評量標準與評分指引</a:t>
            </a:r>
          </a:p>
        </p:txBody>
      </p:sp>
      <p:sp>
        <p:nvSpPr>
          <p:cNvPr id="3" name="文字方塊 2">
            <a:extLst>
              <a:ext uri="{FF2B5EF4-FFF2-40B4-BE49-F238E27FC236}">
                <a16:creationId xmlns="" xmlns:a16="http://schemas.microsoft.com/office/drawing/2014/main" id="{3677A40C-9855-4EFD-9EC8-163D3F16F88E}"/>
              </a:ext>
            </a:extLst>
          </p:cNvPr>
          <p:cNvSpPr txBox="1"/>
          <p:nvPr/>
        </p:nvSpPr>
        <p:spPr>
          <a:xfrm>
            <a:off x="327455" y="5640860"/>
            <a:ext cx="8602361"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zh-TW" b="1" kern="100">
                <a:latin typeface="微軟正黑體"/>
                <a:ea typeface="微軟正黑體"/>
                <a:cs typeface="Times New Roman"/>
              </a:rPr>
              <a:t>註：本評量主要希望透過個人衛生行為記錄之練習，幫助學生能在日常生活中逐步建立良好衛生習慣，因此僅單純計算整份記錄表中被圈「</a:t>
            </a:r>
            <a:r>
              <a:rPr lang="en-US" altLang="zh-TW" b="1" kern="100">
                <a:latin typeface="微軟正黑體"/>
                <a:ea typeface="微軟正黑體"/>
                <a:cs typeface="Times New Roman"/>
              </a:rPr>
              <a:t>☺</a:t>
            </a:r>
            <a:r>
              <a:rPr lang="zh-TW" b="1" kern="100">
                <a:latin typeface="微軟正黑體"/>
                <a:ea typeface="微軟正黑體"/>
                <a:cs typeface="Times New Roman"/>
              </a:rPr>
              <a:t>」的次數，不受兒童自評與家長評量有差異之影響。</a:t>
            </a:r>
          </a:p>
        </p:txBody>
      </p:sp>
    </p:spTree>
    <p:extLst>
      <p:ext uri="{BB962C8B-B14F-4D97-AF65-F5344CB8AC3E}">
        <p14:creationId xmlns:p14="http://schemas.microsoft.com/office/powerpoint/2010/main" val="2703408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9BDA084A-5249-4A46-A67A-DD9571E5F765}"/>
              </a:ext>
            </a:extLst>
          </p:cNvPr>
          <p:cNvSpPr>
            <a:spLocks noGrp="1"/>
          </p:cNvSpPr>
          <p:nvPr>
            <p:ph type="sldNum" sz="quarter" idx="12"/>
          </p:nvPr>
        </p:nvSpPr>
        <p:spPr/>
        <p:txBody>
          <a:bodyPr/>
          <a:lstStyle/>
          <a:p>
            <a:fld id="{F7DBB841-797D-4981-90E2-FEB5F237D115}" type="slidenum">
              <a:rPr lang="zh-TW" altLang="en-US"/>
              <a:pPr/>
              <a:t>112</a:t>
            </a:fld>
            <a:endParaRPr lang="zh-TW" altLang="en-US"/>
          </a:p>
        </p:txBody>
      </p:sp>
      <p:sp>
        <p:nvSpPr>
          <p:cNvPr id="5" name="文字方塊 4">
            <a:extLst>
              <a:ext uri="{FF2B5EF4-FFF2-40B4-BE49-F238E27FC236}">
                <a16:creationId xmlns="" xmlns:a16="http://schemas.microsoft.com/office/drawing/2014/main" id="{BEF3629A-FE84-49CA-A585-2DED6816A845}"/>
              </a:ext>
            </a:extLst>
          </p:cNvPr>
          <p:cNvSpPr txBox="1"/>
          <p:nvPr/>
        </p:nvSpPr>
        <p:spPr>
          <a:xfrm>
            <a:off x="-84438" y="-2059"/>
            <a:ext cx="2743200"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4000" b="1">
                <a:latin typeface="微軟正黑體"/>
                <a:ea typeface="微軟正黑體"/>
                <a:cs typeface="Arial"/>
              </a:rPr>
              <a:t>認知</a:t>
            </a:r>
            <a:r>
              <a:rPr lang="zh-TW" altLang="en-US" sz="4000" b="1">
                <a:latin typeface="微軟正黑體"/>
                <a:ea typeface="微軟正黑體"/>
                <a:cs typeface="Arial"/>
              </a:rPr>
              <a:t>評量</a:t>
            </a:r>
            <a:endParaRPr lang="zh-TW" sz="4000" b="1">
              <a:latin typeface="微軟正黑體"/>
              <a:ea typeface="微軟正黑體"/>
              <a:cs typeface="Arial"/>
            </a:endParaRPr>
          </a:p>
        </p:txBody>
      </p:sp>
      <p:sp>
        <p:nvSpPr>
          <p:cNvPr id="7" name="矩形 6">
            <a:extLst>
              <a:ext uri="{FF2B5EF4-FFF2-40B4-BE49-F238E27FC236}">
                <a16:creationId xmlns="" xmlns:a16="http://schemas.microsoft.com/office/drawing/2014/main" id="{1125C73D-0002-4B81-84DB-23F65AE1E3B6}"/>
              </a:ext>
            </a:extLst>
          </p:cNvPr>
          <p:cNvSpPr/>
          <p:nvPr/>
        </p:nvSpPr>
        <p:spPr>
          <a:xfrm>
            <a:off x="284203" y="799071"/>
            <a:ext cx="2007973" cy="6487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評量目標</a:t>
            </a:r>
          </a:p>
        </p:txBody>
      </p:sp>
      <p:sp>
        <p:nvSpPr>
          <p:cNvPr id="9" name="矩形 8">
            <a:extLst>
              <a:ext uri="{FF2B5EF4-FFF2-40B4-BE49-F238E27FC236}">
                <a16:creationId xmlns="" xmlns:a16="http://schemas.microsoft.com/office/drawing/2014/main" id="{428FBF1D-BB84-4268-99BB-BC93CEFB7DB0}"/>
              </a:ext>
            </a:extLst>
          </p:cNvPr>
          <p:cNvSpPr/>
          <p:nvPr/>
        </p:nvSpPr>
        <p:spPr>
          <a:xfrm>
            <a:off x="199252" y="1558495"/>
            <a:ext cx="2461051" cy="389237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2400">
                <a:solidFill>
                  <a:srgbClr val="002060"/>
                </a:solidFill>
                <a:latin typeface="Microsoft JhengHei"/>
                <a:ea typeface="Microsoft JhengHei"/>
              </a:rPr>
              <a:t>1)</a:t>
            </a:r>
            <a:r>
              <a:rPr lang="zh-TW" sz="2400" b="1">
                <a:solidFill>
                  <a:srgbClr val="002060"/>
                </a:solidFill>
                <a:latin typeface="Microsoft JhengHei"/>
                <a:ea typeface="Microsoft JhengHei"/>
              </a:rPr>
              <a:t>本評量針對健體領域中，健康教育學科「</a:t>
            </a:r>
            <a:r>
              <a:rPr lang="zh-TW" sz="2400" b="1">
                <a:solidFill>
                  <a:srgbClr val="C00000"/>
                </a:solidFill>
                <a:latin typeface="Microsoft JhengHei"/>
                <a:ea typeface="Microsoft JhengHei"/>
              </a:rPr>
              <a:t>認知</a:t>
            </a:r>
            <a:r>
              <a:rPr lang="zh-TW" sz="2400" b="1">
                <a:solidFill>
                  <a:srgbClr val="002060"/>
                </a:solidFill>
                <a:latin typeface="Microsoft JhengHei"/>
                <a:ea typeface="Microsoft JhengHei"/>
              </a:rPr>
              <a:t>」主題設計。</a:t>
            </a:r>
            <a:endParaRPr lang="zh-TW" sz="2400">
              <a:solidFill>
                <a:srgbClr val="002060"/>
              </a:solidFill>
            </a:endParaRPr>
          </a:p>
          <a:p>
            <a:pPr algn="just"/>
            <a:r>
              <a:rPr lang="zh-TW" sz="2400">
                <a:solidFill>
                  <a:srgbClr val="002060"/>
                </a:solidFill>
                <a:latin typeface="Microsoft JhengHei"/>
                <a:ea typeface="Microsoft JhengHei"/>
              </a:rPr>
              <a:t>2)</a:t>
            </a:r>
            <a:r>
              <a:rPr lang="zh-TW" sz="2400" b="1">
                <a:solidFill>
                  <a:srgbClr val="002060"/>
                </a:solidFill>
                <a:latin typeface="Microsoft JhengHei"/>
                <a:ea typeface="Microsoft JhengHei"/>
              </a:rPr>
              <a:t>本作業旨在評量學生</a:t>
            </a:r>
            <a:r>
              <a:rPr lang="zh-TW" altLang="en-US" sz="2400" b="1">
                <a:solidFill>
                  <a:srgbClr val="002060"/>
                </a:solidFill>
                <a:latin typeface="Microsoft JhengHei"/>
                <a:ea typeface="Microsoft JhengHei"/>
              </a:rPr>
              <a:t>是否知道</a:t>
            </a:r>
            <a:r>
              <a:rPr lang="zh-TW" sz="2400" b="1">
                <a:solidFill>
                  <a:srgbClr val="002060"/>
                </a:solidFill>
                <a:latin typeface="Microsoft JhengHei"/>
                <a:ea typeface="Microsoft JhengHei"/>
              </a:rPr>
              <a:t>平日進行洗臉、洗手、洗澡等清潔動作的方法和注意事項。</a:t>
            </a:r>
            <a:endParaRPr lang="zh-TW" altLang="en-US" sz="2400">
              <a:solidFill>
                <a:srgbClr val="002060"/>
              </a:solidFill>
            </a:endParaRPr>
          </a:p>
        </p:txBody>
      </p:sp>
      <p:pic>
        <p:nvPicPr>
          <p:cNvPr id="10" name="圖片 10" descr="一張含有 文字 的圖片&#10;&#10;描述是以非常高的可信度產生">
            <a:extLst>
              <a:ext uri="{FF2B5EF4-FFF2-40B4-BE49-F238E27FC236}">
                <a16:creationId xmlns="" xmlns:a16="http://schemas.microsoft.com/office/drawing/2014/main" id="{52D02810-8F35-4D06-A6B2-E1AF63FB57E5}"/>
              </a:ext>
            </a:extLst>
          </p:cNvPr>
          <p:cNvPicPr>
            <a:picLocks noChangeAspect="1"/>
          </p:cNvPicPr>
          <p:nvPr/>
        </p:nvPicPr>
        <p:blipFill>
          <a:blip r:embed="rId2"/>
          <a:stretch>
            <a:fillRect/>
          </a:stretch>
        </p:blipFill>
        <p:spPr>
          <a:xfrm>
            <a:off x="2829698" y="191373"/>
            <a:ext cx="6254578" cy="6681201"/>
          </a:xfrm>
          <a:prstGeom prst="rect">
            <a:avLst/>
          </a:prstGeom>
        </p:spPr>
      </p:pic>
    </p:spTree>
    <p:extLst>
      <p:ext uri="{BB962C8B-B14F-4D97-AF65-F5344CB8AC3E}">
        <p14:creationId xmlns:p14="http://schemas.microsoft.com/office/powerpoint/2010/main" val="15435561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9B70B32B-7B24-42B1-86F0-5206126B64F1}"/>
              </a:ext>
            </a:extLst>
          </p:cNvPr>
          <p:cNvSpPr>
            <a:spLocks noGrp="1"/>
          </p:cNvSpPr>
          <p:nvPr>
            <p:ph type="sldNum" sz="quarter" idx="12"/>
          </p:nvPr>
        </p:nvSpPr>
        <p:spPr/>
        <p:txBody>
          <a:bodyPr/>
          <a:lstStyle/>
          <a:p>
            <a:fld id="{F7DBB841-797D-4981-90E2-FEB5F237D115}" type="slidenum">
              <a:rPr lang="zh-TW" altLang="en-US"/>
              <a:pPr/>
              <a:t>113</a:t>
            </a:fld>
            <a:endParaRPr lang="zh-TW" altLang="en-US"/>
          </a:p>
        </p:txBody>
      </p:sp>
      <p:sp>
        <p:nvSpPr>
          <p:cNvPr id="6" name="矩形 5">
            <a:extLst>
              <a:ext uri="{FF2B5EF4-FFF2-40B4-BE49-F238E27FC236}">
                <a16:creationId xmlns="" xmlns:a16="http://schemas.microsoft.com/office/drawing/2014/main" id="{7CCB80F5-5142-4F39-99B9-59BE336FE652}"/>
              </a:ext>
            </a:extLst>
          </p:cNvPr>
          <p:cNvSpPr/>
          <p:nvPr/>
        </p:nvSpPr>
        <p:spPr>
          <a:xfrm>
            <a:off x="150339" y="47367"/>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評量標準與評分指引</a:t>
            </a:r>
          </a:p>
        </p:txBody>
      </p:sp>
      <p:graphicFrame>
        <p:nvGraphicFramePr>
          <p:cNvPr id="8" name="表格 7">
            <a:extLst>
              <a:ext uri="{FF2B5EF4-FFF2-40B4-BE49-F238E27FC236}">
                <a16:creationId xmlns="" xmlns:a16="http://schemas.microsoft.com/office/drawing/2014/main" id="{347BC510-C96F-4EC1-B64D-9FF21F6136C7}"/>
              </a:ext>
            </a:extLst>
          </p:cNvPr>
          <p:cNvGraphicFramePr>
            <a:graphicFrameLocks noGrp="1"/>
          </p:cNvGraphicFramePr>
          <p:nvPr>
            <p:extLst>
              <p:ext uri="{D42A27DB-BD31-4B8C-83A1-F6EECF244321}">
                <p14:modId xmlns:p14="http://schemas.microsoft.com/office/powerpoint/2010/main" val="1197222130"/>
              </p:ext>
            </p:extLst>
          </p:nvPr>
        </p:nvGraphicFramePr>
        <p:xfrm>
          <a:off x="144161" y="792891"/>
          <a:ext cx="8740778" cy="5212080"/>
        </p:xfrm>
        <a:graphic>
          <a:graphicData uri="http://schemas.openxmlformats.org/drawingml/2006/table">
            <a:tbl>
              <a:tblPr>
                <a:tableStyleId>{8A107856-5554-42FB-B03E-39F5DBC370BA}</a:tableStyleId>
              </a:tblPr>
              <a:tblGrid>
                <a:gridCol w="662690">
                  <a:extLst>
                    <a:ext uri="{9D8B030D-6E8A-4147-A177-3AD203B41FA5}">
                      <a16:colId xmlns="" xmlns:a16="http://schemas.microsoft.com/office/drawing/2014/main" val="20000"/>
                    </a:ext>
                  </a:extLst>
                </a:gridCol>
                <a:gridCol w="1561337">
                  <a:extLst>
                    <a:ext uri="{9D8B030D-6E8A-4147-A177-3AD203B41FA5}">
                      <a16:colId xmlns="" xmlns:a16="http://schemas.microsoft.com/office/drawing/2014/main" val="20001"/>
                    </a:ext>
                  </a:extLst>
                </a:gridCol>
                <a:gridCol w="1711923">
                  <a:extLst>
                    <a:ext uri="{9D8B030D-6E8A-4147-A177-3AD203B41FA5}">
                      <a16:colId xmlns="" xmlns:a16="http://schemas.microsoft.com/office/drawing/2014/main" val="20002"/>
                    </a:ext>
                  </a:extLst>
                </a:gridCol>
                <a:gridCol w="1660438">
                  <a:extLst>
                    <a:ext uri="{9D8B030D-6E8A-4147-A177-3AD203B41FA5}">
                      <a16:colId xmlns="" xmlns:a16="http://schemas.microsoft.com/office/drawing/2014/main" val="20003"/>
                    </a:ext>
                  </a:extLst>
                </a:gridCol>
                <a:gridCol w="1583209">
                  <a:extLst>
                    <a:ext uri="{9D8B030D-6E8A-4147-A177-3AD203B41FA5}">
                      <a16:colId xmlns="" xmlns:a16="http://schemas.microsoft.com/office/drawing/2014/main" val="20004"/>
                    </a:ext>
                  </a:extLst>
                </a:gridCol>
                <a:gridCol w="1561181">
                  <a:extLst>
                    <a:ext uri="{9D8B030D-6E8A-4147-A177-3AD203B41FA5}">
                      <a16:colId xmlns="" xmlns:a16="http://schemas.microsoft.com/office/drawing/2014/main" val="20005"/>
                    </a:ext>
                  </a:extLst>
                </a:gridCol>
              </a:tblGrid>
              <a:tr h="165656">
                <a:tc rowSpan="2">
                  <a:txBody>
                    <a:bodyPr/>
                    <a:lstStyle/>
                    <a:p>
                      <a:pPr algn="ctr">
                        <a:lnSpc>
                          <a:spcPct val="100000"/>
                        </a:lnSpc>
                        <a:spcAft>
                          <a:spcPts val="0"/>
                        </a:spcAft>
                      </a:pPr>
                      <a:r>
                        <a:rPr lang="zh-TW" sz="1800" b="1" kern="100">
                          <a:latin typeface="微軟正黑體"/>
                          <a:ea typeface="微軟正黑體"/>
                        </a:rPr>
                        <a:t>內容標準</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gridSpan="5">
                  <a:txBody>
                    <a:bodyPr/>
                    <a:lstStyle/>
                    <a:p>
                      <a:pPr algn="ctr">
                        <a:lnSpc>
                          <a:spcPct val="100000"/>
                        </a:lnSpc>
                        <a:spcAft>
                          <a:spcPts val="0"/>
                        </a:spcAft>
                      </a:pPr>
                      <a:r>
                        <a:rPr lang="zh-TW" sz="1800" b="1" kern="100">
                          <a:latin typeface="微軟正黑體"/>
                          <a:ea typeface="微軟正黑體"/>
                        </a:rPr>
                        <a:t>表現標準</a:t>
                      </a:r>
                      <a:endParaRPr lang="zh-TW" sz="1800" b="1" kern="100">
                        <a:latin typeface="微軟正黑體"/>
                        <a:ea typeface="微軟正黑體"/>
                        <a:cs typeface="Times New Roman"/>
                      </a:endParaRPr>
                    </a:p>
                  </a:txBody>
                  <a:tcPr marL="62791" marR="62791" marT="0" marB="0">
                    <a:solidFill>
                      <a:schemeClr val="accent3">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165656">
                <a:tc vMerge="1">
                  <a:txBody>
                    <a:bodyPr/>
                    <a:lstStyle/>
                    <a:p>
                      <a:endParaRPr lang="zh-TW" altLang="en-US"/>
                    </a:p>
                  </a:txBody>
                  <a:tcPr/>
                </a:tc>
                <a:tc>
                  <a:txBody>
                    <a:bodyPr/>
                    <a:lstStyle/>
                    <a:p>
                      <a:pPr algn="ctr">
                        <a:lnSpc>
                          <a:spcPct val="100000"/>
                        </a:lnSpc>
                        <a:spcAft>
                          <a:spcPts val="0"/>
                        </a:spcAft>
                      </a:pPr>
                      <a:r>
                        <a:rPr lang="en-US" sz="1800" b="1" kern="100">
                          <a:latin typeface="微軟正黑體"/>
                          <a:ea typeface="微軟正黑體"/>
                        </a:rPr>
                        <a:t>A</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marL="304800" algn="ctr">
                        <a:lnSpc>
                          <a:spcPct val="100000"/>
                        </a:lnSpc>
                        <a:spcAft>
                          <a:spcPts val="0"/>
                        </a:spcAft>
                      </a:pPr>
                      <a:r>
                        <a:rPr lang="en-US" sz="1800" b="1" kern="100">
                          <a:latin typeface="微軟正黑體"/>
                          <a:ea typeface="微軟正黑體"/>
                        </a:rPr>
                        <a:t>B</a:t>
                      </a:r>
                      <a:endParaRPr lang="zh-TW" sz="1800" b="1" kern="100">
                        <a:latin typeface="微軟正黑體"/>
                        <a:ea typeface="微軟正黑體"/>
                        <a:cs typeface="Calibri"/>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1800" b="1" kern="100">
                          <a:latin typeface="微軟正黑體"/>
                          <a:ea typeface="微軟正黑體"/>
                        </a:rPr>
                        <a:t>C</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1800" b="1" kern="100">
                          <a:latin typeface="微軟正黑體"/>
                          <a:ea typeface="微軟正黑體"/>
                        </a:rPr>
                        <a:t>D</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1800" b="1" kern="100">
                          <a:latin typeface="微軟正黑體"/>
                          <a:ea typeface="微軟正黑體"/>
                        </a:rPr>
                        <a:t>E</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extLst>
                  <a:ext uri="{0D108BD9-81ED-4DB2-BD59-A6C34878D82A}">
                    <a16:rowId xmlns="" xmlns:a16="http://schemas.microsoft.com/office/drawing/2014/main" val="10001"/>
                  </a:ext>
                </a:extLst>
              </a:tr>
              <a:tr h="1151710">
                <a:tc>
                  <a:txBody>
                    <a:bodyPr/>
                    <a:lstStyle/>
                    <a:p>
                      <a:pPr algn="ctr">
                        <a:lnSpc>
                          <a:spcPct val="100000"/>
                        </a:lnSpc>
                        <a:spcAft>
                          <a:spcPts val="0"/>
                        </a:spcAft>
                      </a:pPr>
                      <a:r>
                        <a:rPr lang="zh-TW" altLang="en-US" sz="1800" b="1" kern="0">
                          <a:latin typeface="微軟正黑體"/>
                          <a:ea typeface="微軟正黑體"/>
                        </a:rPr>
                        <a:t>認知</a:t>
                      </a:r>
                    </a:p>
                  </a:txBody>
                  <a:tcPr marL="62791" marR="62791" marT="0" marB="0" anchor="ctr">
                    <a:solidFill>
                      <a:schemeClr val="accent3">
                        <a:lumMod val="40000"/>
                        <a:lumOff val="60000"/>
                      </a:schemeClr>
                    </a:solidFill>
                  </a:tcPr>
                </a:tc>
                <a:tc>
                  <a:txBody>
                    <a:bodyPr/>
                    <a:lstStyle/>
                    <a:p>
                      <a:pPr lvl="0" algn="just">
                        <a:lnSpc>
                          <a:spcPct val="100000"/>
                        </a:lnSpc>
                        <a:spcBef>
                          <a:spcPts val="0"/>
                        </a:spcBef>
                        <a:spcAft>
                          <a:spcPts val="0"/>
                        </a:spcAft>
                        <a:buNone/>
                      </a:pPr>
                      <a:r>
                        <a:rPr lang="zh-TW" altLang="en-US" sz="1800" b="0" i="0" u="none" strike="noStrike" kern="100" noProof="0">
                          <a:solidFill>
                            <a:srgbClr val="000000"/>
                          </a:solidFill>
                          <a:latin typeface="微軟正黑體"/>
                          <a:ea typeface="微軟正黑體"/>
                        </a:rPr>
                        <a:t>能</a:t>
                      </a:r>
                      <a:r>
                        <a:rPr lang="zh-TW" altLang="en-US" sz="1800" b="1" i="0" u="sng" strike="noStrike" kern="100" noProof="0">
                          <a:solidFill>
                            <a:srgbClr val="000000"/>
                          </a:solidFill>
                          <a:latin typeface="微軟正黑體"/>
                          <a:ea typeface="微軟正黑體"/>
                        </a:rPr>
                        <a:t>完整地認識</a:t>
                      </a:r>
                      <a:r>
                        <a:rPr lang="zh-TW" altLang="en-US" sz="1800" b="0" i="0" u="none" strike="noStrike" kern="100" noProof="0">
                          <a:solidFill>
                            <a:srgbClr val="000000"/>
                          </a:solidFill>
                          <a:latin typeface="微軟正黑體"/>
                          <a:ea typeface="微軟正黑體"/>
                        </a:rPr>
                        <a:t>基本的健康常識與健康的生活習慣，並</a:t>
                      </a:r>
                      <a:r>
                        <a:rPr lang="zh-TW" altLang="en-US" sz="1800" b="1" i="0" u="sng" strike="noStrike" kern="100" noProof="0">
                          <a:solidFill>
                            <a:srgbClr val="000000"/>
                          </a:solidFill>
                          <a:latin typeface="微軟正黑體"/>
                          <a:ea typeface="微軟正黑體"/>
                        </a:rPr>
                        <a:t>正確地舉例說明</a:t>
                      </a:r>
                      <a:r>
                        <a:rPr lang="zh-TW" altLang="en-US" sz="1800" b="0" i="0" u="none" strike="noStrike" kern="100" noProof="0">
                          <a:solidFill>
                            <a:srgbClr val="000000"/>
                          </a:solidFill>
                          <a:latin typeface="微軟正黑體"/>
                          <a:ea typeface="微軟正黑體"/>
                        </a:rPr>
                        <a:t>情境中適用的技能。</a:t>
                      </a:r>
                      <a:endParaRPr lang="zh-TW" altLang="en-US"/>
                    </a:p>
                  </a:txBody>
                  <a:tcPr marL="62791" marR="62791" marT="0" marB="0">
                    <a:solidFill>
                      <a:schemeClr val="accent3">
                        <a:lumMod val="40000"/>
                        <a:lumOff val="60000"/>
                      </a:schemeClr>
                    </a:solidFill>
                  </a:tcPr>
                </a:tc>
                <a:tc>
                  <a:txBody>
                    <a:bodyPr/>
                    <a:lstStyle/>
                    <a:p>
                      <a:pPr lvl="0" algn="just">
                        <a:lnSpc>
                          <a:spcPct val="100000"/>
                        </a:lnSpc>
                        <a:spcBef>
                          <a:spcPts val="0"/>
                        </a:spcBef>
                        <a:spcAft>
                          <a:spcPts val="0"/>
                        </a:spcAft>
                        <a:buNone/>
                      </a:pPr>
                      <a:r>
                        <a:rPr lang="zh-TW" altLang="en-US" sz="1800" b="0" i="0" u="none" strike="noStrike" kern="100" noProof="0">
                          <a:solidFill>
                            <a:srgbClr val="000000"/>
                          </a:solidFill>
                          <a:latin typeface="微軟正黑體"/>
                          <a:ea typeface="微軟正黑體"/>
                        </a:rPr>
                        <a:t>能</a:t>
                      </a:r>
                      <a:r>
                        <a:rPr lang="zh-TW" altLang="en-US" sz="1800" b="1" i="0" u="sng" strike="noStrike" kern="100" noProof="0">
                          <a:solidFill>
                            <a:srgbClr val="000000"/>
                          </a:solidFill>
                          <a:latin typeface="微軟正黑體"/>
                          <a:ea typeface="微軟正黑體"/>
                        </a:rPr>
                        <a:t>認識</a:t>
                      </a:r>
                      <a:r>
                        <a:rPr lang="zh-TW" altLang="en-US" sz="1800" b="0" i="0" u="none" strike="noStrike" kern="100" noProof="0">
                          <a:solidFill>
                            <a:srgbClr val="000000"/>
                          </a:solidFill>
                          <a:latin typeface="微軟正黑體"/>
                          <a:ea typeface="微軟正黑體"/>
                        </a:rPr>
                        <a:t>基本的健康常識與健康的生活習慣，並</a:t>
                      </a:r>
                      <a:r>
                        <a:rPr lang="zh-TW" altLang="en-US" sz="1800" b="1" i="0" u="sng" strike="noStrike" kern="100" noProof="0">
                          <a:solidFill>
                            <a:srgbClr val="000000"/>
                          </a:solidFill>
                          <a:latin typeface="微軟正黑體"/>
                          <a:ea typeface="微軟正黑體"/>
                        </a:rPr>
                        <a:t>舉例說明</a:t>
                      </a:r>
                      <a:r>
                        <a:rPr lang="zh-TW" altLang="en-US" sz="1800" b="0" i="0" u="none" strike="noStrike" kern="100" noProof="0">
                          <a:solidFill>
                            <a:srgbClr val="000000"/>
                          </a:solidFill>
                          <a:latin typeface="微軟正黑體"/>
                          <a:ea typeface="微軟正黑體"/>
                        </a:rPr>
                        <a:t>情境中適用的技能。</a:t>
                      </a:r>
                      <a:endParaRPr lang="zh-TW" altLang="en-US"/>
                    </a:p>
                  </a:txBody>
                  <a:tcPr marL="62791" marR="62791" marT="0" marB="0">
                    <a:solidFill>
                      <a:schemeClr val="accent3">
                        <a:lumMod val="40000"/>
                        <a:lumOff val="60000"/>
                      </a:schemeClr>
                    </a:solidFill>
                  </a:tcPr>
                </a:tc>
                <a:tc>
                  <a:txBody>
                    <a:bodyPr/>
                    <a:lstStyle/>
                    <a:p>
                      <a:pPr lvl="0" algn="just">
                        <a:lnSpc>
                          <a:spcPct val="100000"/>
                        </a:lnSpc>
                        <a:spcBef>
                          <a:spcPts val="0"/>
                        </a:spcBef>
                        <a:spcAft>
                          <a:spcPts val="0"/>
                        </a:spcAft>
                        <a:buNone/>
                      </a:pPr>
                      <a:r>
                        <a:rPr lang="zh-TW" altLang="en-US" sz="1800" b="0" i="0" u="none" strike="noStrike" kern="100" noProof="0">
                          <a:solidFill>
                            <a:srgbClr val="000000"/>
                          </a:solidFill>
                          <a:latin typeface="微軟正黑體"/>
                          <a:ea typeface="微軟正黑體"/>
                        </a:rPr>
                        <a:t>能</a:t>
                      </a:r>
                      <a:r>
                        <a:rPr lang="zh-TW" altLang="en-US" sz="1800" b="1" i="0" u="sng" strike="noStrike" kern="100" noProof="0">
                          <a:solidFill>
                            <a:srgbClr val="000000"/>
                          </a:solidFill>
                          <a:latin typeface="微軟正黑體"/>
                          <a:ea typeface="微軟正黑體"/>
                        </a:rPr>
                        <a:t>大致地認識</a:t>
                      </a:r>
                      <a:r>
                        <a:rPr lang="zh-TW" altLang="en-US" sz="1800" b="0" i="0" u="none" strike="noStrike" kern="100" noProof="0">
                          <a:solidFill>
                            <a:srgbClr val="000000"/>
                          </a:solidFill>
                          <a:latin typeface="微軟正黑體"/>
                          <a:ea typeface="微軟正黑體"/>
                        </a:rPr>
                        <a:t>基本的健康常識與健康的生活習慣，並</a:t>
                      </a:r>
                      <a:r>
                        <a:rPr lang="zh-TW" altLang="en-US" sz="1800" b="1" i="0" u="sng" strike="noStrike" kern="100" noProof="0">
                          <a:solidFill>
                            <a:srgbClr val="000000"/>
                          </a:solidFill>
                          <a:latin typeface="微軟正黑體"/>
                          <a:ea typeface="微軟正黑體"/>
                        </a:rPr>
                        <a:t>簡要地舉例說明</a:t>
                      </a:r>
                      <a:r>
                        <a:rPr lang="zh-TW" altLang="en-US" sz="1800" b="0" i="0" u="none" strike="noStrike" kern="100" noProof="0">
                          <a:solidFill>
                            <a:srgbClr val="000000"/>
                          </a:solidFill>
                          <a:latin typeface="微軟正黑體"/>
                          <a:ea typeface="微軟正黑體"/>
                        </a:rPr>
                        <a:t>情境中適用的技能。</a:t>
                      </a:r>
                      <a:endParaRPr lang="zh-TW" altLang="en-US"/>
                    </a:p>
                  </a:txBody>
                  <a:tcPr marL="62791" marR="62791" marT="0" marB="0">
                    <a:solidFill>
                      <a:schemeClr val="accent3">
                        <a:lumMod val="40000"/>
                        <a:lumOff val="60000"/>
                      </a:schemeClr>
                    </a:solidFill>
                  </a:tcPr>
                </a:tc>
                <a:tc>
                  <a:txBody>
                    <a:bodyPr/>
                    <a:lstStyle/>
                    <a:p>
                      <a:pPr lvl="0" algn="just">
                        <a:lnSpc>
                          <a:spcPct val="100000"/>
                        </a:lnSpc>
                        <a:spcBef>
                          <a:spcPts val="0"/>
                        </a:spcBef>
                        <a:spcAft>
                          <a:spcPts val="0"/>
                        </a:spcAft>
                        <a:buNone/>
                      </a:pPr>
                      <a:r>
                        <a:rPr lang="zh-TW" altLang="en-US" sz="1800" b="0" i="0" u="none" strike="noStrike" kern="100" noProof="0">
                          <a:solidFill>
                            <a:srgbClr val="000000"/>
                          </a:solidFill>
                          <a:latin typeface="微軟正黑體"/>
                          <a:ea typeface="微軟正黑體"/>
                        </a:rPr>
                        <a:t>能</a:t>
                      </a:r>
                      <a:r>
                        <a:rPr lang="zh-TW" altLang="en-US" sz="1800" b="1" i="0" u="sng" strike="noStrike" kern="100" noProof="0">
                          <a:solidFill>
                            <a:srgbClr val="000000"/>
                          </a:solidFill>
                          <a:latin typeface="微軟正黑體"/>
                          <a:ea typeface="微軟正黑體"/>
                        </a:rPr>
                        <a:t>有限地認識</a:t>
                      </a:r>
                      <a:r>
                        <a:rPr lang="zh-TW" altLang="en-US" sz="1800" b="0" i="0" u="none" strike="noStrike" kern="100" noProof="0">
                          <a:solidFill>
                            <a:srgbClr val="000000"/>
                          </a:solidFill>
                          <a:latin typeface="微軟正黑體"/>
                          <a:ea typeface="微軟正黑體"/>
                        </a:rPr>
                        <a:t>基本的健康常識與健康的生活習慣，並</a:t>
                      </a:r>
                      <a:r>
                        <a:rPr lang="zh-TW" altLang="en-US" sz="1800" b="1" i="0" u="sng" strike="noStrike" kern="100" noProof="0">
                          <a:solidFill>
                            <a:srgbClr val="000000"/>
                          </a:solidFill>
                          <a:latin typeface="微軟正黑體"/>
                          <a:ea typeface="微軟正黑體"/>
                        </a:rPr>
                        <a:t>在引導下舉例說明</a:t>
                      </a:r>
                      <a:r>
                        <a:rPr lang="zh-TW" altLang="en-US" sz="1800" b="0" i="0" u="none" strike="noStrike" kern="100" noProof="0">
                          <a:solidFill>
                            <a:srgbClr val="000000"/>
                          </a:solidFill>
                          <a:latin typeface="微軟正黑體"/>
                          <a:ea typeface="微軟正黑體"/>
                        </a:rPr>
                        <a:t>情境中適用的技能。</a:t>
                      </a:r>
                      <a:endParaRPr lang="zh-TW" altLang="en-US"/>
                    </a:p>
                  </a:txBody>
                  <a:tcPr marL="62791" marR="62791" marT="0" marB="0">
                    <a:solidFill>
                      <a:schemeClr val="accent3">
                        <a:lumMod val="40000"/>
                        <a:lumOff val="60000"/>
                      </a:schemeClr>
                    </a:solidFill>
                  </a:tcPr>
                </a:tc>
                <a:tc>
                  <a:txBody>
                    <a:bodyPr/>
                    <a:lstStyle/>
                    <a:p>
                      <a:pPr algn="just">
                        <a:lnSpc>
                          <a:spcPct val="100000"/>
                        </a:lnSpc>
                        <a:spcAft>
                          <a:spcPts val="0"/>
                        </a:spcAft>
                      </a:pPr>
                      <a:r>
                        <a:rPr lang="zh-TW" sz="1800" b="1" kern="100">
                          <a:latin typeface="微軟正黑體"/>
                          <a:ea typeface="微軟正黑體"/>
                        </a:rPr>
                        <a:t>未達</a:t>
                      </a:r>
                      <a:r>
                        <a:rPr lang="en-US" sz="1800" b="1" kern="100">
                          <a:latin typeface="微軟正黑體"/>
                          <a:ea typeface="微軟正黑體"/>
                        </a:rPr>
                        <a:t>D</a:t>
                      </a:r>
                      <a:r>
                        <a:rPr lang="zh-TW" sz="1800" b="1" kern="100">
                          <a:latin typeface="微軟正黑體"/>
                          <a:ea typeface="微軟正黑體"/>
                        </a:rPr>
                        <a:t>級。</a:t>
                      </a:r>
                      <a:endParaRPr lang="zh-TW" sz="1800" b="1" kern="100">
                        <a:latin typeface="微軟正黑體"/>
                        <a:ea typeface="微軟正黑體"/>
                        <a:cs typeface="Times New Roman"/>
                      </a:endParaRPr>
                    </a:p>
                  </a:txBody>
                  <a:tcPr marL="62791" marR="62791" marT="0" marB="0">
                    <a:solidFill>
                      <a:schemeClr val="accent3">
                        <a:lumMod val="40000"/>
                        <a:lumOff val="60000"/>
                      </a:schemeClr>
                    </a:solidFill>
                  </a:tcPr>
                </a:tc>
                <a:extLst>
                  <a:ext uri="{0D108BD9-81ED-4DB2-BD59-A6C34878D82A}">
                    <a16:rowId xmlns="" xmlns:a16="http://schemas.microsoft.com/office/drawing/2014/main" val="10002"/>
                  </a:ext>
                </a:extLst>
              </a:tr>
              <a:tr h="820395">
                <a:tc rowSpan="2">
                  <a:txBody>
                    <a:bodyPr/>
                    <a:lstStyle/>
                    <a:p>
                      <a:pPr algn="ctr">
                        <a:lnSpc>
                          <a:spcPct val="100000"/>
                        </a:lnSpc>
                        <a:spcAft>
                          <a:spcPts val="0"/>
                        </a:spcAft>
                      </a:pPr>
                      <a:r>
                        <a:rPr lang="zh-TW" sz="1800" b="1" kern="100">
                          <a:latin typeface="微軟正黑體"/>
                          <a:ea typeface="微軟正黑體"/>
                        </a:rPr>
                        <a:t>本單元評分</a:t>
                      </a:r>
                      <a:r>
                        <a:rPr lang="zh-TW" altLang="en-US" sz="1800" b="1" kern="100">
                          <a:latin typeface="微軟正黑體"/>
                          <a:ea typeface="微軟正黑體"/>
                        </a:rPr>
                        <a:t>指引</a:t>
                      </a:r>
                      <a:endParaRPr lang="zh-TW" sz="18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lvl="0" algn="just">
                        <a:lnSpc>
                          <a:spcPct val="100000"/>
                        </a:lnSpc>
                        <a:spcAft>
                          <a:spcPts val="0"/>
                        </a:spcAft>
                        <a:buNone/>
                      </a:pPr>
                      <a:r>
                        <a:rPr lang="zh-TW" altLang="en-US" sz="1800" b="0" i="0" u="none" strike="noStrike" kern="100" noProof="0">
                          <a:solidFill>
                            <a:srgbClr val="000000"/>
                          </a:solidFill>
                          <a:latin typeface="微軟正黑體"/>
                          <a:ea typeface="微軟正黑體"/>
                        </a:rPr>
                        <a:t>能</a:t>
                      </a:r>
                      <a:r>
                        <a:rPr lang="zh-TW" altLang="en-US" sz="1800" b="1" i="0" u="sng" strike="noStrike" kern="100" noProof="0">
                          <a:solidFill>
                            <a:srgbClr val="000000"/>
                          </a:solidFill>
                          <a:latin typeface="微軟正黑體"/>
                          <a:ea typeface="微軟正黑體"/>
                        </a:rPr>
                        <a:t>完整地認識</a:t>
                      </a:r>
                      <a:r>
                        <a:rPr lang="zh-TW" altLang="en-US" sz="1800" b="0" i="0" u="none" strike="noStrike" kern="100" noProof="0">
                          <a:solidFill>
                            <a:srgbClr val="000000"/>
                          </a:solidFill>
                          <a:latin typeface="微軟正黑體"/>
                          <a:ea typeface="微軟正黑體"/>
                        </a:rPr>
                        <a:t>洗臉、洗澡與洗手清潔動作的方法和注意事項。</a:t>
                      </a:r>
                      <a:endParaRPr lang="zh-TW"/>
                    </a:p>
                  </a:txBody>
                  <a:tcPr marL="62791" marR="62791" marT="0" marB="0"/>
                </a:tc>
                <a:tc>
                  <a:txBody>
                    <a:bodyPr/>
                    <a:lstStyle/>
                    <a:p>
                      <a:pPr lvl="0" algn="just">
                        <a:lnSpc>
                          <a:spcPct val="100000"/>
                        </a:lnSpc>
                        <a:spcAft>
                          <a:spcPts val="0"/>
                        </a:spcAft>
                        <a:buNone/>
                      </a:pPr>
                      <a:r>
                        <a:rPr lang="zh-TW" altLang="en-US" sz="1800" b="0" i="0" u="none" strike="noStrike" kern="100" noProof="0">
                          <a:solidFill>
                            <a:srgbClr val="000000"/>
                          </a:solidFill>
                          <a:latin typeface="微軟正黑體"/>
                          <a:ea typeface="微軟正黑體"/>
                        </a:rPr>
                        <a:t>能</a:t>
                      </a:r>
                      <a:r>
                        <a:rPr lang="zh-TW" altLang="en-US" sz="1800" b="1" i="0" u="sng" strike="noStrike" kern="100" noProof="0">
                          <a:solidFill>
                            <a:srgbClr val="000000"/>
                          </a:solidFill>
                          <a:latin typeface="微軟正黑體"/>
                          <a:ea typeface="微軟正黑體"/>
                        </a:rPr>
                        <a:t>認識</a:t>
                      </a:r>
                      <a:r>
                        <a:rPr lang="zh-TW" altLang="en-US" sz="1800" b="0" i="0" u="none" strike="noStrike" kern="100" noProof="0">
                          <a:solidFill>
                            <a:srgbClr val="000000"/>
                          </a:solidFill>
                          <a:latin typeface="微軟正黑體"/>
                          <a:ea typeface="微軟正黑體"/>
                        </a:rPr>
                        <a:t>洗臉、洗澡與洗手清潔動作的方法和注意事項。</a:t>
                      </a:r>
                      <a:endParaRPr lang="zh-TW"/>
                    </a:p>
                  </a:txBody>
                  <a:tcPr marL="62791" marR="62791" marT="0" marB="0"/>
                </a:tc>
                <a:tc>
                  <a:txBody>
                    <a:bodyPr/>
                    <a:lstStyle/>
                    <a:p>
                      <a:pPr lvl="0" algn="just">
                        <a:lnSpc>
                          <a:spcPct val="100000"/>
                        </a:lnSpc>
                        <a:spcAft>
                          <a:spcPts val="0"/>
                        </a:spcAft>
                        <a:buNone/>
                      </a:pPr>
                      <a:r>
                        <a:rPr lang="zh-TW" altLang="en-US" sz="1800" b="0" i="0" u="none" strike="noStrike" kern="100" noProof="0">
                          <a:solidFill>
                            <a:srgbClr val="000000"/>
                          </a:solidFill>
                          <a:latin typeface="微軟正黑體"/>
                          <a:ea typeface="微軟正黑體"/>
                        </a:rPr>
                        <a:t>能</a:t>
                      </a:r>
                      <a:r>
                        <a:rPr lang="zh-TW" altLang="en-US" sz="1800" b="1" i="0" u="sng" strike="noStrike" kern="100" noProof="0">
                          <a:solidFill>
                            <a:srgbClr val="000000"/>
                          </a:solidFill>
                          <a:latin typeface="微軟正黑體"/>
                          <a:ea typeface="微軟正黑體"/>
                        </a:rPr>
                        <a:t>大致地認識</a:t>
                      </a:r>
                      <a:r>
                        <a:rPr lang="zh-TW" altLang="en-US" sz="1800" b="0" i="0" u="none" strike="noStrike" kern="100" noProof="0">
                          <a:solidFill>
                            <a:srgbClr val="000000"/>
                          </a:solidFill>
                          <a:latin typeface="微軟正黑體"/>
                          <a:ea typeface="微軟正黑體"/>
                        </a:rPr>
                        <a:t>基洗臉、洗澡與洗手清潔動作的方法和注意事項。</a:t>
                      </a:r>
                      <a:endParaRPr lang="zh-TW"/>
                    </a:p>
                  </a:txBody>
                  <a:tcPr marL="62791" marR="62791" marT="0" marB="0"/>
                </a:tc>
                <a:tc>
                  <a:txBody>
                    <a:bodyPr/>
                    <a:lstStyle/>
                    <a:p>
                      <a:pPr lvl="0" algn="just">
                        <a:lnSpc>
                          <a:spcPct val="100000"/>
                        </a:lnSpc>
                        <a:spcAft>
                          <a:spcPts val="0"/>
                        </a:spcAft>
                        <a:buNone/>
                      </a:pPr>
                      <a:r>
                        <a:rPr lang="zh-TW" altLang="en-US" sz="1800" b="0" i="0" u="none" strike="noStrike" kern="100" noProof="0">
                          <a:solidFill>
                            <a:srgbClr val="000000"/>
                          </a:solidFill>
                          <a:latin typeface="微軟正黑體"/>
                          <a:ea typeface="微軟正黑體"/>
                        </a:rPr>
                        <a:t>能</a:t>
                      </a:r>
                      <a:r>
                        <a:rPr lang="zh-TW" altLang="en-US" sz="1800" b="1" i="0" u="sng" strike="noStrike" kern="100" noProof="0">
                          <a:solidFill>
                            <a:srgbClr val="000000"/>
                          </a:solidFill>
                          <a:latin typeface="微軟正黑體"/>
                          <a:ea typeface="微軟正黑體"/>
                        </a:rPr>
                        <a:t>有限地認識</a:t>
                      </a:r>
                      <a:r>
                        <a:rPr lang="zh-TW" altLang="en-US" sz="1800" b="0" i="0" u="none" strike="noStrike" kern="100" noProof="0">
                          <a:solidFill>
                            <a:srgbClr val="000000"/>
                          </a:solidFill>
                          <a:latin typeface="微軟正黑體"/>
                          <a:ea typeface="微軟正黑體"/>
                        </a:rPr>
                        <a:t>洗臉、洗澡與洗手清潔動作的方法和注意事項。</a:t>
                      </a:r>
                      <a:endParaRPr lang="zh-TW"/>
                    </a:p>
                  </a:txBody>
                  <a:tcPr marL="62791" marR="62791" marT="0" marB="0"/>
                </a:tc>
                <a:tc>
                  <a:txBody>
                    <a:bodyPr/>
                    <a:lstStyle/>
                    <a:p>
                      <a:pPr lvl="0" algn="just">
                        <a:lnSpc>
                          <a:spcPct val="100000"/>
                        </a:lnSpc>
                        <a:spcAft>
                          <a:spcPts val="0"/>
                        </a:spcAft>
                        <a:buNone/>
                      </a:pPr>
                      <a:r>
                        <a:rPr lang="zh-TW" altLang="en-US" sz="1800" b="0" i="0" u="none" strike="noStrike" kern="100" noProof="0">
                          <a:solidFill>
                            <a:srgbClr val="000000"/>
                          </a:solidFill>
                          <a:latin typeface="微軟正黑體"/>
                          <a:ea typeface="微軟正黑體"/>
                        </a:rPr>
                        <a:t>僅能</a:t>
                      </a:r>
                      <a:r>
                        <a:rPr lang="zh-TW" altLang="en-US" sz="1800" b="1" i="0" u="sng" strike="noStrike" kern="100" noProof="0">
                          <a:solidFill>
                            <a:srgbClr val="000000"/>
                          </a:solidFill>
                          <a:latin typeface="微軟正黑體"/>
                          <a:ea typeface="微軟正黑體"/>
                        </a:rPr>
                        <a:t>極少地認識</a:t>
                      </a:r>
                      <a:r>
                        <a:rPr lang="zh-TW" altLang="en-US" sz="1800" b="0" i="0" u="none" strike="noStrike" kern="100" noProof="0">
                          <a:solidFill>
                            <a:srgbClr val="000000"/>
                          </a:solidFill>
                          <a:latin typeface="微軟正黑體"/>
                          <a:ea typeface="微軟正黑體"/>
                        </a:rPr>
                        <a:t>洗臉、洗澡與洗手清潔動作的方法和注意事項。</a:t>
                      </a:r>
                      <a:endParaRPr lang="zh-TW"/>
                    </a:p>
                  </a:txBody>
                  <a:tcPr marL="62791" marR="62791" marT="0" marB="0"/>
                </a:tc>
                <a:extLst>
                  <a:ext uri="{0D108BD9-81ED-4DB2-BD59-A6C34878D82A}">
                    <a16:rowId xmlns="" xmlns:a16="http://schemas.microsoft.com/office/drawing/2014/main" val="10003"/>
                  </a:ext>
                </a:extLst>
              </a:tr>
              <a:tr h="820395">
                <a:tc vMerge="1">
                  <a:txBody>
                    <a:bodyPr/>
                    <a:lstStyle/>
                    <a:p>
                      <a:endParaRPr lang="zh-TW" altLang="en-US"/>
                    </a:p>
                  </a:txBody>
                  <a:tcPr/>
                </a:tc>
                <a:tc>
                  <a:txBody>
                    <a:bodyPr/>
                    <a:lstStyle/>
                    <a:p>
                      <a:pPr lvl="0" algn="just">
                        <a:lnSpc>
                          <a:spcPct val="100000"/>
                        </a:lnSpc>
                        <a:spcAft>
                          <a:spcPts val="0"/>
                        </a:spcAft>
                        <a:buNone/>
                      </a:pPr>
                      <a:r>
                        <a:rPr lang="zh-TW" altLang="en-US" sz="1800" b="0" i="0" u="none" strike="noStrike" kern="100" noProof="0">
                          <a:solidFill>
                            <a:srgbClr val="C00000"/>
                          </a:solidFill>
                          <a:latin typeface="微軟正黑體"/>
                          <a:ea typeface="微軟正黑體"/>
                        </a:rPr>
                        <a:t>三題都能正確回答</a:t>
                      </a:r>
                      <a:r>
                        <a:rPr lang="zh-TW" altLang="en-US" sz="1800" b="0" i="0" u="none" strike="noStrike" kern="100" noProof="0">
                          <a:solidFill>
                            <a:srgbClr val="000000"/>
                          </a:solidFill>
                          <a:latin typeface="微軟正黑體"/>
                          <a:ea typeface="微軟正黑體"/>
                        </a:rPr>
                        <a:t>，且</a:t>
                      </a:r>
                      <a:r>
                        <a:rPr lang="zh-TW" altLang="en-US" sz="1800" b="0" i="0" u="none" strike="noStrike" kern="100" noProof="0">
                          <a:solidFill>
                            <a:srgbClr val="C00000"/>
                          </a:solidFill>
                          <a:latin typeface="微軟正黑體"/>
                          <a:ea typeface="微軟正黑體"/>
                        </a:rPr>
                        <a:t>第一題至少能正確回答出三個部位以上</a:t>
                      </a:r>
                      <a:r>
                        <a:rPr lang="zh-TW" altLang="en-US" sz="1800" b="0" i="0" u="none" strike="noStrike" kern="100" noProof="0">
                          <a:solidFill>
                            <a:srgbClr val="000000"/>
                          </a:solidFill>
                          <a:latin typeface="微軟正黑體"/>
                          <a:ea typeface="微軟正黑體"/>
                        </a:rPr>
                        <a:t>。</a:t>
                      </a:r>
                      <a:endParaRPr lang="zh-TW"/>
                    </a:p>
                  </a:txBody>
                  <a:tcPr marL="62791" marR="62791" marT="0" marB="0" anchor="ctr"/>
                </a:tc>
                <a:tc>
                  <a:txBody>
                    <a:bodyPr/>
                    <a:lstStyle/>
                    <a:p>
                      <a:pPr lvl="0" algn="just">
                        <a:lnSpc>
                          <a:spcPct val="100000"/>
                        </a:lnSpc>
                        <a:spcAft>
                          <a:spcPts val="0"/>
                        </a:spcAft>
                        <a:buNone/>
                      </a:pPr>
                      <a:r>
                        <a:rPr lang="zh-TW" altLang="en-US" sz="1800" b="0" i="0" u="none" strike="noStrike" kern="100" noProof="0">
                          <a:solidFill>
                            <a:srgbClr val="C00000"/>
                          </a:solidFill>
                          <a:latin typeface="微軟正黑體"/>
                          <a:ea typeface="微軟正黑體"/>
                        </a:rPr>
                        <a:t>三題都能正確回答</a:t>
                      </a:r>
                      <a:r>
                        <a:rPr lang="zh-TW" altLang="en-US" sz="1800" b="0" i="0" u="none" strike="noStrike" kern="100" noProof="0">
                          <a:solidFill>
                            <a:srgbClr val="000000"/>
                          </a:solidFill>
                          <a:latin typeface="微軟正黑體"/>
                          <a:ea typeface="微軟正黑體"/>
                        </a:rPr>
                        <a:t>，且</a:t>
                      </a:r>
                      <a:r>
                        <a:rPr lang="zh-TW" altLang="en-US" sz="1800" b="0" i="0" u="none" strike="noStrike" kern="100" noProof="0">
                          <a:solidFill>
                            <a:srgbClr val="C00000"/>
                          </a:solidFill>
                          <a:latin typeface="微軟正黑體"/>
                          <a:ea typeface="微軟正黑體"/>
                        </a:rPr>
                        <a:t>第一題至少能正確回答出一至二個部位</a:t>
                      </a:r>
                      <a:r>
                        <a:rPr lang="zh-TW" altLang="en-US" sz="1800" b="0" i="0" u="none" strike="noStrike" kern="100" noProof="0">
                          <a:solidFill>
                            <a:srgbClr val="000000"/>
                          </a:solidFill>
                          <a:latin typeface="微軟正黑體"/>
                          <a:ea typeface="微軟正黑體"/>
                        </a:rPr>
                        <a:t>。</a:t>
                      </a:r>
                      <a:endParaRPr lang="zh-TW"/>
                    </a:p>
                  </a:txBody>
                  <a:tcPr marL="62791" marR="62791" marT="0" marB="0" anchor="ctr"/>
                </a:tc>
                <a:tc>
                  <a:txBody>
                    <a:bodyPr/>
                    <a:lstStyle/>
                    <a:p>
                      <a:pPr lvl="0" algn="just">
                        <a:lnSpc>
                          <a:spcPct val="100000"/>
                        </a:lnSpc>
                        <a:spcAft>
                          <a:spcPts val="0"/>
                        </a:spcAft>
                        <a:buNone/>
                      </a:pPr>
                      <a:r>
                        <a:rPr lang="zh-TW" altLang="en-US" sz="1800" b="0" i="0" u="none" strike="noStrike" kern="100" noProof="0">
                          <a:solidFill>
                            <a:srgbClr val="000000"/>
                          </a:solidFill>
                          <a:latin typeface="微軟正黑體"/>
                          <a:ea typeface="微軟正黑體"/>
                        </a:rPr>
                        <a:t>三題中</a:t>
                      </a:r>
                      <a:r>
                        <a:rPr lang="zh-TW" altLang="en-US" sz="1800" b="0" i="0" u="none" strike="noStrike" kern="100" noProof="0">
                          <a:solidFill>
                            <a:srgbClr val="C00000"/>
                          </a:solidFill>
                          <a:latin typeface="微軟正黑體"/>
                          <a:ea typeface="微軟正黑體"/>
                        </a:rPr>
                        <a:t>有一題回答有誤或不完整</a:t>
                      </a:r>
                      <a:r>
                        <a:rPr lang="zh-TW" altLang="en-US" sz="1800" b="0" i="0" u="none" strike="noStrike" kern="100" noProof="0">
                          <a:solidFill>
                            <a:srgbClr val="000000"/>
                          </a:solidFill>
                          <a:latin typeface="微軟正黑體"/>
                          <a:ea typeface="微軟正黑體"/>
                        </a:rPr>
                        <a:t>。</a:t>
                      </a:r>
                      <a:endParaRPr lang="zh-TW"/>
                    </a:p>
                  </a:txBody>
                  <a:tcPr marL="62791" marR="62791" marT="0" marB="0" anchor="ctr"/>
                </a:tc>
                <a:tc>
                  <a:txBody>
                    <a:bodyPr/>
                    <a:lstStyle/>
                    <a:p>
                      <a:pPr lvl="0" algn="just">
                        <a:lnSpc>
                          <a:spcPct val="100000"/>
                        </a:lnSpc>
                        <a:spcAft>
                          <a:spcPts val="0"/>
                        </a:spcAft>
                        <a:buNone/>
                      </a:pPr>
                      <a:r>
                        <a:rPr lang="zh-TW" altLang="en-US" sz="1800" b="0" i="0" u="none" strike="noStrike" kern="100" noProof="0">
                          <a:solidFill>
                            <a:srgbClr val="000000"/>
                          </a:solidFill>
                          <a:latin typeface="微軟正黑體"/>
                          <a:ea typeface="微軟正黑體"/>
                        </a:rPr>
                        <a:t>三題中</a:t>
                      </a:r>
                      <a:r>
                        <a:rPr lang="zh-TW" altLang="en-US" sz="1800" b="0" i="0" u="none" strike="noStrike" kern="100" noProof="0">
                          <a:solidFill>
                            <a:srgbClr val="C00000"/>
                          </a:solidFill>
                          <a:latin typeface="微軟正黑體"/>
                          <a:ea typeface="微軟正黑體"/>
                        </a:rPr>
                        <a:t>有兩題回答有誤或不完整</a:t>
                      </a:r>
                      <a:r>
                        <a:rPr lang="zh-TW" altLang="en-US" sz="1800" b="0" i="0" u="none" strike="noStrike" kern="100" noProof="0">
                          <a:solidFill>
                            <a:srgbClr val="000000"/>
                          </a:solidFill>
                          <a:latin typeface="微軟正黑體"/>
                          <a:ea typeface="微軟正黑體"/>
                        </a:rPr>
                        <a:t>。</a:t>
                      </a:r>
                      <a:endParaRPr lang="zh-TW"/>
                    </a:p>
                  </a:txBody>
                  <a:tcPr marL="62791" marR="62791" marT="0" marB="0" anchor="ctr"/>
                </a:tc>
                <a:tc>
                  <a:txBody>
                    <a:bodyPr/>
                    <a:lstStyle/>
                    <a:p>
                      <a:pPr marL="0" lvl="0" indent="0" algn="just">
                        <a:lnSpc>
                          <a:spcPct val="100000"/>
                        </a:lnSpc>
                        <a:spcAft>
                          <a:spcPts val="0"/>
                        </a:spcAft>
                        <a:buNone/>
                      </a:pPr>
                      <a:r>
                        <a:rPr lang="zh-TW" altLang="en-US" sz="1800" b="0" i="0" u="none" strike="noStrike" kern="100" noProof="0">
                          <a:solidFill>
                            <a:srgbClr val="C00000"/>
                          </a:solidFill>
                          <a:latin typeface="微軟正黑體"/>
                          <a:ea typeface="微軟正黑體"/>
                        </a:rPr>
                        <a:t>三題都不能正確回答</a:t>
                      </a:r>
                      <a:r>
                        <a:rPr lang="zh-TW" altLang="en-US" sz="1800" b="0" i="0" u="none" strike="noStrike" kern="100" noProof="0">
                          <a:solidFill>
                            <a:srgbClr val="000000"/>
                          </a:solidFill>
                          <a:latin typeface="微軟正黑體"/>
                          <a:ea typeface="微軟正黑體"/>
                        </a:rPr>
                        <a:t>。</a:t>
                      </a:r>
                      <a:endParaRPr lang="zh-TW"/>
                    </a:p>
                  </a:txBody>
                  <a:tcPr marL="62791" marR="62791" marT="0" marB="0" anchor="ctr"/>
                </a:tc>
                <a:extLst>
                  <a:ext uri="{0D108BD9-81ED-4DB2-BD59-A6C34878D82A}">
                    <a16:rowId xmlns="" xmlns:a16="http://schemas.microsoft.com/office/drawing/2014/main" val="10004"/>
                  </a:ext>
                </a:extLst>
              </a:tr>
            </a:tbl>
          </a:graphicData>
        </a:graphic>
      </p:graphicFrame>
      <p:sp>
        <p:nvSpPr>
          <p:cNvPr id="17" name="文字方塊 16">
            <a:extLst>
              <a:ext uri="{FF2B5EF4-FFF2-40B4-BE49-F238E27FC236}">
                <a16:creationId xmlns="" xmlns:a16="http://schemas.microsoft.com/office/drawing/2014/main" id="{1F18580E-3E18-47B4-9195-B9233CEB301B}"/>
              </a:ext>
            </a:extLst>
          </p:cNvPr>
          <p:cNvSpPr txBox="1"/>
          <p:nvPr/>
        </p:nvSpPr>
        <p:spPr>
          <a:xfrm>
            <a:off x="111212" y="5918886"/>
            <a:ext cx="8931874"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zh-TW" sz="1500" b="1">
                <a:latin typeface="微軟正黑體"/>
                <a:ea typeface="微軟正黑體"/>
                <a:cs typeface="Arial"/>
              </a:rPr>
              <a:t>操作提醒：第一題主要想了解學生是否完全知道教師在教學中強調清潔臉部需特別注意的部位，因此</a:t>
            </a:r>
            <a:r>
              <a:rPr lang="zh-TW" sz="1500" b="1">
                <a:solidFill>
                  <a:srgbClr val="000099"/>
                </a:solidFill>
                <a:latin typeface="微軟正黑體"/>
                <a:ea typeface="微軟正黑體"/>
                <a:cs typeface="Arial"/>
              </a:rPr>
              <a:t>除需回答出部位名稱外，還需正確畫出所寫部位的位置</a:t>
            </a:r>
            <a:r>
              <a:rPr lang="zh-TW" sz="1500" b="1">
                <a:latin typeface="微軟正黑體"/>
                <a:ea typeface="微軟正黑體"/>
                <a:cs typeface="Arial"/>
              </a:rPr>
              <a:t>；而學生在回答此題時，可能出現僅寫出部位名稱但未畫出，或僅畫出部位但未寫出部位名稱的狀況，建議教師在發現這樣的情況時，可以再次跟學生確認其是否知道，並</a:t>
            </a:r>
            <a:r>
              <a:rPr lang="zh-TW" sz="1500" b="1">
                <a:solidFill>
                  <a:srgbClr val="000099"/>
                </a:solidFill>
                <a:latin typeface="微軟正黑體"/>
                <a:ea typeface="微軟正黑體"/>
                <a:cs typeface="Arial"/>
              </a:rPr>
              <a:t>可請學生補畫或補寫</a:t>
            </a:r>
            <a:r>
              <a:rPr lang="zh-TW" sz="1500" b="1">
                <a:latin typeface="微軟正黑體"/>
                <a:ea typeface="微軟正黑體"/>
                <a:cs typeface="Arial"/>
              </a:rPr>
              <a:t>。</a:t>
            </a:r>
          </a:p>
        </p:txBody>
      </p:sp>
    </p:spTree>
    <p:extLst>
      <p:ext uri="{BB962C8B-B14F-4D97-AF65-F5344CB8AC3E}">
        <p14:creationId xmlns:p14="http://schemas.microsoft.com/office/powerpoint/2010/main" val="22014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7AC9E18-285D-4A61-B844-3321E698720F}"/>
              </a:ext>
            </a:extLst>
          </p:cNvPr>
          <p:cNvSpPr>
            <a:spLocks noGrp="1"/>
          </p:cNvSpPr>
          <p:nvPr>
            <p:ph type="title"/>
          </p:nvPr>
        </p:nvSpPr>
        <p:spPr>
          <a:xfrm>
            <a:off x="96795" y="115965"/>
            <a:ext cx="3173626" cy="1255842"/>
          </a:xfrm>
        </p:spPr>
        <p:style>
          <a:lnRef idx="3">
            <a:schemeClr val="lt1"/>
          </a:lnRef>
          <a:fillRef idx="1">
            <a:schemeClr val="accent3"/>
          </a:fillRef>
          <a:effectRef idx="1">
            <a:schemeClr val="accent3"/>
          </a:effectRef>
          <a:fontRef idx="minor">
            <a:schemeClr val="lt1"/>
          </a:fontRef>
        </p:style>
        <p:txBody>
          <a:bodyPr/>
          <a:lstStyle/>
          <a:p>
            <a:r>
              <a:rPr lang="zh-TW" altLang="en-US" sz="3600">
                <a:latin typeface="微軟正黑體"/>
                <a:ea typeface="微軟正黑體"/>
              </a:rPr>
              <a:t>學生表現示例-A等級</a:t>
            </a:r>
            <a:endParaRPr lang="zh-TW" sz="3600"/>
          </a:p>
        </p:txBody>
      </p:sp>
      <p:sp>
        <p:nvSpPr>
          <p:cNvPr id="4" name="投影片編號版面配置區 3">
            <a:extLst>
              <a:ext uri="{FF2B5EF4-FFF2-40B4-BE49-F238E27FC236}">
                <a16:creationId xmlns="" xmlns:a16="http://schemas.microsoft.com/office/drawing/2014/main" id="{079A9E48-ECB1-4077-A6DC-846A5091F130}"/>
              </a:ext>
            </a:extLst>
          </p:cNvPr>
          <p:cNvSpPr>
            <a:spLocks noGrp="1"/>
          </p:cNvSpPr>
          <p:nvPr>
            <p:ph type="sldNum" sz="quarter" idx="12"/>
          </p:nvPr>
        </p:nvSpPr>
        <p:spPr/>
        <p:txBody>
          <a:bodyPr/>
          <a:lstStyle/>
          <a:p>
            <a:fld id="{F7DBB841-797D-4981-90E2-FEB5F237D115}" type="slidenum">
              <a:rPr lang="zh-TW" altLang="en-US"/>
              <a:pPr/>
              <a:t>114</a:t>
            </a:fld>
            <a:endParaRPr lang="zh-TW" altLang="en-US"/>
          </a:p>
        </p:txBody>
      </p:sp>
      <p:sp>
        <p:nvSpPr>
          <p:cNvPr id="11" name="矩形 10">
            <a:extLst>
              <a:ext uri="{FF2B5EF4-FFF2-40B4-BE49-F238E27FC236}">
                <a16:creationId xmlns="" xmlns:a16="http://schemas.microsoft.com/office/drawing/2014/main" id="{A6604D2A-642B-4C5A-8B7C-9F70D6016CAB}"/>
              </a:ext>
            </a:extLst>
          </p:cNvPr>
          <p:cNvSpPr/>
          <p:nvPr/>
        </p:nvSpPr>
        <p:spPr>
          <a:xfrm>
            <a:off x="98854" y="1499285"/>
            <a:ext cx="3140675" cy="28626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b="1" u="sng">
                <a:solidFill>
                  <a:srgbClr val="002060"/>
                </a:solidFill>
                <a:latin typeface="Microsoft YaHei UI Light"/>
                <a:ea typeface="Microsoft YaHei UI Light"/>
              </a:rPr>
              <a:t>第二與第三題順序回答皆正確</a:t>
            </a:r>
            <a:r>
              <a:rPr lang="zh-TW">
                <a:solidFill>
                  <a:srgbClr val="002060"/>
                </a:solidFill>
                <a:latin typeface="Microsoft YaHei UI Light"/>
                <a:ea typeface="Microsoft YaHei UI Light"/>
              </a:rPr>
              <a:t>，且第一題能</a:t>
            </a:r>
            <a:r>
              <a:rPr lang="zh-TW" altLang="en-US">
                <a:solidFill>
                  <a:srgbClr val="002060"/>
                </a:solidFill>
                <a:latin typeface="Microsoft YaHei UI Light"/>
                <a:ea typeface="Microsoft YaHei UI Light"/>
              </a:rPr>
              <a:t>正確畫出並回答</a:t>
            </a:r>
            <a:r>
              <a:rPr lang="zh-TW">
                <a:solidFill>
                  <a:srgbClr val="002060"/>
                </a:solidFill>
                <a:latin typeface="Microsoft YaHei UI Light"/>
                <a:ea typeface="Microsoft YaHei UI Light"/>
              </a:rPr>
              <a:t>出</a:t>
            </a:r>
            <a:r>
              <a:rPr lang="zh-TW" altLang="en-US">
                <a:solidFill>
                  <a:srgbClr val="002060"/>
                </a:solidFill>
                <a:latin typeface="Microsoft YaHei UI Light"/>
                <a:ea typeface="Microsoft YaHei UI Light"/>
              </a:rPr>
              <a:t>「</a:t>
            </a:r>
            <a:r>
              <a:rPr lang="zh-TW" altLang="en-US" b="1" u="sng">
                <a:solidFill>
                  <a:srgbClr val="002060"/>
                </a:solidFill>
                <a:latin typeface="Microsoft YaHei UI Light"/>
                <a:ea typeface="Microsoft YaHei UI Light"/>
              </a:rPr>
              <a:t>嘴角</a:t>
            </a:r>
            <a:r>
              <a:rPr lang="zh-TW" altLang="en-US">
                <a:solidFill>
                  <a:srgbClr val="002060"/>
                </a:solidFill>
                <a:latin typeface="Microsoft YaHei UI Light"/>
                <a:ea typeface="Microsoft YaHei UI Light"/>
              </a:rPr>
              <a:t>」、「</a:t>
            </a:r>
            <a:r>
              <a:rPr lang="zh-TW" altLang="en-US" b="1" u="sng">
                <a:solidFill>
                  <a:srgbClr val="002060"/>
                </a:solidFill>
                <a:latin typeface="Microsoft YaHei UI Light"/>
                <a:ea typeface="Microsoft YaHei UI Light"/>
              </a:rPr>
              <a:t>耳朵</a:t>
            </a:r>
            <a:r>
              <a:rPr lang="zh-TW" altLang="en-US">
                <a:solidFill>
                  <a:srgbClr val="002060"/>
                </a:solidFill>
                <a:latin typeface="Microsoft YaHei UI Light"/>
                <a:ea typeface="Microsoft YaHei UI Light"/>
              </a:rPr>
              <a:t>」、「</a:t>
            </a:r>
            <a:r>
              <a:rPr lang="zh-TW" altLang="en-US" b="1" u="sng">
                <a:solidFill>
                  <a:srgbClr val="002060"/>
                </a:solidFill>
                <a:latin typeface="Microsoft YaHei UI Light"/>
                <a:ea typeface="Microsoft YaHei UI Light"/>
              </a:rPr>
              <a:t>眼角</a:t>
            </a:r>
            <a:r>
              <a:rPr lang="zh-TW" altLang="en-US">
                <a:solidFill>
                  <a:srgbClr val="002060"/>
                </a:solidFill>
                <a:latin typeface="Microsoft YaHei UI Light"/>
                <a:ea typeface="Microsoft YaHei UI Light"/>
              </a:rPr>
              <a:t>」及「</a:t>
            </a:r>
            <a:r>
              <a:rPr lang="zh-TW" altLang="en-US" b="1" u="sng">
                <a:solidFill>
                  <a:srgbClr val="002060"/>
                </a:solidFill>
                <a:latin typeface="Microsoft YaHei UI Light"/>
                <a:ea typeface="Microsoft YaHei UI Light"/>
              </a:rPr>
              <a:t>額頭</a:t>
            </a:r>
            <a:r>
              <a:rPr lang="zh-TW" altLang="en-US">
                <a:solidFill>
                  <a:srgbClr val="002060"/>
                </a:solidFill>
                <a:latin typeface="Microsoft YaHei UI Light"/>
                <a:ea typeface="Microsoft YaHei UI Light"/>
              </a:rPr>
              <a:t>」等四個在教學中強調需特別注意的部位，</a:t>
            </a:r>
            <a:r>
              <a:rPr lang="zh-TW">
                <a:solidFill>
                  <a:srgbClr val="002060"/>
                </a:solidFill>
                <a:latin typeface="Microsoft YaHei UI Light"/>
                <a:ea typeface="Microsoft YaHei UI Light"/>
              </a:rPr>
              <a:t>整</a:t>
            </a:r>
            <a:r>
              <a:rPr lang="zh-TW" altLang="en-US">
                <a:solidFill>
                  <a:srgbClr val="002060"/>
                </a:solidFill>
                <a:latin typeface="Microsoft YaHei UI Light"/>
                <a:ea typeface="Microsoft YaHei UI Light"/>
              </a:rPr>
              <a:t>體而言</a:t>
            </a:r>
            <a:r>
              <a:rPr lang="zh-TW">
                <a:solidFill>
                  <a:srgbClr val="002060"/>
                </a:solidFill>
                <a:latin typeface="Microsoft YaHei UI Light"/>
                <a:ea typeface="Microsoft YaHei UI Light"/>
              </a:rPr>
              <a:t>，</a:t>
            </a:r>
            <a:r>
              <a:rPr lang="zh-TW" altLang="en-US">
                <a:solidFill>
                  <a:srgbClr val="002060"/>
                </a:solidFill>
                <a:latin typeface="Microsoft YaHei UI Light"/>
                <a:ea typeface="Microsoft YaHei UI Light"/>
              </a:rPr>
              <a:t>符合「三題都</a:t>
            </a:r>
            <a:r>
              <a:rPr lang="zh-TW">
                <a:solidFill>
                  <a:srgbClr val="002060"/>
                </a:solidFill>
                <a:latin typeface="Microsoft YaHei UI Light"/>
                <a:ea typeface="Microsoft YaHei UI Light"/>
              </a:rPr>
              <a:t>能</a:t>
            </a:r>
            <a:r>
              <a:rPr lang="zh-TW" altLang="en-US">
                <a:solidFill>
                  <a:srgbClr val="002060"/>
                </a:solidFill>
                <a:latin typeface="Microsoft YaHei UI Light"/>
                <a:ea typeface="Microsoft YaHei UI Light"/>
              </a:rPr>
              <a:t>正確回答</a:t>
            </a:r>
            <a:r>
              <a:rPr lang="zh-TW">
                <a:solidFill>
                  <a:srgbClr val="002060"/>
                </a:solidFill>
                <a:latin typeface="Microsoft YaHei UI Light"/>
                <a:ea typeface="Microsoft YaHei UI Light"/>
              </a:rPr>
              <a:t>，且第一題</a:t>
            </a:r>
            <a:r>
              <a:rPr lang="zh-TW" altLang="en-US">
                <a:solidFill>
                  <a:srgbClr val="002060"/>
                </a:solidFill>
                <a:latin typeface="Microsoft YaHei UI Light"/>
                <a:ea typeface="Microsoft YaHei UI Light"/>
              </a:rPr>
              <a:t>至少能正確回答</a:t>
            </a:r>
            <a:r>
              <a:rPr lang="zh-TW">
                <a:solidFill>
                  <a:srgbClr val="002060"/>
                </a:solidFill>
                <a:latin typeface="Microsoft YaHei UI Light"/>
                <a:ea typeface="Microsoft YaHei UI Light"/>
              </a:rPr>
              <a:t>出三個部</a:t>
            </a:r>
            <a:r>
              <a:rPr lang="zh-TW" altLang="en-US">
                <a:solidFill>
                  <a:srgbClr val="002060"/>
                </a:solidFill>
                <a:latin typeface="Microsoft YaHei UI Light"/>
                <a:ea typeface="Microsoft YaHei UI Light"/>
              </a:rPr>
              <a:t>位以上</a:t>
            </a:r>
            <a:r>
              <a:rPr lang="zh-TW">
                <a:solidFill>
                  <a:srgbClr val="002060"/>
                </a:solidFill>
                <a:latin typeface="Microsoft YaHei UI Light"/>
                <a:ea typeface="Microsoft YaHei UI Light"/>
              </a:rPr>
              <a:t>」的</a:t>
            </a:r>
            <a:r>
              <a:rPr lang="zh-TW" altLang="en-US">
                <a:solidFill>
                  <a:srgbClr val="002060"/>
                </a:solidFill>
                <a:latin typeface="Microsoft YaHei UI Light"/>
                <a:ea typeface="Microsoft YaHei UI Light"/>
              </a:rPr>
              <a:t>描述</a:t>
            </a:r>
            <a:r>
              <a:rPr lang="zh-TW">
                <a:solidFill>
                  <a:srgbClr val="002060"/>
                </a:solidFill>
                <a:latin typeface="Microsoft YaHei UI Light"/>
                <a:ea typeface="Microsoft YaHei UI Light"/>
              </a:rPr>
              <a:t>，故列為</a:t>
            </a:r>
            <a:r>
              <a:rPr lang="en-US" altLang="zh-TW">
                <a:solidFill>
                  <a:srgbClr val="002060"/>
                </a:solidFill>
                <a:latin typeface="Microsoft YaHei UI Light"/>
                <a:ea typeface="Microsoft YaHei UI Light"/>
              </a:rPr>
              <a:t>A</a:t>
            </a:r>
            <a:r>
              <a:rPr lang="zh-TW">
                <a:solidFill>
                  <a:srgbClr val="002060"/>
                </a:solidFill>
                <a:latin typeface="Microsoft YaHei UI Light"/>
                <a:ea typeface="Microsoft YaHei UI Light"/>
              </a:rPr>
              <a:t>等級。</a:t>
            </a:r>
            <a:endParaRPr lang="zh-TW" altLang="en-US">
              <a:solidFill>
                <a:srgbClr val="002060"/>
              </a:solidFill>
            </a:endParaRPr>
          </a:p>
        </p:txBody>
      </p:sp>
      <p:pic>
        <p:nvPicPr>
          <p:cNvPr id="15" name="圖片 16" descr="一張含有 文字 的圖片&#10;&#10;描述是以非常高的可信度產生">
            <a:extLst>
              <a:ext uri="{FF2B5EF4-FFF2-40B4-BE49-F238E27FC236}">
                <a16:creationId xmlns="" xmlns:a16="http://schemas.microsoft.com/office/drawing/2014/main" id="{0F71D567-1594-4CD6-9DB3-2296FE563920}"/>
              </a:ext>
            </a:extLst>
          </p:cNvPr>
          <p:cNvPicPr>
            <a:picLocks noChangeAspect="1"/>
          </p:cNvPicPr>
          <p:nvPr/>
        </p:nvPicPr>
        <p:blipFill>
          <a:blip r:embed="rId2"/>
          <a:stretch>
            <a:fillRect/>
          </a:stretch>
        </p:blipFill>
        <p:spPr>
          <a:xfrm>
            <a:off x="3354859" y="56221"/>
            <a:ext cx="5729416" cy="6745557"/>
          </a:xfrm>
          <a:prstGeom prst="rect">
            <a:avLst/>
          </a:prstGeom>
        </p:spPr>
      </p:pic>
    </p:spTree>
    <p:extLst>
      <p:ext uri="{BB962C8B-B14F-4D97-AF65-F5344CB8AC3E}">
        <p14:creationId xmlns:p14="http://schemas.microsoft.com/office/powerpoint/2010/main" val="120561806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7AC9E18-285D-4A61-B844-3321E698720F}"/>
              </a:ext>
            </a:extLst>
          </p:cNvPr>
          <p:cNvSpPr>
            <a:spLocks noGrp="1"/>
          </p:cNvSpPr>
          <p:nvPr>
            <p:ph type="title"/>
          </p:nvPr>
        </p:nvSpPr>
        <p:spPr>
          <a:xfrm>
            <a:off x="96795" y="115965"/>
            <a:ext cx="3173626" cy="1255842"/>
          </a:xfrm>
        </p:spPr>
        <p:style>
          <a:lnRef idx="3">
            <a:schemeClr val="lt1"/>
          </a:lnRef>
          <a:fillRef idx="1">
            <a:schemeClr val="accent3"/>
          </a:fillRef>
          <a:effectRef idx="1">
            <a:schemeClr val="accent3"/>
          </a:effectRef>
          <a:fontRef idx="minor">
            <a:schemeClr val="lt1"/>
          </a:fontRef>
        </p:style>
        <p:txBody>
          <a:bodyPr/>
          <a:lstStyle/>
          <a:p>
            <a:r>
              <a:rPr lang="zh-TW" altLang="en-US" sz="3600">
                <a:latin typeface="微軟正黑體"/>
                <a:ea typeface="微軟正黑體"/>
              </a:rPr>
              <a:t>學生表現示例-B等級</a:t>
            </a:r>
            <a:endParaRPr lang="zh-TW" sz="3600"/>
          </a:p>
        </p:txBody>
      </p:sp>
      <p:sp>
        <p:nvSpPr>
          <p:cNvPr id="4" name="投影片編號版面配置區 3">
            <a:extLst>
              <a:ext uri="{FF2B5EF4-FFF2-40B4-BE49-F238E27FC236}">
                <a16:creationId xmlns="" xmlns:a16="http://schemas.microsoft.com/office/drawing/2014/main" id="{079A9E48-ECB1-4077-A6DC-846A5091F130}"/>
              </a:ext>
            </a:extLst>
          </p:cNvPr>
          <p:cNvSpPr>
            <a:spLocks noGrp="1"/>
          </p:cNvSpPr>
          <p:nvPr>
            <p:ph type="sldNum" sz="quarter" idx="12"/>
          </p:nvPr>
        </p:nvSpPr>
        <p:spPr/>
        <p:txBody>
          <a:bodyPr/>
          <a:lstStyle/>
          <a:p>
            <a:fld id="{F7DBB841-797D-4981-90E2-FEB5F237D115}" type="slidenum">
              <a:rPr lang="zh-TW" altLang="en-US"/>
              <a:pPr/>
              <a:t>115</a:t>
            </a:fld>
            <a:endParaRPr lang="zh-TW" altLang="en-US"/>
          </a:p>
        </p:txBody>
      </p:sp>
      <p:sp>
        <p:nvSpPr>
          <p:cNvPr id="11" name="矩形 10">
            <a:extLst>
              <a:ext uri="{FF2B5EF4-FFF2-40B4-BE49-F238E27FC236}">
                <a16:creationId xmlns="" xmlns:a16="http://schemas.microsoft.com/office/drawing/2014/main" id="{A6604D2A-642B-4C5A-8B7C-9F70D6016CAB}"/>
              </a:ext>
            </a:extLst>
          </p:cNvPr>
          <p:cNvSpPr/>
          <p:nvPr/>
        </p:nvSpPr>
        <p:spPr>
          <a:xfrm>
            <a:off x="98854" y="1499285"/>
            <a:ext cx="3140675" cy="28626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b="1" u="sng">
                <a:solidFill>
                  <a:srgbClr val="002060"/>
                </a:solidFill>
                <a:latin typeface="Microsoft YaHei UI Light"/>
                <a:ea typeface="Microsoft YaHei UI Light"/>
              </a:rPr>
              <a:t>第二與第三題順序回答皆正確</a:t>
            </a:r>
            <a:r>
              <a:rPr lang="zh-TW">
                <a:solidFill>
                  <a:srgbClr val="002060"/>
                </a:solidFill>
                <a:latin typeface="Microsoft YaHei UI Light"/>
                <a:ea typeface="Microsoft YaHei UI Light"/>
              </a:rPr>
              <a:t>，且第一題能正確畫出並回答出「</a:t>
            </a:r>
            <a:r>
              <a:rPr lang="zh-TW" b="1" u="sng">
                <a:solidFill>
                  <a:srgbClr val="002060"/>
                </a:solidFill>
                <a:latin typeface="Microsoft YaHei UI Light"/>
                <a:ea typeface="Microsoft YaHei UI Light"/>
              </a:rPr>
              <a:t>鼻子</a:t>
            </a:r>
            <a:r>
              <a:rPr lang="zh-TW">
                <a:solidFill>
                  <a:srgbClr val="002060"/>
                </a:solidFill>
                <a:latin typeface="Microsoft YaHei UI Light"/>
                <a:ea typeface="Microsoft YaHei UI Light"/>
              </a:rPr>
              <a:t>」及「</a:t>
            </a:r>
            <a:r>
              <a:rPr lang="zh-TW" b="1" u="sng">
                <a:solidFill>
                  <a:srgbClr val="002060"/>
                </a:solidFill>
                <a:latin typeface="Microsoft YaHei UI Light"/>
                <a:ea typeface="Microsoft YaHei UI Light"/>
              </a:rPr>
              <a:t>耳朵</a:t>
            </a:r>
            <a:r>
              <a:rPr lang="zh-TW">
                <a:solidFill>
                  <a:srgbClr val="002060"/>
                </a:solidFill>
                <a:latin typeface="Microsoft YaHei UI Light"/>
                <a:ea typeface="Microsoft YaHei UI Light"/>
              </a:rPr>
              <a:t>」等兩個在教學中強調需特別注意的部位（教學中強調的是眼角並非眼睛），整體而言，符合「三題都能正確回答，且第一題至少能正確回答出</a:t>
            </a:r>
            <a:r>
              <a:rPr lang="zh-TW" altLang="en-US">
                <a:solidFill>
                  <a:srgbClr val="002060"/>
                </a:solidFill>
                <a:latin typeface="Microsoft YaHei UI Light"/>
                <a:ea typeface="Microsoft YaHei UI Light"/>
              </a:rPr>
              <a:t>一至二</a:t>
            </a:r>
            <a:r>
              <a:rPr lang="zh-TW">
                <a:solidFill>
                  <a:srgbClr val="002060"/>
                </a:solidFill>
                <a:latin typeface="Microsoft YaHei UI Light"/>
                <a:ea typeface="Microsoft YaHei UI Light"/>
              </a:rPr>
              <a:t>個部位」的描述，故列為</a:t>
            </a:r>
            <a:r>
              <a:rPr lang="en-US" altLang="zh-TW">
                <a:solidFill>
                  <a:srgbClr val="002060"/>
                </a:solidFill>
                <a:latin typeface="Microsoft YaHei UI Light"/>
                <a:ea typeface="Microsoft YaHei UI Light"/>
              </a:rPr>
              <a:t>B</a:t>
            </a:r>
            <a:r>
              <a:rPr lang="zh-TW">
                <a:solidFill>
                  <a:srgbClr val="002060"/>
                </a:solidFill>
                <a:latin typeface="Microsoft YaHei UI Light"/>
                <a:ea typeface="Microsoft YaHei UI Light"/>
              </a:rPr>
              <a:t>等級。</a:t>
            </a:r>
            <a:endParaRPr lang="zh-TW" altLang="en-US">
              <a:solidFill>
                <a:srgbClr val="002060"/>
              </a:solidFill>
            </a:endParaRPr>
          </a:p>
        </p:txBody>
      </p:sp>
      <p:pic>
        <p:nvPicPr>
          <p:cNvPr id="6" name="圖片 6" descr="一張含有 文字 的圖片&#10;&#10;描述是以非常高的可信度產生">
            <a:extLst>
              <a:ext uri="{FF2B5EF4-FFF2-40B4-BE49-F238E27FC236}">
                <a16:creationId xmlns="" xmlns:a16="http://schemas.microsoft.com/office/drawing/2014/main" id="{20CC06C7-B599-4826-90B1-10FB1C56BEDF}"/>
              </a:ext>
            </a:extLst>
          </p:cNvPr>
          <p:cNvPicPr>
            <a:picLocks noChangeAspect="1"/>
          </p:cNvPicPr>
          <p:nvPr/>
        </p:nvPicPr>
        <p:blipFill>
          <a:blip r:embed="rId2"/>
          <a:stretch>
            <a:fillRect/>
          </a:stretch>
        </p:blipFill>
        <p:spPr>
          <a:xfrm>
            <a:off x="3416643" y="62904"/>
            <a:ext cx="5667631" cy="6721894"/>
          </a:xfrm>
          <a:prstGeom prst="rect">
            <a:avLst/>
          </a:prstGeom>
        </p:spPr>
      </p:pic>
    </p:spTree>
    <p:extLst>
      <p:ext uri="{BB962C8B-B14F-4D97-AF65-F5344CB8AC3E}">
        <p14:creationId xmlns:p14="http://schemas.microsoft.com/office/powerpoint/2010/main" val="38560351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7AC9E18-285D-4A61-B844-3321E698720F}"/>
              </a:ext>
            </a:extLst>
          </p:cNvPr>
          <p:cNvSpPr>
            <a:spLocks noGrp="1"/>
          </p:cNvSpPr>
          <p:nvPr>
            <p:ph type="title"/>
          </p:nvPr>
        </p:nvSpPr>
        <p:spPr>
          <a:xfrm>
            <a:off x="96795" y="115965"/>
            <a:ext cx="3173626" cy="1255842"/>
          </a:xfrm>
        </p:spPr>
        <p:style>
          <a:lnRef idx="3">
            <a:schemeClr val="lt1"/>
          </a:lnRef>
          <a:fillRef idx="1">
            <a:schemeClr val="accent3"/>
          </a:fillRef>
          <a:effectRef idx="1">
            <a:schemeClr val="accent3"/>
          </a:effectRef>
          <a:fontRef idx="minor">
            <a:schemeClr val="lt1"/>
          </a:fontRef>
        </p:style>
        <p:txBody>
          <a:bodyPr/>
          <a:lstStyle/>
          <a:p>
            <a:r>
              <a:rPr lang="zh-TW" altLang="en-US" sz="3600">
                <a:latin typeface="微軟正黑體"/>
                <a:ea typeface="微軟正黑體"/>
              </a:rPr>
              <a:t>學生表現示例-C等級</a:t>
            </a:r>
            <a:endParaRPr lang="zh-TW" sz="3600"/>
          </a:p>
        </p:txBody>
      </p:sp>
      <p:sp>
        <p:nvSpPr>
          <p:cNvPr id="4" name="投影片編號版面配置區 3">
            <a:extLst>
              <a:ext uri="{FF2B5EF4-FFF2-40B4-BE49-F238E27FC236}">
                <a16:creationId xmlns="" xmlns:a16="http://schemas.microsoft.com/office/drawing/2014/main" id="{079A9E48-ECB1-4077-A6DC-846A5091F130}"/>
              </a:ext>
            </a:extLst>
          </p:cNvPr>
          <p:cNvSpPr>
            <a:spLocks noGrp="1"/>
          </p:cNvSpPr>
          <p:nvPr>
            <p:ph type="sldNum" sz="quarter" idx="12"/>
          </p:nvPr>
        </p:nvSpPr>
        <p:spPr/>
        <p:txBody>
          <a:bodyPr/>
          <a:lstStyle/>
          <a:p>
            <a:fld id="{F7DBB841-797D-4981-90E2-FEB5F237D115}" type="slidenum">
              <a:rPr lang="zh-TW" altLang="en-US"/>
              <a:pPr/>
              <a:t>116</a:t>
            </a:fld>
            <a:endParaRPr lang="zh-TW" altLang="en-US"/>
          </a:p>
        </p:txBody>
      </p:sp>
      <p:sp>
        <p:nvSpPr>
          <p:cNvPr id="11" name="矩形 10">
            <a:extLst>
              <a:ext uri="{FF2B5EF4-FFF2-40B4-BE49-F238E27FC236}">
                <a16:creationId xmlns="" xmlns:a16="http://schemas.microsoft.com/office/drawing/2014/main" id="{A6604D2A-642B-4C5A-8B7C-9F70D6016CAB}"/>
              </a:ext>
            </a:extLst>
          </p:cNvPr>
          <p:cNvSpPr/>
          <p:nvPr/>
        </p:nvSpPr>
        <p:spPr>
          <a:xfrm>
            <a:off x="98854" y="1499285"/>
            <a:ext cx="3140675" cy="16269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b="1" u="sng">
                <a:solidFill>
                  <a:srgbClr val="002060"/>
                </a:solidFill>
                <a:latin typeface="Microsoft YaHei UI Light"/>
                <a:ea typeface="Microsoft YaHei UI Light"/>
              </a:rPr>
              <a:t>第二與第三題順序回答皆正確</a:t>
            </a:r>
            <a:r>
              <a:rPr lang="zh-TW">
                <a:solidFill>
                  <a:srgbClr val="002060"/>
                </a:solidFill>
                <a:latin typeface="Microsoft YaHei UI Light"/>
                <a:ea typeface="Microsoft YaHei UI Light"/>
              </a:rPr>
              <a:t>，</a:t>
            </a:r>
            <a:r>
              <a:rPr lang="zh-TW" altLang="en-US">
                <a:solidFill>
                  <a:srgbClr val="002060"/>
                </a:solidFill>
                <a:latin typeface="Microsoft YaHei UI Light"/>
                <a:ea typeface="Microsoft YaHei UI Light"/>
              </a:rPr>
              <a:t>但</a:t>
            </a:r>
            <a:r>
              <a:rPr lang="zh-TW">
                <a:solidFill>
                  <a:srgbClr val="002060"/>
                </a:solidFill>
                <a:latin typeface="Microsoft YaHei UI Light"/>
                <a:ea typeface="Microsoft YaHei UI Light"/>
              </a:rPr>
              <a:t>第一題</a:t>
            </a:r>
            <a:r>
              <a:rPr lang="zh-TW" altLang="en-US">
                <a:solidFill>
                  <a:srgbClr val="002060"/>
                </a:solidFill>
                <a:latin typeface="Microsoft YaHei UI Light"/>
                <a:ea typeface="Microsoft YaHei UI Light"/>
              </a:rPr>
              <a:t>未</a:t>
            </a:r>
            <a:r>
              <a:rPr lang="zh-TW">
                <a:solidFill>
                  <a:srgbClr val="002060"/>
                </a:solidFill>
                <a:latin typeface="Microsoft YaHei UI Light"/>
                <a:ea typeface="Microsoft YaHei UI Light"/>
              </a:rPr>
              <a:t>回答，整體而言，符合「三題</a:t>
            </a:r>
            <a:r>
              <a:rPr lang="zh-TW" altLang="en-US">
                <a:solidFill>
                  <a:srgbClr val="002060"/>
                </a:solidFill>
                <a:latin typeface="Microsoft YaHei UI Light"/>
                <a:ea typeface="Microsoft YaHei UI Light"/>
              </a:rPr>
              <a:t>中有</a:t>
            </a:r>
            <a:r>
              <a:rPr lang="zh-TW">
                <a:solidFill>
                  <a:srgbClr val="002060"/>
                </a:solidFill>
                <a:latin typeface="Microsoft YaHei UI Light"/>
                <a:ea typeface="Microsoft YaHei UI Light"/>
              </a:rPr>
              <a:t>一題回答</a:t>
            </a:r>
            <a:r>
              <a:rPr lang="zh-TW" altLang="en-US">
                <a:solidFill>
                  <a:srgbClr val="002060"/>
                </a:solidFill>
                <a:latin typeface="Microsoft YaHei UI Light"/>
                <a:ea typeface="Microsoft YaHei UI Light"/>
              </a:rPr>
              <a:t>有誤或不完整</a:t>
            </a:r>
            <a:r>
              <a:rPr lang="zh-TW">
                <a:solidFill>
                  <a:srgbClr val="002060"/>
                </a:solidFill>
                <a:latin typeface="Microsoft YaHei UI Light"/>
                <a:ea typeface="Microsoft YaHei UI Light"/>
              </a:rPr>
              <a:t>」的描述，故列為</a:t>
            </a:r>
            <a:r>
              <a:rPr lang="en-US" altLang="zh-TW">
                <a:solidFill>
                  <a:srgbClr val="002060"/>
                </a:solidFill>
                <a:latin typeface="Microsoft YaHei UI Light"/>
                <a:ea typeface="Microsoft YaHei UI Light"/>
              </a:rPr>
              <a:t>C</a:t>
            </a:r>
            <a:r>
              <a:rPr lang="zh-TW">
                <a:solidFill>
                  <a:srgbClr val="002060"/>
                </a:solidFill>
                <a:latin typeface="Microsoft YaHei UI Light"/>
                <a:ea typeface="Microsoft YaHei UI Light"/>
              </a:rPr>
              <a:t>等級。</a:t>
            </a:r>
            <a:endParaRPr lang="zh-TW" altLang="en-US">
              <a:solidFill>
                <a:srgbClr val="002060"/>
              </a:solidFill>
            </a:endParaRPr>
          </a:p>
        </p:txBody>
      </p:sp>
      <p:pic>
        <p:nvPicPr>
          <p:cNvPr id="3" name="圖片 4" descr="一張含有 文字, 地圖 的圖片&#10;&#10;描述是以高可信度產生">
            <a:extLst>
              <a:ext uri="{FF2B5EF4-FFF2-40B4-BE49-F238E27FC236}">
                <a16:creationId xmlns="" xmlns:a16="http://schemas.microsoft.com/office/drawing/2014/main" id="{40BEC35E-6F69-4FA1-8FCF-D0DE29843602}"/>
              </a:ext>
            </a:extLst>
          </p:cNvPr>
          <p:cNvPicPr>
            <a:picLocks noChangeAspect="1"/>
          </p:cNvPicPr>
          <p:nvPr/>
        </p:nvPicPr>
        <p:blipFill>
          <a:blip r:embed="rId2"/>
          <a:stretch>
            <a:fillRect/>
          </a:stretch>
        </p:blipFill>
        <p:spPr>
          <a:xfrm>
            <a:off x="3406346" y="119178"/>
            <a:ext cx="5564658" cy="6691726"/>
          </a:xfrm>
          <a:prstGeom prst="rect">
            <a:avLst/>
          </a:prstGeom>
        </p:spPr>
      </p:pic>
    </p:spTree>
    <p:extLst>
      <p:ext uri="{BB962C8B-B14F-4D97-AF65-F5344CB8AC3E}">
        <p14:creationId xmlns:p14="http://schemas.microsoft.com/office/powerpoint/2010/main" val="3302230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7AC9E18-285D-4A61-B844-3321E698720F}"/>
              </a:ext>
            </a:extLst>
          </p:cNvPr>
          <p:cNvSpPr>
            <a:spLocks noGrp="1"/>
          </p:cNvSpPr>
          <p:nvPr>
            <p:ph type="title"/>
          </p:nvPr>
        </p:nvSpPr>
        <p:spPr>
          <a:xfrm>
            <a:off x="96795" y="115965"/>
            <a:ext cx="3173626" cy="1255842"/>
          </a:xfrm>
        </p:spPr>
        <p:style>
          <a:lnRef idx="3">
            <a:schemeClr val="lt1"/>
          </a:lnRef>
          <a:fillRef idx="1">
            <a:schemeClr val="accent3"/>
          </a:fillRef>
          <a:effectRef idx="1">
            <a:schemeClr val="accent3"/>
          </a:effectRef>
          <a:fontRef idx="minor">
            <a:schemeClr val="lt1"/>
          </a:fontRef>
        </p:style>
        <p:txBody>
          <a:bodyPr/>
          <a:lstStyle/>
          <a:p>
            <a:r>
              <a:rPr lang="zh-TW" altLang="en-US" sz="3600">
                <a:latin typeface="微軟正黑體"/>
                <a:ea typeface="微軟正黑體"/>
              </a:rPr>
              <a:t>學生表現示例-D等級</a:t>
            </a:r>
            <a:endParaRPr lang="zh-TW" sz="3600"/>
          </a:p>
        </p:txBody>
      </p:sp>
      <p:sp>
        <p:nvSpPr>
          <p:cNvPr id="4" name="投影片編號版面配置區 3">
            <a:extLst>
              <a:ext uri="{FF2B5EF4-FFF2-40B4-BE49-F238E27FC236}">
                <a16:creationId xmlns="" xmlns:a16="http://schemas.microsoft.com/office/drawing/2014/main" id="{079A9E48-ECB1-4077-A6DC-846A5091F130}"/>
              </a:ext>
            </a:extLst>
          </p:cNvPr>
          <p:cNvSpPr>
            <a:spLocks noGrp="1"/>
          </p:cNvSpPr>
          <p:nvPr>
            <p:ph type="sldNum" sz="quarter" idx="12"/>
          </p:nvPr>
        </p:nvSpPr>
        <p:spPr/>
        <p:txBody>
          <a:bodyPr/>
          <a:lstStyle/>
          <a:p>
            <a:fld id="{F7DBB841-797D-4981-90E2-FEB5F237D115}" type="slidenum">
              <a:rPr lang="zh-TW" altLang="en-US"/>
              <a:pPr/>
              <a:t>117</a:t>
            </a:fld>
            <a:endParaRPr lang="zh-TW" altLang="en-US"/>
          </a:p>
        </p:txBody>
      </p:sp>
      <p:sp>
        <p:nvSpPr>
          <p:cNvPr id="11" name="矩形 10">
            <a:extLst>
              <a:ext uri="{FF2B5EF4-FFF2-40B4-BE49-F238E27FC236}">
                <a16:creationId xmlns="" xmlns:a16="http://schemas.microsoft.com/office/drawing/2014/main" id="{A6604D2A-642B-4C5A-8B7C-9F70D6016CAB}"/>
              </a:ext>
            </a:extLst>
          </p:cNvPr>
          <p:cNvSpPr/>
          <p:nvPr/>
        </p:nvSpPr>
        <p:spPr>
          <a:xfrm>
            <a:off x="98854" y="1499285"/>
            <a:ext cx="3140675" cy="28523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a:solidFill>
                  <a:srgbClr val="002060"/>
                </a:solidFill>
                <a:latin typeface="Microsoft YaHei UI Light"/>
                <a:ea typeface="Microsoft YaHei UI Light"/>
              </a:rPr>
              <a:t>第</a:t>
            </a:r>
            <a:r>
              <a:rPr lang="zh-TW" altLang="en-US">
                <a:solidFill>
                  <a:srgbClr val="002060"/>
                </a:solidFill>
                <a:latin typeface="Microsoft YaHei UI Light"/>
                <a:ea typeface="Microsoft YaHei UI Light"/>
              </a:rPr>
              <a:t>一</a:t>
            </a:r>
            <a:r>
              <a:rPr lang="zh-TW">
                <a:solidFill>
                  <a:srgbClr val="002060"/>
                </a:solidFill>
                <a:latin typeface="Microsoft YaHei UI Light"/>
                <a:ea typeface="Microsoft YaHei UI Light"/>
              </a:rPr>
              <a:t>題</a:t>
            </a:r>
            <a:r>
              <a:rPr lang="zh-TW" altLang="en-US">
                <a:solidFill>
                  <a:srgbClr val="002060"/>
                </a:solidFill>
                <a:latin typeface="Microsoft YaHei UI Light"/>
                <a:ea typeface="Microsoft YaHei UI Light"/>
              </a:rPr>
              <a:t>能正確畫出並</a:t>
            </a:r>
            <a:r>
              <a:rPr lang="zh-TW">
                <a:solidFill>
                  <a:srgbClr val="002060"/>
                </a:solidFill>
                <a:latin typeface="Microsoft YaHei UI Light"/>
                <a:ea typeface="Microsoft YaHei UI Light"/>
              </a:rPr>
              <a:t>回答</a:t>
            </a:r>
            <a:r>
              <a:rPr lang="zh-TW" altLang="en-US">
                <a:solidFill>
                  <a:srgbClr val="002060"/>
                </a:solidFill>
                <a:latin typeface="Microsoft YaHei UI Light"/>
                <a:ea typeface="Microsoft YaHei UI Light"/>
              </a:rPr>
              <a:t>出「</a:t>
            </a:r>
            <a:r>
              <a:rPr lang="zh-TW" altLang="en-US" b="1" u="sng">
                <a:solidFill>
                  <a:srgbClr val="002060"/>
                </a:solidFill>
                <a:latin typeface="Microsoft YaHei UI Light"/>
                <a:ea typeface="Microsoft YaHei UI Light"/>
              </a:rPr>
              <a:t>耳朵</a:t>
            </a:r>
            <a:r>
              <a:rPr lang="zh-TW" altLang="en-US">
                <a:solidFill>
                  <a:srgbClr val="002060"/>
                </a:solidFill>
                <a:latin typeface="Microsoft YaHei UI Light"/>
                <a:ea typeface="Microsoft YaHei UI Light"/>
              </a:rPr>
              <a:t>」及「</a:t>
            </a:r>
            <a:r>
              <a:rPr lang="zh-TW" altLang="en-US" b="1" u="sng">
                <a:solidFill>
                  <a:srgbClr val="002060"/>
                </a:solidFill>
                <a:latin typeface="Microsoft YaHei UI Light"/>
                <a:ea typeface="Microsoft YaHei UI Light"/>
              </a:rPr>
              <a:t>額頭</a:t>
            </a:r>
            <a:r>
              <a:rPr lang="zh-TW" altLang="en-US">
                <a:solidFill>
                  <a:srgbClr val="002060"/>
                </a:solidFill>
                <a:latin typeface="Microsoft YaHei UI Light"/>
                <a:ea typeface="Microsoft YaHei UI Light"/>
              </a:rPr>
              <a:t>」等兩個在教學中強調需特別注意的部位</a:t>
            </a:r>
            <a:r>
              <a:rPr lang="zh-TW">
                <a:solidFill>
                  <a:srgbClr val="002060"/>
                </a:solidFill>
                <a:latin typeface="Microsoft YaHei UI Light"/>
                <a:ea typeface="Microsoft YaHei UI Light"/>
              </a:rPr>
              <a:t>，但</a:t>
            </a:r>
            <a:r>
              <a:rPr lang="zh-TW" b="1" u="sng">
                <a:solidFill>
                  <a:srgbClr val="002060"/>
                </a:solidFill>
                <a:latin typeface="Microsoft YaHei UI Light"/>
                <a:ea typeface="Microsoft YaHei UI Light"/>
              </a:rPr>
              <a:t>第</a:t>
            </a:r>
            <a:r>
              <a:rPr lang="zh-TW" altLang="en-US" b="1" u="sng">
                <a:solidFill>
                  <a:srgbClr val="002060"/>
                </a:solidFill>
                <a:latin typeface="Microsoft YaHei UI Light"/>
                <a:ea typeface="Microsoft YaHei UI Light"/>
              </a:rPr>
              <a:t>二題有兩個順序錯誤</a:t>
            </a:r>
            <a:r>
              <a:rPr lang="zh-TW" altLang="en-US">
                <a:solidFill>
                  <a:srgbClr val="002060"/>
                </a:solidFill>
                <a:latin typeface="Microsoft YaHei UI Light"/>
                <a:ea typeface="Microsoft YaHei UI Light"/>
              </a:rPr>
              <a:t>（擦乾身體、穿上乾淨衣物），</a:t>
            </a:r>
            <a:r>
              <a:rPr lang="zh-TW" altLang="en-US" b="1" u="sng">
                <a:solidFill>
                  <a:srgbClr val="002060"/>
                </a:solidFill>
                <a:latin typeface="Microsoft YaHei UI Light"/>
                <a:ea typeface="Microsoft YaHei UI Light"/>
              </a:rPr>
              <a:t>第三題僅步驟</a:t>
            </a:r>
            <a:r>
              <a:rPr lang="zh-TW" b="1" u="sng">
                <a:solidFill>
                  <a:srgbClr val="002060"/>
                </a:solidFill>
                <a:latin typeface="Microsoft YaHei UI Light"/>
                <a:ea typeface="Microsoft YaHei UI Light"/>
              </a:rPr>
              <a:t>一回答</a:t>
            </a:r>
            <a:r>
              <a:rPr lang="zh-TW" altLang="en-US" b="1" u="sng">
                <a:solidFill>
                  <a:srgbClr val="002060"/>
                </a:solidFill>
                <a:latin typeface="Microsoft YaHei UI Light"/>
                <a:ea typeface="Microsoft YaHei UI Light"/>
              </a:rPr>
              <a:t>正確</a:t>
            </a:r>
            <a:r>
              <a:rPr lang="zh-TW">
                <a:solidFill>
                  <a:srgbClr val="002060"/>
                </a:solidFill>
                <a:latin typeface="Microsoft YaHei UI Light"/>
                <a:ea typeface="Microsoft YaHei UI Light"/>
              </a:rPr>
              <a:t>，整體而言，符合「三題中有</a:t>
            </a:r>
            <a:r>
              <a:rPr lang="zh-TW" altLang="en-US">
                <a:solidFill>
                  <a:srgbClr val="002060"/>
                </a:solidFill>
                <a:latin typeface="Microsoft YaHei UI Light"/>
                <a:ea typeface="Microsoft YaHei UI Light"/>
              </a:rPr>
              <a:t>兩</a:t>
            </a:r>
            <a:r>
              <a:rPr lang="zh-TW">
                <a:solidFill>
                  <a:srgbClr val="002060"/>
                </a:solidFill>
                <a:latin typeface="Microsoft YaHei UI Light"/>
                <a:ea typeface="Microsoft YaHei UI Light"/>
              </a:rPr>
              <a:t>題回答有誤或不完整」的描述，故列為</a:t>
            </a:r>
            <a:r>
              <a:rPr lang="en-US" altLang="zh-TW">
                <a:solidFill>
                  <a:srgbClr val="002060"/>
                </a:solidFill>
                <a:latin typeface="Microsoft YaHei UI Light"/>
                <a:ea typeface="Microsoft YaHei UI Light"/>
              </a:rPr>
              <a:t>D</a:t>
            </a:r>
            <a:r>
              <a:rPr lang="zh-TW">
                <a:solidFill>
                  <a:srgbClr val="002060"/>
                </a:solidFill>
                <a:latin typeface="Microsoft YaHei UI Light"/>
                <a:ea typeface="Microsoft YaHei UI Light"/>
              </a:rPr>
              <a:t>等級。</a:t>
            </a:r>
            <a:endParaRPr lang="zh-TW" altLang="en-US">
              <a:solidFill>
                <a:srgbClr val="002060"/>
              </a:solidFill>
            </a:endParaRPr>
          </a:p>
        </p:txBody>
      </p:sp>
      <p:pic>
        <p:nvPicPr>
          <p:cNvPr id="5" name="圖片 5" descr="一張含有 文字 的圖片&#10;&#10;描述是以非常高的可信度產生">
            <a:extLst>
              <a:ext uri="{FF2B5EF4-FFF2-40B4-BE49-F238E27FC236}">
                <a16:creationId xmlns="" xmlns:a16="http://schemas.microsoft.com/office/drawing/2014/main" id="{4A6A32BE-2BC3-4267-A800-843E068D4261}"/>
              </a:ext>
            </a:extLst>
          </p:cNvPr>
          <p:cNvPicPr>
            <a:picLocks noChangeAspect="1"/>
          </p:cNvPicPr>
          <p:nvPr/>
        </p:nvPicPr>
        <p:blipFill>
          <a:blip r:embed="rId2"/>
          <a:stretch>
            <a:fillRect/>
          </a:stretch>
        </p:blipFill>
        <p:spPr>
          <a:xfrm>
            <a:off x="3241589" y="117257"/>
            <a:ext cx="5791199" cy="6674972"/>
          </a:xfrm>
          <a:prstGeom prst="rect">
            <a:avLst/>
          </a:prstGeom>
        </p:spPr>
      </p:pic>
    </p:spTree>
    <p:extLst>
      <p:ext uri="{BB962C8B-B14F-4D97-AF65-F5344CB8AC3E}">
        <p14:creationId xmlns:p14="http://schemas.microsoft.com/office/powerpoint/2010/main" val="39589553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BCEFB905-0A37-45D2-83B9-CB122170B2B2}"/>
              </a:ext>
            </a:extLst>
          </p:cNvPr>
          <p:cNvSpPr>
            <a:spLocks noGrp="1"/>
          </p:cNvSpPr>
          <p:nvPr>
            <p:ph type="sldNum" sz="quarter" idx="12"/>
          </p:nvPr>
        </p:nvSpPr>
        <p:spPr/>
        <p:txBody>
          <a:bodyPr/>
          <a:lstStyle/>
          <a:p>
            <a:fld id="{F7DBB841-797D-4981-90E2-FEB5F237D115}" type="slidenum">
              <a:rPr lang="zh-TW" altLang="en-US"/>
              <a:pPr/>
              <a:t>118</a:t>
            </a:fld>
            <a:endParaRPr lang="zh-TW" altLang="en-US"/>
          </a:p>
        </p:txBody>
      </p:sp>
      <p:sp>
        <p:nvSpPr>
          <p:cNvPr id="7" name="文字方塊 6">
            <a:extLst>
              <a:ext uri="{FF2B5EF4-FFF2-40B4-BE49-F238E27FC236}">
                <a16:creationId xmlns="" xmlns:a16="http://schemas.microsoft.com/office/drawing/2014/main" id="{ADAE935F-5833-4333-9768-5198A232BC0A}"/>
              </a:ext>
            </a:extLst>
          </p:cNvPr>
          <p:cNvSpPr txBox="1"/>
          <p:nvPr/>
        </p:nvSpPr>
        <p:spPr>
          <a:xfrm>
            <a:off x="3159211" y="111211"/>
            <a:ext cx="2743200"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4000" b="1">
                <a:latin typeface="微軟正黑體"/>
                <a:ea typeface="微軟正黑體"/>
                <a:cs typeface="Arial"/>
              </a:rPr>
              <a:t>技能評量</a:t>
            </a:r>
          </a:p>
        </p:txBody>
      </p:sp>
      <p:sp>
        <p:nvSpPr>
          <p:cNvPr id="9" name="矩形 8">
            <a:extLst>
              <a:ext uri="{FF2B5EF4-FFF2-40B4-BE49-F238E27FC236}">
                <a16:creationId xmlns="" xmlns:a16="http://schemas.microsoft.com/office/drawing/2014/main" id="{DD9945F8-5545-4201-BEF3-DF0E709F9493}"/>
              </a:ext>
            </a:extLst>
          </p:cNvPr>
          <p:cNvSpPr/>
          <p:nvPr/>
        </p:nvSpPr>
        <p:spPr>
          <a:xfrm>
            <a:off x="294500" y="624017"/>
            <a:ext cx="2007973" cy="64872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評量目標</a:t>
            </a:r>
          </a:p>
        </p:txBody>
      </p:sp>
      <p:sp>
        <p:nvSpPr>
          <p:cNvPr id="11" name="矩形 10">
            <a:extLst>
              <a:ext uri="{FF2B5EF4-FFF2-40B4-BE49-F238E27FC236}">
                <a16:creationId xmlns="" xmlns:a16="http://schemas.microsoft.com/office/drawing/2014/main" id="{6748D429-4515-49CC-92F4-BCDE12C538A0}"/>
              </a:ext>
            </a:extLst>
          </p:cNvPr>
          <p:cNvSpPr/>
          <p:nvPr/>
        </p:nvSpPr>
        <p:spPr>
          <a:xfrm>
            <a:off x="240441" y="1414333"/>
            <a:ext cx="8742402" cy="9576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2400">
                <a:solidFill>
                  <a:srgbClr val="002060"/>
                </a:solidFill>
                <a:latin typeface="Microsoft JhengHei"/>
                <a:ea typeface="Microsoft JhengHei"/>
              </a:rPr>
              <a:t>1)</a:t>
            </a:r>
            <a:r>
              <a:rPr lang="zh-TW" sz="2400" b="1">
                <a:solidFill>
                  <a:srgbClr val="002060"/>
                </a:solidFill>
                <a:latin typeface="Microsoft JhengHei"/>
                <a:ea typeface="Microsoft JhengHei"/>
              </a:rPr>
              <a:t>本評量針對健體領域中，健康教育學科「</a:t>
            </a:r>
            <a:r>
              <a:rPr lang="zh-TW" altLang="en-US" sz="2400" b="1">
                <a:solidFill>
                  <a:srgbClr val="C00000"/>
                </a:solidFill>
                <a:latin typeface="Microsoft JhengHei"/>
                <a:ea typeface="Microsoft JhengHei"/>
              </a:rPr>
              <a:t>技能</a:t>
            </a:r>
            <a:r>
              <a:rPr lang="zh-TW" sz="2400" b="1">
                <a:solidFill>
                  <a:srgbClr val="002060"/>
                </a:solidFill>
                <a:latin typeface="Microsoft JhengHei"/>
                <a:ea typeface="Microsoft JhengHei"/>
              </a:rPr>
              <a:t>」主題設計。</a:t>
            </a:r>
            <a:endParaRPr lang="zh-TW">
              <a:solidFill>
                <a:srgbClr val="002060"/>
              </a:solidFill>
            </a:endParaRPr>
          </a:p>
          <a:p>
            <a:pPr algn="just"/>
            <a:r>
              <a:rPr lang="zh-TW" sz="2400">
                <a:solidFill>
                  <a:srgbClr val="002060"/>
                </a:solidFill>
                <a:latin typeface="Microsoft JhengHei"/>
                <a:ea typeface="Microsoft JhengHei"/>
              </a:rPr>
              <a:t>2)</a:t>
            </a:r>
            <a:r>
              <a:rPr lang="zh-TW" sz="2400" b="1">
                <a:solidFill>
                  <a:srgbClr val="002060"/>
                </a:solidFill>
                <a:latin typeface="Microsoft JhengHei"/>
                <a:ea typeface="Microsoft JhengHei"/>
              </a:rPr>
              <a:t>本</a:t>
            </a:r>
            <a:r>
              <a:rPr lang="zh-TW" altLang="en-US" sz="2400" b="1">
                <a:solidFill>
                  <a:srgbClr val="002060"/>
                </a:solidFill>
                <a:latin typeface="Microsoft JhengHei"/>
                <a:ea typeface="Microsoft JhengHei"/>
              </a:rPr>
              <a:t>檢核表</a:t>
            </a:r>
            <a:r>
              <a:rPr lang="zh-TW" sz="2400" b="1">
                <a:solidFill>
                  <a:srgbClr val="002060"/>
                </a:solidFill>
                <a:latin typeface="Microsoft JhengHei"/>
                <a:ea typeface="Microsoft JhengHei"/>
              </a:rPr>
              <a:t>旨在評量學生是否</a:t>
            </a:r>
            <a:r>
              <a:rPr lang="zh-TW" altLang="en-US" sz="2400" b="1">
                <a:solidFill>
                  <a:srgbClr val="002060"/>
                </a:solidFill>
                <a:latin typeface="Microsoft JhengHei"/>
                <a:ea typeface="Microsoft JhengHei"/>
              </a:rPr>
              <a:t>能正確地做出</a:t>
            </a:r>
            <a:r>
              <a:rPr lang="zh-TW" sz="2400" b="1">
                <a:solidFill>
                  <a:srgbClr val="002060"/>
                </a:solidFill>
                <a:latin typeface="Microsoft JhengHei"/>
                <a:ea typeface="Microsoft JhengHei"/>
              </a:rPr>
              <a:t>洗手</a:t>
            </a:r>
            <a:r>
              <a:rPr lang="zh-TW" altLang="en-US" sz="2400" b="1">
                <a:solidFill>
                  <a:srgbClr val="002060"/>
                </a:solidFill>
                <a:latin typeface="Microsoft JhengHei"/>
                <a:ea typeface="Microsoft JhengHei"/>
              </a:rPr>
              <a:t>技能</a:t>
            </a:r>
            <a:r>
              <a:rPr lang="zh-TW" sz="2400" b="1">
                <a:solidFill>
                  <a:srgbClr val="002060"/>
                </a:solidFill>
                <a:latin typeface="Microsoft JhengHei"/>
                <a:ea typeface="Microsoft JhengHei"/>
              </a:rPr>
              <a:t>。</a:t>
            </a:r>
            <a:endParaRPr lang="zh-TW" altLang="en-US">
              <a:solidFill>
                <a:srgbClr val="002060"/>
              </a:solidFill>
            </a:endParaRPr>
          </a:p>
        </p:txBody>
      </p:sp>
      <p:graphicFrame>
        <p:nvGraphicFramePr>
          <p:cNvPr id="13" name="表格 12">
            <a:extLst>
              <a:ext uri="{FF2B5EF4-FFF2-40B4-BE49-F238E27FC236}">
                <a16:creationId xmlns="" xmlns:a16="http://schemas.microsoft.com/office/drawing/2014/main" id="{CB6FBE20-8A02-4F60-B9C3-54D6449A336A}"/>
              </a:ext>
            </a:extLst>
          </p:cNvPr>
          <p:cNvGraphicFramePr>
            <a:graphicFrameLocks noGrp="1"/>
          </p:cNvGraphicFramePr>
          <p:nvPr>
            <p:extLst>
              <p:ext uri="{D42A27DB-BD31-4B8C-83A1-F6EECF244321}">
                <p14:modId xmlns:p14="http://schemas.microsoft.com/office/powerpoint/2010/main" val="3904025008"/>
              </p:ext>
            </p:extLst>
          </p:nvPr>
        </p:nvGraphicFramePr>
        <p:xfrm>
          <a:off x="226540" y="2543432"/>
          <a:ext cx="8853399" cy="3547072"/>
        </p:xfrm>
        <a:graphic>
          <a:graphicData uri="http://schemas.openxmlformats.org/drawingml/2006/table">
            <a:tbl>
              <a:tblPr firstRow="1" firstCol="1" bandRow="1">
                <a:tableStyleId>{5C22544A-7EE6-4342-B048-85BDC9FD1C3A}</a:tableStyleId>
              </a:tblPr>
              <a:tblGrid>
                <a:gridCol w="7830215">
                  <a:extLst>
                    <a:ext uri="{9D8B030D-6E8A-4147-A177-3AD203B41FA5}">
                      <a16:colId xmlns="" xmlns:a16="http://schemas.microsoft.com/office/drawing/2014/main" val="3424946695"/>
                    </a:ext>
                  </a:extLst>
                </a:gridCol>
                <a:gridCol w="511592">
                  <a:extLst>
                    <a:ext uri="{9D8B030D-6E8A-4147-A177-3AD203B41FA5}">
                      <a16:colId xmlns="" xmlns:a16="http://schemas.microsoft.com/office/drawing/2014/main" val="506102770"/>
                    </a:ext>
                  </a:extLst>
                </a:gridCol>
                <a:gridCol w="511592">
                  <a:extLst>
                    <a:ext uri="{9D8B030D-6E8A-4147-A177-3AD203B41FA5}">
                      <a16:colId xmlns="" xmlns:a16="http://schemas.microsoft.com/office/drawing/2014/main" val="4102652013"/>
                    </a:ext>
                  </a:extLst>
                </a:gridCol>
              </a:tblGrid>
              <a:tr h="509149">
                <a:tc>
                  <a:txBody>
                    <a:bodyPr/>
                    <a:lstStyle/>
                    <a:p>
                      <a:pPr marL="0" algn="ctr" rtl="0" eaLnBrk="1" latinLnBrk="0" hangingPunct="1">
                        <a:spcBef>
                          <a:spcPts val="0"/>
                        </a:spcBef>
                        <a:spcAft>
                          <a:spcPts val="0"/>
                        </a:spcAft>
                      </a:pPr>
                      <a:r>
                        <a:rPr lang="zh-TW" altLang="en-US" sz="2500" kern="100">
                          <a:effectLst/>
                          <a:latin typeface="Microsoft YaHei UI Light"/>
                          <a:ea typeface="Microsoft YaHei UI Light"/>
                        </a:rPr>
                        <a:t>動作要求</a:t>
                      </a:r>
                      <a:endParaRPr lang="zh-TW" altLang="en-US" sz="2500">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2500" kern="100">
                          <a:effectLst/>
                          <a:latin typeface="Microsoft YaHei UI Light"/>
                          <a:ea typeface="Microsoft YaHei UI Light"/>
                        </a:rPr>
                        <a:t>是</a:t>
                      </a:r>
                      <a:endParaRPr lang="zh-TW" altLang="en-US" sz="2500">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2500" kern="100">
                          <a:effectLst/>
                          <a:latin typeface="Microsoft YaHei UI Light"/>
                          <a:ea typeface="Microsoft YaHei UI Light"/>
                        </a:rPr>
                        <a:t>否</a:t>
                      </a:r>
                      <a:endParaRPr lang="zh-TW" altLang="en-US" sz="2500">
                        <a:effectLst/>
                        <a:latin typeface="Microsoft YaHei UI Light"/>
                        <a:ea typeface="Microsoft YaHei UI Light"/>
                      </a:endParaRPr>
                    </a:p>
                  </a:txBody>
                  <a:tcPr marL="0" marR="0" marT="0" marB="0" anchor="ctr"/>
                </a:tc>
                <a:extLst>
                  <a:ext uri="{0D108BD9-81ED-4DB2-BD59-A6C34878D82A}">
                    <a16:rowId xmlns="" xmlns:a16="http://schemas.microsoft.com/office/drawing/2014/main" val="3932976917"/>
                  </a:ext>
                </a:extLst>
              </a:tr>
              <a:tr h="509149">
                <a:tc>
                  <a:txBody>
                    <a:bodyPr/>
                    <a:lstStyle/>
                    <a:p>
                      <a:pPr marL="0" algn="l" rtl="0" eaLnBrk="1" latinLnBrk="0" hangingPunct="1">
                        <a:spcBef>
                          <a:spcPts val="0"/>
                        </a:spcBef>
                        <a:spcAft>
                          <a:spcPts val="0"/>
                        </a:spcAft>
                      </a:pPr>
                      <a:r>
                        <a:rPr lang="en-US" altLang="zh-TW" sz="2500" kern="1200">
                          <a:effectLst/>
                          <a:latin typeface="Microsoft YaHei UI Light"/>
                        </a:rPr>
                        <a:t>1.</a:t>
                      </a:r>
                      <a:r>
                        <a:rPr lang="zh-TW" altLang="en-US" sz="2500" kern="1200">
                          <a:effectLst/>
                          <a:latin typeface="Microsoft YaHei UI Light"/>
                          <a:ea typeface="Microsoft YaHei UI Light"/>
                        </a:rPr>
                        <a:t>溼：把雙手淋溼，抹上肥皂。</a:t>
                      </a:r>
                      <a:endParaRPr lang="zh-TW" altLang="en-US" sz="2500">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extLst>
                  <a:ext uri="{0D108BD9-81ED-4DB2-BD59-A6C34878D82A}">
                    <a16:rowId xmlns="" xmlns:a16="http://schemas.microsoft.com/office/drawing/2014/main" val="251066316"/>
                  </a:ext>
                </a:extLst>
              </a:tr>
              <a:tr h="509149">
                <a:tc>
                  <a:txBody>
                    <a:bodyPr/>
                    <a:lstStyle/>
                    <a:p>
                      <a:pPr marL="0" algn="l" rtl="0" eaLnBrk="1" latinLnBrk="0" hangingPunct="1">
                        <a:spcBef>
                          <a:spcPts val="0"/>
                        </a:spcBef>
                        <a:spcAft>
                          <a:spcPts val="0"/>
                        </a:spcAft>
                      </a:pPr>
                      <a:r>
                        <a:rPr lang="en-US" altLang="zh-TW" sz="2500" kern="1200">
                          <a:effectLst/>
                          <a:latin typeface="Microsoft YaHei UI Light"/>
                        </a:rPr>
                        <a:t>2.</a:t>
                      </a:r>
                      <a:r>
                        <a:rPr lang="zh-TW" altLang="en-US" sz="2500" kern="1200">
                          <a:effectLst/>
                          <a:latin typeface="Microsoft YaHei UI Light"/>
                          <a:ea typeface="Microsoft YaHei UI Light"/>
                        </a:rPr>
                        <a:t>搓：從指甲、手心、手背都要搓乾淨。</a:t>
                      </a:r>
                      <a:endParaRPr lang="zh-TW" altLang="en-US" sz="2500">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extLst>
                  <a:ext uri="{0D108BD9-81ED-4DB2-BD59-A6C34878D82A}">
                    <a16:rowId xmlns="" xmlns:a16="http://schemas.microsoft.com/office/drawing/2014/main" val="2967003624"/>
                  </a:ext>
                </a:extLst>
              </a:tr>
              <a:tr h="509149">
                <a:tc>
                  <a:txBody>
                    <a:bodyPr/>
                    <a:lstStyle/>
                    <a:p>
                      <a:pPr marL="0" algn="l" rtl="0" eaLnBrk="1" latinLnBrk="0" hangingPunct="1">
                        <a:spcBef>
                          <a:spcPts val="0"/>
                        </a:spcBef>
                        <a:spcAft>
                          <a:spcPts val="0"/>
                        </a:spcAft>
                      </a:pPr>
                      <a:r>
                        <a:rPr lang="en-US" altLang="zh-TW" sz="2500" kern="1200">
                          <a:effectLst/>
                          <a:latin typeface="Microsoft YaHei UI Light"/>
                        </a:rPr>
                        <a:t>3.</a:t>
                      </a:r>
                      <a:r>
                        <a:rPr lang="zh-TW" altLang="en-US" sz="2500" kern="1200">
                          <a:effectLst/>
                          <a:latin typeface="Microsoft YaHei UI Light"/>
                          <a:ea typeface="Microsoft YaHei UI Light"/>
                        </a:rPr>
                        <a:t>沖：打開水龍頭，將手上的泡沫沖洗乾淨。</a:t>
                      </a:r>
                      <a:endParaRPr lang="zh-TW" altLang="en-US" sz="2500">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extLst>
                  <a:ext uri="{0D108BD9-81ED-4DB2-BD59-A6C34878D82A}">
                    <a16:rowId xmlns="" xmlns:a16="http://schemas.microsoft.com/office/drawing/2014/main" val="3458142906"/>
                  </a:ext>
                </a:extLst>
              </a:tr>
              <a:tr h="1001327">
                <a:tc>
                  <a:txBody>
                    <a:bodyPr/>
                    <a:lstStyle/>
                    <a:p>
                      <a:pPr marL="0" algn="l" rtl="0" eaLnBrk="1" latinLnBrk="0" hangingPunct="1">
                        <a:spcBef>
                          <a:spcPts val="0"/>
                        </a:spcBef>
                        <a:spcAft>
                          <a:spcPts val="0"/>
                        </a:spcAft>
                      </a:pPr>
                      <a:r>
                        <a:rPr lang="en-US" altLang="zh-TW" sz="2500" kern="1200">
                          <a:effectLst/>
                          <a:latin typeface="Microsoft YaHei UI Light"/>
                        </a:rPr>
                        <a:t>4.</a:t>
                      </a:r>
                      <a:r>
                        <a:rPr lang="zh-TW" altLang="en-US" sz="2500" kern="1200">
                          <a:effectLst/>
                          <a:latin typeface="Microsoft YaHei UI Light"/>
                          <a:ea typeface="Microsoft YaHei UI Light"/>
                        </a:rPr>
                        <a:t>捧：用手捧水將水龍頭上的泡沫沖乾淨，再將水龍頭關上。</a:t>
                      </a:r>
                      <a:endParaRPr lang="zh-TW" altLang="en-US" sz="2500">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extLst>
                  <a:ext uri="{0D108BD9-81ED-4DB2-BD59-A6C34878D82A}">
                    <a16:rowId xmlns="" xmlns:a16="http://schemas.microsoft.com/office/drawing/2014/main" val="1901100658"/>
                  </a:ext>
                </a:extLst>
              </a:tr>
              <a:tr h="509149">
                <a:tc>
                  <a:txBody>
                    <a:bodyPr/>
                    <a:lstStyle/>
                    <a:p>
                      <a:pPr marL="0" algn="l" rtl="0" eaLnBrk="1" latinLnBrk="0" hangingPunct="1">
                        <a:spcBef>
                          <a:spcPts val="0"/>
                        </a:spcBef>
                        <a:spcAft>
                          <a:spcPts val="0"/>
                        </a:spcAft>
                      </a:pPr>
                      <a:r>
                        <a:rPr lang="en-US" altLang="zh-TW" sz="2500" kern="1200">
                          <a:effectLst/>
                          <a:latin typeface="Microsoft YaHei UI Light"/>
                        </a:rPr>
                        <a:t>5.</a:t>
                      </a:r>
                      <a:r>
                        <a:rPr lang="zh-TW" altLang="en-US" sz="2500" kern="1200">
                          <a:effectLst/>
                          <a:latin typeface="Microsoft YaHei UI Light"/>
                          <a:ea typeface="Microsoft YaHei UI Light"/>
                        </a:rPr>
                        <a:t>擦：用自己的手帕或毛巾將手擦乾。</a:t>
                      </a:r>
                      <a:endParaRPr lang="zh-TW" altLang="en-US" sz="2500">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tc>
                  <a:txBody>
                    <a:bodyPr/>
                    <a:lstStyle/>
                    <a:p>
                      <a:pPr marL="0" algn="ctr" rtl="0" eaLnBrk="1" latinLnBrk="0" hangingPunct="1">
                        <a:spcBef>
                          <a:spcPts val="0"/>
                        </a:spcBef>
                        <a:spcAft>
                          <a:spcPts val="0"/>
                        </a:spcAft>
                      </a:pPr>
                      <a:endParaRPr lang="en-US" altLang="zh-TW" sz="2500">
                        <a:effectLst/>
                        <a:latin typeface="Microsoft YaHei UI Light"/>
                      </a:endParaRPr>
                    </a:p>
                  </a:txBody>
                  <a:tcPr marL="0" marR="0" marT="0" marB="0" anchor="ctr"/>
                </a:tc>
                <a:extLst>
                  <a:ext uri="{0D108BD9-81ED-4DB2-BD59-A6C34878D82A}">
                    <a16:rowId xmlns="" xmlns:a16="http://schemas.microsoft.com/office/drawing/2014/main" val="3412530566"/>
                  </a:ext>
                </a:extLst>
              </a:tr>
            </a:tbl>
          </a:graphicData>
        </a:graphic>
      </p:graphicFrame>
    </p:spTree>
    <p:extLst>
      <p:ext uri="{BB962C8B-B14F-4D97-AF65-F5344CB8AC3E}">
        <p14:creationId xmlns:p14="http://schemas.microsoft.com/office/powerpoint/2010/main" val="14104345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9B70B32B-7B24-42B1-86F0-5206126B64F1}"/>
              </a:ext>
            </a:extLst>
          </p:cNvPr>
          <p:cNvSpPr>
            <a:spLocks noGrp="1"/>
          </p:cNvSpPr>
          <p:nvPr>
            <p:ph type="sldNum" sz="quarter" idx="12"/>
          </p:nvPr>
        </p:nvSpPr>
        <p:spPr/>
        <p:txBody>
          <a:bodyPr/>
          <a:lstStyle/>
          <a:p>
            <a:fld id="{F7DBB841-797D-4981-90E2-FEB5F237D115}" type="slidenum">
              <a:rPr lang="zh-TW" altLang="en-US"/>
              <a:pPr/>
              <a:t>119</a:t>
            </a:fld>
            <a:endParaRPr lang="zh-TW" altLang="en-US"/>
          </a:p>
        </p:txBody>
      </p:sp>
      <p:sp>
        <p:nvSpPr>
          <p:cNvPr id="6" name="矩形 5">
            <a:extLst>
              <a:ext uri="{FF2B5EF4-FFF2-40B4-BE49-F238E27FC236}">
                <a16:creationId xmlns="" xmlns:a16="http://schemas.microsoft.com/office/drawing/2014/main" id="{7CCB80F5-5142-4F39-99B9-59BE336FE652}"/>
              </a:ext>
            </a:extLst>
          </p:cNvPr>
          <p:cNvSpPr/>
          <p:nvPr/>
        </p:nvSpPr>
        <p:spPr>
          <a:xfrm>
            <a:off x="212123" y="418070"/>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評量標準與評分指引</a:t>
            </a:r>
          </a:p>
        </p:txBody>
      </p:sp>
      <p:graphicFrame>
        <p:nvGraphicFramePr>
          <p:cNvPr id="8" name="表格 7">
            <a:extLst>
              <a:ext uri="{FF2B5EF4-FFF2-40B4-BE49-F238E27FC236}">
                <a16:creationId xmlns="" xmlns:a16="http://schemas.microsoft.com/office/drawing/2014/main" id="{347BC510-C96F-4EC1-B64D-9FF21F6136C7}"/>
              </a:ext>
            </a:extLst>
          </p:cNvPr>
          <p:cNvGraphicFramePr>
            <a:graphicFrameLocks noGrp="1"/>
          </p:cNvGraphicFramePr>
          <p:nvPr>
            <p:extLst>
              <p:ext uri="{D42A27DB-BD31-4B8C-83A1-F6EECF244321}">
                <p14:modId xmlns:p14="http://schemas.microsoft.com/office/powerpoint/2010/main" val="4128581582"/>
              </p:ext>
            </p:extLst>
          </p:nvPr>
        </p:nvGraphicFramePr>
        <p:xfrm>
          <a:off x="205945" y="1173891"/>
          <a:ext cx="8740778" cy="4876800"/>
        </p:xfrm>
        <a:graphic>
          <a:graphicData uri="http://schemas.openxmlformats.org/drawingml/2006/table">
            <a:tbl>
              <a:tblPr>
                <a:tableStyleId>{8A107856-5554-42FB-B03E-39F5DBC370BA}</a:tableStyleId>
              </a:tblPr>
              <a:tblGrid>
                <a:gridCol w="662690">
                  <a:extLst>
                    <a:ext uri="{9D8B030D-6E8A-4147-A177-3AD203B41FA5}">
                      <a16:colId xmlns="" xmlns:a16="http://schemas.microsoft.com/office/drawing/2014/main" val="20000"/>
                    </a:ext>
                  </a:extLst>
                </a:gridCol>
                <a:gridCol w="1561337">
                  <a:extLst>
                    <a:ext uri="{9D8B030D-6E8A-4147-A177-3AD203B41FA5}">
                      <a16:colId xmlns="" xmlns:a16="http://schemas.microsoft.com/office/drawing/2014/main" val="20001"/>
                    </a:ext>
                  </a:extLst>
                </a:gridCol>
                <a:gridCol w="1711923">
                  <a:extLst>
                    <a:ext uri="{9D8B030D-6E8A-4147-A177-3AD203B41FA5}">
                      <a16:colId xmlns="" xmlns:a16="http://schemas.microsoft.com/office/drawing/2014/main" val="20002"/>
                    </a:ext>
                  </a:extLst>
                </a:gridCol>
                <a:gridCol w="1660438">
                  <a:extLst>
                    <a:ext uri="{9D8B030D-6E8A-4147-A177-3AD203B41FA5}">
                      <a16:colId xmlns="" xmlns:a16="http://schemas.microsoft.com/office/drawing/2014/main" val="20003"/>
                    </a:ext>
                  </a:extLst>
                </a:gridCol>
                <a:gridCol w="1583209">
                  <a:extLst>
                    <a:ext uri="{9D8B030D-6E8A-4147-A177-3AD203B41FA5}">
                      <a16:colId xmlns="" xmlns:a16="http://schemas.microsoft.com/office/drawing/2014/main" val="20004"/>
                    </a:ext>
                  </a:extLst>
                </a:gridCol>
                <a:gridCol w="1561181">
                  <a:extLst>
                    <a:ext uri="{9D8B030D-6E8A-4147-A177-3AD203B41FA5}">
                      <a16:colId xmlns="" xmlns:a16="http://schemas.microsoft.com/office/drawing/2014/main" val="20005"/>
                    </a:ext>
                  </a:extLst>
                </a:gridCol>
              </a:tblGrid>
              <a:tr h="165656">
                <a:tc rowSpan="2">
                  <a:txBody>
                    <a:bodyPr/>
                    <a:lstStyle/>
                    <a:p>
                      <a:pPr algn="ctr">
                        <a:lnSpc>
                          <a:spcPct val="100000"/>
                        </a:lnSpc>
                        <a:spcAft>
                          <a:spcPts val="0"/>
                        </a:spcAft>
                      </a:pPr>
                      <a:r>
                        <a:rPr lang="zh-TW" sz="2000" b="1" kern="100">
                          <a:latin typeface="微軟正黑體"/>
                          <a:ea typeface="微軟正黑體"/>
                        </a:rPr>
                        <a:t>內容標準</a:t>
                      </a:r>
                      <a:endParaRPr lang="zh-TW" sz="2000" b="1" kern="100">
                        <a:latin typeface="微軟正黑體"/>
                        <a:ea typeface="微軟正黑體"/>
                        <a:cs typeface="Times New Roman"/>
                      </a:endParaRPr>
                    </a:p>
                  </a:txBody>
                  <a:tcPr marL="62791" marR="62791" marT="0" marB="0" anchor="ctr">
                    <a:solidFill>
                      <a:schemeClr val="accent3">
                        <a:lumMod val="40000"/>
                        <a:lumOff val="60000"/>
                      </a:schemeClr>
                    </a:solidFill>
                  </a:tcPr>
                </a:tc>
                <a:tc gridSpan="5">
                  <a:txBody>
                    <a:bodyPr/>
                    <a:lstStyle/>
                    <a:p>
                      <a:pPr algn="ctr">
                        <a:lnSpc>
                          <a:spcPct val="100000"/>
                        </a:lnSpc>
                        <a:spcAft>
                          <a:spcPts val="0"/>
                        </a:spcAft>
                      </a:pPr>
                      <a:r>
                        <a:rPr lang="zh-TW" sz="2000" b="1" kern="100">
                          <a:latin typeface="微軟正黑體"/>
                          <a:ea typeface="微軟正黑體"/>
                        </a:rPr>
                        <a:t>表現標準</a:t>
                      </a:r>
                      <a:endParaRPr lang="zh-TW" sz="2000" b="1" kern="100">
                        <a:latin typeface="微軟正黑體"/>
                        <a:ea typeface="微軟正黑體"/>
                        <a:cs typeface="Times New Roman"/>
                      </a:endParaRPr>
                    </a:p>
                  </a:txBody>
                  <a:tcPr marL="62791" marR="62791" marT="0" marB="0">
                    <a:solidFill>
                      <a:schemeClr val="accent3">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165656">
                <a:tc vMerge="1">
                  <a:txBody>
                    <a:bodyPr/>
                    <a:lstStyle/>
                    <a:p>
                      <a:endParaRPr lang="zh-TW" altLang="en-US"/>
                    </a:p>
                  </a:txBody>
                  <a:tcPr/>
                </a:tc>
                <a:tc>
                  <a:txBody>
                    <a:bodyPr/>
                    <a:lstStyle/>
                    <a:p>
                      <a:pPr algn="ctr">
                        <a:lnSpc>
                          <a:spcPct val="100000"/>
                        </a:lnSpc>
                        <a:spcAft>
                          <a:spcPts val="0"/>
                        </a:spcAft>
                      </a:pPr>
                      <a:r>
                        <a:rPr lang="en-US" sz="2000" b="1" kern="100">
                          <a:latin typeface="微軟正黑體"/>
                          <a:ea typeface="微軟正黑體"/>
                        </a:rPr>
                        <a:t>A</a:t>
                      </a:r>
                      <a:endParaRPr lang="zh-TW" sz="20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marL="304800" algn="ctr">
                        <a:lnSpc>
                          <a:spcPct val="100000"/>
                        </a:lnSpc>
                        <a:spcAft>
                          <a:spcPts val="0"/>
                        </a:spcAft>
                      </a:pPr>
                      <a:r>
                        <a:rPr lang="en-US" sz="2000" b="1" kern="100">
                          <a:latin typeface="微軟正黑體"/>
                          <a:ea typeface="微軟正黑體"/>
                        </a:rPr>
                        <a:t>B</a:t>
                      </a:r>
                      <a:endParaRPr lang="zh-TW" sz="2000" b="1" kern="100">
                        <a:latin typeface="微軟正黑體"/>
                        <a:ea typeface="微軟正黑體"/>
                        <a:cs typeface="Calibri"/>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2000" b="1" kern="100">
                          <a:latin typeface="微軟正黑體"/>
                          <a:ea typeface="微軟正黑體"/>
                        </a:rPr>
                        <a:t>C</a:t>
                      </a:r>
                      <a:endParaRPr lang="zh-TW" sz="20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2000" b="1" kern="100">
                          <a:latin typeface="微軟正黑體"/>
                          <a:ea typeface="微軟正黑體"/>
                        </a:rPr>
                        <a:t>D</a:t>
                      </a:r>
                      <a:endParaRPr lang="zh-TW" sz="20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algn="ctr">
                        <a:lnSpc>
                          <a:spcPct val="100000"/>
                        </a:lnSpc>
                        <a:spcAft>
                          <a:spcPts val="0"/>
                        </a:spcAft>
                      </a:pPr>
                      <a:r>
                        <a:rPr lang="en-US" sz="2000" b="1" kern="100">
                          <a:latin typeface="微軟正黑體"/>
                          <a:ea typeface="微軟正黑體"/>
                        </a:rPr>
                        <a:t>E</a:t>
                      </a:r>
                      <a:endParaRPr lang="zh-TW" sz="2000" b="1" kern="100">
                        <a:latin typeface="微軟正黑體"/>
                        <a:ea typeface="微軟正黑體"/>
                        <a:cs typeface="Times New Roman"/>
                      </a:endParaRPr>
                    </a:p>
                  </a:txBody>
                  <a:tcPr marL="62791" marR="62791" marT="0" marB="0" anchor="ctr">
                    <a:solidFill>
                      <a:schemeClr val="accent3">
                        <a:lumMod val="40000"/>
                        <a:lumOff val="60000"/>
                      </a:schemeClr>
                    </a:solidFill>
                  </a:tcPr>
                </a:tc>
                <a:extLst>
                  <a:ext uri="{0D108BD9-81ED-4DB2-BD59-A6C34878D82A}">
                    <a16:rowId xmlns="" xmlns:a16="http://schemas.microsoft.com/office/drawing/2014/main" val="10001"/>
                  </a:ext>
                </a:extLst>
              </a:tr>
              <a:tr h="1151710">
                <a:tc>
                  <a:txBody>
                    <a:bodyPr/>
                    <a:lstStyle/>
                    <a:p>
                      <a:pPr algn="ctr">
                        <a:lnSpc>
                          <a:spcPct val="100000"/>
                        </a:lnSpc>
                        <a:spcAft>
                          <a:spcPts val="0"/>
                        </a:spcAft>
                      </a:pPr>
                      <a:r>
                        <a:rPr lang="zh-TW" altLang="en-US" sz="2000" b="1" kern="0">
                          <a:latin typeface="微軟正黑體"/>
                          <a:ea typeface="微軟正黑體"/>
                        </a:rPr>
                        <a:t>技能</a:t>
                      </a:r>
                    </a:p>
                  </a:txBody>
                  <a:tcPr marL="62791" marR="62791" marT="0" marB="0" anchor="ctr">
                    <a:solidFill>
                      <a:schemeClr val="accent3">
                        <a:lumMod val="40000"/>
                        <a:lumOff val="60000"/>
                      </a:schemeClr>
                    </a:solidFill>
                  </a:tcPr>
                </a:tc>
                <a:tc>
                  <a:txBody>
                    <a:bodyPr/>
                    <a:lstStyle/>
                    <a:p>
                      <a:pPr lvl="0" algn="just">
                        <a:lnSpc>
                          <a:spcPct val="100000"/>
                        </a:lnSpc>
                        <a:spcBef>
                          <a:spcPts val="0"/>
                        </a:spcBef>
                        <a:spcAft>
                          <a:spcPts val="0"/>
                        </a:spcAft>
                        <a:buNone/>
                      </a:pPr>
                      <a:r>
                        <a:rPr lang="zh-TW" sz="2000" b="0" i="0" u="none" strike="noStrike" kern="100" noProof="0">
                          <a:solidFill>
                            <a:srgbClr val="000000"/>
                          </a:solidFill>
                          <a:latin typeface="微軟正黑體"/>
                          <a:ea typeface="微軟正黑體"/>
                        </a:rPr>
                        <a:t>能</a:t>
                      </a:r>
                      <a:r>
                        <a:rPr lang="zh-TW" sz="2000" b="1" i="0" u="sng" strike="noStrike" kern="100" noProof="0">
                          <a:solidFill>
                            <a:srgbClr val="000000"/>
                          </a:solidFill>
                          <a:latin typeface="微軟正黑體"/>
                          <a:ea typeface="微軟正黑體"/>
                        </a:rPr>
                        <a:t>熟練地練習</a:t>
                      </a:r>
                      <a:r>
                        <a:rPr lang="zh-TW" sz="2000" b="0" i="0" u="none" strike="noStrike" kern="100" noProof="0">
                          <a:solidFill>
                            <a:srgbClr val="000000"/>
                          </a:solidFill>
                          <a:latin typeface="微軟正黑體"/>
                          <a:ea typeface="微軟正黑體"/>
                        </a:rPr>
                        <a:t>簡易的健康技能，</a:t>
                      </a:r>
                      <a:r>
                        <a:rPr lang="zh-TW" sz="2000" b="1" i="0" u="sng" strike="noStrike" kern="100" noProof="0">
                          <a:solidFill>
                            <a:srgbClr val="000000"/>
                          </a:solidFill>
                          <a:latin typeface="微軟正黑體"/>
                          <a:ea typeface="微軟正黑體"/>
                        </a:rPr>
                        <a:t>在引導下熟練地表現簡易的</a:t>
                      </a:r>
                      <a:r>
                        <a:rPr lang="zh-TW" sz="2000" b="0" i="0" u="none" strike="noStrike" kern="100" noProof="0">
                          <a:solidFill>
                            <a:srgbClr val="000000"/>
                          </a:solidFill>
                          <a:latin typeface="微軟正黑體"/>
                          <a:ea typeface="微軟正黑體"/>
                        </a:rPr>
                        <a:t>生活技能，並於生活中嘗試運用。</a:t>
                      </a:r>
                      <a:endParaRPr lang="zh-TW" sz="2000"/>
                    </a:p>
                  </a:txBody>
                  <a:tcPr marL="62791" marR="62791" marT="0" marB="0">
                    <a:solidFill>
                      <a:schemeClr val="accent3">
                        <a:lumMod val="40000"/>
                        <a:lumOff val="60000"/>
                      </a:schemeClr>
                    </a:solidFill>
                  </a:tcPr>
                </a:tc>
                <a:tc>
                  <a:txBody>
                    <a:bodyPr/>
                    <a:lstStyle/>
                    <a:p>
                      <a:pPr lvl="0" algn="just">
                        <a:lnSpc>
                          <a:spcPct val="100000"/>
                        </a:lnSpc>
                        <a:spcBef>
                          <a:spcPts val="0"/>
                        </a:spcBef>
                        <a:spcAft>
                          <a:spcPts val="0"/>
                        </a:spcAft>
                        <a:buNone/>
                      </a:pPr>
                      <a:r>
                        <a:rPr lang="zh-TW" sz="2000" b="0" i="0" u="none" strike="noStrike" kern="100" noProof="0">
                          <a:solidFill>
                            <a:srgbClr val="000000"/>
                          </a:solidFill>
                          <a:latin typeface="微軟正黑體"/>
                          <a:ea typeface="微軟正黑體"/>
                        </a:rPr>
                        <a:t>能</a:t>
                      </a:r>
                      <a:r>
                        <a:rPr lang="zh-TW" sz="2000" b="1" i="0" u="sng" strike="noStrike" kern="100" noProof="0">
                          <a:solidFill>
                            <a:srgbClr val="000000"/>
                          </a:solidFill>
                          <a:latin typeface="微軟正黑體"/>
                          <a:ea typeface="微軟正黑體"/>
                        </a:rPr>
                        <a:t>正確地練習</a:t>
                      </a:r>
                      <a:r>
                        <a:rPr lang="zh-TW" sz="2000" b="0" i="0" u="none" strike="noStrike" kern="100" noProof="0">
                          <a:solidFill>
                            <a:srgbClr val="000000"/>
                          </a:solidFill>
                          <a:latin typeface="微軟正黑體"/>
                          <a:ea typeface="微軟正黑體"/>
                        </a:rPr>
                        <a:t>簡易的健康技能，</a:t>
                      </a:r>
                      <a:r>
                        <a:rPr lang="zh-TW" sz="2000" b="1" i="0" u="sng" strike="noStrike" kern="100" noProof="0">
                          <a:solidFill>
                            <a:srgbClr val="000000"/>
                          </a:solidFill>
                          <a:latin typeface="微軟正黑體"/>
                          <a:ea typeface="微軟正黑體"/>
                        </a:rPr>
                        <a:t>在引導下表現簡易的</a:t>
                      </a:r>
                      <a:r>
                        <a:rPr lang="zh-TW" sz="2000" b="0" i="0" u="none" strike="noStrike" kern="100" noProof="0">
                          <a:solidFill>
                            <a:srgbClr val="000000"/>
                          </a:solidFill>
                          <a:latin typeface="微軟正黑體"/>
                          <a:ea typeface="微軟正黑體"/>
                        </a:rPr>
                        <a:t>生活技能，並於生活中嘗試運用。</a:t>
                      </a:r>
                      <a:endParaRPr lang="zh-TW" sz="2000"/>
                    </a:p>
                  </a:txBody>
                  <a:tcPr marL="62791" marR="62791" marT="0" marB="0">
                    <a:solidFill>
                      <a:schemeClr val="accent3">
                        <a:lumMod val="40000"/>
                        <a:lumOff val="60000"/>
                      </a:schemeClr>
                    </a:solidFill>
                  </a:tcPr>
                </a:tc>
                <a:tc>
                  <a:txBody>
                    <a:bodyPr/>
                    <a:lstStyle/>
                    <a:p>
                      <a:pPr lvl="0" algn="just">
                        <a:lnSpc>
                          <a:spcPct val="100000"/>
                        </a:lnSpc>
                        <a:spcBef>
                          <a:spcPts val="0"/>
                        </a:spcBef>
                        <a:spcAft>
                          <a:spcPts val="0"/>
                        </a:spcAft>
                        <a:buNone/>
                      </a:pPr>
                      <a:r>
                        <a:rPr lang="zh-TW" sz="2000" b="0" i="0" u="none" strike="noStrike" kern="100" noProof="0">
                          <a:solidFill>
                            <a:srgbClr val="000000"/>
                          </a:solidFill>
                          <a:latin typeface="微軟正黑體"/>
                          <a:ea typeface="微軟正黑體"/>
                        </a:rPr>
                        <a:t>能</a:t>
                      </a:r>
                      <a:r>
                        <a:rPr lang="zh-TW" sz="2000" b="1" i="0" u="sng" strike="noStrike" kern="100" noProof="0">
                          <a:solidFill>
                            <a:srgbClr val="000000"/>
                          </a:solidFill>
                          <a:latin typeface="微軟正黑體"/>
                          <a:ea typeface="微軟正黑體"/>
                        </a:rPr>
                        <a:t>大致正確地練習</a:t>
                      </a:r>
                      <a:r>
                        <a:rPr lang="zh-TW" sz="2000" b="0" i="0" u="none" strike="noStrike" kern="100" noProof="0">
                          <a:solidFill>
                            <a:srgbClr val="000000"/>
                          </a:solidFill>
                          <a:latin typeface="微軟正黑體"/>
                          <a:ea typeface="微軟正黑體"/>
                        </a:rPr>
                        <a:t>簡易的健康技能，</a:t>
                      </a:r>
                      <a:r>
                        <a:rPr lang="zh-TW" sz="2000" b="1" i="0" u="sng" strike="noStrike" kern="100" noProof="0">
                          <a:solidFill>
                            <a:srgbClr val="000000"/>
                          </a:solidFill>
                          <a:latin typeface="微軟正黑體"/>
                          <a:ea typeface="微軟正黑體"/>
                        </a:rPr>
                        <a:t>在引導下表現部分的</a:t>
                      </a:r>
                      <a:r>
                        <a:rPr lang="zh-TW" sz="2000" b="0" i="0" u="none" strike="noStrike" kern="100" noProof="0">
                          <a:solidFill>
                            <a:srgbClr val="000000"/>
                          </a:solidFill>
                          <a:latin typeface="微軟正黑體"/>
                          <a:ea typeface="微軟正黑體"/>
                        </a:rPr>
                        <a:t>生活技能，並於生活中嘗試運用。</a:t>
                      </a:r>
                      <a:endParaRPr lang="zh-TW" sz="2000"/>
                    </a:p>
                  </a:txBody>
                  <a:tcPr marL="62791" marR="62791" marT="0" marB="0">
                    <a:solidFill>
                      <a:schemeClr val="accent3">
                        <a:lumMod val="40000"/>
                        <a:lumOff val="60000"/>
                      </a:schemeClr>
                    </a:solidFill>
                  </a:tcPr>
                </a:tc>
                <a:tc>
                  <a:txBody>
                    <a:bodyPr/>
                    <a:lstStyle/>
                    <a:p>
                      <a:pPr lvl="0" algn="just">
                        <a:lnSpc>
                          <a:spcPct val="100000"/>
                        </a:lnSpc>
                        <a:spcBef>
                          <a:spcPts val="0"/>
                        </a:spcBef>
                        <a:spcAft>
                          <a:spcPts val="0"/>
                        </a:spcAft>
                        <a:buNone/>
                      </a:pPr>
                      <a:r>
                        <a:rPr lang="zh-TW" sz="2000" b="0" i="0" u="none" strike="noStrike" kern="100" noProof="0">
                          <a:solidFill>
                            <a:srgbClr val="000000"/>
                          </a:solidFill>
                          <a:latin typeface="微軟正黑體"/>
                          <a:ea typeface="微軟正黑體"/>
                        </a:rPr>
                        <a:t>能</a:t>
                      </a:r>
                      <a:r>
                        <a:rPr lang="zh-TW" sz="2000" b="1" i="0" u="sng" strike="noStrike" kern="100" noProof="0">
                          <a:solidFill>
                            <a:srgbClr val="000000"/>
                          </a:solidFill>
                          <a:latin typeface="微軟正黑體"/>
                          <a:ea typeface="微軟正黑體"/>
                        </a:rPr>
                        <a:t>有限地練習</a:t>
                      </a:r>
                      <a:r>
                        <a:rPr lang="zh-TW" sz="2000" b="0" i="0" u="none" strike="noStrike" kern="100" noProof="0">
                          <a:solidFill>
                            <a:srgbClr val="000000"/>
                          </a:solidFill>
                          <a:latin typeface="微軟正黑體"/>
                          <a:ea typeface="微軟正黑體"/>
                        </a:rPr>
                        <a:t>簡易的健康技能，</a:t>
                      </a:r>
                      <a:r>
                        <a:rPr lang="zh-TW" sz="2000" b="1" i="0" u="sng" strike="noStrike" kern="100" noProof="0">
                          <a:solidFill>
                            <a:srgbClr val="000000"/>
                          </a:solidFill>
                          <a:latin typeface="微軟正黑體"/>
                          <a:ea typeface="微軟正黑體"/>
                        </a:rPr>
                        <a:t>在引導下表現有限的</a:t>
                      </a:r>
                      <a:r>
                        <a:rPr lang="zh-TW" sz="2000" b="0" i="0" u="none" strike="noStrike" kern="100" noProof="0">
                          <a:solidFill>
                            <a:srgbClr val="000000"/>
                          </a:solidFill>
                          <a:latin typeface="微軟正黑體"/>
                          <a:ea typeface="微軟正黑體"/>
                        </a:rPr>
                        <a:t>生活技能，並於生活中嘗試運用。</a:t>
                      </a:r>
                      <a:endParaRPr lang="zh-TW" sz="2000"/>
                    </a:p>
                  </a:txBody>
                  <a:tcPr marL="62791" marR="62791" marT="0" marB="0">
                    <a:solidFill>
                      <a:schemeClr val="accent3">
                        <a:lumMod val="40000"/>
                        <a:lumOff val="60000"/>
                      </a:schemeClr>
                    </a:solidFill>
                  </a:tcPr>
                </a:tc>
                <a:tc>
                  <a:txBody>
                    <a:bodyPr/>
                    <a:lstStyle/>
                    <a:p>
                      <a:pPr algn="just">
                        <a:lnSpc>
                          <a:spcPct val="100000"/>
                        </a:lnSpc>
                        <a:spcAft>
                          <a:spcPts val="0"/>
                        </a:spcAft>
                      </a:pPr>
                      <a:r>
                        <a:rPr lang="zh-TW" sz="2000" b="1" kern="100">
                          <a:latin typeface="微軟正黑體"/>
                          <a:ea typeface="微軟正黑體"/>
                        </a:rPr>
                        <a:t>未達</a:t>
                      </a:r>
                      <a:r>
                        <a:rPr lang="en-US" sz="2000" b="1" kern="100">
                          <a:latin typeface="微軟正黑體"/>
                          <a:ea typeface="微軟正黑體"/>
                        </a:rPr>
                        <a:t>D</a:t>
                      </a:r>
                      <a:r>
                        <a:rPr lang="zh-TW" sz="2000" b="1" kern="100">
                          <a:latin typeface="微軟正黑體"/>
                          <a:ea typeface="微軟正黑體"/>
                        </a:rPr>
                        <a:t>級。</a:t>
                      </a:r>
                      <a:endParaRPr lang="zh-TW" sz="2000" b="1" kern="100">
                        <a:latin typeface="微軟正黑體"/>
                        <a:ea typeface="微軟正黑體"/>
                        <a:cs typeface="Times New Roman"/>
                      </a:endParaRPr>
                    </a:p>
                  </a:txBody>
                  <a:tcPr marL="62791" marR="62791" marT="0" marB="0">
                    <a:solidFill>
                      <a:schemeClr val="accent3">
                        <a:lumMod val="40000"/>
                        <a:lumOff val="60000"/>
                      </a:schemeClr>
                    </a:solidFill>
                  </a:tcPr>
                </a:tc>
                <a:extLst>
                  <a:ext uri="{0D108BD9-81ED-4DB2-BD59-A6C34878D82A}">
                    <a16:rowId xmlns="" xmlns:a16="http://schemas.microsoft.com/office/drawing/2014/main" val="10002"/>
                  </a:ext>
                </a:extLst>
              </a:tr>
              <a:tr h="820395">
                <a:tc rowSpan="2">
                  <a:txBody>
                    <a:bodyPr/>
                    <a:lstStyle/>
                    <a:p>
                      <a:pPr algn="ctr">
                        <a:lnSpc>
                          <a:spcPct val="100000"/>
                        </a:lnSpc>
                        <a:spcAft>
                          <a:spcPts val="0"/>
                        </a:spcAft>
                      </a:pPr>
                      <a:r>
                        <a:rPr lang="zh-TW" sz="2000" b="1" kern="100">
                          <a:latin typeface="微軟正黑體"/>
                          <a:ea typeface="微軟正黑體"/>
                        </a:rPr>
                        <a:t>本單元評分</a:t>
                      </a:r>
                      <a:r>
                        <a:rPr lang="zh-TW" altLang="en-US" sz="2000" b="1" kern="100">
                          <a:latin typeface="微軟正黑體"/>
                          <a:ea typeface="微軟正黑體"/>
                        </a:rPr>
                        <a:t>指引</a:t>
                      </a:r>
                      <a:endParaRPr lang="zh-TW" sz="2000" b="1" kern="100">
                        <a:latin typeface="微軟正黑體"/>
                        <a:ea typeface="微軟正黑體"/>
                        <a:cs typeface="Times New Roman"/>
                      </a:endParaRPr>
                    </a:p>
                  </a:txBody>
                  <a:tcPr marL="62791" marR="62791" marT="0" marB="0" anchor="ctr">
                    <a:solidFill>
                      <a:schemeClr val="accent3">
                        <a:lumMod val="40000"/>
                        <a:lumOff val="60000"/>
                      </a:schemeClr>
                    </a:solidFill>
                  </a:tcPr>
                </a:tc>
                <a:tc>
                  <a:txBody>
                    <a:bodyPr/>
                    <a:lstStyle/>
                    <a:p>
                      <a:pPr lvl="0" algn="just">
                        <a:lnSpc>
                          <a:spcPct val="100000"/>
                        </a:lnSpc>
                        <a:spcAft>
                          <a:spcPts val="0"/>
                        </a:spcAft>
                        <a:buNone/>
                      </a:pPr>
                      <a:r>
                        <a:rPr lang="zh-TW" sz="2000" b="0" i="0" u="none" strike="noStrike" kern="100" noProof="0">
                          <a:solidFill>
                            <a:srgbClr val="000000"/>
                          </a:solidFill>
                          <a:latin typeface="微軟正黑體"/>
                          <a:ea typeface="微軟正黑體"/>
                        </a:rPr>
                        <a:t>能</a:t>
                      </a:r>
                      <a:r>
                        <a:rPr lang="zh-TW" sz="2000" b="1" i="0" u="sng" strike="noStrike" kern="100" noProof="0">
                          <a:solidFill>
                            <a:srgbClr val="000000"/>
                          </a:solidFill>
                          <a:latin typeface="微軟正黑體"/>
                          <a:ea typeface="微軟正黑體"/>
                        </a:rPr>
                        <a:t>熟練地練習</a:t>
                      </a:r>
                      <a:r>
                        <a:rPr lang="zh-TW" sz="2000" b="0" i="0" u="none" strike="noStrike" kern="100" noProof="0">
                          <a:solidFill>
                            <a:srgbClr val="000000"/>
                          </a:solidFill>
                          <a:latin typeface="微軟正黑體"/>
                          <a:ea typeface="微軟正黑體"/>
                        </a:rPr>
                        <a:t>洗手的技能。</a:t>
                      </a:r>
                      <a:endParaRPr lang="zh-TW" sz="2000"/>
                    </a:p>
                  </a:txBody>
                  <a:tcPr marL="62791" marR="62791" marT="0" marB="0"/>
                </a:tc>
                <a:tc>
                  <a:txBody>
                    <a:bodyPr/>
                    <a:lstStyle/>
                    <a:p>
                      <a:pPr lvl="0" algn="just">
                        <a:lnSpc>
                          <a:spcPct val="100000"/>
                        </a:lnSpc>
                        <a:spcAft>
                          <a:spcPts val="0"/>
                        </a:spcAft>
                        <a:buNone/>
                      </a:pPr>
                      <a:r>
                        <a:rPr lang="zh-TW" sz="2000" b="0" i="0" u="none" strike="noStrike" kern="100" noProof="0">
                          <a:solidFill>
                            <a:srgbClr val="000000"/>
                          </a:solidFill>
                          <a:latin typeface="微軟正黑體"/>
                          <a:ea typeface="微軟正黑體"/>
                        </a:rPr>
                        <a:t>能</a:t>
                      </a:r>
                      <a:r>
                        <a:rPr lang="zh-TW" sz="2000" b="1" i="0" u="sng" strike="noStrike" kern="100" noProof="0">
                          <a:solidFill>
                            <a:srgbClr val="000000"/>
                          </a:solidFill>
                          <a:latin typeface="微軟正黑體"/>
                          <a:ea typeface="微軟正黑體"/>
                        </a:rPr>
                        <a:t>正確地練習</a:t>
                      </a:r>
                      <a:r>
                        <a:rPr lang="zh-TW" sz="2000" b="0" i="0" u="none" strike="noStrike" kern="100" noProof="0">
                          <a:solidFill>
                            <a:srgbClr val="000000"/>
                          </a:solidFill>
                          <a:latin typeface="微軟正黑體"/>
                          <a:ea typeface="微軟正黑體"/>
                        </a:rPr>
                        <a:t>洗手的技能。</a:t>
                      </a:r>
                      <a:endParaRPr lang="zh-TW" sz="2000"/>
                    </a:p>
                  </a:txBody>
                  <a:tcPr marL="62791" marR="62791" marT="0" marB="0"/>
                </a:tc>
                <a:tc>
                  <a:txBody>
                    <a:bodyPr/>
                    <a:lstStyle/>
                    <a:p>
                      <a:pPr lvl="0" algn="just">
                        <a:lnSpc>
                          <a:spcPct val="100000"/>
                        </a:lnSpc>
                        <a:spcAft>
                          <a:spcPts val="0"/>
                        </a:spcAft>
                        <a:buNone/>
                      </a:pPr>
                      <a:r>
                        <a:rPr lang="zh-TW" sz="2000" b="0" i="0" u="none" strike="noStrike" kern="100" noProof="0">
                          <a:solidFill>
                            <a:srgbClr val="000000"/>
                          </a:solidFill>
                          <a:latin typeface="微軟正黑體"/>
                          <a:ea typeface="微軟正黑體"/>
                        </a:rPr>
                        <a:t>能</a:t>
                      </a:r>
                      <a:r>
                        <a:rPr lang="zh-TW" sz="2000" b="1" i="0" u="sng" strike="noStrike" kern="100" noProof="0">
                          <a:solidFill>
                            <a:srgbClr val="000000"/>
                          </a:solidFill>
                          <a:latin typeface="微軟正黑體"/>
                          <a:ea typeface="微軟正黑體"/>
                        </a:rPr>
                        <a:t>大致正確地練習</a:t>
                      </a:r>
                      <a:r>
                        <a:rPr lang="zh-TW" sz="2000" b="0" i="0" u="none" strike="noStrike" kern="100" noProof="0">
                          <a:solidFill>
                            <a:srgbClr val="000000"/>
                          </a:solidFill>
                          <a:latin typeface="微軟正黑體"/>
                          <a:ea typeface="微軟正黑體"/>
                        </a:rPr>
                        <a:t>洗手的技能。</a:t>
                      </a:r>
                      <a:endParaRPr lang="zh-TW" sz="2000"/>
                    </a:p>
                  </a:txBody>
                  <a:tcPr marL="62791" marR="62791" marT="0" marB="0"/>
                </a:tc>
                <a:tc>
                  <a:txBody>
                    <a:bodyPr/>
                    <a:lstStyle/>
                    <a:p>
                      <a:pPr lvl="0" algn="just">
                        <a:lnSpc>
                          <a:spcPct val="100000"/>
                        </a:lnSpc>
                        <a:spcAft>
                          <a:spcPts val="0"/>
                        </a:spcAft>
                        <a:buNone/>
                      </a:pPr>
                      <a:r>
                        <a:rPr lang="zh-TW" sz="2000" b="0" i="0" u="none" strike="noStrike" kern="100" noProof="0">
                          <a:solidFill>
                            <a:srgbClr val="000000"/>
                          </a:solidFill>
                          <a:latin typeface="微軟正黑體"/>
                          <a:ea typeface="微軟正黑體"/>
                        </a:rPr>
                        <a:t>能</a:t>
                      </a:r>
                      <a:r>
                        <a:rPr lang="zh-TW" sz="2000" b="1" i="0" u="sng" strike="noStrike" kern="100" noProof="0">
                          <a:solidFill>
                            <a:srgbClr val="000000"/>
                          </a:solidFill>
                          <a:latin typeface="微軟正黑體"/>
                          <a:ea typeface="微軟正黑體"/>
                        </a:rPr>
                        <a:t>有限地練習</a:t>
                      </a:r>
                      <a:r>
                        <a:rPr lang="zh-TW" sz="2000" b="0" i="0" u="none" strike="noStrike" kern="100" noProof="0">
                          <a:solidFill>
                            <a:srgbClr val="000000"/>
                          </a:solidFill>
                          <a:latin typeface="微軟正黑體"/>
                          <a:ea typeface="微軟正黑體"/>
                        </a:rPr>
                        <a:t>洗手的技能。</a:t>
                      </a:r>
                      <a:endParaRPr lang="zh-TW" sz="2000"/>
                    </a:p>
                  </a:txBody>
                  <a:tcPr marL="62791" marR="62791" marT="0" marB="0"/>
                </a:tc>
                <a:tc>
                  <a:txBody>
                    <a:bodyPr/>
                    <a:lstStyle/>
                    <a:p>
                      <a:pPr lvl="0" algn="just">
                        <a:lnSpc>
                          <a:spcPct val="100000"/>
                        </a:lnSpc>
                        <a:spcAft>
                          <a:spcPts val="0"/>
                        </a:spcAft>
                        <a:buNone/>
                      </a:pPr>
                      <a:r>
                        <a:rPr lang="zh-TW" sz="2000" b="1" i="0" u="sng" strike="noStrike" kern="100" noProof="0">
                          <a:solidFill>
                            <a:srgbClr val="000000"/>
                          </a:solidFill>
                          <a:latin typeface="微軟正黑體"/>
                          <a:ea typeface="微軟正黑體"/>
                        </a:rPr>
                        <a:t>未能練習</a:t>
                      </a:r>
                      <a:r>
                        <a:rPr lang="zh-TW" sz="2000" b="0" i="0" u="none" strike="noStrike" kern="100" noProof="0">
                          <a:solidFill>
                            <a:srgbClr val="000000"/>
                          </a:solidFill>
                          <a:latin typeface="微軟正黑體"/>
                          <a:ea typeface="微軟正黑體"/>
                        </a:rPr>
                        <a:t>洗手的技能。</a:t>
                      </a:r>
                      <a:endParaRPr lang="zh-TW" sz="2000"/>
                    </a:p>
                  </a:txBody>
                  <a:tcPr marL="62791" marR="62791" marT="0" marB="0"/>
                </a:tc>
                <a:extLst>
                  <a:ext uri="{0D108BD9-81ED-4DB2-BD59-A6C34878D82A}">
                    <a16:rowId xmlns="" xmlns:a16="http://schemas.microsoft.com/office/drawing/2014/main" val="10003"/>
                  </a:ext>
                </a:extLst>
              </a:tr>
              <a:tr h="820395">
                <a:tc vMerge="1">
                  <a:txBody>
                    <a:bodyPr/>
                    <a:lstStyle/>
                    <a:p>
                      <a:endParaRPr lang="zh-TW" altLang="en-US"/>
                    </a:p>
                  </a:txBody>
                  <a:tcPr/>
                </a:tc>
                <a:tc>
                  <a:txBody>
                    <a:bodyPr/>
                    <a:lstStyle/>
                    <a:p>
                      <a:pPr lvl="0" algn="just">
                        <a:lnSpc>
                          <a:spcPct val="100000"/>
                        </a:lnSpc>
                        <a:spcAft>
                          <a:spcPts val="0"/>
                        </a:spcAft>
                        <a:buNone/>
                      </a:pPr>
                      <a:r>
                        <a:rPr lang="zh-TW" sz="2000" b="0" i="0" u="none" strike="noStrike" kern="100" noProof="0">
                          <a:solidFill>
                            <a:srgbClr val="000000"/>
                          </a:solidFill>
                          <a:latin typeface="微軟正黑體"/>
                          <a:ea typeface="微軟正黑體"/>
                        </a:rPr>
                        <a:t>能</a:t>
                      </a:r>
                      <a:r>
                        <a:rPr lang="zh-TW" sz="2000" b="0" i="0" u="none" strike="noStrike" kern="100" noProof="0">
                          <a:solidFill>
                            <a:srgbClr val="C00000"/>
                          </a:solidFill>
                          <a:latin typeface="微軟正黑體"/>
                          <a:ea typeface="微軟正黑體"/>
                        </a:rPr>
                        <a:t>完成所有動作要求，過程流暢</a:t>
                      </a:r>
                      <a:r>
                        <a:rPr lang="zh-TW" sz="2000" b="0" i="0" u="none" strike="noStrike" kern="100" noProof="0">
                          <a:solidFill>
                            <a:srgbClr val="000000"/>
                          </a:solidFill>
                          <a:latin typeface="微軟正黑體"/>
                          <a:ea typeface="微軟正黑體"/>
                        </a:rPr>
                        <a:t>。</a:t>
                      </a:r>
                      <a:endParaRPr lang="zh-TW" sz="2000"/>
                    </a:p>
                  </a:txBody>
                  <a:tcPr marL="62791" marR="62791" marT="0" marB="0" anchor="ctr"/>
                </a:tc>
                <a:tc>
                  <a:txBody>
                    <a:bodyPr/>
                    <a:lstStyle/>
                    <a:p>
                      <a:pPr lvl="0" algn="just">
                        <a:lnSpc>
                          <a:spcPct val="100000"/>
                        </a:lnSpc>
                        <a:spcAft>
                          <a:spcPts val="0"/>
                        </a:spcAft>
                        <a:buNone/>
                      </a:pPr>
                      <a:r>
                        <a:rPr lang="zh-TW" sz="2000" b="0" i="0" u="none" strike="noStrike" kern="100" noProof="0">
                          <a:solidFill>
                            <a:srgbClr val="000000"/>
                          </a:solidFill>
                          <a:latin typeface="微軟正黑體"/>
                          <a:ea typeface="微軟正黑體"/>
                        </a:rPr>
                        <a:t>能</a:t>
                      </a:r>
                      <a:r>
                        <a:rPr lang="zh-TW" sz="2000" b="0" i="0" u="none" strike="noStrike" kern="100" noProof="0">
                          <a:solidFill>
                            <a:srgbClr val="C00000"/>
                          </a:solidFill>
                          <a:latin typeface="微軟正黑體"/>
                          <a:ea typeface="微軟正黑體"/>
                        </a:rPr>
                        <a:t>完成所有動作要求，但過程不順暢</a:t>
                      </a:r>
                      <a:r>
                        <a:rPr lang="zh-TW" sz="2000" b="0" i="0" u="none" strike="noStrike" kern="100" noProof="0">
                          <a:solidFill>
                            <a:srgbClr val="000000"/>
                          </a:solidFill>
                          <a:latin typeface="微軟正黑體"/>
                          <a:ea typeface="微軟正黑體"/>
                        </a:rPr>
                        <a:t>。</a:t>
                      </a:r>
                      <a:endParaRPr lang="zh-TW" sz="2000"/>
                    </a:p>
                  </a:txBody>
                  <a:tcPr marL="62791" marR="62791" marT="0" marB="0" anchor="ctr"/>
                </a:tc>
                <a:tc>
                  <a:txBody>
                    <a:bodyPr/>
                    <a:lstStyle/>
                    <a:p>
                      <a:pPr lvl="0" algn="just">
                        <a:lnSpc>
                          <a:spcPct val="100000"/>
                        </a:lnSpc>
                        <a:spcAft>
                          <a:spcPts val="0"/>
                        </a:spcAft>
                        <a:buNone/>
                      </a:pPr>
                      <a:r>
                        <a:rPr lang="zh-TW" sz="2000" b="0" i="0" u="none" strike="noStrike" kern="100" noProof="0">
                          <a:solidFill>
                            <a:srgbClr val="000000"/>
                          </a:solidFill>
                          <a:latin typeface="微軟正黑體"/>
                          <a:ea typeface="微軟正黑體"/>
                        </a:rPr>
                        <a:t>在動作演練過程中，</a:t>
                      </a:r>
                      <a:r>
                        <a:rPr lang="zh-TW" sz="2000" b="0" i="0" u="none" strike="noStrike" kern="100" noProof="0">
                          <a:solidFill>
                            <a:srgbClr val="C00000"/>
                          </a:solidFill>
                          <a:latin typeface="微軟正黑體"/>
                          <a:ea typeface="微軟正黑體"/>
                        </a:rPr>
                        <a:t>有</a:t>
                      </a:r>
                      <a:r>
                        <a:rPr lang="en-US" altLang="zh-TW" sz="2000" b="0" i="0" u="none" strike="noStrike" kern="100" noProof="0">
                          <a:solidFill>
                            <a:srgbClr val="C00000"/>
                          </a:solidFill>
                          <a:latin typeface="微軟正黑體"/>
                          <a:ea typeface="微軟正黑體"/>
                        </a:rPr>
                        <a:t>1</a:t>
                      </a:r>
                      <a:r>
                        <a:rPr lang="zh-TW" sz="2000" b="0" i="0" u="none" strike="noStrike" kern="100" noProof="0">
                          <a:solidFill>
                            <a:srgbClr val="C00000"/>
                          </a:solidFill>
                          <a:latin typeface="微軟正黑體"/>
                          <a:ea typeface="微軟正黑體"/>
                        </a:rPr>
                        <a:t>個錯誤</a:t>
                      </a:r>
                      <a:r>
                        <a:rPr lang="zh-TW" sz="2000" b="0" i="0" u="none" strike="noStrike" kern="100" noProof="0">
                          <a:solidFill>
                            <a:srgbClr val="000000"/>
                          </a:solidFill>
                          <a:latin typeface="微軟正黑體"/>
                          <a:ea typeface="微軟正黑體"/>
                        </a:rPr>
                        <a:t>。</a:t>
                      </a:r>
                      <a:endParaRPr lang="zh-TW" altLang="en-US" sz="2000" b="0" i="0" u="none" strike="noStrike" kern="100" noProof="0">
                        <a:solidFill>
                          <a:srgbClr val="000000"/>
                        </a:solidFill>
                        <a:latin typeface="微軟正黑體"/>
                        <a:ea typeface="微軟正黑體"/>
                      </a:endParaRPr>
                    </a:p>
                  </a:txBody>
                  <a:tcPr marL="62791" marR="62791" marT="0" marB="0" anchor="ctr"/>
                </a:tc>
                <a:tc>
                  <a:txBody>
                    <a:bodyPr/>
                    <a:lstStyle/>
                    <a:p>
                      <a:pPr lvl="0" algn="just">
                        <a:lnSpc>
                          <a:spcPct val="100000"/>
                        </a:lnSpc>
                        <a:spcAft>
                          <a:spcPts val="0"/>
                        </a:spcAft>
                        <a:buNone/>
                      </a:pPr>
                      <a:r>
                        <a:rPr lang="zh-TW" sz="2000" b="0" i="0" u="none" strike="noStrike" kern="100" noProof="0">
                          <a:solidFill>
                            <a:srgbClr val="000000"/>
                          </a:solidFill>
                          <a:latin typeface="微軟正黑體"/>
                          <a:ea typeface="微軟正黑體"/>
                        </a:rPr>
                        <a:t>在動作演練過程中，</a:t>
                      </a:r>
                      <a:r>
                        <a:rPr lang="zh-TW" sz="2000" b="0" i="0" u="none" strike="noStrike" kern="100" noProof="0">
                          <a:solidFill>
                            <a:srgbClr val="C00000"/>
                          </a:solidFill>
                          <a:latin typeface="微軟正黑體"/>
                          <a:ea typeface="微軟正黑體"/>
                        </a:rPr>
                        <a:t>有</a:t>
                      </a:r>
                      <a:r>
                        <a:rPr lang="en-US" altLang="zh-TW" sz="2000" b="0" i="0" u="none" strike="noStrike" kern="100" noProof="0">
                          <a:solidFill>
                            <a:srgbClr val="C00000"/>
                          </a:solidFill>
                          <a:latin typeface="微軟正黑體"/>
                          <a:ea typeface="微軟正黑體"/>
                        </a:rPr>
                        <a:t>2</a:t>
                      </a:r>
                      <a:r>
                        <a:rPr lang="zh-TW" sz="2000" b="0" i="0" u="none" strike="noStrike" kern="100" noProof="0">
                          <a:solidFill>
                            <a:srgbClr val="C00000"/>
                          </a:solidFill>
                          <a:latin typeface="微軟正黑體"/>
                          <a:ea typeface="微軟正黑體"/>
                        </a:rPr>
                        <a:t>個錯誤</a:t>
                      </a:r>
                      <a:r>
                        <a:rPr lang="zh-TW" sz="2000" b="0" i="0" u="none" strike="noStrike" kern="100" noProof="0">
                          <a:solidFill>
                            <a:srgbClr val="000000"/>
                          </a:solidFill>
                          <a:latin typeface="微軟正黑體"/>
                          <a:ea typeface="微軟正黑體"/>
                        </a:rPr>
                        <a:t>。</a:t>
                      </a:r>
                      <a:endParaRPr lang="zh-TW" sz="2000"/>
                    </a:p>
                  </a:txBody>
                  <a:tcPr marL="62791" marR="62791" marT="0" marB="0" anchor="ctr"/>
                </a:tc>
                <a:tc>
                  <a:txBody>
                    <a:bodyPr/>
                    <a:lstStyle/>
                    <a:p>
                      <a:pPr marL="0" lvl="0" indent="0" algn="just">
                        <a:lnSpc>
                          <a:spcPct val="100000"/>
                        </a:lnSpc>
                        <a:spcAft>
                          <a:spcPts val="0"/>
                        </a:spcAft>
                        <a:buNone/>
                      </a:pPr>
                      <a:r>
                        <a:rPr lang="zh-TW" sz="2000" b="0" i="0" u="none" strike="noStrike" kern="100" noProof="0">
                          <a:solidFill>
                            <a:srgbClr val="000000"/>
                          </a:solidFill>
                          <a:latin typeface="微軟正黑體"/>
                          <a:ea typeface="微軟正黑體"/>
                        </a:rPr>
                        <a:t>在動作演練過程中，</a:t>
                      </a:r>
                      <a:r>
                        <a:rPr lang="zh-TW" sz="2000" b="0" i="0" u="none" strike="noStrike" kern="100" noProof="0">
                          <a:solidFill>
                            <a:srgbClr val="C00000"/>
                          </a:solidFill>
                          <a:latin typeface="微軟正黑體"/>
                          <a:ea typeface="微軟正黑體"/>
                        </a:rPr>
                        <a:t>完全不會做</a:t>
                      </a:r>
                      <a:r>
                        <a:rPr lang="zh-TW" sz="2000" b="0" i="0" u="none" strike="noStrike" kern="100" noProof="0">
                          <a:solidFill>
                            <a:srgbClr val="000000"/>
                          </a:solidFill>
                          <a:latin typeface="微軟正黑體"/>
                          <a:ea typeface="微軟正黑體"/>
                        </a:rPr>
                        <a:t>。</a:t>
                      </a:r>
                      <a:endParaRPr lang="zh-TW" sz="2000"/>
                    </a:p>
                  </a:txBody>
                  <a:tcPr marL="62791" marR="62791"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15326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F056D9B3-EFF2-4847-B2EF-2FE46ECA3CFE}"/>
              </a:ext>
            </a:extLst>
          </p:cNvPr>
          <p:cNvSpPr>
            <a:spLocks noGrp="1"/>
          </p:cNvSpPr>
          <p:nvPr>
            <p:ph type="title"/>
          </p:nvPr>
        </p:nvSpPr>
        <p:spPr/>
        <p:txBody>
          <a:bodyPr/>
          <a:lstStyle/>
          <a:p>
            <a:r>
              <a:rPr lang="zh-TW" altLang="en-US"/>
              <a:t>素養在生活中的實踐</a:t>
            </a:r>
            <a:r>
              <a:rPr lang="en-US" altLang="zh-TW"/>
              <a:t>(</a:t>
            </a:r>
            <a:r>
              <a:rPr lang="zh-TW" altLang="en-US"/>
              <a:t>新課綱增補</a:t>
            </a:r>
            <a:r>
              <a:rPr lang="en-US" altLang="zh-TW"/>
              <a:t>)</a:t>
            </a:r>
            <a:endParaRPr lang="zh-TW" altLang="en-US"/>
          </a:p>
        </p:txBody>
      </p:sp>
      <p:sp>
        <p:nvSpPr>
          <p:cNvPr id="4" name="投影片編號版面配置區 3">
            <a:extLst>
              <a:ext uri="{FF2B5EF4-FFF2-40B4-BE49-F238E27FC236}">
                <a16:creationId xmlns="" xmlns:a16="http://schemas.microsoft.com/office/drawing/2014/main" id="{3E300C89-5E9D-4E01-819D-D196017B158C}"/>
              </a:ext>
            </a:extLst>
          </p:cNvPr>
          <p:cNvSpPr>
            <a:spLocks noGrp="1"/>
          </p:cNvSpPr>
          <p:nvPr>
            <p:ph type="sldNum" sz="quarter" idx="12"/>
          </p:nvPr>
        </p:nvSpPr>
        <p:spPr/>
        <p:txBody>
          <a:bodyPr/>
          <a:lstStyle/>
          <a:p>
            <a:fld id="{F7DBB841-797D-4981-90E2-FEB5F237D115}" type="slidenum">
              <a:rPr lang="zh-TW" altLang="en-US" smtClean="0"/>
              <a:pPr/>
              <a:t>12</a:t>
            </a:fld>
            <a:endParaRPr lang="zh-TW" altLang="en-US"/>
          </a:p>
        </p:txBody>
      </p:sp>
      <p:sp>
        <p:nvSpPr>
          <p:cNvPr id="5" name="內容版面配置區 2">
            <a:extLst>
              <a:ext uri="{FF2B5EF4-FFF2-40B4-BE49-F238E27FC236}">
                <a16:creationId xmlns="" xmlns:a16="http://schemas.microsoft.com/office/drawing/2014/main" id="{7638B794-1B84-4248-8B0B-1D22F8590FB0}"/>
              </a:ext>
            </a:extLst>
          </p:cNvPr>
          <p:cNvSpPr txBox="1">
            <a:spLocks/>
          </p:cNvSpPr>
          <p:nvPr/>
        </p:nvSpPr>
        <p:spPr bwMode="auto">
          <a:xfrm>
            <a:off x="457200" y="1412776"/>
            <a:ext cx="460107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0" lang="zh-TW" altLang="en-US" dirty="0"/>
              <a:t>生活中的各層面由內而外來區分，</a:t>
            </a:r>
            <a:r>
              <a:rPr kumimoji="0" lang="zh-TW" altLang="zh-TW" dirty="0"/>
              <a:t>生活的各個面向</a:t>
            </a:r>
            <a:r>
              <a:rPr kumimoji="0" lang="zh-TW" altLang="en-US" dirty="0"/>
              <a:t>可以形成三面九項。</a:t>
            </a:r>
            <a:endParaRPr kumimoji="0" lang="en-US" altLang="zh-TW" dirty="0"/>
          </a:p>
          <a:p>
            <a:r>
              <a:rPr kumimoji="0" lang="zh-TW" altLang="en-US" dirty="0"/>
              <a:t>三面：個人的</a:t>
            </a:r>
            <a:r>
              <a:rPr kumimoji="0" lang="zh-TW" altLang="zh-TW" dirty="0"/>
              <a:t>自主行動</a:t>
            </a:r>
            <a:r>
              <a:rPr kumimoji="0" lang="en-US" altLang="zh-TW" dirty="0">
                <a:sym typeface="Segoe UI Emoji" panose="020B0502040204020203" pitchFamily="34" charset="0"/>
              </a:rPr>
              <a:t>→</a:t>
            </a:r>
            <a:r>
              <a:rPr kumimoji="0" lang="zh-TW" altLang="en-US" dirty="0"/>
              <a:t>人際的</a:t>
            </a:r>
            <a:r>
              <a:rPr kumimoji="0" lang="zh-TW" altLang="zh-TW" dirty="0"/>
              <a:t>溝通互動</a:t>
            </a:r>
            <a:r>
              <a:rPr kumimoji="0" lang="en-US" altLang="zh-TW" dirty="0">
                <a:sym typeface="Segoe UI Emoji" panose="020B0502040204020203" pitchFamily="34" charset="0"/>
              </a:rPr>
              <a:t>→</a:t>
            </a:r>
            <a:r>
              <a:rPr kumimoji="0" lang="zh-TW" altLang="en-US" dirty="0"/>
              <a:t>對大環境的</a:t>
            </a:r>
            <a:r>
              <a:rPr kumimoji="0" lang="zh-TW" altLang="zh-TW" dirty="0"/>
              <a:t>社會參與</a:t>
            </a:r>
            <a:r>
              <a:rPr kumimoji="0" lang="zh-TW" altLang="en-US" dirty="0"/>
              <a:t>共好。</a:t>
            </a:r>
            <a:endParaRPr kumimoji="0" lang="en-US" altLang="zh-TW" dirty="0"/>
          </a:p>
          <a:p>
            <a:r>
              <a:rPr kumimoji="0" lang="zh-TW" altLang="zh-TW" dirty="0"/>
              <a:t>九項：</a:t>
            </a:r>
            <a:r>
              <a:rPr kumimoji="0" lang="zh-TW" altLang="en-US" dirty="0"/>
              <a:t>根據現代</a:t>
            </a:r>
            <a:r>
              <a:rPr kumimoji="0" lang="zh-TW" altLang="zh-TW" dirty="0"/>
              <a:t>生活</a:t>
            </a:r>
            <a:r>
              <a:rPr kumimoji="0" lang="zh-TW" altLang="en-US" dirty="0"/>
              <a:t>中三大面向所選出的九個重要項目，但並非完整包含所有項目。</a:t>
            </a:r>
            <a:endParaRPr kumimoji="0" lang="zh-TW" altLang="zh-TW" dirty="0"/>
          </a:p>
        </p:txBody>
      </p:sp>
      <p:pic>
        <p:nvPicPr>
          <p:cNvPr id="6" name="圖片 5" descr="素養2-2 (1).png">
            <a:extLst>
              <a:ext uri="{FF2B5EF4-FFF2-40B4-BE49-F238E27FC236}">
                <a16:creationId xmlns="" xmlns:a16="http://schemas.microsoft.com/office/drawing/2014/main" id="{B033478B-36DF-4F33-BAD3-2DA18E507AF2}"/>
              </a:ext>
            </a:extLst>
          </p:cNvPr>
          <p:cNvPicPr>
            <a:picLocks noChangeAspect="1"/>
          </p:cNvPicPr>
          <p:nvPr/>
        </p:nvPicPr>
        <p:blipFill>
          <a:blip r:embed="rId3" cstate="print"/>
          <a:stretch>
            <a:fillRect/>
          </a:stretch>
        </p:blipFill>
        <p:spPr>
          <a:xfrm>
            <a:off x="5058270" y="1945372"/>
            <a:ext cx="3946991" cy="3946991"/>
          </a:xfrm>
          <a:prstGeom prst="rect">
            <a:avLst/>
          </a:prstGeom>
        </p:spPr>
      </p:pic>
    </p:spTree>
    <p:extLst>
      <p:ext uri="{BB962C8B-B14F-4D97-AF65-F5344CB8AC3E}">
        <p14:creationId xmlns:p14="http://schemas.microsoft.com/office/powerpoint/2010/main" val="29004993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矩形: 圓角 478">
            <a:extLst>
              <a:ext uri="{FF2B5EF4-FFF2-40B4-BE49-F238E27FC236}">
                <a16:creationId xmlns="" xmlns:a16="http://schemas.microsoft.com/office/drawing/2014/main" id="{FF3DDBC3-3F36-4D84-8FD6-4FC6A4E19EA7}"/>
              </a:ext>
            </a:extLst>
          </p:cNvPr>
          <p:cNvSpPr/>
          <p:nvPr/>
        </p:nvSpPr>
        <p:spPr>
          <a:xfrm>
            <a:off x="7305673" y="1621566"/>
            <a:ext cx="1719648" cy="43557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zh-TW">
                <a:latin typeface="Microsoft YaHei UI Light"/>
                <a:ea typeface="Microsoft YaHei UI Light"/>
              </a:rPr>
              <a:t>•A</a:t>
            </a:r>
            <a:r>
              <a:rPr lang="zh-TW" altLang="en-US">
                <a:latin typeface="Microsoft YaHei UI Light"/>
                <a:ea typeface="Microsoft YaHei UI Light"/>
              </a:rPr>
              <a:t>：在濕、搓、沖、捧、擦五大項動作都能確實完成，能展現出檢核表中要求之所有動作，且各項動作皆流暢確實。</a:t>
            </a:r>
            <a:endParaRPr lang="en-US">
              <a:latin typeface="Constantia"/>
              <a:ea typeface="標楷體" panose="03000509000000000000"/>
            </a:endParaRPr>
          </a:p>
        </p:txBody>
      </p:sp>
      <p:sp>
        <p:nvSpPr>
          <p:cNvPr id="478" name="矩形: 圓角 477">
            <a:extLst>
              <a:ext uri="{FF2B5EF4-FFF2-40B4-BE49-F238E27FC236}">
                <a16:creationId xmlns="" xmlns:a16="http://schemas.microsoft.com/office/drawing/2014/main" id="{D72B63DB-9FDD-4E8B-8356-9B776871B663}"/>
              </a:ext>
            </a:extLst>
          </p:cNvPr>
          <p:cNvSpPr/>
          <p:nvPr/>
        </p:nvSpPr>
        <p:spPr>
          <a:xfrm>
            <a:off x="5215322" y="1621566"/>
            <a:ext cx="1719648" cy="43557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zh-TW" sz="1650">
                <a:latin typeface="Microsoft YaHei UI Light"/>
                <a:ea typeface="Microsoft YaHei UI Light"/>
              </a:rPr>
              <a:t>•</a:t>
            </a:r>
            <a:r>
              <a:rPr lang="en-US" sz="1650">
                <a:latin typeface="Microsoft YaHei UI Light"/>
                <a:ea typeface="Microsoft YaHei UI Light"/>
              </a:rPr>
              <a:t>B</a:t>
            </a:r>
            <a:r>
              <a:rPr lang="zh-TW" altLang="en-US" sz="1650">
                <a:latin typeface="Microsoft YaHei UI Light"/>
                <a:ea typeface="Microsoft YaHei UI Light"/>
              </a:rPr>
              <a:t>：濕、搓、沖、捧、擦</a:t>
            </a:r>
            <a:r>
              <a:rPr lang="en-US" altLang="zh-TW" sz="1650">
                <a:latin typeface="Microsoft YaHei UI Light"/>
                <a:ea typeface="Microsoft YaHei UI Light"/>
              </a:rPr>
              <a:t/>
            </a:r>
            <a:br>
              <a:rPr lang="en-US" altLang="zh-TW" sz="1650">
                <a:latin typeface="Microsoft YaHei UI Light"/>
                <a:ea typeface="Microsoft YaHei UI Light"/>
              </a:rPr>
            </a:br>
            <a:r>
              <a:rPr lang="en-US" altLang="zh-TW" sz="1650">
                <a:latin typeface="Microsoft YaHei UI Light"/>
                <a:ea typeface="Microsoft YaHei UI Light"/>
              </a:rPr>
              <a:t> </a:t>
            </a:r>
            <a:r>
              <a:rPr lang="zh-TW" altLang="en-US" sz="1650">
                <a:latin typeface="Microsoft YaHei UI Light"/>
                <a:ea typeface="Microsoft YaHei UI Light"/>
              </a:rPr>
              <a:t>五大項動作都能確實完成，只是在沖洗完手後，有先把水龍頭關起來後，才又打開水龍頭完成「捧」的動作，還是能展現出檢核表中要求之所有動作，只是在「捧」的動作稍有停頓。</a:t>
            </a:r>
            <a:endParaRPr lang="en-US" altLang="zh-TW" sz="1650">
              <a:latin typeface="Constantia"/>
              <a:ea typeface="標楷體" panose="03000509000000000000"/>
            </a:endParaRPr>
          </a:p>
        </p:txBody>
      </p:sp>
      <p:sp>
        <p:nvSpPr>
          <p:cNvPr id="477" name="矩形: 圓角 476">
            <a:extLst>
              <a:ext uri="{FF2B5EF4-FFF2-40B4-BE49-F238E27FC236}">
                <a16:creationId xmlns="" xmlns:a16="http://schemas.microsoft.com/office/drawing/2014/main" id="{6EEF96F1-F236-4D2D-8509-EBC73AF10AC4}"/>
              </a:ext>
            </a:extLst>
          </p:cNvPr>
          <p:cNvSpPr/>
          <p:nvPr/>
        </p:nvSpPr>
        <p:spPr>
          <a:xfrm>
            <a:off x="2960214" y="1590674"/>
            <a:ext cx="1719648" cy="435575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altLang="zh-TW">
                <a:latin typeface="Microsoft YaHei UI Light"/>
                <a:ea typeface="Microsoft YaHei UI Light"/>
              </a:rPr>
              <a:t>•A</a:t>
            </a:r>
            <a:r>
              <a:rPr lang="zh-TW">
                <a:latin typeface="Microsoft YaHei UI Light"/>
                <a:ea typeface="Microsoft YaHei UI Light"/>
              </a:rPr>
              <a:t>：</a:t>
            </a:r>
            <a:r>
              <a:rPr lang="zh-TW" altLang="en-US">
                <a:latin typeface="Microsoft YaHei UI Light"/>
                <a:ea typeface="Microsoft YaHei UI Light"/>
              </a:rPr>
              <a:t>在</a:t>
            </a:r>
            <a:r>
              <a:rPr lang="zh-TW">
                <a:latin typeface="Microsoft YaHei UI Light"/>
                <a:ea typeface="Microsoft YaHei UI Light"/>
              </a:rPr>
              <a:t>濕、搓、沖、</a:t>
            </a:r>
            <a:r>
              <a:rPr lang="zh-TW" altLang="en-US">
                <a:latin typeface="Microsoft YaHei UI Light"/>
                <a:ea typeface="Microsoft YaHei UI Light"/>
              </a:rPr>
              <a:t>捧、</a:t>
            </a:r>
            <a:r>
              <a:rPr lang="zh-TW">
                <a:latin typeface="Microsoft YaHei UI Light"/>
                <a:ea typeface="Microsoft YaHei UI Light"/>
              </a:rPr>
              <a:t>擦</a:t>
            </a:r>
            <a:r>
              <a:rPr lang="zh-TW" altLang="en-US">
                <a:latin typeface="Microsoft YaHei UI Light"/>
                <a:ea typeface="Microsoft YaHei UI Light"/>
              </a:rPr>
              <a:t>五</a:t>
            </a:r>
            <a:r>
              <a:rPr lang="zh-TW">
                <a:latin typeface="Microsoft YaHei UI Light"/>
                <a:ea typeface="Microsoft YaHei UI Light"/>
              </a:rPr>
              <a:t>大項動作</a:t>
            </a:r>
            <a:r>
              <a:rPr lang="zh-TW" altLang="en-US">
                <a:latin typeface="Microsoft YaHei UI Light"/>
                <a:ea typeface="Microsoft YaHei UI Light"/>
              </a:rPr>
              <a:t>都</a:t>
            </a:r>
            <a:r>
              <a:rPr lang="zh-TW">
                <a:latin typeface="Microsoft YaHei UI Light"/>
                <a:ea typeface="Microsoft YaHei UI Light"/>
              </a:rPr>
              <a:t>能確實完</a:t>
            </a:r>
            <a:r>
              <a:rPr lang="zh-TW" altLang="en-US">
                <a:latin typeface="Microsoft YaHei UI Light"/>
                <a:ea typeface="Microsoft YaHei UI Light"/>
              </a:rPr>
              <a:t>成</a:t>
            </a:r>
            <a:r>
              <a:rPr lang="zh-TW">
                <a:latin typeface="Microsoft YaHei UI Light"/>
                <a:ea typeface="Microsoft YaHei UI Light"/>
              </a:rPr>
              <a:t>，能</a:t>
            </a:r>
            <a:r>
              <a:rPr lang="zh-TW" altLang="en-US">
                <a:latin typeface="Microsoft YaHei UI Light"/>
                <a:ea typeface="Microsoft YaHei UI Light"/>
              </a:rPr>
              <a:t>展現出檢核表中要求之所</a:t>
            </a:r>
            <a:r>
              <a:rPr lang="zh-TW">
                <a:latin typeface="Microsoft YaHei UI Light"/>
                <a:ea typeface="Microsoft YaHei UI Light"/>
              </a:rPr>
              <a:t>有動作</a:t>
            </a:r>
            <a:r>
              <a:rPr lang="zh-TW" altLang="en-US">
                <a:latin typeface="Microsoft YaHei UI Light"/>
                <a:ea typeface="Microsoft YaHei UI Light"/>
              </a:rPr>
              <a:t>，且各項動作皆流暢確實。</a:t>
            </a:r>
            <a:endParaRPr lang="zh-TW" altLang="en-US"/>
          </a:p>
        </p:txBody>
      </p:sp>
      <p:sp>
        <p:nvSpPr>
          <p:cNvPr id="476" name="矩形: 圓角 475">
            <a:extLst>
              <a:ext uri="{FF2B5EF4-FFF2-40B4-BE49-F238E27FC236}">
                <a16:creationId xmlns="" xmlns:a16="http://schemas.microsoft.com/office/drawing/2014/main" id="{61F01706-B5ED-460F-B8DE-3768D7D5D782}"/>
              </a:ext>
            </a:extLst>
          </p:cNvPr>
          <p:cNvSpPr/>
          <p:nvPr/>
        </p:nvSpPr>
        <p:spPr>
          <a:xfrm>
            <a:off x="705106" y="1590674"/>
            <a:ext cx="1719648" cy="43557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zh-TW" dirty="0">
                <a:latin typeface="Microsoft YaHei UI Light"/>
                <a:ea typeface="Microsoft YaHei UI Light"/>
              </a:rPr>
              <a:t>C：能完成濕、搓、沖、擦四大項動作，但左手較未能確實做到搓洗，且在沖洗完手後，未能用手捧水將水龍頭上的泡沫沖乾淨，再將水龍頭關上，沒有做到「捧」的動作</a:t>
            </a:r>
            <a:r>
              <a:rPr lang="zh-TW" altLang="en-US" dirty="0">
                <a:latin typeface="Microsoft YaHei UI Light"/>
                <a:ea typeface="Microsoft YaHei UI Light"/>
              </a:rPr>
              <a:t>。</a:t>
            </a:r>
            <a:endParaRPr lang="zh-TW" dirty="0"/>
          </a:p>
        </p:txBody>
      </p:sp>
      <p:sp>
        <p:nvSpPr>
          <p:cNvPr id="4" name="投影片編號版面配置區 3">
            <a:extLst>
              <a:ext uri="{FF2B5EF4-FFF2-40B4-BE49-F238E27FC236}">
                <a16:creationId xmlns="" xmlns:a16="http://schemas.microsoft.com/office/drawing/2014/main" id="{639CCFBD-9DEA-4DB7-AE55-13BD800EDEDB}"/>
              </a:ext>
            </a:extLst>
          </p:cNvPr>
          <p:cNvSpPr>
            <a:spLocks noGrp="1"/>
          </p:cNvSpPr>
          <p:nvPr>
            <p:ph type="sldNum" sz="quarter" idx="12"/>
          </p:nvPr>
        </p:nvSpPr>
        <p:spPr/>
        <p:txBody>
          <a:bodyPr/>
          <a:lstStyle/>
          <a:p>
            <a:fld id="{F7DBB841-797D-4981-90E2-FEB5F237D115}" type="slidenum">
              <a:rPr lang="zh-TW" altLang="en-US"/>
              <a:pPr/>
              <a:t>120</a:t>
            </a:fld>
            <a:endParaRPr lang="zh-TW" altLang="en-US"/>
          </a:p>
        </p:txBody>
      </p:sp>
      <p:sp>
        <p:nvSpPr>
          <p:cNvPr id="472" name="橢圓 471">
            <a:extLst>
              <a:ext uri="{FF2B5EF4-FFF2-40B4-BE49-F238E27FC236}">
                <a16:creationId xmlns="" xmlns:a16="http://schemas.microsoft.com/office/drawing/2014/main" id="{E5C86F24-D1BE-4BA9-BBEB-15553EC47F0A}"/>
              </a:ext>
            </a:extLst>
          </p:cNvPr>
          <p:cNvSpPr/>
          <p:nvPr/>
        </p:nvSpPr>
        <p:spPr>
          <a:xfrm>
            <a:off x="47366" y="891745"/>
            <a:ext cx="1070918" cy="937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a:latin typeface="Microsoft YaHei UI Light"/>
                <a:ea typeface="Microsoft YaHei UI Light"/>
              </a:rPr>
              <a:t>示例一</a:t>
            </a:r>
          </a:p>
        </p:txBody>
      </p:sp>
      <p:sp>
        <p:nvSpPr>
          <p:cNvPr id="473" name="橢圓 472">
            <a:extLst>
              <a:ext uri="{FF2B5EF4-FFF2-40B4-BE49-F238E27FC236}">
                <a16:creationId xmlns="" xmlns:a16="http://schemas.microsoft.com/office/drawing/2014/main" id="{0BC4D43D-F162-4AC9-94AD-AF0D7F0FA46D}"/>
              </a:ext>
            </a:extLst>
          </p:cNvPr>
          <p:cNvSpPr/>
          <p:nvPr/>
        </p:nvSpPr>
        <p:spPr>
          <a:xfrm>
            <a:off x="2426042" y="891745"/>
            <a:ext cx="1070918" cy="93705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200">
                <a:latin typeface="Microsoft YaHei UI Light"/>
                <a:ea typeface="Microsoft YaHei UI Light"/>
              </a:rPr>
              <a:t>示例二</a:t>
            </a:r>
          </a:p>
        </p:txBody>
      </p:sp>
      <p:sp>
        <p:nvSpPr>
          <p:cNvPr id="474" name="橢圓 473">
            <a:extLst>
              <a:ext uri="{FF2B5EF4-FFF2-40B4-BE49-F238E27FC236}">
                <a16:creationId xmlns="" xmlns:a16="http://schemas.microsoft.com/office/drawing/2014/main" id="{FB628D9D-5D8E-4A57-BCC2-7895E80A0987}"/>
              </a:ext>
            </a:extLst>
          </p:cNvPr>
          <p:cNvSpPr/>
          <p:nvPr/>
        </p:nvSpPr>
        <p:spPr>
          <a:xfrm>
            <a:off x="4722339" y="891745"/>
            <a:ext cx="1070918" cy="9370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200">
                <a:latin typeface="Microsoft YaHei UI Light"/>
                <a:ea typeface="Microsoft YaHei UI Light"/>
              </a:rPr>
              <a:t>示例三</a:t>
            </a:r>
          </a:p>
        </p:txBody>
      </p:sp>
      <p:sp>
        <p:nvSpPr>
          <p:cNvPr id="475" name="橢圓 474">
            <a:extLst>
              <a:ext uri="{FF2B5EF4-FFF2-40B4-BE49-F238E27FC236}">
                <a16:creationId xmlns="" xmlns:a16="http://schemas.microsoft.com/office/drawing/2014/main" id="{4AE9402E-204A-4984-A43D-AE668B27DE57}"/>
              </a:ext>
            </a:extLst>
          </p:cNvPr>
          <p:cNvSpPr/>
          <p:nvPr/>
        </p:nvSpPr>
        <p:spPr>
          <a:xfrm>
            <a:off x="6936258" y="891744"/>
            <a:ext cx="1070918" cy="9370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200">
                <a:latin typeface="Microsoft YaHei UI Light"/>
                <a:ea typeface="Microsoft YaHei UI Light"/>
              </a:rPr>
              <a:t>示例四</a:t>
            </a:r>
          </a:p>
        </p:txBody>
      </p:sp>
    </p:spTree>
    <p:extLst>
      <p:ext uri="{BB962C8B-B14F-4D97-AF65-F5344CB8AC3E}">
        <p14:creationId xmlns:p14="http://schemas.microsoft.com/office/powerpoint/2010/main" val="30106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animBg="1"/>
      <p:bldP spid="478" grpId="0" animBg="1"/>
      <p:bldP spid="477" grpId="0" animBg="1"/>
      <p:bldP spid="47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t="4455"/>
          <a:stretch/>
        </p:blipFill>
        <p:spPr>
          <a:xfrm>
            <a:off x="179512" y="1195754"/>
            <a:ext cx="8825030" cy="5324109"/>
          </a:xfrm>
          <a:prstGeom prst="rect">
            <a:avLst/>
          </a:prstGeom>
        </p:spPr>
      </p:pic>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ctr" anchorCtr="0" compatLnSpc="1">
            <a:prstTxWarp prst="textNoShape">
              <a:avLst/>
            </a:prstTxWarp>
            <a:noAutofit/>
          </a:bodyPr>
          <a:lstStyle/>
          <a:p>
            <a:pPr eaLnBrk="1" fontAlgn="auto" hangingPunct="1">
              <a:spcBef>
                <a:spcPts val="0"/>
              </a:spcBef>
              <a:spcAft>
                <a:spcPts val="0"/>
              </a:spcAft>
            </a:pPr>
            <a:r>
              <a:rPr lang="zh-TW" altLang="en-US" kern="0">
                <a:latin typeface="微軟正黑體" pitchFamily="34"/>
                <a:ea typeface="微軟正黑體" pitchFamily="34"/>
              </a:rPr>
              <a:t>體育評量標準</a:t>
            </a:r>
          </a:p>
        </p:txBody>
      </p:sp>
      <p:sp>
        <p:nvSpPr>
          <p:cNvPr id="6" name="橢圓形圖說文字 6"/>
          <p:cNvSpPr/>
          <p:nvPr/>
        </p:nvSpPr>
        <p:spPr>
          <a:xfrm>
            <a:off x="2123728" y="4509120"/>
            <a:ext cx="4019314" cy="1761390"/>
          </a:xfrm>
          <a:custGeom>
            <a:avLst>
              <a:gd name="f0" fmla="val 21441"/>
              <a:gd name="f1" fmla="val -1346"/>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solidFill>
            <a:srgbClr val="FBE5D6"/>
          </a:solidFill>
          <a:ln cap="flat">
            <a:noFill/>
            <a:prstDash val="solid"/>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US" sz="2400" kern="0">
                <a:solidFill>
                  <a:srgbClr val="002060"/>
                </a:solidFill>
                <a:effectLst>
                  <a:outerShdw>
                    <a:srgbClr val="000000"/>
                  </a:outerShdw>
                </a:effectLst>
                <a:latin typeface="微軟正黑體" pitchFamily="34"/>
                <a:ea typeface="微軟正黑體" pitchFamily="34"/>
              </a:rPr>
              <a:t> </a:t>
            </a:r>
            <a:r>
              <a:rPr lang="zh-TW" altLang="en-US" sz="2400" kern="0">
                <a:solidFill>
                  <a:srgbClr val="002060"/>
                </a:solidFill>
                <a:effectLst>
                  <a:outerShdw>
                    <a:srgbClr val="000000"/>
                  </a:outerShdw>
                </a:effectLst>
                <a:latin typeface="微軟正黑體" pitchFamily="34"/>
                <a:ea typeface="微軟正黑體" pitchFamily="34"/>
              </a:rPr>
              <a:t>運用不同的副詞強調深度，以區辨各等級表現描述</a:t>
            </a:r>
            <a:r>
              <a:rPr lang="zh-TW" sz="2400" kern="0">
                <a:solidFill>
                  <a:srgbClr val="002060"/>
                </a:solidFill>
                <a:effectLst>
                  <a:outerShdw>
                    <a:srgbClr val="000000"/>
                  </a:outerShdw>
                </a:effectLst>
                <a:latin typeface="微軟正黑體" pitchFamily="34"/>
                <a:ea typeface="微軟正黑體" pitchFamily="34"/>
              </a:rPr>
              <a:t>。</a:t>
            </a:r>
            <a:endParaRPr lang="en-US" sz="2400" kern="0">
              <a:solidFill>
                <a:srgbClr val="002060"/>
              </a:solidFill>
              <a:effectLst>
                <a:outerShdw>
                  <a:srgbClr val="000000"/>
                </a:outerShdw>
              </a:effectLst>
              <a:latin typeface="微軟正黑體" pitchFamily="34"/>
              <a:ea typeface="微軟正黑體" pitchFamily="34"/>
            </a:endParaRPr>
          </a:p>
        </p:txBody>
      </p:sp>
      <p:sp>
        <p:nvSpPr>
          <p:cNvPr id="7" name="投影片編號版面配置區 4"/>
          <p:cNvSpPr txBox="1">
            <a:spLocks noChangeArrowheads="1"/>
          </p:cNvSpPr>
          <p:nvPr/>
        </p:nvSpPr>
        <p:spPr bwMode="auto">
          <a:xfrm>
            <a:off x="6975475"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SzPct val="100000"/>
              <a:buFont typeface="Arial" panose="020B0604020202020204" pitchFamily="34" charset="0"/>
              <a:buChar char="•"/>
              <a:defRPr sz="2800">
                <a:solidFill>
                  <a:srgbClr val="000000"/>
                </a:solidFill>
                <a:latin typeface="Constantia" panose="02030602050306030303" pitchFamily="18" charset="0"/>
                <a:ea typeface="標楷體" panose="03000509000000000000" pitchFamily="65" charset="-120"/>
              </a:defRPr>
            </a:lvl1pPr>
            <a:lvl2pPr marL="742950" indent="-285750">
              <a:spcBef>
                <a:spcPts val="600"/>
              </a:spcBef>
              <a:buSzPct val="100000"/>
              <a:buFont typeface="Arial" panose="020B0604020202020204" pitchFamily="34" charset="0"/>
              <a:buChar char="–"/>
              <a:defRPr sz="2400">
                <a:solidFill>
                  <a:srgbClr val="000000"/>
                </a:solidFill>
                <a:latin typeface="Constantia" panose="02030602050306030303" pitchFamily="18" charset="0"/>
                <a:ea typeface="標楷體" panose="03000509000000000000" pitchFamily="65" charset="-120"/>
              </a:defRPr>
            </a:lvl2pPr>
            <a:lvl3pPr marL="1143000" indent="-228600">
              <a:spcBef>
                <a:spcPts val="500"/>
              </a:spcBef>
              <a:buSzPct val="100000"/>
              <a:buFont typeface="Arial" panose="020B0604020202020204" pitchFamily="34" charset="0"/>
              <a:buChar char="•"/>
              <a:defRPr sz="2000">
                <a:solidFill>
                  <a:srgbClr val="000000"/>
                </a:solidFill>
                <a:latin typeface="Constantia" panose="02030602050306030303" pitchFamily="18" charset="0"/>
                <a:ea typeface="標楷體" panose="03000509000000000000" pitchFamily="65" charset="-120"/>
              </a:defRPr>
            </a:lvl3pPr>
            <a:lvl4pPr marL="1600200" indent="-228600">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4pPr>
            <a:lvl5pPr marL="2057400" indent="-228600">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5pPr>
            <a:lvl6pPr marL="25146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6pPr>
            <a:lvl7pPr marL="29718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7pPr>
            <a:lvl8pPr marL="34290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8pPr>
            <a:lvl9pPr marL="38862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9pPr>
          </a:lstStyle>
          <a:p>
            <a:pPr algn="r" eaLnBrk="1" hangingPunct="1">
              <a:spcBef>
                <a:spcPct val="0"/>
              </a:spcBef>
              <a:buSzTx/>
              <a:buFontTx/>
              <a:buNone/>
            </a:pPr>
            <a:fld id="{218D3F1B-669C-469A-9FF3-F106A18FA6E5}" type="slidenum">
              <a:rPr lang="en-US" altLang="zh-TW" sz="1400" b="1" i="1" dirty="0" smtClean="0">
                <a:solidFill>
                  <a:srgbClr val="FFFFFF"/>
                </a:solidFill>
                <a:cs typeface="Arial" panose="020B0604020202020204" pitchFamily="34" charset="0"/>
              </a:rPr>
              <a:t>121</a:t>
            </a:fld>
            <a:endParaRPr lang="en-US" altLang="zh-TW" sz="1400" b="1" i="1">
              <a:solidFill>
                <a:srgbClr val="FFFFFF"/>
              </a:solidFill>
              <a:cs typeface="Arial" panose="020B0604020202020204" pitchFamily="34" charset="0"/>
            </a:endParaRPr>
          </a:p>
        </p:txBody>
      </p:sp>
    </p:spTree>
    <p:extLst>
      <p:ext uri="{BB962C8B-B14F-4D97-AF65-F5344CB8AC3E}">
        <p14:creationId xmlns:p14="http://schemas.microsoft.com/office/powerpoint/2010/main" val="370388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C1148819-3D04-4334-8239-D1F5A1967DEF}"/>
              </a:ext>
            </a:extLst>
          </p:cNvPr>
          <p:cNvSpPr>
            <a:spLocks noGrp="1"/>
          </p:cNvSpPr>
          <p:nvPr>
            <p:ph type="sldNum" sz="quarter" idx="12"/>
          </p:nvPr>
        </p:nvSpPr>
        <p:spPr/>
        <p:txBody>
          <a:bodyPr/>
          <a:lstStyle/>
          <a:p>
            <a:fld id="{F7DBB841-797D-4981-90E2-FEB5F237D115}" type="slidenum">
              <a:rPr lang="zh-TW" altLang="en-US"/>
              <a:pPr/>
              <a:t>122</a:t>
            </a:fld>
            <a:endParaRPr lang="zh-TW" altLang="en-US"/>
          </a:p>
        </p:txBody>
      </p:sp>
      <p:sp>
        <p:nvSpPr>
          <p:cNvPr id="9" name="文字方塊 8">
            <a:extLst>
              <a:ext uri="{FF2B5EF4-FFF2-40B4-BE49-F238E27FC236}">
                <a16:creationId xmlns="" xmlns:a16="http://schemas.microsoft.com/office/drawing/2014/main" id="{C3ADA51B-1733-478F-8837-A13DE4B40A9E}"/>
              </a:ext>
            </a:extLst>
          </p:cNvPr>
          <p:cNvSpPr txBox="1"/>
          <p:nvPr/>
        </p:nvSpPr>
        <p:spPr>
          <a:xfrm>
            <a:off x="3200400" y="111211"/>
            <a:ext cx="2743200"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4000" b="1">
                <a:latin typeface="微軟正黑體"/>
                <a:ea typeface="微軟正黑體"/>
              </a:rPr>
              <a:t>足球示例</a:t>
            </a:r>
            <a:endParaRPr lang="en-US" altLang="zh-TW">
              <a:cs typeface="Arial" panose="020B0604020202020204" pitchFamily="34" charset="0"/>
            </a:endParaRPr>
          </a:p>
        </p:txBody>
      </p:sp>
      <p:sp>
        <p:nvSpPr>
          <p:cNvPr id="11" name="矩形 10">
            <a:extLst>
              <a:ext uri="{FF2B5EF4-FFF2-40B4-BE49-F238E27FC236}">
                <a16:creationId xmlns="" xmlns:a16="http://schemas.microsoft.com/office/drawing/2014/main" id="{60FF7F9D-CC13-428A-AF85-39AE0BDB7AF3}"/>
              </a:ext>
            </a:extLst>
          </p:cNvPr>
          <p:cNvSpPr/>
          <p:nvPr/>
        </p:nvSpPr>
        <p:spPr>
          <a:xfrm>
            <a:off x="366582" y="716690"/>
            <a:ext cx="2131539" cy="72081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600">
                <a:latin typeface="Microsoft YaHei UI Light"/>
                <a:ea typeface="Microsoft YaHei UI Light"/>
              </a:rPr>
              <a:t>課程架構</a:t>
            </a:r>
          </a:p>
        </p:txBody>
      </p:sp>
      <p:pic>
        <p:nvPicPr>
          <p:cNvPr id="12" name="圖片 12">
            <a:extLst>
              <a:ext uri="{FF2B5EF4-FFF2-40B4-BE49-F238E27FC236}">
                <a16:creationId xmlns="" xmlns:a16="http://schemas.microsoft.com/office/drawing/2014/main" id="{4EFA6E37-69C3-437D-87FE-36651B60EAB1}"/>
              </a:ext>
            </a:extLst>
          </p:cNvPr>
          <p:cNvPicPr>
            <a:picLocks noChangeAspect="1"/>
          </p:cNvPicPr>
          <p:nvPr/>
        </p:nvPicPr>
        <p:blipFill>
          <a:blip r:embed="rId2"/>
          <a:stretch>
            <a:fillRect/>
          </a:stretch>
        </p:blipFill>
        <p:spPr>
          <a:xfrm>
            <a:off x="368644" y="1592504"/>
            <a:ext cx="8592064" cy="4877776"/>
          </a:xfrm>
          <a:prstGeom prst="rect">
            <a:avLst/>
          </a:prstGeom>
        </p:spPr>
      </p:pic>
    </p:spTree>
    <p:extLst>
      <p:ext uri="{BB962C8B-B14F-4D97-AF65-F5344CB8AC3E}">
        <p14:creationId xmlns:p14="http://schemas.microsoft.com/office/powerpoint/2010/main" val="13845301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34EDD74B-9320-461E-BFD3-A8EC677A3051}"/>
              </a:ext>
            </a:extLst>
          </p:cNvPr>
          <p:cNvSpPr>
            <a:spLocks noGrp="1"/>
          </p:cNvSpPr>
          <p:nvPr>
            <p:ph type="sldNum" sz="quarter" idx="12"/>
          </p:nvPr>
        </p:nvSpPr>
        <p:spPr/>
        <p:txBody>
          <a:bodyPr/>
          <a:lstStyle/>
          <a:p>
            <a:fld id="{F7DBB841-797D-4981-90E2-FEB5F237D115}" type="slidenum">
              <a:rPr lang="zh-TW" altLang="en-US"/>
              <a:pPr/>
              <a:t>123</a:t>
            </a:fld>
            <a:endParaRPr lang="zh-TW" altLang="en-US"/>
          </a:p>
        </p:txBody>
      </p:sp>
      <p:sp>
        <p:nvSpPr>
          <p:cNvPr id="6" name="矩形 5">
            <a:extLst>
              <a:ext uri="{FF2B5EF4-FFF2-40B4-BE49-F238E27FC236}">
                <a16:creationId xmlns="" xmlns:a16="http://schemas.microsoft.com/office/drawing/2014/main" id="{6F6E6560-B54D-4725-AE40-7AB8290E0930}"/>
              </a:ext>
            </a:extLst>
          </p:cNvPr>
          <p:cNvSpPr/>
          <p:nvPr/>
        </p:nvSpPr>
        <p:spPr>
          <a:xfrm>
            <a:off x="366582" y="129745"/>
            <a:ext cx="4036539" cy="72081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600">
                <a:latin typeface="Microsoft YaHei UI Light"/>
                <a:ea typeface="Microsoft YaHei UI Light"/>
              </a:rPr>
              <a:t>教學與評量對照表</a:t>
            </a:r>
          </a:p>
        </p:txBody>
      </p:sp>
      <p:graphicFrame>
        <p:nvGraphicFramePr>
          <p:cNvPr id="8" name="表格 7">
            <a:extLst>
              <a:ext uri="{FF2B5EF4-FFF2-40B4-BE49-F238E27FC236}">
                <a16:creationId xmlns="" xmlns:a16="http://schemas.microsoft.com/office/drawing/2014/main" id="{4B4A888C-F1DE-411F-A6EC-708B8CBD0144}"/>
              </a:ext>
            </a:extLst>
          </p:cNvPr>
          <p:cNvGraphicFramePr>
            <a:graphicFrameLocks noGrp="1"/>
          </p:cNvGraphicFramePr>
          <p:nvPr>
            <p:extLst>
              <p:ext uri="{D42A27DB-BD31-4B8C-83A1-F6EECF244321}">
                <p14:modId xmlns:p14="http://schemas.microsoft.com/office/powerpoint/2010/main" val="1706846873"/>
              </p:ext>
            </p:extLst>
          </p:nvPr>
        </p:nvGraphicFramePr>
        <p:xfrm>
          <a:off x="127000" y="958851"/>
          <a:ext cx="8890000" cy="5578729"/>
        </p:xfrm>
        <a:graphic>
          <a:graphicData uri="http://schemas.openxmlformats.org/drawingml/2006/table">
            <a:tbl>
              <a:tblPr firstRow="1" firstCol="1" bandRow="1">
                <a:tableStyleId>{5C22544A-7EE6-4342-B048-85BDC9FD1C3A}</a:tableStyleId>
              </a:tblPr>
              <a:tblGrid>
                <a:gridCol w="622300">
                  <a:extLst>
                    <a:ext uri="{9D8B030D-6E8A-4147-A177-3AD203B41FA5}">
                      <a16:colId xmlns="" xmlns:a16="http://schemas.microsoft.com/office/drawing/2014/main" val="504723002"/>
                    </a:ext>
                  </a:extLst>
                </a:gridCol>
                <a:gridCol w="2260600">
                  <a:extLst>
                    <a:ext uri="{9D8B030D-6E8A-4147-A177-3AD203B41FA5}">
                      <a16:colId xmlns="" xmlns:a16="http://schemas.microsoft.com/office/drawing/2014/main" val="3230260354"/>
                    </a:ext>
                  </a:extLst>
                </a:gridCol>
                <a:gridCol w="3581400">
                  <a:extLst>
                    <a:ext uri="{9D8B030D-6E8A-4147-A177-3AD203B41FA5}">
                      <a16:colId xmlns="" xmlns:a16="http://schemas.microsoft.com/office/drawing/2014/main" val="2902813853"/>
                    </a:ext>
                  </a:extLst>
                </a:gridCol>
                <a:gridCol w="1028700">
                  <a:extLst>
                    <a:ext uri="{9D8B030D-6E8A-4147-A177-3AD203B41FA5}">
                      <a16:colId xmlns="" xmlns:a16="http://schemas.microsoft.com/office/drawing/2014/main" val="1023511397"/>
                    </a:ext>
                  </a:extLst>
                </a:gridCol>
                <a:gridCol w="1397000">
                  <a:extLst>
                    <a:ext uri="{9D8B030D-6E8A-4147-A177-3AD203B41FA5}">
                      <a16:colId xmlns="" xmlns:a16="http://schemas.microsoft.com/office/drawing/2014/main" val="3997274031"/>
                    </a:ext>
                  </a:extLst>
                </a:gridCol>
              </a:tblGrid>
              <a:tr h="469773">
                <a:tc>
                  <a:txBody>
                    <a:bodyPr/>
                    <a:lstStyle/>
                    <a:p>
                      <a:pPr marL="0" algn="ctr" rtl="0" eaLnBrk="1" latinLnBrk="0" hangingPunct="1">
                        <a:spcBef>
                          <a:spcPts val="0"/>
                        </a:spcBef>
                        <a:spcAft>
                          <a:spcPts val="0"/>
                        </a:spcAft>
                      </a:pPr>
                      <a:r>
                        <a:rPr lang="zh-TW" altLang="en-US" sz="1700" kern="100">
                          <a:effectLst/>
                          <a:latin typeface="Microsoft YaHei UI Light"/>
                          <a:ea typeface="Microsoft YaHei UI Light"/>
                        </a:rPr>
                        <a:t>單元名稱</a:t>
                      </a:r>
                      <a:endParaRPr lang="zh-TW" altLang="en-US">
                        <a:effectLst/>
                        <a:latin typeface="Microsoft YaHei UI Light"/>
                        <a:ea typeface="Microsoft YaHei UI Light"/>
                      </a:endParaRPr>
                    </a:p>
                  </a:txBody>
                  <a:tcPr marL="0" marR="0" marT="0" marB="0" anchor="ctr"/>
                </a:tc>
                <a:tc gridSpan="4">
                  <a:txBody>
                    <a:bodyPr/>
                    <a:lstStyle/>
                    <a:p>
                      <a:pPr marL="0" algn="ctr" rtl="0" eaLnBrk="1" latinLnBrk="0" hangingPunct="1">
                        <a:spcBef>
                          <a:spcPts val="0"/>
                        </a:spcBef>
                        <a:spcAft>
                          <a:spcPts val="0"/>
                        </a:spcAft>
                      </a:pPr>
                      <a:r>
                        <a:rPr lang="zh-TW" altLang="en-US" sz="1700" kern="100">
                          <a:effectLst/>
                          <a:latin typeface="Microsoft YaHei UI Light"/>
                          <a:ea typeface="Microsoft YaHei UI Light"/>
                        </a:rPr>
                        <a:t>低年級：踢踢樂</a:t>
                      </a:r>
                      <a:endParaRPr lang="zh-TW" altLang="en-US">
                        <a:effectLst/>
                        <a:latin typeface="Microsoft YaHei UI Light"/>
                        <a:ea typeface="Microsoft YaHei UI Light"/>
                      </a:endParaRPr>
                    </a:p>
                  </a:txBody>
                  <a:tcPr marL="0" marR="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3173785415"/>
                  </a:ext>
                </a:extLst>
              </a:tr>
              <a:tr h="1409192">
                <a:tc>
                  <a:txBody>
                    <a:bodyPr/>
                    <a:lstStyle/>
                    <a:p>
                      <a:pPr marL="0" algn="ctr" rtl="0" eaLnBrk="1" latinLnBrk="0" hangingPunct="1">
                        <a:spcBef>
                          <a:spcPts val="0"/>
                        </a:spcBef>
                        <a:spcAft>
                          <a:spcPts val="0"/>
                        </a:spcAft>
                      </a:pPr>
                      <a:r>
                        <a:rPr lang="zh-TW" altLang="en-US" sz="1700" kern="100">
                          <a:effectLst/>
                          <a:latin typeface="Microsoft YaHei UI Light"/>
                          <a:ea typeface="Microsoft YaHei UI Light"/>
                        </a:rPr>
                        <a:t>操作說明</a:t>
                      </a:r>
                      <a:endParaRPr lang="zh-TW" altLang="en-US">
                        <a:effectLst/>
                        <a:latin typeface="Microsoft YaHei UI Light"/>
                        <a:ea typeface="Microsoft YaHei UI Light"/>
                      </a:endParaRPr>
                    </a:p>
                  </a:txBody>
                  <a:tcPr marL="0" marR="0" marT="0" marB="0" anchor="ctr"/>
                </a:tc>
                <a:tc gridSpan="4">
                  <a:txBody>
                    <a:bodyPr/>
                    <a:lstStyle/>
                    <a:p>
                      <a:pPr marL="347345" indent="-347345" algn="just" rtl="0">
                        <a:spcBef>
                          <a:spcPts val="0"/>
                        </a:spcBef>
                        <a:spcAft>
                          <a:spcPts val="0"/>
                        </a:spcAft>
                        <a:buFont typeface="+mj-lt"/>
                        <a:buAutoNum type="arabicPeriod"/>
                      </a:pPr>
                      <a:r>
                        <a:rPr lang="zh-TW" altLang="en-US" sz="1700" kern="100">
                          <a:effectLst/>
                          <a:latin typeface="Microsoft YaHei UI Light"/>
                          <a:ea typeface="Microsoft YaHei UI Light"/>
                        </a:rPr>
                        <a:t>評量時機：技能評量於完整教學活動結束後實施；認知、情意與行為評量可於教學過程中、單元活動結束後，或期末進行整體性評量。</a:t>
                      </a:r>
                      <a:endParaRPr lang="zh-TW" altLang="en-US">
                        <a:latin typeface="Microsoft YaHei UI Light"/>
                        <a:ea typeface="Microsoft YaHei UI Light"/>
                      </a:endParaRPr>
                    </a:p>
                    <a:p>
                      <a:pPr marL="347345" lvl="0" indent="-347345" algn="just">
                        <a:spcBef>
                          <a:spcPts val="0"/>
                        </a:spcBef>
                        <a:spcAft>
                          <a:spcPts val="0"/>
                        </a:spcAft>
                        <a:buAutoNum type="arabicPeriod"/>
                      </a:pPr>
                      <a:r>
                        <a:rPr lang="zh-TW" altLang="en-US" sz="1700" kern="100">
                          <a:effectLst/>
                          <a:latin typeface="Microsoft YaHei UI Light"/>
                          <a:ea typeface="Microsoft YaHei UI Light"/>
                        </a:rPr>
                        <a:t>評量工具：技能動作檢核表、運動知識評量卷。</a:t>
                      </a:r>
                      <a:endParaRPr lang="zh-TW" altLang="en-US">
                        <a:latin typeface="Microsoft YaHei UI Light"/>
                        <a:ea typeface="Microsoft YaHei UI Light"/>
                      </a:endParaRPr>
                    </a:p>
                    <a:p>
                      <a:pPr marL="347345" lvl="0" indent="-347345" algn="just">
                        <a:spcBef>
                          <a:spcPts val="0"/>
                        </a:spcBef>
                        <a:spcAft>
                          <a:spcPts val="0"/>
                        </a:spcAft>
                        <a:buAutoNum type="arabicPeriod"/>
                      </a:pPr>
                      <a:r>
                        <a:rPr lang="zh-TW" altLang="en-US" sz="1700" kern="100">
                          <a:effectLst/>
                          <a:latin typeface="Microsoft YaHei UI Light"/>
                          <a:ea typeface="Microsoft YaHei UI Light"/>
                        </a:rPr>
                        <a:t>內容標準次主題：為該節課教學內容所設計之評量工具其對應的內容標準。</a:t>
                      </a:r>
                      <a:endParaRPr lang="zh-TW" altLang="en-US">
                        <a:latin typeface="Microsoft YaHei UI Light"/>
                        <a:ea typeface="Microsoft YaHei UI Light"/>
                      </a:endParaRPr>
                    </a:p>
                    <a:p>
                      <a:pPr marL="347345" lvl="0" indent="-347345" algn="just" eaLnBrk="1" latinLnBrk="0" hangingPunct="1">
                        <a:spcBef>
                          <a:spcPts val="0"/>
                        </a:spcBef>
                        <a:spcAft>
                          <a:spcPts val="0"/>
                        </a:spcAft>
                        <a:buClrTx/>
                        <a:buSzPts val="1700"/>
                        <a:buAutoNum type="arabicPeriod"/>
                      </a:pPr>
                      <a:r>
                        <a:rPr lang="zh-TW" altLang="en-US" sz="1700" kern="100">
                          <a:effectLst/>
                          <a:latin typeface="Microsoft YaHei UI Light"/>
                          <a:ea typeface="Microsoft YaHei UI Light"/>
                        </a:rPr>
                        <a:t>本教學與評量設計為範例僅供教師參考之用，教師可視實際需求與課堂節數選用評量工具。</a:t>
                      </a:r>
                      <a:endParaRPr lang="zh-TW" altLang="en-US">
                        <a:effectLst/>
                        <a:latin typeface="Microsoft YaHei UI Light"/>
                        <a:ea typeface="Microsoft YaHei UI Light"/>
                      </a:endParaRPr>
                    </a:p>
                  </a:txBody>
                  <a:tcPr marL="0" marR="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2277979913"/>
                  </a:ext>
                </a:extLst>
              </a:tr>
              <a:tr h="469773">
                <a:tc>
                  <a:txBody>
                    <a:bodyPr/>
                    <a:lstStyle/>
                    <a:p>
                      <a:pPr marL="0" algn="ctr" rtl="0" eaLnBrk="1" latinLnBrk="0" hangingPunct="1">
                        <a:spcBef>
                          <a:spcPts val="0"/>
                        </a:spcBef>
                        <a:spcAft>
                          <a:spcPts val="0"/>
                        </a:spcAft>
                      </a:pPr>
                      <a:r>
                        <a:rPr lang="zh-TW" altLang="en-US" sz="1700" kern="100">
                          <a:effectLst/>
                          <a:latin typeface="Microsoft YaHei UI Light"/>
                          <a:ea typeface="Microsoft YaHei UI Light"/>
                        </a:rPr>
                        <a:t>節課名稱</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1700" kern="100">
                          <a:effectLst/>
                          <a:latin typeface="Microsoft YaHei UI Light"/>
                          <a:ea typeface="Microsoft YaHei UI Light"/>
                        </a:rPr>
                        <a:t>教學目標</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1700" kern="100">
                          <a:effectLst/>
                          <a:latin typeface="Microsoft YaHei UI Light"/>
                          <a:ea typeface="Microsoft YaHei UI Light"/>
                        </a:rPr>
                        <a:t>教學重點</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1700" kern="100">
                          <a:effectLst/>
                          <a:latin typeface="Microsoft YaHei UI Light"/>
                          <a:ea typeface="Microsoft YaHei UI Light"/>
                        </a:rPr>
                        <a:t>內容標準</a:t>
                      </a:r>
                      <a:endParaRPr lang="zh-TW" altLang="en-US">
                        <a:effectLst/>
                        <a:latin typeface="Microsoft YaHei UI Light"/>
                        <a:ea typeface="Microsoft YaHei UI Light"/>
                      </a:endParaRPr>
                    </a:p>
                    <a:p>
                      <a:pPr marL="0" algn="ctr" rtl="0" eaLnBrk="1" latinLnBrk="0" hangingPunct="1">
                        <a:spcBef>
                          <a:spcPts val="0"/>
                        </a:spcBef>
                        <a:spcAft>
                          <a:spcPts val="0"/>
                        </a:spcAft>
                      </a:pPr>
                      <a:r>
                        <a:rPr lang="zh-TW" altLang="en-US" sz="1700" kern="100">
                          <a:effectLst/>
                          <a:latin typeface="Microsoft YaHei UI Light"/>
                          <a:ea typeface="Microsoft YaHei UI Light"/>
                        </a:rPr>
                        <a:t>次主題</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1700" kern="100" spc="-100">
                          <a:effectLst/>
                          <a:latin typeface="Microsoft YaHei UI Light"/>
                          <a:ea typeface="Microsoft YaHei UI Light"/>
                        </a:rPr>
                        <a:t>評量工具</a:t>
                      </a:r>
                      <a:endParaRPr lang="zh-TW" altLang="en-US">
                        <a:effectLst/>
                        <a:latin typeface="Microsoft YaHei UI Light"/>
                        <a:ea typeface="Microsoft YaHei UI Light"/>
                      </a:endParaRPr>
                    </a:p>
                  </a:txBody>
                  <a:tcPr marL="0" marR="0" marT="0" marB="0" anchor="ctr"/>
                </a:tc>
                <a:extLst>
                  <a:ext uri="{0D108BD9-81ED-4DB2-BD59-A6C34878D82A}">
                    <a16:rowId xmlns="" xmlns:a16="http://schemas.microsoft.com/office/drawing/2014/main" val="1066649168"/>
                  </a:ext>
                </a:extLst>
              </a:tr>
              <a:tr h="1174369">
                <a:tc>
                  <a:txBody>
                    <a:bodyPr/>
                    <a:lstStyle/>
                    <a:p>
                      <a:pPr marL="73025" marR="73025" algn="ctr" rtl="0" eaLnBrk="1" latinLnBrk="0" hangingPunct="1">
                        <a:spcBef>
                          <a:spcPts val="0"/>
                        </a:spcBef>
                        <a:spcAft>
                          <a:spcPts val="0"/>
                        </a:spcAft>
                      </a:pPr>
                      <a:r>
                        <a:rPr lang="zh-TW" altLang="en-US" sz="1700" kern="100">
                          <a:effectLst/>
                          <a:latin typeface="Microsoft YaHei UI Light"/>
                          <a:ea typeface="Microsoft YaHei UI Light"/>
                        </a:rPr>
                        <a:t>一、足球操</a:t>
                      </a:r>
                      <a:endParaRPr lang="zh-TW" altLang="en-US">
                        <a:effectLst/>
                        <a:latin typeface="Microsoft YaHei UI Light"/>
                        <a:ea typeface="Microsoft YaHei UI Light"/>
                      </a:endParaRPr>
                    </a:p>
                  </a:txBody>
                  <a:tcPr marL="0" marR="0" marT="0" marB="0" anchor="ctr"/>
                </a:tc>
                <a:tc>
                  <a:txBody>
                    <a:bodyPr/>
                    <a:lstStyle/>
                    <a:p>
                      <a:pPr marL="347345" indent="-347345" algn="l" rtl="0">
                        <a:spcBef>
                          <a:spcPts val="0"/>
                        </a:spcBef>
                        <a:spcAft>
                          <a:spcPts val="0"/>
                        </a:spcAft>
                        <a:buFont typeface="+mj-lt"/>
                        <a:buAutoNum type="arabicPeriod"/>
                      </a:pPr>
                      <a:r>
                        <a:rPr lang="zh-TW" altLang="en-US" sz="1700" kern="1200">
                          <a:effectLst/>
                          <a:latin typeface="Microsoft YaHei UI Light"/>
                          <a:ea typeface="Microsoft YaHei UI Light"/>
                        </a:rPr>
                        <a:t>能認識身體運用在足球部位的名稱。</a:t>
                      </a:r>
                      <a:endParaRPr lang="zh-TW" altLang="en-US">
                        <a:latin typeface="Microsoft YaHei UI Light"/>
                        <a:ea typeface="Microsoft YaHei UI Light"/>
                      </a:endParaRPr>
                    </a:p>
                    <a:p>
                      <a:pPr marL="347345" lvl="0" indent="-347345" algn="l" eaLnBrk="1" latinLnBrk="0" hangingPunct="1">
                        <a:spcBef>
                          <a:spcPts val="0"/>
                        </a:spcBef>
                        <a:spcAft>
                          <a:spcPts val="0"/>
                        </a:spcAft>
                        <a:buClrTx/>
                        <a:buSzPts val="1700"/>
                        <a:buAutoNum type="arabicPeriod"/>
                      </a:pPr>
                      <a:r>
                        <a:rPr lang="zh-TW" altLang="en-US" sz="1700" kern="1200">
                          <a:effectLst/>
                          <a:latin typeface="Microsoft YaHei UI Light"/>
                          <a:ea typeface="Microsoft YaHei UI Light"/>
                        </a:rPr>
                        <a:t>能做出足球操的動作。</a:t>
                      </a:r>
                      <a:endParaRPr lang="zh-TW" altLang="en-US">
                        <a:effectLst/>
                        <a:latin typeface="Microsoft YaHei UI Light"/>
                        <a:ea typeface="Microsoft YaHei UI Light"/>
                      </a:endParaRPr>
                    </a:p>
                  </a:txBody>
                  <a:tcPr marL="0" marR="0" marT="0" marB="0" anchor="ctr"/>
                </a:tc>
                <a:tc>
                  <a:txBody>
                    <a:bodyPr/>
                    <a:lstStyle/>
                    <a:p>
                      <a:pPr marL="347345" indent="-347345" algn="just" rtl="0" eaLnBrk="1" latinLnBrk="0" hangingPunct="1">
                        <a:spcBef>
                          <a:spcPts val="0"/>
                        </a:spcBef>
                        <a:spcAft>
                          <a:spcPts val="0"/>
                        </a:spcAft>
                        <a:buClrTx/>
                        <a:buSzPts val="1700"/>
                        <a:buFont typeface="+mj-ea"/>
                        <a:buAutoNum type="ea1ChtPlain"/>
                        <a:tabLst>
                          <a:tab pos="320040" algn="l"/>
                        </a:tabLst>
                      </a:pPr>
                      <a:r>
                        <a:rPr lang="zh-TW" altLang="en-US" sz="1700" kern="100">
                          <a:effectLst/>
                          <a:latin typeface="Microsoft YaHei UI Light"/>
                          <a:ea typeface="Microsoft YaHei UI Light"/>
                        </a:rPr>
                        <a:t>暖身活動：球不動人動繞著足球熱身。</a:t>
                      </a:r>
                      <a:endParaRPr lang="zh-TW" altLang="en-US" sz="1700">
                        <a:effectLst/>
                        <a:latin typeface="Microsoft YaHei UI Light"/>
                        <a:ea typeface="Microsoft YaHei UI Light"/>
                      </a:endParaRPr>
                    </a:p>
                    <a:p>
                      <a:pPr marL="347345" indent="-347345" algn="just" rtl="0" eaLnBrk="1" latinLnBrk="0" hangingPunct="1">
                        <a:spcBef>
                          <a:spcPts val="0"/>
                        </a:spcBef>
                        <a:spcAft>
                          <a:spcPts val="0"/>
                        </a:spcAft>
                        <a:tabLst>
                          <a:tab pos="320040" algn="l"/>
                        </a:tabLst>
                      </a:pPr>
                      <a:r>
                        <a:rPr lang="zh-TW" altLang="en-US" sz="1700" kern="100">
                          <a:effectLst/>
                          <a:latin typeface="Microsoft YaHei UI Light"/>
                          <a:ea typeface="Microsoft YaHei UI Light"/>
                        </a:rPr>
                        <a:t>主要活動：足球操動作教學。</a:t>
                      </a:r>
                      <a:endParaRPr lang="zh-TW" altLang="en-US">
                        <a:effectLst/>
                        <a:latin typeface="Microsoft YaHei UI Light"/>
                        <a:ea typeface="Microsoft YaHei UI Light"/>
                      </a:endParaRPr>
                    </a:p>
                    <a:p>
                      <a:pPr marL="347345" indent="-347345" algn="just" rtl="0" eaLnBrk="1" latinLnBrk="0" hangingPunct="1">
                        <a:spcBef>
                          <a:spcPts val="0"/>
                        </a:spcBef>
                        <a:spcAft>
                          <a:spcPts val="0"/>
                        </a:spcAft>
                        <a:tabLst>
                          <a:tab pos="320040" algn="l"/>
                        </a:tabLst>
                      </a:pPr>
                      <a:r>
                        <a:rPr lang="zh-TW" altLang="en-US" sz="1700" kern="100">
                          <a:effectLst/>
                          <a:latin typeface="Microsoft YaHei UI Light"/>
                          <a:ea typeface="Microsoft YaHei UI Light"/>
                        </a:rPr>
                        <a:t>綜合活動：透過音樂，操作足球操。</a:t>
                      </a:r>
                      <a:endParaRPr lang="zh-TW" altLang="en-US">
                        <a:effectLst/>
                        <a:latin typeface="Microsoft YaHei UI Light"/>
                        <a:ea typeface="Microsoft YaHei UI Light"/>
                      </a:endParaRPr>
                    </a:p>
                  </a:txBody>
                  <a:tcPr marL="0" marR="0" marT="0" marB="0" anchor="ctr"/>
                </a:tc>
                <a:tc>
                  <a:txBody>
                    <a:bodyPr/>
                    <a:lstStyle/>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700" kern="100">
                          <a:effectLst/>
                          <a:latin typeface="Microsoft YaHei UI Light"/>
                          <a:ea typeface="Microsoft YaHei UI Light"/>
                        </a:rPr>
                        <a:t>運動知識</a:t>
                      </a: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txBody>
                  <a:tcPr marL="0" marR="0" marT="0" marB="0" anchor="ctr"/>
                </a:tc>
                <a:tc>
                  <a:txBody>
                    <a:bodyPr/>
                    <a:lstStyle/>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700" kern="100">
                          <a:effectLst/>
                          <a:latin typeface="Microsoft YaHei UI Light"/>
                          <a:ea typeface="Microsoft YaHei UI Light"/>
                        </a:rPr>
                        <a:t>認知測驗卷</a:t>
                      </a: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700" kern="100">
                          <a:effectLst/>
                          <a:latin typeface="Microsoft YaHei UI Light"/>
                          <a:ea typeface="Microsoft YaHei UI Light"/>
                        </a:rPr>
                        <a:t>（示例一）</a:t>
                      </a:r>
                      <a:endParaRPr lang="zh-TW" altLang="en-US">
                        <a:effectLst/>
                        <a:latin typeface="Microsoft YaHei UI Light"/>
                        <a:ea typeface="Microsoft YaHei UI Light"/>
                      </a:endParaRPr>
                    </a:p>
                  </a:txBody>
                  <a:tcPr marL="0" marR="0" marT="0" marB="0" anchor="ctr"/>
                </a:tc>
                <a:extLst>
                  <a:ext uri="{0D108BD9-81ED-4DB2-BD59-A6C34878D82A}">
                    <a16:rowId xmlns="" xmlns:a16="http://schemas.microsoft.com/office/drawing/2014/main" val="3860597210"/>
                  </a:ext>
                </a:extLst>
              </a:tr>
              <a:tr h="1644142">
                <a:tc>
                  <a:txBody>
                    <a:bodyPr/>
                    <a:lstStyle/>
                    <a:p>
                      <a:pPr marL="73025" marR="73025" algn="ctr" rtl="0" eaLnBrk="1" latinLnBrk="0" hangingPunct="1">
                        <a:spcBef>
                          <a:spcPts val="0"/>
                        </a:spcBef>
                        <a:spcAft>
                          <a:spcPts val="0"/>
                        </a:spcAft>
                      </a:pPr>
                      <a:r>
                        <a:rPr lang="zh-TW" altLang="en-US" sz="1700" kern="100">
                          <a:effectLst/>
                          <a:latin typeface="Microsoft YaHei UI Light"/>
                          <a:ea typeface="Microsoft YaHei UI Light"/>
                        </a:rPr>
                        <a:t>二、氣足球</a:t>
                      </a:r>
                      <a:endParaRPr lang="zh-TW" altLang="en-US">
                        <a:effectLst/>
                        <a:latin typeface="Microsoft YaHei UI Light"/>
                        <a:ea typeface="Microsoft YaHei UI Light"/>
                      </a:endParaRPr>
                    </a:p>
                  </a:txBody>
                  <a:tcPr marL="0" marR="0" marT="0" marB="0" anchor="ctr"/>
                </a:tc>
                <a:tc>
                  <a:txBody>
                    <a:bodyPr/>
                    <a:lstStyle/>
                    <a:p>
                      <a:pPr marL="347345" indent="-347345" algn="just" rtl="0">
                        <a:spcBef>
                          <a:spcPts val="0"/>
                        </a:spcBef>
                        <a:spcAft>
                          <a:spcPts val="0"/>
                        </a:spcAft>
                        <a:buFont typeface="+mj-lt"/>
                        <a:buAutoNum type="arabicPeriod"/>
                      </a:pPr>
                      <a:r>
                        <a:rPr lang="zh-TW" altLang="en-US" sz="1700" kern="100">
                          <a:effectLst/>
                          <a:latin typeface="Microsoft YaHei UI Light"/>
                          <a:ea typeface="Microsoft YaHei UI Light"/>
                        </a:rPr>
                        <a:t>能認識身體運用在足球部位的名稱。</a:t>
                      </a:r>
                      <a:endParaRPr lang="zh-TW" altLang="en-US">
                        <a:latin typeface="Microsoft YaHei UI Light"/>
                        <a:ea typeface="Microsoft YaHei UI Light"/>
                      </a:endParaRPr>
                    </a:p>
                    <a:p>
                      <a:pPr marL="347345" lvl="0" indent="-347345" algn="just">
                        <a:spcBef>
                          <a:spcPts val="0"/>
                        </a:spcBef>
                        <a:spcAft>
                          <a:spcPts val="0"/>
                        </a:spcAft>
                        <a:buAutoNum type="arabicPeriod"/>
                      </a:pPr>
                      <a:r>
                        <a:rPr lang="zh-TW" altLang="en-US" sz="1700" kern="100">
                          <a:effectLst/>
                          <a:latin typeface="Microsoft YaHei UI Light"/>
                          <a:ea typeface="Microsoft YaHei UI Light"/>
                        </a:rPr>
                        <a:t>能做出不同部位踢球動作。</a:t>
                      </a:r>
                      <a:endParaRPr lang="zh-TW" altLang="en-US">
                        <a:latin typeface="Microsoft YaHei UI Light"/>
                        <a:ea typeface="Microsoft YaHei UI Light"/>
                      </a:endParaRPr>
                    </a:p>
                    <a:p>
                      <a:pPr marL="347345" lvl="0" indent="-347345" algn="just" eaLnBrk="1" latinLnBrk="0" hangingPunct="1">
                        <a:spcBef>
                          <a:spcPts val="0"/>
                        </a:spcBef>
                        <a:spcAft>
                          <a:spcPts val="0"/>
                        </a:spcAft>
                        <a:buClrTx/>
                        <a:buSzPts val="1700"/>
                        <a:buAutoNum type="arabicPeriod"/>
                      </a:pPr>
                      <a:r>
                        <a:rPr lang="zh-TW" altLang="en-US" sz="1700" kern="100">
                          <a:effectLst/>
                          <a:latin typeface="Microsoft YaHei UI Light"/>
                          <a:ea typeface="Microsoft YaHei UI Light"/>
                        </a:rPr>
                        <a:t>能認識生活中可以運用不同的物品來促進身體活動。</a:t>
                      </a:r>
                      <a:endParaRPr lang="zh-TW" altLang="en-US">
                        <a:effectLst/>
                        <a:latin typeface="Microsoft YaHei UI Light"/>
                        <a:ea typeface="Microsoft YaHei UI Light"/>
                      </a:endParaRPr>
                    </a:p>
                  </a:txBody>
                  <a:tcPr marL="0" marR="0" marT="0" marB="0" anchor="ctr"/>
                </a:tc>
                <a:tc>
                  <a:txBody>
                    <a:bodyPr/>
                    <a:lstStyle/>
                    <a:p>
                      <a:pPr marL="447675" indent="-447675" algn="just" rtl="0" eaLnBrk="1" latinLnBrk="0" hangingPunct="1">
                        <a:spcBef>
                          <a:spcPts val="0"/>
                        </a:spcBef>
                        <a:spcAft>
                          <a:spcPts val="0"/>
                        </a:spcAft>
                      </a:pPr>
                      <a:r>
                        <a:rPr lang="zh-TW" altLang="en-US" sz="1700" kern="100">
                          <a:effectLst/>
                          <a:latin typeface="Microsoft YaHei UI Light"/>
                          <a:ea typeface="Microsoft YaHei UI Light"/>
                        </a:rPr>
                        <a:t>一、暖身活動：運用身體可以控球部位與口訣，結合音樂，操作足球操。</a:t>
                      </a:r>
                      <a:endParaRPr lang="zh-TW" altLang="en-US">
                        <a:effectLst/>
                        <a:latin typeface="Microsoft YaHei UI Light"/>
                        <a:ea typeface="Microsoft YaHei UI Light"/>
                      </a:endParaRPr>
                    </a:p>
                    <a:p>
                      <a:pPr marL="447675" indent="-447675" algn="just" rtl="0" eaLnBrk="1" latinLnBrk="0" hangingPunct="1">
                        <a:spcBef>
                          <a:spcPts val="0"/>
                        </a:spcBef>
                        <a:spcAft>
                          <a:spcPts val="0"/>
                        </a:spcAft>
                      </a:pPr>
                      <a:r>
                        <a:rPr lang="zh-TW" altLang="en-US" sz="1700" kern="1200">
                          <a:effectLst/>
                          <a:latin typeface="Microsoft YaHei UI Light"/>
                          <a:ea typeface="Microsoft YaHei UI Light"/>
                        </a:rPr>
                        <a:t>二、主要活動：運用氣球練習控球（大腿、足背、足內側、足外側、額頭頂球）。</a:t>
                      </a:r>
                      <a:endParaRPr lang="zh-TW" altLang="en-US">
                        <a:effectLst/>
                        <a:latin typeface="Microsoft YaHei UI Light"/>
                        <a:ea typeface="Microsoft YaHei UI Light"/>
                      </a:endParaRPr>
                    </a:p>
                    <a:p>
                      <a:pPr marL="447675" indent="-447675" algn="just" rtl="0" eaLnBrk="1" latinLnBrk="0" hangingPunct="1">
                        <a:spcBef>
                          <a:spcPts val="0"/>
                        </a:spcBef>
                        <a:spcAft>
                          <a:spcPts val="0"/>
                        </a:spcAft>
                      </a:pPr>
                      <a:r>
                        <a:rPr lang="zh-TW" altLang="en-US" sz="1700" kern="1200">
                          <a:effectLst/>
                          <a:latin typeface="Microsoft YaHei UI Light"/>
                          <a:ea typeface="Microsoft YaHei UI Light"/>
                        </a:rPr>
                        <a:t>三、綜合活動：十全十美控球</a:t>
                      </a:r>
                      <a:r>
                        <a:rPr lang="af-ZA" sz="1700" kern="1200">
                          <a:effectLst/>
                          <a:latin typeface="Microsoft YaHei UI Light"/>
                        </a:rPr>
                        <a:t>PK</a:t>
                      </a:r>
                      <a:r>
                        <a:rPr lang="zh-TW" altLang="en-US" sz="1700" kern="1200">
                          <a:effectLst/>
                          <a:latin typeface="Microsoft YaHei UI Light"/>
                          <a:ea typeface="Microsoft YaHei UI Light"/>
                        </a:rPr>
                        <a:t>賽。</a:t>
                      </a:r>
                      <a:endParaRPr lang="zh-TW" altLang="en-US">
                        <a:effectLst/>
                        <a:latin typeface="Microsoft YaHei UI Light"/>
                        <a:ea typeface="Microsoft YaHei UI Light"/>
                      </a:endParaRPr>
                    </a:p>
                  </a:txBody>
                  <a:tcPr marL="0" marR="0" marT="0" marB="0" anchor="ctr"/>
                </a:tc>
                <a:tc>
                  <a:txBody>
                    <a:bodyPr/>
                    <a:lstStyle/>
                    <a:p>
                      <a:pPr marL="0" algn="just" rtl="0" eaLnBrk="1" latinLnBrk="0" hangingPunct="1">
                        <a:spcBef>
                          <a:spcPts val="0"/>
                        </a:spcBef>
                        <a:spcAft>
                          <a:spcPts val="0"/>
                        </a:spcAft>
                      </a:pPr>
                      <a:r>
                        <a:rPr lang="zh-TW" altLang="en-US" sz="1700" kern="100">
                          <a:effectLst/>
                          <a:latin typeface="Microsoft YaHei UI Light"/>
                          <a:ea typeface="Microsoft YaHei UI Light"/>
                        </a:rPr>
                        <a:t>運動知識</a:t>
                      </a: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700" kern="100">
                          <a:effectLst/>
                          <a:latin typeface="Microsoft YaHei UI Light"/>
                          <a:ea typeface="Microsoft YaHei UI Light"/>
                        </a:rPr>
                        <a:t>技能表現</a:t>
                      </a:r>
                      <a:endParaRPr lang="zh-TW" altLang="en-US">
                        <a:effectLst/>
                        <a:latin typeface="Microsoft YaHei UI Light"/>
                        <a:ea typeface="Microsoft YaHei UI Light"/>
                      </a:endParaRPr>
                    </a:p>
                  </a:txBody>
                  <a:tcPr marL="0" marR="0" marT="0" marB="0" anchor="ctr"/>
                </a:tc>
                <a:tc>
                  <a:txBody>
                    <a:bodyPr/>
                    <a:lstStyle/>
                    <a:p>
                      <a:pPr marL="0" algn="just" rtl="0" eaLnBrk="1" latinLnBrk="0" hangingPunct="1">
                        <a:spcBef>
                          <a:spcPts val="0"/>
                        </a:spcBef>
                        <a:spcAft>
                          <a:spcPts val="0"/>
                        </a:spcAft>
                      </a:pPr>
                      <a:r>
                        <a:rPr lang="zh-TW" altLang="en-US" sz="1700" kern="100">
                          <a:effectLst/>
                          <a:latin typeface="Microsoft YaHei UI Light"/>
                          <a:ea typeface="Microsoft YaHei UI Light"/>
                        </a:rPr>
                        <a:t>認知測驗卷</a:t>
                      </a: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700" kern="100">
                          <a:effectLst/>
                          <a:latin typeface="Microsoft YaHei UI Light"/>
                          <a:ea typeface="Microsoft YaHei UI Light"/>
                        </a:rPr>
                        <a:t>（示例一）</a:t>
                      </a: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txBody>
                  <a:tcPr marL="0" marR="0" marT="0" marB="0" anchor="ctr"/>
                </a:tc>
                <a:extLst>
                  <a:ext uri="{0D108BD9-81ED-4DB2-BD59-A6C34878D82A}">
                    <a16:rowId xmlns="" xmlns:a16="http://schemas.microsoft.com/office/drawing/2014/main" val="4233550155"/>
                  </a:ext>
                </a:extLst>
              </a:tr>
            </a:tbl>
          </a:graphicData>
        </a:graphic>
      </p:graphicFrame>
    </p:spTree>
    <p:extLst>
      <p:ext uri="{BB962C8B-B14F-4D97-AF65-F5344CB8AC3E}">
        <p14:creationId xmlns:p14="http://schemas.microsoft.com/office/powerpoint/2010/main" val="756309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6E441798-5986-4BB9-BA9D-A049D3A2A03F}"/>
              </a:ext>
            </a:extLst>
          </p:cNvPr>
          <p:cNvSpPr>
            <a:spLocks noGrp="1"/>
          </p:cNvSpPr>
          <p:nvPr>
            <p:ph type="sldNum" sz="quarter" idx="12"/>
          </p:nvPr>
        </p:nvSpPr>
        <p:spPr/>
        <p:txBody>
          <a:bodyPr/>
          <a:lstStyle/>
          <a:p>
            <a:fld id="{F7DBB841-797D-4981-90E2-FEB5F237D115}" type="slidenum">
              <a:rPr lang="zh-TW" altLang="en-US"/>
              <a:pPr/>
              <a:t>124</a:t>
            </a:fld>
            <a:endParaRPr lang="zh-TW" altLang="en-US"/>
          </a:p>
        </p:txBody>
      </p:sp>
      <p:sp>
        <p:nvSpPr>
          <p:cNvPr id="6" name="矩形 5">
            <a:extLst>
              <a:ext uri="{FF2B5EF4-FFF2-40B4-BE49-F238E27FC236}">
                <a16:creationId xmlns="" xmlns:a16="http://schemas.microsoft.com/office/drawing/2014/main" id="{18C0AA6B-39C8-48AE-B438-F53A19C5722D}"/>
              </a:ext>
            </a:extLst>
          </p:cNvPr>
          <p:cNvSpPr/>
          <p:nvPr/>
        </p:nvSpPr>
        <p:spPr>
          <a:xfrm>
            <a:off x="366582" y="129745"/>
            <a:ext cx="4036539" cy="72081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600">
                <a:latin typeface="Microsoft YaHei UI Light"/>
                <a:ea typeface="Microsoft YaHei UI Light"/>
              </a:rPr>
              <a:t>教學與評量對照表</a:t>
            </a:r>
          </a:p>
        </p:txBody>
      </p:sp>
      <p:graphicFrame>
        <p:nvGraphicFramePr>
          <p:cNvPr id="8" name="表格 7">
            <a:extLst>
              <a:ext uri="{FF2B5EF4-FFF2-40B4-BE49-F238E27FC236}">
                <a16:creationId xmlns="" xmlns:a16="http://schemas.microsoft.com/office/drawing/2014/main" id="{894E7EDA-9D77-4230-BAB3-38E667E48F5A}"/>
              </a:ext>
            </a:extLst>
          </p:cNvPr>
          <p:cNvGraphicFramePr>
            <a:graphicFrameLocks noGrp="1"/>
          </p:cNvGraphicFramePr>
          <p:nvPr>
            <p:extLst>
              <p:ext uri="{D42A27DB-BD31-4B8C-83A1-F6EECF244321}">
                <p14:modId xmlns:p14="http://schemas.microsoft.com/office/powerpoint/2010/main" val="3681526677"/>
              </p:ext>
            </p:extLst>
          </p:nvPr>
        </p:nvGraphicFramePr>
        <p:xfrm>
          <a:off x="127000" y="1097280"/>
          <a:ext cx="8890000" cy="4937760"/>
        </p:xfrm>
        <a:graphic>
          <a:graphicData uri="http://schemas.openxmlformats.org/drawingml/2006/table">
            <a:tbl>
              <a:tblPr firstRow="1" firstCol="1" bandRow="1">
                <a:tableStyleId>{5C22544A-7EE6-4342-B048-85BDC9FD1C3A}</a:tableStyleId>
              </a:tblPr>
              <a:tblGrid>
                <a:gridCol w="623190">
                  <a:extLst>
                    <a:ext uri="{9D8B030D-6E8A-4147-A177-3AD203B41FA5}">
                      <a16:colId xmlns="" xmlns:a16="http://schemas.microsoft.com/office/drawing/2014/main" val="963989751"/>
                    </a:ext>
                  </a:extLst>
                </a:gridCol>
                <a:gridCol w="2111216">
                  <a:extLst>
                    <a:ext uri="{9D8B030D-6E8A-4147-A177-3AD203B41FA5}">
                      <a16:colId xmlns="" xmlns:a16="http://schemas.microsoft.com/office/drawing/2014/main" val="748102411"/>
                    </a:ext>
                  </a:extLst>
                </a:gridCol>
                <a:gridCol w="3383033">
                  <a:extLst>
                    <a:ext uri="{9D8B030D-6E8A-4147-A177-3AD203B41FA5}">
                      <a16:colId xmlns="" xmlns:a16="http://schemas.microsoft.com/office/drawing/2014/main" val="3703612450"/>
                    </a:ext>
                  </a:extLst>
                </a:gridCol>
                <a:gridCol w="1373562">
                  <a:extLst>
                    <a:ext uri="{9D8B030D-6E8A-4147-A177-3AD203B41FA5}">
                      <a16:colId xmlns="" xmlns:a16="http://schemas.microsoft.com/office/drawing/2014/main" val="2748618174"/>
                    </a:ext>
                  </a:extLst>
                </a:gridCol>
                <a:gridCol w="1398999">
                  <a:extLst>
                    <a:ext uri="{9D8B030D-6E8A-4147-A177-3AD203B41FA5}">
                      <a16:colId xmlns="" xmlns:a16="http://schemas.microsoft.com/office/drawing/2014/main" val="2745013315"/>
                    </a:ext>
                  </a:extLst>
                </a:gridCol>
              </a:tblGrid>
              <a:tr h="469773">
                <a:tc>
                  <a:txBody>
                    <a:bodyPr/>
                    <a:lstStyle/>
                    <a:p>
                      <a:pPr marL="0" algn="ctr" rtl="0" eaLnBrk="1" latinLnBrk="0" hangingPunct="1">
                        <a:spcBef>
                          <a:spcPts val="0"/>
                        </a:spcBef>
                        <a:spcAft>
                          <a:spcPts val="0"/>
                        </a:spcAft>
                      </a:pPr>
                      <a:r>
                        <a:rPr lang="zh-TW" altLang="en-US" sz="1800" kern="100">
                          <a:effectLst/>
                          <a:latin typeface="Microsoft YaHei UI Light"/>
                          <a:ea typeface="Microsoft YaHei UI Light"/>
                        </a:rPr>
                        <a:t>節課名稱</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1800" kern="100">
                          <a:effectLst/>
                          <a:latin typeface="Microsoft YaHei UI Light"/>
                          <a:ea typeface="Microsoft YaHei UI Light"/>
                        </a:rPr>
                        <a:t>教學目標</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1800" kern="100">
                          <a:effectLst/>
                          <a:latin typeface="Microsoft YaHei UI Light"/>
                          <a:ea typeface="Microsoft YaHei UI Light"/>
                        </a:rPr>
                        <a:t>教學重點</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1800" kern="100">
                          <a:effectLst/>
                          <a:latin typeface="Microsoft YaHei UI Light"/>
                          <a:ea typeface="Microsoft YaHei UI Light"/>
                        </a:rPr>
                        <a:t>內容標準</a:t>
                      </a:r>
                      <a:endParaRPr lang="zh-TW" altLang="en-US">
                        <a:effectLst/>
                        <a:latin typeface="Microsoft YaHei UI Light"/>
                        <a:ea typeface="Microsoft YaHei UI Light"/>
                      </a:endParaRPr>
                    </a:p>
                    <a:p>
                      <a:pPr marL="0" algn="ctr" rtl="0" eaLnBrk="1" latinLnBrk="0" hangingPunct="1">
                        <a:spcBef>
                          <a:spcPts val="0"/>
                        </a:spcBef>
                        <a:spcAft>
                          <a:spcPts val="0"/>
                        </a:spcAft>
                      </a:pPr>
                      <a:r>
                        <a:rPr lang="zh-TW" altLang="en-US" sz="1800" kern="100">
                          <a:effectLst/>
                          <a:latin typeface="Microsoft YaHei UI Light"/>
                          <a:ea typeface="Microsoft YaHei UI Light"/>
                        </a:rPr>
                        <a:t>次主題</a:t>
                      </a:r>
                      <a:endParaRPr lang="zh-TW" altLang="en-US">
                        <a:effectLst/>
                        <a:latin typeface="Microsoft YaHei UI Light"/>
                        <a:ea typeface="Microsoft YaHei UI Light"/>
                      </a:endParaRPr>
                    </a:p>
                  </a:txBody>
                  <a:tcPr marL="0" marR="0" marT="0" marB="0" anchor="ctr"/>
                </a:tc>
                <a:tc>
                  <a:txBody>
                    <a:bodyPr/>
                    <a:lstStyle/>
                    <a:p>
                      <a:pPr marL="0" algn="ctr" rtl="0" eaLnBrk="1" latinLnBrk="0" hangingPunct="1">
                        <a:spcBef>
                          <a:spcPts val="0"/>
                        </a:spcBef>
                        <a:spcAft>
                          <a:spcPts val="0"/>
                        </a:spcAft>
                      </a:pPr>
                      <a:r>
                        <a:rPr lang="zh-TW" altLang="en-US" sz="1800" kern="100" spc="-100">
                          <a:effectLst/>
                          <a:latin typeface="Microsoft YaHei UI Light"/>
                          <a:ea typeface="Microsoft YaHei UI Light"/>
                        </a:rPr>
                        <a:t>評量工具</a:t>
                      </a:r>
                      <a:endParaRPr lang="zh-TW" altLang="en-US">
                        <a:effectLst/>
                        <a:latin typeface="Microsoft YaHei UI Light"/>
                        <a:ea typeface="Microsoft YaHei UI Light"/>
                      </a:endParaRPr>
                    </a:p>
                  </a:txBody>
                  <a:tcPr marL="0" marR="0" marT="0" marB="0" anchor="ctr"/>
                </a:tc>
                <a:extLst>
                  <a:ext uri="{0D108BD9-81ED-4DB2-BD59-A6C34878D82A}">
                    <a16:rowId xmlns="" xmlns:a16="http://schemas.microsoft.com/office/drawing/2014/main" val="2492040124"/>
                  </a:ext>
                </a:extLst>
              </a:tr>
              <a:tr h="1174369">
                <a:tc>
                  <a:txBody>
                    <a:bodyPr/>
                    <a:lstStyle/>
                    <a:p>
                      <a:pPr marL="0" marR="73025" algn="ctr" rtl="0" eaLnBrk="1" latinLnBrk="0" hangingPunct="1">
                        <a:spcBef>
                          <a:spcPts val="0"/>
                        </a:spcBef>
                        <a:spcAft>
                          <a:spcPts val="0"/>
                        </a:spcAft>
                      </a:pPr>
                      <a:r>
                        <a:rPr lang="zh-TW" altLang="en-US" sz="1800" kern="100">
                          <a:effectLst/>
                          <a:latin typeface="Microsoft YaHei UI Light"/>
                          <a:ea typeface="Microsoft YaHei UI Light"/>
                        </a:rPr>
                        <a:t>三、動物搬家</a:t>
                      </a:r>
                      <a:endParaRPr lang="zh-TW" altLang="en-US">
                        <a:effectLst/>
                        <a:latin typeface="Microsoft YaHei UI Light"/>
                        <a:ea typeface="Microsoft YaHei UI Light"/>
                      </a:endParaRPr>
                    </a:p>
                  </a:txBody>
                  <a:tcPr marL="0" marR="0" marT="0" marB="0" anchor="ctr"/>
                </a:tc>
                <a:tc>
                  <a:txBody>
                    <a:bodyPr/>
                    <a:lstStyle/>
                    <a:p>
                      <a:pPr marL="347345" indent="-347345" algn="just" rtl="0">
                        <a:spcBef>
                          <a:spcPts val="0"/>
                        </a:spcBef>
                        <a:spcAft>
                          <a:spcPts val="0"/>
                        </a:spcAft>
                        <a:buFont typeface="+mj-lt"/>
                        <a:buAutoNum type="arabicPeriod"/>
                      </a:pPr>
                      <a:r>
                        <a:rPr lang="zh-TW" altLang="en-US" sz="1800" kern="100">
                          <a:effectLst/>
                          <a:latin typeface="Microsoft YaHei UI Light"/>
                          <a:ea typeface="Microsoft YaHei UI Light"/>
                        </a:rPr>
                        <a:t>能掌握足球活動的基本元素。</a:t>
                      </a:r>
                      <a:endParaRPr lang="zh-TW" altLang="en-US">
                        <a:latin typeface="Microsoft YaHei UI Light"/>
                        <a:ea typeface="Microsoft YaHei UI Light"/>
                      </a:endParaRPr>
                    </a:p>
                    <a:p>
                      <a:pPr marL="347345" lvl="0" indent="-347345" algn="just" eaLnBrk="1" latinLnBrk="0" hangingPunct="1">
                        <a:spcBef>
                          <a:spcPts val="0"/>
                        </a:spcBef>
                        <a:spcAft>
                          <a:spcPts val="0"/>
                        </a:spcAft>
                        <a:buClrTx/>
                        <a:buSzPts val="1800"/>
                        <a:buAutoNum type="arabicPeriod"/>
                        <a:tabLst>
                          <a:tab pos="127000" algn="l"/>
                        </a:tabLst>
                      </a:pPr>
                      <a:r>
                        <a:rPr lang="zh-TW" altLang="en-US" sz="1800" kern="100">
                          <a:effectLst/>
                          <a:latin typeface="Microsoft YaHei UI Light"/>
                          <a:ea typeface="Microsoft YaHei UI Light"/>
                        </a:rPr>
                        <a:t>能運用足部基礎動作進行遊戲活動。</a:t>
                      </a:r>
                      <a:endParaRPr lang="zh-TW" altLang="en-US">
                        <a:effectLst/>
                        <a:latin typeface="Microsoft YaHei UI Light"/>
                        <a:ea typeface="Microsoft YaHei UI Light"/>
                      </a:endParaRPr>
                    </a:p>
                    <a:p>
                      <a:pPr marL="0" algn="just" rtl="0">
                        <a:spcBef>
                          <a:spcPts val="0"/>
                        </a:spcBef>
                        <a:spcAft>
                          <a:spcPts val="0"/>
                        </a:spcAft>
                      </a:pPr>
                      <a:endParaRPr lang="zh-TW" altLang="en-US">
                        <a:effectLst/>
                        <a:latin typeface="Microsoft YaHei UI Light"/>
                        <a:ea typeface="Microsoft YaHei UI Light"/>
                      </a:endParaRPr>
                    </a:p>
                  </a:txBody>
                  <a:tcPr marL="0" marR="0" marT="0" marB="0" anchor="ctr"/>
                </a:tc>
                <a:tc>
                  <a:txBody>
                    <a:bodyPr/>
                    <a:lstStyle/>
                    <a:p>
                      <a:pPr marL="0" indent="0" algn="l" rtl="0" eaLnBrk="1" latinLnBrk="0" hangingPunct="1">
                        <a:spcBef>
                          <a:spcPts val="0"/>
                        </a:spcBef>
                        <a:spcAft>
                          <a:spcPts val="0"/>
                        </a:spcAft>
                        <a:buClrTx/>
                        <a:buSzPts val="1800"/>
                        <a:buNone/>
                        <a:tabLst>
                          <a:tab pos="307975" algn="l"/>
                          <a:tab pos="325755" algn="l"/>
                        </a:tabLst>
                      </a:pPr>
                      <a:r>
                        <a:rPr lang="zh-TW" altLang="en-US" sz="1800" kern="1200" dirty="0">
                          <a:latin typeface="Microsoft YaHei UI Light"/>
                          <a:ea typeface="Microsoft YaHei UI Light"/>
                        </a:rPr>
                        <a:t>一、</a:t>
                      </a:r>
                      <a:r>
                        <a:rPr lang="zh-TW" altLang="en-US" sz="1800" kern="1200" dirty="0">
                          <a:effectLst/>
                          <a:latin typeface="Microsoft YaHei UI Light"/>
                          <a:ea typeface="Microsoft YaHei UI Light"/>
                        </a:rPr>
                        <a:t>暖身活動：運用身體可以控球部位與</a:t>
                      </a:r>
                      <a:r>
                        <a:rPr lang="zh-TW" altLang="en-US" sz="1800" kern="1200" dirty="0">
                          <a:solidFill>
                            <a:schemeClr val="dk1"/>
                          </a:solidFill>
                          <a:effectLst/>
                          <a:latin typeface="Microsoft YaHei UI Light"/>
                          <a:ea typeface="Microsoft YaHei UI Light"/>
                          <a:cs typeface="+mn-cs"/>
                        </a:rPr>
                        <a:t>口訣</a:t>
                      </a:r>
                      <a:r>
                        <a:rPr lang="zh-TW" altLang="en-US" sz="1800" kern="1200" dirty="0">
                          <a:effectLst/>
                          <a:latin typeface="Microsoft YaHei UI Light"/>
                          <a:ea typeface="Microsoft YaHei UI Light"/>
                        </a:rPr>
                        <a:t>，結合音樂，操作足球操。</a:t>
                      </a:r>
                      <a:endParaRPr lang="zh-TW" altLang="en-US" sz="1800" dirty="0">
                        <a:effectLst/>
                        <a:latin typeface="Microsoft YaHei UI Light"/>
                        <a:ea typeface="Microsoft YaHei UI Light"/>
                      </a:endParaRPr>
                    </a:p>
                    <a:p>
                      <a:pPr marL="347345" indent="-347345" algn="l" rtl="0" eaLnBrk="1" latinLnBrk="0" hangingPunct="1">
                        <a:spcBef>
                          <a:spcPts val="0"/>
                        </a:spcBef>
                        <a:spcAft>
                          <a:spcPts val="0"/>
                        </a:spcAft>
                        <a:tabLst>
                          <a:tab pos="307975" algn="l"/>
                          <a:tab pos="325755" algn="l"/>
                        </a:tabLst>
                      </a:pPr>
                      <a:r>
                        <a:rPr lang="zh-TW" altLang="en-US" sz="1800" kern="1200" dirty="0">
                          <a:latin typeface="Microsoft YaHei UI Light"/>
                          <a:ea typeface="Microsoft YaHei UI Light"/>
                        </a:rPr>
                        <a:t>二、</a:t>
                      </a:r>
                      <a:r>
                        <a:rPr lang="zh-TW" altLang="en-US" sz="1800" kern="1200" dirty="0">
                          <a:effectLst/>
                          <a:latin typeface="Microsoft YaHei UI Light"/>
                          <a:ea typeface="Microsoft YaHei UI Light"/>
                        </a:rPr>
                        <a:t>主要活動：動物搬家：個人藉由模仿動物將球由</a:t>
                      </a:r>
                      <a:r>
                        <a:rPr lang="af-ZA" sz="1800" kern="1200" dirty="0">
                          <a:effectLst/>
                          <a:latin typeface="Microsoft YaHei UI Light"/>
                        </a:rPr>
                        <a:t>A</a:t>
                      </a:r>
                      <a:r>
                        <a:rPr lang="zh-TW" altLang="en-US" sz="1800" kern="1200" dirty="0">
                          <a:effectLst/>
                          <a:latin typeface="Microsoft YaHei UI Light"/>
                          <a:ea typeface="Microsoft YaHei UI Light"/>
                        </a:rPr>
                        <a:t>區運送到</a:t>
                      </a:r>
                      <a:r>
                        <a:rPr lang="af-ZA" sz="1800" kern="1200" dirty="0">
                          <a:effectLst/>
                          <a:latin typeface="Microsoft YaHei UI Light"/>
                        </a:rPr>
                        <a:t>B</a:t>
                      </a:r>
                      <a:r>
                        <a:rPr lang="zh-TW" altLang="en-US" sz="1800" kern="1200" dirty="0">
                          <a:effectLst/>
                          <a:latin typeface="Microsoft YaHei UI Light"/>
                          <a:ea typeface="Microsoft YaHei UI Light"/>
                        </a:rPr>
                        <a:t>區。</a:t>
                      </a:r>
                      <a:endParaRPr lang="zh-TW" altLang="en-US" dirty="0">
                        <a:effectLst/>
                        <a:latin typeface="Microsoft YaHei UI Light"/>
                        <a:ea typeface="Microsoft YaHei UI Light"/>
                      </a:endParaRPr>
                    </a:p>
                    <a:p>
                      <a:pPr marL="347345" indent="-347345" algn="l" rtl="0" eaLnBrk="1" latinLnBrk="0" hangingPunct="1">
                        <a:spcBef>
                          <a:spcPts val="0"/>
                        </a:spcBef>
                        <a:spcAft>
                          <a:spcPts val="0"/>
                        </a:spcAft>
                        <a:tabLst>
                          <a:tab pos="307975" algn="l"/>
                          <a:tab pos="325755" algn="l"/>
                        </a:tabLst>
                      </a:pPr>
                      <a:r>
                        <a:rPr lang="zh-TW" altLang="en-US" sz="1800" kern="1200" dirty="0">
                          <a:latin typeface="Microsoft YaHei UI Light"/>
                          <a:ea typeface="Microsoft YaHei UI Light"/>
                        </a:rPr>
                        <a:t>三、</a:t>
                      </a:r>
                      <a:r>
                        <a:rPr lang="zh-TW" altLang="en-US" sz="1800" kern="1200" dirty="0">
                          <a:effectLst/>
                          <a:latin typeface="Microsoft YaHei UI Light"/>
                          <a:ea typeface="Microsoft YaHei UI Light"/>
                        </a:rPr>
                        <a:t>綜合活動：學生分享操作經驗與感覺。</a:t>
                      </a:r>
                      <a:endParaRPr lang="zh-TW" altLang="en-US" dirty="0">
                        <a:effectLst/>
                        <a:latin typeface="Microsoft YaHei UI Light"/>
                        <a:ea typeface="Microsoft YaHei UI Light"/>
                      </a:endParaRPr>
                    </a:p>
                  </a:txBody>
                  <a:tcPr marL="0" marR="0" marT="0" marB="0" anchor="ctr"/>
                </a:tc>
                <a:tc>
                  <a:txBody>
                    <a:bodyPr/>
                    <a:lstStyle/>
                    <a:p>
                      <a:pPr marL="0" algn="just" rtl="0" eaLnBrk="1" latinLnBrk="0" hangingPunct="1">
                        <a:spcBef>
                          <a:spcPts val="0"/>
                        </a:spcBef>
                        <a:spcAft>
                          <a:spcPts val="0"/>
                        </a:spcAft>
                      </a:pPr>
                      <a:r>
                        <a:rPr lang="zh-TW" altLang="en-US" sz="1800" kern="100">
                          <a:effectLst/>
                          <a:latin typeface="Microsoft YaHei UI Light"/>
                          <a:ea typeface="Microsoft YaHei UI Light"/>
                        </a:rPr>
                        <a:t>運動知識</a:t>
                      </a: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800" kern="100">
                          <a:effectLst/>
                          <a:latin typeface="Microsoft YaHei UI Light"/>
                          <a:ea typeface="Microsoft YaHei UI Light"/>
                        </a:rPr>
                        <a:t>技能表現</a:t>
                      </a:r>
                      <a:endParaRPr lang="zh-TW" altLang="en-US">
                        <a:effectLst/>
                        <a:latin typeface="Microsoft YaHei UI Light"/>
                        <a:ea typeface="Microsoft YaHei UI Light"/>
                      </a:endParaRPr>
                    </a:p>
                  </a:txBody>
                  <a:tcPr marL="0" marR="0" marT="0" marB="0" anchor="ctr"/>
                </a:tc>
                <a:tc>
                  <a:txBody>
                    <a:bodyPr/>
                    <a:lstStyle/>
                    <a:p>
                      <a:pPr marL="0" algn="just" rtl="0" eaLnBrk="1" latinLnBrk="0" hangingPunct="1">
                        <a:spcBef>
                          <a:spcPts val="0"/>
                        </a:spcBef>
                        <a:spcAft>
                          <a:spcPts val="0"/>
                        </a:spcAft>
                      </a:pPr>
                      <a:r>
                        <a:rPr lang="zh-TW" altLang="en-US" sz="1800" kern="100">
                          <a:effectLst/>
                          <a:latin typeface="Microsoft YaHei UI Light"/>
                          <a:ea typeface="Microsoft YaHei UI Light"/>
                        </a:rPr>
                        <a:t>認知測驗卷</a:t>
                      </a: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800" kern="100">
                          <a:effectLst/>
                          <a:latin typeface="Microsoft YaHei UI Light"/>
                          <a:ea typeface="Microsoft YaHei UI Light"/>
                        </a:rPr>
                        <a:t>（示例一）</a:t>
                      </a: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800" kern="100">
                          <a:effectLst/>
                          <a:latin typeface="Microsoft YaHei UI Light"/>
                          <a:ea typeface="Microsoft YaHei UI Light"/>
                        </a:rPr>
                        <a:t>技能表現評量表</a:t>
                      </a: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800" kern="100">
                          <a:effectLst/>
                          <a:latin typeface="Microsoft YaHei UI Light"/>
                          <a:ea typeface="Microsoft YaHei UI Light"/>
                        </a:rPr>
                        <a:t>（示例二）</a:t>
                      </a:r>
                      <a:endParaRPr lang="zh-TW" altLang="en-US">
                        <a:effectLst/>
                        <a:latin typeface="Microsoft YaHei UI Light"/>
                        <a:ea typeface="Microsoft YaHei UI Light"/>
                      </a:endParaRPr>
                    </a:p>
                  </a:txBody>
                  <a:tcPr marL="0" marR="0" marT="0" marB="0" anchor="ctr"/>
                </a:tc>
                <a:extLst>
                  <a:ext uri="{0D108BD9-81ED-4DB2-BD59-A6C34878D82A}">
                    <a16:rowId xmlns="" xmlns:a16="http://schemas.microsoft.com/office/drawing/2014/main" val="3781804144"/>
                  </a:ext>
                </a:extLst>
              </a:tr>
              <a:tr h="1644142">
                <a:tc>
                  <a:txBody>
                    <a:bodyPr/>
                    <a:lstStyle/>
                    <a:p>
                      <a:pPr marL="0" marR="73025" algn="ctr" rtl="0" eaLnBrk="1" latinLnBrk="0" hangingPunct="1">
                        <a:spcBef>
                          <a:spcPts val="0"/>
                        </a:spcBef>
                        <a:spcAft>
                          <a:spcPts val="0"/>
                        </a:spcAft>
                      </a:pPr>
                      <a:r>
                        <a:rPr lang="zh-TW" altLang="en-US" sz="1800" kern="100">
                          <a:effectLst/>
                          <a:latin typeface="Microsoft YaHei UI Light"/>
                          <a:ea typeface="Microsoft YaHei UI Light"/>
                        </a:rPr>
                        <a:t>四、搬家公司</a:t>
                      </a:r>
                      <a:endParaRPr lang="zh-TW" altLang="en-US">
                        <a:effectLst/>
                        <a:latin typeface="Microsoft YaHei UI Light"/>
                        <a:ea typeface="Microsoft YaHei UI Light"/>
                      </a:endParaRPr>
                    </a:p>
                  </a:txBody>
                  <a:tcPr marL="0" marR="0" marT="0" marB="0" anchor="ctr"/>
                </a:tc>
                <a:tc>
                  <a:txBody>
                    <a:bodyPr/>
                    <a:lstStyle/>
                    <a:p>
                      <a:pPr marL="118745" indent="-118745" algn="just" rtl="0" eaLnBrk="1" latinLnBrk="0" hangingPunct="1">
                        <a:spcBef>
                          <a:spcPts val="0"/>
                        </a:spcBef>
                        <a:spcAft>
                          <a:spcPts val="0"/>
                        </a:spcAft>
                      </a:pPr>
                      <a:r>
                        <a:rPr lang="en-US" altLang="zh-TW" sz="1800" kern="100">
                          <a:effectLst/>
                          <a:latin typeface="Microsoft YaHei UI Light"/>
                        </a:rPr>
                        <a:t>1.</a:t>
                      </a:r>
                      <a:r>
                        <a:rPr lang="zh-TW" altLang="en-US" sz="1800" kern="100">
                          <a:effectLst/>
                          <a:latin typeface="Microsoft YaHei UI Light"/>
                          <a:ea typeface="Microsoft YaHei UI Light"/>
                        </a:rPr>
                        <a:t>能運用足部基礎動作進行遊戲活動。</a:t>
                      </a:r>
                      <a:endParaRPr lang="zh-TW" altLang="en-US">
                        <a:effectLst/>
                        <a:latin typeface="Microsoft YaHei UI Light"/>
                        <a:ea typeface="Microsoft YaHei UI Light"/>
                      </a:endParaRPr>
                    </a:p>
                    <a:p>
                      <a:pPr marL="109220" indent="-109220" algn="just" rtl="0" eaLnBrk="1" latinLnBrk="0" hangingPunct="1">
                        <a:spcBef>
                          <a:spcPts val="0"/>
                        </a:spcBef>
                        <a:spcAft>
                          <a:spcPts val="0"/>
                        </a:spcAft>
                      </a:pPr>
                      <a:r>
                        <a:rPr lang="en-US" altLang="zh-TW" sz="1800" kern="100">
                          <a:effectLst/>
                          <a:latin typeface="Microsoft YaHei UI Light"/>
                        </a:rPr>
                        <a:t>2.</a:t>
                      </a:r>
                      <a:r>
                        <a:rPr lang="zh-TW" altLang="en-US" sz="1800" kern="100">
                          <a:effectLst/>
                          <a:latin typeface="Microsoft YaHei UI Light"/>
                          <a:ea typeface="Microsoft YaHei UI Light"/>
                        </a:rPr>
                        <a:t>能遵守遊戲規則，參與團體互動。</a:t>
                      </a:r>
                      <a:endParaRPr lang="zh-TW" altLang="en-US">
                        <a:effectLst/>
                        <a:latin typeface="Microsoft YaHei UI Light"/>
                        <a:ea typeface="Microsoft YaHei UI Light"/>
                      </a:endParaRPr>
                    </a:p>
                  </a:txBody>
                  <a:tcPr marL="0" marR="0" marT="0" marB="0" anchor="ctr"/>
                </a:tc>
                <a:tc>
                  <a:txBody>
                    <a:bodyPr/>
                    <a:lstStyle/>
                    <a:p>
                      <a:pPr marL="447675" indent="-447675" algn="l" rtl="0" eaLnBrk="1" latinLnBrk="0" hangingPunct="1">
                        <a:spcBef>
                          <a:spcPts val="0"/>
                        </a:spcBef>
                        <a:spcAft>
                          <a:spcPts val="0"/>
                        </a:spcAft>
                      </a:pPr>
                      <a:r>
                        <a:rPr lang="zh-TW" altLang="en-US" sz="1800" kern="1200" dirty="0">
                          <a:effectLst/>
                          <a:latin typeface="Microsoft YaHei UI Light"/>
                          <a:ea typeface="Microsoft YaHei UI Light"/>
                        </a:rPr>
                        <a:t>一、暖身活動：運用身體可以控球部位與口訣，結合音樂，操作足球操。</a:t>
                      </a:r>
                      <a:endParaRPr lang="zh-TW" altLang="en-US" dirty="0">
                        <a:effectLst/>
                        <a:latin typeface="Microsoft YaHei UI Light"/>
                        <a:ea typeface="Microsoft YaHei UI Light"/>
                      </a:endParaRPr>
                    </a:p>
                    <a:p>
                      <a:pPr marL="447675" indent="-447675" algn="l" rtl="0" eaLnBrk="1" latinLnBrk="0" hangingPunct="1">
                        <a:spcBef>
                          <a:spcPts val="0"/>
                        </a:spcBef>
                        <a:spcAft>
                          <a:spcPts val="0"/>
                        </a:spcAft>
                      </a:pPr>
                      <a:r>
                        <a:rPr lang="zh-TW" altLang="en-US" sz="1800" kern="1200" dirty="0">
                          <a:effectLst/>
                          <a:latin typeface="Microsoft YaHei UI Light"/>
                          <a:ea typeface="Microsoft YaHei UI Light"/>
                        </a:rPr>
                        <a:t>二、主要活動：金銀島：以遊戲、討論、返回遊戲、分享的流程分組進行搬家公司的活動。</a:t>
                      </a:r>
                      <a:endParaRPr lang="zh-TW" altLang="en-US" dirty="0">
                        <a:effectLst/>
                        <a:latin typeface="Microsoft YaHei UI Light"/>
                        <a:ea typeface="Microsoft YaHei UI Light"/>
                      </a:endParaRPr>
                    </a:p>
                    <a:p>
                      <a:pPr marL="447675" indent="-447675" algn="l" rtl="0" eaLnBrk="1" latinLnBrk="0" hangingPunct="1">
                        <a:spcBef>
                          <a:spcPts val="0"/>
                        </a:spcBef>
                        <a:spcAft>
                          <a:spcPts val="0"/>
                        </a:spcAft>
                      </a:pPr>
                      <a:r>
                        <a:rPr lang="zh-TW" altLang="en-US" sz="1800" kern="1200" dirty="0">
                          <a:effectLst/>
                          <a:latin typeface="Microsoft YaHei UI Light"/>
                          <a:ea typeface="Microsoft YaHei UI Light"/>
                        </a:rPr>
                        <a:t>三、綜合活動：進行認知測驗，並說明技能測驗方式。</a:t>
                      </a:r>
                      <a:endParaRPr lang="zh-TW" altLang="en-US" dirty="0">
                        <a:effectLst/>
                        <a:latin typeface="Microsoft YaHei UI Light"/>
                        <a:ea typeface="Microsoft YaHei UI Light"/>
                      </a:endParaRPr>
                    </a:p>
                  </a:txBody>
                  <a:tcPr marL="0" marR="0" marT="0" marB="0" anchor="ctr"/>
                </a:tc>
                <a:tc>
                  <a:txBody>
                    <a:bodyPr/>
                    <a:lstStyle/>
                    <a:p>
                      <a:pPr marL="0" algn="just" rtl="0" eaLnBrk="1" latinLnBrk="0" hangingPunct="1">
                        <a:spcBef>
                          <a:spcPts val="0"/>
                        </a:spcBef>
                        <a:spcAft>
                          <a:spcPts val="0"/>
                        </a:spcAft>
                      </a:pPr>
                      <a:r>
                        <a:rPr lang="zh-TW" altLang="en-US" sz="1800" kern="100">
                          <a:effectLst/>
                          <a:latin typeface="Microsoft YaHei UI Light"/>
                          <a:ea typeface="Microsoft YaHei UI Light"/>
                        </a:rPr>
                        <a:t>運動知識</a:t>
                      </a: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endParaRPr lang="zh-TW" altLang="en-US">
                        <a:effectLst/>
                        <a:latin typeface="Microsoft YaHei UI Light"/>
                        <a:ea typeface="Microsoft YaHei UI Light"/>
                      </a:endParaRPr>
                    </a:p>
                    <a:p>
                      <a:pPr marL="0" algn="just" rtl="0" eaLnBrk="1" latinLnBrk="0" hangingPunct="1">
                        <a:spcBef>
                          <a:spcPts val="0"/>
                        </a:spcBef>
                        <a:spcAft>
                          <a:spcPts val="0"/>
                        </a:spcAft>
                      </a:pPr>
                      <a:r>
                        <a:rPr lang="zh-TW" altLang="en-US" sz="1800" kern="100">
                          <a:effectLst/>
                          <a:latin typeface="Microsoft YaHei UI Light"/>
                          <a:ea typeface="Microsoft YaHei UI Light"/>
                        </a:rPr>
                        <a:t>技能表現</a:t>
                      </a:r>
                      <a:endParaRPr lang="zh-TW" altLang="en-US">
                        <a:effectLst/>
                        <a:latin typeface="Microsoft YaHei UI Light"/>
                        <a:ea typeface="Microsoft YaHei UI Light"/>
                      </a:endParaRPr>
                    </a:p>
                  </a:txBody>
                  <a:tcPr marL="0" marR="0" marT="0" marB="0" anchor="ctr"/>
                </a:tc>
                <a:tc>
                  <a:txBody>
                    <a:bodyPr/>
                    <a:lstStyle/>
                    <a:p>
                      <a:pPr marL="0" algn="just" rtl="0" eaLnBrk="1" latinLnBrk="0" hangingPunct="1">
                        <a:spcBef>
                          <a:spcPts val="0"/>
                        </a:spcBef>
                        <a:spcAft>
                          <a:spcPts val="0"/>
                        </a:spcAft>
                      </a:pPr>
                      <a:r>
                        <a:rPr lang="zh-TW" altLang="en-US" sz="1800" kern="100" dirty="0">
                          <a:effectLst/>
                          <a:latin typeface="Microsoft YaHei UI Light"/>
                          <a:ea typeface="Microsoft YaHei UI Light"/>
                        </a:rPr>
                        <a:t>認知測驗卷</a:t>
                      </a:r>
                      <a:endParaRPr lang="zh-TW" altLang="en-US" dirty="0">
                        <a:effectLst/>
                        <a:latin typeface="Microsoft YaHei UI Light"/>
                        <a:ea typeface="Microsoft YaHei UI Light"/>
                      </a:endParaRPr>
                    </a:p>
                    <a:p>
                      <a:pPr marL="0" algn="just" rtl="0" eaLnBrk="1" latinLnBrk="0" hangingPunct="1">
                        <a:spcBef>
                          <a:spcPts val="0"/>
                        </a:spcBef>
                        <a:spcAft>
                          <a:spcPts val="0"/>
                        </a:spcAft>
                      </a:pPr>
                      <a:r>
                        <a:rPr lang="zh-TW" altLang="en-US" sz="1800" kern="100" dirty="0">
                          <a:effectLst/>
                          <a:latin typeface="Microsoft YaHei UI Light"/>
                          <a:ea typeface="Microsoft YaHei UI Light"/>
                        </a:rPr>
                        <a:t>（示例一）</a:t>
                      </a:r>
                      <a:endParaRPr lang="zh-TW" altLang="en-US" dirty="0">
                        <a:effectLst/>
                        <a:latin typeface="Microsoft YaHei UI Light"/>
                        <a:ea typeface="Microsoft YaHei UI Light"/>
                      </a:endParaRPr>
                    </a:p>
                    <a:p>
                      <a:pPr marL="0" algn="just" rtl="0" eaLnBrk="1" latinLnBrk="0" hangingPunct="1">
                        <a:spcBef>
                          <a:spcPts val="0"/>
                        </a:spcBef>
                        <a:spcAft>
                          <a:spcPts val="0"/>
                        </a:spcAft>
                      </a:pPr>
                      <a:endParaRPr lang="zh-TW" altLang="en-US" dirty="0">
                        <a:effectLst/>
                        <a:latin typeface="Microsoft YaHei UI Light"/>
                        <a:ea typeface="Microsoft YaHei UI Light"/>
                      </a:endParaRPr>
                    </a:p>
                    <a:p>
                      <a:pPr marL="0" algn="just" rtl="0" eaLnBrk="1" latinLnBrk="0" hangingPunct="1">
                        <a:spcBef>
                          <a:spcPts val="0"/>
                        </a:spcBef>
                        <a:spcAft>
                          <a:spcPts val="0"/>
                        </a:spcAft>
                      </a:pPr>
                      <a:r>
                        <a:rPr lang="zh-TW" altLang="en-US" sz="1800" kern="100" dirty="0">
                          <a:effectLst/>
                          <a:latin typeface="Microsoft YaHei UI Light"/>
                          <a:ea typeface="Microsoft YaHei UI Light"/>
                        </a:rPr>
                        <a:t>技能表現評量表</a:t>
                      </a:r>
                      <a:endParaRPr lang="zh-TW" altLang="en-US" dirty="0">
                        <a:effectLst/>
                        <a:latin typeface="Microsoft YaHei UI Light"/>
                        <a:ea typeface="Microsoft YaHei UI Light"/>
                      </a:endParaRPr>
                    </a:p>
                    <a:p>
                      <a:pPr marL="0" algn="just" rtl="0" eaLnBrk="1" latinLnBrk="0" hangingPunct="1">
                        <a:spcBef>
                          <a:spcPts val="0"/>
                        </a:spcBef>
                        <a:spcAft>
                          <a:spcPts val="0"/>
                        </a:spcAft>
                      </a:pPr>
                      <a:r>
                        <a:rPr lang="zh-TW" altLang="en-US" sz="1800" kern="100" dirty="0">
                          <a:effectLst/>
                          <a:latin typeface="Microsoft YaHei UI Light"/>
                          <a:ea typeface="Microsoft YaHei UI Light"/>
                        </a:rPr>
                        <a:t>（示例二）</a:t>
                      </a:r>
                      <a:endParaRPr lang="zh-TW" altLang="en-US" dirty="0">
                        <a:effectLst/>
                        <a:latin typeface="Microsoft YaHei UI Light"/>
                        <a:ea typeface="Microsoft YaHei UI Light"/>
                      </a:endParaRPr>
                    </a:p>
                  </a:txBody>
                  <a:tcPr marL="0" marR="0" marT="0" marB="0" anchor="ctr"/>
                </a:tc>
                <a:extLst>
                  <a:ext uri="{0D108BD9-81ED-4DB2-BD59-A6C34878D82A}">
                    <a16:rowId xmlns="" xmlns:a16="http://schemas.microsoft.com/office/drawing/2014/main" val="274729316"/>
                  </a:ext>
                </a:extLst>
              </a:tr>
            </a:tbl>
          </a:graphicData>
        </a:graphic>
      </p:graphicFrame>
    </p:spTree>
    <p:extLst>
      <p:ext uri="{BB962C8B-B14F-4D97-AF65-F5344CB8AC3E}">
        <p14:creationId xmlns:p14="http://schemas.microsoft.com/office/powerpoint/2010/main" val="38920752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3DA85824-C1FA-4027-9283-2B72F52CA1DC}"/>
              </a:ext>
            </a:extLst>
          </p:cNvPr>
          <p:cNvSpPr>
            <a:spLocks noGrp="1"/>
          </p:cNvSpPr>
          <p:nvPr>
            <p:ph type="sldNum" sz="quarter" idx="12"/>
          </p:nvPr>
        </p:nvSpPr>
        <p:spPr/>
        <p:txBody>
          <a:bodyPr/>
          <a:lstStyle/>
          <a:p>
            <a:fld id="{F7DBB841-797D-4981-90E2-FEB5F237D115}" type="slidenum">
              <a:rPr lang="zh-TW" altLang="en-US"/>
              <a:pPr/>
              <a:t>125</a:t>
            </a:fld>
            <a:endParaRPr lang="zh-TW" altLang="en-US"/>
          </a:p>
        </p:txBody>
      </p:sp>
      <p:sp>
        <p:nvSpPr>
          <p:cNvPr id="6" name="標題 1">
            <a:extLst>
              <a:ext uri="{FF2B5EF4-FFF2-40B4-BE49-F238E27FC236}">
                <a16:creationId xmlns="" xmlns:a16="http://schemas.microsoft.com/office/drawing/2014/main" id="{1A09928F-C3AA-44A3-A1DB-8E6D56311DB7}"/>
              </a:ext>
            </a:extLst>
          </p:cNvPr>
          <p:cNvSpPr txBox="1">
            <a:spLocks/>
          </p:cNvSpPr>
          <p:nvPr/>
        </p:nvSpPr>
        <p:spPr>
          <a:xfrm>
            <a:off x="539552" y="0"/>
            <a:ext cx="8147248" cy="750714"/>
          </a:xfrm>
          <a:prstGeom prst="rect">
            <a:avLst/>
          </a:prstGeom>
        </p:spPr>
        <p:txBody>
          <a:bodyPr bIns="91440" anchor="b" anchorCtr="0">
            <a:normAutofit/>
          </a:bodyPr>
          <a:lstStyle/>
          <a:p>
            <a:pPr algn="ctr" fontAlgn="auto">
              <a:spcAft>
                <a:spcPts val="0"/>
              </a:spcAft>
            </a:pPr>
            <a:r>
              <a:rPr lang="zh-TW" altLang="en-US" sz="4000" b="1" kern="0">
                <a:latin typeface="微軟正黑體"/>
                <a:ea typeface="微軟正黑體"/>
              </a:rPr>
              <a:t>認知評量</a:t>
            </a:r>
            <a:endParaRPr lang="zh-TW"/>
          </a:p>
        </p:txBody>
      </p:sp>
      <p:pic>
        <p:nvPicPr>
          <p:cNvPr id="8" name="圖片 7" descr="一張含有 文字, 地圖 的圖片&#10;&#10;描述是以非常高的可信度產生">
            <a:extLst>
              <a:ext uri="{FF2B5EF4-FFF2-40B4-BE49-F238E27FC236}">
                <a16:creationId xmlns="" xmlns:a16="http://schemas.microsoft.com/office/drawing/2014/main" id="{AE41C024-5264-426F-8DE9-DCF33929E04F}"/>
              </a:ext>
            </a:extLst>
          </p:cNvPr>
          <p:cNvPicPr>
            <a:picLocks noChangeAspect="1"/>
          </p:cNvPicPr>
          <p:nvPr/>
        </p:nvPicPr>
        <p:blipFill rotWithShape="1">
          <a:blip r:embed="rId3"/>
          <a:srcRect t="10256"/>
          <a:stretch/>
        </p:blipFill>
        <p:spPr>
          <a:xfrm>
            <a:off x="3472821" y="676336"/>
            <a:ext cx="5626700" cy="5864381"/>
          </a:xfrm>
          <a:prstGeom prst="rect">
            <a:avLst/>
          </a:prstGeom>
        </p:spPr>
      </p:pic>
      <p:sp>
        <p:nvSpPr>
          <p:cNvPr id="11" name="矩形 10">
            <a:extLst>
              <a:ext uri="{FF2B5EF4-FFF2-40B4-BE49-F238E27FC236}">
                <a16:creationId xmlns="" xmlns:a16="http://schemas.microsoft.com/office/drawing/2014/main" id="{A64F8309-7A29-490E-8FD2-EF63A3F99997}"/>
              </a:ext>
            </a:extLst>
          </p:cNvPr>
          <p:cNvSpPr/>
          <p:nvPr/>
        </p:nvSpPr>
        <p:spPr>
          <a:xfrm>
            <a:off x="201826" y="747583"/>
            <a:ext cx="2100648" cy="63843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600">
                <a:latin typeface="Microsoft YaHei UI Light"/>
                <a:ea typeface="Microsoft YaHei UI Light"/>
              </a:rPr>
              <a:t>評量目標</a:t>
            </a:r>
          </a:p>
        </p:txBody>
      </p:sp>
      <p:sp>
        <p:nvSpPr>
          <p:cNvPr id="12" name="矩形 11">
            <a:extLst>
              <a:ext uri="{FF2B5EF4-FFF2-40B4-BE49-F238E27FC236}">
                <a16:creationId xmlns="" xmlns:a16="http://schemas.microsoft.com/office/drawing/2014/main" id="{3E20B33A-C2EF-49F3-B70D-F399209DD506}"/>
              </a:ext>
            </a:extLst>
          </p:cNvPr>
          <p:cNvSpPr/>
          <p:nvPr/>
        </p:nvSpPr>
        <p:spPr>
          <a:xfrm>
            <a:off x="200539" y="1559782"/>
            <a:ext cx="3017106" cy="320245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2400" b="1">
                <a:solidFill>
                  <a:srgbClr val="002060"/>
                </a:solidFill>
                <a:latin typeface="Microsoft YaHei UI Light"/>
                <a:ea typeface="Microsoft YaHei UI Light"/>
              </a:rPr>
              <a:t>1)本評量針對健體領域中，體育學科「</a:t>
            </a:r>
            <a:r>
              <a:rPr lang="zh-TW" sz="2400" b="1">
                <a:solidFill>
                  <a:srgbClr val="C00000"/>
                </a:solidFill>
                <a:latin typeface="Microsoft YaHei UI Light"/>
                <a:ea typeface="Microsoft YaHei UI Light"/>
              </a:rPr>
              <a:t>認知</a:t>
            </a:r>
            <a:r>
              <a:rPr lang="zh-TW" sz="2400" b="1">
                <a:solidFill>
                  <a:srgbClr val="002060"/>
                </a:solidFill>
                <a:latin typeface="Microsoft YaHei UI Light"/>
                <a:ea typeface="Microsoft YaHei UI Light"/>
              </a:rPr>
              <a:t>」主題的「</a:t>
            </a:r>
            <a:r>
              <a:rPr lang="zh-TW" sz="2400" b="1">
                <a:solidFill>
                  <a:srgbClr val="C00000"/>
                </a:solidFill>
                <a:latin typeface="Microsoft YaHei UI Light"/>
                <a:ea typeface="Microsoft YaHei UI Light"/>
              </a:rPr>
              <a:t>運動知識</a:t>
            </a:r>
            <a:r>
              <a:rPr lang="zh-TW" sz="2400" b="1">
                <a:solidFill>
                  <a:srgbClr val="002060"/>
                </a:solidFill>
                <a:latin typeface="Microsoft YaHei UI Light"/>
                <a:ea typeface="Microsoft YaHei UI Light"/>
              </a:rPr>
              <a:t>」次主題設計。</a:t>
            </a:r>
          </a:p>
          <a:p>
            <a:pPr algn="just"/>
            <a:r>
              <a:rPr lang="zh-TW" sz="2400" b="1">
                <a:solidFill>
                  <a:srgbClr val="002060"/>
                </a:solidFill>
                <a:latin typeface="Microsoft YaHei UI Light"/>
                <a:ea typeface="Microsoft YaHei UI Light"/>
              </a:rPr>
              <a:t>2)本作業旨在評量學生對於身體不同部位運用在足球的學習認知是否正確。</a:t>
            </a:r>
          </a:p>
        </p:txBody>
      </p:sp>
    </p:spTree>
    <p:extLst>
      <p:ext uri="{BB962C8B-B14F-4D97-AF65-F5344CB8AC3E}">
        <p14:creationId xmlns:p14="http://schemas.microsoft.com/office/powerpoint/2010/main" val="62865190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3BAC7F2B-3974-4C71-AFD8-973747A98718}"/>
              </a:ext>
            </a:extLst>
          </p:cNvPr>
          <p:cNvSpPr>
            <a:spLocks noGrp="1"/>
          </p:cNvSpPr>
          <p:nvPr>
            <p:ph type="sldNum" sz="quarter" idx="12"/>
          </p:nvPr>
        </p:nvSpPr>
        <p:spPr/>
        <p:txBody>
          <a:bodyPr/>
          <a:lstStyle/>
          <a:p>
            <a:fld id="{F7DBB841-797D-4981-90E2-FEB5F237D115}" type="slidenum">
              <a:rPr lang="zh-TW" altLang="en-US"/>
              <a:pPr/>
              <a:t>126</a:t>
            </a:fld>
            <a:endParaRPr lang="zh-TW" altLang="en-US"/>
          </a:p>
        </p:txBody>
      </p:sp>
      <p:sp>
        <p:nvSpPr>
          <p:cNvPr id="6" name="矩形 5">
            <a:extLst>
              <a:ext uri="{FF2B5EF4-FFF2-40B4-BE49-F238E27FC236}">
                <a16:creationId xmlns="" xmlns:a16="http://schemas.microsoft.com/office/drawing/2014/main" id="{17CA9A05-78C9-4B2A-AE7D-46AEFE2B848E}"/>
              </a:ext>
            </a:extLst>
          </p:cNvPr>
          <p:cNvSpPr/>
          <p:nvPr/>
        </p:nvSpPr>
        <p:spPr>
          <a:xfrm>
            <a:off x="150339" y="47367"/>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評量標準與評分指引</a:t>
            </a:r>
          </a:p>
        </p:txBody>
      </p:sp>
      <p:graphicFrame>
        <p:nvGraphicFramePr>
          <p:cNvPr id="8" name="表格 7">
            <a:extLst>
              <a:ext uri="{FF2B5EF4-FFF2-40B4-BE49-F238E27FC236}">
                <a16:creationId xmlns="" xmlns:a16="http://schemas.microsoft.com/office/drawing/2014/main" id="{C9722C2E-EB13-4F9F-A297-3DEE3268A12B}"/>
              </a:ext>
            </a:extLst>
          </p:cNvPr>
          <p:cNvGraphicFramePr>
            <a:graphicFrameLocks noGrp="1"/>
          </p:cNvGraphicFramePr>
          <p:nvPr>
            <p:extLst>
              <p:ext uri="{D42A27DB-BD31-4B8C-83A1-F6EECF244321}">
                <p14:modId xmlns:p14="http://schemas.microsoft.com/office/powerpoint/2010/main" val="2811516849"/>
              </p:ext>
            </p:extLst>
          </p:nvPr>
        </p:nvGraphicFramePr>
        <p:xfrm>
          <a:off x="113270" y="844377"/>
          <a:ext cx="8935287" cy="4023360"/>
        </p:xfrm>
        <a:graphic>
          <a:graphicData uri="http://schemas.openxmlformats.org/drawingml/2006/table">
            <a:tbl>
              <a:tblPr>
                <a:tableStyleId>{0505E3EF-67EA-436B-97B2-0124C06EBD24}</a:tableStyleId>
              </a:tblPr>
              <a:tblGrid>
                <a:gridCol w="825828">
                  <a:extLst>
                    <a:ext uri="{9D8B030D-6E8A-4147-A177-3AD203B41FA5}">
                      <a16:colId xmlns="" xmlns:a16="http://schemas.microsoft.com/office/drawing/2014/main" val="20000"/>
                    </a:ext>
                  </a:extLst>
                </a:gridCol>
                <a:gridCol w="1917871">
                  <a:extLst>
                    <a:ext uri="{9D8B030D-6E8A-4147-A177-3AD203B41FA5}">
                      <a16:colId xmlns="" xmlns:a16="http://schemas.microsoft.com/office/drawing/2014/main" val="20001"/>
                    </a:ext>
                  </a:extLst>
                </a:gridCol>
                <a:gridCol w="1853512">
                  <a:extLst>
                    <a:ext uri="{9D8B030D-6E8A-4147-A177-3AD203B41FA5}">
                      <a16:colId xmlns="" xmlns:a16="http://schemas.microsoft.com/office/drawing/2014/main" val="20002"/>
                    </a:ext>
                  </a:extLst>
                </a:gridCol>
                <a:gridCol w="1699054">
                  <a:extLst>
                    <a:ext uri="{9D8B030D-6E8A-4147-A177-3AD203B41FA5}">
                      <a16:colId xmlns="" xmlns:a16="http://schemas.microsoft.com/office/drawing/2014/main" val="20003"/>
                    </a:ext>
                  </a:extLst>
                </a:gridCol>
                <a:gridCol w="1673306">
                  <a:extLst>
                    <a:ext uri="{9D8B030D-6E8A-4147-A177-3AD203B41FA5}">
                      <a16:colId xmlns="" xmlns:a16="http://schemas.microsoft.com/office/drawing/2014/main" val="20004"/>
                    </a:ext>
                  </a:extLst>
                </a:gridCol>
                <a:gridCol w="965716">
                  <a:extLst>
                    <a:ext uri="{9D8B030D-6E8A-4147-A177-3AD203B41FA5}">
                      <a16:colId xmlns="" xmlns:a16="http://schemas.microsoft.com/office/drawing/2014/main" val="20005"/>
                    </a:ext>
                  </a:extLst>
                </a:gridCol>
              </a:tblGrid>
              <a:tr h="226220">
                <a:tc rowSpan="2">
                  <a:txBody>
                    <a:bodyPr/>
                    <a:lstStyle/>
                    <a:p>
                      <a:pPr algn="ctr">
                        <a:lnSpc>
                          <a:spcPct val="100000"/>
                        </a:lnSpc>
                        <a:spcAft>
                          <a:spcPts val="0"/>
                        </a:spcAft>
                      </a:pPr>
                      <a:r>
                        <a:rPr lang="zh-TW" sz="2400" b="1" kern="100">
                          <a:latin typeface="微軟正黑體"/>
                          <a:ea typeface="微軟正黑體"/>
                        </a:rPr>
                        <a:t>內容標準</a:t>
                      </a:r>
                      <a:endParaRPr lang="zh-TW" sz="2400" b="1" kern="100">
                        <a:latin typeface="微軟正黑體"/>
                        <a:ea typeface="微軟正黑體"/>
                        <a:cs typeface="Times New Roman"/>
                      </a:endParaRPr>
                    </a:p>
                  </a:txBody>
                  <a:tcPr marL="62257" marR="62257" marT="0" marB="0" anchor="ctr">
                    <a:solidFill>
                      <a:schemeClr val="accent6">
                        <a:lumMod val="40000"/>
                        <a:lumOff val="60000"/>
                      </a:schemeClr>
                    </a:solidFill>
                  </a:tcPr>
                </a:tc>
                <a:tc gridSpan="5">
                  <a:txBody>
                    <a:bodyPr/>
                    <a:lstStyle/>
                    <a:p>
                      <a:pPr algn="ctr">
                        <a:lnSpc>
                          <a:spcPct val="100000"/>
                        </a:lnSpc>
                        <a:spcAft>
                          <a:spcPts val="0"/>
                        </a:spcAft>
                      </a:pPr>
                      <a:r>
                        <a:rPr lang="zh-TW" sz="2400" b="1" kern="100">
                          <a:latin typeface="微軟正黑體"/>
                          <a:ea typeface="微軟正黑體"/>
                        </a:rPr>
                        <a:t>表現標準</a:t>
                      </a:r>
                      <a:endParaRPr lang="zh-TW" sz="2400" b="1" kern="100">
                        <a:latin typeface="微軟正黑體"/>
                        <a:ea typeface="微軟正黑體"/>
                        <a:cs typeface="Times New Roman"/>
                      </a:endParaRPr>
                    </a:p>
                  </a:txBody>
                  <a:tcPr marL="62257" marR="62257" marT="0" marB="0">
                    <a:solidFill>
                      <a:schemeClr val="accent6">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226220">
                <a:tc vMerge="1">
                  <a:txBody>
                    <a:bodyPr/>
                    <a:lstStyle/>
                    <a:p>
                      <a:endParaRPr lang="zh-TW" altLang="en-US"/>
                    </a:p>
                  </a:txBody>
                  <a:tcPr/>
                </a:tc>
                <a:tc>
                  <a:txBody>
                    <a:bodyPr/>
                    <a:lstStyle/>
                    <a:p>
                      <a:pPr algn="ctr">
                        <a:lnSpc>
                          <a:spcPct val="100000"/>
                        </a:lnSpc>
                        <a:spcAft>
                          <a:spcPts val="0"/>
                        </a:spcAft>
                      </a:pPr>
                      <a:r>
                        <a:rPr lang="en-US" sz="2400" b="1" kern="100">
                          <a:latin typeface="微軟正黑體"/>
                          <a:ea typeface="微軟正黑體"/>
                        </a:rPr>
                        <a:t>A</a:t>
                      </a:r>
                      <a:endParaRPr lang="zh-TW" sz="2400" b="1" kern="100">
                        <a:latin typeface="微軟正黑體"/>
                        <a:ea typeface="微軟正黑體"/>
                        <a:cs typeface="Times New Roman"/>
                      </a:endParaRPr>
                    </a:p>
                  </a:txBody>
                  <a:tcPr marL="62257" marR="62257" marT="0" marB="0" anchor="ctr">
                    <a:solidFill>
                      <a:schemeClr val="accent6">
                        <a:lumMod val="40000"/>
                        <a:lumOff val="60000"/>
                      </a:schemeClr>
                    </a:solidFill>
                  </a:tcPr>
                </a:tc>
                <a:tc>
                  <a:txBody>
                    <a:bodyPr/>
                    <a:lstStyle/>
                    <a:p>
                      <a:pPr marL="304800" algn="ctr">
                        <a:lnSpc>
                          <a:spcPct val="100000"/>
                        </a:lnSpc>
                        <a:spcAft>
                          <a:spcPts val="0"/>
                        </a:spcAft>
                      </a:pPr>
                      <a:r>
                        <a:rPr lang="en-US" sz="2400" b="1" kern="100">
                          <a:latin typeface="微軟正黑體"/>
                          <a:ea typeface="微軟正黑體"/>
                        </a:rPr>
                        <a:t>B</a:t>
                      </a:r>
                      <a:endParaRPr lang="zh-TW" sz="2400" b="1" kern="100">
                        <a:latin typeface="微軟正黑體"/>
                        <a:ea typeface="微軟正黑體"/>
                        <a:cs typeface="Calibri"/>
                      </a:endParaRPr>
                    </a:p>
                  </a:txBody>
                  <a:tcPr marL="62257" marR="62257" marT="0" marB="0" anchor="ctr">
                    <a:solidFill>
                      <a:schemeClr val="accent6">
                        <a:lumMod val="40000"/>
                        <a:lumOff val="60000"/>
                      </a:schemeClr>
                    </a:solidFill>
                  </a:tcPr>
                </a:tc>
                <a:tc>
                  <a:txBody>
                    <a:bodyPr/>
                    <a:lstStyle/>
                    <a:p>
                      <a:pPr algn="ctr">
                        <a:lnSpc>
                          <a:spcPct val="100000"/>
                        </a:lnSpc>
                        <a:spcAft>
                          <a:spcPts val="0"/>
                        </a:spcAft>
                      </a:pPr>
                      <a:r>
                        <a:rPr lang="en-US" sz="2400" b="1" kern="100">
                          <a:latin typeface="微軟正黑體"/>
                          <a:ea typeface="微軟正黑體"/>
                        </a:rPr>
                        <a:t>C</a:t>
                      </a:r>
                      <a:endParaRPr lang="zh-TW" sz="2400" b="1" kern="100">
                        <a:latin typeface="微軟正黑體"/>
                        <a:ea typeface="微軟正黑體"/>
                        <a:cs typeface="Times New Roman"/>
                      </a:endParaRPr>
                    </a:p>
                  </a:txBody>
                  <a:tcPr marL="62257" marR="62257" marT="0" marB="0" anchor="ctr">
                    <a:solidFill>
                      <a:schemeClr val="accent6">
                        <a:lumMod val="40000"/>
                        <a:lumOff val="60000"/>
                      </a:schemeClr>
                    </a:solidFill>
                  </a:tcPr>
                </a:tc>
                <a:tc>
                  <a:txBody>
                    <a:bodyPr/>
                    <a:lstStyle/>
                    <a:p>
                      <a:pPr algn="ctr">
                        <a:lnSpc>
                          <a:spcPct val="100000"/>
                        </a:lnSpc>
                        <a:spcAft>
                          <a:spcPts val="0"/>
                        </a:spcAft>
                      </a:pPr>
                      <a:r>
                        <a:rPr lang="en-US" sz="2400" b="1" kern="100">
                          <a:latin typeface="微軟正黑體"/>
                          <a:ea typeface="微軟正黑體"/>
                        </a:rPr>
                        <a:t>D</a:t>
                      </a:r>
                      <a:endParaRPr lang="zh-TW" sz="2400" b="1" kern="100">
                        <a:latin typeface="微軟正黑體"/>
                        <a:ea typeface="微軟正黑體"/>
                        <a:cs typeface="Times New Roman"/>
                      </a:endParaRPr>
                    </a:p>
                  </a:txBody>
                  <a:tcPr marL="62257" marR="62257" marT="0" marB="0" anchor="ctr">
                    <a:solidFill>
                      <a:schemeClr val="accent6">
                        <a:lumMod val="40000"/>
                        <a:lumOff val="60000"/>
                      </a:schemeClr>
                    </a:solidFill>
                  </a:tcPr>
                </a:tc>
                <a:tc>
                  <a:txBody>
                    <a:bodyPr/>
                    <a:lstStyle/>
                    <a:p>
                      <a:pPr algn="ctr">
                        <a:lnSpc>
                          <a:spcPct val="100000"/>
                        </a:lnSpc>
                        <a:spcAft>
                          <a:spcPts val="0"/>
                        </a:spcAft>
                      </a:pPr>
                      <a:r>
                        <a:rPr lang="en-US" sz="2400" b="1" kern="100">
                          <a:latin typeface="微軟正黑體"/>
                          <a:ea typeface="微軟正黑體"/>
                        </a:rPr>
                        <a:t>E</a:t>
                      </a:r>
                      <a:endParaRPr lang="zh-TW" sz="2400" b="1" kern="100">
                        <a:latin typeface="微軟正黑體"/>
                        <a:ea typeface="微軟正黑體"/>
                        <a:cs typeface="Times New Roman"/>
                      </a:endParaRPr>
                    </a:p>
                  </a:txBody>
                  <a:tcPr marL="62257" marR="62257" marT="0" marB="0" anchor="ctr">
                    <a:solidFill>
                      <a:schemeClr val="accent6">
                        <a:lumMod val="40000"/>
                        <a:lumOff val="60000"/>
                      </a:schemeClr>
                    </a:solidFill>
                  </a:tcPr>
                </a:tc>
                <a:extLst>
                  <a:ext uri="{0D108BD9-81ED-4DB2-BD59-A6C34878D82A}">
                    <a16:rowId xmlns="" xmlns:a16="http://schemas.microsoft.com/office/drawing/2014/main" val="10001"/>
                  </a:ext>
                </a:extLst>
              </a:tr>
              <a:tr h="822616">
                <a:tc>
                  <a:txBody>
                    <a:bodyPr/>
                    <a:lstStyle/>
                    <a:p>
                      <a:pPr algn="ctr">
                        <a:lnSpc>
                          <a:spcPct val="100000"/>
                        </a:lnSpc>
                        <a:spcAft>
                          <a:spcPts val="0"/>
                        </a:spcAft>
                      </a:pPr>
                      <a:r>
                        <a:rPr lang="zh-TW" sz="2400" b="1" kern="100">
                          <a:solidFill>
                            <a:schemeClr val="tx1"/>
                          </a:solidFill>
                          <a:latin typeface="微軟正黑體"/>
                          <a:ea typeface="微軟正黑體"/>
                          <a:cs typeface="+mn-cs"/>
                        </a:rPr>
                        <a:t>運動知識</a:t>
                      </a:r>
                    </a:p>
                  </a:txBody>
                  <a:tcPr marL="68580" marR="68580" marT="0" marB="0" anchor="ctr">
                    <a:solidFill>
                      <a:schemeClr val="accent6">
                        <a:lumMod val="40000"/>
                        <a:lumOff val="60000"/>
                      </a:schemeClr>
                    </a:solidFill>
                  </a:tcPr>
                </a:tc>
                <a:tc>
                  <a:txBody>
                    <a:bodyPr/>
                    <a:lstStyle/>
                    <a:p>
                      <a:pPr marL="0" lvl="0" algn="just" rtl="0">
                        <a:lnSpc>
                          <a:spcPct val="100000"/>
                        </a:lnSpc>
                        <a:spcBef>
                          <a:spcPts val="0"/>
                        </a:spcBef>
                        <a:spcAft>
                          <a:spcPts val="0"/>
                        </a:spcAft>
                        <a:buNone/>
                      </a:pPr>
                      <a:r>
                        <a:rPr lang="zh-TW" altLang="en-US" sz="2400" kern="100">
                          <a:ea typeface="Microsoft JhengHei UI"/>
                        </a:rPr>
                        <a:t>能</a:t>
                      </a:r>
                      <a:r>
                        <a:rPr lang="zh-TW" altLang="en-US" sz="2400" u="sng" kern="100">
                          <a:ea typeface="Microsoft JhengHei UI"/>
                        </a:rPr>
                        <a:t>深入地了解</a:t>
                      </a:r>
                      <a:r>
                        <a:rPr lang="zh-TW" altLang="en-US" sz="2400" kern="100">
                          <a:ea typeface="Microsoft JhengHei UI"/>
                        </a:rPr>
                        <a:t>基本的運動常識和身體活動的基本動作。</a:t>
                      </a:r>
                    </a:p>
                  </a:txBody>
                  <a:tcPr marL="68580" marR="68580" marT="0" marB="0">
                    <a:solidFill>
                      <a:schemeClr val="accent6">
                        <a:lumMod val="40000"/>
                        <a:lumOff val="60000"/>
                      </a:schemeClr>
                    </a:solidFill>
                  </a:tcPr>
                </a:tc>
                <a:tc>
                  <a:txBody>
                    <a:bodyPr/>
                    <a:lstStyle/>
                    <a:p>
                      <a:pPr marL="0" lvl="0" algn="just" rtl="0">
                        <a:lnSpc>
                          <a:spcPct val="100000"/>
                        </a:lnSpc>
                        <a:spcBef>
                          <a:spcPts val="0"/>
                        </a:spcBef>
                        <a:spcAft>
                          <a:spcPts val="0"/>
                        </a:spcAft>
                        <a:buNone/>
                      </a:pPr>
                      <a:r>
                        <a:rPr lang="zh-TW" altLang="en-US" sz="2400" kern="100">
                          <a:ea typeface="Microsoft JhengHei UI"/>
                        </a:rPr>
                        <a:t>能</a:t>
                      </a:r>
                      <a:r>
                        <a:rPr lang="zh-TW" altLang="en-US" sz="2400" u="sng" kern="100">
                          <a:ea typeface="Microsoft JhengHei UI"/>
                        </a:rPr>
                        <a:t>完整地認識</a:t>
                      </a:r>
                      <a:r>
                        <a:rPr lang="zh-TW" altLang="en-US" sz="2400" kern="100">
                          <a:ea typeface="Microsoft JhengHei UI"/>
                        </a:rPr>
                        <a:t>基本的運動常識和身體活動的基本動作。</a:t>
                      </a:r>
                    </a:p>
                  </a:txBody>
                  <a:tcPr marL="68580" marR="68580" marT="0" marB="0">
                    <a:solidFill>
                      <a:schemeClr val="accent6">
                        <a:lumMod val="40000"/>
                        <a:lumOff val="60000"/>
                      </a:schemeClr>
                    </a:solidFill>
                  </a:tcPr>
                </a:tc>
                <a:tc>
                  <a:txBody>
                    <a:bodyPr/>
                    <a:lstStyle/>
                    <a:p>
                      <a:pPr marL="0" lvl="0" algn="just" rtl="0">
                        <a:lnSpc>
                          <a:spcPct val="100000"/>
                        </a:lnSpc>
                        <a:spcBef>
                          <a:spcPts val="0"/>
                        </a:spcBef>
                        <a:spcAft>
                          <a:spcPts val="0"/>
                        </a:spcAft>
                        <a:buNone/>
                      </a:pPr>
                      <a:r>
                        <a:rPr lang="zh-TW" altLang="en-US" sz="2400" kern="100">
                          <a:ea typeface="Microsoft JhengHei UI"/>
                        </a:rPr>
                        <a:t>能</a:t>
                      </a:r>
                      <a:r>
                        <a:rPr lang="zh-TW" altLang="en-US" sz="2400" u="sng" kern="100">
                          <a:ea typeface="Microsoft JhengHei UI"/>
                        </a:rPr>
                        <a:t>大致地知道</a:t>
                      </a:r>
                      <a:r>
                        <a:rPr lang="zh-TW" altLang="en-US" sz="2400" kern="100">
                          <a:ea typeface="Microsoft JhengHei UI"/>
                        </a:rPr>
                        <a:t>基本的運動常識和身體活動的基本動作。</a:t>
                      </a:r>
                    </a:p>
                  </a:txBody>
                  <a:tcPr marL="68580" marR="68580" marT="0" marB="0">
                    <a:solidFill>
                      <a:schemeClr val="accent6">
                        <a:lumMod val="40000"/>
                        <a:lumOff val="60000"/>
                      </a:schemeClr>
                    </a:solidFill>
                  </a:tcPr>
                </a:tc>
                <a:tc>
                  <a:txBody>
                    <a:bodyPr/>
                    <a:lstStyle/>
                    <a:p>
                      <a:pPr marL="0" lvl="0" algn="just" rtl="0">
                        <a:lnSpc>
                          <a:spcPct val="100000"/>
                        </a:lnSpc>
                        <a:spcBef>
                          <a:spcPts val="0"/>
                        </a:spcBef>
                        <a:spcAft>
                          <a:spcPts val="0"/>
                        </a:spcAft>
                        <a:buNone/>
                      </a:pPr>
                      <a:r>
                        <a:rPr lang="zh-TW" altLang="en-US" sz="2400" kern="100">
                          <a:ea typeface="Microsoft JhengHei UI"/>
                        </a:rPr>
                        <a:t>能</a:t>
                      </a:r>
                      <a:r>
                        <a:rPr lang="zh-TW" altLang="en-US" sz="2400" u="sng" kern="100">
                          <a:ea typeface="Microsoft JhengHei UI"/>
                        </a:rPr>
                        <a:t>部分地明白</a:t>
                      </a:r>
                      <a:r>
                        <a:rPr lang="zh-TW" altLang="en-US" sz="2400" kern="100">
                          <a:ea typeface="Microsoft JhengHei UI"/>
                        </a:rPr>
                        <a:t>基本的運動常識和身體活動的基本動作。</a:t>
                      </a:r>
                    </a:p>
                  </a:txBody>
                  <a:tcPr marL="68580" marR="68580" marT="0" marB="0">
                    <a:solidFill>
                      <a:schemeClr val="accent6">
                        <a:lumMod val="40000"/>
                        <a:lumOff val="60000"/>
                      </a:schemeClr>
                    </a:solidFill>
                  </a:tcPr>
                </a:tc>
                <a:tc>
                  <a:txBody>
                    <a:bodyPr/>
                    <a:lstStyle/>
                    <a:p>
                      <a:pPr>
                        <a:lnSpc>
                          <a:spcPct val="100000"/>
                        </a:lnSpc>
                        <a:spcAft>
                          <a:spcPts val="0"/>
                        </a:spcAft>
                      </a:pPr>
                      <a:r>
                        <a:rPr lang="zh-TW" sz="2400" kern="100">
                          <a:solidFill>
                            <a:schemeClr val="tx1"/>
                          </a:solidFill>
                          <a:latin typeface="微軟正黑體"/>
                          <a:ea typeface="Microsoft JhengHei UI"/>
                          <a:cs typeface="+mn-cs"/>
                        </a:rPr>
                        <a:t>未達</a:t>
                      </a:r>
                      <a:r>
                        <a:rPr lang="en-US" sz="2400" kern="100">
                          <a:solidFill>
                            <a:schemeClr val="tx1"/>
                          </a:solidFill>
                          <a:latin typeface="Microsoft JhengHei UI"/>
                          <a:ea typeface="微軟正黑體"/>
                          <a:cs typeface="+mn-cs"/>
                        </a:rPr>
                        <a:t>D</a:t>
                      </a:r>
                      <a:r>
                        <a:rPr lang="zh-TW" sz="2400" kern="100">
                          <a:solidFill>
                            <a:schemeClr val="tx1"/>
                          </a:solidFill>
                          <a:latin typeface="微軟正黑體"/>
                          <a:ea typeface="Microsoft JhengHei UI"/>
                          <a:cs typeface="+mn-cs"/>
                        </a:rPr>
                        <a:t>級。</a:t>
                      </a:r>
                    </a:p>
                  </a:txBody>
                  <a:tcPr marL="68580" marR="68580" marT="0" marB="0">
                    <a:solidFill>
                      <a:schemeClr val="accent6">
                        <a:lumMod val="40000"/>
                        <a:lumOff val="60000"/>
                      </a:schemeClr>
                    </a:solidFill>
                  </a:tcPr>
                </a:tc>
                <a:extLst>
                  <a:ext uri="{0D108BD9-81ED-4DB2-BD59-A6C34878D82A}">
                    <a16:rowId xmlns="" xmlns:a16="http://schemas.microsoft.com/office/drawing/2014/main" val="10002"/>
                  </a:ext>
                </a:extLst>
              </a:tr>
              <a:tr h="664949">
                <a:tc>
                  <a:txBody>
                    <a:bodyPr/>
                    <a:lstStyle/>
                    <a:p>
                      <a:pPr algn="ctr">
                        <a:lnSpc>
                          <a:spcPct val="100000"/>
                        </a:lnSpc>
                        <a:spcAft>
                          <a:spcPts val="0"/>
                        </a:spcAft>
                      </a:pPr>
                      <a:r>
                        <a:rPr lang="zh-TW" sz="2400" b="1" kern="100">
                          <a:latin typeface="微軟正黑體"/>
                          <a:ea typeface="微軟正黑體"/>
                        </a:rPr>
                        <a:t>本單元評分</a:t>
                      </a:r>
                      <a:r>
                        <a:rPr lang="zh-TW" altLang="en-US" sz="2400" b="1" kern="100">
                          <a:latin typeface="微軟正黑體"/>
                          <a:ea typeface="微軟正黑體"/>
                        </a:rPr>
                        <a:t>指引</a:t>
                      </a:r>
                      <a:endParaRPr lang="zh-TW" sz="2400" b="1" kern="100">
                        <a:latin typeface="微軟正黑體"/>
                        <a:ea typeface="微軟正黑體"/>
                        <a:cs typeface="Times New Roman"/>
                      </a:endParaRPr>
                    </a:p>
                  </a:txBody>
                  <a:tcPr marL="62257" marR="62257" marT="0" marB="0" anchor="ctr">
                    <a:solidFill>
                      <a:schemeClr val="accent6">
                        <a:lumMod val="40000"/>
                        <a:lumOff val="60000"/>
                      </a:schemeClr>
                    </a:solidFill>
                  </a:tcPr>
                </a:tc>
                <a:tc>
                  <a:txBody>
                    <a:bodyPr/>
                    <a:lstStyle/>
                    <a:p>
                      <a:pPr marL="0" lvl="0" algn="just" rtl="0">
                        <a:lnSpc>
                          <a:spcPct val="100000"/>
                        </a:lnSpc>
                        <a:spcBef>
                          <a:spcPts val="0"/>
                        </a:spcBef>
                        <a:spcAft>
                          <a:spcPts val="0"/>
                        </a:spcAft>
                        <a:buNone/>
                      </a:pPr>
                      <a:r>
                        <a:rPr lang="zh-TW" altLang="en-US" sz="2400" kern="100">
                          <a:solidFill>
                            <a:srgbClr val="0070C0"/>
                          </a:solidFill>
                          <a:ea typeface="Microsoft JhengHei UI"/>
                        </a:rPr>
                        <a:t>能填入正確的身體活動的基本元素，答對</a:t>
                      </a:r>
                      <a:r>
                        <a:rPr lang="en-US" altLang="zh-TW" sz="2400" kern="100">
                          <a:solidFill>
                            <a:srgbClr val="0070C0"/>
                          </a:solidFill>
                          <a:latin typeface="Microsoft JhengHei UI"/>
                        </a:rPr>
                        <a:t>8</a:t>
                      </a:r>
                      <a:r>
                        <a:rPr lang="zh-TW" altLang="en-US" sz="2400" kern="100">
                          <a:solidFill>
                            <a:srgbClr val="0070C0"/>
                          </a:solidFill>
                          <a:ea typeface="Microsoft JhengHei UI"/>
                        </a:rPr>
                        <a:t>～</a:t>
                      </a:r>
                      <a:r>
                        <a:rPr lang="en-US" altLang="zh-TW" sz="2400" kern="100">
                          <a:solidFill>
                            <a:srgbClr val="0070C0"/>
                          </a:solidFill>
                          <a:latin typeface="Microsoft JhengHei UI"/>
                        </a:rPr>
                        <a:t>10</a:t>
                      </a:r>
                      <a:r>
                        <a:rPr lang="zh-TW" altLang="en-US" sz="2400" kern="100">
                          <a:solidFill>
                            <a:srgbClr val="0070C0"/>
                          </a:solidFill>
                          <a:ea typeface="Microsoft JhengHei UI"/>
                        </a:rPr>
                        <a:t>格。</a:t>
                      </a:r>
                      <a:endParaRPr lang="zh-TW" altLang="en-US" sz="2400">
                        <a:solidFill>
                          <a:srgbClr val="0070C0"/>
                        </a:solidFill>
                        <a:ea typeface="Microsoft JhengHei UI"/>
                      </a:endParaRPr>
                    </a:p>
                  </a:txBody>
                  <a:tcPr marL="62257" marR="62257" marT="0" marB="0"/>
                </a:tc>
                <a:tc>
                  <a:txBody>
                    <a:bodyPr/>
                    <a:lstStyle/>
                    <a:p>
                      <a:pPr marL="0" lvl="0" algn="just" rtl="0">
                        <a:lnSpc>
                          <a:spcPct val="100000"/>
                        </a:lnSpc>
                        <a:spcBef>
                          <a:spcPts val="0"/>
                        </a:spcBef>
                        <a:spcAft>
                          <a:spcPts val="0"/>
                        </a:spcAft>
                        <a:buNone/>
                      </a:pPr>
                      <a:r>
                        <a:rPr lang="zh-TW" altLang="en-US" sz="2400" kern="100">
                          <a:solidFill>
                            <a:srgbClr val="0070C0"/>
                          </a:solidFill>
                          <a:ea typeface="Microsoft JhengHei UI"/>
                        </a:rPr>
                        <a:t>能填入正確的身體活動的基本元素，答對</a:t>
                      </a:r>
                      <a:r>
                        <a:rPr lang="en-US" altLang="zh-TW" sz="2400" kern="100">
                          <a:solidFill>
                            <a:srgbClr val="0070C0"/>
                          </a:solidFill>
                          <a:latin typeface="Microsoft JhengHei UI"/>
                        </a:rPr>
                        <a:t>6</a:t>
                      </a:r>
                      <a:r>
                        <a:rPr lang="zh-TW" altLang="en-US" sz="2400" kern="100">
                          <a:solidFill>
                            <a:srgbClr val="0070C0"/>
                          </a:solidFill>
                          <a:ea typeface="Microsoft JhengHei UI"/>
                        </a:rPr>
                        <a:t>～</a:t>
                      </a:r>
                      <a:r>
                        <a:rPr lang="en-US" altLang="zh-TW" sz="2400" kern="100">
                          <a:solidFill>
                            <a:srgbClr val="0070C0"/>
                          </a:solidFill>
                          <a:latin typeface="Microsoft JhengHei UI"/>
                        </a:rPr>
                        <a:t>7</a:t>
                      </a:r>
                      <a:r>
                        <a:rPr lang="zh-TW" altLang="en-US" sz="2400" kern="100">
                          <a:solidFill>
                            <a:srgbClr val="0070C0"/>
                          </a:solidFill>
                          <a:ea typeface="Microsoft JhengHei UI"/>
                        </a:rPr>
                        <a:t>格。</a:t>
                      </a:r>
                      <a:endParaRPr lang="zh-TW" altLang="en-US" sz="2400">
                        <a:solidFill>
                          <a:srgbClr val="0070C0"/>
                        </a:solidFill>
                        <a:ea typeface="Microsoft JhengHei UI"/>
                      </a:endParaRPr>
                    </a:p>
                  </a:txBody>
                  <a:tcPr marL="62257" marR="62257" marT="0" marB="0"/>
                </a:tc>
                <a:tc>
                  <a:txBody>
                    <a:bodyPr/>
                    <a:lstStyle/>
                    <a:p>
                      <a:pPr marL="0" lvl="0" algn="just" rtl="0">
                        <a:lnSpc>
                          <a:spcPct val="100000"/>
                        </a:lnSpc>
                        <a:spcBef>
                          <a:spcPts val="0"/>
                        </a:spcBef>
                        <a:spcAft>
                          <a:spcPts val="0"/>
                        </a:spcAft>
                        <a:buNone/>
                      </a:pPr>
                      <a:r>
                        <a:rPr lang="zh-TW" altLang="en-US" sz="2400" kern="100">
                          <a:solidFill>
                            <a:srgbClr val="0070C0"/>
                          </a:solidFill>
                          <a:ea typeface="Microsoft JhengHei UI"/>
                        </a:rPr>
                        <a:t>能填入正確的身體活動的基本元素，答對</a:t>
                      </a:r>
                      <a:r>
                        <a:rPr lang="en-US" altLang="zh-TW" sz="2400" kern="100">
                          <a:solidFill>
                            <a:srgbClr val="0070C0"/>
                          </a:solidFill>
                          <a:latin typeface="Microsoft JhengHei UI"/>
                        </a:rPr>
                        <a:t>3</a:t>
                      </a:r>
                      <a:r>
                        <a:rPr lang="zh-TW" altLang="en-US" sz="2400" kern="100">
                          <a:solidFill>
                            <a:srgbClr val="0070C0"/>
                          </a:solidFill>
                          <a:ea typeface="Microsoft JhengHei UI"/>
                        </a:rPr>
                        <a:t>～</a:t>
                      </a:r>
                      <a:r>
                        <a:rPr lang="en-US" altLang="zh-TW" sz="2400" kern="100">
                          <a:solidFill>
                            <a:srgbClr val="0070C0"/>
                          </a:solidFill>
                          <a:latin typeface="Microsoft JhengHei UI"/>
                        </a:rPr>
                        <a:t>5</a:t>
                      </a:r>
                      <a:r>
                        <a:rPr lang="zh-TW" altLang="en-US" sz="2400" kern="100">
                          <a:solidFill>
                            <a:srgbClr val="0070C0"/>
                          </a:solidFill>
                          <a:ea typeface="Microsoft JhengHei UI"/>
                        </a:rPr>
                        <a:t>格。</a:t>
                      </a:r>
                      <a:endParaRPr lang="zh-TW" altLang="en-US" sz="2400">
                        <a:solidFill>
                          <a:srgbClr val="0070C0"/>
                        </a:solidFill>
                        <a:ea typeface="Microsoft JhengHei UI"/>
                      </a:endParaRPr>
                    </a:p>
                  </a:txBody>
                  <a:tcPr marL="62257" marR="62257" marT="0" marB="0"/>
                </a:tc>
                <a:tc>
                  <a:txBody>
                    <a:bodyPr/>
                    <a:lstStyle/>
                    <a:p>
                      <a:pPr marL="0" lvl="0" algn="just" rtl="0">
                        <a:lnSpc>
                          <a:spcPct val="100000"/>
                        </a:lnSpc>
                        <a:spcBef>
                          <a:spcPts val="0"/>
                        </a:spcBef>
                        <a:spcAft>
                          <a:spcPts val="0"/>
                        </a:spcAft>
                        <a:buNone/>
                      </a:pPr>
                      <a:r>
                        <a:rPr lang="zh-TW" altLang="en-US" sz="2400" kern="100">
                          <a:solidFill>
                            <a:srgbClr val="0070C0"/>
                          </a:solidFill>
                          <a:ea typeface="Microsoft JhengHei UI"/>
                        </a:rPr>
                        <a:t>身體活動的基本元素，僅答對</a:t>
                      </a:r>
                      <a:r>
                        <a:rPr lang="en-US" altLang="zh-TW" sz="2400" kern="100">
                          <a:solidFill>
                            <a:srgbClr val="0070C0"/>
                          </a:solidFill>
                          <a:latin typeface="Microsoft JhengHei UI"/>
                        </a:rPr>
                        <a:t>1</a:t>
                      </a:r>
                      <a:r>
                        <a:rPr lang="zh-TW" altLang="en-US" sz="2400" kern="100">
                          <a:solidFill>
                            <a:srgbClr val="0070C0"/>
                          </a:solidFill>
                          <a:ea typeface="Microsoft JhengHei UI"/>
                        </a:rPr>
                        <a:t>～</a:t>
                      </a:r>
                      <a:r>
                        <a:rPr lang="en-US" altLang="zh-TW" sz="2400" kern="100">
                          <a:solidFill>
                            <a:srgbClr val="0070C0"/>
                          </a:solidFill>
                          <a:latin typeface="Microsoft JhengHei UI"/>
                        </a:rPr>
                        <a:t>2</a:t>
                      </a:r>
                      <a:r>
                        <a:rPr lang="zh-TW" altLang="en-US" sz="2400" kern="100">
                          <a:solidFill>
                            <a:srgbClr val="0070C0"/>
                          </a:solidFill>
                          <a:ea typeface="Microsoft JhengHei UI"/>
                        </a:rPr>
                        <a:t>格。</a:t>
                      </a:r>
                      <a:endParaRPr lang="zh-TW" altLang="en-US" sz="2400">
                        <a:solidFill>
                          <a:srgbClr val="0070C0"/>
                        </a:solidFill>
                        <a:ea typeface="Microsoft JhengHei UI"/>
                      </a:endParaRPr>
                    </a:p>
                  </a:txBody>
                  <a:tcPr marL="62257" marR="62257" marT="0" marB="0"/>
                </a:tc>
                <a:tc>
                  <a:txBody>
                    <a:bodyPr/>
                    <a:lstStyle/>
                    <a:p>
                      <a:pPr marL="0" lvl="0" algn="just" rtl="0">
                        <a:lnSpc>
                          <a:spcPct val="100000"/>
                        </a:lnSpc>
                        <a:spcBef>
                          <a:spcPts val="0"/>
                        </a:spcBef>
                        <a:spcAft>
                          <a:spcPts val="0"/>
                        </a:spcAft>
                        <a:buNone/>
                      </a:pPr>
                      <a:r>
                        <a:rPr lang="zh-TW" altLang="en-US" sz="2400" kern="100">
                          <a:solidFill>
                            <a:srgbClr val="0070C0"/>
                          </a:solidFill>
                          <a:ea typeface="Microsoft JhengHei UI"/>
                        </a:rPr>
                        <a:t>全部答錯。</a:t>
                      </a:r>
                      <a:endParaRPr lang="zh-TW" altLang="en-US" sz="2400">
                        <a:solidFill>
                          <a:srgbClr val="0070C0"/>
                        </a:solidFill>
                        <a:ea typeface="Microsoft JhengHei UI"/>
                      </a:endParaRPr>
                    </a:p>
                  </a:txBody>
                  <a:tcPr marL="62257" marR="62257" marT="0" marB="0"/>
                </a:tc>
                <a:extLst>
                  <a:ext uri="{0D108BD9-81ED-4DB2-BD59-A6C34878D82A}">
                    <a16:rowId xmlns="" xmlns:a16="http://schemas.microsoft.com/office/drawing/2014/main" val="10003"/>
                  </a:ext>
                </a:extLst>
              </a:tr>
            </a:tbl>
          </a:graphicData>
        </a:graphic>
      </p:graphicFrame>
      <p:sp>
        <p:nvSpPr>
          <p:cNvPr id="11" name="矩形 10">
            <a:extLst>
              <a:ext uri="{FF2B5EF4-FFF2-40B4-BE49-F238E27FC236}">
                <a16:creationId xmlns="" xmlns:a16="http://schemas.microsoft.com/office/drawing/2014/main" id="{292403EE-A378-4A92-A34B-FCCB1CF7AF27}"/>
              </a:ext>
            </a:extLst>
          </p:cNvPr>
          <p:cNvSpPr/>
          <p:nvPr/>
        </p:nvSpPr>
        <p:spPr>
          <a:xfrm>
            <a:off x="448962" y="4784122"/>
            <a:ext cx="8248133" cy="1812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b="1" dirty="0">
                <a:solidFill>
                  <a:srgbClr val="000000"/>
                </a:solidFill>
                <a:latin typeface="Microsoft YaHei UI Light"/>
                <a:ea typeface="Microsoft YaHei UI Light"/>
              </a:rPr>
              <a:t>※評量工具操作說明：</a:t>
            </a:r>
            <a:endParaRPr lang="zh-TW" b="1" dirty="0"/>
          </a:p>
          <a:p>
            <a:pPr algn="just"/>
            <a:r>
              <a:rPr lang="zh-TW" b="1" dirty="0">
                <a:solidFill>
                  <a:srgbClr val="000000"/>
                </a:solidFill>
                <a:latin typeface="Microsoft YaHei UI Light"/>
                <a:ea typeface="Microsoft YaHei UI Light"/>
              </a:rPr>
              <a:t>(1)本認知測驗卷在單元教學結束後實施。</a:t>
            </a:r>
          </a:p>
          <a:p>
            <a:pPr algn="just"/>
            <a:r>
              <a:rPr lang="zh-TW" b="1" dirty="0">
                <a:solidFill>
                  <a:srgbClr val="000000"/>
                </a:solidFill>
                <a:latin typeface="Microsoft YaHei UI Light"/>
                <a:ea typeface="Microsoft YaHei UI Light"/>
              </a:rPr>
              <a:t>(2)由教師先說明6個部位所代表的數字。</a:t>
            </a:r>
          </a:p>
          <a:p>
            <a:pPr algn="just"/>
            <a:r>
              <a:rPr lang="zh-TW" b="1" dirty="0">
                <a:solidFill>
                  <a:srgbClr val="000000"/>
                </a:solidFill>
                <a:latin typeface="Microsoft YaHei UI Light"/>
                <a:ea typeface="Microsoft YaHei UI Light"/>
              </a:rPr>
              <a:t>(3)教師要提醒學生一個答案只會有一格，沒有答案的格子不要填。</a:t>
            </a:r>
          </a:p>
          <a:p>
            <a:pPr algn="just"/>
            <a:r>
              <a:rPr lang="zh-TW" b="1" dirty="0">
                <a:solidFill>
                  <a:srgbClr val="000000"/>
                </a:solidFill>
                <a:latin typeface="Microsoft YaHei UI Light"/>
                <a:ea typeface="Microsoft YaHei UI Light"/>
              </a:rPr>
              <a:t>(4)教師在評量時是計算全部10個答案格，總共答對幾格。</a:t>
            </a:r>
          </a:p>
          <a:p>
            <a:pPr algn="just"/>
            <a:r>
              <a:rPr lang="zh-TW" b="1" dirty="0">
                <a:solidFill>
                  <a:srgbClr val="000000"/>
                </a:solidFill>
                <a:latin typeface="Microsoft YaHei UI Light"/>
                <a:ea typeface="Microsoft YaHei UI Light"/>
              </a:rPr>
              <a:t>(5)時間約5分鐘（1分鐘說明，4分鐘作答）</a:t>
            </a:r>
          </a:p>
        </p:txBody>
      </p:sp>
    </p:spTree>
    <p:extLst>
      <p:ext uri="{BB962C8B-B14F-4D97-AF65-F5344CB8AC3E}">
        <p14:creationId xmlns:p14="http://schemas.microsoft.com/office/powerpoint/2010/main" val="316088643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AE5F8BB1-B609-4057-A367-D55C2B8315C6}"/>
              </a:ext>
            </a:extLst>
          </p:cNvPr>
          <p:cNvSpPr>
            <a:spLocks noGrp="1"/>
          </p:cNvSpPr>
          <p:nvPr>
            <p:ph type="sldNum" sz="quarter" idx="12"/>
          </p:nvPr>
        </p:nvSpPr>
        <p:spPr/>
        <p:txBody>
          <a:bodyPr/>
          <a:lstStyle/>
          <a:p>
            <a:fld id="{F7DBB841-797D-4981-90E2-FEB5F237D115}" type="slidenum">
              <a:rPr lang="zh-TW" altLang="en-US"/>
              <a:pPr/>
              <a:t>127</a:t>
            </a:fld>
            <a:endParaRPr lang="zh-TW" altLang="en-US"/>
          </a:p>
        </p:txBody>
      </p:sp>
      <p:sp>
        <p:nvSpPr>
          <p:cNvPr id="6" name="矩形 5">
            <a:extLst>
              <a:ext uri="{FF2B5EF4-FFF2-40B4-BE49-F238E27FC236}">
                <a16:creationId xmlns="" xmlns:a16="http://schemas.microsoft.com/office/drawing/2014/main" id="{392FAC13-52A4-49DF-BFD6-10334CC45300}"/>
              </a:ext>
            </a:extLst>
          </p:cNvPr>
          <p:cNvSpPr/>
          <p:nvPr/>
        </p:nvSpPr>
        <p:spPr>
          <a:xfrm>
            <a:off x="150339" y="47367"/>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sz="3000">
                <a:latin typeface="Microsoft JhengHei"/>
                <a:ea typeface="Microsoft JhengHei"/>
              </a:rPr>
              <a:t>學生表現示例–</a:t>
            </a:r>
            <a:r>
              <a:rPr lang="zh-TW" sz="3000" b="1">
                <a:latin typeface="Microsoft JhengHei"/>
                <a:ea typeface="Microsoft JhengHei"/>
              </a:rPr>
              <a:t>A等級</a:t>
            </a:r>
            <a:endParaRPr lang="zh-TW"/>
          </a:p>
        </p:txBody>
      </p:sp>
      <p:pic>
        <p:nvPicPr>
          <p:cNvPr id="7" name="圖片 7" descr="一張含有 文字, 地圖 的圖片&#10;&#10;描述是以非常高的可信度產生">
            <a:extLst>
              <a:ext uri="{FF2B5EF4-FFF2-40B4-BE49-F238E27FC236}">
                <a16:creationId xmlns="" xmlns:a16="http://schemas.microsoft.com/office/drawing/2014/main" id="{B89822A3-214B-4A12-A4A8-1BD8CCC44437}"/>
              </a:ext>
            </a:extLst>
          </p:cNvPr>
          <p:cNvPicPr>
            <a:picLocks noChangeAspect="1"/>
          </p:cNvPicPr>
          <p:nvPr/>
        </p:nvPicPr>
        <p:blipFill>
          <a:blip r:embed="rId2"/>
          <a:stretch>
            <a:fillRect/>
          </a:stretch>
        </p:blipFill>
        <p:spPr>
          <a:xfrm>
            <a:off x="-2059" y="798948"/>
            <a:ext cx="8962767" cy="4755537"/>
          </a:xfrm>
          <a:prstGeom prst="rect">
            <a:avLst/>
          </a:prstGeom>
        </p:spPr>
      </p:pic>
      <p:sp>
        <p:nvSpPr>
          <p:cNvPr id="9" name="矩形 8">
            <a:extLst>
              <a:ext uri="{FF2B5EF4-FFF2-40B4-BE49-F238E27FC236}">
                <a16:creationId xmlns="" xmlns:a16="http://schemas.microsoft.com/office/drawing/2014/main" id="{3A8134ED-649D-4C59-95E5-8397C2491BEC}"/>
              </a:ext>
            </a:extLst>
          </p:cNvPr>
          <p:cNvSpPr/>
          <p:nvPr/>
        </p:nvSpPr>
        <p:spPr>
          <a:xfrm>
            <a:off x="716691" y="5597610"/>
            <a:ext cx="7959808" cy="122537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2200">
                <a:solidFill>
                  <a:srgbClr val="002060"/>
                </a:solidFill>
                <a:latin typeface="Microsoft YaHei UI Light"/>
                <a:ea typeface="Microsoft YaHei UI Light"/>
              </a:rPr>
              <a:t>示例1：能正確回答10格答案，故列為A等級。</a:t>
            </a:r>
          </a:p>
          <a:p>
            <a:pPr algn="just"/>
            <a:r>
              <a:rPr lang="zh-TW" sz="2200">
                <a:solidFill>
                  <a:srgbClr val="002060"/>
                </a:solidFill>
                <a:latin typeface="Microsoft YaHei UI Light"/>
                <a:ea typeface="Microsoft YaHei UI Light"/>
              </a:rPr>
              <a:t>示例2：學生在「3、足底」及「4、足背」回答有誤，能正確回答8格答案，故列為A等級。</a:t>
            </a:r>
          </a:p>
        </p:txBody>
      </p:sp>
    </p:spTree>
    <p:extLst>
      <p:ext uri="{BB962C8B-B14F-4D97-AF65-F5344CB8AC3E}">
        <p14:creationId xmlns:p14="http://schemas.microsoft.com/office/powerpoint/2010/main" val="25674038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descr="一張含有 文字, 地圖 的圖片&#10;&#10;描述是以非常高的可信度產生">
            <a:extLst>
              <a:ext uri="{FF2B5EF4-FFF2-40B4-BE49-F238E27FC236}">
                <a16:creationId xmlns="" xmlns:a16="http://schemas.microsoft.com/office/drawing/2014/main" id="{0E361838-649D-43B9-93A0-C0D6C6F6ABF3}"/>
              </a:ext>
            </a:extLst>
          </p:cNvPr>
          <p:cNvPicPr>
            <a:picLocks noChangeAspect="1"/>
          </p:cNvPicPr>
          <p:nvPr/>
        </p:nvPicPr>
        <p:blipFill>
          <a:blip r:embed="rId2"/>
          <a:stretch>
            <a:fillRect/>
          </a:stretch>
        </p:blipFill>
        <p:spPr>
          <a:xfrm>
            <a:off x="152401" y="732965"/>
            <a:ext cx="8900982" cy="4794828"/>
          </a:xfrm>
          <a:prstGeom prst="rect">
            <a:avLst/>
          </a:prstGeom>
        </p:spPr>
      </p:pic>
      <p:sp>
        <p:nvSpPr>
          <p:cNvPr id="4" name="投影片編號版面配置區 3">
            <a:extLst>
              <a:ext uri="{FF2B5EF4-FFF2-40B4-BE49-F238E27FC236}">
                <a16:creationId xmlns="" xmlns:a16="http://schemas.microsoft.com/office/drawing/2014/main" id="{AE5F8BB1-B609-4057-A367-D55C2B8315C6}"/>
              </a:ext>
            </a:extLst>
          </p:cNvPr>
          <p:cNvSpPr>
            <a:spLocks noGrp="1"/>
          </p:cNvSpPr>
          <p:nvPr>
            <p:ph type="sldNum" sz="quarter" idx="12"/>
          </p:nvPr>
        </p:nvSpPr>
        <p:spPr/>
        <p:txBody>
          <a:bodyPr/>
          <a:lstStyle/>
          <a:p>
            <a:fld id="{F7DBB841-797D-4981-90E2-FEB5F237D115}" type="slidenum">
              <a:rPr lang="zh-TW" altLang="en-US"/>
              <a:pPr/>
              <a:t>128</a:t>
            </a:fld>
            <a:endParaRPr lang="zh-TW" altLang="en-US"/>
          </a:p>
        </p:txBody>
      </p:sp>
      <p:sp>
        <p:nvSpPr>
          <p:cNvPr id="6" name="矩形 5">
            <a:extLst>
              <a:ext uri="{FF2B5EF4-FFF2-40B4-BE49-F238E27FC236}">
                <a16:creationId xmlns="" xmlns:a16="http://schemas.microsoft.com/office/drawing/2014/main" id="{392FAC13-52A4-49DF-BFD6-10334CC45300}"/>
              </a:ext>
            </a:extLst>
          </p:cNvPr>
          <p:cNvSpPr/>
          <p:nvPr/>
        </p:nvSpPr>
        <p:spPr>
          <a:xfrm>
            <a:off x="150339" y="47367"/>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sz="3000">
                <a:latin typeface="Microsoft JhengHei"/>
                <a:ea typeface="Microsoft JhengHei"/>
              </a:rPr>
              <a:t>學生表現示例–</a:t>
            </a:r>
            <a:r>
              <a:rPr lang="en-US" altLang="zh-TW" sz="3000" b="1">
                <a:latin typeface="Microsoft JhengHei"/>
                <a:ea typeface="Microsoft JhengHei"/>
              </a:rPr>
              <a:t>B</a:t>
            </a:r>
            <a:r>
              <a:rPr lang="zh-TW" sz="3000" b="1">
                <a:latin typeface="Microsoft JhengHei"/>
                <a:ea typeface="Microsoft JhengHei"/>
              </a:rPr>
              <a:t>等級</a:t>
            </a:r>
            <a:endParaRPr lang="zh-TW"/>
          </a:p>
        </p:txBody>
      </p:sp>
      <p:sp>
        <p:nvSpPr>
          <p:cNvPr id="9" name="矩形 8">
            <a:extLst>
              <a:ext uri="{FF2B5EF4-FFF2-40B4-BE49-F238E27FC236}">
                <a16:creationId xmlns="" xmlns:a16="http://schemas.microsoft.com/office/drawing/2014/main" id="{3A8134ED-649D-4C59-95E5-8397C2491BEC}"/>
              </a:ext>
            </a:extLst>
          </p:cNvPr>
          <p:cNvSpPr/>
          <p:nvPr/>
        </p:nvSpPr>
        <p:spPr>
          <a:xfrm>
            <a:off x="263610" y="5494638"/>
            <a:ext cx="8577645" cy="132834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2000">
                <a:solidFill>
                  <a:srgbClr val="002060"/>
                </a:solidFill>
                <a:latin typeface="Microsoft YaHei UI Light"/>
                <a:ea typeface="Microsoft YaHei UI Light"/>
              </a:rPr>
              <a:t>示例1：</a:t>
            </a:r>
            <a:r>
              <a:rPr lang="zh-TW" altLang="en-US" sz="2000">
                <a:solidFill>
                  <a:srgbClr val="002060"/>
                </a:solidFill>
                <a:latin typeface="Microsoft YaHei UI Light"/>
                <a:ea typeface="Microsoft YaHei UI Light"/>
              </a:rPr>
              <a:t>學生將「</a:t>
            </a:r>
            <a:r>
              <a:rPr lang="en-US" altLang="zh-TW" sz="2000">
                <a:solidFill>
                  <a:srgbClr val="002060"/>
                </a:solidFill>
                <a:latin typeface="Microsoft YaHei UI Light"/>
                <a:ea typeface="Microsoft YaHei UI Light"/>
              </a:rPr>
              <a:t>2</a:t>
            </a:r>
            <a:r>
              <a:rPr lang="zh-TW" altLang="en-US" sz="2000">
                <a:solidFill>
                  <a:srgbClr val="002060"/>
                </a:solidFill>
                <a:latin typeface="Microsoft YaHei UI Light"/>
                <a:ea typeface="Microsoft YaHei UI Light"/>
              </a:rPr>
              <a:t>、大腿」誤填到屁股，「</a:t>
            </a:r>
            <a:r>
              <a:rPr lang="en-US" altLang="zh-TW" sz="2000">
                <a:solidFill>
                  <a:srgbClr val="002060"/>
                </a:solidFill>
                <a:latin typeface="Microsoft YaHei UI Light"/>
                <a:ea typeface="Microsoft YaHei UI Light"/>
              </a:rPr>
              <a:t>4</a:t>
            </a:r>
            <a:r>
              <a:rPr lang="zh-TW" altLang="en-US" sz="2000">
                <a:solidFill>
                  <a:srgbClr val="002060"/>
                </a:solidFill>
                <a:latin typeface="Microsoft YaHei UI Light"/>
                <a:ea typeface="Microsoft YaHei UI Light"/>
              </a:rPr>
              <a:t>、足背」誤填到大腿，足背位置則未填答案，</a:t>
            </a:r>
            <a:r>
              <a:rPr lang="zh-TW" sz="2000">
                <a:solidFill>
                  <a:srgbClr val="002060"/>
                </a:solidFill>
                <a:latin typeface="Microsoft YaHei UI Light"/>
                <a:ea typeface="Microsoft YaHei UI Light"/>
              </a:rPr>
              <a:t>正確回答</a:t>
            </a:r>
            <a:r>
              <a:rPr lang="en-US" altLang="zh-TW" sz="2000">
                <a:solidFill>
                  <a:srgbClr val="002060"/>
                </a:solidFill>
                <a:latin typeface="Microsoft YaHei UI Light"/>
                <a:ea typeface="Microsoft YaHei UI Light"/>
              </a:rPr>
              <a:t>7</a:t>
            </a:r>
            <a:r>
              <a:rPr lang="zh-TW" sz="2000">
                <a:solidFill>
                  <a:srgbClr val="002060"/>
                </a:solidFill>
                <a:latin typeface="Microsoft YaHei UI Light"/>
                <a:ea typeface="Microsoft YaHei UI Light"/>
              </a:rPr>
              <a:t>格答案，故列為</a:t>
            </a:r>
            <a:r>
              <a:rPr lang="en-US" altLang="zh-TW" sz="2000">
                <a:solidFill>
                  <a:srgbClr val="002060"/>
                </a:solidFill>
                <a:latin typeface="Microsoft YaHei UI Light"/>
                <a:ea typeface="Microsoft YaHei UI Light"/>
              </a:rPr>
              <a:t>B</a:t>
            </a:r>
            <a:r>
              <a:rPr lang="zh-TW" sz="2000">
                <a:solidFill>
                  <a:srgbClr val="002060"/>
                </a:solidFill>
                <a:latin typeface="Microsoft YaHei UI Light"/>
                <a:ea typeface="Microsoft YaHei UI Light"/>
              </a:rPr>
              <a:t>等級。</a:t>
            </a:r>
            <a:endParaRPr lang="zh-TW" sz="2000">
              <a:solidFill>
                <a:srgbClr val="002060"/>
              </a:solidFill>
            </a:endParaRPr>
          </a:p>
          <a:p>
            <a:pPr algn="just"/>
            <a:r>
              <a:rPr lang="zh-TW" sz="2000">
                <a:solidFill>
                  <a:srgbClr val="002060"/>
                </a:solidFill>
                <a:latin typeface="Microsoft YaHei UI Light"/>
                <a:ea typeface="Microsoft YaHei UI Light"/>
              </a:rPr>
              <a:t>示例2：學生</a:t>
            </a:r>
            <a:r>
              <a:rPr lang="zh-TW" altLang="en-US" sz="2000">
                <a:solidFill>
                  <a:srgbClr val="002060"/>
                </a:solidFill>
                <a:latin typeface="Microsoft YaHei UI Light"/>
                <a:ea typeface="Microsoft YaHei UI Light"/>
              </a:rPr>
              <a:t>將「</a:t>
            </a:r>
            <a:r>
              <a:rPr lang="en-US" altLang="zh-TW" sz="2000">
                <a:solidFill>
                  <a:srgbClr val="002060"/>
                </a:solidFill>
                <a:latin typeface="Microsoft YaHei UI Light"/>
                <a:ea typeface="Microsoft YaHei UI Light"/>
              </a:rPr>
              <a:t>4</a:t>
            </a:r>
            <a:r>
              <a:rPr lang="zh-TW" altLang="en-US" sz="2000">
                <a:solidFill>
                  <a:srgbClr val="002060"/>
                </a:solidFill>
                <a:latin typeface="Microsoft YaHei UI Light"/>
                <a:ea typeface="Microsoft YaHei UI Light"/>
              </a:rPr>
              <a:t>、足背」誤填到足內側，</a:t>
            </a:r>
            <a:r>
              <a:rPr lang="zh-TW" sz="2000">
                <a:solidFill>
                  <a:srgbClr val="002060"/>
                </a:solidFill>
                <a:latin typeface="Microsoft YaHei UI Light"/>
                <a:ea typeface="Microsoft YaHei UI Light"/>
              </a:rPr>
              <a:t>「</a:t>
            </a:r>
            <a:r>
              <a:rPr lang="en-US" altLang="zh-TW" sz="2000">
                <a:solidFill>
                  <a:srgbClr val="002060"/>
                </a:solidFill>
                <a:latin typeface="Microsoft YaHei UI Light"/>
                <a:ea typeface="Microsoft YaHei UI Light"/>
              </a:rPr>
              <a:t>5</a:t>
            </a:r>
            <a:r>
              <a:rPr lang="zh-TW" sz="2000">
                <a:solidFill>
                  <a:srgbClr val="002060"/>
                </a:solidFill>
                <a:latin typeface="Microsoft YaHei UI Light"/>
                <a:ea typeface="Microsoft YaHei UI Light"/>
              </a:rPr>
              <a:t>、足</a:t>
            </a:r>
            <a:r>
              <a:rPr lang="zh-TW" altLang="en-US" sz="2000">
                <a:solidFill>
                  <a:srgbClr val="002060"/>
                </a:solidFill>
                <a:latin typeface="Microsoft YaHei UI Light"/>
                <a:ea typeface="Microsoft YaHei UI Light"/>
              </a:rPr>
              <a:t>內側</a:t>
            </a:r>
            <a:r>
              <a:rPr lang="zh-TW" sz="2000">
                <a:solidFill>
                  <a:srgbClr val="002060"/>
                </a:solidFill>
                <a:latin typeface="Microsoft YaHei UI Light"/>
                <a:ea typeface="Microsoft YaHei UI Light"/>
              </a:rPr>
              <a:t>」</a:t>
            </a:r>
            <a:r>
              <a:rPr lang="zh-TW" altLang="en-US" sz="2000">
                <a:solidFill>
                  <a:srgbClr val="002060"/>
                </a:solidFill>
                <a:latin typeface="Microsoft YaHei UI Light"/>
                <a:ea typeface="Microsoft YaHei UI Light"/>
              </a:rPr>
              <a:t>誤填到足外側，足背位置</a:t>
            </a:r>
            <a:r>
              <a:rPr lang="zh-TW" sz="2000">
                <a:solidFill>
                  <a:srgbClr val="002060"/>
                </a:solidFill>
                <a:latin typeface="Microsoft YaHei UI Light"/>
                <a:ea typeface="Microsoft YaHei UI Light"/>
              </a:rPr>
              <a:t>及「</a:t>
            </a:r>
            <a:r>
              <a:rPr lang="en-US" altLang="zh-TW" sz="2000">
                <a:solidFill>
                  <a:srgbClr val="002060"/>
                </a:solidFill>
                <a:latin typeface="Microsoft YaHei UI Light"/>
                <a:ea typeface="Microsoft YaHei UI Light"/>
              </a:rPr>
              <a:t>6</a:t>
            </a:r>
            <a:r>
              <a:rPr lang="zh-TW" sz="2000">
                <a:solidFill>
                  <a:srgbClr val="002060"/>
                </a:solidFill>
                <a:latin typeface="Microsoft YaHei UI Light"/>
                <a:ea typeface="Microsoft YaHei UI Light"/>
              </a:rPr>
              <a:t>、足</a:t>
            </a:r>
            <a:r>
              <a:rPr lang="zh-TW" altLang="en-US" sz="2000">
                <a:solidFill>
                  <a:srgbClr val="002060"/>
                </a:solidFill>
                <a:latin typeface="Microsoft YaHei UI Light"/>
                <a:ea typeface="Microsoft YaHei UI Light"/>
              </a:rPr>
              <a:t>外側</a:t>
            </a:r>
            <a:r>
              <a:rPr lang="zh-TW" sz="2000">
                <a:solidFill>
                  <a:srgbClr val="002060"/>
                </a:solidFill>
                <a:latin typeface="Microsoft YaHei UI Light"/>
                <a:ea typeface="Microsoft YaHei UI Light"/>
              </a:rPr>
              <a:t>」</a:t>
            </a:r>
            <a:r>
              <a:rPr lang="zh-TW" altLang="en-US" sz="2000">
                <a:solidFill>
                  <a:srgbClr val="002060"/>
                </a:solidFill>
                <a:latin typeface="Microsoft YaHei UI Light"/>
                <a:ea typeface="Microsoft YaHei UI Light"/>
              </a:rPr>
              <a:t>未填</a:t>
            </a:r>
            <a:r>
              <a:rPr lang="zh-TW" sz="2000">
                <a:solidFill>
                  <a:srgbClr val="002060"/>
                </a:solidFill>
                <a:latin typeface="Microsoft YaHei UI Light"/>
                <a:ea typeface="Microsoft YaHei UI Light"/>
              </a:rPr>
              <a:t>，正確回答</a:t>
            </a:r>
            <a:r>
              <a:rPr lang="en-US" altLang="zh-TW" sz="2000">
                <a:solidFill>
                  <a:srgbClr val="002060"/>
                </a:solidFill>
                <a:latin typeface="Microsoft YaHei UI Light"/>
                <a:ea typeface="Microsoft YaHei UI Light"/>
              </a:rPr>
              <a:t>7</a:t>
            </a:r>
            <a:r>
              <a:rPr lang="zh-TW" sz="2000">
                <a:solidFill>
                  <a:srgbClr val="002060"/>
                </a:solidFill>
                <a:latin typeface="Microsoft YaHei UI Light"/>
                <a:ea typeface="Microsoft YaHei UI Light"/>
              </a:rPr>
              <a:t>格答案，故列為</a:t>
            </a:r>
            <a:r>
              <a:rPr lang="en-US" altLang="zh-TW" sz="2000">
                <a:solidFill>
                  <a:srgbClr val="002060"/>
                </a:solidFill>
                <a:latin typeface="Microsoft YaHei UI Light"/>
                <a:ea typeface="Microsoft YaHei UI Light"/>
              </a:rPr>
              <a:t>B</a:t>
            </a:r>
            <a:r>
              <a:rPr lang="zh-TW" sz="2000">
                <a:solidFill>
                  <a:srgbClr val="002060"/>
                </a:solidFill>
                <a:latin typeface="Microsoft YaHei UI Light"/>
                <a:ea typeface="Microsoft YaHei UI Light"/>
              </a:rPr>
              <a:t>等級。</a:t>
            </a:r>
            <a:endParaRPr lang="zh-TW" altLang="en-US" sz="2000">
              <a:solidFill>
                <a:srgbClr val="002060"/>
              </a:solidFill>
            </a:endParaRPr>
          </a:p>
        </p:txBody>
      </p:sp>
    </p:spTree>
    <p:extLst>
      <p:ext uri="{BB962C8B-B14F-4D97-AF65-F5344CB8AC3E}">
        <p14:creationId xmlns:p14="http://schemas.microsoft.com/office/powerpoint/2010/main" val="9115154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AE5F8BB1-B609-4057-A367-D55C2B8315C6}"/>
              </a:ext>
            </a:extLst>
          </p:cNvPr>
          <p:cNvSpPr>
            <a:spLocks noGrp="1"/>
          </p:cNvSpPr>
          <p:nvPr>
            <p:ph type="sldNum" sz="quarter" idx="12"/>
          </p:nvPr>
        </p:nvSpPr>
        <p:spPr/>
        <p:txBody>
          <a:bodyPr/>
          <a:lstStyle/>
          <a:p>
            <a:fld id="{F7DBB841-797D-4981-90E2-FEB5F237D115}" type="slidenum">
              <a:rPr lang="zh-TW" altLang="en-US"/>
              <a:pPr/>
              <a:t>129</a:t>
            </a:fld>
            <a:endParaRPr lang="zh-TW" altLang="en-US"/>
          </a:p>
        </p:txBody>
      </p:sp>
      <p:sp>
        <p:nvSpPr>
          <p:cNvPr id="6" name="矩形 5">
            <a:extLst>
              <a:ext uri="{FF2B5EF4-FFF2-40B4-BE49-F238E27FC236}">
                <a16:creationId xmlns="" xmlns:a16="http://schemas.microsoft.com/office/drawing/2014/main" id="{392FAC13-52A4-49DF-BFD6-10334CC45300}"/>
              </a:ext>
            </a:extLst>
          </p:cNvPr>
          <p:cNvSpPr/>
          <p:nvPr/>
        </p:nvSpPr>
        <p:spPr>
          <a:xfrm>
            <a:off x="150339" y="47367"/>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sz="3000">
                <a:latin typeface="Microsoft JhengHei"/>
                <a:ea typeface="Microsoft JhengHei"/>
              </a:rPr>
              <a:t>學生表現示例–</a:t>
            </a:r>
            <a:r>
              <a:rPr lang="en-US" altLang="zh-TW" sz="3000" b="1">
                <a:latin typeface="Microsoft JhengHei"/>
                <a:ea typeface="Microsoft JhengHei"/>
              </a:rPr>
              <a:t>C</a:t>
            </a:r>
            <a:r>
              <a:rPr lang="zh-TW" sz="3000" b="1">
                <a:latin typeface="Microsoft JhengHei"/>
                <a:ea typeface="Microsoft JhengHei"/>
              </a:rPr>
              <a:t>等級</a:t>
            </a:r>
            <a:endParaRPr lang="zh-TW"/>
          </a:p>
        </p:txBody>
      </p:sp>
      <p:sp>
        <p:nvSpPr>
          <p:cNvPr id="9" name="矩形 8">
            <a:extLst>
              <a:ext uri="{FF2B5EF4-FFF2-40B4-BE49-F238E27FC236}">
                <a16:creationId xmlns="" xmlns:a16="http://schemas.microsoft.com/office/drawing/2014/main" id="{3A8134ED-649D-4C59-95E5-8397C2491BEC}"/>
              </a:ext>
            </a:extLst>
          </p:cNvPr>
          <p:cNvSpPr/>
          <p:nvPr/>
        </p:nvSpPr>
        <p:spPr>
          <a:xfrm>
            <a:off x="284205" y="5422557"/>
            <a:ext cx="8474671" cy="132834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a:solidFill>
                  <a:srgbClr val="000000"/>
                </a:solidFill>
                <a:latin typeface="Microsoft YaHei UI Light"/>
                <a:ea typeface="Microsoft YaHei UI Light"/>
              </a:rPr>
              <a:t>示例1：學生將「</a:t>
            </a:r>
            <a:r>
              <a:rPr lang="en-US" altLang="zh-TW">
                <a:solidFill>
                  <a:srgbClr val="000000"/>
                </a:solidFill>
                <a:latin typeface="Microsoft YaHei UI Light"/>
                <a:ea typeface="Microsoft YaHei UI Light"/>
              </a:rPr>
              <a:t>3</a:t>
            </a:r>
            <a:r>
              <a:rPr lang="zh-TW">
                <a:solidFill>
                  <a:srgbClr val="000000"/>
                </a:solidFill>
                <a:latin typeface="Microsoft YaHei UI Light"/>
                <a:ea typeface="Microsoft YaHei UI Light"/>
              </a:rPr>
              <a:t>、足底」誤填到足前，「</a:t>
            </a:r>
            <a:r>
              <a:rPr lang="en-US" altLang="zh-TW">
                <a:solidFill>
                  <a:srgbClr val="000000"/>
                </a:solidFill>
                <a:latin typeface="Microsoft YaHei UI Light"/>
                <a:ea typeface="Microsoft YaHei UI Light"/>
              </a:rPr>
              <a:t>4</a:t>
            </a:r>
            <a:r>
              <a:rPr lang="zh-TW">
                <a:solidFill>
                  <a:srgbClr val="000000"/>
                </a:solidFill>
                <a:latin typeface="Microsoft YaHei UI Light"/>
                <a:ea typeface="Microsoft YaHei UI Light"/>
              </a:rPr>
              <a:t>、足背」誤填到肩膀，「5、足內側」誤填到足背，足底及足內側位置則未填答案，正確回答</a:t>
            </a:r>
            <a:r>
              <a:rPr lang="en-US" altLang="zh-TW">
                <a:solidFill>
                  <a:srgbClr val="000000"/>
                </a:solidFill>
                <a:latin typeface="Microsoft YaHei UI Light"/>
                <a:ea typeface="Microsoft YaHei UI Light"/>
              </a:rPr>
              <a:t>5</a:t>
            </a:r>
            <a:r>
              <a:rPr lang="zh-TW">
                <a:solidFill>
                  <a:srgbClr val="000000"/>
                </a:solidFill>
                <a:latin typeface="Microsoft YaHei UI Light"/>
                <a:ea typeface="Microsoft YaHei UI Light"/>
              </a:rPr>
              <a:t>格答案，故列為</a:t>
            </a:r>
            <a:r>
              <a:rPr lang="en-US" altLang="zh-TW">
                <a:solidFill>
                  <a:srgbClr val="000000"/>
                </a:solidFill>
                <a:latin typeface="Microsoft YaHei UI Light"/>
                <a:ea typeface="Microsoft YaHei UI Light"/>
              </a:rPr>
              <a:t>C</a:t>
            </a:r>
            <a:r>
              <a:rPr lang="zh-TW">
                <a:solidFill>
                  <a:srgbClr val="000000"/>
                </a:solidFill>
                <a:latin typeface="Microsoft YaHei UI Light"/>
                <a:ea typeface="Microsoft YaHei UI Light"/>
              </a:rPr>
              <a:t>等級。</a:t>
            </a:r>
            <a:endParaRPr lang="zh-TW">
              <a:solidFill>
                <a:srgbClr val="000000"/>
              </a:solidFill>
            </a:endParaRPr>
          </a:p>
          <a:p>
            <a:pPr algn="just"/>
            <a:r>
              <a:rPr lang="zh-TW">
                <a:solidFill>
                  <a:srgbClr val="000000"/>
                </a:solidFill>
                <a:latin typeface="Microsoft YaHei UI Light"/>
                <a:ea typeface="Microsoft YaHei UI Light"/>
              </a:rPr>
              <a:t>示例2：學生將「</a:t>
            </a:r>
            <a:r>
              <a:rPr lang="en-US" altLang="zh-TW">
                <a:solidFill>
                  <a:srgbClr val="000000"/>
                </a:solidFill>
                <a:latin typeface="Microsoft YaHei UI Light"/>
                <a:ea typeface="Microsoft YaHei UI Light"/>
              </a:rPr>
              <a:t>4</a:t>
            </a:r>
            <a:r>
              <a:rPr lang="zh-TW">
                <a:solidFill>
                  <a:srgbClr val="000000"/>
                </a:solidFill>
                <a:latin typeface="Microsoft YaHei UI Light"/>
                <a:ea typeface="Microsoft YaHei UI Light"/>
              </a:rPr>
              <a:t>、足背」誤填到肩膀、手臂及屁股，「</a:t>
            </a:r>
            <a:r>
              <a:rPr lang="en-US" altLang="zh-TW">
                <a:solidFill>
                  <a:srgbClr val="000000"/>
                </a:solidFill>
                <a:latin typeface="Microsoft YaHei UI Light"/>
                <a:ea typeface="Microsoft YaHei UI Light"/>
              </a:rPr>
              <a:t>5</a:t>
            </a:r>
            <a:r>
              <a:rPr lang="zh-TW">
                <a:solidFill>
                  <a:srgbClr val="000000"/>
                </a:solidFill>
                <a:latin typeface="Microsoft YaHei UI Light"/>
                <a:ea typeface="Microsoft YaHei UI Light"/>
              </a:rPr>
              <a:t>、足內側」誤填到足前及足外側，「</a:t>
            </a:r>
            <a:r>
              <a:rPr lang="en-US" altLang="zh-TW">
                <a:solidFill>
                  <a:srgbClr val="000000"/>
                </a:solidFill>
                <a:latin typeface="Microsoft YaHei UI Light"/>
                <a:ea typeface="Microsoft YaHei UI Light"/>
              </a:rPr>
              <a:t>6</a:t>
            </a:r>
            <a:r>
              <a:rPr lang="zh-TW">
                <a:solidFill>
                  <a:srgbClr val="000000"/>
                </a:solidFill>
                <a:latin typeface="Microsoft YaHei UI Light"/>
                <a:ea typeface="Microsoft YaHei UI Light"/>
              </a:rPr>
              <a:t>、足外側」誤填</a:t>
            </a:r>
            <a:r>
              <a:rPr lang="zh-TW" altLang="en-US">
                <a:solidFill>
                  <a:srgbClr val="000000"/>
                </a:solidFill>
                <a:latin typeface="Microsoft YaHei UI Light"/>
                <a:ea typeface="Microsoft YaHei UI Light"/>
              </a:rPr>
              <a:t>到足背</a:t>
            </a:r>
            <a:r>
              <a:rPr lang="zh-TW">
                <a:solidFill>
                  <a:srgbClr val="000000"/>
                </a:solidFill>
                <a:latin typeface="Microsoft YaHei UI Light"/>
                <a:ea typeface="Microsoft YaHei UI Light"/>
              </a:rPr>
              <a:t>，正確回答</a:t>
            </a:r>
            <a:r>
              <a:rPr lang="en-US" altLang="zh-TW">
                <a:solidFill>
                  <a:srgbClr val="000000"/>
                </a:solidFill>
                <a:latin typeface="Microsoft YaHei UI Light"/>
                <a:ea typeface="Microsoft YaHei UI Light"/>
              </a:rPr>
              <a:t>4</a:t>
            </a:r>
            <a:r>
              <a:rPr lang="zh-TW">
                <a:solidFill>
                  <a:srgbClr val="000000"/>
                </a:solidFill>
                <a:latin typeface="Microsoft YaHei UI Light"/>
                <a:ea typeface="Microsoft YaHei UI Light"/>
              </a:rPr>
              <a:t>格答案，故列為</a:t>
            </a:r>
            <a:r>
              <a:rPr lang="en-US" altLang="zh-TW">
                <a:solidFill>
                  <a:srgbClr val="000000"/>
                </a:solidFill>
                <a:latin typeface="Microsoft YaHei UI Light"/>
                <a:ea typeface="Microsoft YaHei UI Light"/>
              </a:rPr>
              <a:t>C</a:t>
            </a:r>
            <a:r>
              <a:rPr lang="zh-TW">
                <a:solidFill>
                  <a:srgbClr val="000000"/>
                </a:solidFill>
                <a:latin typeface="Microsoft YaHei UI Light"/>
                <a:ea typeface="Microsoft YaHei UI Light"/>
              </a:rPr>
              <a:t>等級。</a:t>
            </a:r>
            <a:endParaRPr lang="zh-TW" altLang="en-US">
              <a:solidFill>
                <a:srgbClr val="000000"/>
              </a:solidFill>
            </a:endParaRPr>
          </a:p>
        </p:txBody>
      </p:sp>
      <p:pic>
        <p:nvPicPr>
          <p:cNvPr id="3" name="圖片 4" descr="一張含有 文字 的圖片&#10;&#10;描述是以非常高的可信度產生">
            <a:extLst>
              <a:ext uri="{FF2B5EF4-FFF2-40B4-BE49-F238E27FC236}">
                <a16:creationId xmlns="" xmlns:a16="http://schemas.microsoft.com/office/drawing/2014/main" id="{CC7E0BBD-8B61-4AF0-9A05-9571096E2FA0}"/>
              </a:ext>
            </a:extLst>
          </p:cNvPr>
          <p:cNvPicPr>
            <a:picLocks noChangeAspect="1"/>
          </p:cNvPicPr>
          <p:nvPr/>
        </p:nvPicPr>
        <p:blipFill>
          <a:blip r:embed="rId2"/>
          <a:stretch>
            <a:fillRect/>
          </a:stretch>
        </p:blipFill>
        <p:spPr>
          <a:xfrm>
            <a:off x="80319" y="769737"/>
            <a:ext cx="8890685" cy="4659497"/>
          </a:xfrm>
          <a:prstGeom prst="rect">
            <a:avLst/>
          </a:prstGeom>
        </p:spPr>
      </p:pic>
    </p:spTree>
    <p:extLst>
      <p:ext uri="{BB962C8B-B14F-4D97-AF65-F5344CB8AC3E}">
        <p14:creationId xmlns:p14="http://schemas.microsoft.com/office/powerpoint/2010/main" val="2700622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260127"/>
            <a:ext cx="8229600" cy="936625"/>
          </a:xfrm>
        </p:spPr>
        <p:txBody>
          <a:bodyPr>
            <a:normAutofit fontScale="90000"/>
          </a:bodyPr>
          <a:lstStyle/>
          <a:p>
            <a:pPr algn="l"/>
            <a:r>
              <a:rPr lang="zh-TW" altLang="en-US"/>
              <a:t>素養導向</a:t>
            </a:r>
            <a:r>
              <a:rPr lang="en-US" altLang="zh-TW"/>
              <a:t/>
            </a:r>
            <a:br>
              <a:rPr lang="en-US" altLang="zh-TW"/>
            </a:br>
            <a:r>
              <a:rPr lang="zh-TW" altLang="en-US"/>
              <a:t>評量取向</a:t>
            </a:r>
          </a:p>
        </p:txBody>
      </p:sp>
      <p:sp>
        <p:nvSpPr>
          <p:cNvPr id="3" name="內容版面配置區 2"/>
          <p:cNvSpPr>
            <a:spLocks noGrp="1"/>
          </p:cNvSpPr>
          <p:nvPr>
            <p:ph idx="1"/>
          </p:nvPr>
        </p:nvSpPr>
        <p:spPr>
          <a:xfrm>
            <a:off x="35496" y="1412776"/>
            <a:ext cx="3728856" cy="5040560"/>
          </a:xfrm>
        </p:spPr>
        <p:txBody>
          <a:bodyPr>
            <a:normAutofit/>
          </a:bodyPr>
          <a:lstStyle/>
          <a:p>
            <a:r>
              <a:rPr lang="zh-TW" altLang="en-US" sz="1800" dirty="0"/>
              <a:t>從各領域的學習表現可以看出各領域素養的直接展現（外顯行為），並進一步推測其各領域素養的養成（潛在特質）。</a:t>
            </a:r>
            <a:endParaRPr lang="en-US" altLang="zh-TW" sz="1800" dirty="0"/>
          </a:p>
          <a:p>
            <a:r>
              <a:rPr lang="zh-TW" altLang="en-US" sz="1800" dirty="0"/>
              <a:t>從各領域在三面九項的具體內涵，可以看出核心素養在生活中的三大面向的具體實踐及應用（外顯行為），也能進一步推測其各領域素養的養成（潛在特質）。</a:t>
            </a:r>
            <a:endParaRPr lang="en-US" altLang="zh-TW" sz="1800" dirty="0"/>
          </a:p>
          <a:p>
            <a:r>
              <a:rPr lang="zh-TW" altLang="en-US" sz="1800" dirty="0"/>
              <a:t>展現出來的顏色深淺不同，代表各領域素養具體實踐在生活中各層面的著重面向或關聯強弱不同。</a:t>
            </a:r>
            <a:endParaRPr lang="en-US" altLang="zh-TW" sz="1800" dirty="0"/>
          </a:p>
          <a:p>
            <a:r>
              <a:rPr lang="zh-TW" altLang="en-US" sz="1800" dirty="0"/>
              <a:t>從這兩種取向的外顯行為，才能完整呈現出個人在核心素養上的養成。</a:t>
            </a:r>
            <a:endParaRPr lang="en-US" altLang="zh-TW" sz="1800" dirty="0"/>
          </a:p>
          <a:p>
            <a:endParaRPr lang="en-US" altLang="zh-TW" sz="1800" dirty="0"/>
          </a:p>
        </p:txBody>
      </p:sp>
      <p:pic>
        <p:nvPicPr>
          <p:cNvPr id="18" name="圖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628" y="321013"/>
            <a:ext cx="5381372" cy="6536987"/>
          </a:xfrm>
          <a:prstGeom prst="rect">
            <a:avLst/>
          </a:prstGeom>
        </p:spPr>
      </p:pic>
      <p:grpSp>
        <p:nvGrpSpPr>
          <p:cNvPr id="13" name="群組 12"/>
          <p:cNvGrpSpPr/>
          <p:nvPr/>
        </p:nvGrpSpPr>
        <p:grpSpPr>
          <a:xfrm>
            <a:off x="4020206" y="1628775"/>
            <a:ext cx="827208" cy="4600576"/>
            <a:chOff x="3986742" y="1525125"/>
            <a:chExt cx="674456" cy="4691765"/>
          </a:xfrm>
        </p:grpSpPr>
        <p:sp>
          <p:nvSpPr>
            <p:cNvPr id="6" name="文字方塊 5"/>
            <p:cNvSpPr txBox="1"/>
            <p:nvPr/>
          </p:nvSpPr>
          <p:spPr>
            <a:xfrm>
              <a:off x="3986742" y="1525125"/>
              <a:ext cx="652451" cy="1476497"/>
            </a:xfrm>
            <a:prstGeom prst="rect">
              <a:avLst/>
            </a:prstGeom>
            <a:noFill/>
          </p:spPr>
          <p:txBody>
            <a:bodyPr vert="eaVert" wrap="square" rtlCol="0">
              <a:spAutoFit/>
            </a:bodyPr>
            <a:lstStyle/>
            <a:p>
              <a:r>
                <a:rPr lang="zh-TW" altLang="en-US" sz="2000"/>
                <a:t>各領域素養</a:t>
              </a:r>
              <a:endParaRPr lang="en-US" altLang="zh-TW" sz="2000"/>
            </a:p>
            <a:p>
              <a:r>
                <a:rPr lang="en-US" altLang="zh-TW" sz="2000"/>
                <a:t>(</a:t>
              </a:r>
              <a:r>
                <a:rPr lang="zh-TW" altLang="zh-TW" sz="2000"/>
                <a:t>潛在特質</a:t>
              </a:r>
              <a:r>
                <a:rPr lang="en-US" altLang="zh-TW" sz="2000"/>
                <a:t>)</a:t>
              </a:r>
              <a:endParaRPr lang="zh-TW" altLang="en-US" sz="2000"/>
            </a:p>
          </p:txBody>
        </p:sp>
        <p:sp>
          <p:nvSpPr>
            <p:cNvPr id="7" name="文字方塊 6"/>
            <p:cNvSpPr txBox="1"/>
            <p:nvPr/>
          </p:nvSpPr>
          <p:spPr>
            <a:xfrm>
              <a:off x="4008747" y="4283844"/>
              <a:ext cx="652451" cy="1933046"/>
            </a:xfrm>
            <a:prstGeom prst="rect">
              <a:avLst/>
            </a:prstGeom>
            <a:noFill/>
          </p:spPr>
          <p:txBody>
            <a:bodyPr vert="eaVert" wrap="square" rtlCol="0">
              <a:spAutoFit/>
            </a:bodyPr>
            <a:lstStyle/>
            <a:p>
              <a:pPr algn="ctr"/>
              <a:r>
                <a:rPr lang="zh-TW" altLang="en-US" sz="2000"/>
                <a:t>素養的生活實踐</a:t>
              </a:r>
              <a:endParaRPr lang="en-US" altLang="zh-TW" sz="2000"/>
            </a:p>
            <a:p>
              <a:pPr algn="ctr"/>
              <a:r>
                <a:rPr lang="en-US" altLang="zh-TW" sz="2000"/>
                <a:t>(</a:t>
              </a:r>
              <a:r>
                <a:rPr lang="zh-TW" altLang="zh-TW" sz="2000"/>
                <a:t>外顯行為</a:t>
              </a:r>
              <a:r>
                <a:rPr lang="en-US" altLang="zh-TW" sz="2000"/>
                <a:t>)</a:t>
              </a:r>
              <a:endParaRPr lang="zh-TW" altLang="en-US" sz="2000"/>
            </a:p>
          </p:txBody>
        </p:sp>
        <p:sp>
          <p:nvSpPr>
            <p:cNvPr id="8" name="向下箭號 7"/>
            <p:cNvSpPr/>
            <p:nvPr/>
          </p:nvSpPr>
          <p:spPr>
            <a:xfrm>
              <a:off x="4144263" y="2910898"/>
              <a:ext cx="246222" cy="1372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 name="群組 4"/>
          <p:cNvGrpSpPr/>
          <p:nvPr/>
        </p:nvGrpSpPr>
        <p:grpSpPr>
          <a:xfrm>
            <a:off x="3644013" y="426996"/>
            <a:ext cx="5080887" cy="923330"/>
            <a:chOff x="3644013" y="426996"/>
            <a:chExt cx="5080887" cy="923330"/>
          </a:xfrm>
        </p:grpSpPr>
        <p:sp>
          <p:nvSpPr>
            <p:cNvPr id="9" name="向下箭號 8"/>
            <p:cNvSpPr/>
            <p:nvPr/>
          </p:nvSpPr>
          <p:spPr>
            <a:xfrm rot="5400000">
              <a:off x="4972491" y="316771"/>
              <a:ext cx="264290" cy="514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下箭號 9"/>
            <p:cNvSpPr/>
            <p:nvPr/>
          </p:nvSpPr>
          <p:spPr>
            <a:xfrm rot="16200000">
              <a:off x="6891250" y="280033"/>
              <a:ext cx="264290" cy="587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下箭號 10"/>
            <p:cNvSpPr/>
            <p:nvPr/>
          </p:nvSpPr>
          <p:spPr>
            <a:xfrm rot="16200000">
              <a:off x="6891250" y="737892"/>
              <a:ext cx="264290" cy="587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向下箭號 11"/>
            <p:cNvSpPr/>
            <p:nvPr/>
          </p:nvSpPr>
          <p:spPr>
            <a:xfrm rot="5400000">
              <a:off x="4972491" y="867032"/>
              <a:ext cx="264290" cy="514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5434488" y="510340"/>
              <a:ext cx="1337252" cy="646331"/>
            </a:xfrm>
            <a:prstGeom prst="rect">
              <a:avLst/>
            </a:prstGeom>
            <a:noFill/>
          </p:spPr>
          <p:txBody>
            <a:bodyPr wrap="square" rtlCol="0">
              <a:spAutoFit/>
            </a:bodyPr>
            <a:lstStyle/>
            <a:p>
              <a:pPr algn="ctr"/>
              <a:r>
                <a:rPr lang="zh-TW" altLang="en-US"/>
                <a:t>各領域素養</a:t>
              </a:r>
              <a:endParaRPr lang="en-US" altLang="zh-TW"/>
            </a:p>
            <a:p>
              <a:pPr algn="ctr"/>
              <a:r>
                <a:rPr lang="en-US" altLang="zh-TW"/>
                <a:t>(</a:t>
              </a:r>
              <a:r>
                <a:rPr lang="zh-TW" altLang="en-US"/>
                <a:t>潛在特質</a:t>
              </a:r>
              <a:r>
                <a:rPr lang="en-US" altLang="zh-TW"/>
                <a:t>)</a:t>
              </a:r>
              <a:endParaRPr lang="zh-TW" altLang="en-US"/>
            </a:p>
          </p:txBody>
        </p:sp>
        <p:sp>
          <p:nvSpPr>
            <p:cNvPr id="14" name="文字方塊 13"/>
            <p:cNvSpPr txBox="1"/>
            <p:nvPr/>
          </p:nvSpPr>
          <p:spPr>
            <a:xfrm>
              <a:off x="7317353" y="426996"/>
              <a:ext cx="1407547" cy="923330"/>
            </a:xfrm>
            <a:prstGeom prst="rect">
              <a:avLst/>
            </a:prstGeom>
            <a:noFill/>
          </p:spPr>
          <p:txBody>
            <a:bodyPr wrap="square" rtlCol="0">
              <a:spAutoFit/>
            </a:bodyPr>
            <a:lstStyle/>
            <a:p>
              <a:pPr algn="ctr"/>
              <a:r>
                <a:rPr lang="zh-TW" altLang="en-US"/>
                <a:t>各領域</a:t>
              </a:r>
              <a:endParaRPr lang="en-US" altLang="zh-TW"/>
            </a:p>
            <a:p>
              <a:pPr algn="ctr"/>
              <a:r>
                <a:rPr lang="zh-TW" altLang="en-US"/>
                <a:t>學習表現</a:t>
              </a:r>
              <a:endParaRPr lang="en-US" altLang="zh-TW"/>
            </a:p>
            <a:p>
              <a:pPr algn="ctr"/>
              <a:r>
                <a:rPr lang="en-US" altLang="zh-TW"/>
                <a:t>(</a:t>
              </a:r>
              <a:r>
                <a:rPr lang="zh-TW" altLang="en-US"/>
                <a:t>外顯行為</a:t>
              </a:r>
              <a:r>
                <a:rPr lang="en-US" altLang="zh-TW"/>
                <a:t>)</a:t>
              </a:r>
              <a:endParaRPr lang="zh-TW" altLang="en-US"/>
            </a:p>
          </p:txBody>
        </p:sp>
        <p:sp>
          <p:nvSpPr>
            <p:cNvPr id="21" name="文字方塊 20"/>
            <p:cNvSpPr txBox="1"/>
            <p:nvPr/>
          </p:nvSpPr>
          <p:spPr>
            <a:xfrm>
              <a:off x="3644013" y="426996"/>
              <a:ext cx="1318512" cy="923330"/>
            </a:xfrm>
            <a:prstGeom prst="rect">
              <a:avLst/>
            </a:prstGeom>
            <a:noFill/>
          </p:spPr>
          <p:txBody>
            <a:bodyPr wrap="square" rtlCol="0">
              <a:spAutoFit/>
            </a:bodyPr>
            <a:lstStyle/>
            <a:p>
              <a:pPr algn="ctr"/>
              <a:r>
                <a:rPr lang="zh-TW" altLang="en-US"/>
                <a:t>各領域</a:t>
              </a:r>
              <a:endParaRPr lang="en-US" altLang="zh-TW"/>
            </a:p>
            <a:p>
              <a:pPr algn="ctr"/>
              <a:r>
                <a:rPr lang="zh-TW" altLang="en-US"/>
                <a:t>學習表現</a:t>
              </a:r>
              <a:endParaRPr lang="en-US" altLang="zh-TW"/>
            </a:p>
            <a:p>
              <a:pPr algn="ctr"/>
              <a:r>
                <a:rPr lang="en-US" altLang="zh-TW"/>
                <a:t>(</a:t>
              </a:r>
              <a:r>
                <a:rPr lang="zh-TW" altLang="en-US"/>
                <a:t>外顯行為</a:t>
              </a:r>
              <a:r>
                <a:rPr lang="en-US" altLang="zh-TW"/>
                <a:t>)</a:t>
              </a:r>
              <a:endParaRPr lang="zh-TW" altLang="en-US"/>
            </a:p>
          </p:txBody>
        </p:sp>
      </p:grpSp>
    </p:spTree>
    <p:extLst>
      <p:ext uri="{BB962C8B-B14F-4D97-AF65-F5344CB8AC3E}">
        <p14:creationId xmlns:p14="http://schemas.microsoft.com/office/powerpoint/2010/main" val="54386488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827584" y="44624"/>
            <a:ext cx="7772400" cy="778098"/>
          </a:xfrm>
          <a:prstGeom prst="rect">
            <a:avLst/>
          </a:prstGeom>
        </p:spPr>
        <p:txBody>
          <a:bodyPr bIns="91440" anchor="b" anchorCtr="0">
            <a:normAutofit/>
          </a:bodyPr>
          <a:lstStyle/>
          <a:p>
            <a:pPr lvl="0" algn="ctr" eaLnBrk="1" fontAlgn="auto" hangingPunct="1">
              <a:spcAft>
                <a:spcPts val="0"/>
              </a:spcAft>
              <a:defRPr/>
            </a:pPr>
            <a:r>
              <a:rPr lang="zh-TW" altLang="en-US" sz="4000" b="1" kern="0">
                <a:latin typeface="微軟正黑體"/>
                <a:ea typeface="微軟正黑體"/>
              </a:rPr>
              <a:t>技能評量</a:t>
            </a:r>
          </a:p>
        </p:txBody>
      </p:sp>
      <p:graphicFrame>
        <p:nvGraphicFramePr>
          <p:cNvPr id="7" name="表格 6"/>
          <p:cNvGraphicFramePr>
            <a:graphicFrameLocks noGrp="1"/>
          </p:cNvGraphicFramePr>
          <p:nvPr>
            <p:extLst>
              <p:ext uri="{D42A27DB-BD31-4B8C-83A1-F6EECF244321}">
                <p14:modId xmlns:p14="http://schemas.microsoft.com/office/powerpoint/2010/main" val="1814836539"/>
              </p:ext>
            </p:extLst>
          </p:nvPr>
        </p:nvGraphicFramePr>
        <p:xfrm>
          <a:off x="2739081" y="731107"/>
          <a:ext cx="6364677" cy="5906851"/>
        </p:xfrm>
        <a:graphic>
          <a:graphicData uri="http://schemas.openxmlformats.org/drawingml/2006/table">
            <a:tbl>
              <a:tblPr>
                <a:tableStyleId>{775DCB02-9BB8-47FD-8907-85C794F793BA}</a:tableStyleId>
              </a:tblPr>
              <a:tblGrid>
                <a:gridCol w="420805">
                  <a:extLst>
                    <a:ext uri="{9D8B030D-6E8A-4147-A177-3AD203B41FA5}">
                      <a16:colId xmlns="" xmlns:a16="http://schemas.microsoft.com/office/drawing/2014/main" val="20000"/>
                    </a:ext>
                  </a:extLst>
                </a:gridCol>
                <a:gridCol w="669324">
                  <a:extLst>
                    <a:ext uri="{9D8B030D-6E8A-4147-A177-3AD203B41FA5}">
                      <a16:colId xmlns="" xmlns:a16="http://schemas.microsoft.com/office/drawing/2014/main" val="20001"/>
                    </a:ext>
                  </a:extLst>
                </a:gridCol>
                <a:gridCol w="726910">
                  <a:extLst>
                    <a:ext uri="{9D8B030D-6E8A-4147-A177-3AD203B41FA5}">
                      <a16:colId xmlns="" xmlns:a16="http://schemas.microsoft.com/office/drawing/2014/main" val="20002"/>
                    </a:ext>
                  </a:extLst>
                </a:gridCol>
                <a:gridCol w="435889">
                  <a:extLst>
                    <a:ext uri="{9D8B030D-6E8A-4147-A177-3AD203B41FA5}">
                      <a16:colId xmlns="" xmlns:a16="http://schemas.microsoft.com/office/drawing/2014/main" val="4048294672"/>
                    </a:ext>
                  </a:extLst>
                </a:gridCol>
                <a:gridCol w="493630">
                  <a:extLst>
                    <a:ext uri="{9D8B030D-6E8A-4147-A177-3AD203B41FA5}">
                      <a16:colId xmlns="" xmlns:a16="http://schemas.microsoft.com/office/drawing/2014/main" val="20003"/>
                    </a:ext>
                  </a:extLst>
                </a:gridCol>
                <a:gridCol w="656451">
                  <a:extLst>
                    <a:ext uri="{9D8B030D-6E8A-4147-A177-3AD203B41FA5}">
                      <a16:colId xmlns="" xmlns:a16="http://schemas.microsoft.com/office/drawing/2014/main" val="2329888367"/>
                    </a:ext>
                  </a:extLst>
                </a:gridCol>
                <a:gridCol w="596601">
                  <a:extLst>
                    <a:ext uri="{9D8B030D-6E8A-4147-A177-3AD203B41FA5}">
                      <a16:colId xmlns="" xmlns:a16="http://schemas.microsoft.com/office/drawing/2014/main" val="20004"/>
                    </a:ext>
                  </a:extLst>
                </a:gridCol>
                <a:gridCol w="600434">
                  <a:extLst>
                    <a:ext uri="{9D8B030D-6E8A-4147-A177-3AD203B41FA5}">
                      <a16:colId xmlns="" xmlns:a16="http://schemas.microsoft.com/office/drawing/2014/main" val="2780647396"/>
                    </a:ext>
                  </a:extLst>
                </a:gridCol>
                <a:gridCol w="602631">
                  <a:extLst>
                    <a:ext uri="{9D8B030D-6E8A-4147-A177-3AD203B41FA5}">
                      <a16:colId xmlns="" xmlns:a16="http://schemas.microsoft.com/office/drawing/2014/main" val="20005"/>
                    </a:ext>
                  </a:extLst>
                </a:gridCol>
                <a:gridCol w="536682">
                  <a:extLst>
                    <a:ext uri="{9D8B030D-6E8A-4147-A177-3AD203B41FA5}">
                      <a16:colId xmlns="" xmlns:a16="http://schemas.microsoft.com/office/drawing/2014/main" val="823775857"/>
                    </a:ext>
                  </a:extLst>
                </a:gridCol>
                <a:gridCol w="625320">
                  <a:extLst>
                    <a:ext uri="{9D8B030D-6E8A-4147-A177-3AD203B41FA5}">
                      <a16:colId xmlns="" xmlns:a16="http://schemas.microsoft.com/office/drawing/2014/main" val="20006"/>
                    </a:ext>
                  </a:extLst>
                </a:gridCol>
              </a:tblGrid>
              <a:tr h="510166">
                <a:tc gridSpan="11">
                  <a:txBody>
                    <a:bodyPr/>
                    <a:lstStyle/>
                    <a:p>
                      <a:pPr marL="0" algn="ctr">
                        <a:spcAft>
                          <a:spcPts val="0"/>
                        </a:spcAft>
                      </a:pPr>
                      <a:r>
                        <a:rPr lang="zh-TW" sz="1600" b="1" kern="100" dirty="0">
                          <a:latin typeface="微軟正黑體"/>
                          <a:ea typeface="微軟正黑體"/>
                        </a:rPr>
                        <a:t>課程單元：足球</a:t>
                      </a:r>
                      <a:r>
                        <a:rPr lang="en-US" sz="1600" b="1" kern="100" dirty="0">
                          <a:latin typeface="微軟正黑體"/>
                          <a:ea typeface="微軟正黑體"/>
                        </a:rPr>
                        <a:t>~</a:t>
                      </a:r>
                      <a:r>
                        <a:rPr lang="zh-TW" sz="1600" b="1" kern="100" dirty="0">
                          <a:latin typeface="微軟正黑體"/>
                          <a:ea typeface="微軟正黑體"/>
                        </a:rPr>
                        <a:t>踢踢樂</a:t>
                      </a:r>
                      <a:r>
                        <a:rPr lang="en-US" altLang="zh-TW" sz="1600" b="1" kern="100" dirty="0">
                          <a:latin typeface="微軟正黑體"/>
                          <a:ea typeface="微軟正黑體"/>
                        </a:rPr>
                        <a:t>      </a:t>
                      </a:r>
                      <a:r>
                        <a:rPr lang="en-US" sz="1600" b="1" kern="100" dirty="0">
                          <a:latin typeface="微軟正黑體"/>
                          <a:ea typeface="微軟正黑體"/>
                        </a:rPr>
                        <a:t> </a:t>
                      </a:r>
                      <a:endParaRPr lang="zh-TW" altLang="en-US" sz="1600" b="1" kern="100" dirty="0">
                        <a:latin typeface="微軟正黑體"/>
                        <a:ea typeface="微軟正黑體"/>
                        <a:cs typeface="Times New Roman"/>
                      </a:endParaRPr>
                    </a:p>
                    <a:p>
                      <a:pPr marL="0" lvl="0" algn="ctr">
                        <a:spcAft>
                          <a:spcPts val="0"/>
                        </a:spcAft>
                        <a:buNone/>
                      </a:pPr>
                      <a:r>
                        <a:rPr lang="zh-TW" sz="1600" b="1" kern="100" dirty="0">
                          <a:latin typeface="微軟正黑體"/>
                          <a:ea typeface="微軟正黑體"/>
                        </a:rPr>
                        <a:t>班級：</a:t>
                      </a:r>
                      <a:r>
                        <a:rPr lang="en-US" altLang="zh-TW" sz="1600" b="1" kern="100" dirty="0">
                          <a:latin typeface="微軟正黑體"/>
                          <a:ea typeface="微軟正黑體"/>
                        </a:rPr>
                        <a:t>   </a:t>
                      </a:r>
                      <a:r>
                        <a:rPr lang="en-US" sz="1600" b="1" kern="100" dirty="0">
                          <a:latin typeface="微軟正黑體"/>
                          <a:ea typeface="微軟正黑體"/>
                        </a:rPr>
                        <a:t> </a:t>
                      </a:r>
                      <a:r>
                        <a:rPr lang="zh-TW" sz="1600" b="1" kern="100" dirty="0">
                          <a:latin typeface="微軟正黑體"/>
                          <a:ea typeface="微軟正黑體"/>
                        </a:rPr>
                        <a:t>年</a:t>
                      </a:r>
                      <a:r>
                        <a:rPr lang="en-US" altLang="zh-TW" sz="1600" b="1" kern="100" dirty="0">
                          <a:latin typeface="微軟正黑體"/>
                          <a:ea typeface="微軟正黑體"/>
                        </a:rPr>
                        <a:t>   </a:t>
                      </a:r>
                      <a:r>
                        <a:rPr lang="en-US" sz="1600" b="1" kern="100" dirty="0">
                          <a:latin typeface="微軟正黑體"/>
                          <a:ea typeface="微軟正黑體"/>
                        </a:rPr>
                        <a:t> </a:t>
                      </a:r>
                      <a:r>
                        <a:rPr lang="zh-TW" sz="1600" b="1" kern="100" dirty="0">
                          <a:latin typeface="微軟正黑體"/>
                          <a:ea typeface="微軟正黑體"/>
                        </a:rPr>
                        <a:t>班</a:t>
                      </a:r>
                      <a:r>
                        <a:rPr lang="en-US" altLang="zh-TW" sz="1600" b="1" kern="100" dirty="0">
                          <a:latin typeface="微軟正黑體"/>
                          <a:ea typeface="微軟正黑體"/>
                        </a:rPr>
                        <a:t>      </a:t>
                      </a:r>
                      <a:r>
                        <a:rPr lang="en-US" sz="1600" b="1" kern="100" dirty="0">
                          <a:latin typeface="微軟正黑體"/>
                          <a:ea typeface="微軟正黑體"/>
                        </a:rPr>
                        <a:t> </a:t>
                      </a:r>
                      <a:r>
                        <a:rPr lang="zh-TW" sz="1600" b="1" kern="100" dirty="0">
                          <a:latin typeface="微軟正黑體"/>
                          <a:ea typeface="微軟正黑體"/>
                        </a:rPr>
                        <a:t>評量日期：</a:t>
                      </a:r>
                      <a:r>
                        <a:rPr lang="en-US" altLang="zh-TW" sz="1600" b="1" kern="100" dirty="0">
                          <a:latin typeface="微軟正黑體"/>
                          <a:ea typeface="微軟正黑體"/>
                        </a:rPr>
                        <a:t>  </a:t>
                      </a:r>
                      <a:r>
                        <a:rPr lang="en-US" sz="1600" b="1" kern="100" dirty="0">
                          <a:latin typeface="微軟正黑體"/>
                          <a:ea typeface="微軟正黑體"/>
                        </a:rPr>
                        <a:t> </a:t>
                      </a:r>
                      <a:r>
                        <a:rPr lang="zh-TW" sz="1600" b="1" kern="100" dirty="0">
                          <a:latin typeface="微軟正黑體"/>
                          <a:ea typeface="微軟正黑體"/>
                        </a:rPr>
                        <a:t>月</a:t>
                      </a:r>
                      <a:r>
                        <a:rPr lang="en-US" altLang="zh-TW" sz="1600" b="1" kern="100" dirty="0">
                          <a:latin typeface="微軟正黑體"/>
                          <a:ea typeface="微軟正黑體"/>
                        </a:rPr>
                        <a:t>  </a:t>
                      </a:r>
                      <a:r>
                        <a:rPr lang="en-US" sz="1600" b="1" kern="100" dirty="0">
                          <a:latin typeface="微軟正黑體"/>
                          <a:ea typeface="微軟正黑體"/>
                        </a:rPr>
                        <a:t> </a:t>
                      </a:r>
                      <a:r>
                        <a:rPr lang="zh-TW" sz="1600" b="1" kern="100" dirty="0">
                          <a:latin typeface="微軟正黑體"/>
                          <a:ea typeface="微軟正黑體"/>
                        </a:rPr>
                        <a:t>日</a:t>
                      </a:r>
                      <a:endParaRPr lang="zh-TW" sz="1600" b="1" kern="100" dirty="0">
                        <a:latin typeface="微軟正黑體"/>
                        <a:ea typeface="微軟正黑體"/>
                        <a:cs typeface="Times New Roman"/>
                      </a:endParaRPr>
                    </a:p>
                  </a:txBody>
                  <a:tcPr marL="23558" marR="23558"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3329502">
                <a:tc gridSpan="11">
                  <a:txBody>
                    <a:bodyPr/>
                    <a:lstStyle/>
                    <a:p>
                      <a:pPr marL="0">
                        <a:spcAft>
                          <a:spcPts val="0"/>
                        </a:spcAft>
                      </a:pPr>
                      <a:r>
                        <a:rPr lang="zh-TW" sz="1600" kern="100" dirty="0">
                          <a:latin typeface="微軟正黑體"/>
                          <a:ea typeface="微軟正黑體"/>
                        </a:rPr>
                        <a:t>操作說明：</a:t>
                      </a:r>
                    </a:p>
                    <a:p>
                      <a:pPr marL="0">
                        <a:spcAft>
                          <a:spcPts val="0"/>
                        </a:spcAft>
                      </a:pPr>
                      <a:r>
                        <a:rPr lang="en-US" sz="1600" kern="100" dirty="0">
                          <a:latin typeface="微軟正黑體"/>
                          <a:ea typeface="微軟正黑體"/>
                        </a:rPr>
                        <a:t>1</a:t>
                      </a:r>
                      <a:r>
                        <a:rPr lang="zh-TW" sz="1600" kern="100" dirty="0">
                          <a:latin typeface="微軟正黑體"/>
                          <a:ea typeface="微軟正黑體"/>
                        </a:rPr>
                        <a:t>、本實作評量在單元教學結束後實施，採個別施測方式進行。</a:t>
                      </a:r>
                    </a:p>
                    <a:p>
                      <a:pPr marL="360045" indent="-360045">
                        <a:spcAft>
                          <a:spcPts val="0"/>
                        </a:spcAft>
                      </a:pPr>
                      <a:r>
                        <a:rPr lang="en-US" sz="1600" kern="100" dirty="0">
                          <a:latin typeface="微軟正黑體"/>
                          <a:ea typeface="微軟正黑體"/>
                        </a:rPr>
                        <a:t>2</a:t>
                      </a:r>
                      <a:r>
                        <a:rPr lang="zh-TW" sz="1600" kern="100" dirty="0">
                          <a:latin typeface="微軟正黑體"/>
                          <a:ea typeface="微軟正黑體"/>
                        </a:rPr>
                        <a:t>、第一關兔子搬家：</a:t>
                      </a:r>
                      <a:r>
                        <a:rPr lang="zh-TW" altLang="zh-TW" sz="1600" kern="1200" dirty="0">
                          <a:solidFill>
                            <a:schemeClr val="dk1"/>
                          </a:solidFill>
                          <a:effectLst/>
                          <a:latin typeface="微軟正黑體"/>
                          <a:ea typeface="微軟正黑體"/>
                          <a:cs typeface="+mn-cs"/>
                        </a:rPr>
                        <a:t>雙腳夾球由</a:t>
                      </a:r>
                      <a:r>
                        <a:rPr lang="en-US" altLang="zh-TW" sz="1600" kern="1200" dirty="0">
                          <a:solidFill>
                            <a:schemeClr val="dk1"/>
                          </a:solidFill>
                          <a:effectLst/>
                          <a:latin typeface="微軟正黑體"/>
                          <a:ea typeface="微軟正黑體"/>
                          <a:cs typeface="+mn-cs"/>
                        </a:rPr>
                        <a:t>A</a:t>
                      </a:r>
                      <a:r>
                        <a:rPr lang="zh-TW" altLang="zh-TW" sz="1600" kern="1200" dirty="0">
                          <a:solidFill>
                            <a:schemeClr val="dk1"/>
                          </a:solidFill>
                          <a:effectLst/>
                          <a:latin typeface="微軟正黑體"/>
                          <a:ea typeface="微軟正黑體"/>
                          <a:cs typeface="+mn-cs"/>
                        </a:rPr>
                        <a:t>區跳到</a:t>
                      </a:r>
                      <a:r>
                        <a:rPr lang="en-US" altLang="zh-TW" sz="1600" kern="1200" dirty="0">
                          <a:solidFill>
                            <a:schemeClr val="dk1"/>
                          </a:solidFill>
                          <a:effectLst/>
                          <a:latin typeface="微軟正黑體"/>
                          <a:ea typeface="微軟正黑體"/>
                          <a:cs typeface="+mn-cs"/>
                        </a:rPr>
                        <a:t>B</a:t>
                      </a:r>
                      <a:r>
                        <a:rPr lang="zh-TW" altLang="zh-TW" sz="1600" kern="1200" dirty="0">
                          <a:solidFill>
                            <a:schemeClr val="dk1"/>
                          </a:solidFill>
                          <a:effectLst/>
                          <a:latin typeface="微軟正黑體"/>
                          <a:ea typeface="微軟正黑體"/>
                          <a:cs typeface="+mn-cs"/>
                        </a:rPr>
                        <a:t>區，共</a:t>
                      </a:r>
                      <a:r>
                        <a:rPr lang="en-US" altLang="zh-TW" sz="1600" kern="1200" dirty="0">
                          <a:solidFill>
                            <a:schemeClr val="dk1"/>
                          </a:solidFill>
                          <a:effectLst/>
                          <a:latin typeface="微軟正黑體"/>
                          <a:ea typeface="微軟正黑體"/>
                          <a:cs typeface="+mn-cs"/>
                        </a:rPr>
                        <a:t>5</a:t>
                      </a:r>
                      <a:r>
                        <a:rPr lang="zh-TW" altLang="zh-TW" sz="1600" kern="1200" dirty="0">
                          <a:solidFill>
                            <a:schemeClr val="dk1"/>
                          </a:solidFill>
                          <a:effectLst/>
                          <a:latin typeface="微軟正黑體"/>
                          <a:ea typeface="微軟正黑體"/>
                          <a:cs typeface="+mn-cs"/>
                        </a:rPr>
                        <a:t>公尺；能將球控制在離雙腳一步之內，紀錄成功，打</a:t>
                      </a:r>
                      <a:r>
                        <a:rPr lang="en-US" altLang="zh-TW" sz="1600" kern="1200" dirty="0">
                          <a:solidFill>
                            <a:schemeClr val="dk1"/>
                          </a:solidFill>
                          <a:effectLst/>
                          <a:latin typeface="微軟正黑體"/>
                          <a:ea typeface="微軟正黑體"/>
                          <a:cs typeface="+mn-cs"/>
                        </a:rPr>
                        <a:t>V</a:t>
                      </a:r>
                      <a:r>
                        <a:rPr lang="zh-TW" altLang="zh-TW" sz="1600" kern="1200" dirty="0">
                          <a:solidFill>
                            <a:schemeClr val="dk1"/>
                          </a:solidFill>
                          <a:effectLst/>
                          <a:latin typeface="微軟正黑體"/>
                          <a:ea typeface="微軟正黑體"/>
                          <a:cs typeface="+mn-cs"/>
                        </a:rPr>
                        <a:t>；球有掉，紀錄完成，打</a:t>
                      </a:r>
                      <a:r>
                        <a:rPr lang="en-US" altLang="zh-TW" sz="1600" kern="1200" dirty="0">
                          <a:solidFill>
                            <a:schemeClr val="dk1"/>
                          </a:solidFill>
                          <a:effectLst/>
                          <a:latin typeface="微軟正黑體"/>
                          <a:ea typeface="微軟正黑體"/>
                          <a:cs typeface="+mn-cs"/>
                        </a:rPr>
                        <a:t>△</a:t>
                      </a:r>
                      <a:r>
                        <a:rPr lang="zh-TW" altLang="zh-TW" sz="1600" kern="1200" dirty="0">
                          <a:solidFill>
                            <a:schemeClr val="dk1"/>
                          </a:solidFill>
                          <a:effectLst/>
                          <a:latin typeface="微軟正黑體"/>
                          <a:ea typeface="微軟正黑體"/>
                          <a:cs typeface="+mn-cs"/>
                        </a:rPr>
                        <a:t>。</a:t>
                      </a:r>
                      <a:endParaRPr lang="en-US" altLang="zh-TW" sz="1600" kern="100" dirty="0">
                        <a:solidFill>
                          <a:schemeClr val="dk1"/>
                        </a:solidFill>
                        <a:effectLst/>
                        <a:latin typeface="微軟正黑體"/>
                        <a:ea typeface="微軟正黑體"/>
                        <a:cs typeface="+mn-cs"/>
                      </a:endParaRPr>
                    </a:p>
                    <a:p>
                      <a:pPr marL="360045" indent="-360045">
                        <a:spcAft>
                          <a:spcPts val="0"/>
                        </a:spcAft>
                      </a:pPr>
                      <a:r>
                        <a:rPr lang="en-US" sz="1600" kern="100" dirty="0">
                          <a:latin typeface="微軟正黑體"/>
                          <a:ea typeface="微軟正黑體"/>
                        </a:rPr>
                        <a:t>3</a:t>
                      </a:r>
                      <a:r>
                        <a:rPr lang="zh-TW" sz="1600" kern="100" dirty="0">
                          <a:latin typeface="微軟正黑體"/>
                          <a:ea typeface="微軟正黑體"/>
                        </a:rPr>
                        <a:t>、第二關大象搬家一：</a:t>
                      </a:r>
                      <a:r>
                        <a:rPr lang="zh-TW" altLang="zh-TW" sz="1600" kern="1200" dirty="0">
                          <a:solidFill>
                            <a:schemeClr val="dk1"/>
                          </a:solidFill>
                          <a:effectLst/>
                          <a:latin typeface="微軟正黑體"/>
                          <a:ea typeface="微軟正黑體"/>
                          <a:cs typeface="+mn-cs"/>
                        </a:rPr>
                        <a:t>以足底輪流推球前進，</a:t>
                      </a:r>
                      <a:r>
                        <a:rPr lang="en-US" altLang="zh-TW" sz="1600" kern="1200" dirty="0">
                          <a:solidFill>
                            <a:schemeClr val="dk1"/>
                          </a:solidFill>
                          <a:effectLst/>
                          <a:latin typeface="微軟正黑體"/>
                          <a:ea typeface="微軟正黑體"/>
                          <a:cs typeface="+mn-cs"/>
                        </a:rPr>
                        <a:t>A</a:t>
                      </a:r>
                      <a:r>
                        <a:rPr lang="zh-TW" altLang="zh-TW" sz="1600" kern="1200" dirty="0">
                          <a:solidFill>
                            <a:schemeClr val="dk1"/>
                          </a:solidFill>
                          <a:effectLst/>
                          <a:latin typeface="微軟正黑體"/>
                          <a:ea typeface="微軟正黑體"/>
                          <a:cs typeface="+mn-cs"/>
                        </a:rPr>
                        <a:t>區移動至</a:t>
                      </a:r>
                      <a:r>
                        <a:rPr lang="en-US" altLang="zh-TW" sz="1600" kern="1200" dirty="0">
                          <a:solidFill>
                            <a:schemeClr val="dk1"/>
                          </a:solidFill>
                          <a:effectLst/>
                          <a:latin typeface="微軟正黑體"/>
                          <a:ea typeface="微軟正黑體"/>
                          <a:cs typeface="+mn-cs"/>
                        </a:rPr>
                        <a:t>B</a:t>
                      </a:r>
                      <a:r>
                        <a:rPr lang="zh-TW" altLang="zh-TW" sz="1600" kern="1200" dirty="0">
                          <a:solidFill>
                            <a:schemeClr val="dk1"/>
                          </a:solidFill>
                          <a:effectLst/>
                          <a:latin typeface="微軟正黑體"/>
                          <a:ea typeface="微軟正黑體"/>
                          <a:cs typeface="+mn-cs"/>
                        </a:rPr>
                        <a:t>區；球沒有滾離雙腳超過一步，紀錄成功，打</a:t>
                      </a:r>
                      <a:r>
                        <a:rPr lang="en-US" altLang="zh-TW" sz="1600" kern="1200" dirty="0">
                          <a:solidFill>
                            <a:schemeClr val="dk1"/>
                          </a:solidFill>
                          <a:effectLst/>
                          <a:latin typeface="微軟正黑體"/>
                          <a:ea typeface="微軟正黑體"/>
                          <a:cs typeface="+mn-cs"/>
                        </a:rPr>
                        <a:t>V</a:t>
                      </a:r>
                      <a:r>
                        <a:rPr lang="zh-TW" altLang="zh-TW" sz="1600" kern="1200" dirty="0">
                          <a:solidFill>
                            <a:schemeClr val="dk1"/>
                          </a:solidFill>
                          <a:effectLst/>
                          <a:latin typeface="微軟正黑體"/>
                          <a:ea typeface="微軟正黑體"/>
                          <a:cs typeface="+mn-cs"/>
                        </a:rPr>
                        <a:t>；球有離開雙腳滾出去一步以上，則紀錄完成，打</a:t>
                      </a:r>
                      <a:r>
                        <a:rPr lang="en-US" altLang="zh-TW" sz="1600" kern="1200" dirty="0">
                          <a:solidFill>
                            <a:schemeClr val="dk1"/>
                          </a:solidFill>
                          <a:effectLst/>
                          <a:latin typeface="微軟正黑體"/>
                          <a:ea typeface="微軟正黑體"/>
                          <a:cs typeface="+mn-cs"/>
                        </a:rPr>
                        <a:t>△</a:t>
                      </a:r>
                      <a:r>
                        <a:rPr lang="zh-TW" altLang="zh-TW" sz="1600" kern="1200" dirty="0">
                          <a:solidFill>
                            <a:schemeClr val="dk1"/>
                          </a:solidFill>
                          <a:effectLst/>
                          <a:latin typeface="微軟正黑體"/>
                          <a:ea typeface="微軟正黑體"/>
                          <a:cs typeface="+mn-cs"/>
                        </a:rPr>
                        <a:t>。</a:t>
                      </a:r>
                      <a:endParaRPr lang="en-US" altLang="zh-TW" sz="1600" kern="1200" dirty="0">
                        <a:solidFill>
                          <a:schemeClr val="dk1"/>
                        </a:solidFill>
                        <a:effectLst/>
                        <a:latin typeface="微軟正黑體"/>
                        <a:ea typeface="微軟正黑體"/>
                        <a:cs typeface="+mn-cs"/>
                      </a:endParaRPr>
                    </a:p>
                    <a:p>
                      <a:pPr marL="360045" indent="-360045">
                        <a:spcAft>
                          <a:spcPts val="0"/>
                        </a:spcAft>
                      </a:pPr>
                      <a:r>
                        <a:rPr lang="en-US" sz="1600" kern="100" dirty="0">
                          <a:latin typeface="微軟正黑體"/>
                          <a:ea typeface="微軟正黑體"/>
                        </a:rPr>
                        <a:t>4</a:t>
                      </a:r>
                      <a:r>
                        <a:rPr lang="zh-TW" sz="1600" kern="100" dirty="0">
                          <a:latin typeface="微軟正黑體"/>
                          <a:ea typeface="微軟正黑體"/>
                        </a:rPr>
                        <a:t>、</a:t>
                      </a:r>
                      <a:r>
                        <a:rPr lang="zh-TW" altLang="zh-TW" sz="1600" kern="100" dirty="0">
                          <a:latin typeface="微軟正黑體"/>
                          <a:ea typeface="微軟正黑體"/>
                        </a:rPr>
                        <a:t>第</a:t>
                      </a:r>
                      <a:r>
                        <a:rPr lang="zh-TW" altLang="en-US" sz="1600" kern="100" dirty="0">
                          <a:latin typeface="微軟正黑體"/>
                          <a:ea typeface="微軟正黑體"/>
                        </a:rPr>
                        <a:t>三</a:t>
                      </a:r>
                      <a:r>
                        <a:rPr lang="zh-TW" altLang="zh-TW" sz="1600" kern="100" dirty="0">
                          <a:latin typeface="微軟正黑體"/>
                          <a:ea typeface="微軟正黑體"/>
                        </a:rPr>
                        <a:t>關大象搬家二：</a:t>
                      </a:r>
                      <a:r>
                        <a:rPr lang="zh-TW" altLang="zh-TW" sz="1600" kern="1200" dirty="0">
                          <a:solidFill>
                            <a:schemeClr val="dk1"/>
                          </a:solidFill>
                          <a:effectLst/>
                          <a:latin typeface="微軟正黑體"/>
                          <a:ea typeface="微軟正黑體"/>
                          <a:cs typeface="+mn-cs"/>
                        </a:rPr>
                        <a:t>以足底輪流拉球後退，</a:t>
                      </a:r>
                      <a:r>
                        <a:rPr lang="en-US" altLang="zh-TW" sz="1600" kern="1200" dirty="0">
                          <a:solidFill>
                            <a:schemeClr val="dk1"/>
                          </a:solidFill>
                          <a:effectLst/>
                          <a:latin typeface="微軟正黑體"/>
                          <a:ea typeface="微軟正黑體"/>
                          <a:cs typeface="+mn-cs"/>
                        </a:rPr>
                        <a:t>A</a:t>
                      </a:r>
                      <a:r>
                        <a:rPr lang="zh-TW" altLang="zh-TW" sz="1600" kern="1200" dirty="0">
                          <a:solidFill>
                            <a:schemeClr val="dk1"/>
                          </a:solidFill>
                          <a:effectLst/>
                          <a:latin typeface="微軟正黑體"/>
                          <a:ea typeface="微軟正黑體"/>
                          <a:cs typeface="+mn-cs"/>
                        </a:rPr>
                        <a:t>區移動至</a:t>
                      </a:r>
                      <a:r>
                        <a:rPr lang="en-US" altLang="zh-TW" sz="1600" kern="1200" dirty="0">
                          <a:solidFill>
                            <a:schemeClr val="dk1"/>
                          </a:solidFill>
                          <a:effectLst/>
                          <a:latin typeface="微軟正黑體"/>
                          <a:ea typeface="微軟正黑體"/>
                          <a:cs typeface="+mn-cs"/>
                        </a:rPr>
                        <a:t>B</a:t>
                      </a:r>
                      <a:r>
                        <a:rPr lang="zh-TW" altLang="zh-TW" sz="1600" kern="1200" dirty="0">
                          <a:solidFill>
                            <a:schemeClr val="dk1"/>
                          </a:solidFill>
                          <a:effectLst/>
                          <a:latin typeface="微軟正黑體"/>
                          <a:ea typeface="微軟正黑體"/>
                          <a:cs typeface="+mn-cs"/>
                        </a:rPr>
                        <a:t>區；球沒有滾離雙腳超過一步，紀錄成功，打</a:t>
                      </a:r>
                      <a:r>
                        <a:rPr lang="en-US" altLang="zh-TW" sz="1600" kern="1200" dirty="0">
                          <a:solidFill>
                            <a:schemeClr val="dk1"/>
                          </a:solidFill>
                          <a:effectLst/>
                          <a:latin typeface="微軟正黑體"/>
                          <a:ea typeface="微軟正黑體"/>
                          <a:cs typeface="+mn-cs"/>
                        </a:rPr>
                        <a:t>V</a:t>
                      </a:r>
                      <a:r>
                        <a:rPr lang="zh-TW" altLang="zh-TW" sz="1600" kern="1200" dirty="0">
                          <a:solidFill>
                            <a:schemeClr val="dk1"/>
                          </a:solidFill>
                          <a:effectLst/>
                          <a:latin typeface="微軟正黑體"/>
                          <a:ea typeface="微軟正黑體"/>
                          <a:cs typeface="+mn-cs"/>
                        </a:rPr>
                        <a:t>；球有離開雙腳滾出去一步以上，則紀錄完成，打</a:t>
                      </a:r>
                      <a:r>
                        <a:rPr lang="en-US" altLang="zh-TW" sz="1600" kern="1200" dirty="0">
                          <a:solidFill>
                            <a:schemeClr val="dk1"/>
                          </a:solidFill>
                          <a:effectLst/>
                          <a:latin typeface="微軟正黑體"/>
                          <a:ea typeface="微軟正黑體"/>
                          <a:cs typeface="+mn-cs"/>
                        </a:rPr>
                        <a:t>△</a:t>
                      </a:r>
                      <a:r>
                        <a:rPr lang="zh-TW" altLang="zh-TW" sz="1600" kern="1200" dirty="0">
                          <a:solidFill>
                            <a:schemeClr val="dk1"/>
                          </a:solidFill>
                          <a:effectLst/>
                          <a:latin typeface="微軟正黑體"/>
                          <a:ea typeface="微軟正黑體"/>
                          <a:cs typeface="+mn-cs"/>
                        </a:rPr>
                        <a:t>。</a:t>
                      </a:r>
                      <a:endParaRPr lang="en-US" altLang="zh-TW" sz="1600" kern="1200" dirty="0">
                        <a:solidFill>
                          <a:schemeClr val="dk1"/>
                        </a:solidFill>
                        <a:effectLst/>
                        <a:latin typeface="微軟正黑體"/>
                        <a:ea typeface="微軟正黑體"/>
                        <a:cs typeface="+mn-cs"/>
                      </a:endParaRPr>
                    </a:p>
                    <a:p>
                      <a:pPr marL="360045" indent="-360045">
                        <a:spcAft>
                          <a:spcPts val="0"/>
                        </a:spcAft>
                      </a:pPr>
                      <a:r>
                        <a:rPr lang="en-US" altLang="zh-TW" sz="1600" kern="100" dirty="0">
                          <a:latin typeface="微軟正黑體"/>
                          <a:ea typeface="微軟正黑體"/>
                        </a:rPr>
                        <a:t>5</a:t>
                      </a:r>
                      <a:r>
                        <a:rPr lang="zh-TW" sz="1600" kern="100" dirty="0">
                          <a:latin typeface="微軟正黑體"/>
                          <a:ea typeface="微軟正黑體"/>
                        </a:rPr>
                        <a:t>、</a:t>
                      </a:r>
                      <a:r>
                        <a:rPr lang="zh-TW" altLang="zh-TW" sz="1600" kern="100" dirty="0">
                          <a:latin typeface="微軟正黑體"/>
                          <a:ea typeface="微軟正黑體"/>
                        </a:rPr>
                        <a:t>第</a:t>
                      </a:r>
                      <a:r>
                        <a:rPr lang="zh-TW" altLang="en-US" sz="1600" kern="100" dirty="0">
                          <a:latin typeface="微軟正黑體"/>
                          <a:ea typeface="微軟正黑體"/>
                        </a:rPr>
                        <a:t>四</a:t>
                      </a:r>
                      <a:r>
                        <a:rPr lang="zh-TW" altLang="zh-TW" sz="1600" kern="100" dirty="0">
                          <a:latin typeface="微軟正黑體"/>
                          <a:ea typeface="微軟正黑體"/>
                        </a:rPr>
                        <a:t>關企鵝搬家：</a:t>
                      </a:r>
                      <a:r>
                        <a:rPr lang="zh-TW" altLang="zh-TW" sz="1600" kern="1200" dirty="0">
                          <a:solidFill>
                            <a:schemeClr val="dk1"/>
                          </a:solidFill>
                          <a:effectLst/>
                          <a:latin typeface="微軟正黑體"/>
                          <a:ea typeface="微軟正黑體"/>
                          <a:cs typeface="+mn-cs"/>
                        </a:rPr>
                        <a:t>以雙腳足內側盤球前進，由</a:t>
                      </a:r>
                      <a:r>
                        <a:rPr lang="en-US" altLang="zh-TW" sz="1600" kern="1200" dirty="0">
                          <a:solidFill>
                            <a:schemeClr val="dk1"/>
                          </a:solidFill>
                          <a:effectLst/>
                          <a:latin typeface="微軟正黑體"/>
                          <a:ea typeface="微軟正黑體"/>
                          <a:cs typeface="+mn-cs"/>
                        </a:rPr>
                        <a:t>A</a:t>
                      </a:r>
                      <a:r>
                        <a:rPr lang="zh-TW" altLang="zh-TW" sz="1600" kern="1200" dirty="0">
                          <a:solidFill>
                            <a:schemeClr val="dk1"/>
                          </a:solidFill>
                          <a:effectLst/>
                          <a:latin typeface="微軟正黑體"/>
                          <a:ea typeface="微軟正黑體"/>
                          <a:cs typeface="+mn-cs"/>
                        </a:rPr>
                        <a:t>區移動到</a:t>
                      </a:r>
                      <a:r>
                        <a:rPr lang="en-US" altLang="zh-TW" sz="1600" kern="1200" dirty="0">
                          <a:solidFill>
                            <a:schemeClr val="dk1"/>
                          </a:solidFill>
                          <a:effectLst/>
                          <a:latin typeface="微軟正黑體"/>
                          <a:ea typeface="微軟正黑體"/>
                          <a:cs typeface="+mn-cs"/>
                        </a:rPr>
                        <a:t>B</a:t>
                      </a:r>
                      <a:r>
                        <a:rPr lang="zh-TW" altLang="zh-TW" sz="1600" kern="1200" dirty="0">
                          <a:solidFill>
                            <a:schemeClr val="dk1"/>
                          </a:solidFill>
                          <a:effectLst/>
                          <a:latin typeface="微軟正黑體"/>
                          <a:ea typeface="微軟正黑體"/>
                          <a:cs typeface="+mn-cs"/>
                        </a:rPr>
                        <a:t>區；球沒有滾離雙腳超過一步，紀錄成功，打</a:t>
                      </a:r>
                      <a:r>
                        <a:rPr lang="en-US" altLang="zh-TW" sz="1600" kern="1200" dirty="0">
                          <a:solidFill>
                            <a:schemeClr val="dk1"/>
                          </a:solidFill>
                          <a:effectLst/>
                          <a:latin typeface="微軟正黑體"/>
                          <a:ea typeface="微軟正黑體"/>
                          <a:cs typeface="+mn-cs"/>
                        </a:rPr>
                        <a:t>V</a:t>
                      </a:r>
                      <a:r>
                        <a:rPr lang="zh-TW" altLang="zh-TW" sz="1600" kern="1200" dirty="0">
                          <a:solidFill>
                            <a:schemeClr val="dk1"/>
                          </a:solidFill>
                          <a:effectLst/>
                          <a:latin typeface="微軟正黑體"/>
                          <a:ea typeface="微軟正黑體"/>
                          <a:cs typeface="+mn-cs"/>
                        </a:rPr>
                        <a:t>；球有離開雙腳滾出去一步以上，則紀錄完成，打</a:t>
                      </a:r>
                      <a:r>
                        <a:rPr lang="en-US" altLang="zh-TW" sz="1600" kern="1200" dirty="0">
                          <a:solidFill>
                            <a:schemeClr val="dk1"/>
                          </a:solidFill>
                          <a:effectLst/>
                          <a:latin typeface="微軟正黑體"/>
                          <a:ea typeface="微軟正黑體"/>
                          <a:cs typeface="+mn-cs"/>
                        </a:rPr>
                        <a:t>△</a:t>
                      </a:r>
                      <a:r>
                        <a:rPr lang="zh-TW" altLang="zh-TW" sz="1600" kern="1200" dirty="0">
                          <a:solidFill>
                            <a:schemeClr val="dk1"/>
                          </a:solidFill>
                          <a:effectLst/>
                          <a:latin typeface="微軟正黑體"/>
                          <a:ea typeface="微軟正黑體"/>
                          <a:cs typeface="+mn-cs"/>
                        </a:rPr>
                        <a:t>。</a:t>
                      </a:r>
                      <a:endParaRPr lang="en-US" altLang="zh-TW" sz="1600" kern="100" dirty="0">
                        <a:latin typeface="微軟正黑體"/>
                        <a:ea typeface="微軟正黑體"/>
                      </a:endParaRPr>
                    </a:p>
                  </a:txBody>
                  <a:tcPr marL="23558" marR="23558"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1"/>
                  </a:ext>
                </a:extLst>
              </a:tr>
              <a:tr h="604143">
                <a:tc>
                  <a:txBody>
                    <a:bodyPr/>
                    <a:lstStyle/>
                    <a:p>
                      <a:pPr marL="0" algn="ctr">
                        <a:spcAft>
                          <a:spcPts val="0"/>
                        </a:spcAft>
                      </a:pPr>
                      <a:r>
                        <a:rPr lang="zh-TW" sz="1600" kern="100">
                          <a:latin typeface="微軟正黑體"/>
                          <a:ea typeface="微軟正黑體"/>
                        </a:rPr>
                        <a:t>座號</a:t>
                      </a:r>
                      <a:endParaRPr lang="zh-TW" sz="1600" kern="100">
                        <a:latin typeface="微軟正黑體"/>
                        <a:ea typeface="微軟正黑體"/>
                        <a:cs typeface="Times New Roman"/>
                      </a:endParaRPr>
                    </a:p>
                  </a:txBody>
                  <a:tcPr marL="23558" marR="23558" marT="0" marB="0" anchor="ctr">
                    <a:solidFill>
                      <a:srgbClr val="92D050"/>
                    </a:solidFill>
                  </a:tcPr>
                </a:tc>
                <a:tc>
                  <a:txBody>
                    <a:bodyPr/>
                    <a:lstStyle/>
                    <a:p>
                      <a:pPr marL="0" algn="ctr">
                        <a:spcAft>
                          <a:spcPts val="0"/>
                        </a:spcAft>
                      </a:pPr>
                      <a:r>
                        <a:rPr lang="zh-TW" sz="1600" kern="100">
                          <a:latin typeface="微軟正黑體"/>
                          <a:ea typeface="微軟正黑體"/>
                        </a:rPr>
                        <a:t>姓名</a:t>
                      </a:r>
                      <a:endParaRPr lang="zh-TW" sz="1600" kern="100">
                        <a:latin typeface="微軟正黑體"/>
                        <a:ea typeface="微軟正黑體"/>
                        <a:cs typeface="Times New Roman"/>
                      </a:endParaRPr>
                    </a:p>
                  </a:txBody>
                  <a:tcPr marL="23558" marR="23558" marT="0" marB="0" anchor="ctr">
                    <a:solidFill>
                      <a:srgbClr val="92D050"/>
                    </a:solidFill>
                  </a:tcPr>
                </a:tc>
                <a:tc gridSpan="2">
                  <a:txBody>
                    <a:bodyPr/>
                    <a:lstStyle/>
                    <a:p>
                      <a:pPr marL="0" algn="ctr">
                        <a:spcAft>
                          <a:spcPts val="0"/>
                        </a:spcAft>
                      </a:pPr>
                      <a:r>
                        <a:rPr lang="zh-TW" sz="1600" kern="100">
                          <a:latin typeface="微軟正黑體"/>
                          <a:ea typeface="微軟正黑體"/>
                        </a:rPr>
                        <a:t>兔子搬家</a:t>
                      </a:r>
                    </a:p>
                    <a:p>
                      <a:pPr marL="0" algn="ctr">
                        <a:spcAft>
                          <a:spcPts val="0"/>
                        </a:spcAft>
                      </a:pPr>
                      <a:r>
                        <a:rPr lang="zh-TW" sz="1600" kern="100">
                          <a:latin typeface="微軟正黑體"/>
                          <a:ea typeface="微軟正黑體"/>
                        </a:rPr>
                        <a:t>（第一關）</a:t>
                      </a:r>
                      <a:endParaRPr lang="zh-TW" sz="1600" kern="100">
                        <a:latin typeface="微軟正黑體"/>
                        <a:ea typeface="微軟正黑體"/>
                        <a:cs typeface="Times New Roman"/>
                      </a:endParaRPr>
                    </a:p>
                  </a:txBody>
                  <a:tcPr marL="23558" marR="23558" marT="0" marB="0" anchor="ctr">
                    <a:solidFill>
                      <a:srgbClr val="92D050"/>
                    </a:solidFill>
                  </a:tcPr>
                </a:tc>
                <a:tc hMerge="1">
                  <a:txBody>
                    <a:bodyPr/>
                    <a:lstStyle/>
                    <a:p>
                      <a:endParaRPr lang="zh-TW" altLang="en-US"/>
                    </a:p>
                  </a:txBody>
                  <a:tcPr/>
                </a:tc>
                <a:tc gridSpan="2">
                  <a:txBody>
                    <a:bodyPr/>
                    <a:lstStyle/>
                    <a:p>
                      <a:pPr marL="0" algn="ctr">
                        <a:spcAft>
                          <a:spcPts val="0"/>
                        </a:spcAft>
                      </a:pPr>
                      <a:r>
                        <a:rPr lang="zh-TW" sz="1600" kern="100">
                          <a:latin typeface="微軟正黑體"/>
                          <a:ea typeface="微軟正黑體"/>
                        </a:rPr>
                        <a:t>大象搬家一</a:t>
                      </a:r>
                    </a:p>
                    <a:p>
                      <a:pPr marL="0" algn="ctr">
                        <a:spcAft>
                          <a:spcPts val="0"/>
                        </a:spcAft>
                      </a:pPr>
                      <a:r>
                        <a:rPr lang="zh-TW" sz="1600" kern="100">
                          <a:latin typeface="微軟正黑體"/>
                          <a:ea typeface="微軟正黑體"/>
                        </a:rPr>
                        <a:t>（第二關）</a:t>
                      </a:r>
                      <a:endParaRPr lang="zh-TW" sz="1600" kern="100">
                        <a:latin typeface="微軟正黑體"/>
                        <a:ea typeface="微軟正黑體"/>
                        <a:cs typeface="Times New Roman"/>
                      </a:endParaRPr>
                    </a:p>
                  </a:txBody>
                  <a:tcPr marL="23558" marR="23558" marT="0" marB="0" anchor="ctr">
                    <a:solidFill>
                      <a:srgbClr val="92D050"/>
                    </a:solidFill>
                  </a:tcPr>
                </a:tc>
                <a:tc hMerge="1">
                  <a:txBody>
                    <a:bodyPr/>
                    <a:lstStyle/>
                    <a:p>
                      <a:endParaRPr lang="zh-TW" altLang="en-US"/>
                    </a:p>
                  </a:txBody>
                  <a:tcPr/>
                </a:tc>
                <a:tc gridSpan="2">
                  <a:txBody>
                    <a:bodyPr/>
                    <a:lstStyle/>
                    <a:p>
                      <a:pPr marL="0" algn="ctr">
                        <a:spcAft>
                          <a:spcPts val="0"/>
                        </a:spcAft>
                      </a:pPr>
                      <a:r>
                        <a:rPr lang="zh-TW" altLang="zh-TW" sz="1600" kern="100">
                          <a:latin typeface="微軟正黑體"/>
                          <a:ea typeface="微軟正黑體"/>
                        </a:rPr>
                        <a:t>大象搬家二</a:t>
                      </a:r>
                    </a:p>
                    <a:p>
                      <a:pPr marL="0" algn="ctr">
                        <a:spcAft>
                          <a:spcPts val="0"/>
                        </a:spcAft>
                      </a:pPr>
                      <a:r>
                        <a:rPr lang="zh-TW" altLang="zh-TW" sz="1600" kern="100">
                          <a:latin typeface="微軟正黑體"/>
                          <a:ea typeface="微軟正黑體"/>
                        </a:rPr>
                        <a:t>（第</a:t>
                      </a:r>
                      <a:r>
                        <a:rPr lang="zh-TW" altLang="en-US" sz="1600" kern="100">
                          <a:latin typeface="微軟正黑體"/>
                          <a:ea typeface="微軟正黑體"/>
                        </a:rPr>
                        <a:t>三</a:t>
                      </a:r>
                      <a:r>
                        <a:rPr lang="zh-TW" altLang="zh-TW" sz="1600" kern="100">
                          <a:latin typeface="微軟正黑體"/>
                          <a:ea typeface="微軟正黑體"/>
                        </a:rPr>
                        <a:t>關）</a:t>
                      </a:r>
                      <a:endParaRPr lang="zh-TW" altLang="zh-TW" sz="1600" kern="100">
                        <a:latin typeface="微軟正黑體"/>
                        <a:ea typeface="微軟正黑體"/>
                        <a:cs typeface="Times New Roman"/>
                      </a:endParaRPr>
                    </a:p>
                  </a:txBody>
                  <a:tcPr marL="23558" marR="23558" marT="0" marB="0" anchor="ctr">
                    <a:solidFill>
                      <a:srgbClr val="92D050"/>
                    </a:solidFill>
                  </a:tcPr>
                </a:tc>
                <a:tc hMerge="1">
                  <a:txBody>
                    <a:bodyPr/>
                    <a:lstStyle/>
                    <a:p>
                      <a:endParaRPr lang="zh-TW" altLang="en-US"/>
                    </a:p>
                  </a:txBody>
                  <a:tcPr/>
                </a:tc>
                <a:tc gridSpan="2">
                  <a:txBody>
                    <a:bodyPr/>
                    <a:lstStyle/>
                    <a:p>
                      <a:pPr marL="0" algn="ctr">
                        <a:spcAft>
                          <a:spcPts val="0"/>
                        </a:spcAft>
                      </a:pPr>
                      <a:r>
                        <a:rPr lang="zh-TW" altLang="zh-TW" sz="1600" kern="100">
                          <a:latin typeface="微軟正黑體"/>
                          <a:ea typeface="微軟正黑體"/>
                        </a:rPr>
                        <a:t>企鵝搬家</a:t>
                      </a:r>
                    </a:p>
                    <a:p>
                      <a:pPr marL="0" algn="ctr">
                        <a:spcAft>
                          <a:spcPts val="0"/>
                        </a:spcAft>
                      </a:pPr>
                      <a:r>
                        <a:rPr lang="zh-TW" altLang="zh-TW" sz="1600" kern="100">
                          <a:latin typeface="微軟正黑體"/>
                          <a:ea typeface="微軟正黑體"/>
                        </a:rPr>
                        <a:t>（第</a:t>
                      </a:r>
                      <a:r>
                        <a:rPr lang="zh-TW" altLang="en-US" sz="1600" kern="100">
                          <a:latin typeface="微軟正黑體"/>
                          <a:ea typeface="微軟正黑體"/>
                        </a:rPr>
                        <a:t>四</a:t>
                      </a:r>
                      <a:r>
                        <a:rPr lang="zh-TW" altLang="zh-TW" sz="1600" kern="100">
                          <a:latin typeface="微軟正黑體"/>
                          <a:ea typeface="微軟正黑體"/>
                        </a:rPr>
                        <a:t>關）</a:t>
                      </a:r>
                      <a:endParaRPr lang="zh-TW" altLang="zh-TW" sz="1600" kern="100">
                        <a:latin typeface="微軟正黑體"/>
                        <a:ea typeface="微軟正黑體"/>
                        <a:cs typeface="Times New Roman"/>
                      </a:endParaRPr>
                    </a:p>
                  </a:txBody>
                  <a:tcPr marL="23558" marR="23558" marT="0" marB="0" anchor="ctr">
                    <a:solidFill>
                      <a:srgbClr val="92D050"/>
                    </a:solidFill>
                  </a:tcPr>
                </a:tc>
                <a:tc hMerge="1">
                  <a:txBody>
                    <a:bodyPr/>
                    <a:lstStyle/>
                    <a:p>
                      <a:endParaRPr lang="zh-TW" altLang="en-US"/>
                    </a:p>
                  </a:txBody>
                  <a:tcPr/>
                </a:tc>
                <a:tc>
                  <a:txBody>
                    <a:bodyPr/>
                    <a:lstStyle/>
                    <a:p>
                      <a:pPr marL="0" algn="ctr">
                        <a:spcAft>
                          <a:spcPts val="0"/>
                        </a:spcAft>
                      </a:pPr>
                      <a:r>
                        <a:rPr lang="zh-TW" sz="1600" kern="100">
                          <a:latin typeface="微軟正黑體"/>
                          <a:ea typeface="微軟正黑體"/>
                        </a:rPr>
                        <a:t>成績</a:t>
                      </a:r>
                      <a:endParaRPr lang="zh-TW" sz="1600" kern="100">
                        <a:latin typeface="微軟正黑體"/>
                        <a:ea typeface="微軟正黑體"/>
                        <a:cs typeface="Times New Roman"/>
                      </a:endParaRPr>
                    </a:p>
                  </a:txBody>
                  <a:tcPr marL="23558" marR="23558" marT="0" marB="0" anchor="ctr">
                    <a:solidFill>
                      <a:srgbClr val="92D050"/>
                    </a:solidFill>
                  </a:tcPr>
                </a:tc>
                <a:extLst>
                  <a:ext uri="{0D108BD9-81ED-4DB2-BD59-A6C34878D82A}">
                    <a16:rowId xmlns="" xmlns:a16="http://schemas.microsoft.com/office/drawing/2014/main" val="10002"/>
                  </a:ext>
                </a:extLst>
              </a:tr>
              <a:tr h="241658">
                <a:tc>
                  <a:txBody>
                    <a:bodyPr/>
                    <a:lstStyle/>
                    <a:p>
                      <a:pPr marL="0" algn="ctr">
                        <a:spcAft>
                          <a:spcPts val="0"/>
                        </a:spcAft>
                      </a:pPr>
                      <a:r>
                        <a:rPr lang="en-US" sz="1600" kern="100">
                          <a:latin typeface="微軟正黑體"/>
                          <a:ea typeface="微軟正黑體"/>
                        </a:rPr>
                        <a:t>1</a:t>
                      </a:r>
                      <a:endParaRPr lang="zh-TW" sz="16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600" kern="100">
                        <a:latin typeface="微軟正黑體"/>
                        <a:ea typeface="微軟正黑體"/>
                        <a:cs typeface="Times New Roman"/>
                      </a:endParaRPr>
                    </a:p>
                  </a:txBody>
                  <a:tcPr marL="23558" marR="23558" marT="0" marB="0">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extLst>
                  <a:ext uri="{0D108BD9-81ED-4DB2-BD59-A6C34878D82A}">
                    <a16:rowId xmlns="" xmlns:a16="http://schemas.microsoft.com/office/drawing/2014/main" val="10003"/>
                  </a:ext>
                </a:extLst>
              </a:tr>
              <a:tr h="241658">
                <a:tc>
                  <a:txBody>
                    <a:bodyPr/>
                    <a:lstStyle/>
                    <a:p>
                      <a:pPr marL="0" algn="ctr">
                        <a:spcAft>
                          <a:spcPts val="0"/>
                        </a:spcAft>
                      </a:pPr>
                      <a:r>
                        <a:rPr lang="en-US" sz="1600" kern="100">
                          <a:latin typeface="微軟正黑體"/>
                          <a:ea typeface="微軟正黑體"/>
                        </a:rPr>
                        <a:t>2</a:t>
                      </a:r>
                      <a:endParaRPr lang="zh-TW" sz="16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600" kern="100">
                        <a:latin typeface="微軟正黑體"/>
                        <a:ea typeface="微軟正黑體"/>
                        <a:cs typeface="Times New Roman"/>
                      </a:endParaRPr>
                    </a:p>
                  </a:txBody>
                  <a:tcPr marL="23558" marR="23558" marT="0" marB="0">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extLst>
                  <a:ext uri="{0D108BD9-81ED-4DB2-BD59-A6C34878D82A}">
                    <a16:rowId xmlns="" xmlns:a16="http://schemas.microsoft.com/office/drawing/2014/main" val="10004"/>
                  </a:ext>
                </a:extLst>
              </a:tr>
              <a:tr h="241658">
                <a:tc>
                  <a:txBody>
                    <a:bodyPr/>
                    <a:lstStyle/>
                    <a:p>
                      <a:pPr marL="0" algn="ctr">
                        <a:spcAft>
                          <a:spcPts val="0"/>
                        </a:spcAft>
                      </a:pPr>
                      <a:r>
                        <a:rPr lang="en-US" sz="1600" kern="100">
                          <a:latin typeface="微軟正黑體"/>
                          <a:ea typeface="微軟正黑體"/>
                        </a:rPr>
                        <a:t>3</a:t>
                      </a:r>
                      <a:endParaRPr lang="zh-TW" sz="16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600" kern="100">
                        <a:latin typeface="微軟正黑體"/>
                        <a:ea typeface="微軟正黑體"/>
                        <a:cs typeface="Times New Roman"/>
                      </a:endParaRPr>
                    </a:p>
                  </a:txBody>
                  <a:tcPr marL="23558" marR="23558" marT="0" marB="0">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extLst>
                  <a:ext uri="{0D108BD9-81ED-4DB2-BD59-A6C34878D82A}">
                    <a16:rowId xmlns="" xmlns:a16="http://schemas.microsoft.com/office/drawing/2014/main" val="10005"/>
                  </a:ext>
                </a:extLst>
              </a:tr>
              <a:tr h="241658">
                <a:tc>
                  <a:txBody>
                    <a:bodyPr/>
                    <a:lstStyle/>
                    <a:p>
                      <a:pPr marL="0" algn="ctr">
                        <a:spcAft>
                          <a:spcPts val="0"/>
                        </a:spcAft>
                      </a:pPr>
                      <a:r>
                        <a:rPr lang="en-US" sz="1600" kern="100">
                          <a:latin typeface="微軟正黑體"/>
                          <a:ea typeface="微軟正黑體"/>
                        </a:rPr>
                        <a:t>4</a:t>
                      </a:r>
                      <a:endParaRPr lang="zh-TW" sz="16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600" kern="100">
                        <a:latin typeface="微軟正黑體"/>
                        <a:ea typeface="微軟正黑體"/>
                        <a:cs typeface="Times New Roman"/>
                      </a:endParaRPr>
                    </a:p>
                  </a:txBody>
                  <a:tcPr marL="23558" marR="23558" marT="0" marB="0">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extLst>
                  <a:ext uri="{0D108BD9-81ED-4DB2-BD59-A6C34878D82A}">
                    <a16:rowId xmlns="" xmlns:a16="http://schemas.microsoft.com/office/drawing/2014/main" val="10006"/>
                  </a:ext>
                </a:extLst>
              </a:tr>
              <a:tr h="241658">
                <a:tc>
                  <a:txBody>
                    <a:bodyPr/>
                    <a:lstStyle/>
                    <a:p>
                      <a:pPr marL="0" algn="ctr">
                        <a:spcAft>
                          <a:spcPts val="0"/>
                        </a:spcAft>
                      </a:pPr>
                      <a:r>
                        <a:rPr lang="en-US" sz="1600" kern="100">
                          <a:latin typeface="微軟正黑體"/>
                          <a:ea typeface="微軟正黑體"/>
                        </a:rPr>
                        <a:t>5</a:t>
                      </a:r>
                      <a:endParaRPr lang="zh-TW" sz="16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600" kern="100">
                        <a:latin typeface="微軟正黑體"/>
                        <a:ea typeface="微軟正黑體"/>
                        <a:cs typeface="Times New Roman"/>
                      </a:endParaRPr>
                    </a:p>
                  </a:txBody>
                  <a:tcPr marL="23558" marR="23558" marT="0" marB="0">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extLst>
                  <a:ext uri="{0D108BD9-81ED-4DB2-BD59-A6C34878D82A}">
                    <a16:rowId xmlns="" xmlns:a16="http://schemas.microsoft.com/office/drawing/2014/main" val="10007"/>
                  </a:ext>
                </a:extLst>
              </a:tr>
              <a:tr h="241658">
                <a:tc>
                  <a:txBody>
                    <a:bodyPr/>
                    <a:lstStyle/>
                    <a:p>
                      <a:pPr marL="0" algn="ctr">
                        <a:spcAft>
                          <a:spcPts val="0"/>
                        </a:spcAft>
                      </a:pPr>
                      <a:r>
                        <a:rPr lang="en-US" sz="1600" kern="100">
                          <a:latin typeface="微軟正黑體"/>
                          <a:ea typeface="微軟正黑體"/>
                        </a:rPr>
                        <a:t>6</a:t>
                      </a:r>
                      <a:endParaRPr lang="zh-TW" sz="16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600" kern="100">
                        <a:latin typeface="微軟正黑體"/>
                        <a:ea typeface="微軟正黑體"/>
                        <a:cs typeface="Times New Roman"/>
                      </a:endParaRPr>
                    </a:p>
                  </a:txBody>
                  <a:tcPr marL="23558" marR="23558" marT="0" marB="0">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tc>
                  <a:txBody>
                    <a:bodyPr/>
                    <a:lstStyle/>
                    <a:p>
                      <a:pPr marL="0" algn="ctr">
                        <a:spcAft>
                          <a:spcPts val="0"/>
                        </a:spcAft>
                      </a:pPr>
                      <a:endParaRPr lang="zh-TW" sz="1600">
                        <a:effectLst/>
                        <a:latin typeface="+mn-ea"/>
                        <a:ea typeface="+mn-ea"/>
                        <a:cs typeface="Times New Roman"/>
                      </a:endParaRPr>
                    </a:p>
                  </a:txBody>
                  <a:tcPr marL="68580" marR="68580" marT="0" marB="0" anchor="ctr">
                    <a:solidFill>
                      <a:srgbClr val="92D050"/>
                    </a:solidFill>
                  </a:tcPr>
                </a:tc>
                <a:extLst>
                  <a:ext uri="{0D108BD9-81ED-4DB2-BD59-A6C34878D82A}">
                    <a16:rowId xmlns="" xmlns:a16="http://schemas.microsoft.com/office/drawing/2014/main" val="10008"/>
                  </a:ext>
                </a:extLst>
              </a:tr>
            </a:tbl>
          </a:graphicData>
        </a:graphic>
      </p:graphicFrame>
      <p:sp>
        <p:nvSpPr>
          <p:cNvPr id="12" name="矩形 11"/>
          <p:cNvSpPr/>
          <p:nvPr/>
        </p:nvSpPr>
        <p:spPr>
          <a:xfrm>
            <a:off x="3858014" y="5166959"/>
            <a:ext cx="5213291" cy="14775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3" name="投影片編號版面配置區 4"/>
          <p:cNvSpPr txBox="1">
            <a:spLocks noChangeArrowheads="1"/>
          </p:cNvSpPr>
          <p:nvPr/>
        </p:nvSpPr>
        <p:spPr bwMode="auto">
          <a:xfrm>
            <a:off x="6975475"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SzPct val="100000"/>
              <a:buFont typeface="Arial" panose="020B0604020202020204" pitchFamily="34" charset="0"/>
              <a:buChar char="•"/>
              <a:defRPr sz="2800">
                <a:solidFill>
                  <a:srgbClr val="000000"/>
                </a:solidFill>
                <a:latin typeface="Constantia" panose="02030602050306030303" pitchFamily="18" charset="0"/>
                <a:ea typeface="標楷體" panose="03000509000000000000" pitchFamily="65" charset="-120"/>
              </a:defRPr>
            </a:lvl1pPr>
            <a:lvl2pPr marL="742950" indent="-285750">
              <a:spcBef>
                <a:spcPts val="600"/>
              </a:spcBef>
              <a:buSzPct val="100000"/>
              <a:buFont typeface="Arial" panose="020B0604020202020204" pitchFamily="34" charset="0"/>
              <a:buChar char="–"/>
              <a:defRPr sz="2400">
                <a:solidFill>
                  <a:srgbClr val="000000"/>
                </a:solidFill>
                <a:latin typeface="Constantia" panose="02030602050306030303" pitchFamily="18" charset="0"/>
                <a:ea typeface="標楷體" panose="03000509000000000000" pitchFamily="65" charset="-120"/>
              </a:defRPr>
            </a:lvl2pPr>
            <a:lvl3pPr marL="1143000" indent="-228600">
              <a:spcBef>
                <a:spcPts val="500"/>
              </a:spcBef>
              <a:buSzPct val="100000"/>
              <a:buFont typeface="Arial" panose="020B0604020202020204" pitchFamily="34" charset="0"/>
              <a:buChar char="•"/>
              <a:defRPr sz="2000">
                <a:solidFill>
                  <a:srgbClr val="000000"/>
                </a:solidFill>
                <a:latin typeface="Constantia" panose="02030602050306030303" pitchFamily="18" charset="0"/>
                <a:ea typeface="標楷體" panose="03000509000000000000" pitchFamily="65" charset="-120"/>
              </a:defRPr>
            </a:lvl3pPr>
            <a:lvl4pPr marL="1600200" indent="-228600">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4pPr>
            <a:lvl5pPr marL="2057400" indent="-228600">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5pPr>
            <a:lvl6pPr marL="25146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6pPr>
            <a:lvl7pPr marL="29718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7pPr>
            <a:lvl8pPr marL="34290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8pPr>
            <a:lvl9pPr marL="38862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9pPr>
          </a:lstStyle>
          <a:p>
            <a:pPr algn="r" eaLnBrk="1" hangingPunct="1">
              <a:spcBef>
                <a:spcPct val="0"/>
              </a:spcBef>
              <a:buSzTx/>
              <a:buFontTx/>
              <a:buNone/>
            </a:pPr>
            <a:fld id="{5F30F695-3673-4BAF-8D0D-470E837EFE29}" type="slidenum">
              <a:rPr lang="en-US" altLang="zh-TW" sz="1400" b="1" i="1" dirty="0" smtClean="0">
                <a:solidFill>
                  <a:srgbClr val="FFFFFF"/>
                </a:solidFill>
                <a:cs typeface="Arial" panose="020B0604020202020204" pitchFamily="34" charset="0"/>
              </a:rPr>
              <a:t>130</a:t>
            </a:fld>
            <a:endParaRPr lang="en-US" altLang="zh-TW" sz="1400" b="1" i="1">
              <a:solidFill>
                <a:srgbClr val="FFFFFF"/>
              </a:solidFill>
              <a:cs typeface="Arial" panose="020B0604020202020204" pitchFamily="34" charset="0"/>
            </a:endParaRPr>
          </a:p>
        </p:txBody>
      </p:sp>
      <p:sp>
        <p:nvSpPr>
          <p:cNvPr id="19" name="向右箭號圖說文字 18"/>
          <p:cNvSpPr/>
          <p:nvPr/>
        </p:nvSpPr>
        <p:spPr>
          <a:xfrm>
            <a:off x="2061973" y="5394885"/>
            <a:ext cx="2088232" cy="1008112"/>
          </a:xfrm>
          <a:prstGeom prst="rightArrowCallout">
            <a:avLst>
              <a:gd name="adj1" fmla="val 25000"/>
              <a:gd name="adj2" fmla="val 28929"/>
              <a:gd name="adj3" fmla="val 20285"/>
              <a:gd name="adj4" fmla="val 81418"/>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b="1">
                <a:latin typeface="微軟正黑體" panose="020B0604030504040204" pitchFamily="34" charset="-120"/>
                <a:ea typeface="微軟正黑體" panose="020B0604030504040204" pitchFamily="34" charset="-120"/>
              </a:rPr>
              <a:t>以類似遊戲闖關的方式設計評量</a:t>
            </a:r>
          </a:p>
        </p:txBody>
      </p:sp>
      <p:sp>
        <p:nvSpPr>
          <p:cNvPr id="3" name="矩形 2">
            <a:extLst>
              <a:ext uri="{FF2B5EF4-FFF2-40B4-BE49-F238E27FC236}">
                <a16:creationId xmlns="" xmlns:a16="http://schemas.microsoft.com/office/drawing/2014/main" id="{998D3EC7-41C1-400B-86D9-15060707CB0F}"/>
              </a:ext>
            </a:extLst>
          </p:cNvPr>
          <p:cNvSpPr/>
          <p:nvPr/>
        </p:nvSpPr>
        <p:spPr>
          <a:xfrm>
            <a:off x="201826" y="747583"/>
            <a:ext cx="2100648" cy="63843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600">
                <a:latin typeface="Microsoft YaHei UI Light"/>
                <a:ea typeface="Microsoft YaHei UI Light"/>
              </a:rPr>
              <a:t>評量目標</a:t>
            </a:r>
          </a:p>
        </p:txBody>
      </p:sp>
      <p:sp>
        <p:nvSpPr>
          <p:cNvPr id="4" name="矩形 3">
            <a:extLst>
              <a:ext uri="{FF2B5EF4-FFF2-40B4-BE49-F238E27FC236}">
                <a16:creationId xmlns="" xmlns:a16="http://schemas.microsoft.com/office/drawing/2014/main" id="{99A8C231-A131-4161-ACF3-0280D7EE3FEF}"/>
              </a:ext>
            </a:extLst>
          </p:cNvPr>
          <p:cNvSpPr/>
          <p:nvPr/>
        </p:nvSpPr>
        <p:spPr>
          <a:xfrm>
            <a:off x="159350" y="1477404"/>
            <a:ext cx="2440458" cy="347018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zh-TW" sz="2200" b="1">
                <a:solidFill>
                  <a:srgbClr val="002060"/>
                </a:solidFill>
                <a:latin typeface="Microsoft YaHei UI Light"/>
                <a:ea typeface="Microsoft YaHei UI Light"/>
              </a:rPr>
              <a:t>1)本評量針對健體領域中，體育學科「</a:t>
            </a:r>
            <a:r>
              <a:rPr lang="zh-TW" altLang="en-US" sz="2200" b="1">
                <a:solidFill>
                  <a:srgbClr val="C00000"/>
                </a:solidFill>
                <a:latin typeface="Microsoft YaHei UI Light"/>
                <a:ea typeface="Microsoft YaHei UI Light"/>
              </a:rPr>
              <a:t>技能</a:t>
            </a:r>
            <a:r>
              <a:rPr lang="zh-TW" sz="2200" b="1">
                <a:solidFill>
                  <a:srgbClr val="002060"/>
                </a:solidFill>
                <a:latin typeface="Microsoft YaHei UI Light"/>
                <a:ea typeface="Microsoft YaHei UI Light"/>
              </a:rPr>
              <a:t>」主題的「</a:t>
            </a:r>
            <a:r>
              <a:rPr lang="zh-TW" altLang="en-US" sz="2200" b="1">
                <a:solidFill>
                  <a:srgbClr val="C00000"/>
                </a:solidFill>
                <a:latin typeface="Microsoft YaHei UI Light"/>
                <a:ea typeface="Microsoft YaHei UI Light"/>
              </a:rPr>
              <a:t>技能表現</a:t>
            </a:r>
            <a:r>
              <a:rPr lang="zh-TW" sz="2200" b="1">
                <a:solidFill>
                  <a:srgbClr val="002060"/>
                </a:solidFill>
                <a:latin typeface="Microsoft YaHei UI Light"/>
                <a:ea typeface="Microsoft YaHei UI Light"/>
              </a:rPr>
              <a:t>」次主題設計。</a:t>
            </a:r>
            <a:endParaRPr lang="zh-TW" sz="2200" b="1">
              <a:solidFill>
                <a:srgbClr val="002060"/>
              </a:solidFill>
            </a:endParaRPr>
          </a:p>
          <a:p>
            <a:pPr algn="just"/>
            <a:r>
              <a:rPr lang="zh-TW" sz="2200" b="1">
                <a:solidFill>
                  <a:srgbClr val="002060"/>
                </a:solidFill>
                <a:latin typeface="Microsoft YaHei UI Light"/>
                <a:ea typeface="Microsoft YaHei UI Light"/>
              </a:rPr>
              <a:t>2)本</a:t>
            </a:r>
            <a:r>
              <a:rPr lang="zh-TW" altLang="en-US" sz="2200" b="1">
                <a:solidFill>
                  <a:srgbClr val="002060"/>
                </a:solidFill>
                <a:latin typeface="Microsoft YaHei UI Light"/>
                <a:ea typeface="Microsoft YaHei UI Light"/>
              </a:rPr>
              <a:t>評量表</a:t>
            </a:r>
            <a:r>
              <a:rPr lang="zh-TW" sz="2200" b="1">
                <a:solidFill>
                  <a:srgbClr val="002060"/>
                </a:solidFill>
                <a:latin typeface="Microsoft YaHei UI Light"/>
                <a:ea typeface="Microsoft YaHei UI Light"/>
              </a:rPr>
              <a:t>旨在評量學生</a:t>
            </a:r>
            <a:r>
              <a:rPr lang="zh-TW" altLang="en-US" sz="2200" b="1">
                <a:solidFill>
                  <a:srgbClr val="002060"/>
                </a:solidFill>
                <a:latin typeface="Microsoft YaHei UI Light"/>
                <a:ea typeface="Microsoft YaHei UI Light"/>
              </a:rPr>
              <a:t>能否表現</a:t>
            </a:r>
            <a:r>
              <a:rPr lang="zh-TW" sz="2200" b="1">
                <a:solidFill>
                  <a:srgbClr val="002060"/>
                </a:solidFill>
                <a:latin typeface="Microsoft YaHei UI Light"/>
                <a:ea typeface="Microsoft YaHei UI Light"/>
              </a:rPr>
              <a:t>足球</a:t>
            </a:r>
            <a:r>
              <a:rPr lang="zh-TW" altLang="en-US" sz="2200" b="1">
                <a:solidFill>
                  <a:srgbClr val="002060"/>
                </a:solidFill>
                <a:latin typeface="Microsoft YaHei UI Light"/>
                <a:ea typeface="Microsoft YaHei UI Light"/>
              </a:rPr>
              <a:t>基本動作能力，並能執行安全</a:t>
            </a:r>
            <a:r>
              <a:rPr lang="zh-TW" sz="2200" b="1">
                <a:solidFill>
                  <a:srgbClr val="002060"/>
                </a:solidFill>
                <a:latin typeface="Microsoft YaHei UI Light"/>
                <a:ea typeface="Microsoft YaHei UI Light"/>
              </a:rPr>
              <a:t>的</a:t>
            </a:r>
            <a:r>
              <a:rPr lang="zh-TW" altLang="en-US" sz="2200" b="1">
                <a:solidFill>
                  <a:srgbClr val="002060"/>
                </a:solidFill>
                <a:latin typeface="Microsoft YaHei UI Light"/>
                <a:ea typeface="Microsoft YaHei UI Light"/>
              </a:rPr>
              <a:t>身體活動</a:t>
            </a:r>
            <a:r>
              <a:rPr lang="zh-TW" sz="2200" b="1">
                <a:solidFill>
                  <a:srgbClr val="002060"/>
                </a:solidFill>
                <a:latin typeface="Microsoft YaHei UI Light"/>
                <a:ea typeface="Microsoft YaHei UI Light"/>
              </a:rPr>
              <a:t>。</a:t>
            </a:r>
            <a:endParaRPr lang="zh-TW" altLang="en-US" sz="2200" b="1">
              <a:solidFill>
                <a:srgbClr val="002060"/>
              </a:solidFill>
            </a:endParaRPr>
          </a:p>
        </p:txBody>
      </p:sp>
    </p:spTree>
    <p:extLst>
      <p:ext uri="{BB962C8B-B14F-4D97-AF65-F5344CB8AC3E}">
        <p14:creationId xmlns:p14="http://schemas.microsoft.com/office/powerpoint/2010/main" val="29513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投影片編號版面配置區 4"/>
          <p:cNvSpPr txBox="1">
            <a:spLocks noChangeArrowheads="1"/>
          </p:cNvSpPr>
          <p:nvPr/>
        </p:nvSpPr>
        <p:spPr bwMode="auto">
          <a:xfrm>
            <a:off x="6975475"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SzPct val="100000"/>
              <a:buFont typeface="Arial" panose="020B0604020202020204" pitchFamily="34" charset="0"/>
              <a:buChar char="•"/>
              <a:defRPr sz="2800">
                <a:solidFill>
                  <a:srgbClr val="000000"/>
                </a:solidFill>
                <a:latin typeface="Constantia" panose="02030602050306030303" pitchFamily="18" charset="0"/>
                <a:ea typeface="標楷體" panose="03000509000000000000" pitchFamily="65" charset="-120"/>
              </a:defRPr>
            </a:lvl1pPr>
            <a:lvl2pPr marL="742950" indent="-285750">
              <a:spcBef>
                <a:spcPts val="600"/>
              </a:spcBef>
              <a:buSzPct val="100000"/>
              <a:buFont typeface="Arial" panose="020B0604020202020204" pitchFamily="34" charset="0"/>
              <a:buChar char="–"/>
              <a:defRPr sz="2400">
                <a:solidFill>
                  <a:srgbClr val="000000"/>
                </a:solidFill>
                <a:latin typeface="Constantia" panose="02030602050306030303" pitchFamily="18" charset="0"/>
                <a:ea typeface="標楷體" panose="03000509000000000000" pitchFamily="65" charset="-120"/>
              </a:defRPr>
            </a:lvl2pPr>
            <a:lvl3pPr marL="1143000" indent="-228600">
              <a:spcBef>
                <a:spcPts val="500"/>
              </a:spcBef>
              <a:buSzPct val="100000"/>
              <a:buFont typeface="Arial" panose="020B0604020202020204" pitchFamily="34" charset="0"/>
              <a:buChar char="•"/>
              <a:defRPr sz="2000">
                <a:solidFill>
                  <a:srgbClr val="000000"/>
                </a:solidFill>
                <a:latin typeface="Constantia" panose="02030602050306030303" pitchFamily="18" charset="0"/>
                <a:ea typeface="標楷體" panose="03000509000000000000" pitchFamily="65" charset="-120"/>
              </a:defRPr>
            </a:lvl3pPr>
            <a:lvl4pPr marL="1600200" indent="-228600">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4pPr>
            <a:lvl5pPr marL="2057400" indent="-228600">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5pPr>
            <a:lvl6pPr marL="25146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6pPr>
            <a:lvl7pPr marL="29718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7pPr>
            <a:lvl8pPr marL="34290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8pPr>
            <a:lvl9pPr marL="38862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9pPr>
          </a:lstStyle>
          <a:p>
            <a:pPr algn="r" eaLnBrk="1" hangingPunct="1">
              <a:spcBef>
                <a:spcPct val="0"/>
              </a:spcBef>
              <a:buSzTx/>
              <a:buFontTx/>
              <a:buNone/>
            </a:pPr>
            <a:fld id="{5F30F695-3673-4BAF-8D0D-470E837EFE29}" type="slidenum">
              <a:rPr lang="en-US" altLang="zh-TW" sz="1400" b="1" i="1" dirty="0" smtClean="0">
                <a:solidFill>
                  <a:srgbClr val="FFFFFF"/>
                </a:solidFill>
                <a:cs typeface="Arial" panose="020B0604020202020204" pitchFamily="34" charset="0"/>
              </a:rPr>
              <a:t>131</a:t>
            </a:fld>
            <a:endParaRPr lang="en-US" altLang="zh-TW" sz="1400" b="1" i="1">
              <a:solidFill>
                <a:srgbClr val="FFFFFF"/>
              </a:solidFill>
              <a:cs typeface="Arial" panose="020B0604020202020204" pitchFamily="34" charset="0"/>
            </a:endParaRPr>
          </a:p>
        </p:txBody>
      </p:sp>
      <p:pic>
        <p:nvPicPr>
          <p:cNvPr id="8" name="Picture 8">
            <a:extLst>
              <a:ext uri="{FF2B5EF4-FFF2-40B4-BE49-F238E27FC236}">
                <a16:creationId xmlns="" xmlns:a16="http://schemas.microsoft.com/office/drawing/2014/main" id="{88EA67C4-4BF6-4D7A-B4A6-9512BA5D163B}"/>
              </a:ext>
            </a:extLst>
          </p:cNvPr>
          <p:cNvPicPr>
            <a:picLocks noChangeAspect="1"/>
          </p:cNvPicPr>
          <p:nvPr/>
        </p:nvPicPr>
        <p:blipFill>
          <a:blip r:embed="rId2"/>
          <a:stretch>
            <a:fillRect/>
          </a:stretch>
        </p:blipFill>
        <p:spPr>
          <a:xfrm>
            <a:off x="152401" y="813782"/>
            <a:ext cx="8839198" cy="5354001"/>
          </a:xfrm>
          <a:prstGeom prst="rect">
            <a:avLst/>
          </a:prstGeom>
        </p:spPr>
      </p:pic>
      <p:sp>
        <p:nvSpPr>
          <p:cNvPr id="10" name="矩形 9">
            <a:extLst>
              <a:ext uri="{FF2B5EF4-FFF2-40B4-BE49-F238E27FC236}">
                <a16:creationId xmlns="" xmlns:a16="http://schemas.microsoft.com/office/drawing/2014/main" id="{A4018DDF-9B48-44EB-9345-839C0940EB53}"/>
              </a:ext>
            </a:extLst>
          </p:cNvPr>
          <p:cNvSpPr/>
          <p:nvPr/>
        </p:nvSpPr>
        <p:spPr>
          <a:xfrm>
            <a:off x="150339" y="47367"/>
            <a:ext cx="3768811"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a:latin typeface="Microsoft JhengHei"/>
                <a:ea typeface="Microsoft JhengHei"/>
              </a:rPr>
              <a:t>評量標準與評分指引</a:t>
            </a:r>
          </a:p>
        </p:txBody>
      </p:sp>
    </p:spTree>
    <p:extLst>
      <p:ext uri="{BB962C8B-B14F-4D97-AF65-F5344CB8AC3E}">
        <p14:creationId xmlns:p14="http://schemas.microsoft.com/office/powerpoint/2010/main" val="170874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1203233428"/>
              </p:ext>
            </p:extLst>
          </p:nvPr>
        </p:nvGraphicFramePr>
        <p:xfrm>
          <a:off x="251520" y="756223"/>
          <a:ext cx="8712968" cy="5365764"/>
        </p:xfrm>
        <a:graphic>
          <a:graphicData uri="http://schemas.openxmlformats.org/drawingml/2006/table">
            <a:tbl>
              <a:tblPr>
                <a:tableStyleId>{775DCB02-9BB8-47FD-8907-85C794F793BA}</a:tableStyleId>
              </a:tblPr>
              <a:tblGrid>
                <a:gridCol w="576063">
                  <a:extLst>
                    <a:ext uri="{9D8B030D-6E8A-4147-A177-3AD203B41FA5}">
                      <a16:colId xmlns="" xmlns:a16="http://schemas.microsoft.com/office/drawing/2014/main" val="20000"/>
                    </a:ext>
                  </a:extLst>
                </a:gridCol>
                <a:gridCol w="1314668">
                  <a:extLst>
                    <a:ext uri="{9D8B030D-6E8A-4147-A177-3AD203B41FA5}">
                      <a16:colId xmlns="" xmlns:a16="http://schemas.microsoft.com/office/drawing/2014/main" val="20001"/>
                    </a:ext>
                  </a:extLst>
                </a:gridCol>
                <a:gridCol w="596713">
                  <a:extLst>
                    <a:ext uri="{9D8B030D-6E8A-4147-A177-3AD203B41FA5}">
                      <a16:colId xmlns="" xmlns:a16="http://schemas.microsoft.com/office/drawing/2014/main" val="20002"/>
                    </a:ext>
                  </a:extLst>
                </a:gridCol>
                <a:gridCol w="596713">
                  <a:extLst>
                    <a:ext uri="{9D8B030D-6E8A-4147-A177-3AD203B41FA5}">
                      <a16:colId xmlns="" xmlns:a16="http://schemas.microsoft.com/office/drawing/2014/main" val="4048294672"/>
                    </a:ext>
                  </a:extLst>
                </a:gridCol>
                <a:gridCol w="675758">
                  <a:extLst>
                    <a:ext uri="{9D8B030D-6E8A-4147-A177-3AD203B41FA5}">
                      <a16:colId xmlns="" xmlns:a16="http://schemas.microsoft.com/office/drawing/2014/main" val="20003"/>
                    </a:ext>
                  </a:extLst>
                </a:gridCol>
                <a:gridCol w="675758">
                  <a:extLst>
                    <a:ext uri="{9D8B030D-6E8A-4147-A177-3AD203B41FA5}">
                      <a16:colId xmlns="" xmlns:a16="http://schemas.microsoft.com/office/drawing/2014/main" val="2329888367"/>
                    </a:ext>
                  </a:extLst>
                </a:gridCol>
                <a:gridCol w="645763">
                  <a:extLst>
                    <a:ext uri="{9D8B030D-6E8A-4147-A177-3AD203B41FA5}">
                      <a16:colId xmlns="" xmlns:a16="http://schemas.microsoft.com/office/drawing/2014/main" val="20004"/>
                    </a:ext>
                  </a:extLst>
                </a:gridCol>
                <a:gridCol w="645763">
                  <a:extLst>
                    <a:ext uri="{9D8B030D-6E8A-4147-A177-3AD203B41FA5}">
                      <a16:colId xmlns="" xmlns:a16="http://schemas.microsoft.com/office/drawing/2014/main" val="2780647396"/>
                    </a:ext>
                  </a:extLst>
                </a:gridCol>
                <a:gridCol w="631979">
                  <a:extLst>
                    <a:ext uri="{9D8B030D-6E8A-4147-A177-3AD203B41FA5}">
                      <a16:colId xmlns="" xmlns:a16="http://schemas.microsoft.com/office/drawing/2014/main" val="20005"/>
                    </a:ext>
                  </a:extLst>
                </a:gridCol>
                <a:gridCol w="631979">
                  <a:extLst>
                    <a:ext uri="{9D8B030D-6E8A-4147-A177-3AD203B41FA5}">
                      <a16:colId xmlns="" xmlns:a16="http://schemas.microsoft.com/office/drawing/2014/main" val="823775857"/>
                    </a:ext>
                  </a:extLst>
                </a:gridCol>
                <a:gridCol w="1721811">
                  <a:extLst>
                    <a:ext uri="{9D8B030D-6E8A-4147-A177-3AD203B41FA5}">
                      <a16:colId xmlns="" xmlns:a16="http://schemas.microsoft.com/office/drawing/2014/main" val="20006"/>
                    </a:ext>
                  </a:extLst>
                </a:gridCol>
              </a:tblGrid>
              <a:tr h="236705">
                <a:tc gridSpan="11">
                  <a:txBody>
                    <a:bodyPr/>
                    <a:lstStyle/>
                    <a:p>
                      <a:pPr marL="0" algn="ctr">
                        <a:spcAft>
                          <a:spcPts val="0"/>
                        </a:spcAft>
                      </a:pPr>
                      <a:r>
                        <a:rPr lang="zh-TW" sz="1800" b="1" kern="100">
                          <a:latin typeface="微軟正黑體"/>
                          <a:ea typeface="微軟正黑體"/>
                        </a:rPr>
                        <a:t>課程單元：足球</a:t>
                      </a:r>
                      <a:r>
                        <a:rPr lang="en-US" sz="1800" b="1" kern="100">
                          <a:latin typeface="微軟正黑體"/>
                          <a:ea typeface="微軟正黑體"/>
                        </a:rPr>
                        <a:t>~</a:t>
                      </a:r>
                      <a:r>
                        <a:rPr lang="zh-TW" sz="1800" b="1" kern="100">
                          <a:latin typeface="微軟正黑體"/>
                          <a:ea typeface="微軟正黑體"/>
                        </a:rPr>
                        <a:t>踢踢樂</a:t>
                      </a:r>
                      <a:r>
                        <a:rPr lang="en-US" altLang="zh-TW" sz="1800" b="1" kern="100">
                          <a:latin typeface="微軟正黑體"/>
                          <a:ea typeface="微軟正黑體"/>
                        </a:rPr>
                        <a:t>      </a:t>
                      </a:r>
                      <a:r>
                        <a:rPr lang="en-US" sz="1800" b="1" kern="100">
                          <a:latin typeface="微軟正黑體"/>
                          <a:ea typeface="微軟正黑體"/>
                        </a:rPr>
                        <a:t> </a:t>
                      </a:r>
                      <a:r>
                        <a:rPr lang="zh-TW" sz="1800" b="1" kern="100">
                          <a:latin typeface="微軟正黑體"/>
                          <a:ea typeface="微軟正黑體"/>
                        </a:rPr>
                        <a:t>班級：</a:t>
                      </a:r>
                      <a:r>
                        <a:rPr lang="en-US" altLang="zh-TW" sz="1800" b="1" kern="100">
                          <a:latin typeface="微軟正黑體"/>
                          <a:ea typeface="微軟正黑體"/>
                        </a:rPr>
                        <a:t>   </a:t>
                      </a:r>
                      <a:r>
                        <a:rPr lang="en-US" sz="1800" b="1" kern="100">
                          <a:latin typeface="微軟正黑體"/>
                          <a:ea typeface="微軟正黑體"/>
                        </a:rPr>
                        <a:t> </a:t>
                      </a:r>
                      <a:r>
                        <a:rPr lang="zh-TW" sz="1800" b="1" kern="100">
                          <a:latin typeface="微軟正黑體"/>
                          <a:ea typeface="微軟正黑體"/>
                        </a:rPr>
                        <a:t>年</a:t>
                      </a:r>
                      <a:r>
                        <a:rPr lang="en-US" altLang="zh-TW" sz="1800" b="1" kern="100">
                          <a:latin typeface="微軟正黑體"/>
                          <a:ea typeface="微軟正黑體"/>
                        </a:rPr>
                        <a:t>   </a:t>
                      </a:r>
                      <a:r>
                        <a:rPr lang="en-US" sz="1800" b="1" kern="100">
                          <a:latin typeface="微軟正黑體"/>
                          <a:ea typeface="微軟正黑體"/>
                        </a:rPr>
                        <a:t> </a:t>
                      </a:r>
                      <a:r>
                        <a:rPr lang="zh-TW" sz="1800" b="1" kern="100">
                          <a:latin typeface="微軟正黑體"/>
                          <a:ea typeface="微軟正黑體"/>
                        </a:rPr>
                        <a:t>班</a:t>
                      </a:r>
                      <a:r>
                        <a:rPr lang="en-US" altLang="zh-TW" sz="1800" b="1" kern="100">
                          <a:latin typeface="微軟正黑體"/>
                          <a:ea typeface="微軟正黑體"/>
                        </a:rPr>
                        <a:t>      </a:t>
                      </a:r>
                      <a:r>
                        <a:rPr lang="en-US" sz="1800" b="1" kern="100">
                          <a:latin typeface="微軟正黑體"/>
                          <a:ea typeface="微軟正黑體"/>
                        </a:rPr>
                        <a:t> </a:t>
                      </a:r>
                      <a:r>
                        <a:rPr lang="zh-TW" sz="1800" b="1" kern="100">
                          <a:latin typeface="微軟正黑體"/>
                          <a:ea typeface="微軟正黑體"/>
                        </a:rPr>
                        <a:t>評量日期：</a:t>
                      </a:r>
                      <a:r>
                        <a:rPr lang="en-US" altLang="zh-TW" sz="1800" b="1" kern="100">
                          <a:latin typeface="微軟正黑體"/>
                          <a:ea typeface="微軟正黑體"/>
                        </a:rPr>
                        <a:t>  </a:t>
                      </a:r>
                      <a:r>
                        <a:rPr lang="en-US" sz="1800" b="1" kern="100">
                          <a:latin typeface="微軟正黑體"/>
                          <a:ea typeface="微軟正黑體"/>
                        </a:rPr>
                        <a:t> </a:t>
                      </a:r>
                      <a:r>
                        <a:rPr lang="zh-TW" sz="1800" b="1" kern="100">
                          <a:latin typeface="微軟正黑體"/>
                          <a:ea typeface="微軟正黑體"/>
                        </a:rPr>
                        <a:t>月</a:t>
                      </a:r>
                      <a:r>
                        <a:rPr lang="en-US" altLang="zh-TW" sz="1800" b="1" kern="100">
                          <a:latin typeface="微軟正黑體"/>
                          <a:ea typeface="微軟正黑體"/>
                        </a:rPr>
                        <a:t>  </a:t>
                      </a:r>
                      <a:r>
                        <a:rPr lang="en-US" sz="1800" b="1" kern="100">
                          <a:latin typeface="微軟正黑體"/>
                          <a:ea typeface="微軟正黑體"/>
                        </a:rPr>
                        <a:t> </a:t>
                      </a:r>
                      <a:r>
                        <a:rPr lang="zh-TW" sz="1800" b="1" kern="100">
                          <a:latin typeface="微軟正黑體"/>
                          <a:ea typeface="微軟正黑體"/>
                        </a:rPr>
                        <a:t>日</a:t>
                      </a:r>
                      <a:endParaRPr lang="zh-TW" sz="1800" b="1" kern="100">
                        <a:latin typeface="微軟正黑體"/>
                        <a:ea typeface="微軟正黑體"/>
                        <a:cs typeface="Times New Roman"/>
                      </a:endParaRPr>
                    </a:p>
                  </a:txBody>
                  <a:tcPr marL="23558" marR="23558"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2603760">
                <a:tc gridSpan="11">
                  <a:txBody>
                    <a:bodyPr/>
                    <a:lstStyle/>
                    <a:p>
                      <a:pPr marL="0">
                        <a:spcAft>
                          <a:spcPts val="0"/>
                        </a:spcAft>
                      </a:pPr>
                      <a:r>
                        <a:rPr lang="zh-TW" sz="1800" kern="100">
                          <a:latin typeface="微軟正黑體" panose="020B0604030504040204" pitchFamily="34" charset="-120"/>
                          <a:ea typeface="微軟正黑體" panose="020B0604030504040204" pitchFamily="34" charset="-120"/>
                        </a:rPr>
                        <a:t>操作說明：</a:t>
                      </a:r>
                    </a:p>
                    <a:p>
                      <a:pPr marL="0">
                        <a:spcAft>
                          <a:spcPts val="0"/>
                        </a:spcAft>
                      </a:pPr>
                      <a:r>
                        <a:rPr lang="en-US" sz="1800" kern="100">
                          <a:latin typeface="微軟正黑體"/>
                          <a:ea typeface="微軟正黑體"/>
                        </a:rPr>
                        <a:t>1</a:t>
                      </a:r>
                      <a:r>
                        <a:rPr lang="zh-TW" sz="1800" kern="100">
                          <a:latin typeface="微軟正黑體"/>
                          <a:ea typeface="微軟正黑體"/>
                        </a:rPr>
                        <a:t>、本實作評量在單元教學結束後實施，採個別施測方式進行。</a:t>
                      </a:r>
                    </a:p>
                    <a:p>
                      <a:pPr marL="360045" indent="-360045">
                        <a:spcAft>
                          <a:spcPts val="0"/>
                        </a:spcAft>
                      </a:pPr>
                      <a:r>
                        <a:rPr lang="en-US" sz="1800" kern="100">
                          <a:latin typeface="微軟正黑體"/>
                          <a:ea typeface="微軟正黑體"/>
                        </a:rPr>
                        <a:t>2</a:t>
                      </a:r>
                      <a:r>
                        <a:rPr lang="zh-TW" sz="1800" kern="100">
                          <a:latin typeface="微軟正黑體"/>
                          <a:ea typeface="微軟正黑體"/>
                        </a:rPr>
                        <a:t>、第一關兔子搬家：</a:t>
                      </a:r>
                      <a:r>
                        <a:rPr lang="zh-TW" altLang="zh-TW" sz="1800" kern="1200">
                          <a:solidFill>
                            <a:schemeClr val="dk1"/>
                          </a:solidFill>
                          <a:effectLst/>
                          <a:latin typeface="微軟正黑體"/>
                          <a:ea typeface="微軟正黑體"/>
                          <a:cs typeface="+mn-cs"/>
                        </a:rPr>
                        <a:t>雙腳夾球由</a:t>
                      </a:r>
                      <a:r>
                        <a:rPr lang="en-US" altLang="zh-TW" sz="1800" kern="1200">
                          <a:solidFill>
                            <a:schemeClr val="dk1"/>
                          </a:solidFill>
                          <a:effectLst/>
                          <a:latin typeface="微軟正黑體"/>
                          <a:ea typeface="微軟正黑體"/>
                          <a:cs typeface="+mn-cs"/>
                        </a:rPr>
                        <a:t>A</a:t>
                      </a:r>
                      <a:r>
                        <a:rPr lang="zh-TW" altLang="zh-TW" sz="1800" kern="1200">
                          <a:solidFill>
                            <a:schemeClr val="dk1"/>
                          </a:solidFill>
                          <a:effectLst/>
                          <a:latin typeface="微軟正黑體"/>
                          <a:ea typeface="微軟正黑體"/>
                          <a:cs typeface="+mn-cs"/>
                        </a:rPr>
                        <a:t>區跳到</a:t>
                      </a:r>
                      <a:r>
                        <a:rPr lang="en-US" altLang="zh-TW" sz="1800" kern="1200">
                          <a:solidFill>
                            <a:schemeClr val="dk1"/>
                          </a:solidFill>
                          <a:effectLst/>
                          <a:latin typeface="微軟正黑體"/>
                          <a:ea typeface="微軟正黑體"/>
                          <a:cs typeface="+mn-cs"/>
                        </a:rPr>
                        <a:t>B</a:t>
                      </a:r>
                      <a:r>
                        <a:rPr lang="zh-TW" altLang="zh-TW" sz="1800" kern="1200">
                          <a:solidFill>
                            <a:schemeClr val="dk1"/>
                          </a:solidFill>
                          <a:effectLst/>
                          <a:latin typeface="微軟正黑體"/>
                          <a:ea typeface="微軟正黑體"/>
                          <a:cs typeface="+mn-cs"/>
                        </a:rPr>
                        <a:t>區，共</a:t>
                      </a:r>
                      <a:r>
                        <a:rPr lang="en-US" altLang="zh-TW" sz="1800" kern="1200">
                          <a:solidFill>
                            <a:schemeClr val="dk1"/>
                          </a:solidFill>
                          <a:effectLst/>
                          <a:latin typeface="微軟正黑體"/>
                          <a:ea typeface="微軟正黑體"/>
                          <a:cs typeface="+mn-cs"/>
                        </a:rPr>
                        <a:t>5</a:t>
                      </a:r>
                      <a:r>
                        <a:rPr lang="zh-TW" altLang="zh-TW" sz="1800" kern="1200">
                          <a:solidFill>
                            <a:schemeClr val="dk1"/>
                          </a:solidFill>
                          <a:effectLst/>
                          <a:latin typeface="微軟正黑體"/>
                          <a:ea typeface="微軟正黑體"/>
                          <a:cs typeface="+mn-cs"/>
                        </a:rPr>
                        <a:t>公尺；能將球控制在離雙腳一步之內，紀錄成功，打</a:t>
                      </a:r>
                      <a:r>
                        <a:rPr lang="en-US" altLang="zh-TW" sz="1800" kern="1200">
                          <a:solidFill>
                            <a:schemeClr val="dk1"/>
                          </a:solidFill>
                          <a:effectLst/>
                          <a:latin typeface="微軟正黑體"/>
                          <a:ea typeface="微軟正黑體"/>
                          <a:cs typeface="+mn-cs"/>
                        </a:rPr>
                        <a:t>V</a:t>
                      </a:r>
                      <a:r>
                        <a:rPr lang="zh-TW" altLang="zh-TW" sz="1800" kern="1200">
                          <a:solidFill>
                            <a:schemeClr val="dk1"/>
                          </a:solidFill>
                          <a:effectLst/>
                          <a:latin typeface="微軟正黑體"/>
                          <a:ea typeface="微軟正黑體"/>
                          <a:cs typeface="+mn-cs"/>
                        </a:rPr>
                        <a:t>；球有掉，紀錄完成，打</a:t>
                      </a:r>
                      <a:r>
                        <a:rPr lang="en-US" altLang="zh-TW" sz="1800" kern="1200">
                          <a:solidFill>
                            <a:schemeClr val="dk1"/>
                          </a:solidFill>
                          <a:effectLst/>
                          <a:latin typeface="微軟正黑體"/>
                          <a:ea typeface="微軟正黑體"/>
                          <a:cs typeface="+mn-cs"/>
                        </a:rPr>
                        <a:t>△</a:t>
                      </a:r>
                      <a:r>
                        <a:rPr lang="zh-TW" altLang="zh-TW" sz="1800" kern="1200">
                          <a:solidFill>
                            <a:schemeClr val="dk1"/>
                          </a:solidFill>
                          <a:effectLst/>
                          <a:latin typeface="微軟正黑體"/>
                          <a:ea typeface="微軟正黑體"/>
                          <a:cs typeface="+mn-cs"/>
                        </a:rPr>
                        <a:t>。</a:t>
                      </a:r>
                      <a:endParaRPr lang="en-US" altLang="zh-TW" sz="1800" kern="100">
                        <a:solidFill>
                          <a:schemeClr val="dk1"/>
                        </a:solidFill>
                        <a:effectLst/>
                        <a:latin typeface="微軟正黑體" panose="020B0604030504040204" pitchFamily="34" charset="-120"/>
                        <a:ea typeface="微軟正黑體" panose="020B0604030504040204" pitchFamily="34" charset="-120"/>
                        <a:cs typeface="+mn-cs"/>
                      </a:endParaRPr>
                    </a:p>
                    <a:p>
                      <a:pPr marL="360045" indent="-360045">
                        <a:spcAft>
                          <a:spcPts val="0"/>
                        </a:spcAft>
                      </a:pPr>
                      <a:r>
                        <a:rPr lang="en-US" sz="1800" kern="100">
                          <a:latin typeface="微軟正黑體"/>
                          <a:ea typeface="微軟正黑體"/>
                        </a:rPr>
                        <a:t>3</a:t>
                      </a:r>
                      <a:r>
                        <a:rPr lang="zh-TW" sz="1800" kern="100">
                          <a:latin typeface="微軟正黑體"/>
                          <a:ea typeface="微軟正黑體"/>
                        </a:rPr>
                        <a:t>、第二關大象搬家一：</a:t>
                      </a:r>
                      <a:r>
                        <a:rPr lang="zh-TW" altLang="zh-TW" sz="1800" kern="1200">
                          <a:solidFill>
                            <a:schemeClr val="dk1"/>
                          </a:solidFill>
                          <a:effectLst/>
                          <a:latin typeface="微軟正黑體"/>
                          <a:ea typeface="微軟正黑體"/>
                          <a:cs typeface="+mn-cs"/>
                        </a:rPr>
                        <a:t>以足底輪流推球前進，</a:t>
                      </a:r>
                      <a:r>
                        <a:rPr lang="en-US" altLang="zh-TW" sz="1800" kern="1200">
                          <a:solidFill>
                            <a:schemeClr val="dk1"/>
                          </a:solidFill>
                          <a:effectLst/>
                          <a:latin typeface="微軟正黑體"/>
                          <a:ea typeface="微軟正黑體"/>
                          <a:cs typeface="+mn-cs"/>
                        </a:rPr>
                        <a:t>A</a:t>
                      </a:r>
                      <a:r>
                        <a:rPr lang="zh-TW" altLang="zh-TW" sz="1800" kern="1200">
                          <a:solidFill>
                            <a:schemeClr val="dk1"/>
                          </a:solidFill>
                          <a:effectLst/>
                          <a:latin typeface="微軟正黑體"/>
                          <a:ea typeface="微軟正黑體"/>
                          <a:cs typeface="+mn-cs"/>
                        </a:rPr>
                        <a:t>區移動至</a:t>
                      </a:r>
                      <a:r>
                        <a:rPr lang="en-US" altLang="zh-TW" sz="1800" kern="1200">
                          <a:solidFill>
                            <a:schemeClr val="dk1"/>
                          </a:solidFill>
                          <a:effectLst/>
                          <a:latin typeface="微軟正黑體"/>
                          <a:ea typeface="微軟正黑體"/>
                          <a:cs typeface="+mn-cs"/>
                        </a:rPr>
                        <a:t>B</a:t>
                      </a:r>
                      <a:r>
                        <a:rPr lang="zh-TW" altLang="zh-TW" sz="1800" kern="1200">
                          <a:solidFill>
                            <a:schemeClr val="dk1"/>
                          </a:solidFill>
                          <a:effectLst/>
                          <a:latin typeface="微軟正黑體"/>
                          <a:ea typeface="微軟正黑體"/>
                          <a:cs typeface="+mn-cs"/>
                        </a:rPr>
                        <a:t>區；球沒有滾離雙腳超過一步，紀錄成功，打</a:t>
                      </a:r>
                      <a:r>
                        <a:rPr lang="en-US" altLang="zh-TW" sz="1800" kern="1200">
                          <a:solidFill>
                            <a:schemeClr val="dk1"/>
                          </a:solidFill>
                          <a:effectLst/>
                          <a:latin typeface="微軟正黑體"/>
                          <a:ea typeface="微軟正黑體"/>
                          <a:cs typeface="+mn-cs"/>
                        </a:rPr>
                        <a:t>V</a:t>
                      </a:r>
                      <a:r>
                        <a:rPr lang="zh-TW" altLang="zh-TW" sz="1800" kern="1200">
                          <a:solidFill>
                            <a:schemeClr val="dk1"/>
                          </a:solidFill>
                          <a:effectLst/>
                          <a:latin typeface="微軟正黑體"/>
                          <a:ea typeface="微軟正黑體"/>
                          <a:cs typeface="+mn-cs"/>
                        </a:rPr>
                        <a:t>；球有離開雙腳滾出去一步以上，則紀錄完成，打</a:t>
                      </a:r>
                      <a:r>
                        <a:rPr lang="en-US" altLang="zh-TW" sz="1800" kern="1200">
                          <a:solidFill>
                            <a:schemeClr val="dk1"/>
                          </a:solidFill>
                          <a:effectLst/>
                          <a:latin typeface="微軟正黑體"/>
                          <a:ea typeface="微軟正黑體"/>
                          <a:cs typeface="+mn-cs"/>
                        </a:rPr>
                        <a:t>△</a:t>
                      </a:r>
                      <a:r>
                        <a:rPr lang="zh-TW" altLang="zh-TW" sz="1800" kern="1200">
                          <a:solidFill>
                            <a:schemeClr val="dk1"/>
                          </a:solidFill>
                          <a:effectLst/>
                          <a:latin typeface="微軟正黑體"/>
                          <a:ea typeface="微軟正黑體"/>
                          <a:cs typeface="+mn-cs"/>
                        </a:rPr>
                        <a:t>。</a:t>
                      </a:r>
                      <a:endParaRPr lang="en-US" altLang="zh-TW" sz="1800" kern="1200">
                        <a:solidFill>
                          <a:schemeClr val="dk1"/>
                        </a:solidFill>
                        <a:effectLst/>
                        <a:latin typeface="微軟正黑體" panose="020B0604030504040204" pitchFamily="34" charset="-120"/>
                        <a:ea typeface="微軟正黑體" panose="020B0604030504040204" pitchFamily="34" charset="-120"/>
                        <a:cs typeface="+mn-cs"/>
                      </a:endParaRPr>
                    </a:p>
                    <a:p>
                      <a:pPr marL="360045" indent="-360045">
                        <a:spcAft>
                          <a:spcPts val="0"/>
                        </a:spcAft>
                      </a:pPr>
                      <a:r>
                        <a:rPr lang="en-US" sz="1800" kern="100">
                          <a:latin typeface="微軟正黑體"/>
                          <a:ea typeface="微軟正黑體"/>
                        </a:rPr>
                        <a:t>4</a:t>
                      </a:r>
                      <a:r>
                        <a:rPr lang="zh-TW" sz="1800" kern="100">
                          <a:latin typeface="微軟正黑體"/>
                          <a:ea typeface="微軟正黑體"/>
                        </a:rPr>
                        <a:t>、</a:t>
                      </a:r>
                      <a:r>
                        <a:rPr lang="zh-TW" altLang="zh-TW" sz="1800" kern="100">
                          <a:latin typeface="微軟正黑體"/>
                          <a:ea typeface="微軟正黑體"/>
                        </a:rPr>
                        <a:t>第</a:t>
                      </a:r>
                      <a:r>
                        <a:rPr lang="zh-TW" altLang="en-US" sz="1800" kern="100">
                          <a:latin typeface="微軟正黑體"/>
                          <a:ea typeface="微軟正黑體"/>
                        </a:rPr>
                        <a:t>三</a:t>
                      </a:r>
                      <a:r>
                        <a:rPr lang="zh-TW" altLang="zh-TW" sz="1800" kern="100">
                          <a:latin typeface="微軟正黑體"/>
                          <a:ea typeface="微軟正黑體"/>
                        </a:rPr>
                        <a:t>關大象搬家二：</a:t>
                      </a:r>
                      <a:r>
                        <a:rPr lang="zh-TW" altLang="zh-TW" sz="1800" kern="1200">
                          <a:solidFill>
                            <a:schemeClr val="dk1"/>
                          </a:solidFill>
                          <a:effectLst/>
                          <a:latin typeface="微軟正黑體"/>
                          <a:ea typeface="微軟正黑體"/>
                          <a:cs typeface="+mn-cs"/>
                        </a:rPr>
                        <a:t>以足底輪流拉球後退，</a:t>
                      </a:r>
                      <a:r>
                        <a:rPr lang="en-US" altLang="zh-TW" sz="1800" kern="1200">
                          <a:solidFill>
                            <a:schemeClr val="dk1"/>
                          </a:solidFill>
                          <a:effectLst/>
                          <a:latin typeface="微軟正黑體"/>
                          <a:ea typeface="微軟正黑體"/>
                          <a:cs typeface="+mn-cs"/>
                        </a:rPr>
                        <a:t>A</a:t>
                      </a:r>
                      <a:r>
                        <a:rPr lang="zh-TW" altLang="zh-TW" sz="1800" kern="1200">
                          <a:solidFill>
                            <a:schemeClr val="dk1"/>
                          </a:solidFill>
                          <a:effectLst/>
                          <a:latin typeface="微軟正黑體"/>
                          <a:ea typeface="微軟正黑體"/>
                          <a:cs typeface="+mn-cs"/>
                        </a:rPr>
                        <a:t>區移動至</a:t>
                      </a:r>
                      <a:r>
                        <a:rPr lang="en-US" altLang="zh-TW" sz="1800" kern="1200">
                          <a:solidFill>
                            <a:schemeClr val="dk1"/>
                          </a:solidFill>
                          <a:effectLst/>
                          <a:latin typeface="微軟正黑體"/>
                          <a:ea typeface="微軟正黑體"/>
                          <a:cs typeface="+mn-cs"/>
                        </a:rPr>
                        <a:t>B</a:t>
                      </a:r>
                      <a:r>
                        <a:rPr lang="zh-TW" altLang="zh-TW" sz="1800" kern="1200">
                          <a:solidFill>
                            <a:schemeClr val="dk1"/>
                          </a:solidFill>
                          <a:effectLst/>
                          <a:latin typeface="微軟正黑體"/>
                          <a:ea typeface="微軟正黑體"/>
                          <a:cs typeface="+mn-cs"/>
                        </a:rPr>
                        <a:t>區；球沒有滾離雙腳超過一步，紀錄成功，打</a:t>
                      </a:r>
                      <a:r>
                        <a:rPr lang="en-US" altLang="zh-TW" sz="1800" kern="1200">
                          <a:solidFill>
                            <a:schemeClr val="dk1"/>
                          </a:solidFill>
                          <a:effectLst/>
                          <a:latin typeface="微軟正黑體"/>
                          <a:ea typeface="微軟正黑體"/>
                          <a:cs typeface="+mn-cs"/>
                        </a:rPr>
                        <a:t>V</a:t>
                      </a:r>
                      <a:r>
                        <a:rPr lang="zh-TW" altLang="zh-TW" sz="1800" kern="1200">
                          <a:solidFill>
                            <a:schemeClr val="dk1"/>
                          </a:solidFill>
                          <a:effectLst/>
                          <a:latin typeface="微軟正黑體"/>
                          <a:ea typeface="微軟正黑體"/>
                          <a:cs typeface="+mn-cs"/>
                        </a:rPr>
                        <a:t>；球有離開雙腳滾出去一步以上，則紀錄完成，打</a:t>
                      </a:r>
                      <a:r>
                        <a:rPr lang="en-US" altLang="zh-TW" sz="1800" kern="1200">
                          <a:solidFill>
                            <a:schemeClr val="dk1"/>
                          </a:solidFill>
                          <a:effectLst/>
                          <a:latin typeface="微軟正黑體"/>
                          <a:ea typeface="微軟正黑體"/>
                          <a:cs typeface="+mn-cs"/>
                        </a:rPr>
                        <a:t>△</a:t>
                      </a:r>
                      <a:r>
                        <a:rPr lang="zh-TW" altLang="zh-TW" sz="1800" kern="1200">
                          <a:solidFill>
                            <a:schemeClr val="dk1"/>
                          </a:solidFill>
                          <a:effectLst/>
                          <a:latin typeface="微軟正黑體"/>
                          <a:ea typeface="微軟正黑體"/>
                          <a:cs typeface="+mn-cs"/>
                        </a:rPr>
                        <a:t>。</a:t>
                      </a:r>
                      <a:endParaRPr lang="en-US" altLang="zh-TW" sz="1800" kern="1200">
                        <a:solidFill>
                          <a:schemeClr val="dk1"/>
                        </a:solidFill>
                        <a:effectLst/>
                        <a:latin typeface="微軟正黑體" panose="020B0604030504040204" pitchFamily="34" charset="-120"/>
                        <a:ea typeface="微軟正黑體" panose="020B0604030504040204" pitchFamily="34" charset="-120"/>
                        <a:cs typeface="+mn-cs"/>
                      </a:endParaRPr>
                    </a:p>
                    <a:p>
                      <a:pPr marL="360045" indent="-360045">
                        <a:spcAft>
                          <a:spcPts val="0"/>
                        </a:spcAft>
                      </a:pPr>
                      <a:r>
                        <a:rPr lang="en-US" altLang="zh-TW" sz="1800" kern="100">
                          <a:latin typeface="微軟正黑體"/>
                          <a:ea typeface="微軟正黑體"/>
                        </a:rPr>
                        <a:t>5</a:t>
                      </a:r>
                      <a:r>
                        <a:rPr lang="zh-TW" sz="1800" kern="100">
                          <a:latin typeface="微軟正黑體"/>
                          <a:ea typeface="微軟正黑體"/>
                        </a:rPr>
                        <a:t>、</a:t>
                      </a:r>
                      <a:r>
                        <a:rPr lang="zh-TW" altLang="zh-TW" sz="1800" kern="100">
                          <a:latin typeface="微軟正黑體"/>
                          <a:ea typeface="微軟正黑體"/>
                        </a:rPr>
                        <a:t>第</a:t>
                      </a:r>
                      <a:r>
                        <a:rPr lang="zh-TW" altLang="en-US" sz="1800" kern="100">
                          <a:latin typeface="微軟正黑體"/>
                          <a:ea typeface="微軟正黑體"/>
                        </a:rPr>
                        <a:t>四</a:t>
                      </a:r>
                      <a:r>
                        <a:rPr lang="zh-TW" altLang="zh-TW" sz="1800" kern="100">
                          <a:latin typeface="微軟正黑體"/>
                          <a:ea typeface="微軟正黑體"/>
                        </a:rPr>
                        <a:t>關企鵝搬家：</a:t>
                      </a:r>
                      <a:r>
                        <a:rPr lang="zh-TW" altLang="zh-TW" sz="1800" kern="1200">
                          <a:solidFill>
                            <a:schemeClr val="dk1"/>
                          </a:solidFill>
                          <a:effectLst/>
                          <a:latin typeface="微軟正黑體"/>
                          <a:ea typeface="微軟正黑體"/>
                          <a:cs typeface="+mn-cs"/>
                        </a:rPr>
                        <a:t>以雙腳足內側盤球前進，由</a:t>
                      </a:r>
                      <a:r>
                        <a:rPr lang="en-US" altLang="zh-TW" sz="1800" kern="1200">
                          <a:solidFill>
                            <a:schemeClr val="dk1"/>
                          </a:solidFill>
                          <a:effectLst/>
                          <a:latin typeface="微軟正黑體"/>
                          <a:ea typeface="微軟正黑體"/>
                          <a:cs typeface="+mn-cs"/>
                        </a:rPr>
                        <a:t>A</a:t>
                      </a:r>
                      <a:r>
                        <a:rPr lang="zh-TW" altLang="zh-TW" sz="1800" kern="1200">
                          <a:solidFill>
                            <a:schemeClr val="dk1"/>
                          </a:solidFill>
                          <a:effectLst/>
                          <a:latin typeface="微軟正黑體"/>
                          <a:ea typeface="微軟正黑體"/>
                          <a:cs typeface="+mn-cs"/>
                        </a:rPr>
                        <a:t>區移動到</a:t>
                      </a:r>
                      <a:r>
                        <a:rPr lang="en-US" altLang="zh-TW" sz="1800" kern="1200">
                          <a:solidFill>
                            <a:schemeClr val="dk1"/>
                          </a:solidFill>
                          <a:effectLst/>
                          <a:latin typeface="微軟正黑體"/>
                          <a:ea typeface="微軟正黑體"/>
                          <a:cs typeface="+mn-cs"/>
                        </a:rPr>
                        <a:t>B</a:t>
                      </a:r>
                      <a:r>
                        <a:rPr lang="zh-TW" altLang="zh-TW" sz="1800" kern="1200">
                          <a:solidFill>
                            <a:schemeClr val="dk1"/>
                          </a:solidFill>
                          <a:effectLst/>
                          <a:latin typeface="微軟正黑體"/>
                          <a:ea typeface="微軟正黑體"/>
                          <a:cs typeface="+mn-cs"/>
                        </a:rPr>
                        <a:t>區；球沒有滾離雙腳超過一步，紀錄成功，打</a:t>
                      </a:r>
                      <a:r>
                        <a:rPr lang="en-US" altLang="zh-TW" sz="1800" kern="1200">
                          <a:solidFill>
                            <a:schemeClr val="dk1"/>
                          </a:solidFill>
                          <a:effectLst/>
                          <a:latin typeface="微軟正黑體"/>
                          <a:ea typeface="微軟正黑體"/>
                          <a:cs typeface="+mn-cs"/>
                        </a:rPr>
                        <a:t>V</a:t>
                      </a:r>
                      <a:r>
                        <a:rPr lang="zh-TW" altLang="zh-TW" sz="1800" kern="1200">
                          <a:solidFill>
                            <a:schemeClr val="dk1"/>
                          </a:solidFill>
                          <a:effectLst/>
                          <a:latin typeface="微軟正黑體"/>
                          <a:ea typeface="微軟正黑體"/>
                          <a:cs typeface="+mn-cs"/>
                        </a:rPr>
                        <a:t>；球有離開雙腳滾出去一步以上，則紀錄完成，打</a:t>
                      </a:r>
                      <a:r>
                        <a:rPr lang="en-US" altLang="zh-TW" sz="1800" kern="1200">
                          <a:solidFill>
                            <a:schemeClr val="dk1"/>
                          </a:solidFill>
                          <a:effectLst/>
                          <a:latin typeface="微軟正黑體"/>
                          <a:ea typeface="微軟正黑體"/>
                          <a:cs typeface="+mn-cs"/>
                        </a:rPr>
                        <a:t>△</a:t>
                      </a:r>
                      <a:r>
                        <a:rPr lang="zh-TW" altLang="zh-TW" sz="1800" kern="1200">
                          <a:solidFill>
                            <a:schemeClr val="dk1"/>
                          </a:solidFill>
                          <a:effectLst/>
                          <a:latin typeface="微軟正黑體"/>
                          <a:ea typeface="微軟正黑體"/>
                          <a:cs typeface="+mn-cs"/>
                        </a:rPr>
                        <a:t>。</a:t>
                      </a:r>
                      <a:endParaRPr lang="en-US" altLang="zh-TW" sz="1800" kern="100">
                        <a:latin typeface="微軟正黑體"/>
                        <a:ea typeface="微軟正黑體"/>
                      </a:endParaRPr>
                    </a:p>
                  </a:txBody>
                  <a:tcPr marL="23558" marR="23558"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1"/>
                  </a:ext>
                </a:extLst>
              </a:tr>
              <a:tr h="702324">
                <a:tc>
                  <a:txBody>
                    <a:bodyPr/>
                    <a:lstStyle/>
                    <a:p>
                      <a:pPr marL="0" algn="ctr">
                        <a:spcAft>
                          <a:spcPts val="0"/>
                        </a:spcAft>
                      </a:pPr>
                      <a:r>
                        <a:rPr lang="zh-TW" sz="1800" kern="100">
                          <a:latin typeface="微軟正黑體" panose="020B0604030504040204" pitchFamily="34" charset="-120"/>
                          <a:ea typeface="微軟正黑體" panose="020B0604030504040204" pitchFamily="34" charset="-120"/>
                        </a:rPr>
                        <a:t>座號</a:t>
                      </a:r>
                      <a:endParaRPr lang="zh-TW" sz="1800" kern="100">
                        <a:latin typeface="微軟正黑體" panose="020B0604030504040204" pitchFamily="34" charset="-120"/>
                        <a:ea typeface="微軟正黑體" panose="020B0604030504040204" pitchFamily="34" charset="-120"/>
                        <a:cs typeface="Times New Roman"/>
                      </a:endParaRPr>
                    </a:p>
                  </a:txBody>
                  <a:tcPr marL="23558" marR="23558" marT="0" marB="0" anchor="ctr">
                    <a:solidFill>
                      <a:srgbClr val="92D050"/>
                    </a:solidFill>
                  </a:tcPr>
                </a:tc>
                <a:tc>
                  <a:txBody>
                    <a:bodyPr/>
                    <a:lstStyle/>
                    <a:p>
                      <a:pPr marL="0" algn="ctr">
                        <a:spcAft>
                          <a:spcPts val="0"/>
                        </a:spcAft>
                      </a:pPr>
                      <a:r>
                        <a:rPr lang="zh-TW" sz="1800" kern="100">
                          <a:latin typeface="微軟正黑體" panose="020B0604030504040204" pitchFamily="34" charset="-120"/>
                          <a:ea typeface="微軟正黑體" panose="020B0604030504040204" pitchFamily="34" charset="-120"/>
                        </a:rPr>
                        <a:t>姓名</a:t>
                      </a:r>
                      <a:endParaRPr lang="zh-TW" sz="1800" kern="100">
                        <a:latin typeface="微軟正黑體" panose="020B0604030504040204" pitchFamily="34" charset="-120"/>
                        <a:ea typeface="微軟正黑體" panose="020B0604030504040204" pitchFamily="34" charset="-120"/>
                        <a:cs typeface="Times New Roman"/>
                      </a:endParaRPr>
                    </a:p>
                  </a:txBody>
                  <a:tcPr marL="23558" marR="23558" marT="0" marB="0" anchor="ctr">
                    <a:solidFill>
                      <a:srgbClr val="92D050"/>
                    </a:solidFill>
                  </a:tcPr>
                </a:tc>
                <a:tc gridSpan="2">
                  <a:txBody>
                    <a:bodyPr/>
                    <a:lstStyle/>
                    <a:p>
                      <a:pPr marL="0" algn="ctr">
                        <a:spcAft>
                          <a:spcPts val="0"/>
                        </a:spcAft>
                      </a:pPr>
                      <a:r>
                        <a:rPr lang="zh-TW" sz="1800" kern="100">
                          <a:latin typeface="微軟正黑體" panose="020B0604030504040204" pitchFamily="34" charset="-120"/>
                          <a:ea typeface="微軟正黑體" panose="020B0604030504040204" pitchFamily="34" charset="-120"/>
                        </a:rPr>
                        <a:t>兔子搬家</a:t>
                      </a:r>
                    </a:p>
                    <a:p>
                      <a:pPr marL="0" algn="ctr">
                        <a:spcAft>
                          <a:spcPts val="0"/>
                        </a:spcAft>
                      </a:pPr>
                      <a:r>
                        <a:rPr lang="zh-TW" sz="1800" kern="100">
                          <a:latin typeface="微軟正黑體" panose="020B0604030504040204" pitchFamily="34" charset="-120"/>
                          <a:ea typeface="微軟正黑體" panose="020B0604030504040204" pitchFamily="34" charset="-120"/>
                        </a:rPr>
                        <a:t>（第一關）</a:t>
                      </a:r>
                      <a:endParaRPr lang="zh-TW" sz="1800" kern="100">
                        <a:latin typeface="微軟正黑體" panose="020B0604030504040204" pitchFamily="34" charset="-120"/>
                        <a:ea typeface="微軟正黑體" panose="020B0604030504040204" pitchFamily="34" charset="-120"/>
                        <a:cs typeface="Times New Roman"/>
                      </a:endParaRPr>
                    </a:p>
                  </a:txBody>
                  <a:tcPr marL="23558" marR="23558" marT="0" marB="0" anchor="ctr">
                    <a:solidFill>
                      <a:srgbClr val="92D050"/>
                    </a:solidFill>
                  </a:tcPr>
                </a:tc>
                <a:tc hMerge="1">
                  <a:txBody>
                    <a:bodyPr/>
                    <a:lstStyle/>
                    <a:p>
                      <a:endParaRPr lang="zh-TW" altLang="en-US"/>
                    </a:p>
                  </a:txBody>
                  <a:tcPr/>
                </a:tc>
                <a:tc gridSpan="2">
                  <a:txBody>
                    <a:bodyPr/>
                    <a:lstStyle/>
                    <a:p>
                      <a:pPr marL="0" algn="ctr">
                        <a:spcAft>
                          <a:spcPts val="0"/>
                        </a:spcAft>
                      </a:pPr>
                      <a:r>
                        <a:rPr lang="zh-TW" sz="1800" kern="100">
                          <a:latin typeface="微軟正黑體" panose="020B0604030504040204" pitchFamily="34" charset="-120"/>
                          <a:ea typeface="微軟正黑體" panose="020B0604030504040204" pitchFamily="34" charset="-120"/>
                        </a:rPr>
                        <a:t>大象搬家一</a:t>
                      </a:r>
                    </a:p>
                    <a:p>
                      <a:pPr marL="0" algn="ctr">
                        <a:spcAft>
                          <a:spcPts val="0"/>
                        </a:spcAft>
                      </a:pPr>
                      <a:r>
                        <a:rPr lang="zh-TW" sz="1800" kern="100">
                          <a:latin typeface="微軟正黑體" panose="020B0604030504040204" pitchFamily="34" charset="-120"/>
                          <a:ea typeface="微軟正黑體" panose="020B0604030504040204" pitchFamily="34" charset="-120"/>
                        </a:rPr>
                        <a:t>（第二關）</a:t>
                      </a:r>
                      <a:endParaRPr lang="zh-TW" sz="1800" kern="100">
                        <a:latin typeface="微軟正黑體" panose="020B0604030504040204" pitchFamily="34" charset="-120"/>
                        <a:ea typeface="微軟正黑體" panose="020B0604030504040204" pitchFamily="34" charset="-120"/>
                        <a:cs typeface="Times New Roman"/>
                      </a:endParaRPr>
                    </a:p>
                  </a:txBody>
                  <a:tcPr marL="23558" marR="23558" marT="0" marB="0" anchor="ctr">
                    <a:solidFill>
                      <a:srgbClr val="92D050"/>
                    </a:solidFill>
                  </a:tcPr>
                </a:tc>
                <a:tc hMerge="1">
                  <a:txBody>
                    <a:bodyPr/>
                    <a:lstStyle/>
                    <a:p>
                      <a:endParaRPr lang="zh-TW" altLang="en-US"/>
                    </a:p>
                  </a:txBody>
                  <a:tcPr/>
                </a:tc>
                <a:tc gridSpan="2">
                  <a:txBody>
                    <a:bodyPr/>
                    <a:lstStyle/>
                    <a:p>
                      <a:pPr marL="0" algn="ctr">
                        <a:spcAft>
                          <a:spcPts val="0"/>
                        </a:spcAft>
                      </a:pPr>
                      <a:r>
                        <a:rPr lang="zh-TW" altLang="zh-TW" sz="1800" kern="100">
                          <a:latin typeface="微軟正黑體" panose="020B0604030504040204" pitchFamily="34" charset="-120"/>
                          <a:ea typeface="微軟正黑體" panose="020B0604030504040204" pitchFamily="34" charset="-120"/>
                        </a:rPr>
                        <a:t>大象搬家二</a:t>
                      </a:r>
                    </a:p>
                    <a:p>
                      <a:pPr marL="0" algn="ctr">
                        <a:spcAft>
                          <a:spcPts val="0"/>
                        </a:spcAft>
                      </a:pPr>
                      <a:r>
                        <a:rPr lang="zh-TW" altLang="zh-TW" sz="1800" kern="100">
                          <a:latin typeface="微軟正黑體" panose="020B0604030504040204" pitchFamily="34" charset="-120"/>
                          <a:ea typeface="微軟正黑體" panose="020B0604030504040204" pitchFamily="34" charset="-120"/>
                        </a:rPr>
                        <a:t>（第</a:t>
                      </a:r>
                      <a:r>
                        <a:rPr lang="zh-TW" altLang="en-US" sz="1800" kern="100">
                          <a:latin typeface="微軟正黑體" panose="020B0604030504040204" pitchFamily="34" charset="-120"/>
                          <a:ea typeface="微軟正黑體" panose="020B0604030504040204" pitchFamily="34" charset="-120"/>
                        </a:rPr>
                        <a:t>三</a:t>
                      </a:r>
                      <a:r>
                        <a:rPr lang="zh-TW" altLang="zh-TW" sz="1800" kern="100">
                          <a:latin typeface="微軟正黑體" panose="020B0604030504040204" pitchFamily="34" charset="-120"/>
                          <a:ea typeface="微軟正黑體" panose="020B0604030504040204" pitchFamily="34" charset="-120"/>
                        </a:rPr>
                        <a:t>關）</a:t>
                      </a:r>
                      <a:endParaRPr lang="zh-TW" altLang="zh-TW" sz="1800" kern="100">
                        <a:latin typeface="微軟正黑體" panose="020B0604030504040204" pitchFamily="34" charset="-120"/>
                        <a:ea typeface="微軟正黑體" panose="020B0604030504040204" pitchFamily="34" charset="-120"/>
                        <a:cs typeface="Times New Roman"/>
                      </a:endParaRPr>
                    </a:p>
                  </a:txBody>
                  <a:tcPr marL="23558" marR="23558" marT="0" marB="0" anchor="ctr">
                    <a:solidFill>
                      <a:srgbClr val="92D050"/>
                    </a:solidFill>
                  </a:tcPr>
                </a:tc>
                <a:tc hMerge="1">
                  <a:txBody>
                    <a:bodyPr/>
                    <a:lstStyle/>
                    <a:p>
                      <a:endParaRPr lang="zh-TW" altLang="en-US"/>
                    </a:p>
                  </a:txBody>
                  <a:tcPr/>
                </a:tc>
                <a:tc gridSpan="2">
                  <a:txBody>
                    <a:bodyPr/>
                    <a:lstStyle/>
                    <a:p>
                      <a:pPr marL="0" algn="ctr">
                        <a:spcAft>
                          <a:spcPts val="0"/>
                        </a:spcAft>
                      </a:pPr>
                      <a:r>
                        <a:rPr lang="zh-TW" altLang="zh-TW" sz="1800" kern="100">
                          <a:latin typeface="微軟正黑體" panose="020B0604030504040204" pitchFamily="34" charset="-120"/>
                          <a:ea typeface="微軟正黑體" panose="020B0604030504040204" pitchFamily="34" charset="-120"/>
                        </a:rPr>
                        <a:t>企鵝搬家</a:t>
                      </a:r>
                    </a:p>
                    <a:p>
                      <a:pPr marL="0" algn="ctr">
                        <a:spcAft>
                          <a:spcPts val="0"/>
                        </a:spcAft>
                      </a:pPr>
                      <a:r>
                        <a:rPr lang="zh-TW" altLang="zh-TW" sz="1800" kern="100">
                          <a:latin typeface="微軟正黑體" panose="020B0604030504040204" pitchFamily="34" charset="-120"/>
                          <a:ea typeface="微軟正黑體" panose="020B0604030504040204" pitchFamily="34" charset="-120"/>
                        </a:rPr>
                        <a:t>（第</a:t>
                      </a:r>
                      <a:r>
                        <a:rPr lang="zh-TW" altLang="en-US" sz="1800" kern="100">
                          <a:latin typeface="微軟正黑體" panose="020B0604030504040204" pitchFamily="34" charset="-120"/>
                          <a:ea typeface="微軟正黑體" panose="020B0604030504040204" pitchFamily="34" charset="-120"/>
                        </a:rPr>
                        <a:t>四</a:t>
                      </a:r>
                      <a:r>
                        <a:rPr lang="zh-TW" altLang="zh-TW" sz="1800" kern="100">
                          <a:latin typeface="微軟正黑體" panose="020B0604030504040204" pitchFamily="34" charset="-120"/>
                          <a:ea typeface="微軟正黑體" panose="020B0604030504040204" pitchFamily="34" charset="-120"/>
                        </a:rPr>
                        <a:t>關）</a:t>
                      </a:r>
                      <a:endParaRPr lang="zh-TW" altLang="zh-TW" sz="1800" kern="100">
                        <a:latin typeface="微軟正黑體" panose="020B0604030504040204" pitchFamily="34" charset="-120"/>
                        <a:ea typeface="微軟正黑體" panose="020B0604030504040204" pitchFamily="34" charset="-120"/>
                        <a:cs typeface="Times New Roman"/>
                      </a:endParaRPr>
                    </a:p>
                  </a:txBody>
                  <a:tcPr marL="23558" marR="23558" marT="0" marB="0" anchor="ctr">
                    <a:solidFill>
                      <a:srgbClr val="92D050"/>
                    </a:solidFill>
                  </a:tcPr>
                </a:tc>
                <a:tc hMerge="1">
                  <a:txBody>
                    <a:bodyPr/>
                    <a:lstStyle/>
                    <a:p>
                      <a:endParaRPr lang="zh-TW" altLang="en-US"/>
                    </a:p>
                  </a:txBody>
                  <a:tcPr/>
                </a:tc>
                <a:tc>
                  <a:txBody>
                    <a:bodyPr/>
                    <a:lstStyle/>
                    <a:p>
                      <a:pPr marL="0" algn="ctr">
                        <a:spcAft>
                          <a:spcPts val="0"/>
                        </a:spcAft>
                      </a:pPr>
                      <a:r>
                        <a:rPr lang="zh-TW" sz="1800" kern="100">
                          <a:latin typeface="微軟正黑體" panose="020B0604030504040204" pitchFamily="34" charset="-120"/>
                          <a:ea typeface="微軟正黑體" panose="020B0604030504040204" pitchFamily="34" charset="-120"/>
                        </a:rPr>
                        <a:t>成績</a:t>
                      </a:r>
                      <a:endParaRPr lang="zh-TW" sz="1800" kern="100">
                        <a:latin typeface="微軟正黑體" panose="020B0604030504040204" pitchFamily="34" charset="-120"/>
                        <a:ea typeface="微軟正黑體" panose="020B0604030504040204" pitchFamily="34" charset="-120"/>
                        <a:cs typeface="Times New Roman"/>
                      </a:endParaRPr>
                    </a:p>
                  </a:txBody>
                  <a:tcPr marL="23558" marR="23558" marT="0" marB="0" anchor="ctr">
                    <a:solidFill>
                      <a:srgbClr val="92D050"/>
                    </a:solidFill>
                  </a:tcPr>
                </a:tc>
                <a:extLst>
                  <a:ext uri="{0D108BD9-81ED-4DB2-BD59-A6C34878D82A}">
                    <a16:rowId xmlns="" xmlns:a16="http://schemas.microsoft.com/office/drawing/2014/main" val="10002"/>
                  </a:ext>
                </a:extLst>
              </a:tr>
              <a:tr h="236705">
                <a:tc>
                  <a:txBody>
                    <a:bodyPr/>
                    <a:lstStyle/>
                    <a:p>
                      <a:pPr marL="0" algn="ctr">
                        <a:spcAft>
                          <a:spcPts val="0"/>
                        </a:spcAft>
                      </a:pPr>
                      <a:r>
                        <a:rPr lang="en-US" sz="1800" kern="100">
                          <a:latin typeface="微軟正黑體"/>
                          <a:ea typeface="微軟正黑體"/>
                        </a:rPr>
                        <a:t>1</a:t>
                      </a:r>
                      <a:endParaRPr lang="zh-TW" sz="18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800" kern="100">
                        <a:latin typeface="微軟正黑體" panose="020B0604030504040204" pitchFamily="34" charset="-120"/>
                        <a:ea typeface="微軟正黑體" panose="020B0604030504040204" pitchFamily="34" charset="-120"/>
                        <a:cs typeface="Times New Roman"/>
                      </a:endParaRPr>
                    </a:p>
                  </a:txBody>
                  <a:tcPr marL="23558" marR="23558" marT="0" marB="0">
                    <a:solidFill>
                      <a:srgbClr val="92D050"/>
                    </a:solidFill>
                  </a:tcPr>
                </a:tc>
                <a:tc>
                  <a:txBody>
                    <a:bodyPr/>
                    <a:lstStyle/>
                    <a:p>
                      <a:pPr marL="0" lvl="0" algn="ctr">
                        <a:spcAft>
                          <a:spcPts val="0"/>
                        </a:spcAft>
                        <a:buNone/>
                      </a:pPr>
                      <a:endParaRPr lang="en-US" altLang="zh-TW" sz="1800" b="0" i="0" u="none" strike="noStrike" noProof="0">
                        <a:solidFill>
                          <a:srgbClr val="000000"/>
                        </a:solidFill>
                        <a:effectLst/>
                        <a:latin typeface="+mn-ea"/>
                        <a:ea typeface="標楷體"/>
                      </a:endParaRPr>
                    </a:p>
                  </a:txBody>
                  <a:tcPr marL="68580" marR="68580" marT="0" marB="0" anchor="ctr">
                    <a:solidFill>
                      <a:srgbClr val="92D050"/>
                    </a:solidFill>
                  </a:tcPr>
                </a:tc>
                <a:tc>
                  <a:txBody>
                    <a:bodyPr/>
                    <a:lstStyle/>
                    <a:p>
                      <a:pPr marL="0" lvl="0" algn="ctr">
                        <a:spcAft>
                          <a:spcPts val="0"/>
                        </a:spcAft>
                        <a:buNone/>
                      </a:pPr>
                      <a:endParaRPr lang="en-US" altLang="zh-TW" sz="1800" b="0" i="0" u="none" strike="noStrike" noProof="0">
                        <a:solidFill>
                          <a:srgbClr val="000000"/>
                        </a:solidFill>
                        <a:effectLst/>
                        <a:latin typeface="+mn-ea"/>
                        <a:ea typeface="標楷體"/>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lvl="0" algn="ctr">
                        <a:spcAft>
                          <a:spcPts val="0"/>
                        </a:spcAft>
                        <a:buNone/>
                      </a:pPr>
                      <a:endParaRPr lang="en-US" altLang="zh-TW" sz="1800" b="0" i="0" u="none" strike="noStrike" noProof="0">
                        <a:solidFill>
                          <a:srgbClr val="000000"/>
                        </a:solidFill>
                        <a:effectLst/>
                        <a:latin typeface="+mn-ea"/>
                        <a:ea typeface="標楷體"/>
                      </a:endParaRPr>
                    </a:p>
                  </a:txBody>
                  <a:tcPr marL="68580" marR="68580" marT="0" marB="0" anchor="ctr">
                    <a:solidFill>
                      <a:srgbClr val="92D050"/>
                    </a:solidFill>
                  </a:tcPr>
                </a:tc>
                <a:tc>
                  <a:txBody>
                    <a:bodyPr/>
                    <a:lstStyle/>
                    <a:p>
                      <a:pPr marL="0" lvl="0" algn="ctr">
                        <a:spcAft>
                          <a:spcPts val="0"/>
                        </a:spcAft>
                        <a:buNone/>
                      </a:pPr>
                      <a:endParaRPr lang="en-US" altLang="zh-TW" sz="1800" b="0" i="0" u="none" strike="noStrike" noProof="0">
                        <a:solidFill>
                          <a:srgbClr val="000000"/>
                        </a:solidFill>
                        <a:effectLst/>
                        <a:latin typeface="+mn-ea"/>
                        <a:ea typeface="標楷體"/>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extLst>
                  <a:ext uri="{0D108BD9-81ED-4DB2-BD59-A6C34878D82A}">
                    <a16:rowId xmlns="" xmlns:a16="http://schemas.microsoft.com/office/drawing/2014/main" val="10003"/>
                  </a:ext>
                </a:extLst>
              </a:tr>
              <a:tr h="236705">
                <a:tc>
                  <a:txBody>
                    <a:bodyPr/>
                    <a:lstStyle/>
                    <a:p>
                      <a:pPr marL="0" algn="ctr">
                        <a:spcAft>
                          <a:spcPts val="0"/>
                        </a:spcAft>
                      </a:pPr>
                      <a:r>
                        <a:rPr lang="en-US" sz="1800" kern="100">
                          <a:latin typeface="微軟正黑體"/>
                          <a:ea typeface="微軟正黑體"/>
                        </a:rPr>
                        <a:t>2</a:t>
                      </a:r>
                      <a:endParaRPr lang="zh-TW" sz="18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800" kern="100">
                        <a:latin typeface="微軟正黑體" panose="020B0604030504040204" pitchFamily="34" charset="-120"/>
                        <a:ea typeface="微軟正黑體" panose="020B0604030504040204" pitchFamily="34" charset="-120"/>
                        <a:cs typeface="Times New Roman"/>
                      </a:endParaRPr>
                    </a:p>
                  </a:txBody>
                  <a:tcPr marL="23558" marR="23558" marT="0" marB="0">
                    <a:solidFill>
                      <a:srgbClr val="92D050"/>
                    </a:solidFill>
                  </a:tcPr>
                </a:tc>
                <a:tc>
                  <a:txBody>
                    <a:bodyPr/>
                    <a:lstStyle/>
                    <a:p>
                      <a:pPr marL="0" lvl="0" algn="ctr">
                        <a:spcAft>
                          <a:spcPts val="0"/>
                        </a:spcAft>
                        <a:buNone/>
                      </a:pPr>
                      <a:endParaRPr lang="en-US" altLang="zh-TW" sz="1800" b="0" i="0" u="none" strike="noStrike" noProof="0">
                        <a:solidFill>
                          <a:srgbClr val="000000"/>
                        </a:solidFill>
                        <a:effectLst/>
                        <a:latin typeface="+mn-ea"/>
                        <a:ea typeface="標楷體"/>
                      </a:endParaRPr>
                    </a:p>
                  </a:txBody>
                  <a:tcPr marL="68580" marR="68580" marT="0" marB="0" anchor="ctr">
                    <a:solidFill>
                      <a:srgbClr val="92D050"/>
                    </a:solidFill>
                  </a:tcPr>
                </a:tc>
                <a:tc>
                  <a:txBody>
                    <a:bodyPr/>
                    <a:lstStyle/>
                    <a:p>
                      <a:pPr marL="0" lvl="0" algn="ctr">
                        <a:spcAft>
                          <a:spcPts val="0"/>
                        </a:spcAft>
                        <a:buNone/>
                      </a:pPr>
                      <a:endParaRPr lang="en-US" altLang="zh-TW" sz="1800" b="0" i="0" u="none" strike="noStrike" noProof="0">
                        <a:solidFill>
                          <a:srgbClr val="000000"/>
                        </a:solidFill>
                        <a:effectLst/>
                        <a:latin typeface="+mn-ea"/>
                        <a:ea typeface="標楷體"/>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extLst>
                  <a:ext uri="{0D108BD9-81ED-4DB2-BD59-A6C34878D82A}">
                    <a16:rowId xmlns="" xmlns:a16="http://schemas.microsoft.com/office/drawing/2014/main" val="10004"/>
                  </a:ext>
                </a:extLst>
              </a:tr>
              <a:tr h="236705">
                <a:tc>
                  <a:txBody>
                    <a:bodyPr/>
                    <a:lstStyle/>
                    <a:p>
                      <a:pPr marL="0" algn="ctr">
                        <a:spcAft>
                          <a:spcPts val="0"/>
                        </a:spcAft>
                      </a:pPr>
                      <a:r>
                        <a:rPr lang="en-US" sz="1800" kern="100">
                          <a:latin typeface="微軟正黑體"/>
                          <a:ea typeface="微軟正黑體"/>
                        </a:rPr>
                        <a:t>3</a:t>
                      </a:r>
                      <a:endParaRPr lang="zh-TW" sz="1800" kern="100">
                        <a:latin typeface="微軟正黑體"/>
                        <a:ea typeface="微軟正黑體"/>
                        <a:cs typeface="Times New Roman"/>
                      </a:endParaRPr>
                    </a:p>
                  </a:txBody>
                  <a:tcPr marL="23558" marR="23558" marT="0" marB="0">
                    <a:solidFill>
                      <a:srgbClr val="92D050"/>
                    </a:solidFill>
                  </a:tcPr>
                </a:tc>
                <a:tc>
                  <a:txBody>
                    <a:bodyPr/>
                    <a:lstStyle/>
                    <a:p>
                      <a:pPr marL="0">
                        <a:spcAft>
                          <a:spcPts val="0"/>
                        </a:spcAft>
                      </a:pPr>
                      <a:endParaRPr lang="en-US" sz="1800" kern="100">
                        <a:latin typeface="微軟正黑體" panose="020B0604030504040204" pitchFamily="34" charset="-120"/>
                        <a:ea typeface="微軟正黑體" panose="020B0604030504040204" pitchFamily="34" charset="-120"/>
                        <a:cs typeface="Times New Roman"/>
                      </a:endParaRPr>
                    </a:p>
                  </a:txBody>
                  <a:tcPr marL="23558" marR="23558" marT="0" marB="0">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lvl="0" algn="ctr">
                        <a:spcAft>
                          <a:spcPts val="0"/>
                        </a:spcAft>
                        <a:buNone/>
                      </a:pPr>
                      <a:endParaRPr lang="en-US" altLang="zh-TW" sz="1800" b="0" i="0" u="none" strike="noStrike" noProof="0">
                        <a:solidFill>
                          <a:srgbClr val="000000"/>
                        </a:solidFill>
                        <a:effectLst/>
                        <a:latin typeface="+mn-ea"/>
                        <a:ea typeface="標楷體"/>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extLst>
                  <a:ext uri="{0D108BD9-81ED-4DB2-BD59-A6C34878D82A}">
                    <a16:rowId xmlns="" xmlns:a16="http://schemas.microsoft.com/office/drawing/2014/main" val="10005"/>
                  </a:ext>
                </a:extLst>
              </a:tr>
              <a:tr h="236705">
                <a:tc>
                  <a:txBody>
                    <a:bodyPr/>
                    <a:lstStyle/>
                    <a:p>
                      <a:pPr marL="0" algn="ctr">
                        <a:spcAft>
                          <a:spcPts val="0"/>
                        </a:spcAft>
                      </a:pPr>
                      <a:r>
                        <a:rPr lang="en-US" sz="1800" kern="100">
                          <a:latin typeface="微軟正黑體"/>
                          <a:ea typeface="微軟正黑體"/>
                        </a:rPr>
                        <a:t>5</a:t>
                      </a:r>
                    </a:p>
                  </a:txBody>
                  <a:tcPr marL="23558" marR="23558" marT="0" marB="0">
                    <a:solidFill>
                      <a:srgbClr val="92D050"/>
                    </a:solidFill>
                  </a:tcPr>
                </a:tc>
                <a:tc>
                  <a:txBody>
                    <a:bodyPr/>
                    <a:lstStyle/>
                    <a:p>
                      <a:pPr marL="0">
                        <a:spcAft>
                          <a:spcPts val="0"/>
                        </a:spcAft>
                      </a:pPr>
                      <a:endParaRPr lang="en-US" sz="1800" kern="100">
                        <a:latin typeface="微軟正黑體" panose="020B0604030504040204" pitchFamily="34" charset="-120"/>
                        <a:ea typeface="微軟正黑體" panose="020B0604030504040204" pitchFamily="34" charset="-120"/>
                        <a:cs typeface="Times New Roman"/>
                      </a:endParaRPr>
                    </a:p>
                  </a:txBody>
                  <a:tcPr marL="23558" marR="23558" marT="0" marB="0">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extLst>
                  <a:ext uri="{0D108BD9-81ED-4DB2-BD59-A6C34878D82A}">
                    <a16:rowId xmlns="" xmlns:a16="http://schemas.microsoft.com/office/drawing/2014/main" val="10006"/>
                  </a:ext>
                </a:extLst>
              </a:tr>
              <a:tr h="236705">
                <a:tc>
                  <a:txBody>
                    <a:bodyPr/>
                    <a:lstStyle/>
                    <a:p>
                      <a:pPr marL="0" algn="ctr">
                        <a:spcAft>
                          <a:spcPts val="0"/>
                        </a:spcAft>
                      </a:pPr>
                      <a:r>
                        <a:rPr lang="en-US" sz="1800" kern="100">
                          <a:latin typeface="微軟正黑體"/>
                          <a:ea typeface="微軟正黑體"/>
                        </a:rPr>
                        <a:t>6</a:t>
                      </a:r>
                      <a:endParaRPr lang="en-US" altLang="zh-TW" sz="1800" kern="100">
                        <a:latin typeface="微軟正黑體"/>
                        <a:ea typeface="微軟正黑體"/>
                      </a:endParaRPr>
                    </a:p>
                  </a:txBody>
                  <a:tcPr marL="23558" marR="23558" marT="0" marB="0">
                    <a:solidFill>
                      <a:srgbClr val="92D050"/>
                    </a:solidFill>
                  </a:tcPr>
                </a:tc>
                <a:tc>
                  <a:txBody>
                    <a:bodyPr/>
                    <a:lstStyle/>
                    <a:p>
                      <a:pPr marL="0">
                        <a:spcAft>
                          <a:spcPts val="0"/>
                        </a:spcAft>
                      </a:pPr>
                      <a:endParaRPr lang="en-US" sz="1800" kern="100">
                        <a:latin typeface="微軟正黑體" panose="020B0604030504040204" pitchFamily="34" charset="-120"/>
                        <a:ea typeface="微軟正黑體" panose="020B0604030504040204" pitchFamily="34" charset="-120"/>
                        <a:cs typeface="Times New Roman"/>
                      </a:endParaRPr>
                    </a:p>
                  </a:txBody>
                  <a:tcPr marL="23558" marR="23558" marT="0" marB="0">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extLst>
                  <a:ext uri="{0D108BD9-81ED-4DB2-BD59-A6C34878D82A}">
                    <a16:rowId xmlns="" xmlns:a16="http://schemas.microsoft.com/office/drawing/2014/main" val="10007"/>
                  </a:ext>
                </a:extLst>
              </a:tr>
              <a:tr h="236705">
                <a:tc>
                  <a:txBody>
                    <a:bodyPr/>
                    <a:lstStyle/>
                    <a:p>
                      <a:pPr marL="0" algn="ctr">
                        <a:spcAft>
                          <a:spcPts val="0"/>
                        </a:spcAft>
                      </a:pPr>
                      <a:r>
                        <a:rPr lang="en-US" altLang="zh-TW" sz="1800" kern="100">
                          <a:latin typeface="微軟正黑體"/>
                          <a:ea typeface="微軟正黑體"/>
                        </a:rPr>
                        <a:t>7</a:t>
                      </a:r>
                    </a:p>
                  </a:txBody>
                  <a:tcPr marL="23558" marR="23558" marT="0" marB="0">
                    <a:solidFill>
                      <a:srgbClr val="92D050"/>
                    </a:solidFill>
                  </a:tcPr>
                </a:tc>
                <a:tc>
                  <a:txBody>
                    <a:bodyPr/>
                    <a:lstStyle/>
                    <a:p>
                      <a:pPr marL="0">
                        <a:spcAft>
                          <a:spcPts val="0"/>
                        </a:spcAft>
                      </a:pPr>
                      <a:endParaRPr lang="en-US" sz="1800" kern="100">
                        <a:latin typeface="微軟正黑體" panose="020B0604030504040204" pitchFamily="34" charset="-120"/>
                        <a:ea typeface="微軟正黑體" panose="020B0604030504040204" pitchFamily="34" charset="-120"/>
                        <a:cs typeface="Times New Roman"/>
                      </a:endParaRPr>
                    </a:p>
                  </a:txBody>
                  <a:tcPr marL="23558" marR="23558" marT="0" marB="0">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tc>
                  <a:txBody>
                    <a:bodyPr/>
                    <a:lstStyle/>
                    <a:p>
                      <a:pPr marL="0" algn="ctr">
                        <a:spcAft>
                          <a:spcPts val="0"/>
                        </a:spcAft>
                      </a:pPr>
                      <a:endParaRPr lang="zh-TW" sz="1800">
                        <a:effectLst/>
                        <a:latin typeface="+mn-ea"/>
                        <a:ea typeface="+mn-ea"/>
                        <a:cs typeface="Times New Roman" panose="02020603050405020304" pitchFamily="18" charset="0"/>
                      </a:endParaRPr>
                    </a:p>
                  </a:txBody>
                  <a:tcPr marL="68580" marR="68580" marT="0" marB="0" anchor="ctr">
                    <a:solidFill>
                      <a:srgbClr val="92D050"/>
                    </a:solidFill>
                  </a:tcPr>
                </a:tc>
                <a:extLst>
                  <a:ext uri="{0D108BD9-81ED-4DB2-BD59-A6C34878D82A}">
                    <a16:rowId xmlns="" xmlns:a16="http://schemas.microsoft.com/office/drawing/2014/main" val="10008"/>
                  </a:ext>
                </a:extLst>
              </a:tr>
            </a:tbl>
          </a:graphicData>
        </a:graphic>
      </p:graphicFrame>
      <p:sp>
        <p:nvSpPr>
          <p:cNvPr id="13" name="投影片編號版面配置區 4"/>
          <p:cNvSpPr txBox="1">
            <a:spLocks noChangeArrowheads="1"/>
          </p:cNvSpPr>
          <p:nvPr/>
        </p:nvSpPr>
        <p:spPr bwMode="auto">
          <a:xfrm>
            <a:off x="6975475" y="65198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SzPct val="100000"/>
              <a:buFont typeface="Arial" panose="020B0604020202020204" pitchFamily="34" charset="0"/>
              <a:buChar char="•"/>
              <a:defRPr sz="2800">
                <a:solidFill>
                  <a:srgbClr val="000000"/>
                </a:solidFill>
                <a:latin typeface="Constantia" panose="02030602050306030303" pitchFamily="18" charset="0"/>
                <a:ea typeface="標楷體" panose="03000509000000000000" pitchFamily="65" charset="-120"/>
              </a:defRPr>
            </a:lvl1pPr>
            <a:lvl2pPr marL="742950" indent="-285750">
              <a:spcBef>
                <a:spcPts val="600"/>
              </a:spcBef>
              <a:buSzPct val="100000"/>
              <a:buFont typeface="Arial" panose="020B0604020202020204" pitchFamily="34" charset="0"/>
              <a:buChar char="–"/>
              <a:defRPr sz="2400">
                <a:solidFill>
                  <a:srgbClr val="000000"/>
                </a:solidFill>
                <a:latin typeface="Constantia" panose="02030602050306030303" pitchFamily="18" charset="0"/>
                <a:ea typeface="標楷體" panose="03000509000000000000" pitchFamily="65" charset="-120"/>
              </a:defRPr>
            </a:lvl2pPr>
            <a:lvl3pPr marL="1143000" indent="-228600">
              <a:spcBef>
                <a:spcPts val="500"/>
              </a:spcBef>
              <a:buSzPct val="100000"/>
              <a:buFont typeface="Arial" panose="020B0604020202020204" pitchFamily="34" charset="0"/>
              <a:buChar char="•"/>
              <a:defRPr sz="2000">
                <a:solidFill>
                  <a:srgbClr val="000000"/>
                </a:solidFill>
                <a:latin typeface="Constantia" panose="02030602050306030303" pitchFamily="18" charset="0"/>
                <a:ea typeface="標楷體" panose="03000509000000000000" pitchFamily="65" charset="-120"/>
              </a:defRPr>
            </a:lvl3pPr>
            <a:lvl4pPr marL="1600200" indent="-228600">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4pPr>
            <a:lvl5pPr marL="2057400" indent="-228600">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5pPr>
            <a:lvl6pPr marL="25146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6pPr>
            <a:lvl7pPr marL="29718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7pPr>
            <a:lvl8pPr marL="34290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8pPr>
            <a:lvl9pPr marL="3886200" indent="-228600" eaLnBrk="0" fontAlgn="base" hangingPunct="0">
              <a:spcBef>
                <a:spcPct val="0"/>
              </a:spcBef>
              <a:spcAft>
                <a:spcPct val="0"/>
              </a:spcAft>
              <a:buSzPct val="100000"/>
              <a:buFont typeface="Arial" panose="020B0604020202020204" pitchFamily="34" charset="0"/>
              <a:buChar char="»"/>
              <a:defRPr>
                <a:solidFill>
                  <a:srgbClr val="000000"/>
                </a:solidFill>
                <a:latin typeface="Constantia" panose="02030602050306030303" pitchFamily="18" charset="0"/>
                <a:ea typeface="標楷體" panose="03000509000000000000" pitchFamily="65" charset="-120"/>
              </a:defRPr>
            </a:lvl9pPr>
          </a:lstStyle>
          <a:p>
            <a:pPr algn="r" eaLnBrk="1" hangingPunct="1">
              <a:spcBef>
                <a:spcPct val="0"/>
              </a:spcBef>
              <a:buSzTx/>
              <a:buFontTx/>
              <a:buNone/>
            </a:pPr>
            <a:fld id="{5F30F695-3673-4BAF-8D0D-470E837EFE29}" type="slidenum">
              <a:rPr lang="en-US" altLang="zh-TW" sz="1400" b="1" i="1" dirty="0" smtClean="0">
                <a:solidFill>
                  <a:srgbClr val="FFFFFF"/>
                </a:solidFill>
                <a:cs typeface="Arial" panose="020B0604020202020204" pitchFamily="34" charset="0"/>
              </a:rPr>
              <a:t>132</a:t>
            </a:fld>
            <a:endParaRPr lang="en-US" altLang="zh-TW" sz="1400" b="1" i="1">
              <a:solidFill>
                <a:srgbClr val="FFFFFF"/>
              </a:solidFill>
              <a:cs typeface="Arial" panose="020B0604020202020204" pitchFamily="34" charset="0"/>
            </a:endParaRPr>
          </a:p>
        </p:txBody>
      </p:sp>
      <p:sp>
        <p:nvSpPr>
          <p:cNvPr id="9" name="矩形 8">
            <a:extLst>
              <a:ext uri="{FF2B5EF4-FFF2-40B4-BE49-F238E27FC236}">
                <a16:creationId xmlns="" xmlns:a16="http://schemas.microsoft.com/office/drawing/2014/main" id="{850E96A4-D68B-4325-A4FB-45795D4EA1C0}"/>
              </a:ext>
            </a:extLst>
          </p:cNvPr>
          <p:cNvSpPr/>
          <p:nvPr/>
        </p:nvSpPr>
        <p:spPr>
          <a:xfrm>
            <a:off x="150339" y="47367"/>
            <a:ext cx="2049163" cy="62813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defPPr>
              <a:defRPr lang="zh-TW"/>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sz="3000">
                <a:latin typeface="Microsoft JhengHei"/>
                <a:ea typeface="Microsoft JhengHei"/>
              </a:rPr>
              <a:t>評量範例</a:t>
            </a:r>
          </a:p>
        </p:txBody>
      </p:sp>
      <p:sp>
        <p:nvSpPr>
          <p:cNvPr id="5" name="文字方塊 4">
            <a:extLst>
              <a:ext uri="{FF2B5EF4-FFF2-40B4-BE49-F238E27FC236}">
                <a16:creationId xmlns="" xmlns:a16="http://schemas.microsoft.com/office/drawing/2014/main" id="{85DA0C80-70D5-4018-B9F1-235FB045B28F}"/>
              </a:ext>
            </a:extLst>
          </p:cNvPr>
          <p:cNvSpPr txBox="1"/>
          <p:nvPr/>
        </p:nvSpPr>
        <p:spPr>
          <a:xfrm>
            <a:off x="224481" y="6145427"/>
            <a:ext cx="8767118"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zh-TW" sz="2000" b="1">
                <a:solidFill>
                  <a:srgbClr val="002060"/>
                </a:solidFill>
                <a:latin typeface="微軟正黑體"/>
                <a:ea typeface="微軟正黑體"/>
              </a:rPr>
              <a:t>※備註：每一關</a:t>
            </a:r>
            <a:r>
              <a:rPr lang="zh-TW" sz="2000" b="1" u="sng">
                <a:solidFill>
                  <a:srgbClr val="002060"/>
                </a:solidFill>
                <a:latin typeface="微軟正黑體"/>
                <a:ea typeface="微軟正黑體"/>
              </a:rPr>
              <a:t>來回各紀錄一次</a:t>
            </a:r>
            <a:r>
              <a:rPr lang="zh-TW" sz="2000" b="1">
                <a:solidFill>
                  <a:srgbClr val="002060"/>
                </a:solidFill>
                <a:latin typeface="微軟正黑體"/>
                <a:ea typeface="微軟正黑體"/>
              </a:rPr>
              <a:t>，再取學生</a:t>
            </a:r>
            <a:r>
              <a:rPr lang="zh-TW" sz="2000" b="1" u="sng">
                <a:solidFill>
                  <a:srgbClr val="002060"/>
                </a:solidFill>
                <a:latin typeface="微軟正黑體"/>
                <a:ea typeface="微軟正黑體"/>
              </a:rPr>
              <a:t>表現最好的一次</a:t>
            </a:r>
            <a:r>
              <a:rPr lang="zh-TW" sz="2000" b="1">
                <a:solidFill>
                  <a:srgbClr val="002060"/>
                </a:solidFill>
                <a:latin typeface="微軟正黑體"/>
                <a:ea typeface="微軟正黑體"/>
              </a:rPr>
              <a:t>做為該關的最終紀錄，最後統計四關的紀錄情況，做為學生本單元的表現成績。</a:t>
            </a:r>
          </a:p>
        </p:txBody>
      </p:sp>
      <p:graphicFrame>
        <p:nvGraphicFramePr>
          <p:cNvPr id="16" name="表格 15">
            <a:extLst>
              <a:ext uri="{FF2B5EF4-FFF2-40B4-BE49-F238E27FC236}">
                <a16:creationId xmlns="" xmlns:a16="http://schemas.microsoft.com/office/drawing/2014/main" id="{CE0B61A8-746F-43DE-969F-0C3DF95EA50A}"/>
              </a:ext>
            </a:extLst>
          </p:cNvPr>
          <p:cNvGraphicFramePr>
            <a:graphicFrameLocks noGrp="1"/>
          </p:cNvGraphicFramePr>
          <p:nvPr>
            <p:extLst>
              <p:ext uri="{D42A27DB-BD31-4B8C-83A1-F6EECF244321}">
                <p14:modId xmlns:p14="http://schemas.microsoft.com/office/powerpoint/2010/main" val="256210339"/>
              </p:ext>
            </p:extLst>
          </p:nvPr>
        </p:nvGraphicFramePr>
        <p:xfrm>
          <a:off x="2136037" y="4472734"/>
          <a:ext cx="6902823" cy="828429"/>
        </p:xfrm>
        <a:graphic>
          <a:graphicData uri="http://schemas.openxmlformats.org/drawingml/2006/table">
            <a:tbl>
              <a:tblPr firstRow="1" firstCol="1" bandRow="1">
                <a:tableStyleId>{5C22544A-7EE6-4342-B048-85BDC9FD1C3A}</a:tableStyleId>
              </a:tblPr>
              <a:tblGrid>
                <a:gridCol w="643581">
                  <a:extLst>
                    <a:ext uri="{9D8B030D-6E8A-4147-A177-3AD203B41FA5}">
                      <a16:colId xmlns="" xmlns:a16="http://schemas.microsoft.com/office/drawing/2014/main" val="3266913593"/>
                    </a:ext>
                  </a:extLst>
                </a:gridCol>
                <a:gridCol w="592093">
                  <a:extLst>
                    <a:ext uri="{9D8B030D-6E8A-4147-A177-3AD203B41FA5}">
                      <a16:colId xmlns="" xmlns:a16="http://schemas.microsoft.com/office/drawing/2014/main" val="1107214569"/>
                    </a:ext>
                  </a:extLst>
                </a:gridCol>
                <a:gridCol w="667179">
                  <a:extLst>
                    <a:ext uri="{9D8B030D-6E8A-4147-A177-3AD203B41FA5}">
                      <a16:colId xmlns="" xmlns:a16="http://schemas.microsoft.com/office/drawing/2014/main" val="2234515918"/>
                    </a:ext>
                  </a:extLst>
                </a:gridCol>
                <a:gridCol w="686064">
                  <a:extLst>
                    <a:ext uri="{9D8B030D-6E8A-4147-A177-3AD203B41FA5}">
                      <a16:colId xmlns="" xmlns:a16="http://schemas.microsoft.com/office/drawing/2014/main" val="1521844986"/>
                    </a:ext>
                  </a:extLst>
                </a:gridCol>
                <a:gridCol w="669324">
                  <a:extLst>
                    <a:ext uri="{9D8B030D-6E8A-4147-A177-3AD203B41FA5}">
                      <a16:colId xmlns="" xmlns:a16="http://schemas.microsoft.com/office/drawing/2014/main" val="2813829622"/>
                    </a:ext>
                  </a:extLst>
                </a:gridCol>
                <a:gridCol w="656451">
                  <a:extLst>
                    <a:ext uri="{9D8B030D-6E8A-4147-A177-3AD203B41FA5}">
                      <a16:colId xmlns="" xmlns:a16="http://schemas.microsoft.com/office/drawing/2014/main" val="3816420060"/>
                    </a:ext>
                  </a:extLst>
                </a:gridCol>
                <a:gridCol w="643581">
                  <a:extLst>
                    <a:ext uri="{9D8B030D-6E8A-4147-A177-3AD203B41FA5}">
                      <a16:colId xmlns="" xmlns:a16="http://schemas.microsoft.com/office/drawing/2014/main" val="3051961566"/>
                    </a:ext>
                  </a:extLst>
                </a:gridCol>
                <a:gridCol w="643581">
                  <a:extLst>
                    <a:ext uri="{9D8B030D-6E8A-4147-A177-3AD203B41FA5}">
                      <a16:colId xmlns="" xmlns:a16="http://schemas.microsoft.com/office/drawing/2014/main" val="783093346"/>
                    </a:ext>
                  </a:extLst>
                </a:gridCol>
                <a:gridCol w="1700969">
                  <a:extLst>
                    <a:ext uri="{9D8B030D-6E8A-4147-A177-3AD203B41FA5}">
                      <a16:colId xmlns="" xmlns:a16="http://schemas.microsoft.com/office/drawing/2014/main" val="3701847006"/>
                    </a:ext>
                  </a:extLst>
                </a:gridCol>
              </a:tblGrid>
              <a:tr h="276143">
                <a:tc>
                  <a:txBody>
                    <a:bodyPr/>
                    <a:lstStyle/>
                    <a:p>
                      <a:pPr algn="ctr"/>
                      <a:r>
                        <a:rPr lang="en-US" sz="1800" kern="100">
                          <a:effectLst/>
                        </a:rPr>
                        <a:t>△</a:t>
                      </a:r>
                      <a:endParaRPr lang="en-US" sz="1800">
                        <a:effectLst/>
                      </a:endParaRP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4B</a:t>
                      </a:r>
                    </a:p>
                  </a:txBody>
                  <a:tcPr marL="68580" marR="68580" marT="0" marB="0" anchor="ctr"/>
                </a:tc>
                <a:extLst>
                  <a:ext uri="{0D108BD9-81ED-4DB2-BD59-A6C34878D82A}">
                    <a16:rowId xmlns="" xmlns:a16="http://schemas.microsoft.com/office/drawing/2014/main" val="1409055597"/>
                  </a:ext>
                </a:extLst>
              </a:tr>
              <a:tr h="276143">
                <a:tc>
                  <a:txBody>
                    <a:bodyPr/>
                    <a:lstStyle/>
                    <a:p>
                      <a:pPr algn="ctr"/>
                      <a:r>
                        <a:rPr lang="en-US" sz="1800" kern="100">
                          <a:effectLst/>
                        </a:rPr>
                        <a:t>△</a:t>
                      </a:r>
                      <a:endParaRPr lang="en-US" sz="1800">
                        <a:effectLst/>
                      </a:endParaRP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2B</a:t>
                      </a:r>
                    </a:p>
                  </a:txBody>
                  <a:tcPr marL="68580" marR="68580" marT="0" marB="0" anchor="ctr"/>
                </a:tc>
                <a:extLst>
                  <a:ext uri="{0D108BD9-81ED-4DB2-BD59-A6C34878D82A}">
                    <a16:rowId xmlns="" xmlns:a16="http://schemas.microsoft.com/office/drawing/2014/main" val="1836923038"/>
                  </a:ext>
                </a:extLst>
              </a:tr>
              <a:tr h="276143">
                <a:tc>
                  <a:txBody>
                    <a:bodyPr/>
                    <a:lstStyle/>
                    <a:p>
                      <a:pPr algn="ctr"/>
                      <a:r>
                        <a:rPr lang="en-US" sz="1800">
                          <a:effectLst/>
                        </a:rPr>
                        <a:t>V</a:t>
                      </a: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1A</a:t>
                      </a:r>
                    </a:p>
                  </a:txBody>
                  <a:tcPr marL="68580" marR="68580" marT="0" marB="0" anchor="ctr"/>
                </a:tc>
                <a:extLst>
                  <a:ext uri="{0D108BD9-81ED-4DB2-BD59-A6C34878D82A}">
                    <a16:rowId xmlns="" xmlns:a16="http://schemas.microsoft.com/office/drawing/2014/main" val="2270852861"/>
                  </a:ext>
                </a:extLst>
              </a:tr>
            </a:tbl>
          </a:graphicData>
        </a:graphic>
      </p:graphicFrame>
      <p:graphicFrame>
        <p:nvGraphicFramePr>
          <p:cNvPr id="20" name="表格 19">
            <a:extLst>
              <a:ext uri="{FF2B5EF4-FFF2-40B4-BE49-F238E27FC236}">
                <a16:creationId xmlns="" xmlns:a16="http://schemas.microsoft.com/office/drawing/2014/main" id="{2A1CB519-F226-4E73-A1A2-80FAFE6EDBA6}"/>
              </a:ext>
            </a:extLst>
          </p:cNvPr>
          <p:cNvGraphicFramePr>
            <a:graphicFrameLocks noGrp="1"/>
          </p:cNvGraphicFramePr>
          <p:nvPr>
            <p:extLst>
              <p:ext uri="{D42A27DB-BD31-4B8C-83A1-F6EECF244321}">
                <p14:modId xmlns:p14="http://schemas.microsoft.com/office/powerpoint/2010/main" val="1227533068"/>
              </p:ext>
            </p:extLst>
          </p:nvPr>
        </p:nvGraphicFramePr>
        <p:xfrm>
          <a:off x="2146334" y="5306815"/>
          <a:ext cx="6876869" cy="822960"/>
        </p:xfrm>
        <a:graphic>
          <a:graphicData uri="http://schemas.openxmlformats.org/drawingml/2006/table">
            <a:tbl>
              <a:tblPr firstRow="1" firstCol="1" bandRow="1">
                <a:tableStyleId>{5C22544A-7EE6-4342-B048-85BDC9FD1C3A}</a:tableStyleId>
              </a:tblPr>
              <a:tblGrid>
                <a:gridCol w="630708">
                  <a:extLst>
                    <a:ext uri="{9D8B030D-6E8A-4147-A177-3AD203B41FA5}">
                      <a16:colId xmlns="" xmlns:a16="http://schemas.microsoft.com/office/drawing/2014/main" val="2253650589"/>
                    </a:ext>
                  </a:extLst>
                </a:gridCol>
                <a:gridCol w="617835">
                  <a:extLst>
                    <a:ext uri="{9D8B030D-6E8A-4147-A177-3AD203B41FA5}">
                      <a16:colId xmlns="" xmlns:a16="http://schemas.microsoft.com/office/drawing/2014/main" val="676981063"/>
                    </a:ext>
                  </a:extLst>
                </a:gridCol>
                <a:gridCol w="643581">
                  <a:extLst>
                    <a:ext uri="{9D8B030D-6E8A-4147-A177-3AD203B41FA5}">
                      <a16:colId xmlns="" xmlns:a16="http://schemas.microsoft.com/office/drawing/2014/main" val="1448413581"/>
                    </a:ext>
                  </a:extLst>
                </a:gridCol>
                <a:gridCol w="669324">
                  <a:extLst>
                    <a:ext uri="{9D8B030D-6E8A-4147-A177-3AD203B41FA5}">
                      <a16:colId xmlns="" xmlns:a16="http://schemas.microsoft.com/office/drawing/2014/main" val="4051290203"/>
                    </a:ext>
                  </a:extLst>
                </a:gridCol>
                <a:gridCol w="682194">
                  <a:extLst>
                    <a:ext uri="{9D8B030D-6E8A-4147-A177-3AD203B41FA5}">
                      <a16:colId xmlns="" xmlns:a16="http://schemas.microsoft.com/office/drawing/2014/main" val="1511927062"/>
                    </a:ext>
                  </a:extLst>
                </a:gridCol>
                <a:gridCol w="656451">
                  <a:extLst>
                    <a:ext uri="{9D8B030D-6E8A-4147-A177-3AD203B41FA5}">
                      <a16:colId xmlns="" xmlns:a16="http://schemas.microsoft.com/office/drawing/2014/main" val="3850899371"/>
                    </a:ext>
                  </a:extLst>
                </a:gridCol>
                <a:gridCol w="630708">
                  <a:extLst>
                    <a:ext uri="{9D8B030D-6E8A-4147-A177-3AD203B41FA5}">
                      <a16:colId xmlns="" xmlns:a16="http://schemas.microsoft.com/office/drawing/2014/main" val="939643728"/>
                    </a:ext>
                  </a:extLst>
                </a:gridCol>
                <a:gridCol w="682195">
                  <a:extLst>
                    <a:ext uri="{9D8B030D-6E8A-4147-A177-3AD203B41FA5}">
                      <a16:colId xmlns="" xmlns:a16="http://schemas.microsoft.com/office/drawing/2014/main" val="31554285"/>
                    </a:ext>
                  </a:extLst>
                </a:gridCol>
                <a:gridCol w="1663873">
                  <a:extLst>
                    <a:ext uri="{9D8B030D-6E8A-4147-A177-3AD203B41FA5}">
                      <a16:colId xmlns="" xmlns:a16="http://schemas.microsoft.com/office/drawing/2014/main" val="2807316549"/>
                    </a:ext>
                  </a:extLst>
                </a:gridCol>
              </a:tblGrid>
              <a:tr h="266320">
                <a:tc>
                  <a:txBody>
                    <a:bodyPr/>
                    <a:lstStyle/>
                    <a:p>
                      <a:pPr algn="ctr"/>
                      <a:r>
                        <a:rPr lang="en-US" sz="1800" kern="100">
                          <a:effectLst/>
                        </a:rPr>
                        <a:t>△</a:t>
                      </a:r>
                      <a:endParaRPr lang="en-US" sz="1800">
                        <a:effectLst/>
                      </a:endParaRP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6C</a:t>
                      </a:r>
                    </a:p>
                  </a:txBody>
                  <a:tcPr marL="68580" marR="68580" marT="0" marB="0" anchor="ctr"/>
                </a:tc>
                <a:extLst>
                  <a:ext uri="{0D108BD9-81ED-4DB2-BD59-A6C34878D82A}">
                    <a16:rowId xmlns="" xmlns:a16="http://schemas.microsoft.com/office/drawing/2014/main" val="2023769632"/>
                  </a:ext>
                </a:extLst>
              </a:tr>
              <a:tr h="266320">
                <a:tc>
                  <a:txBody>
                    <a:bodyPr/>
                    <a:lstStyle/>
                    <a:p>
                      <a:pPr algn="ctr"/>
                      <a:r>
                        <a:rPr lang="en-US" sz="1800" kern="100">
                          <a:effectLst/>
                        </a:rPr>
                        <a:t>△</a:t>
                      </a:r>
                      <a:endParaRPr lang="en-US" sz="1800">
                        <a:effectLst/>
                      </a:endParaRP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3B</a:t>
                      </a:r>
                    </a:p>
                  </a:txBody>
                  <a:tcPr marL="68580" marR="68580" marT="0" marB="0" anchor="ctr"/>
                </a:tc>
                <a:extLst>
                  <a:ext uri="{0D108BD9-81ED-4DB2-BD59-A6C34878D82A}">
                    <a16:rowId xmlns="" xmlns:a16="http://schemas.microsoft.com/office/drawing/2014/main" val="2522589699"/>
                  </a:ext>
                </a:extLst>
              </a:tr>
              <a:tr h="266320">
                <a:tc>
                  <a:txBody>
                    <a:bodyPr/>
                    <a:lstStyle/>
                    <a:p>
                      <a:pPr algn="ctr"/>
                      <a:r>
                        <a:rPr lang="en-US" sz="1800" kern="100">
                          <a:effectLst/>
                        </a:rPr>
                        <a:t>△</a:t>
                      </a:r>
                      <a:endParaRPr lang="en-US" sz="1800">
                        <a:effectLst/>
                      </a:endParaRP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kern="100">
                          <a:effectLst/>
                        </a:rPr>
                        <a:t>△</a:t>
                      </a:r>
                      <a:endParaRPr lang="en-US" sz="1800">
                        <a:effectLst/>
                      </a:endParaRP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V</a:t>
                      </a:r>
                    </a:p>
                  </a:txBody>
                  <a:tcPr marL="68580" marR="68580" marT="0" marB="0"/>
                </a:tc>
                <a:tc>
                  <a:txBody>
                    <a:bodyPr/>
                    <a:lstStyle/>
                    <a:p>
                      <a:pPr algn="ctr"/>
                      <a:r>
                        <a:rPr lang="en-US" sz="1800">
                          <a:effectLst/>
                        </a:rPr>
                        <a:t>3B</a:t>
                      </a:r>
                    </a:p>
                  </a:txBody>
                  <a:tcPr marL="68580" marR="68580" marT="0" marB="0" anchor="ctr"/>
                </a:tc>
                <a:extLst>
                  <a:ext uri="{0D108BD9-81ED-4DB2-BD59-A6C34878D82A}">
                    <a16:rowId xmlns="" xmlns:a16="http://schemas.microsoft.com/office/drawing/2014/main" val="2472644158"/>
                  </a:ext>
                </a:extLst>
              </a:tr>
            </a:tbl>
          </a:graphicData>
        </a:graphic>
      </p:graphicFrame>
      <p:sp>
        <p:nvSpPr>
          <p:cNvPr id="22" name="矩形: 圓角 21">
            <a:extLst>
              <a:ext uri="{FF2B5EF4-FFF2-40B4-BE49-F238E27FC236}">
                <a16:creationId xmlns="" xmlns:a16="http://schemas.microsoft.com/office/drawing/2014/main" id="{0D725F37-E9C0-4727-890E-D01EE1E91632}"/>
              </a:ext>
            </a:extLst>
          </p:cNvPr>
          <p:cNvSpPr/>
          <p:nvPr/>
        </p:nvSpPr>
        <p:spPr>
          <a:xfrm>
            <a:off x="2415745" y="47367"/>
            <a:ext cx="1081215" cy="6281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000">
                <a:latin typeface="Microsoft YaHei UI Light"/>
                <a:ea typeface="Microsoft YaHei UI Light"/>
              </a:rPr>
              <a:t>足球操</a:t>
            </a:r>
          </a:p>
        </p:txBody>
      </p:sp>
      <p:sp>
        <p:nvSpPr>
          <p:cNvPr id="23" name="矩形: 圓角 22">
            <a:extLst>
              <a:ext uri="{FF2B5EF4-FFF2-40B4-BE49-F238E27FC236}">
                <a16:creationId xmlns="" xmlns:a16="http://schemas.microsoft.com/office/drawing/2014/main" id="{36D56EBA-ECF4-4602-834E-AB0C124CF13F}"/>
              </a:ext>
            </a:extLst>
          </p:cNvPr>
          <p:cNvSpPr/>
          <p:nvPr/>
        </p:nvSpPr>
        <p:spPr>
          <a:xfrm>
            <a:off x="3692610" y="47367"/>
            <a:ext cx="1318052" cy="6281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000">
                <a:latin typeface="Microsoft YaHei UI Light"/>
                <a:ea typeface="Microsoft YaHei UI Light"/>
              </a:rPr>
              <a:t>兔子搬家1-3號</a:t>
            </a:r>
          </a:p>
        </p:txBody>
      </p:sp>
      <p:sp>
        <p:nvSpPr>
          <p:cNvPr id="24" name="矩形: 圓角 23">
            <a:extLst>
              <a:ext uri="{FF2B5EF4-FFF2-40B4-BE49-F238E27FC236}">
                <a16:creationId xmlns="" xmlns:a16="http://schemas.microsoft.com/office/drawing/2014/main" id="{239B52C5-A1E2-4D67-9875-93EA571992C3}"/>
              </a:ext>
            </a:extLst>
          </p:cNvPr>
          <p:cNvSpPr/>
          <p:nvPr/>
        </p:nvSpPr>
        <p:spPr>
          <a:xfrm>
            <a:off x="5185718" y="47367"/>
            <a:ext cx="1688754" cy="6281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000">
                <a:latin typeface="Microsoft YaHei UI Light"/>
                <a:ea typeface="Microsoft YaHei UI Light"/>
              </a:rPr>
              <a:t>大象搬家二5-7號</a:t>
            </a:r>
          </a:p>
        </p:txBody>
      </p:sp>
      <p:sp>
        <p:nvSpPr>
          <p:cNvPr id="25" name="矩形: 圓角 24">
            <a:extLst>
              <a:ext uri="{FF2B5EF4-FFF2-40B4-BE49-F238E27FC236}">
                <a16:creationId xmlns="" xmlns:a16="http://schemas.microsoft.com/office/drawing/2014/main" id="{87DAC277-68CE-4025-BA28-E0ACE8A64317}"/>
              </a:ext>
            </a:extLst>
          </p:cNvPr>
          <p:cNvSpPr/>
          <p:nvPr/>
        </p:nvSpPr>
        <p:spPr>
          <a:xfrm>
            <a:off x="7059826" y="47367"/>
            <a:ext cx="1318052" cy="6281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000">
                <a:latin typeface="Microsoft YaHei UI Light"/>
                <a:ea typeface="Microsoft YaHei UI Light"/>
              </a:rPr>
              <a:t>企鵝搬家5-7號</a:t>
            </a:r>
          </a:p>
        </p:txBody>
      </p:sp>
    </p:spTree>
    <p:extLst>
      <p:ext uri="{BB962C8B-B14F-4D97-AF65-F5344CB8AC3E}">
        <p14:creationId xmlns:p14="http://schemas.microsoft.com/office/powerpoint/2010/main" val="371200170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0" indent="0">
              <a:buNone/>
            </a:pPr>
            <a:endParaRPr lang="zh-TW" altLang="en-US" dirty="0"/>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133</a:t>
            </a:fld>
            <a:endParaRPr lang="zh-TW" altLang="en-US"/>
          </a:p>
        </p:txBody>
      </p:sp>
      <p:graphicFrame>
        <p:nvGraphicFramePr>
          <p:cNvPr id="5" name="表格 4"/>
          <p:cNvGraphicFramePr>
            <a:graphicFrameLocks noGrp="1"/>
          </p:cNvGraphicFramePr>
          <p:nvPr/>
        </p:nvGraphicFramePr>
        <p:xfrm>
          <a:off x="457200" y="3356769"/>
          <a:ext cx="8229600" cy="609600"/>
        </p:xfrm>
        <a:graphic>
          <a:graphicData uri="http://schemas.openxmlformats.org/drawingml/2006/table">
            <a:tbl>
              <a:tblPr/>
              <a:tblGrid>
                <a:gridCol w="8229600"/>
              </a:tblGrid>
              <a:tr h="0">
                <a:tc>
                  <a:txBody>
                    <a:bodyPr/>
                    <a:lstStyle/>
                    <a:p>
                      <a:r>
                        <a:rPr lang="zh-TW" altLang="en-US" sz="1100">
                          <a:solidFill>
                            <a:srgbClr val="000000"/>
                          </a:solidFill>
                          <a:effectLst/>
                          <a:latin typeface="Times New Roman"/>
                        </a:rPr>
                        <a:t/>
                      </a:r>
                      <a:br>
                        <a:rPr lang="zh-TW" altLang="en-US" sz="1100">
                          <a:solidFill>
                            <a:srgbClr val="000000"/>
                          </a:solidFill>
                          <a:effectLst/>
                          <a:latin typeface="Times New Roman"/>
                        </a:rPr>
                      </a:br>
                      <a:endParaRPr lang="zh-TW" altLang="en-US"/>
                    </a:p>
                  </a:txBody>
                  <a:tcPr marL="0" marR="0" marT="0" marB="0">
                    <a:lnL>
                      <a:noFill/>
                    </a:lnL>
                    <a:lnR>
                      <a:noFill/>
                    </a:lnR>
                    <a:lnT>
                      <a:noFill/>
                    </a:lnT>
                    <a:lnB>
                      <a:noFill/>
                    </a:lnB>
                    <a:solidFill>
                      <a:srgbClr val="FFFFFF"/>
                    </a:solidFill>
                  </a:tcPr>
                </a:tc>
              </a:tr>
              <a:tr h="0">
                <a:tc>
                  <a:txBody>
                    <a:bodyPr/>
                    <a:lstStyle/>
                    <a:p>
                      <a:pPr algn="r"/>
                      <a:endParaRPr lang="zh-TW" altLang="en-US" sz="1100" dirty="0">
                        <a:solidFill>
                          <a:srgbClr val="000000"/>
                        </a:solidFill>
                        <a:effectLst/>
                        <a:latin typeface="Times New Roman"/>
                      </a:endParaRPr>
                    </a:p>
                  </a:txBody>
                  <a:tcPr marL="0" marR="0" marT="0" marB="0">
                    <a:lnL>
                      <a:noFill/>
                    </a:lnL>
                    <a:lnR>
                      <a:noFill/>
                    </a:lnR>
                    <a:lnT>
                      <a:noFill/>
                    </a:lnT>
                    <a:lnB>
                      <a:noFill/>
                    </a:lnB>
                    <a:solidFill>
                      <a:srgbClr val="FFFFFF"/>
                    </a:solidFill>
                  </a:tcPr>
                </a:tc>
              </a:tr>
            </a:tbl>
          </a:graphicData>
        </a:graphic>
      </p:graphicFrame>
      <p:pic>
        <p:nvPicPr>
          <p:cNvPr id="6" name="圖片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8622"/>
            <a:ext cx="9144000" cy="3874115"/>
          </a:xfrm>
          <a:prstGeom prst="rect">
            <a:avLst/>
          </a:prstGeom>
        </p:spPr>
      </p:pic>
    </p:spTree>
    <p:extLst>
      <p:ext uri="{BB962C8B-B14F-4D97-AF65-F5344CB8AC3E}">
        <p14:creationId xmlns:p14="http://schemas.microsoft.com/office/powerpoint/2010/main" val="15227043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 xmlns:a16="http://schemas.microsoft.com/office/drawing/2014/main" id="{889277CF-F78A-49AD-ABFD-3E1F6290927E}"/>
              </a:ext>
            </a:extLst>
          </p:cNvPr>
          <p:cNvSpPr>
            <a:spLocks noGrp="1"/>
          </p:cNvSpPr>
          <p:nvPr>
            <p:ph type="title"/>
          </p:nvPr>
        </p:nvSpPr>
        <p:spPr>
          <a:xfrm>
            <a:off x="1907704" y="2276872"/>
            <a:ext cx="5328592" cy="2297077"/>
          </a:xfrm>
        </p:spPr>
        <p:txBody>
          <a:bodyPr/>
          <a:lstStyle/>
          <a:p>
            <a:r>
              <a:rPr lang="zh-TW" altLang="en-US" sz="4800">
                <a:latin typeface="微軟正黑體"/>
                <a:ea typeface="微軟正黑體"/>
              </a:rPr>
              <a:t>評量標準與示例</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en-US" sz="4800">
                <a:latin typeface="微軟正黑體"/>
                <a:ea typeface="微軟正黑體"/>
              </a:rPr>
              <a:t>藝術領域</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en-US" sz="4800">
                <a:latin typeface="微軟正黑體"/>
                <a:ea typeface="微軟正黑體"/>
              </a:rPr>
              <a:t>第三學習階段</a:t>
            </a:r>
          </a:p>
        </p:txBody>
      </p:sp>
      <p:sp>
        <p:nvSpPr>
          <p:cNvPr id="4" name="投影片編號版面配置區 3">
            <a:extLst>
              <a:ext uri="{FF2B5EF4-FFF2-40B4-BE49-F238E27FC236}">
                <a16:creationId xmlns="" xmlns:a16="http://schemas.microsoft.com/office/drawing/2014/main" id="{256D62F0-1DA3-4B83-914E-EDC2A98D912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45110806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16035A-A379-4100-8312-DD932D5102B2}"/>
              </a:ext>
            </a:extLst>
          </p:cNvPr>
          <p:cNvSpPr>
            <a:spLocks noGrp="1"/>
          </p:cNvSpPr>
          <p:nvPr>
            <p:ph type="title"/>
          </p:nvPr>
        </p:nvSpPr>
        <p:spPr/>
        <p:txBody>
          <a:bodyPr/>
          <a:lstStyle/>
          <a:p>
            <a:r>
              <a:rPr lang="zh-TW" altLang="en-US">
                <a:latin typeface="微軟正黑體"/>
                <a:ea typeface="微軟正黑體"/>
              </a:rPr>
              <a:t>藝術評量標準</a:t>
            </a:r>
            <a:endParaRPr lang="en-US"/>
          </a:p>
        </p:txBody>
      </p:sp>
      <p:sp>
        <p:nvSpPr>
          <p:cNvPr id="3" name="Slide Number Placeholder 2">
            <a:extLst>
              <a:ext uri="{FF2B5EF4-FFF2-40B4-BE49-F238E27FC236}">
                <a16:creationId xmlns="" xmlns:a16="http://schemas.microsoft.com/office/drawing/2014/main" id="{E47D1C7F-019B-4348-8165-6781A8E32B8C}"/>
              </a:ext>
            </a:extLst>
          </p:cNvPr>
          <p:cNvSpPr>
            <a:spLocks noGrp="1"/>
          </p:cNvSpPr>
          <p:nvPr>
            <p:ph type="sldNum" sz="quarter" idx="12"/>
          </p:nvPr>
        </p:nvSpPr>
        <p:spPr/>
        <p:txBody>
          <a:bodyPr/>
          <a:lstStyle/>
          <a:p>
            <a:fld id="{212919CB-9008-46D8-B522-F861ED18CD9B}" type="slidenum">
              <a:rPr lang="zh-TW" altLang="en-US"/>
              <a:pPr/>
              <a:t>135</a:t>
            </a:fld>
            <a:endParaRPr lang="zh-TW" altLang="en-US"/>
          </a:p>
        </p:txBody>
      </p:sp>
      <p:sp>
        <p:nvSpPr>
          <p:cNvPr id="7" name="文字方塊 6">
            <a:extLst>
              <a:ext uri="{FF2B5EF4-FFF2-40B4-BE49-F238E27FC236}">
                <a16:creationId xmlns="" xmlns:a16="http://schemas.microsoft.com/office/drawing/2014/main" id="{5608D644-35DE-467C-9EE9-3A23D8459F68}"/>
              </a:ext>
            </a:extLst>
          </p:cNvPr>
          <p:cNvSpPr txBox="1"/>
          <p:nvPr/>
        </p:nvSpPr>
        <p:spPr>
          <a:xfrm>
            <a:off x="3200400" y="320040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tLang="zh-TW"/>
          </a:p>
        </p:txBody>
      </p:sp>
      <p:sp>
        <p:nvSpPr>
          <p:cNvPr id="8" name="文字方塊 7">
            <a:extLst>
              <a:ext uri="{FF2B5EF4-FFF2-40B4-BE49-F238E27FC236}">
                <a16:creationId xmlns="" xmlns:a16="http://schemas.microsoft.com/office/drawing/2014/main" id="{C175A77E-9AC0-4F1E-979A-FB745F6AA362}"/>
              </a:ext>
            </a:extLst>
          </p:cNvPr>
          <p:cNvSpPr txBox="1"/>
          <p:nvPr/>
        </p:nvSpPr>
        <p:spPr>
          <a:xfrm>
            <a:off x="537991" y="1345893"/>
            <a:ext cx="4303922"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solidFill>
                  <a:srgbClr val="000000"/>
                </a:solidFill>
                <a:latin typeface="Microsoft JhengHei"/>
                <a:ea typeface="Microsoft JhengHei"/>
                <a:cs typeface="Arial"/>
              </a:rPr>
              <a:t>第三階段</a:t>
            </a:r>
            <a:r>
              <a:rPr lang="en-US" altLang="zh-TW" sz="2400" b="1">
                <a:solidFill>
                  <a:srgbClr val="000000"/>
                </a:solidFill>
                <a:latin typeface="Microsoft JhengHei"/>
                <a:ea typeface="Microsoft JhengHei"/>
                <a:cs typeface="Arial"/>
              </a:rPr>
              <a:t> </a:t>
            </a:r>
            <a:r>
              <a:rPr lang="zh-TW" altLang="en-US" sz="2400" b="1">
                <a:solidFill>
                  <a:srgbClr val="000000"/>
                </a:solidFill>
                <a:latin typeface="Microsoft JhengHei"/>
                <a:ea typeface="Microsoft JhengHei"/>
                <a:cs typeface="Arial"/>
              </a:rPr>
              <a:t>表現主題</a:t>
            </a:r>
            <a:r>
              <a:rPr lang="en-US" altLang="zh-TW" sz="2400" b="1">
                <a:solidFill>
                  <a:srgbClr val="000000"/>
                </a:solidFill>
                <a:latin typeface="Microsoft JhengHei"/>
                <a:ea typeface="Microsoft JhengHei"/>
                <a:cs typeface="Arial"/>
              </a:rPr>
              <a:t>-</a:t>
            </a:r>
            <a:r>
              <a:rPr lang="zh-TW" altLang="en-US" sz="2400" b="1">
                <a:solidFill>
                  <a:srgbClr val="000000"/>
                </a:solidFill>
                <a:latin typeface="Microsoft JhengHei"/>
                <a:ea typeface="Microsoft JhengHei"/>
                <a:cs typeface="Arial"/>
              </a:rPr>
              <a:t>創作展現</a:t>
            </a:r>
            <a:endParaRPr lang="en-US" altLang="zh-TW">
              <a:solidFill>
                <a:srgbClr val="000000"/>
              </a:solidFill>
              <a:latin typeface="Microsoft JhengHei"/>
              <a:ea typeface="Microsoft JhengHei"/>
            </a:endParaRPr>
          </a:p>
        </p:txBody>
      </p:sp>
      <p:graphicFrame>
        <p:nvGraphicFramePr>
          <p:cNvPr id="10" name="表格 9">
            <a:extLst>
              <a:ext uri="{FF2B5EF4-FFF2-40B4-BE49-F238E27FC236}">
                <a16:creationId xmlns="" xmlns:a16="http://schemas.microsoft.com/office/drawing/2014/main" id="{064C8E40-5CB4-4B79-88FE-6A0CC6FB5965}"/>
              </a:ext>
            </a:extLst>
          </p:cNvPr>
          <p:cNvGraphicFramePr>
            <a:graphicFrameLocks noGrp="1"/>
          </p:cNvGraphicFramePr>
          <p:nvPr>
            <p:extLst>
              <p:ext uri="{D42A27DB-BD31-4B8C-83A1-F6EECF244321}">
                <p14:modId xmlns:p14="http://schemas.microsoft.com/office/powerpoint/2010/main" val="2015432258"/>
              </p:ext>
            </p:extLst>
          </p:nvPr>
        </p:nvGraphicFramePr>
        <p:xfrm>
          <a:off x="119350" y="1765395"/>
          <a:ext cx="8986665" cy="4314205"/>
        </p:xfrm>
        <a:graphic>
          <a:graphicData uri="http://schemas.openxmlformats.org/drawingml/2006/table">
            <a:tbl>
              <a:tblPr firstRow="1" bandRow="1">
                <a:tableStyleId>{93296810-A885-4BE3-A3E7-6D5BEEA58F35}</a:tableStyleId>
              </a:tblPr>
              <a:tblGrid>
                <a:gridCol w="587566">
                  <a:extLst>
                    <a:ext uri="{9D8B030D-6E8A-4147-A177-3AD203B41FA5}">
                      <a16:colId xmlns="" xmlns:a16="http://schemas.microsoft.com/office/drawing/2014/main" val="2168269154"/>
                    </a:ext>
                  </a:extLst>
                </a:gridCol>
                <a:gridCol w="780360">
                  <a:extLst>
                    <a:ext uri="{9D8B030D-6E8A-4147-A177-3AD203B41FA5}">
                      <a16:colId xmlns="" xmlns:a16="http://schemas.microsoft.com/office/drawing/2014/main" val="3239090863"/>
                    </a:ext>
                  </a:extLst>
                </a:gridCol>
                <a:gridCol w="1716794">
                  <a:extLst>
                    <a:ext uri="{9D8B030D-6E8A-4147-A177-3AD203B41FA5}">
                      <a16:colId xmlns="" xmlns:a16="http://schemas.microsoft.com/office/drawing/2014/main" val="2196191613"/>
                    </a:ext>
                  </a:extLst>
                </a:gridCol>
                <a:gridCol w="1817781">
                  <a:extLst>
                    <a:ext uri="{9D8B030D-6E8A-4147-A177-3AD203B41FA5}">
                      <a16:colId xmlns="" xmlns:a16="http://schemas.microsoft.com/office/drawing/2014/main" val="1930003968"/>
                    </a:ext>
                  </a:extLst>
                </a:gridCol>
                <a:gridCol w="1863686">
                  <a:extLst>
                    <a:ext uri="{9D8B030D-6E8A-4147-A177-3AD203B41FA5}">
                      <a16:colId xmlns="" xmlns:a16="http://schemas.microsoft.com/office/drawing/2014/main" val="2079537323"/>
                    </a:ext>
                  </a:extLst>
                </a:gridCol>
                <a:gridCol w="1660454">
                  <a:extLst>
                    <a:ext uri="{9D8B030D-6E8A-4147-A177-3AD203B41FA5}">
                      <a16:colId xmlns="" xmlns:a16="http://schemas.microsoft.com/office/drawing/2014/main" val="3706666975"/>
                    </a:ext>
                  </a:extLst>
                </a:gridCol>
                <a:gridCol w="560024">
                  <a:extLst>
                    <a:ext uri="{9D8B030D-6E8A-4147-A177-3AD203B41FA5}">
                      <a16:colId xmlns="" xmlns:a16="http://schemas.microsoft.com/office/drawing/2014/main" val="3738543288"/>
                    </a:ext>
                  </a:extLst>
                </a:gridCol>
              </a:tblGrid>
              <a:tr h="321325">
                <a:tc>
                  <a:txBody>
                    <a:bodyPr/>
                    <a:lstStyle/>
                    <a:p>
                      <a:pPr algn="ctr" rtl="0" fontAlgn="ctr">
                        <a:spcBef>
                          <a:spcPts val="0"/>
                        </a:spcBef>
                        <a:spcAft>
                          <a:spcPts val="0"/>
                        </a:spcAft>
                      </a:pPr>
                      <a:r>
                        <a:rPr lang="zh-TW" altLang="en-US" sz="1500">
                          <a:effectLst/>
                        </a:rPr>
                        <a:t>主題</a:t>
                      </a:r>
                      <a:endParaRPr lang="zh-TW" altLang="en-US">
                        <a:effectLst/>
                      </a:endParaRPr>
                    </a:p>
                  </a:txBody>
                  <a:tcPr marL="47625" marR="47625" anchor="ctr"/>
                </a:tc>
                <a:tc>
                  <a:txBody>
                    <a:bodyPr/>
                    <a:lstStyle/>
                    <a:p>
                      <a:pPr algn="ctr" rtl="0" fontAlgn="ctr">
                        <a:spcBef>
                          <a:spcPts val="0"/>
                        </a:spcBef>
                        <a:spcAft>
                          <a:spcPts val="0"/>
                        </a:spcAft>
                      </a:pPr>
                      <a:r>
                        <a:rPr lang="zh-TW" altLang="en-US" sz="1500">
                          <a:effectLst/>
                        </a:rPr>
                        <a:t>次主題</a:t>
                      </a:r>
                      <a:endParaRPr lang="zh-TW" altLang="en-US">
                        <a:effectLst/>
                      </a:endParaRPr>
                    </a:p>
                  </a:txBody>
                  <a:tcPr marL="47625" marR="47625" anchor="ctr"/>
                </a:tc>
                <a:tc>
                  <a:txBody>
                    <a:bodyPr/>
                    <a:lstStyle/>
                    <a:p>
                      <a:pPr algn="ctr" rtl="0" fontAlgn="ctr">
                        <a:spcBef>
                          <a:spcPts val="0"/>
                        </a:spcBef>
                        <a:spcAft>
                          <a:spcPts val="0"/>
                        </a:spcAft>
                      </a:pPr>
                      <a:r>
                        <a:rPr lang="af-ZA" sz="1500">
                          <a:effectLst/>
                        </a:rPr>
                        <a:t>A</a:t>
                      </a:r>
                      <a:endParaRPr lang="af-ZA">
                        <a:effectLst/>
                      </a:endParaRPr>
                    </a:p>
                  </a:txBody>
                  <a:tcPr marL="47625" marR="47625" anchor="ctr"/>
                </a:tc>
                <a:tc>
                  <a:txBody>
                    <a:bodyPr/>
                    <a:lstStyle/>
                    <a:p>
                      <a:pPr algn="ctr" rtl="0" fontAlgn="ctr">
                        <a:spcBef>
                          <a:spcPts val="0"/>
                        </a:spcBef>
                        <a:spcAft>
                          <a:spcPts val="0"/>
                        </a:spcAft>
                      </a:pPr>
                      <a:r>
                        <a:rPr lang="af-ZA" sz="1500">
                          <a:effectLst/>
                        </a:rPr>
                        <a:t>B</a:t>
                      </a:r>
                      <a:endParaRPr lang="af-ZA">
                        <a:effectLst/>
                      </a:endParaRPr>
                    </a:p>
                  </a:txBody>
                  <a:tcPr marL="47625" marR="47625" anchor="ctr"/>
                </a:tc>
                <a:tc>
                  <a:txBody>
                    <a:bodyPr/>
                    <a:lstStyle/>
                    <a:p>
                      <a:pPr algn="ctr" rtl="0" fontAlgn="ctr">
                        <a:spcBef>
                          <a:spcPts val="0"/>
                        </a:spcBef>
                        <a:spcAft>
                          <a:spcPts val="0"/>
                        </a:spcAft>
                      </a:pPr>
                      <a:r>
                        <a:rPr lang="af-ZA" sz="1500">
                          <a:effectLst/>
                        </a:rPr>
                        <a:t>C</a:t>
                      </a:r>
                      <a:endParaRPr lang="af-ZA">
                        <a:effectLst/>
                      </a:endParaRPr>
                    </a:p>
                  </a:txBody>
                  <a:tcPr marL="47625" marR="47625" anchor="ctr"/>
                </a:tc>
                <a:tc>
                  <a:txBody>
                    <a:bodyPr/>
                    <a:lstStyle/>
                    <a:p>
                      <a:pPr algn="ctr" rtl="0" fontAlgn="ctr">
                        <a:spcBef>
                          <a:spcPts val="0"/>
                        </a:spcBef>
                        <a:spcAft>
                          <a:spcPts val="0"/>
                        </a:spcAft>
                      </a:pPr>
                      <a:r>
                        <a:rPr lang="af-ZA" sz="1500">
                          <a:effectLst/>
                        </a:rPr>
                        <a:t>D</a:t>
                      </a:r>
                      <a:endParaRPr lang="af-ZA">
                        <a:effectLst/>
                      </a:endParaRPr>
                    </a:p>
                  </a:txBody>
                  <a:tcPr marL="47625" marR="47625" anchor="ctr"/>
                </a:tc>
                <a:tc>
                  <a:txBody>
                    <a:bodyPr/>
                    <a:lstStyle/>
                    <a:p>
                      <a:pPr algn="ctr" rtl="0" fontAlgn="ctr">
                        <a:spcBef>
                          <a:spcPts val="0"/>
                        </a:spcBef>
                        <a:spcAft>
                          <a:spcPts val="0"/>
                        </a:spcAft>
                      </a:pPr>
                      <a:r>
                        <a:rPr lang="af-ZA" sz="1500">
                          <a:effectLst/>
                        </a:rPr>
                        <a:t>E</a:t>
                      </a:r>
                      <a:endParaRPr lang="af-ZA">
                        <a:effectLst/>
                      </a:endParaRPr>
                    </a:p>
                  </a:txBody>
                  <a:tcPr marL="47625" marR="47625" anchor="ctr"/>
                </a:tc>
                <a:extLst>
                  <a:ext uri="{0D108BD9-81ED-4DB2-BD59-A6C34878D82A}">
                    <a16:rowId xmlns="" xmlns:a16="http://schemas.microsoft.com/office/drawing/2014/main" val="2650789017"/>
                  </a:ext>
                </a:extLst>
              </a:tr>
              <a:tr h="3009900">
                <a:tc>
                  <a:txBody>
                    <a:bodyPr/>
                    <a:lstStyle/>
                    <a:p>
                      <a:pPr algn="ctr" rtl="0" fontAlgn="ctr">
                        <a:spcBef>
                          <a:spcPts val="0"/>
                        </a:spcBef>
                        <a:spcAft>
                          <a:spcPts val="0"/>
                        </a:spcAft>
                      </a:pPr>
                      <a:r>
                        <a:rPr lang="zh-TW" altLang="en-US" sz="1500">
                          <a:effectLst/>
                        </a:rPr>
                        <a:t>表現</a:t>
                      </a:r>
                      <a:endParaRPr lang="zh-TW" altLang="en-US">
                        <a:effectLst/>
                      </a:endParaRPr>
                    </a:p>
                  </a:txBody>
                  <a:tcPr marL="47625" marR="47625" anchor="ctr"/>
                </a:tc>
                <a:tc>
                  <a:txBody>
                    <a:bodyPr/>
                    <a:lstStyle/>
                    <a:p>
                      <a:pPr algn="ctr" rtl="0">
                        <a:spcBef>
                          <a:spcPts val="0"/>
                        </a:spcBef>
                        <a:spcAft>
                          <a:spcPts val="0"/>
                        </a:spcAft>
                      </a:pPr>
                      <a:r>
                        <a:rPr lang="zh-TW" altLang="en-US" sz="1500">
                          <a:effectLst/>
                        </a:rPr>
                        <a:t>創作</a:t>
                      </a:r>
                      <a:endParaRPr lang="zh-TW" altLang="en-US"/>
                    </a:p>
                    <a:p>
                      <a:pPr lvl="0" algn="ctr" fontAlgn="ctr">
                        <a:spcBef>
                          <a:spcPts val="0"/>
                        </a:spcBef>
                        <a:spcAft>
                          <a:spcPts val="0"/>
                        </a:spcAft>
                        <a:buNone/>
                      </a:pPr>
                      <a:r>
                        <a:rPr lang="zh-TW" altLang="en-US" sz="1500">
                          <a:effectLst/>
                        </a:rPr>
                        <a:t>展現</a:t>
                      </a:r>
                      <a:endParaRPr lang="zh-TW" altLang="en-US">
                        <a:effectLst/>
                      </a:endParaRPr>
                    </a:p>
                  </a:txBody>
                  <a:tcPr marL="47625" marR="47625" anchor="ctr"/>
                </a:tc>
                <a:tc>
                  <a:txBody>
                    <a:bodyPr/>
                    <a:lstStyle/>
                    <a:p>
                      <a:pPr algn="just" rtl="0" fontAlgn="base">
                        <a:spcBef>
                          <a:spcPts val="0"/>
                        </a:spcBef>
                        <a:spcAft>
                          <a:spcPts val="0"/>
                        </a:spcAft>
                        <a:buFont typeface="+mj-lt"/>
                        <a:buAutoNum type="arabicPeriod"/>
                      </a:pPr>
                      <a:r>
                        <a:rPr lang="zh-TW" altLang="en-US" sz="1600">
                          <a:effectLst/>
                        </a:rPr>
                        <a:t>能合宜地使用音樂元素，進行簡易即興與創作，表達自我的思想與情感。</a:t>
                      </a:r>
                    </a:p>
                    <a:p>
                      <a:pPr algn="l" rtl="0" fontAlgn="base">
                        <a:spcBef>
                          <a:spcPts val="0"/>
                        </a:spcBef>
                        <a:spcAft>
                          <a:spcPts val="0"/>
                        </a:spcAft>
                        <a:buFont typeface="+mj-lt"/>
                        <a:buAutoNum type="arabicPeriod"/>
                      </a:pPr>
                      <a:r>
                        <a:rPr lang="zh-TW" altLang="en-US" sz="1600">
                          <a:effectLst/>
                        </a:rPr>
                        <a:t>能運用設計思考充分地進行創意發想。</a:t>
                      </a:r>
                    </a:p>
                    <a:p>
                      <a:pPr algn="l" rtl="0" fontAlgn="base">
                        <a:spcBef>
                          <a:spcPts val="0"/>
                        </a:spcBef>
                        <a:spcAft>
                          <a:spcPts val="0"/>
                        </a:spcAft>
                        <a:buFont typeface="+mj-lt"/>
                        <a:buAutoNum type="arabicPeriod"/>
                      </a:pPr>
                      <a:r>
                        <a:rPr lang="zh-TW" altLang="en-US" sz="1600">
                          <a:effectLst/>
                        </a:rPr>
                        <a:t>能創意地展現作品主題的適切性。</a:t>
                      </a:r>
                    </a:p>
                    <a:p>
                      <a:pPr algn="l" rtl="0" fontAlgn="base">
                        <a:spcBef>
                          <a:spcPts val="0"/>
                        </a:spcBef>
                        <a:spcAft>
                          <a:spcPts val="0"/>
                        </a:spcAft>
                        <a:buFont typeface="+mj-lt"/>
                        <a:buAutoNum type="arabicPeriod"/>
                      </a:pPr>
                      <a:r>
                        <a:rPr lang="zh-TW" altLang="en-US" sz="1600">
                          <a:effectLst/>
                        </a:rPr>
                        <a:t>能明確地構思主題與選擇表演內容。</a:t>
                      </a:r>
                    </a:p>
                    <a:p>
                      <a:pPr algn="just" rtl="0" fontAlgn="base">
                        <a:spcBef>
                          <a:spcPts val="0"/>
                        </a:spcBef>
                        <a:spcAft>
                          <a:spcPts val="0"/>
                        </a:spcAft>
                        <a:buFont typeface="+mj-lt"/>
                        <a:buAutoNum type="arabicPeriod"/>
                      </a:pPr>
                      <a:r>
                        <a:rPr lang="zh-TW" altLang="en-US" sz="1600">
                          <a:effectLst/>
                        </a:rPr>
                        <a:t>能適切地運用不同創作形式，從事展演活動。</a:t>
                      </a:r>
                    </a:p>
                  </a:txBody>
                  <a:tcPr marL="66675" marR="66675"/>
                </a:tc>
                <a:tc>
                  <a:txBody>
                    <a:bodyPr/>
                    <a:lstStyle/>
                    <a:p>
                      <a:pPr algn="just" rtl="0" fontAlgn="base">
                        <a:spcBef>
                          <a:spcPts val="0"/>
                        </a:spcBef>
                        <a:spcAft>
                          <a:spcPts val="0"/>
                        </a:spcAft>
                        <a:buFont typeface="+mj-lt"/>
                        <a:buAutoNum type="arabicPeriod"/>
                      </a:pPr>
                      <a:r>
                        <a:rPr lang="zh-TW" altLang="en-US" sz="1600">
                          <a:effectLst/>
                        </a:rPr>
                        <a:t>能使用音樂元素，進行簡易即興與創作，表達自我的思想與情感。</a:t>
                      </a:r>
                    </a:p>
                    <a:p>
                      <a:pPr lvl="0" indent="0" algn="just">
                        <a:spcBef>
                          <a:spcPts val="0"/>
                        </a:spcBef>
                        <a:spcAft>
                          <a:spcPts val="0"/>
                        </a:spcAft>
                        <a:buNone/>
                      </a:pPr>
                      <a:endParaRPr lang="zh-TW" altLang="en-US" sz="1600"/>
                    </a:p>
                    <a:p>
                      <a:pPr algn="l" rtl="0">
                        <a:spcBef>
                          <a:spcPts val="0"/>
                        </a:spcBef>
                        <a:spcAft>
                          <a:spcPts val="0"/>
                        </a:spcAft>
                        <a:buFont typeface="+mj-lt"/>
                        <a:buAutoNum type="arabicPeriod" startAt="2"/>
                      </a:pPr>
                      <a:r>
                        <a:rPr lang="zh-TW" altLang="en-US" sz="1600">
                          <a:effectLst/>
                        </a:rPr>
                        <a:t>能運用設計思考進行創意發想。</a:t>
                      </a:r>
                      <a:endParaRPr lang="zh-TW" altLang="en-US" sz="1600"/>
                    </a:p>
                    <a:p>
                      <a:pPr lvl="0" indent="0" algn="l" fontAlgn="base">
                        <a:spcBef>
                          <a:spcPts val="0"/>
                        </a:spcBef>
                        <a:spcAft>
                          <a:spcPts val="0"/>
                        </a:spcAft>
                        <a:buNone/>
                      </a:pPr>
                      <a:endParaRPr lang="zh-TW" altLang="en-US" sz="1600">
                        <a:effectLst/>
                      </a:endParaRPr>
                    </a:p>
                    <a:p>
                      <a:pPr algn="l" rtl="0" fontAlgn="base">
                        <a:spcBef>
                          <a:spcPts val="0"/>
                        </a:spcBef>
                        <a:spcAft>
                          <a:spcPts val="0"/>
                        </a:spcAft>
                        <a:buFont typeface="+mj-lt"/>
                        <a:buAutoNum type="arabicPeriod" startAt="3"/>
                      </a:pPr>
                      <a:r>
                        <a:rPr lang="zh-TW" altLang="en-US" sz="1600">
                          <a:effectLst/>
                        </a:rPr>
                        <a:t>能展現作品主題的適切性。</a:t>
                      </a:r>
                    </a:p>
                    <a:p>
                      <a:pPr algn="l" rtl="0" fontAlgn="base">
                        <a:spcBef>
                          <a:spcPts val="0"/>
                        </a:spcBef>
                        <a:spcAft>
                          <a:spcPts val="0"/>
                        </a:spcAft>
                        <a:buFont typeface="+mj-lt"/>
                        <a:buAutoNum type="arabicPeriod" startAt="3"/>
                      </a:pPr>
                      <a:r>
                        <a:rPr lang="zh-TW" altLang="en-US" sz="1600">
                          <a:effectLst/>
                        </a:rPr>
                        <a:t>能構思主題與選擇表演內容。</a:t>
                      </a:r>
                    </a:p>
                    <a:p>
                      <a:pPr lvl="0" indent="0" algn="l">
                        <a:spcBef>
                          <a:spcPts val="0"/>
                        </a:spcBef>
                        <a:spcAft>
                          <a:spcPts val="0"/>
                        </a:spcAft>
                        <a:buNone/>
                      </a:pPr>
                      <a:endParaRPr lang="zh-TW" altLang="en-US" sz="1600"/>
                    </a:p>
                    <a:p>
                      <a:pPr algn="just" rtl="0" fontAlgn="base">
                        <a:spcBef>
                          <a:spcPts val="0"/>
                        </a:spcBef>
                        <a:spcAft>
                          <a:spcPts val="0"/>
                        </a:spcAft>
                        <a:buFont typeface="+mj-lt"/>
                        <a:buAutoNum type="arabicPeriod" startAt="5"/>
                      </a:pPr>
                      <a:r>
                        <a:rPr lang="zh-TW" altLang="en-US" sz="1600">
                          <a:effectLst/>
                        </a:rPr>
                        <a:t>能運用不同創作形式，從事展演活動。</a:t>
                      </a:r>
                    </a:p>
                  </a:txBody>
                  <a:tcPr marL="66675" marR="66675"/>
                </a:tc>
                <a:tc>
                  <a:txBody>
                    <a:bodyPr/>
                    <a:lstStyle/>
                    <a:p>
                      <a:pPr algn="just" rtl="0" fontAlgn="base">
                        <a:spcBef>
                          <a:spcPts val="0"/>
                        </a:spcBef>
                        <a:spcAft>
                          <a:spcPts val="0"/>
                        </a:spcAft>
                        <a:buFont typeface="+mj-lt"/>
                        <a:buAutoNum type="arabicPeriod"/>
                      </a:pPr>
                      <a:r>
                        <a:rPr lang="zh-TW" altLang="en-US" sz="1600">
                          <a:effectLst/>
                        </a:rPr>
                        <a:t>能使用音樂元素，概略地進行簡易即興與創作，表達自我的思想與情感。</a:t>
                      </a:r>
                    </a:p>
                    <a:p>
                      <a:pPr algn="l" rtl="0" fontAlgn="base">
                        <a:spcBef>
                          <a:spcPts val="0"/>
                        </a:spcBef>
                        <a:spcAft>
                          <a:spcPts val="0"/>
                        </a:spcAft>
                        <a:buFont typeface="+mj-lt"/>
                        <a:buAutoNum type="arabicPeriod"/>
                      </a:pPr>
                      <a:r>
                        <a:rPr lang="zh-TW" altLang="en-US" sz="1600">
                          <a:effectLst/>
                        </a:rPr>
                        <a:t>能運用設計思考概略地進行創意發想。</a:t>
                      </a:r>
                      <a:endParaRPr lang="en-US" altLang="zh-TW" sz="1600">
                        <a:effectLst/>
                      </a:endParaRPr>
                    </a:p>
                    <a:p>
                      <a:pPr algn="l" rtl="0" fontAlgn="base">
                        <a:spcBef>
                          <a:spcPts val="0"/>
                        </a:spcBef>
                        <a:spcAft>
                          <a:spcPts val="0"/>
                        </a:spcAft>
                        <a:buFont typeface="+mj-lt"/>
                        <a:buAutoNum type="arabicPeriod"/>
                      </a:pPr>
                      <a:endParaRPr lang="zh-TW" altLang="en-US" sz="1600">
                        <a:effectLst/>
                      </a:endParaRPr>
                    </a:p>
                    <a:p>
                      <a:pPr algn="l" rtl="0" fontAlgn="base">
                        <a:spcBef>
                          <a:spcPts val="0"/>
                        </a:spcBef>
                        <a:spcAft>
                          <a:spcPts val="0"/>
                        </a:spcAft>
                        <a:buFont typeface="+mj-lt"/>
                        <a:buAutoNum type="arabicPeriod"/>
                      </a:pPr>
                      <a:r>
                        <a:rPr lang="zh-TW" altLang="en-US" sz="1600">
                          <a:effectLst/>
                        </a:rPr>
                        <a:t>能概略地展現作品主題的適切性。</a:t>
                      </a:r>
                    </a:p>
                    <a:p>
                      <a:pPr algn="l" rtl="0" fontAlgn="base">
                        <a:spcBef>
                          <a:spcPts val="0"/>
                        </a:spcBef>
                        <a:spcAft>
                          <a:spcPts val="0"/>
                        </a:spcAft>
                        <a:buFont typeface="+mj-lt"/>
                        <a:buAutoNum type="arabicPeriod"/>
                      </a:pPr>
                      <a:r>
                        <a:rPr lang="zh-TW" altLang="en-US" sz="1600">
                          <a:effectLst/>
                        </a:rPr>
                        <a:t>能部分地構思主題與選擇表演內容。</a:t>
                      </a:r>
                    </a:p>
                    <a:p>
                      <a:pPr lvl="0" algn="l">
                        <a:spcBef>
                          <a:spcPts val="0"/>
                        </a:spcBef>
                        <a:spcAft>
                          <a:spcPts val="0"/>
                        </a:spcAft>
                        <a:buAutoNum type="arabicPeriod"/>
                      </a:pPr>
                      <a:endParaRPr lang="zh-TW" altLang="en-US" sz="1600"/>
                    </a:p>
                    <a:p>
                      <a:pPr algn="just" rtl="0" fontAlgn="base">
                        <a:spcBef>
                          <a:spcPts val="0"/>
                        </a:spcBef>
                        <a:spcAft>
                          <a:spcPts val="0"/>
                        </a:spcAft>
                        <a:buFont typeface="+mj-lt"/>
                        <a:buAutoNum type="arabicPeriod"/>
                      </a:pPr>
                      <a:r>
                        <a:rPr lang="zh-TW" altLang="en-US" sz="1600">
                          <a:effectLst/>
                        </a:rPr>
                        <a:t>能概略地運用不同創作形式，從事展演活動。</a:t>
                      </a:r>
                    </a:p>
                  </a:txBody>
                  <a:tcPr marL="66675" marR="66675"/>
                </a:tc>
                <a:tc>
                  <a:txBody>
                    <a:bodyPr/>
                    <a:lstStyle/>
                    <a:p>
                      <a:pPr algn="just" rtl="0" fontAlgn="base">
                        <a:spcBef>
                          <a:spcPts val="0"/>
                        </a:spcBef>
                        <a:spcAft>
                          <a:spcPts val="0"/>
                        </a:spcAft>
                        <a:buFont typeface="+mj-lt"/>
                        <a:buAutoNum type="arabicPeriod"/>
                      </a:pPr>
                      <a:r>
                        <a:rPr lang="zh-TW" altLang="en-US" sz="1600">
                          <a:effectLst/>
                        </a:rPr>
                        <a:t>能嘗試簡易即興或創作。</a:t>
                      </a:r>
                    </a:p>
                    <a:p>
                      <a:pPr lvl="0" algn="just">
                        <a:spcBef>
                          <a:spcPts val="0"/>
                        </a:spcBef>
                        <a:spcAft>
                          <a:spcPts val="0"/>
                        </a:spcAft>
                        <a:buAutoNum type="arabicPeriod"/>
                      </a:pPr>
                      <a:endParaRPr lang="zh-TW" altLang="en-US" sz="1600"/>
                    </a:p>
                    <a:p>
                      <a:pPr lvl="0" algn="just">
                        <a:spcBef>
                          <a:spcPts val="0"/>
                        </a:spcBef>
                        <a:spcAft>
                          <a:spcPts val="0"/>
                        </a:spcAft>
                        <a:buAutoNum type="arabicPeriod"/>
                      </a:pPr>
                      <a:endParaRPr lang="zh-TW" altLang="en-US" sz="1600"/>
                    </a:p>
                    <a:p>
                      <a:pPr lvl="0" indent="0" algn="just">
                        <a:spcBef>
                          <a:spcPts val="0"/>
                        </a:spcBef>
                        <a:spcAft>
                          <a:spcPts val="0"/>
                        </a:spcAft>
                        <a:buNone/>
                      </a:pPr>
                      <a:endParaRPr lang="zh-TW" altLang="en-US" sz="1600"/>
                    </a:p>
                    <a:p>
                      <a:pPr algn="l" rtl="0" fontAlgn="base">
                        <a:spcBef>
                          <a:spcPts val="0"/>
                        </a:spcBef>
                        <a:spcAft>
                          <a:spcPts val="0"/>
                        </a:spcAft>
                        <a:buFont typeface="+mj-lt"/>
                        <a:buAutoNum type="arabicPeriod" startAt="2"/>
                      </a:pPr>
                      <a:r>
                        <a:rPr lang="zh-TW" altLang="en-US" sz="1600">
                          <a:effectLst/>
                        </a:rPr>
                        <a:t>能運用設計思考嘗試進行創意發想。</a:t>
                      </a:r>
                    </a:p>
                    <a:p>
                      <a:pPr algn="l" rtl="0" fontAlgn="base">
                        <a:spcBef>
                          <a:spcPts val="0"/>
                        </a:spcBef>
                        <a:spcAft>
                          <a:spcPts val="0"/>
                        </a:spcAft>
                        <a:buFont typeface="+mj-lt"/>
                        <a:buAutoNum type="arabicPeriod" startAt="2"/>
                      </a:pPr>
                      <a:r>
                        <a:rPr lang="zh-TW" altLang="en-US" sz="1600">
                          <a:effectLst/>
                        </a:rPr>
                        <a:t>能嘗試展現作品主題。</a:t>
                      </a:r>
                    </a:p>
                    <a:p>
                      <a:pPr algn="l" rtl="0" fontAlgn="base">
                        <a:spcBef>
                          <a:spcPts val="0"/>
                        </a:spcBef>
                        <a:spcAft>
                          <a:spcPts val="0"/>
                        </a:spcAft>
                        <a:buFont typeface="+mj-lt"/>
                        <a:buAutoNum type="arabicPeriod" startAt="2"/>
                      </a:pPr>
                      <a:r>
                        <a:rPr lang="zh-TW" altLang="en-US" sz="1600">
                          <a:effectLst/>
                        </a:rPr>
                        <a:t>能嘗試構思主題與選擇表演內容。</a:t>
                      </a:r>
                    </a:p>
                    <a:p>
                      <a:pPr algn="just" rtl="0" fontAlgn="base">
                        <a:spcBef>
                          <a:spcPts val="0"/>
                        </a:spcBef>
                        <a:spcAft>
                          <a:spcPts val="0"/>
                        </a:spcAft>
                        <a:buFont typeface="+mj-lt"/>
                        <a:buAutoNum type="arabicPeriod" startAt="5"/>
                      </a:pPr>
                      <a:r>
                        <a:rPr lang="zh-TW" altLang="en-US" sz="1600">
                          <a:effectLst/>
                        </a:rPr>
                        <a:t>能嘗試運用不同創作形式，從事展演活動。</a:t>
                      </a:r>
                    </a:p>
                  </a:txBody>
                  <a:tcPr marL="66675" marR="66675"/>
                </a:tc>
                <a:tc>
                  <a:txBody>
                    <a:bodyPr/>
                    <a:lstStyle/>
                    <a:p>
                      <a:pPr algn="ctr" rtl="0" fontAlgn="ctr">
                        <a:spcBef>
                          <a:spcPts val="0"/>
                        </a:spcBef>
                        <a:spcAft>
                          <a:spcPts val="0"/>
                        </a:spcAft>
                      </a:pPr>
                      <a:r>
                        <a:rPr lang="zh-TW" altLang="en-US" sz="1600">
                          <a:effectLst/>
                        </a:rPr>
                        <a:t>未</a:t>
                      </a:r>
                    </a:p>
                    <a:p>
                      <a:pPr algn="ctr" rtl="0" fontAlgn="ctr">
                        <a:spcBef>
                          <a:spcPts val="0"/>
                        </a:spcBef>
                        <a:spcAft>
                          <a:spcPts val="0"/>
                        </a:spcAft>
                      </a:pPr>
                      <a:r>
                        <a:rPr lang="zh-TW" altLang="en-US" sz="1600">
                          <a:effectLst/>
                        </a:rPr>
                        <a:t/>
                      </a:r>
                      <a:br>
                        <a:rPr lang="zh-TW" altLang="en-US" sz="1600">
                          <a:effectLst/>
                        </a:rPr>
                      </a:br>
                      <a:r>
                        <a:rPr lang="zh-TW" altLang="en-US" sz="1600">
                          <a:effectLst/>
                        </a:rPr>
                        <a:t>達</a:t>
                      </a:r>
                    </a:p>
                    <a:p>
                      <a:pPr algn="ctr" rtl="0" fontAlgn="ctr">
                        <a:spcBef>
                          <a:spcPts val="0"/>
                        </a:spcBef>
                        <a:spcAft>
                          <a:spcPts val="0"/>
                        </a:spcAft>
                      </a:pPr>
                      <a:r>
                        <a:rPr lang="zh-TW" altLang="en-US" sz="1600">
                          <a:effectLst/>
                        </a:rPr>
                        <a:t/>
                      </a:r>
                      <a:br>
                        <a:rPr lang="zh-TW" altLang="en-US" sz="1600">
                          <a:effectLst/>
                        </a:rPr>
                      </a:br>
                      <a:r>
                        <a:rPr lang="af-ZA" sz="1600">
                          <a:effectLst/>
                        </a:rPr>
                        <a:t>D</a:t>
                      </a:r>
                    </a:p>
                    <a:p>
                      <a:pPr algn="ctr" rtl="0" fontAlgn="ctr">
                        <a:spcBef>
                          <a:spcPts val="0"/>
                        </a:spcBef>
                        <a:spcAft>
                          <a:spcPts val="0"/>
                        </a:spcAft>
                      </a:pPr>
                      <a:r>
                        <a:rPr lang="af-ZA" sz="1600">
                          <a:effectLst/>
                        </a:rPr>
                        <a:t/>
                      </a:r>
                      <a:br>
                        <a:rPr lang="af-ZA" sz="1600">
                          <a:effectLst/>
                        </a:rPr>
                      </a:br>
                      <a:r>
                        <a:rPr lang="zh-TW" altLang="en-US" sz="1600">
                          <a:effectLst/>
                        </a:rPr>
                        <a:t>級</a:t>
                      </a:r>
                    </a:p>
                  </a:txBody>
                  <a:tcPr marL="47625" marR="47625" anchor="ctr"/>
                </a:tc>
                <a:extLst>
                  <a:ext uri="{0D108BD9-81ED-4DB2-BD59-A6C34878D82A}">
                    <a16:rowId xmlns="" xmlns:a16="http://schemas.microsoft.com/office/drawing/2014/main" val="3025457300"/>
                  </a:ext>
                </a:extLst>
              </a:tr>
            </a:tbl>
          </a:graphicData>
        </a:graphic>
      </p:graphicFrame>
      <p:sp>
        <p:nvSpPr>
          <p:cNvPr id="12" name="矩形 11">
            <a:extLst>
              <a:ext uri="{FF2B5EF4-FFF2-40B4-BE49-F238E27FC236}">
                <a16:creationId xmlns="" xmlns:a16="http://schemas.microsoft.com/office/drawing/2014/main" id="{550DFA1E-B5AC-4047-A645-D2F8A48006EB}"/>
              </a:ext>
            </a:extLst>
          </p:cNvPr>
          <p:cNvSpPr/>
          <p:nvPr/>
        </p:nvSpPr>
        <p:spPr>
          <a:xfrm>
            <a:off x="1470751" y="3357388"/>
            <a:ext cx="6973676" cy="76751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900603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16035A-A379-4100-8312-DD932D5102B2}"/>
              </a:ext>
            </a:extLst>
          </p:cNvPr>
          <p:cNvSpPr>
            <a:spLocks noGrp="1"/>
          </p:cNvSpPr>
          <p:nvPr>
            <p:ph type="title"/>
          </p:nvPr>
        </p:nvSpPr>
        <p:spPr/>
        <p:txBody>
          <a:bodyPr/>
          <a:lstStyle/>
          <a:p>
            <a:r>
              <a:rPr lang="zh-TW" altLang="en-US">
                <a:latin typeface="微軟正黑體"/>
                <a:ea typeface="微軟正黑體"/>
              </a:rPr>
              <a:t>表現示例</a:t>
            </a:r>
            <a:r>
              <a:rPr lang="en-US">
                <a:latin typeface="微軟正黑體"/>
                <a:ea typeface="微軟正黑體"/>
              </a:rPr>
              <a:t>-</a:t>
            </a:r>
            <a:r>
              <a:rPr lang="zh-TW" altLang="en-US">
                <a:latin typeface="微軟正黑體"/>
                <a:ea typeface="微軟正黑體"/>
              </a:rPr>
              <a:t>我們的冠軍杯</a:t>
            </a:r>
          </a:p>
        </p:txBody>
      </p:sp>
      <p:sp>
        <p:nvSpPr>
          <p:cNvPr id="3" name="Slide Number Placeholder 2">
            <a:extLst>
              <a:ext uri="{FF2B5EF4-FFF2-40B4-BE49-F238E27FC236}">
                <a16:creationId xmlns="" xmlns:a16="http://schemas.microsoft.com/office/drawing/2014/main" id="{E47D1C7F-019B-4348-8165-6781A8E32B8C}"/>
              </a:ext>
            </a:extLst>
          </p:cNvPr>
          <p:cNvSpPr>
            <a:spLocks noGrp="1"/>
          </p:cNvSpPr>
          <p:nvPr>
            <p:ph type="sldNum" sz="quarter" idx="12"/>
          </p:nvPr>
        </p:nvSpPr>
        <p:spPr/>
        <p:txBody>
          <a:bodyPr/>
          <a:lstStyle/>
          <a:p>
            <a:fld id="{212919CB-9008-46D8-B522-F861ED18CD9B}" type="slidenum">
              <a:rPr lang="zh-TW" altLang="en-US"/>
              <a:pPr/>
              <a:t>136</a:t>
            </a:fld>
            <a:endParaRPr lang="zh-TW" altLang="en-US"/>
          </a:p>
        </p:txBody>
      </p:sp>
      <p:pic>
        <p:nvPicPr>
          <p:cNvPr id="9" name="圖片 9" descr="一張含有 螢幕擷取畫面 的圖片&#10;&#10;描述是以非常高的可信度產生">
            <a:extLst>
              <a:ext uri="{FF2B5EF4-FFF2-40B4-BE49-F238E27FC236}">
                <a16:creationId xmlns="" xmlns:a16="http://schemas.microsoft.com/office/drawing/2014/main" id="{9982DD0A-BC9E-4A67-9116-9AC933ACA80C}"/>
              </a:ext>
            </a:extLst>
          </p:cNvPr>
          <p:cNvPicPr>
            <a:picLocks noGrp="1" noChangeAspect="1"/>
          </p:cNvPicPr>
          <p:nvPr>
            <p:ph idx="1"/>
          </p:nvPr>
        </p:nvPicPr>
        <p:blipFill>
          <a:blip r:embed="rId2"/>
          <a:stretch>
            <a:fillRect/>
          </a:stretch>
        </p:blipFill>
        <p:spPr>
          <a:xfrm>
            <a:off x="688268" y="1343869"/>
            <a:ext cx="7473681" cy="4109979"/>
          </a:xfrm>
          <a:prstGeom prst="rect">
            <a:avLst/>
          </a:prstGeom>
        </p:spPr>
      </p:pic>
    </p:spTree>
    <p:extLst>
      <p:ext uri="{BB962C8B-B14F-4D97-AF65-F5344CB8AC3E}">
        <p14:creationId xmlns:p14="http://schemas.microsoft.com/office/powerpoint/2010/main" val="195019054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E47D1C7F-019B-4348-8165-6781A8E32B8C}"/>
              </a:ext>
            </a:extLst>
          </p:cNvPr>
          <p:cNvSpPr>
            <a:spLocks noGrp="1"/>
          </p:cNvSpPr>
          <p:nvPr>
            <p:ph type="sldNum" sz="quarter" idx="12"/>
          </p:nvPr>
        </p:nvSpPr>
        <p:spPr/>
        <p:txBody>
          <a:bodyPr/>
          <a:lstStyle/>
          <a:p>
            <a:fld id="{212919CB-9008-46D8-B522-F861ED18CD9B}" type="slidenum">
              <a:rPr lang="zh-TW" altLang="en-US"/>
              <a:pPr/>
              <a:t>137</a:t>
            </a:fld>
            <a:endParaRPr lang="zh-TW" altLang="en-US"/>
          </a:p>
        </p:txBody>
      </p:sp>
      <p:graphicFrame>
        <p:nvGraphicFramePr>
          <p:cNvPr id="14" name="表格 13">
            <a:extLst>
              <a:ext uri="{FF2B5EF4-FFF2-40B4-BE49-F238E27FC236}">
                <a16:creationId xmlns="" xmlns:a16="http://schemas.microsoft.com/office/drawing/2014/main" id="{4D489C26-4B9C-4D8C-82A2-2A76405880A0}"/>
              </a:ext>
            </a:extLst>
          </p:cNvPr>
          <p:cNvGraphicFramePr>
            <a:graphicFrameLocks noGrp="1"/>
          </p:cNvGraphicFramePr>
          <p:nvPr>
            <p:extLst>
              <p:ext uri="{D42A27DB-BD31-4B8C-83A1-F6EECF244321}">
                <p14:modId xmlns:p14="http://schemas.microsoft.com/office/powerpoint/2010/main" val="3034278089"/>
              </p:ext>
            </p:extLst>
          </p:nvPr>
        </p:nvGraphicFramePr>
        <p:xfrm>
          <a:off x="341770" y="895543"/>
          <a:ext cx="8375561" cy="5883910"/>
        </p:xfrm>
        <a:graphic>
          <a:graphicData uri="http://schemas.openxmlformats.org/drawingml/2006/table">
            <a:tbl>
              <a:tblPr firstRow="1" firstCol="1" bandRow="1">
                <a:tableStyleId>{5C22544A-7EE6-4342-B048-85BDC9FD1C3A}</a:tableStyleId>
              </a:tblPr>
              <a:tblGrid>
                <a:gridCol w="617855">
                  <a:extLst>
                    <a:ext uri="{9D8B030D-6E8A-4147-A177-3AD203B41FA5}">
                      <a16:colId xmlns="" xmlns:a16="http://schemas.microsoft.com/office/drawing/2014/main" val="2626613093"/>
                    </a:ext>
                  </a:extLst>
                </a:gridCol>
                <a:gridCol w="3608024">
                  <a:extLst>
                    <a:ext uri="{9D8B030D-6E8A-4147-A177-3AD203B41FA5}">
                      <a16:colId xmlns="" xmlns:a16="http://schemas.microsoft.com/office/drawing/2014/main" val="2389440173"/>
                    </a:ext>
                  </a:extLst>
                </a:gridCol>
                <a:gridCol w="2386987">
                  <a:extLst>
                    <a:ext uri="{9D8B030D-6E8A-4147-A177-3AD203B41FA5}">
                      <a16:colId xmlns="" xmlns:a16="http://schemas.microsoft.com/office/drawing/2014/main" val="1724262783"/>
                    </a:ext>
                  </a:extLst>
                </a:gridCol>
                <a:gridCol w="1762695">
                  <a:extLst>
                    <a:ext uri="{9D8B030D-6E8A-4147-A177-3AD203B41FA5}">
                      <a16:colId xmlns="" xmlns:a16="http://schemas.microsoft.com/office/drawing/2014/main" val="672886906"/>
                    </a:ext>
                  </a:extLst>
                </a:gridCol>
              </a:tblGrid>
              <a:tr h="336550">
                <a:tc>
                  <a:txBody>
                    <a:bodyPr/>
                    <a:lstStyle/>
                    <a:p>
                      <a:pPr marR="36195" algn="ctr">
                        <a:lnSpc>
                          <a:spcPts val="1800"/>
                        </a:lnSpc>
                      </a:pPr>
                      <a:r>
                        <a:rPr lang="zh-TW" altLang="en-US" sz="1400">
                          <a:effectLst/>
                        </a:rPr>
                        <a:t>節次</a:t>
                      </a:r>
                    </a:p>
                  </a:txBody>
                  <a:tcPr marL="68580" marR="68580" marT="0" marB="0" anchor="ctr"/>
                </a:tc>
                <a:tc>
                  <a:txBody>
                    <a:bodyPr/>
                    <a:lstStyle/>
                    <a:p>
                      <a:pPr marR="36195" algn="ctr">
                        <a:lnSpc>
                          <a:spcPts val="1800"/>
                        </a:lnSpc>
                      </a:pPr>
                      <a:r>
                        <a:rPr lang="zh-TW" altLang="en-US" sz="1400">
                          <a:effectLst/>
                        </a:rPr>
                        <a:t>教學內容</a:t>
                      </a:r>
                    </a:p>
                  </a:txBody>
                  <a:tcPr marL="68580" marR="68580" marT="0" marB="0" anchor="ctr"/>
                </a:tc>
                <a:tc>
                  <a:txBody>
                    <a:bodyPr/>
                    <a:lstStyle/>
                    <a:p>
                      <a:pPr marR="36195" algn="ctr">
                        <a:lnSpc>
                          <a:spcPts val="1800"/>
                        </a:lnSpc>
                      </a:pPr>
                      <a:r>
                        <a:rPr lang="zh-TW" altLang="en-US" sz="1400">
                          <a:effectLst/>
                        </a:rPr>
                        <a:t>教材</a:t>
                      </a:r>
                    </a:p>
                  </a:txBody>
                  <a:tcPr marL="68580" marR="68580" marT="0" marB="0" anchor="ctr"/>
                </a:tc>
                <a:tc>
                  <a:txBody>
                    <a:bodyPr/>
                    <a:lstStyle/>
                    <a:p>
                      <a:pPr marR="36195" algn="ctr">
                        <a:lnSpc>
                          <a:spcPts val="1800"/>
                        </a:lnSpc>
                      </a:pPr>
                      <a:r>
                        <a:rPr lang="zh-TW" altLang="en-US" sz="1400">
                          <a:effectLst/>
                        </a:rPr>
                        <a:t>評量</a:t>
                      </a:r>
                    </a:p>
                  </a:txBody>
                  <a:tcPr marL="68580" marR="68580" marT="0" marB="0" anchor="ctr"/>
                </a:tc>
                <a:extLst>
                  <a:ext uri="{0D108BD9-81ED-4DB2-BD59-A6C34878D82A}">
                    <a16:rowId xmlns="" xmlns:a16="http://schemas.microsoft.com/office/drawing/2014/main" val="560081796"/>
                  </a:ext>
                </a:extLst>
              </a:tr>
              <a:tr h="336550">
                <a:tc>
                  <a:txBody>
                    <a:bodyPr/>
                    <a:lstStyle/>
                    <a:p>
                      <a:pPr algn="ctr"/>
                      <a:r>
                        <a:rPr lang="en-US" sz="1400">
                          <a:effectLst/>
                        </a:rPr>
                        <a:t>1</a:t>
                      </a:r>
                    </a:p>
                  </a:txBody>
                  <a:tcPr marL="68580" marR="68580" marT="0" marB="0" anchor="ctr"/>
                </a:tc>
                <a:tc>
                  <a:txBody>
                    <a:bodyPr/>
                    <a:lstStyle/>
                    <a:p>
                      <a:pPr algn="l"/>
                      <a:r>
                        <a:rPr lang="zh-TW" altLang="en-US" sz="1400">
                          <a:effectLst/>
                        </a:rPr>
                        <a:t>釐清問題</a:t>
                      </a:r>
                    </a:p>
                    <a:p>
                      <a:pPr marL="342900" lvl="0" indent="0" algn="l"/>
                      <a:r>
                        <a:rPr lang="zh-TW" altLang="en-US" sz="1400">
                          <a:effectLst/>
                        </a:rPr>
                        <a:t>校慶運動會頒發冠軍盃的價值與普遍意義。</a:t>
                      </a:r>
                    </a:p>
                    <a:p>
                      <a:pPr marL="342900" lvl="0" indent="0" algn="l"/>
                      <a:r>
                        <a:rPr lang="zh-TW" altLang="en-US" sz="1400">
                          <a:effectLst/>
                        </a:rPr>
                        <a:t>認識校慶運動會的比賽項目和活動內容，以及老師對學生與自我的期許，分組討論釐清最能代表學校冠軍盃的定義。</a:t>
                      </a:r>
                    </a:p>
                  </a:txBody>
                  <a:tcPr marL="68580" marR="68580" marT="0" marB="0" anchor="ctr"/>
                </a:tc>
                <a:tc>
                  <a:txBody>
                    <a:bodyPr/>
                    <a:lstStyle/>
                    <a:p>
                      <a:r>
                        <a:rPr lang="zh-TW" altLang="en-US" sz="1400">
                          <a:effectLst/>
                        </a:rPr>
                        <a:t>教學簡報</a:t>
                      </a:r>
                    </a:p>
                  </a:txBody>
                  <a:tcPr marL="68580" marR="68580" marT="0" marB="0" anchor="ctr"/>
                </a:tc>
                <a:tc>
                  <a:txBody>
                    <a:bodyPr/>
                    <a:lstStyle/>
                    <a:p>
                      <a:endParaRPr lang="en-US" sz="1400">
                        <a:effectLst/>
                      </a:endParaRPr>
                    </a:p>
                  </a:txBody>
                  <a:tcPr marL="68580" marR="68580" marT="0" marB="0" anchor="ctr"/>
                </a:tc>
                <a:extLst>
                  <a:ext uri="{0D108BD9-81ED-4DB2-BD59-A6C34878D82A}">
                    <a16:rowId xmlns="" xmlns:a16="http://schemas.microsoft.com/office/drawing/2014/main" val="2274967007"/>
                  </a:ext>
                </a:extLst>
              </a:tr>
              <a:tr h="336550">
                <a:tc>
                  <a:txBody>
                    <a:bodyPr/>
                    <a:lstStyle/>
                    <a:p>
                      <a:pPr algn="ctr"/>
                      <a:r>
                        <a:rPr lang="en-US" sz="1400">
                          <a:effectLst/>
                        </a:rPr>
                        <a:t>2</a:t>
                      </a:r>
                    </a:p>
                  </a:txBody>
                  <a:tcPr marL="68580" marR="68580" marT="0" marB="0" anchor="ctr"/>
                </a:tc>
                <a:tc>
                  <a:txBody>
                    <a:bodyPr/>
                    <a:lstStyle/>
                    <a:p>
                      <a:pPr algn="l"/>
                      <a:r>
                        <a:rPr lang="zh-TW" altLang="en-US" sz="1400">
                          <a:effectLst/>
                        </a:rPr>
                        <a:t>創意發想</a:t>
                      </a:r>
                    </a:p>
                    <a:p>
                      <a:pPr marL="342900" lvl="0" indent="0" algn="l"/>
                      <a:r>
                        <a:rPr lang="zh-TW" altLang="en-US" sz="1400">
                          <a:effectLst/>
                        </a:rPr>
                        <a:t>收集觀察各地運動賽事之獎杯造型設計。</a:t>
                      </a:r>
                    </a:p>
                    <a:p>
                      <a:pPr marL="342900" lvl="0" indent="0" algn="l"/>
                      <a:r>
                        <a:rPr lang="zh-TW" altLang="en-US" sz="1400">
                          <a:effectLst/>
                        </a:rPr>
                        <a:t>引導、討論、分享獎盃的基本造型及特性。</a:t>
                      </a:r>
                    </a:p>
                  </a:txBody>
                  <a:tcPr marL="68580" marR="68580" marT="0" marB="0" anchor="ctr"/>
                </a:tc>
                <a:tc>
                  <a:txBody>
                    <a:bodyPr/>
                    <a:lstStyle/>
                    <a:p>
                      <a:r>
                        <a:rPr lang="zh-TW" altLang="en-US" sz="1400">
                          <a:effectLst/>
                        </a:rPr>
                        <a:t>網路資料</a:t>
                      </a:r>
                    </a:p>
                    <a:p>
                      <a:endParaRPr lang="zh-TW" altLang="en-US" sz="1400">
                        <a:effectLst/>
                      </a:endParaRPr>
                    </a:p>
                    <a:p>
                      <a:r>
                        <a:rPr lang="zh-TW" altLang="en-US" sz="1400">
                          <a:effectLst/>
                        </a:rPr>
                        <a:t>發想便利貼</a:t>
                      </a:r>
                    </a:p>
                  </a:txBody>
                  <a:tcPr marL="68580" marR="68580" marT="0" marB="0" anchor="ctr"/>
                </a:tc>
                <a:tc>
                  <a:txBody>
                    <a:bodyPr/>
                    <a:lstStyle/>
                    <a:p>
                      <a:endParaRPr lang="en-US" sz="1400">
                        <a:effectLst/>
                      </a:endParaRPr>
                    </a:p>
                  </a:txBody>
                  <a:tcPr marL="68580" marR="68580" marT="0" marB="0" anchor="ctr"/>
                </a:tc>
                <a:extLst>
                  <a:ext uri="{0D108BD9-81ED-4DB2-BD59-A6C34878D82A}">
                    <a16:rowId xmlns="" xmlns:a16="http://schemas.microsoft.com/office/drawing/2014/main" val="2082861433"/>
                  </a:ext>
                </a:extLst>
              </a:tr>
              <a:tr h="336550">
                <a:tc>
                  <a:txBody>
                    <a:bodyPr/>
                    <a:lstStyle/>
                    <a:p>
                      <a:pPr algn="ctr"/>
                      <a:r>
                        <a:rPr lang="en-US" sz="1400">
                          <a:effectLst/>
                        </a:rPr>
                        <a:t>3</a:t>
                      </a:r>
                    </a:p>
                  </a:txBody>
                  <a:tcPr marL="68580" marR="68580" marT="0" marB="0" anchor="ctr"/>
                </a:tc>
                <a:tc>
                  <a:txBody>
                    <a:bodyPr/>
                    <a:lstStyle/>
                    <a:p>
                      <a:pPr algn="l"/>
                      <a:r>
                        <a:rPr lang="zh-TW" altLang="en-US" sz="1400">
                          <a:effectLst/>
                        </a:rPr>
                        <a:t>手繪設計</a:t>
                      </a:r>
                    </a:p>
                    <a:p>
                      <a:pPr algn="l"/>
                      <a:r>
                        <a:rPr lang="zh-TW" altLang="en-US" sz="1400">
                          <a:effectLst/>
                        </a:rPr>
                        <a:t>繪製符合學校冠軍盃定義的設計圖</a:t>
                      </a:r>
                      <a:r>
                        <a:rPr lang="en-US" altLang="zh-TW" sz="1400">
                          <a:effectLst/>
                        </a:rPr>
                        <a:t>-</a:t>
                      </a:r>
                      <a:r>
                        <a:rPr lang="zh-TW" altLang="en-US" sz="1400">
                          <a:effectLst/>
                        </a:rPr>
                        <a:t>冠軍盃的提案設計，並加以文字說明</a:t>
                      </a:r>
                    </a:p>
                  </a:txBody>
                  <a:tcPr marL="68580" marR="68580" marT="0" marB="0" anchor="ctr"/>
                </a:tc>
                <a:tc>
                  <a:txBody>
                    <a:bodyPr/>
                    <a:lstStyle/>
                    <a:p>
                      <a:r>
                        <a:rPr lang="en-US" altLang="zh-TW" sz="1400">
                          <a:effectLst/>
                        </a:rPr>
                        <a:t>1.</a:t>
                      </a:r>
                      <a:r>
                        <a:rPr lang="zh-TW" altLang="en-US" sz="1400">
                          <a:effectLst/>
                        </a:rPr>
                        <a:t>教學簡報</a:t>
                      </a:r>
                    </a:p>
                    <a:p>
                      <a:r>
                        <a:rPr lang="en-US" altLang="zh-TW" sz="1400">
                          <a:effectLst/>
                        </a:rPr>
                        <a:t>2.</a:t>
                      </a:r>
                      <a:r>
                        <a:rPr lang="zh-TW" altLang="en-US" sz="1400">
                          <a:effectLst/>
                        </a:rPr>
                        <a:t>附件</a:t>
                      </a:r>
                      <a:r>
                        <a:rPr lang="en-US" altLang="zh-TW" sz="1400">
                          <a:effectLst/>
                        </a:rPr>
                        <a:t>1~</a:t>
                      </a:r>
                      <a:r>
                        <a:rPr lang="zh-TW" altLang="en-US" sz="1400">
                          <a:effectLst/>
                        </a:rPr>
                        <a:t>我們的冠軍盃提案設計學習單</a:t>
                      </a:r>
                    </a:p>
                  </a:txBody>
                  <a:tcPr marL="68580" marR="68580" marT="0" marB="0" anchor="ctr"/>
                </a:tc>
                <a:tc>
                  <a:txBody>
                    <a:bodyPr/>
                    <a:lstStyle/>
                    <a:p>
                      <a:endParaRPr lang="en-US" sz="1400">
                        <a:effectLst/>
                      </a:endParaRPr>
                    </a:p>
                  </a:txBody>
                  <a:tcPr marL="68580" marR="68580" marT="0" marB="0" anchor="ctr"/>
                </a:tc>
                <a:extLst>
                  <a:ext uri="{0D108BD9-81ED-4DB2-BD59-A6C34878D82A}">
                    <a16:rowId xmlns="" xmlns:a16="http://schemas.microsoft.com/office/drawing/2014/main" val="495271485"/>
                  </a:ext>
                </a:extLst>
              </a:tr>
              <a:tr h="336550">
                <a:tc>
                  <a:txBody>
                    <a:bodyPr/>
                    <a:lstStyle/>
                    <a:p>
                      <a:pPr algn="ctr"/>
                      <a:r>
                        <a:rPr lang="en-US" sz="1400">
                          <a:effectLst/>
                        </a:rPr>
                        <a:t>4</a:t>
                      </a:r>
                    </a:p>
                  </a:txBody>
                  <a:tcPr marL="68580" marR="68580" marT="0" marB="0" anchor="ctr"/>
                </a:tc>
                <a:tc>
                  <a:txBody>
                    <a:bodyPr/>
                    <a:lstStyle/>
                    <a:p>
                      <a:pPr algn="l"/>
                      <a:r>
                        <a:rPr lang="zh-TW" altLang="en-US" sz="1400">
                          <a:effectLst/>
                        </a:rPr>
                        <a:t>分享、互評及修正</a:t>
                      </a:r>
                    </a:p>
                    <a:p>
                      <a:pPr algn="l"/>
                      <a:r>
                        <a:rPr lang="en-US" altLang="zh-TW" sz="1400">
                          <a:effectLst/>
                        </a:rPr>
                        <a:t>1.</a:t>
                      </a:r>
                      <a:r>
                        <a:rPr lang="zh-TW" altLang="en-US" sz="1400">
                          <a:effectLst/>
                        </a:rPr>
                        <a:t>學生說明創作理念，其他同學運用設計思考模式依據主題、色彩、創意、構成等標準提出看法與建議</a:t>
                      </a:r>
                    </a:p>
                    <a:p>
                      <a:pPr algn="l"/>
                      <a:r>
                        <a:rPr lang="en-US" altLang="zh-TW" sz="1400">
                          <a:effectLst/>
                        </a:rPr>
                        <a:t>2.</a:t>
                      </a:r>
                      <a:r>
                        <a:rPr lang="zh-TW" altLang="en-US" sz="1400">
                          <a:effectLst/>
                        </a:rPr>
                        <a:t>作者依建議進行修正設計</a:t>
                      </a:r>
                    </a:p>
                  </a:txBody>
                  <a:tcPr marL="68580" marR="68580" marT="0" marB="0"/>
                </a:tc>
                <a:tc>
                  <a:txBody>
                    <a:bodyPr/>
                    <a:lstStyle/>
                    <a:p>
                      <a:r>
                        <a:rPr lang="zh-TW" altLang="en-US" sz="1400">
                          <a:effectLst/>
                        </a:rPr>
                        <a:t>建議便利貼</a:t>
                      </a:r>
                      <a:r>
                        <a:rPr lang="en-US" altLang="zh-TW" sz="1400">
                          <a:effectLst/>
                        </a:rPr>
                        <a:t>(</a:t>
                      </a:r>
                      <a:r>
                        <a:rPr lang="zh-TW" altLang="en-US" sz="1400">
                          <a:effectLst/>
                        </a:rPr>
                        <a:t>四種顏色分別代表優點、建議、疑問、新點子</a:t>
                      </a:r>
                      <a:r>
                        <a:rPr lang="en-US" altLang="zh-TW" sz="1400">
                          <a:effectLst/>
                        </a:rPr>
                        <a:t>)</a:t>
                      </a:r>
                      <a:endParaRPr lang="zh-TW" altLang="en-US" sz="1400">
                        <a:effectLst/>
                      </a:endParaRPr>
                    </a:p>
                    <a:p>
                      <a:r>
                        <a:rPr lang="zh-TW" altLang="en-US" sz="1400">
                          <a:effectLst/>
                        </a:rPr>
                        <a:t>依設計思考模式提出</a:t>
                      </a:r>
                    </a:p>
                    <a:p>
                      <a:r>
                        <a:rPr lang="en-US" altLang="zh-TW" sz="1400">
                          <a:effectLst/>
                        </a:rPr>
                        <a:t>(+)</a:t>
                      </a:r>
                      <a:r>
                        <a:rPr lang="zh-TW" altLang="en-US" sz="1400">
                          <a:effectLst/>
                        </a:rPr>
                        <a:t>優點</a:t>
                      </a:r>
                    </a:p>
                    <a:p>
                      <a:r>
                        <a:rPr lang="en-US" altLang="zh-TW" sz="1400">
                          <a:effectLst/>
                        </a:rPr>
                        <a:t>(-)</a:t>
                      </a:r>
                      <a:r>
                        <a:rPr lang="zh-TW" altLang="en-US" sz="1400">
                          <a:effectLst/>
                        </a:rPr>
                        <a:t>建議</a:t>
                      </a:r>
                    </a:p>
                    <a:p>
                      <a:r>
                        <a:rPr lang="en-US" altLang="zh-TW" sz="1400">
                          <a:effectLst/>
                        </a:rPr>
                        <a:t>(?)</a:t>
                      </a:r>
                      <a:r>
                        <a:rPr lang="zh-TW" altLang="en-US" sz="1400">
                          <a:effectLst/>
                        </a:rPr>
                        <a:t>疑問</a:t>
                      </a:r>
                    </a:p>
                    <a:p>
                      <a:r>
                        <a:rPr lang="en-US" altLang="zh-TW" sz="1400">
                          <a:effectLst/>
                        </a:rPr>
                        <a:t>(!)</a:t>
                      </a:r>
                      <a:r>
                        <a:rPr lang="zh-TW" altLang="en-US" sz="1400">
                          <a:effectLst/>
                        </a:rPr>
                        <a:t>新點子</a:t>
                      </a:r>
                    </a:p>
                  </a:txBody>
                  <a:tcPr marL="68580" marR="68580" marT="0" marB="0" anchor="ctr"/>
                </a:tc>
                <a:tc>
                  <a:txBody>
                    <a:bodyPr/>
                    <a:lstStyle/>
                    <a:p>
                      <a:r>
                        <a:rPr lang="zh-TW" altLang="en-US" sz="1400">
                          <a:effectLst/>
                        </a:rPr>
                        <a:t>評量一</a:t>
                      </a:r>
                      <a:r>
                        <a:rPr lang="en-US" altLang="zh-TW" sz="1400">
                          <a:effectLst/>
                        </a:rPr>
                        <a:t>(</a:t>
                      </a:r>
                      <a:r>
                        <a:rPr lang="zh-TW" altLang="en-US" sz="1400">
                          <a:effectLst/>
                        </a:rPr>
                        <a:t>評量者</a:t>
                      </a:r>
                      <a:r>
                        <a:rPr lang="en-US" altLang="zh-TW" sz="1400">
                          <a:effectLst/>
                        </a:rPr>
                        <a:t>-</a:t>
                      </a:r>
                      <a:r>
                        <a:rPr lang="zh-TW" altLang="en-US" sz="1400">
                          <a:effectLst/>
                        </a:rPr>
                        <a:t>老師</a:t>
                      </a:r>
                      <a:r>
                        <a:rPr lang="en-US" altLang="zh-TW" sz="1400">
                          <a:effectLst/>
                        </a:rPr>
                        <a:t>)</a:t>
                      </a:r>
                      <a:endParaRPr lang="zh-TW" altLang="en-US" sz="1400">
                        <a:effectLst/>
                      </a:endParaRPr>
                    </a:p>
                    <a:p>
                      <a:r>
                        <a:rPr lang="zh-TW" altLang="en-US" sz="1400">
                          <a:effectLst/>
                        </a:rPr>
                        <a:t>評量二</a:t>
                      </a:r>
                      <a:r>
                        <a:rPr lang="en-US" altLang="zh-TW" sz="1400">
                          <a:effectLst/>
                        </a:rPr>
                        <a:t>(</a:t>
                      </a:r>
                      <a:r>
                        <a:rPr lang="zh-TW" altLang="en-US" sz="1400">
                          <a:effectLst/>
                        </a:rPr>
                        <a:t>評量者</a:t>
                      </a:r>
                      <a:r>
                        <a:rPr lang="en-US" altLang="zh-TW" sz="1400">
                          <a:effectLst/>
                        </a:rPr>
                        <a:t>-</a:t>
                      </a:r>
                      <a:r>
                        <a:rPr lang="zh-TW" altLang="en-US" sz="1400">
                          <a:effectLst/>
                        </a:rPr>
                        <a:t>學生</a:t>
                      </a:r>
                      <a:r>
                        <a:rPr lang="en-US" altLang="zh-TW" sz="1400">
                          <a:effectLst/>
                        </a:rPr>
                        <a:t>)</a:t>
                      </a:r>
                      <a:endParaRPr lang="zh-TW" altLang="en-US" sz="1400">
                        <a:effectLst/>
                      </a:endParaRPr>
                    </a:p>
                  </a:txBody>
                  <a:tcPr marL="68580" marR="68580" marT="0" marB="0" anchor="ctr"/>
                </a:tc>
                <a:extLst>
                  <a:ext uri="{0D108BD9-81ED-4DB2-BD59-A6C34878D82A}">
                    <a16:rowId xmlns="" xmlns:a16="http://schemas.microsoft.com/office/drawing/2014/main" val="1240788470"/>
                  </a:ext>
                </a:extLst>
              </a:tr>
              <a:tr h="336550">
                <a:tc>
                  <a:txBody>
                    <a:bodyPr/>
                    <a:lstStyle/>
                    <a:p>
                      <a:pPr algn="ctr"/>
                      <a:r>
                        <a:rPr lang="en-US" sz="1400">
                          <a:effectLst/>
                        </a:rPr>
                        <a:t>5</a:t>
                      </a:r>
                    </a:p>
                  </a:txBody>
                  <a:tcPr marL="68580" marR="68580" marT="0" marB="0" anchor="ctr"/>
                </a:tc>
                <a:tc>
                  <a:txBody>
                    <a:bodyPr/>
                    <a:lstStyle/>
                    <a:p>
                      <a:pPr algn="l"/>
                      <a:r>
                        <a:rPr lang="zh-TW" altLang="en-US" sz="1400">
                          <a:effectLst/>
                        </a:rPr>
                        <a:t>冠軍盃模型創作</a:t>
                      </a:r>
                    </a:p>
                    <a:p>
                      <a:pPr algn="l"/>
                      <a:r>
                        <a:rPr lang="zh-TW" altLang="en-US" sz="1400">
                          <a:effectLst/>
                        </a:rPr>
                        <a:t>修正後的設計圖，進行模型實作，並運用適當媒材進行創意表現</a:t>
                      </a:r>
                    </a:p>
                  </a:txBody>
                  <a:tcPr marL="68580" marR="68580" marT="0" marB="0" anchor="ctr"/>
                </a:tc>
                <a:tc>
                  <a:txBody>
                    <a:bodyPr/>
                    <a:lstStyle/>
                    <a:p>
                      <a:endParaRPr lang="en-US" sz="1400">
                        <a:effectLst/>
                      </a:endParaRPr>
                    </a:p>
                  </a:txBody>
                  <a:tcPr marL="68580" marR="68580" marT="0" marB="0" anchor="ctr"/>
                </a:tc>
                <a:tc>
                  <a:txBody>
                    <a:bodyPr/>
                    <a:lstStyle/>
                    <a:p>
                      <a:endParaRPr lang="en-US" sz="1400">
                        <a:effectLst/>
                      </a:endParaRPr>
                    </a:p>
                  </a:txBody>
                  <a:tcPr marL="68580" marR="68580" marT="0" marB="0" anchor="ctr"/>
                </a:tc>
                <a:extLst>
                  <a:ext uri="{0D108BD9-81ED-4DB2-BD59-A6C34878D82A}">
                    <a16:rowId xmlns="" xmlns:a16="http://schemas.microsoft.com/office/drawing/2014/main" val="3148183022"/>
                  </a:ext>
                </a:extLst>
              </a:tr>
              <a:tr h="336550">
                <a:tc>
                  <a:txBody>
                    <a:bodyPr/>
                    <a:lstStyle/>
                    <a:p>
                      <a:pPr algn="ctr"/>
                      <a:r>
                        <a:rPr lang="en-US" sz="1400">
                          <a:effectLst/>
                        </a:rPr>
                        <a:t>6</a:t>
                      </a:r>
                    </a:p>
                  </a:txBody>
                  <a:tcPr marL="68580" marR="68580" marT="0" marB="0" anchor="ctr"/>
                </a:tc>
                <a:tc>
                  <a:txBody>
                    <a:bodyPr/>
                    <a:lstStyle/>
                    <a:p>
                      <a:pPr algn="l"/>
                      <a:r>
                        <a:rPr lang="zh-TW" altLang="en-US" sz="1400">
                          <a:effectLst/>
                        </a:rPr>
                        <a:t>依模型完成互評及票選</a:t>
                      </a:r>
                    </a:p>
                  </a:txBody>
                  <a:tcPr marL="68580" marR="68580" marT="0" marB="0" anchor="ctr"/>
                </a:tc>
                <a:tc>
                  <a:txBody>
                    <a:bodyPr/>
                    <a:lstStyle/>
                    <a:p>
                      <a:endParaRPr lang="en-US" sz="1400">
                        <a:effectLst/>
                      </a:endParaRPr>
                    </a:p>
                  </a:txBody>
                  <a:tcPr marL="68580" marR="68580" marT="0" marB="0" anchor="ctr"/>
                </a:tc>
                <a:tc>
                  <a:txBody>
                    <a:bodyPr/>
                    <a:lstStyle/>
                    <a:p>
                      <a:r>
                        <a:rPr lang="zh-TW" altLang="en-US" sz="1400">
                          <a:effectLst/>
                        </a:rPr>
                        <a:t>評量三</a:t>
                      </a:r>
                      <a:r>
                        <a:rPr lang="en-US" altLang="zh-TW" sz="1400">
                          <a:effectLst/>
                        </a:rPr>
                        <a:t>(</a:t>
                      </a:r>
                      <a:r>
                        <a:rPr lang="zh-TW" altLang="en-US" sz="1400">
                          <a:effectLst/>
                        </a:rPr>
                        <a:t>評量者</a:t>
                      </a:r>
                      <a:r>
                        <a:rPr lang="en-US" altLang="zh-TW" sz="1400">
                          <a:effectLst/>
                        </a:rPr>
                        <a:t>-</a:t>
                      </a:r>
                      <a:r>
                        <a:rPr lang="zh-TW" altLang="en-US" sz="1400">
                          <a:effectLst/>
                        </a:rPr>
                        <a:t>老師</a:t>
                      </a:r>
                      <a:r>
                        <a:rPr lang="en-US" altLang="zh-TW" sz="1400">
                          <a:effectLst/>
                        </a:rPr>
                        <a:t>)</a:t>
                      </a:r>
                      <a:endParaRPr lang="zh-TW" altLang="en-US" sz="1400">
                        <a:effectLst/>
                      </a:endParaRPr>
                    </a:p>
                    <a:p>
                      <a:r>
                        <a:rPr lang="zh-TW" altLang="en-US" sz="1400">
                          <a:effectLst/>
                        </a:rPr>
                        <a:t>評量四</a:t>
                      </a:r>
                      <a:r>
                        <a:rPr lang="en-US" altLang="zh-TW" sz="1400">
                          <a:effectLst/>
                        </a:rPr>
                        <a:t>(</a:t>
                      </a:r>
                      <a:r>
                        <a:rPr lang="zh-TW" altLang="en-US" sz="1400">
                          <a:effectLst/>
                        </a:rPr>
                        <a:t>評量者</a:t>
                      </a:r>
                      <a:r>
                        <a:rPr lang="en-US" altLang="zh-TW" sz="1400">
                          <a:effectLst/>
                        </a:rPr>
                        <a:t>-</a:t>
                      </a:r>
                      <a:r>
                        <a:rPr lang="zh-TW" altLang="en-US" sz="1400">
                          <a:effectLst/>
                        </a:rPr>
                        <a:t>學生</a:t>
                      </a:r>
                      <a:r>
                        <a:rPr lang="en-US" altLang="zh-TW" sz="1400">
                          <a:effectLst/>
                        </a:rPr>
                        <a:t>)</a:t>
                      </a:r>
                      <a:endParaRPr lang="zh-TW" altLang="en-US" sz="1400">
                        <a:effectLst/>
                      </a:endParaRPr>
                    </a:p>
                  </a:txBody>
                  <a:tcPr marL="68580" marR="68580" marT="0" marB="0" anchor="ctr"/>
                </a:tc>
                <a:extLst>
                  <a:ext uri="{0D108BD9-81ED-4DB2-BD59-A6C34878D82A}">
                    <a16:rowId xmlns="" xmlns:a16="http://schemas.microsoft.com/office/drawing/2014/main" val="3572211879"/>
                  </a:ext>
                </a:extLst>
              </a:tr>
            </a:tbl>
          </a:graphicData>
        </a:graphic>
      </p:graphicFrame>
      <p:sp>
        <p:nvSpPr>
          <p:cNvPr id="17" name="Title 1">
            <a:extLst>
              <a:ext uri="{FF2B5EF4-FFF2-40B4-BE49-F238E27FC236}">
                <a16:creationId xmlns="" xmlns:a16="http://schemas.microsoft.com/office/drawing/2014/main" id="{B771D744-48DA-468B-B159-70C1D532A392}"/>
              </a:ext>
            </a:extLst>
          </p:cNvPr>
          <p:cNvSpPr>
            <a:spLocks noGrp="1"/>
          </p:cNvSpPr>
          <p:nvPr>
            <p:ph type="title"/>
          </p:nvPr>
        </p:nvSpPr>
        <p:spPr>
          <a:xfrm>
            <a:off x="457200" y="188240"/>
            <a:ext cx="8229600" cy="936625"/>
          </a:xfrm>
        </p:spPr>
        <p:txBody>
          <a:bodyPr/>
          <a:lstStyle/>
          <a:p>
            <a:r>
              <a:rPr lang="zh-TW" altLang="en-US">
                <a:latin typeface="微軟正黑體"/>
                <a:ea typeface="微軟正黑體"/>
              </a:rPr>
              <a:t>表現示例</a:t>
            </a:r>
            <a:r>
              <a:rPr lang="en-US">
                <a:latin typeface="微軟正黑體"/>
                <a:ea typeface="微軟正黑體"/>
              </a:rPr>
              <a:t>-</a:t>
            </a:r>
            <a:r>
              <a:rPr lang="zh-TW" altLang="en-US">
                <a:latin typeface="微軟正黑體"/>
                <a:ea typeface="微軟正黑體"/>
              </a:rPr>
              <a:t>我們的冠軍杯教學及評量</a:t>
            </a:r>
          </a:p>
        </p:txBody>
      </p:sp>
    </p:spTree>
    <p:extLst>
      <p:ext uri="{BB962C8B-B14F-4D97-AF65-F5344CB8AC3E}">
        <p14:creationId xmlns:p14="http://schemas.microsoft.com/office/powerpoint/2010/main" val="9885562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F24EABFC-25AF-4307-8014-165179CFC16E}"/>
              </a:ext>
            </a:extLst>
          </p:cNvPr>
          <p:cNvSpPr>
            <a:spLocks noGrp="1"/>
          </p:cNvSpPr>
          <p:nvPr>
            <p:ph type="title"/>
          </p:nvPr>
        </p:nvSpPr>
        <p:spPr/>
        <p:txBody>
          <a:bodyPr/>
          <a:lstStyle/>
          <a:p>
            <a:r>
              <a:rPr lang="zh-TW">
                <a:latin typeface="微軟正黑體"/>
                <a:ea typeface="微軟正黑體"/>
              </a:rPr>
              <a:t>評量一</a:t>
            </a:r>
            <a:r>
              <a:rPr lang="en-US" altLang="zh-TW">
                <a:latin typeface="微軟正黑體"/>
                <a:ea typeface="微軟正黑體"/>
              </a:rPr>
              <a:t>【</a:t>
            </a:r>
            <a:r>
              <a:rPr lang="zh-TW" altLang="en-US">
                <a:latin typeface="微軟正黑體"/>
                <a:ea typeface="微軟正黑體"/>
              </a:rPr>
              <a:t>冠軍盃設計圖</a:t>
            </a:r>
            <a:r>
              <a:rPr lang="en-US" altLang="zh-TW">
                <a:latin typeface="微軟正黑體"/>
                <a:ea typeface="微軟正黑體"/>
              </a:rPr>
              <a:t>】</a:t>
            </a:r>
            <a:endParaRPr lang="zh-TW"/>
          </a:p>
        </p:txBody>
      </p:sp>
      <p:sp>
        <p:nvSpPr>
          <p:cNvPr id="4" name="投影片編號版面配置區 3">
            <a:extLst>
              <a:ext uri="{FF2B5EF4-FFF2-40B4-BE49-F238E27FC236}">
                <a16:creationId xmlns="" xmlns:a16="http://schemas.microsoft.com/office/drawing/2014/main" id="{7E36A637-A927-4EC4-81E8-CCBED0BD1A0B}"/>
              </a:ext>
            </a:extLst>
          </p:cNvPr>
          <p:cNvSpPr>
            <a:spLocks noGrp="1"/>
          </p:cNvSpPr>
          <p:nvPr>
            <p:ph type="sldNum" sz="quarter" idx="12"/>
          </p:nvPr>
        </p:nvSpPr>
        <p:spPr/>
        <p:txBody>
          <a:bodyPr/>
          <a:lstStyle/>
          <a:p>
            <a:fld id="{F7DBB841-797D-4981-90E2-FEB5F237D115}" type="slidenum">
              <a:rPr lang="zh-TW" altLang="en-US"/>
              <a:pPr/>
              <a:t>138</a:t>
            </a:fld>
            <a:endParaRPr lang="zh-TW" altLang="en-US"/>
          </a:p>
        </p:txBody>
      </p:sp>
      <p:pic>
        <p:nvPicPr>
          <p:cNvPr id="5" name="圖片 5" descr="一張含有 螢幕擷取畫面 的圖片&#10;&#10;描述是以非常高的可信度產生">
            <a:extLst>
              <a:ext uri="{FF2B5EF4-FFF2-40B4-BE49-F238E27FC236}">
                <a16:creationId xmlns="" xmlns:a16="http://schemas.microsoft.com/office/drawing/2014/main" id="{C0F7BAB7-C208-4013-AC44-EE3389EC68E4}"/>
              </a:ext>
            </a:extLst>
          </p:cNvPr>
          <p:cNvPicPr>
            <a:picLocks noChangeAspect="1"/>
          </p:cNvPicPr>
          <p:nvPr/>
        </p:nvPicPr>
        <p:blipFill>
          <a:blip r:embed="rId2"/>
          <a:stretch>
            <a:fillRect/>
          </a:stretch>
        </p:blipFill>
        <p:spPr>
          <a:xfrm>
            <a:off x="749300" y="1089617"/>
            <a:ext cx="7270750" cy="5650316"/>
          </a:xfrm>
          <a:prstGeom prst="rect">
            <a:avLst/>
          </a:prstGeom>
        </p:spPr>
      </p:pic>
      <p:sp>
        <p:nvSpPr>
          <p:cNvPr id="7" name="矩形 6">
            <a:extLst>
              <a:ext uri="{FF2B5EF4-FFF2-40B4-BE49-F238E27FC236}">
                <a16:creationId xmlns="" xmlns:a16="http://schemas.microsoft.com/office/drawing/2014/main" id="{2AEE41D1-42EB-40F5-9F04-A76F7BD27E2E}"/>
              </a:ext>
            </a:extLst>
          </p:cNvPr>
          <p:cNvSpPr/>
          <p:nvPr/>
        </p:nvSpPr>
        <p:spPr>
          <a:xfrm>
            <a:off x="7035800" y="6477000"/>
            <a:ext cx="9144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8982684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B4030802-7080-4919-ADBD-6D70B47A3FBD}"/>
              </a:ext>
            </a:extLst>
          </p:cNvPr>
          <p:cNvSpPr>
            <a:spLocks noGrp="1"/>
          </p:cNvSpPr>
          <p:nvPr>
            <p:ph type="title"/>
          </p:nvPr>
        </p:nvSpPr>
        <p:spPr>
          <a:xfrm>
            <a:off x="457200" y="134685"/>
            <a:ext cx="8229600" cy="936625"/>
          </a:xfrm>
        </p:spPr>
        <p:txBody>
          <a:bodyPr/>
          <a:lstStyle/>
          <a:p>
            <a:r>
              <a:rPr lang="zh-TW" altLang="en-US">
                <a:latin typeface="微軟正黑體"/>
                <a:ea typeface="微軟正黑體"/>
              </a:rPr>
              <a:t>評量一評分指引</a:t>
            </a:r>
            <a:endParaRPr lang="zh-TW" altLang="en-US"/>
          </a:p>
        </p:txBody>
      </p:sp>
      <p:sp>
        <p:nvSpPr>
          <p:cNvPr id="4" name="投影片編號版面配置區 3">
            <a:extLst>
              <a:ext uri="{FF2B5EF4-FFF2-40B4-BE49-F238E27FC236}">
                <a16:creationId xmlns="" xmlns:a16="http://schemas.microsoft.com/office/drawing/2014/main" id="{DB15238F-4167-47CE-855D-2360BCDD8380}"/>
              </a:ext>
            </a:extLst>
          </p:cNvPr>
          <p:cNvSpPr>
            <a:spLocks noGrp="1"/>
          </p:cNvSpPr>
          <p:nvPr>
            <p:ph type="sldNum" sz="quarter" idx="12"/>
          </p:nvPr>
        </p:nvSpPr>
        <p:spPr/>
        <p:txBody>
          <a:bodyPr/>
          <a:lstStyle/>
          <a:p>
            <a:fld id="{F7DBB841-797D-4981-90E2-FEB5F237D115}" type="slidenum">
              <a:rPr lang="zh-TW" altLang="en-US"/>
              <a:pPr/>
              <a:t>139</a:t>
            </a:fld>
            <a:endParaRPr lang="zh-TW" altLang="en-US"/>
          </a:p>
        </p:txBody>
      </p:sp>
      <p:pic>
        <p:nvPicPr>
          <p:cNvPr id="10" name="圖片 10" descr="一張含有 螢幕擷取畫面 的圖片&#10;&#10;描述是以高可信度產生">
            <a:extLst>
              <a:ext uri="{FF2B5EF4-FFF2-40B4-BE49-F238E27FC236}">
                <a16:creationId xmlns="" xmlns:a16="http://schemas.microsoft.com/office/drawing/2014/main" id="{50BBADBA-B6BA-4847-B202-CB65CCBAAFDB}"/>
              </a:ext>
            </a:extLst>
          </p:cNvPr>
          <p:cNvPicPr>
            <a:picLocks noChangeAspect="1"/>
          </p:cNvPicPr>
          <p:nvPr/>
        </p:nvPicPr>
        <p:blipFill>
          <a:blip r:embed="rId2"/>
          <a:stretch>
            <a:fillRect/>
          </a:stretch>
        </p:blipFill>
        <p:spPr>
          <a:xfrm>
            <a:off x="1250950" y="982410"/>
            <a:ext cx="6534150" cy="4994780"/>
          </a:xfrm>
          <a:prstGeom prst="rect">
            <a:avLst/>
          </a:prstGeom>
        </p:spPr>
      </p:pic>
      <p:sp>
        <p:nvSpPr>
          <p:cNvPr id="13" name="向右箭號圖說文字 9">
            <a:extLst>
              <a:ext uri="{FF2B5EF4-FFF2-40B4-BE49-F238E27FC236}">
                <a16:creationId xmlns="" xmlns:a16="http://schemas.microsoft.com/office/drawing/2014/main" id="{574D5AE3-1955-4254-90A1-C23B32BB1B43}"/>
              </a:ext>
            </a:extLst>
          </p:cNvPr>
          <p:cNvSpPr/>
          <p:nvPr/>
        </p:nvSpPr>
        <p:spPr>
          <a:xfrm>
            <a:off x="532954" y="3299048"/>
            <a:ext cx="1584176" cy="620638"/>
          </a:xfrm>
          <a:prstGeom prst="rightArrowCallout">
            <a:avLst>
              <a:gd name="adj1" fmla="val 20428"/>
              <a:gd name="adj2" fmla="val 25000"/>
              <a:gd name="adj3" fmla="val 21571"/>
              <a:gd name="adj4" fmla="val 85265"/>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zh-TW" sz="1500" b="1">
                <a:solidFill>
                  <a:srgbClr val="FFFFFF"/>
                </a:solidFill>
                <a:latin typeface="微軟正黑體"/>
                <a:ea typeface="微軟正黑體"/>
              </a:rPr>
              <a:t>量化表示</a:t>
            </a:r>
            <a:endParaRPr lang="en-US" altLang="zh-TW" sz="1500" b="1">
              <a:solidFill>
                <a:srgbClr val="FFFFFF"/>
              </a:solidFill>
              <a:latin typeface="微軟正黑體"/>
              <a:ea typeface="微軟正黑體"/>
            </a:endParaRPr>
          </a:p>
        </p:txBody>
      </p:sp>
      <p:sp>
        <p:nvSpPr>
          <p:cNvPr id="15" name="向右箭號圖說文字 9">
            <a:extLst>
              <a:ext uri="{FF2B5EF4-FFF2-40B4-BE49-F238E27FC236}">
                <a16:creationId xmlns="" xmlns:a16="http://schemas.microsoft.com/office/drawing/2014/main" id="{113D2F7A-4975-43C2-B45B-F472A445323B}"/>
              </a:ext>
            </a:extLst>
          </p:cNvPr>
          <p:cNvSpPr/>
          <p:nvPr/>
        </p:nvSpPr>
        <p:spPr>
          <a:xfrm>
            <a:off x="501204" y="2162398"/>
            <a:ext cx="1590526" cy="639688"/>
          </a:xfrm>
          <a:prstGeom prst="rightArrowCallout">
            <a:avLst>
              <a:gd name="adj1" fmla="val 20428"/>
              <a:gd name="adj2" fmla="val 25000"/>
              <a:gd name="adj3" fmla="val 21571"/>
              <a:gd name="adj4" fmla="val 85265"/>
            </a:avLst>
          </a:prstGeom>
        </p:spPr>
        <p:style>
          <a:lnRef idx="3">
            <a:schemeClr val="lt1"/>
          </a:lnRef>
          <a:fillRef idx="1">
            <a:schemeClr val="accent4"/>
          </a:fillRef>
          <a:effectRef idx="1">
            <a:schemeClr val="accent4"/>
          </a:effectRef>
          <a:fontRef idx="minor">
            <a:schemeClr val="lt1"/>
          </a:fontRef>
        </p:style>
        <p:txBody>
          <a:bodyPr rtlCol="0" anchor="ctr"/>
          <a:lstStyle/>
          <a:p>
            <a:pPr lvl="0" algn="ctr"/>
            <a:r>
              <a:rPr lang="zh-TW" altLang="zh-TW" sz="1500" b="1">
                <a:solidFill>
                  <a:srgbClr val="FFFFFF"/>
                </a:solidFill>
                <a:latin typeface="微軟正黑體"/>
                <a:ea typeface="微軟正黑體"/>
              </a:rPr>
              <a:t>質性描述</a:t>
            </a:r>
          </a:p>
        </p:txBody>
      </p:sp>
      <p:sp>
        <p:nvSpPr>
          <p:cNvPr id="18" name="矩形 17">
            <a:extLst>
              <a:ext uri="{FF2B5EF4-FFF2-40B4-BE49-F238E27FC236}">
                <a16:creationId xmlns="" xmlns:a16="http://schemas.microsoft.com/office/drawing/2014/main" id="{59819FB5-1176-4EAE-BDD5-7007D3CCABD2}"/>
              </a:ext>
            </a:extLst>
          </p:cNvPr>
          <p:cNvSpPr/>
          <p:nvPr/>
        </p:nvSpPr>
        <p:spPr>
          <a:xfrm>
            <a:off x="2746375" y="3184525"/>
            <a:ext cx="615950" cy="31115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下 18">
            <a:extLst>
              <a:ext uri="{FF2B5EF4-FFF2-40B4-BE49-F238E27FC236}">
                <a16:creationId xmlns="" xmlns:a16="http://schemas.microsoft.com/office/drawing/2014/main" id="{35A3FC8A-66BD-4056-8D7F-569048780851}"/>
              </a:ext>
            </a:extLst>
          </p:cNvPr>
          <p:cNvSpPr/>
          <p:nvPr/>
        </p:nvSpPr>
        <p:spPr>
          <a:xfrm>
            <a:off x="2824734" y="3498596"/>
            <a:ext cx="484632" cy="787908"/>
          </a:xfrm>
          <a:prstGeom prst="down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4964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E36EFE2-19B8-401E-BB54-7558F5C7D432}"/>
              </a:ext>
            </a:extLst>
          </p:cNvPr>
          <p:cNvSpPr>
            <a:spLocks noGrp="1"/>
          </p:cNvSpPr>
          <p:nvPr>
            <p:ph type="title"/>
          </p:nvPr>
        </p:nvSpPr>
        <p:spPr/>
        <p:txBody>
          <a:bodyPr/>
          <a:lstStyle/>
          <a:p>
            <a:r>
              <a:rPr lang="zh-TW" altLang="en-US"/>
              <a:t>新課綱與舊課綱的連結</a:t>
            </a:r>
          </a:p>
        </p:txBody>
      </p:sp>
      <p:sp>
        <p:nvSpPr>
          <p:cNvPr id="3" name="內容版面配置區 2">
            <a:extLst>
              <a:ext uri="{FF2B5EF4-FFF2-40B4-BE49-F238E27FC236}">
                <a16:creationId xmlns="" xmlns:a16="http://schemas.microsoft.com/office/drawing/2014/main" id="{3E75AAE2-013B-41BC-8D12-F5BEEA18451B}"/>
              </a:ext>
            </a:extLst>
          </p:cNvPr>
          <p:cNvSpPr>
            <a:spLocks noGrp="1"/>
          </p:cNvSpPr>
          <p:nvPr>
            <p:ph idx="1"/>
          </p:nvPr>
        </p:nvSpPr>
        <p:spPr>
          <a:xfrm>
            <a:off x="457199" y="1412776"/>
            <a:ext cx="8370277" cy="4752527"/>
          </a:xfrm>
        </p:spPr>
        <p:txBody>
          <a:bodyPr/>
          <a:lstStyle/>
          <a:p>
            <a:r>
              <a:rPr lang="zh-TW" altLang="en-US" dirty="0">
                <a:solidFill>
                  <a:srgbClr val="FF0000"/>
                </a:solidFill>
              </a:rPr>
              <a:t>舊課綱</a:t>
            </a:r>
            <a:r>
              <a:rPr lang="zh-TW" altLang="en-US" dirty="0"/>
              <a:t>中的能力指標</a:t>
            </a:r>
            <a:r>
              <a:rPr lang="en-US" altLang="zh-TW" dirty="0"/>
              <a:t>(</a:t>
            </a:r>
            <a:r>
              <a:rPr lang="zh-TW" altLang="en-US" dirty="0"/>
              <a:t>學習表現</a:t>
            </a:r>
            <a:r>
              <a:rPr lang="en-US" altLang="zh-TW" dirty="0"/>
              <a:t>)</a:t>
            </a:r>
            <a:r>
              <a:rPr lang="zh-TW" altLang="en-US" dirty="0">
                <a:solidFill>
                  <a:srgbClr val="FF0000"/>
                </a:solidFill>
              </a:rPr>
              <a:t>著重知識與概念的認識與理解</a:t>
            </a:r>
            <a:r>
              <a:rPr lang="zh-TW" altLang="en-US" dirty="0"/>
              <a:t>，</a:t>
            </a:r>
            <a:r>
              <a:rPr lang="zh-TW" altLang="en-US" b="1" dirty="0">
                <a:solidFill>
                  <a:srgbClr val="FF0000"/>
                </a:solidFill>
              </a:rPr>
              <a:t>新課綱</a:t>
            </a:r>
            <a:r>
              <a:rPr lang="zh-TW" altLang="en-US" dirty="0"/>
              <a:t>中的三面九項</a:t>
            </a:r>
            <a:r>
              <a:rPr lang="zh-TW" altLang="en-US" b="1" dirty="0">
                <a:solidFill>
                  <a:srgbClr val="FF0000"/>
                </a:solidFill>
              </a:rPr>
              <a:t>著重知識與概念的應用</a:t>
            </a:r>
            <a:r>
              <a:rPr lang="zh-TW" altLang="en-US" dirty="0"/>
              <a:t>。應用是建立在認識與理解的基礎之上。</a:t>
            </a:r>
            <a:endParaRPr lang="en-US" altLang="zh-TW" dirty="0"/>
          </a:p>
          <a:p>
            <a:r>
              <a:rPr lang="zh-TW" altLang="en-US" dirty="0"/>
              <a:t>制定新課綱並不是要完全推翻舊課綱的內容，而是以舊課綱為基礎進行增補。</a:t>
            </a:r>
            <a:endParaRPr lang="en-US" altLang="zh-TW" dirty="0"/>
          </a:p>
          <a:p>
            <a:r>
              <a:rPr lang="zh-TW" altLang="en-US" dirty="0"/>
              <a:t>實施新課綱的目的，是期待未來的教學與評量，除了要培養學生在各領域的素養</a:t>
            </a:r>
            <a:r>
              <a:rPr lang="en-US" altLang="zh-TW" dirty="0"/>
              <a:t>(</a:t>
            </a:r>
            <a:r>
              <a:rPr lang="zh-TW" altLang="en-US" dirty="0"/>
              <a:t>舊課綱既有</a:t>
            </a:r>
            <a:r>
              <a:rPr lang="en-US" altLang="zh-TW" dirty="0"/>
              <a:t>)</a:t>
            </a:r>
            <a:r>
              <a:rPr lang="zh-TW" altLang="en-US" dirty="0"/>
              <a:t>，也重視素養在生活中的實踐與應用</a:t>
            </a:r>
            <a:r>
              <a:rPr lang="en-US" altLang="zh-TW" dirty="0"/>
              <a:t>(</a:t>
            </a:r>
            <a:r>
              <a:rPr lang="zh-TW" altLang="en-US" dirty="0"/>
              <a:t>新課綱增補</a:t>
            </a:r>
            <a:r>
              <a:rPr lang="en-US" altLang="zh-TW" dirty="0"/>
              <a:t>) </a:t>
            </a:r>
            <a:r>
              <a:rPr lang="zh-TW" altLang="en-US" dirty="0"/>
              <a:t>。</a:t>
            </a:r>
          </a:p>
          <a:p>
            <a:endParaRPr lang="zh-TW" altLang="en-US" dirty="0"/>
          </a:p>
        </p:txBody>
      </p:sp>
      <p:sp>
        <p:nvSpPr>
          <p:cNvPr id="4" name="投影片編號版面配置區 3">
            <a:extLst>
              <a:ext uri="{FF2B5EF4-FFF2-40B4-BE49-F238E27FC236}">
                <a16:creationId xmlns="" xmlns:a16="http://schemas.microsoft.com/office/drawing/2014/main" id="{EA9DD15F-607B-415B-858F-B56C8E6AA22F}"/>
              </a:ext>
            </a:extLst>
          </p:cNvPr>
          <p:cNvSpPr>
            <a:spLocks noGrp="1"/>
          </p:cNvSpPr>
          <p:nvPr>
            <p:ph type="sldNum" sz="quarter" idx="12"/>
          </p:nvPr>
        </p:nvSpPr>
        <p:spPr/>
        <p:txBody>
          <a:bodyPr/>
          <a:lstStyle/>
          <a:p>
            <a:fld id="{F7DBB841-797D-4981-90E2-FEB5F237D115}" type="slidenum">
              <a:rPr lang="zh-TW" altLang="en-US" smtClean="0"/>
              <a:pPr/>
              <a:t>14</a:t>
            </a:fld>
            <a:endParaRPr lang="zh-TW" altLang="en-US"/>
          </a:p>
        </p:txBody>
      </p:sp>
    </p:spTree>
    <p:extLst>
      <p:ext uri="{BB962C8B-B14F-4D97-AF65-F5344CB8AC3E}">
        <p14:creationId xmlns:p14="http://schemas.microsoft.com/office/powerpoint/2010/main" val="193797828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CD51B41-A0FB-41B4-BF52-F97501554EE8}"/>
              </a:ext>
            </a:extLst>
          </p:cNvPr>
          <p:cNvSpPr>
            <a:spLocks noGrp="1"/>
          </p:cNvSpPr>
          <p:nvPr>
            <p:ph type="title"/>
          </p:nvPr>
        </p:nvSpPr>
        <p:spPr/>
        <p:txBody>
          <a:bodyPr/>
          <a:lstStyle/>
          <a:p>
            <a:r>
              <a:rPr lang="zh-TW">
                <a:latin typeface="微軟正黑體"/>
                <a:ea typeface="微軟正黑體"/>
              </a:rPr>
              <a:t>評量一學生表現示例</a:t>
            </a:r>
            <a:r>
              <a:rPr lang="en-US">
                <a:latin typeface="微軟正黑體"/>
                <a:ea typeface="微軟正黑體"/>
              </a:rPr>
              <a:t>—</a:t>
            </a:r>
            <a:r>
              <a:rPr lang="en-US" altLang="zh-TW">
                <a:latin typeface="微軟正黑體"/>
                <a:ea typeface="微軟正黑體"/>
              </a:rPr>
              <a:t>A</a:t>
            </a:r>
            <a:r>
              <a:rPr lang="zh-TW">
                <a:latin typeface="微軟正黑體"/>
                <a:ea typeface="微軟正黑體"/>
              </a:rPr>
              <a:t>等</a:t>
            </a:r>
            <a:r>
              <a:rPr lang="zh-TW" altLang="en-US">
                <a:latin typeface="微軟正黑體"/>
                <a:ea typeface="微軟正黑體"/>
              </a:rPr>
              <a:t>級</a:t>
            </a:r>
          </a:p>
        </p:txBody>
      </p:sp>
      <p:sp>
        <p:nvSpPr>
          <p:cNvPr id="4" name="投影片編號版面配置區 3">
            <a:extLst>
              <a:ext uri="{FF2B5EF4-FFF2-40B4-BE49-F238E27FC236}">
                <a16:creationId xmlns="" xmlns:a16="http://schemas.microsoft.com/office/drawing/2014/main" id="{5C6A0353-4C1C-4BD2-98E1-239FD476679A}"/>
              </a:ext>
            </a:extLst>
          </p:cNvPr>
          <p:cNvSpPr>
            <a:spLocks noGrp="1"/>
          </p:cNvSpPr>
          <p:nvPr>
            <p:ph type="sldNum" sz="quarter" idx="12"/>
          </p:nvPr>
        </p:nvSpPr>
        <p:spPr/>
        <p:txBody>
          <a:bodyPr/>
          <a:lstStyle/>
          <a:p>
            <a:fld id="{F7DBB841-797D-4981-90E2-FEB5F237D115}" type="slidenum">
              <a:rPr lang="zh-TW" altLang="en-US"/>
              <a:pPr/>
              <a:t>140</a:t>
            </a:fld>
            <a:endParaRPr lang="zh-TW" altLang="en-US"/>
          </a:p>
        </p:txBody>
      </p:sp>
      <p:pic>
        <p:nvPicPr>
          <p:cNvPr id="11" name="圖片 11" descr="一張含有 文字 的圖片&#10;&#10;描述是以非常高的可信度產生">
            <a:extLst>
              <a:ext uri="{FF2B5EF4-FFF2-40B4-BE49-F238E27FC236}">
                <a16:creationId xmlns="" xmlns:a16="http://schemas.microsoft.com/office/drawing/2014/main" id="{676E8338-7A9F-4899-B707-8363C0A91C73}"/>
              </a:ext>
            </a:extLst>
          </p:cNvPr>
          <p:cNvPicPr>
            <a:picLocks noChangeAspect="1"/>
          </p:cNvPicPr>
          <p:nvPr/>
        </p:nvPicPr>
        <p:blipFill rotWithShape="1">
          <a:blip r:embed="rId2"/>
          <a:srcRect t="7609" r="534" b="326"/>
          <a:stretch/>
        </p:blipFill>
        <p:spPr>
          <a:xfrm>
            <a:off x="1358900" y="1045402"/>
            <a:ext cx="6311906" cy="5738889"/>
          </a:xfrm>
          <a:prstGeom prst="rect">
            <a:avLst/>
          </a:prstGeom>
        </p:spPr>
      </p:pic>
    </p:spTree>
    <p:extLst>
      <p:ext uri="{BB962C8B-B14F-4D97-AF65-F5344CB8AC3E}">
        <p14:creationId xmlns:p14="http://schemas.microsoft.com/office/powerpoint/2010/main" val="420901146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0601E49-3B4B-4EDB-B6F9-F147C8C708D6}"/>
              </a:ext>
            </a:extLst>
          </p:cNvPr>
          <p:cNvSpPr>
            <a:spLocks noGrp="1"/>
          </p:cNvSpPr>
          <p:nvPr>
            <p:ph type="title"/>
          </p:nvPr>
        </p:nvSpPr>
        <p:spPr/>
        <p:txBody>
          <a:bodyPr/>
          <a:lstStyle/>
          <a:p>
            <a:r>
              <a:rPr lang="zh-TW">
                <a:latin typeface="微軟正黑體"/>
                <a:ea typeface="微軟正黑體"/>
              </a:rPr>
              <a:t>評量一學生表現示例</a:t>
            </a:r>
            <a:r>
              <a:rPr lang="en-US" altLang="zh-TW">
                <a:latin typeface="微軟正黑體"/>
                <a:ea typeface="微軟正黑體"/>
              </a:rPr>
              <a:t>—B</a:t>
            </a:r>
            <a:r>
              <a:rPr lang="zh-TW" altLang="en-US">
                <a:latin typeface="微軟正黑體"/>
                <a:ea typeface="微軟正黑體"/>
              </a:rPr>
              <a:t>等級</a:t>
            </a:r>
            <a:endParaRPr lang="zh-TW" altLang="en-US" b="0">
              <a:latin typeface="微軟正黑體"/>
              <a:ea typeface="微軟正黑體"/>
            </a:endParaRPr>
          </a:p>
        </p:txBody>
      </p:sp>
      <p:pic>
        <p:nvPicPr>
          <p:cNvPr id="5" name="圖片 5" descr="一張含有 文字 的圖片&#10;&#10;描述是以非常高的可信度產生">
            <a:extLst>
              <a:ext uri="{FF2B5EF4-FFF2-40B4-BE49-F238E27FC236}">
                <a16:creationId xmlns="" xmlns:a16="http://schemas.microsoft.com/office/drawing/2014/main" id="{6878EB07-941F-430E-89E9-E953A2AAA37B}"/>
              </a:ext>
            </a:extLst>
          </p:cNvPr>
          <p:cNvPicPr>
            <a:picLocks noGrp="1" noChangeAspect="1"/>
          </p:cNvPicPr>
          <p:nvPr>
            <p:ph idx="1"/>
          </p:nvPr>
        </p:nvPicPr>
        <p:blipFill>
          <a:blip r:embed="rId2"/>
          <a:stretch>
            <a:fillRect/>
          </a:stretch>
        </p:blipFill>
        <p:spPr>
          <a:xfrm>
            <a:off x="1401303" y="930176"/>
            <a:ext cx="6214393" cy="5838377"/>
          </a:xfrm>
          <a:prstGeom prst="rect">
            <a:avLst/>
          </a:prstGeom>
        </p:spPr>
      </p:pic>
      <p:sp>
        <p:nvSpPr>
          <p:cNvPr id="4" name="投影片編號版面配置區 3">
            <a:extLst>
              <a:ext uri="{FF2B5EF4-FFF2-40B4-BE49-F238E27FC236}">
                <a16:creationId xmlns="" xmlns:a16="http://schemas.microsoft.com/office/drawing/2014/main" id="{BECEA3FB-848B-4846-A88D-0452E5378305}"/>
              </a:ext>
            </a:extLst>
          </p:cNvPr>
          <p:cNvSpPr>
            <a:spLocks noGrp="1"/>
          </p:cNvSpPr>
          <p:nvPr>
            <p:ph type="sldNum" sz="quarter" idx="12"/>
          </p:nvPr>
        </p:nvSpPr>
        <p:spPr/>
        <p:txBody>
          <a:bodyPr/>
          <a:lstStyle/>
          <a:p>
            <a:fld id="{F7DBB841-797D-4981-90E2-FEB5F237D115}" type="slidenum">
              <a:rPr lang="zh-TW" altLang="en-US"/>
              <a:pPr/>
              <a:t>141</a:t>
            </a:fld>
            <a:endParaRPr lang="zh-TW" altLang="en-US"/>
          </a:p>
        </p:txBody>
      </p:sp>
    </p:spTree>
    <p:extLst>
      <p:ext uri="{BB962C8B-B14F-4D97-AF65-F5344CB8AC3E}">
        <p14:creationId xmlns:p14="http://schemas.microsoft.com/office/powerpoint/2010/main" val="289198929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86E9A4F3-1FF5-4765-B86D-9D0CE83B16AA}"/>
              </a:ext>
            </a:extLst>
          </p:cNvPr>
          <p:cNvSpPr>
            <a:spLocks noGrp="1"/>
          </p:cNvSpPr>
          <p:nvPr>
            <p:ph type="title"/>
          </p:nvPr>
        </p:nvSpPr>
        <p:spPr/>
        <p:txBody>
          <a:bodyPr/>
          <a:lstStyle/>
          <a:p>
            <a:r>
              <a:rPr lang="zh-TW">
                <a:latin typeface="微軟正黑體"/>
                <a:ea typeface="微軟正黑體"/>
              </a:rPr>
              <a:t>評量一學生表現示例</a:t>
            </a:r>
            <a:r>
              <a:rPr lang="en-US" altLang="zh-TW">
                <a:latin typeface="微軟正黑體"/>
                <a:ea typeface="微軟正黑體"/>
              </a:rPr>
              <a:t>—C</a:t>
            </a:r>
            <a:r>
              <a:rPr lang="zh-TW">
                <a:latin typeface="微軟正黑體"/>
                <a:ea typeface="微軟正黑體"/>
              </a:rPr>
              <a:t>等級</a:t>
            </a:r>
            <a:endParaRPr lang="zh-TW" b="0"/>
          </a:p>
        </p:txBody>
      </p:sp>
      <p:sp>
        <p:nvSpPr>
          <p:cNvPr id="4" name="投影片編號版面配置區 3">
            <a:extLst>
              <a:ext uri="{FF2B5EF4-FFF2-40B4-BE49-F238E27FC236}">
                <a16:creationId xmlns="" xmlns:a16="http://schemas.microsoft.com/office/drawing/2014/main" id="{3344E789-CA69-4E3C-B74C-338862459446}"/>
              </a:ext>
            </a:extLst>
          </p:cNvPr>
          <p:cNvSpPr>
            <a:spLocks noGrp="1"/>
          </p:cNvSpPr>
          <p:nvPr>
            <p:ph type="sldNum" sz="quarter" idx="12"/>
          </p:nvPr>
        </p:nvSpPr>
        <p:spPr/>
        <p:txBody>
          <a:bodyPr/>
          <a:lstStyle/>
          <a:p>
            <a:fld id="{F7DBB841-797D-4981-90E2-FEB5F237D115}" type="slidenum">
              <a:rPr lang="zh-TW" altLang="en-US"/>
              <a:pPr/>
              <a:t>142</a:t>
            </a:fld>
            <a:endParaRPr lang="zh-TW" altLang="en-US"/>
          </a:p>
        </p:txBody>
      </p:sp>
      <p:pic>
        <p:nvPicPr>
          <p:cNvPr id="5" name="圖片 5" descr="一張含有 文字 的圖片&#10;&#10;描述是以高可信度產生">
            <a:extLst>
              <a:ext uri="{FF2B5EF4-FFF2-40B4-BE49-F238E27FC236}">
                <a16:creationId xmlns="" xmlns:a16="http://schemas.microsoft.com/office/drawing/2014/main" id="{962D3A4B-2A96-4E47-8AD6-212C43C6CA2C}"/>
              </a:ext>
            </a:extLst>
          </p:cNvPr>
          <p:cNvPicPr>
            <a:picLocks noChangeAspect="1"/>
          </p:cNvPicPr>
          <p:nvPr/>
        </p:nvPicPr>
        <p:blipFill>
          <a:blip r:embed="rId2"/>
          <a:stretch>
            <a:fillRect/>
          </a:stretch>
        </p:blipFill>
        <p:spPr>
          <a:xfrm>
            <a:off x="1466850" y="985577"/>
            <a:ext cx="6026150" cy="5718696"/>
          </a:xfrm>
          <a:prstGeom prst="rect">
            <a:avLst/>
          </a:prstGeom>
        </p:spPr>
      </p:pic>
    </p:spTree>
    <p:extLst>
      <p:ext uri="{BB962C8B-B14F-4D97-AF65-F5344CB8AC3E}">
        <p14:creationId xmlns:p14="http://schemas.microsoft.com/office/powerpoint/2010/main" val="161398832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360C559-E7CB-47ED-A141-EB4B36494FAB}"/>
              </a:ext>
            </a:extLst>
          </p:cNvPr>
          <p:cNvSpPr>
            <a:spLocks noGrp="1"/>
          </p:cNvSpPr>
          <p:nvPr>
            <p:ph type="title"/>
          </p:nvPr>
        </p:nvSpPr>
        <p:spPr/>
        <p:txBody>
          <a:bodyPr/>
          <a:lstStyle/>
          <a:p>
            <a:r>
              <a:rPr lang="zh-TW">
                <a:latin typeface="微軟正黑體"/>
                <a:ea typeface="微軟正黑體"/>
              </a:rPr>
              <a:t>評量一學生表現示例</a:t>
            </a:r>
            <a:r>
              <a:rPr lang="en-US" altLang="zh-TW">
                <a:latin typeface="微軟正黑體"/>
                <a:ea typeface="微軟正黑體"/>
              </a:rPr>
              <a:t>—D</a:t>
            </a:r>
            <a:r>
              <a:rPr lang="zh-TW">
                <a:latin typeface="微軟正黑體"/>
                <a:ea typeface="微軟正黑體"/>
              </a:rPr>
              <a:t>等級</a:t>
            </a:r>
            <a:endParaRPr lang="zh-TW" b="0"/>
          </a:p>
        </p:txBody>
      </p:sp>
      <p:sp>
        <p:nvSpPr>
          <p:cNvPr id="4" name="投影片編號版面配置區 3">
            <a:extLst>
              <a:ext uri="{FF2B5EF4-FFF2-40B4-BE49-F238E27FC236}">
                <a16:creationId xmlns="" xmlns:a16="http://schemas.microsoft.com/office/drawing/2014/main" id="{AFBE5E25-826A-4474-8BD1-EB88CF625522}"/>
              </a:ext>
            </a:extLst>
          </p:cNvPr>
          <p:cNvSpPr>
            <a:spLocks noGrp="1"/>
          </p:cNvSpPr>
          <p:nvPr>
            <p:ph type="sldNum" sz="quarter" idx="12"/>
          </p:nvPr>
        </p:nvSpPr>
        <p:spPr/>
        <p:txBody>
          <a:bodyPr/>
          <a:lstStyle/>
          <a:p>
            <a:fld id="{F7DBB841-797D-4981-90E2-FEB5F237D115}" type="slidenum">
              <a:rPr lang="zh-TW" altLang="en-US"/>
              <a:pPr/>
              <a:t>143</a:t>
            </a:fld>
            <a:endParaRPr lang="zh-TW" altLang="en-US"/>
          </a:p>
        </p:txBody>
      </p:sp>
      <p:pic>
        <p:nvPicPr>
          <p:cNvPr id="5" name="圖片 5" descr="一張含有 文字 的圖片&#10;&#10;描述是以非常高的可信度產生">
            <a:extLst>
              <a:ext uri="{FF2B5EF4-FFF2-40B4-BE49-F238E27FC236}">
                <a16:creationId xmlns="" xmlns:a16="http://schemas.microsoft.com/office/drawing/2014/main" id="{841448FE-44C5-44B8-91F1-565D0803DD0A}"/>
              </a:ext>
            </a:extLst>
          </p:cNvPr>
          <p:cNvPicPr>
            <a:picLocks noChangeAspect="1"/>
          </p:cNvPicPr>
          <p:nvPr/>
        </p:nvPicPr>
        <p:blipFill>
          <a:blip r:embed="rId2"/>
          <a:stretch>
            <a:fillRect/>
          </a:stretch>
        </p:blipFill>
        <p:spPr>
          <a:xfrm>
            <a:off x="1562100" y="1364541"/>
            <a:ext cx="5340350" cy="5392569"/>
          </a:xfrm>
          <a:prstGeom prst="rect">
            <a:avLst/>
          </a:prstGeom>
        </p:spPr>
      </p:pic>
    </p:spTree>
    <p:extLst>
      <p:ext uri="{BB962C8B-B14F-4D97-AF65-F5344CB8AC3E}">
        <p14:creationId xmlns:p14="http://schemas.microsoft.com/office/powerpoint/2010/main" val="300800592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BBAE57C3-6D11-4651-A570-E76B552E55B3}"/>
              </a:ext>
            </a:extLst>
          </p:cNvPr>
          <p:cNvSpPr>
            <a:spLocks noGrp="1"/>
          </p:cNvSpPr>
          <p:nvPr>
            <p:ph type="title"/>
          </p:nvPr>
        </p:nvSpPr>
        <p:spPr/>
        <p:txBody>
          <a:bodyPr/>
          <a:lstStyle/>
          <a:p>
            <a:r>
              <a:rPr lang="zh-TW">
                <a:latin typeface="微軟正黑體"/>
                <a:ea typeface="微軟正黑體"/>
              </a:rPr>
              <a:t>評量三【冠軍盃模型創作】</a:t>
            </a:r>
          </a:p>
        </p:txBody>
      </p:sp>
      <p:sp>
        <p:nvSpPr>
          <p:cNvPr id="4" name="投影片編號版面配置區 3">
            <a:extLst>
              <a:ext uri="{FF2B5EF4-FFF2-40B4-BE49-F238E27FC236}">
                <a16:creationId xmlns="" xmlns:a16="http://schemas.microsoft.com/office/drawing/2014/main" id="{5EB3C591-A71E-44C0-A86E-595B959CF782}"/>
              </a:ext>
            </a:extLst>
          </p:cNvPr>
          <p:cNvSpPr>
            <a:spLocks noGrp="1"/>
          </p:cNvSpPr>
          <p:nvPr>
            <p:ph type="sldNum" sz="quarter" idx="12"/>
          </p:nvPr>
        </p:nvSpPr>
        <p:spPr/>
        <p:txBody>
          <a:bodyPr/>
          <a:lstStyle/>
          <a:p>
            <a:fld id="{F7DBB841-797D-4981-90E2-FEB5F237D115}" type="slidenum">
              <a:rPr lang="zh-TW" altLang="en-US"/>
              <a:pPr/>
              <a:t>144</a:t>
            </a:fld>
            <a:endParaRPr lang="zh-TW" altLang="en-US"/>
          </a:p>
        </p:txBody>
      </p:sp>
      <p:pic>
        <p:nvPicPr>
          <p:cNvPr id="5" name="圖片 5">
            <a:extLst>
              <a:ext uri="{FF2B5EF4-FFF2-40B4-BE49-F238E27FC236}">
                <a16:creationId xmlns="" xmlns:a16="http://schemas.microsoft.com/office/drawing/2014/main" id="{484D1373-0332-46C5-98C2-3E8F73D45989}"/>
              </a:ext>
            </a:extLst>
          </p:cNvPr>
          <p:cNvPicPr>
            <a:picLocks noChangeAspect="1"/>
          </p:cNvPicPr>
          <p:nvPr/>
        </p:nvPicPr>
        <p:blipFill>
          <a:blip r:embed="rId2"/>
          <a:stretch>
            <a:fillRect/>
          </a:stretch>
        </p:blipFill>
        <p:spPr>
          <a:xfrm>
            <a:off x="933450" y="1271942"/>
            <a:ext cx="6902450" cy="4091865"/>
          </a:xfrm>
          <a:prstGeom prst="rect">
            <a:avLst/>
          </a:prstGeom>
        </p:spPr>
      </p:pic>
    </p:spTree>
    <p:extLst>
      <p:ext uri="{BB962C8B-B14F-4D97-AF65-F5344CB8AC3E}">
        <p14:creationId xmlns:p14="http://schemas.microsoft.com/office/powerpoint/2010/main" val="171357966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E73AEEC-F449-4FF8-9B5F-CBE6D73C332E}"/>
              </a:ext>
            </a:extLst>
          </p:cNvPr>
          <p:cNvSpPr>
            <a:spLocks noGrp="1"/>
          </p:cNvSpPr>
          <p:nvPr>
            <p:ph type="title"/>
          </p:nvPr>
        </p:nvSpPr>
        <p:spPr>
          <a:xfrm>
            <a:off x="457200" y="183927"/>
            <a:ext cx="8229600" cy="936625"/>
          </a:xfrm>
        </p:spPr>
        <p:txBody>
          <a:bodyPr/>
          <a:lstStyle/>
          <a:p>
            <a:r>
              <a:rPr lang="zh-TW">
                <a:latin typeface="微軟正黑體"/>
                <a:ea typeface="微軟正黑體"/>
              </a:rPr>
              <a:t>評量三學生表現示例</a:t>
            </a:r>
          </a:p>
        </p:txBody>
      </p:sp>
      <p:sp>
        <p:nvSpPr>
          <p:cNvPr id="4" name="投影片編號版面配置區 3">
            <a:extLst>
              <a:ext uri="{FF2B5EF4-FFF2-40B4-BE49-F238E27FC236}">
                <a16:creationId xmlns="" xmlns:a16="http://schemas.microsoft.com/office/drawing/2014/main" id="{9D86AE90-2BCF-4A29-A3D8-E5FD03582FA3}"/>
              </a:ext>
            </a:extLst>
          </p:cNvPr>
          <p:cNvSpPr>
            <a:spLocks noGrp="1"/>
          </p:cNvSpPr>
          <p:nvPr>
            <p:ph type="sldNum" sz="quarter" idx="12"/>
          </p:nvPr>
        </p:nvSpPr>
        <p:spPr/>
        <p:txBody>
          <a:bodyPr/>
          <a:lstStyle/>
          <a:p>
            <a:fld id="{F7DBB841-797D-4981-90E2-FEB5F237D115}" type="slidenum">
              <a:rPr lang="zh-TW" altLang="en-US"/>
              <a:pPr/>
              <a:t>145</a:t>
            </a:fld>
            <a:endParaRPr lang="zh-TW" altLang="en-US"/>
          </a:p>
        </p:txBody>
      </p:sp>
      <p:pic>
        <p:nvPicPr>
          <p:cNvPr id="5" name="圖片 5" descr="一張含有 文字 的圖片&#10;&#10;描述是以高可信度產生">
            <a:extLst>
              <a:ext uri="{FF2B5EF4-FFF2-40B4-BE49-F238E27FC236}">
                <a16:creationId xmlns="" xmlns:a16="http://schemas.microsoft.com/office/drawing/2014/main" id="{EE3E650B-A4DC-41B7-8D40-0CA18AE8BF57}"/>
              </a:ext>
            </a:extLst>
          </p:cNvPr>
          <p:cNvPicPr>
            <a:picLocks noChangeAspect="1"/>
          </p:cNvPicPr>
          <p:nvPr/>
        </p:nvPicPr>
        <p:blipFill>
          <a:blip r:embed="rId2"/>
          <a:stretch>
            <a:fillRect/>
          </a:stretch>
        </p:blipFill>
        <p:spPr>
          <a:xfrm>
            <a:off x="1816100" y="894847"/>
            <a:ext cx="5143500" cy="5881105"/>
          </a:xfrm>
          <a:prstGeom prst="rect">
            <a:avLst/>
          </a:prstGeom>
        </p:spPr>
      </p:pic>
    </p:spTree>
    <p:extLst>
      <p:ext uri="{BB962C8B-B14F-4D97-AF65-F5344CB8AC3E}">
        <p14:creationId xmlns:p14="http://schemas.microsoft.com/office/powerpoint/2010/main" val="342725995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9BEB754-8578-438E-BAAF-B8D6A4F02E42}"/>
              </a:ext>
            </a:extLst>
          </p:cNvPr>
          <p:cNvSpPr>
            <a:spLocks noGrp="1"/>
          </p:cNvSpPr>
          <p:nvPr>
            <p:ph type="title"/>
          </p:nvPr>
        </p:nvSpPr>
        <p:spPr/>
        <p:txBody>
          <a:bodyPr/>
          <a:lstStyle/>
          <a:p>
            <a:r>
              <a:rPr lang="zh-TW"/>
              <a:t>評量三學生表現示例</a:t>
            </a:r>
            <a:endParaRPr lang="zh-TW" b="0"/>
          </a:p>
        </p:txBody>
      </p:sp>
      <p:pic>
        <p:nvPicPr>
          <p:cNvPr id="5" name="圖片 5">
            <a:extLst>
              <a:ext uri="{FF2B5EF4-FFF2-40B4-BE49-F238E27FC236}">
                <a16:creationId xmlns="" xmlns:a16="http://schemas.microsoft.com/office/drawing/2014/main" id="{72D18205-AC82-454E-A745-92F469623490}"/>
              </a:ext>
            </a:extLst>
          </p:cNvPr>
          <p:cNvPicPr>
            <a:picLocks noGrp="1" noChangeAspect="1"/>
          </p:cNvPicPr>
          <p:nvPr>
            <p:ph idx="1"/>
          </p:nvPr>
        </p:nvPicPr>
        <p:blipFill>
          <a:blip r:embed="rId2"/>
          <a:stretch>
            <a:fillRect/>
          </a:stretch>
        </p:blipFill>
        <p:spPr>
          <a:xfrm>
            <a:off x="1744715" y="955576"/>
            <a:ext cx="5318020" cy="5800277"/>
          </a:xfrm>
          <a:prstGeom prst="rect">
            <a:avLst/>
          </a:prstGeom>
        </p:spPr>
      </p:pic>
      <p:sp>
        <p:nvSpPr>
          <p:cNvPr id="4" name="投影片編號版面配置區 3">
            <a:extLst>
              <a:ext uri="{FF2B5EF4-FFF2-40B4-BE49-F238E27FC236}">
                <a16:creationId xmlns="" xmlns:a16="http://schemas.microsoft.com/office/drawing/2014/main" id="{1D233C0C-1FA0-4DFB-9C89-BD24B3F23944}"/>
              </a:ext>
            </a:extLst>
          </p:cNvPr>
          <p:cNvSpPr>
            <a:spLocks noGrp="1"/>
          </p:cNvSpPr>
          <p:nvPr>
            <p:ph type="sldNum" sz="quarter" idx="12"/>
          </p:nvPr>
        </p:nvSpPr>
        <p:spPr/>
        <p:txBody>
          <a:bodyPr/>
          <a:lstStyle/>
          <a:p>
            <a:fld id="{F7DBB841-797D-4981-90E2-FEB5F237D115}" type="slidenum">
              <a:rPr lang="zh-TW" altLang="en-US"/>
              <a:pPr/>
              <a:t>146</a:t>
            </a:fld>
            <a:endParaRPr lang="zh-TW" altLang="en-US"/>
          </a:p>
        </p:txBody>
      </p:sp>
    </p:spTree>
    <p:extLst>
      <p:ext uri="{BB962C8B-B14F-4D97-AF65-F5344CB8AC3E}">
        <p14:creationId xmlns:p14="http://schemas.microsoft.com/office/powerpoint/2010/main" val="148931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147</a:t>
            </a:fld>
            <a:endParaRPr lang="zh-TW" altLang="en-US"/>
          </a:p>
        </p:txBody>
      </p:sp>
    </p:spTree>
    <p:extLst>
      <p:ext uri="{BB962C8B-B14F-4D97-AF65-F5344CB8AC3E}">
        <p14:creationId xmlns:p14="http://schemas.microsoft.com/office/powerpoint/2010/main" val="7626459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56A31DF9-5ED2-407D-BFB5-55EBB327A5E0}" type="slidenum">
              <a:rPr lang="zh-TW" altLang="en-US" smtClean="0">
                <a:ln w="3175" cmpd="dbl">
                  <a:solidFill>
                    <a:prstClr val="black"/>
                  </a:solidFill>
                  <a:bevel/>
                </a:ln>
                <a:solidFill>
                  <a:prstClr val="black">
                    <a:tint val="75000"/>
                  </a:prstClr>
                </a:solidFill>
              </a:rPr>
              <a:pPr/>
              <a:t>148</a:t>
            </a:fld>
            <a:endParaRPr lang="zh-TW" altLang="en-US">
              <a:ln w="3175" cmpd="dbl">
                <a:solidFill>
                  <a:prstClr val="black"/>
                </a:solidFill>
                <a:bevel/>
              </a:ln>
              <a:solidFill>
                <a:prstClr val="black">
                  <a:tint val="75000"/>
                </a:prstClr>
              </a:solidFill>
            </a:endParaRPr>
          </a:p>
        </p:txBody>
      </p:sp>
      <p:sp>
        <p:nvSpPr>
          <p:cNvPr id="4" name="矩形 3"/>
          <p:cNvSpPr/>
          <p:nvPr/>
        </p:nvSpPr>
        <p:spPr>
          <a:xfrm>
            <a:off x="2483768" y="1988840"/>
            <a:ext cx="4288353" cy="3046988"/>
          </a:xfrm>
          <a:prstGeom prst="rect">
            <a:avLst/>
          </a:prstGeom>
        </p:spPr>
        <p:txBody>
          <a:bodyPr wrap="none">
            <a:spAutoFit/>
          </a:bodyPr>
          <a:lstStyle/>
          <a:p>
            <a:pPr algn="ctr"/>
            <a:r>
              <a:rPr lang="zh-TW" altLang="zh-TW" sz="8000" b="1" dirty="0">
                <a:latin typeface="微軟正黑體" panose="020B0604030504040204" pitchFamily="34" charset="-120"/>
                <a:ea typeface="微軟正黑體" panose="020B0604030504040204" pitchFamily="34" charset="-120"/>
              </a:rPr>
              <a:t>評量</a:t>
            </a:r>
            <a:r>
              <a:rPr lang="zh-TW" altLang="zh-TW" sz="8000" b="1" dirty="0" smtClean="0">
                <a:latin typeface="微軟正黑體" panose="020B0604030504040204" pitchFamily="34" charset="-120"/>
                <a:ea typeface="微軟正黑體" panose="020B0604030504040204" pitchFamily="34" charset="-120"/>
              </a:rPr>
              <a:t>工具</a:t>
            </a:r>
            <a:endParaRPr lang="en-US" altLang="zh-TW" sz="8000" b="1" dirty="0" smtClean="0">
              <a:latin typeface="微軟正黑體" panose="020B0604030504040204" pitchFamily="34" charset="-120"/>
              <a:ea typeface="微軟正黑體" panose="020B0604030504040204" pitchFamily="34" charset="-120"/>
            </a:endParaRPr>
          </a:p>
          <a:p>
            <a:pPr algn="ctr"/>
            <a:r>
              <a:rPr lang="zh-TW" altLang="en-US" sz="8000" b="1" dirty="0" smtClean="0">
                <a:latin typeface="微軟正黑體" panose="020B0604030504040204" pitchFamily="34" charset="-120"/>
                <a:ea typeface="微軟正黑體" panose="020B0604030504040204" pitchFamily="34" charset="-120"/>
              </a:rPr>
              <a:t>實</a:t>
            </a:r>
            <a:r>
              <a:rPr lang="zh-TW" altLang="en-US" sz="8000" b="1" dirty="0">
                <a:latin typeface="微軟正黑體" panose="020B0604030504040204" pitchFamily="34" charset="-120"/>
                <a:ea typeface="微軟正黑體" panose="020B0604030504040204" pitchFamily="34" charset="-120"/>
              </a:rPr>
              <a:t>作</a:t>
            </a:r>
            <a:r>
              <a:rPr lang="zh-TW" altLang="en-US" sz="8000" b="1" dirty="0" smtClean="0">
                <a:latin typeface="微軟正黑體" panose="020B0604030504040204" pitchFamily="34" charset="-120"/>
                <a:ea typeface="微軟正黑體" panose="020B0604030504040204" pitchFamily="34" charset="-120"/>
              </a:rPr>
              <a:t>演練</a:t>
            </a:r>
            <a:endParaRPr lang="en-US" altLang="zh-TW" sz="8000" b="1" dirty="0" smtClean="0">
              <a:latin typeface="微軟正黑體" panose="020B0604030504040204" pitchFamily="34" charset="-120"/>
              <a:ea typeface="微軟正黑體" panose="020B0604030504040204" pitchFamily="34" charset="-120"/>
            </a:endParaRPr>
          </a:p>
          <a:p>
            <a:pPr algn="ctr"/>
            <a:r>
              <a:rPr lang="zh-TW" altLang="en-US" sz="3200" dirty="0">
                <a:latin typeface="微軟正黑體" panose="020B0604030504040204" pitchFamily="34" charset="-120"/>
                <a:ea typeface="微軟正黑體" panose="020B0604030504040204" pitchFamily="34" charset="-120"/>
              </a:rPr>
              <a:t>以自然科學為例</a:t>
            </a:r>
            <a:endParaRPr altLang="en-US" sz="3200" b="1" dirty="0">
              <a:solidFill>
                <a:prstClr val="black"/>
              </a:solidFill>
              <a:latin typeface="微軟正黑體" panose="020B0604030504040204" pitchFamily="34" charset="-120"/>
              <a:ea typeface="微軟正黑體" panose="020B0604030504040204" pitchFamily="34" charset="-120"/>
            </a:endParaRPr>
          </a:p>
        </p:txBody>
      </p:sp>
      <p:pic>
        <p:nvPicPr>
          <p:cNvPr id="5" name="Picture 6" descr="http://blog.sina.com.tw/myimages/121/1913/images/1228662315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162" y="110955"/>
            <a:ext cx="2659429" cy="202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3697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149</a:t>
            </a:fld>
            <a:endParaRPr lang="zh-TW" altLang="en-US"/>
          </a:p>
        </p:txBody>
      </p:sp>
      <p:grpSp>
        <p:nvGrpSpPr>
          <p:cNvPr id="5" name="群組 20"/>
          <p:cNvGrpSpPr>
            <a:grpSpLocks/>
          </p:cNvGrpSpPr>
          <p:nvPr/>
        </p:nvGrpSpPr>
        <p:grpSpPr bwMode="auto">
          <a:xfrm>
            <a:off x="932657" y="590550"/>
            <a:ext cx="7058025" cy="5934075"/>
            <a:chOff x="1187450" y="620985"/>
            <a:chExt cx="7058025" cy="5933976"/>
          </a:xfrm>
        </p:grpSpPr>
        <p:grpSp>
          <p:nvGrpSpPr>
            <p:cNvPr id="6" name="群組 19"/>
            <p:cNvGrpSpPr>
              <a:grpSpLocks/>
            </p:cNvGrpSpPr>
            <p:nvPr/>
          </p:nvGrpSpPr>
          <p:grpSpPr bwMode="auto">
            <a:xfrm>
              <a:off x="1187450" y="620985"/>
              <a:ext cx="7058025" cy="5213896"/>
              <a:chOff x="1186855" y="620688"/>
              <a:chExt cx="7058025" cy="5214149"/>
            </a:xfrm>
          </p:grpSpPr>
          <p:sp>
            <p:nvSpPr>
              <p:cNvPr id="9" name="Line 18"/>
              <p:cNvSpPr>
                <a:spLocks noChangeShapeType="1"/>
              </p:cNvSpPr>
              <p:nvPr/>
            </p:nvSpPr>
            <p:spPr bwMode="auto">
              <a:xfrm>
                <a:off x="1186855" y="3897124"/>
                <a:ext cx="7058025" cy="0"/>
              </a:xfrm>
              <a:prstGeom prst="line">
                <a:avLst/>
              </a:prstGeom>
              <a:noFill/>
              <a:ln w="57150"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zh-TW" altLang="en-US" b="1">
                  <a:latin typeface="微軟正黑體" pitchFamily="34" charset="-120"/>
                  <a:ea typeface="微軟正黑體" pitchFamily="34" charset="-120"/>
                </a:endParaRPr>
              </a:p>
            </p:txBody>
          </p:sp>
          <p:sp>
            <p:nvSpPr>
              <p:cNvPr id="10" name="文字方塊 6"/>
              <p:cNvSpPr txBox="1">
                <a:spLocks noChangeArrowheads="1"/>
              </p:cNvSpPr>
              <p:nvPr/>
            </p:nvSpPr>
            <p:spPr bwMode="auto">
              <a:xfrm>
                <a:off x="3418930" y="3619743"/>
                <a:ext cx="2160587" cy="4616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eaLnBrk="1" hangingPunct="1">
                  <a:spcBef>
                    <a:spcPct val="0"/>
                  </a:spcBef>
                  <a:buFontTx/>
                  <a:buNone/>
                </a:pPr>
                <a:r>
                  <a:rPr lang="zh-TW" altLang="en-US" sz="2400" b="1">
                    <a:latin typeface="微軟正黑體" pitchFamily="34" charset="-120"/>
                    <a:ea typeface="微軟正黑體" pitchFamily="34" charset="-120"/>
                  </a:rPr>
                  <a:t>執行評量作業</a:t>
                </a:r>
                <a:endParaRPr lang="en-US" altLang="zh-TW" sz="2400" b="1">
                  <a:latin typeface="微軟正黑體" pitchFamily="34" charset="-120"/>
                  <a:ea typeface="微軟正黑體" pitchFamily="34" charset="-120"/>
                </a:endParaRPr>
              </a:p>
            </p:txBody>
          </p:sp>
          <p:sp>
            <p:nvSpPr>
              <p:cNvPr id="11" name="文字方塊 8"/>
              <p:cNvSpPr txBox="1">
                <a:spLocks noChangeArrowheads="1"/>
              </p:cNvSpPr>
              <p:nvPr/>
            </p:nvSpPr>
            <p:spPr bwMode="auto">
              <a:xfrm>
                <a:off x="2267620" y="5373150"/>
                <a:ext cx="4392612" cy="46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algn="ctr" eaLnBrk="1" hangingPunct="1">
                  <a:spcBef>
                    <a:spcPct val="0"/>
                  </a:spcBef>
                  <a:buFontTx/>
                  <a:buNone/>
                </a:pPr>
                <a:r>
                  <a:rPr lang="zh-TW" altLang="en-US" sz="2400" b="1">
                    <a:latin typeface="微軟正黑體" pitchFamily="34" charset="-120"/>
                    <a:ea typeface="微軟正黑體" pitchFamily="34" charset="-120"/>
                  </a:rPr>
                  <a:t>挑選各等級的典型表現樣卷</a:t>
                </a:r>
                <a:endParaRPr lang="en-US" altLang="zh-TW" sz="2400" b="1">
                  <a:latin typeface="微軟正黑體" pitchFamily="34" charset="-120"/>
                  <a:ea typeface="微軟正黑體" pitchFamily="34" charset="-120"/>
                </a:endParaRPr>
              </a:p>
            </p:txBody>
          </p:sp>
          <p:sp>
            <p:nvSpPr>
              <p:cNvPr id="12" name="向下箭號 11"/>
              <p:cNvSpPr/>
              <p:nvPr/>
            </p:nvSpPr>
            <p:spPr>
              <a:xfrm>
                <a:off x="4284067" y="3284598"/>
                <a:ext cx="288925" cy="358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
            <p:nvSpPr>
              <p:cNvPr id="13" name="向下箭號 12"/>
              <p:cNvSpPr/>
              <p:nvPr/>
            </p:nvSpPr>
            <p:spPr>
              <a:xfrm>
                <a:off x="4292005" y="5084880"/>
                <a:ext cx="288925" cy="360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
            <p:nvSpPr>
              <p:cNvPr id="14" name="文字方塊 5"/>
              <p:cNvSpPr txBox="1">
                <a:spLocks noChangeArrowheads="1"/>
              </p:cNvSpPr>
              <p:nvPr/>
            </p:nvSpPr>
            <p:spPr bwMode="auto">
              <a:xfrm>
                <a:off x="1691680" y="2852749"/>
                <a:ext cx="5545137"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algn="ctr" eaLnBrk="1" hangingPunct="1">
                  <a:spcBef>
                    <a:spcPct val="0"/>
                  </a:spcBef>
                  <a:buFontTx/>
                  <a:buNone/>
                </a:pPr>
                <a:r>
                  <a:rPr lang="zh-TW" altLang="en-US" sz="2400" b="1" dirty="0">
                    <a:latin typeface="微軟正黑體" pitchFamily="34" charset="-120"/>
                    <a:ea typeface="微軟正黑體" pitchFamily="34" charset="-120"/>
                  </a:rPr>
                  <a:t>依命題原則設計試題，並擬定</a:t>
                </a:r>
                <a:r>
                  <a:rPr lang="zh-TW" altLang="en-US" sz="2400" b="1" dirty="0" smtClean="0">
                    <a:solidFill>
                      <a:srgbClr val="FF0000"/>
                    </a:solidFill>
                    <a:latin typeface="微軟正黑體" pitchFamily="34" charset="-120"/>
                    <a:ea typeface="微軟正黑體" pitchFamily="34" charset="-120"/>
                  </a:rPr>
                  <a:t>評分指引</a:t>
                </a:r>
                <a:endParaRPr lang="en-US" altLang="zh-TW" sz="2400" b="1" dirty="0">
                  <a:solidFill>
                    <a:srgbClr val="FF0000"/>
                  </a:solidFill>
                  <a:latin typeface="微軟正黑體" pitchFamily="34" charset="-120"/>
                  <a:ea typeface="微軟正黑體" pitchFamily="34" charset="-120"/>
                </a:endParaRPr>
              </a:p>
            </p:txBody>
          </p:sp>
          <p:sp>
            <p:nvSpPr>
              <p:cNvPr id="15" name="向下箭號 14"/>
              <p:cNvSpPr/>
              <p:nvPr/>
            </p:nvSpPr>
            <p:spPr>
              <a:xfrm>
                <a:off x="4284067" y="4076785"/>
                <a:ext cx="288925" cy="358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
            <p:nvSpPr>
              <p:cNvPr id="16" name="矩形 20"/>
              <p:cNvSpPr>
                <a:spLocks noChangeArrowheads="1"/>
              </p:cNvSpPr>
              <p:nvPr/>
            </p:nvSpPr>
            <p:spPr bwMode="auto">
              <a:xfrm>
                <a:off x="1979712" y="4326078"/>
                <a:ext cx="4859337" cy="83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algn="ctr" eaLnBrk="1" hangingPunct="1">
                  <a:spcBef>
                    <a:spcPct val="0"/>
                  </a:spcBef>
                  <a:buFontTx/>
                  <a:buNone/>
                </a:pPr>
                <a:r>
                  <a:rPr lang="zh-TW" altLang="en-US" sz="2400" b="1" dirty="0">
                    <a:latin typeface="微軟正黑體" pitchFamily="34" charset="-120"/>
                    <a:ea typeface="微軟正黑體" pitchFamily="34" charset="-120"/>
                  </a:rPr>
                  <a:t>評閱評量作業</a:t>
                </a:r>
              </a:p>
              <a:p>
                <a:pPr algn="ctr" eaLnBrk="1" hangingPunct="1">
                  <a:spcBef>
                    <a:spcPct val="0"/>
                  </a:spcBef>
                  <a:buFontTx/>
                  <a:buNone/>
                </a:pPr>
                <a:r>
                  <a:rPr lang="zh-TW" altLang="en-US" sz="2400" b="1" dirty="0">
                    <a:latin typeface="微軟正黑體" pitchFamily="34" charset="-120"/>
                    <a:ea typeface="微軟正黑體" pitchFamily="34" charset="-120"/>
                  </a:rPr>
                  <a:t>對應</a:t>
                </a:r>
                <a:r>
                  <a:rPr lang="zh-TW" altLang="en-US" sz="2400" b="1" u="sng" dirty="0">
                    <a:solidFill>
                      <a:srgbClr val="FF0000"/>
                    </a:solidFill>
                    <a:latin typeface="微軟正黑體" pitchFamily="34" charset="-120"/>
                    <a:ea typeface="微軟正黑體" pitchFamily="34" charset="-120"/>
                  </a:rPr>
                  <a:t>各等級的</a:t>
                </a:r>
                <a:r>
                  <a:rPr lang="zh-TW" altLang="en-US" sz="2400" b="1" u="sng" dirty="0" smtClean="0">
                    <a:solidFill>
                      <a:srgbClr val="FF0000"/>
                    </a:solidFill>
                    <a:latin typeface="微軟正黑體" pitchFamily="34" charset="-120"/>
                    <a:ea typeface="微軟正黑體" pitchFamily="34" charset="-120"/>
                  </a:rPr>
                  <a:t>評分指引</a:t>
                </a:r>
                <a:r>
                  <a:rPr lang="zh-TW" altLang="en-US" sz="2400" b="1" dirty="0" smtClean="0">
                    <a:latin typeface="微軟正黑體" pitchFamily="34" charset="-120"/>
                    <a:ea typeface="微軟正黑體" pitchFamily="34" charset="-120"/>
                  </a:rPr>
                  <a:t>評定</a:t>
                </a:r>
                <a:r>
                  <a:rPr lang="zh-TW" altLang="en-US" sz="2400" b="1" dirty="0">
                    <a:latin typeface="微軟正黑體" pitchFamily="34" charset="-120"/>
                    <a:ea typeface="微軟正黑體" pitchFamily="34" charset="-120"/>
                  </a:rPr>
                  <a:t>等級</a:t>
                </a:r>
                <a:endParaRPr lang="en-US" altLang="zh-TW" sz="2400" b="1" dirty="0">
                  <a:latin typeface="微軟正黑體" pitchFamily="34" charset="-120"/>
                  <a:ea typeface="微軟正黑體" pitchFamily="34" charset="-120"/>
                </a:endParaRPr>
              </a:p>
            </p:txBody>
          </p:sp>
          <p:sp>
            <p:nvSpPr>
              <p:cNvPr id="17" name="向下箭號 16"/>
              <p:cNvSpPr/>
              <p:nvPr/>
            </p:nvSpPr>
            <p:spPr>
              <a:xfrm>
                <a:off x="4284067" y="2563850"/>
                <a:ext cx="288925" cy="360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
            <p:nvSpPr>
              <p:cNvPr id="18" name="文字方塊 4"/>
              <p:cNvSpPr txBox="1">
                <a:spLocks noChangeArrowheads="1"/>
              </p:cNvSpPr>
              <p:nvPr/>
            </p:nvSpPr>
            <p:spPr bwMode="auto">
              <a:xfrm>
                <a:off x="2556297" y="620688"/>
                <a:ext cx="3671887"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algn="ctr" eaLnBrk="1" hangingPunct="1">
                  <a:spcBef>
                    <a:spcPct val="0"/>
                  </a:spcBef>
                  <a:buFontTx/>
                  <a:buNone/>
                </a:pPr>
                <a:r>
                  <a:rPr lang="zh-TW" altLang="en-US" sz="2400" b="1" dirty="0">
                    <a:latin typeface="微軟正黑體" pitchFamily="34" charset="-120"/>
                    <a:ea typeface="微軟正黑體" pitchFamily="34" charset="-120"/>
                  </a:rPr>
                  <a:t>決定所要評量的</a:t>
                </a:r>
                <a:r>
                  <a:rPr lang="zh-TW" altLang="en-US" sz="2400" b="1" dirty="0">
                    <a:solidFill>
                      <a:srgbClr val="FF0000"/>
                    </a:solidFill>
                    <a:latin typeface="微軟正黑體" pitchFamily="34" charset="-120"/>
                    <a:ea typeface="微軟正黑體" pitchFamily="34" charset="-120"/>
                  </a:rPr>
                  <a:t>內容標準</a:t>
                </a:r>
              </a:p>
            </p:txBody>
          </p:sp>
          <p:sp>
            <p:nvSpPr>
              <p:cNvPr id="19" name="向下箭號 18"/>
              <p:cNvSpPr/>
              <p:nvPr/>
            </p:nvSpPr>
            <p:spPr>
              <a:xfrm>
                <a:off x="4284067" y="1844689"/>
                <a:ext cx="288925" cy="3603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
            <p:nvSpPr>
              <p:cNvPr id="20" name="矩形 15"/>
              <p:cNvSpPr>
                <a:spLocks noChangeArrowheads="1"/>
              </p:cNvSpPr>
              <p:nvPr/>
            </p:nvSpPr>
            <p:spPr bwMode="auto">
              <a:xfrm>
                <a:off x="2549193" y="1412850"/>
                <a:ext cx="3570208"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algn="ctr" eaLnBrk="1" hangingPunct="1">
                  <a:spcBef>
                    <a:spcPct val="0"/>
                  </a:spcBef>
                  <a:buFontTx/>
                  <a:buNone/>
                </a:pPr>
                <a:r>
                  <a:rPr lang="zh-TW" altLang="en-US" sz="2400" b="1" dirty="0">
                    <a:latin typeface="微軟正黑體" pitchFamily="34" charset="-120"/>
                    <a:ea typeface="微軟正黑體" pitchFamily="34" charset="-120"/>
                  </a:rPr>
                  <a:t>建立</a:t>
                </a:r>
                <a:r>
                  <a:rPr lang="zh-TW" altLang="en-US" sz="2400" b="1" dirty="0">
                    <a:solidFill>
                      <a:srgbClr val="FF0000"/>
                    </a:solidFill>
                    <a:latin typeface="微軟正黑體" pitchFamily="34" charset="-120"/>
                    <a:ea typeface="微軟正黑體" pitchFamily="34" charset="-120"/>
                  </a:rPr>
                  <a:t>評量目標</a:t>
                </a:r>
                <a:r>
                  <a:rPr lang="zh-TW" altLang="en-US" sz="2400" b="1" dirty="0">
                    <a:latin typeface="微軟正黑體" pitchFamily="34" charset="-120"/>
                    <a:ea typeface="微軟正黑體" pitchFamily="34" charset="-120"/>
                  </a:rPr>
                  <a:t>與</a:t>
                </a:r>
                <a:r>
                  <a:rPr lang="zh-TW" altLang="en-US" sz="2400" b="1" dirty="0">
                    <a:solidFill>
                      <a:srgbClr val="FF0000"/>
                    </a:solidFill>
                    <a:latin typeface="微軟正黑體" pitchFamily="34" charset="-120"/>
                    <a:ea typeface="微軟正黑體" pitchFamily="34" charset="-120"/>
                  </a:rPr>
                  <a:t>表現描述</a:t>
                </a:r>
              </a:p>
            </p:txBody>
          </p:sp>
          <p:sp>
            <p:nvSpPr>
              <p:cNvPr id="21" name="向下箭號 20"/>
              <p:cNvSpPr/>
              <p:nvPr/>
            </p:nvSpPr>
            <p:spPr>
              <a:xfrm>
                <a:off x="4284067" y="1076315"/>
                <a:ext cx="288925" cy="3603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
            <p:nvSpPr>
              <p:cNvPr id="22" name="文字方塊 5"/>
              <p:cNvSpPr txBox="1">
                <a:spLocks noChangeArrowheads="1"/>
              </p:cNvSpPr>
              <p:nvPr/>
            </p:nvSpPr>
            <p:spPr bwMode="auto">
              <a:xfrm>
                <a:off x="1619672" y="2132633"/>
                <a:ext cx="6192837"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algn="ctr" eaLnBrk="1" hangingPunct="1">
                  <a:spcBef>
                    <a:spcPct val="0"/>
                  </a:spcBef>
                  <a:buFontTx/>
                  <a:buNone/>
                </a:pPr>
                <a:r>
                  <a:rPr lang="zh-TW" altLang="en-US" sz="2400" b="1">
                    <a:latin typeface="微軟正黑體" pitchFamily="34" charset="-120"/>
                    <a:ea typeface="微軟正黑體" pitchFamily="34" charset="-120"/>
                  </a:rPr>
                  <a:t>選用適當的題型</a:t>
                </a:r>
                <a:r>
                  <a:rPr lang="en-US" altLang="zh-TW" sz="2400" b="1">
                    <a:latin typeface="微軟正黑體" pitchFamily="34" charset="-120"/>
                    <a:ea typeface="微軟正黑體" pitchFamily="34" charset="-120"/>
                  </a:rPr>
                  <a:t>(</a:t>
                </a:r>
                <a:r>
                  <a:rPr lang="zh-TW" altLang="en-US" sz="2400" b="1">
                    <a:latin typeface="微軟正黑體" pitchFamily="34" charset="-120"/>
                    <a:ea typeface="微軟正黑體" pitchFamily="34" charset="-120"/>
                  </a:rPr>
                  <a:t>是非題、填充題、問答題等</a:t>
                </a:r>
                <a:r>
                  <a:rPr lang="en-US" altLang="zh-TW" sz="2400" b="1">
                    <a:latin typeface="微軟正黑體" pitchFamily="34" charset="-120"/>
                    <a:ea typeface="微軟正黑體" pitchFamily="34" charset="-120"/>
                  </a:rPr>
                  <a:t>)</a:t>
                </a:r>
              </a:p>
            </p:txBody>
          </p:sp>
        </p:grpSp>
        <p:sp>
          <p:nvSpPr>
            <p:cNvPr id="7" name="矩形 18"/>
            <p:cNvSpPr>
              <a:spLocks noChangeArrowheads="1"/>
            </p:cNvSpPr>
            <p:nvPr/>
          </p:nvSpPr>
          <p:spPr bwMode="auto">
            <a:xfrm>
              <a:off x="3405063" y="6093296"/>
              <a:ext cx="2031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algn="ctr" eaLnBrk="1" hangingPunct="1">
                <a:spcBef>
                  <a:spcPct val="0"/>
                </a:spcBef>
                <a:buFontTx/>
                <a:buNone/>
              </a:pPr>
              <a:r>
                <a:rPr lang="zh-TW" altLang="en-US" sz="2400" b="1">
                  <a:latin typeface="微軟正黑體" pitchFamily="34" charset="-120"/>
                  <a:ea typeface="微軟正黑體" pitchFamily="34" charset="-120"/>
                </a:rPr>
                <a:t>撰寫</a:t>
              </a:r>
              <a:r>
                <a:rPr lang="zh-TW" altLang="en-US" sz="2400" b="1">
                  <a:solidFill>
                    <a:srgbClr val="FF0000"/>
                  </a:solidFill>
                  <a:latin typeface="微軟正黑體" pitchFamily="34" charset="-120"/>
                  <a:ea typeface="微軟正黑體" pitchFamily="34" charset="-120"/>
                </a:rPr>
                <a:t>樣卷說明</a:t>
              </a:r>
              <a:endParaRPr lang="en-US" altLang="zh-TW" sz="2400" b="1">
                <a:solidFill>
                  <a:srgbClr val="FF0000"/>
                </a:solidFill>
                <a:latin typeface="微軟正黑體" pitchFamily="34" charset="-120"/>
                <a:ea typeface="微軟正黑體" pitchFamily="34" charset="-120"/>
              </a:endParaRPr>
            </a:p>
          </p:txBody>
        </p:sp>
        <p:sp>
          <p:nvSpPr>
            <p:cNvPr id="8" name="向下箭號 7"/>
            <p:cNvSpPr/>
            <p:nvPr/>
          </p:nvSpPr>
          <p:spPr bwMode="auto">
            <a:xfrm>
              <a:off x="4310062" y="5805674"/>
              <a:ext cx="288925" cy="360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grpSp>
      <p:sp>
        <p:nvSpPr>
          <p:cNvPr id="23" name="標題 1"/>
          <p:cNvSpPr>
            <a:spLocks noGrp="1"/>
          </p:cNvSpPr>
          <p:nvPr>
            <p:ph type="title"/>
          </p:nvPr>
        </p:nvSpPr>
        <p:spPr>
          <a:xfrm>
            <a:off x="651669" y="-114657"/>
            <a:ext cx="7620000" cy="854075"/>
          </a:xfrm>
        </p:spPr>
        <p:txBody>
          <a:bodyPr/>
          <a:lstStyle/>
          <a:p>
            <a:r>
              <a:rPr lang="zh-TW" altLang="en-US" sz="4000" b="1" dirty="0" smtClean="0">
                <a:solidFill>
                  <a:schemeClr val="tx1"/>
                </a:solidFill>
                <a:latin typeface="微軟正黑體" pitchFamily="34" charset="-120"/>
                <a:ea typeface="微軟正黑體" pitchFamily="34" charset="-120"/>
              </a:rPr>
              <a:t>作業流程 </a:t>
            </a:r>
          </a:p>
        </p:txBody>
      </p:sp>
      <p:sp>
        <p:nvSpPr>
          <p:cNvPr id="24" name="圓角矩形 23"/>
          <p:cNvSpPr/>
          <p:nvPr/>
        </p:nvSpPr>
        <p:spPr>
          <a:xfrm>
            <a:off x="7019925" y="1341438"/>
            <a:ext cx="1944688" cy="792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表現標準</a:t>
            </a:r>
          </a:p>
        </p:txBody>
      </p:sp>
      <p:sp>
        <p:nvSpPr>
          <p:cNvPr id="25" name="圓角矩形 24"/>
          <p:cNvSpPr/>
          <p:nvPr/>
        </p:nvSpPr>
        <p:spPr>
          <a:xfrm>
            <a:off x="7019925" y="2781300"/>
            <a:ext cx="1944688" cy="792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smtClean="0">
                <a:solidFill>
                  <a:schemeClr val="tx1"/>
                </a:solidFill>
                <a:latin typeface="微軟正黑體" pitchFamily="34" charset="-120"/>
                <a:ea typeface="微軟正黑體" pitchFamily="34" charset="-120"/>
              </a:rPr>
              <a:t>評分指引</a:t>
            </a:r>
            <a:endParaRPr lang="zh-TW" altLang="en-US" sz="2800" b="1" dirty="0">
              <a:solidFill>
                <a:schemeClr val="tx1"/>
              </a:solidFill>
              <a:latin typeface="微軟正黑體" pitchFamily="34" charset="-120"/>
              <a:ea typeface="微軟正黑體" pitchFamily="34" charset="-120"/>
            </a:endParaRPr>
          </a:p>
        </p:txBody>
      </p:sp>
      <p:sp>
        <p:nvSpPr>
          <p:cNvPr id="26" name="圓角矩形 25"/>
          <p:cNvSpPr/>
          <p:nvPr/>
        </p:nvSpPr>
        <p:spPr>
          <a:xfrm>
            <a:off x="7019925" y="5732463"/>
            <a:ext cx="1944688" cy="7921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樣卷說明</a:t>
            </a:r>
          </a:p>
        </p:txBody>
      </p:sp>
      <p:sp>
        <p:nvSpPr>
          <p:cNvPr id="27" name="向下箭號 26"/>
          <p:cNvSpPr/>
          <p:nvPr/>
        </p:nvSpPr>
        <p:spPr>
          <a:xfrm>
            <a:off x="7812088" y="2205038"/>
            <a:ext cx="431800" cy="503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
        <p:nvSpPr>
          <p:cNvPr id="28" name="向下箭號 27"/>
          <p:cNvSpPr/>
          <p:nvPr/>
        </p:nvSpPr>
        <p:spPr>
          <a:xfrm>
            <a:off x="7812088" y="5084763"/>
            <a:ext cx="431800"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pic>
        <p:nvPicPr>
          <p:cNvPr id="29" name="Picture 5" descr="C:\Users\wtchi\AppData\Local\Microsoft\Windows\Temporary Internet Files\Content.IE5\67SZ2LDA\MC9000903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0"/>
            <a:ext cx="18161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圓角矩形 29"/>
          <p:cNvSpPr/>
          <p:nvPr/>
        </p:nvSpPr>
        <p:spPr>
          <a:xfrm>
            <a:off x="34925" y="549275"/>
            <a:ext cx="6337300" cy="20161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
        <p:nvSpPr>
          <p:cNvPr id="31" name="圓角矩形 30"/>
          <p:cNvSpPr/>
          <p:nvPr/>
        </p:nvSpPr>
        <p:spPr>
          <a:xfrm>
            <a:off x="6948488" y="4221163"/>
            <a:ext cx="2051050" cy="23034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cxnSp>
        <p:nvCxnSpPr>
          <p:cNvPr id="32" name="弧形接點 31"/>
          <p:cNvCxnSpPr>
            <a:stCxn id="31" idx="1"/>
            <a:endCxn id="24" idx="1"/>
          </p:cNvCxnSpPr>
          <p:nvPr/>
        </p:nvCxnSpPr>
        <p:spPr>
          <a:xfrm rot="10800000" flipH="1">
            <a:off x="6948488" y="1738313"/>
            <a:ext cx="71437" cy="3635375"/>
          </a:xfrm>
          <a:prstGeom prst="curvedConnector3">
            <a:avLst>
              <a:gd name="adj1" fmla="val -31900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圓角矩形 32"/>
          <p:cNvSpPr/>
          <p:nvPr/>
        </p:nvSpPr>
        <p:spPr>
          <a:xfrm>
            <a:off x="0" y="4365625"/>
            <a:ext cx="6337300" cy="15113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itchFamily="34" charset="-120"/>
              <a:ea typeface="微軟正黑體" pitchFamily="34" charset="-120"/>
            </a:endParaRPr>
          </a:p>
        </p:txBody>
      </p:sp>
    </p:spTree>
    <p:extLst>
      <p:ext uri="{BB962C8B-B14F-4D97-AF65-F5344CB8AC3E}">
        <p14:creationId xmlns:p14="http://schemas.microsoft.com/office/powerpoint/2010/main" val="32687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6892 -0.00209 L -0.18108 -0.00209 " pathEditMode="relative" rAng="0" ptsTypes="AA">
                                      <p:cBhvr>
                                        <p:cTn id="6" dur="2000" fill="hold"/>
                                        <p:tgtEl>
                                          <p:spTgt spid="5"/>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linds(horizont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1.38889E-6 -1.85185E-6 L -1.38889E-6 0.21528 " pathEditMode="relative" rAng="0" ptsTypes="AA">
                                      <p:cBhvr>
                                        <p:cTn id="31" dur="2000" fill="hold"/>
                                        <p:tgtEl>
                                          <p:spTgt spid="25"/>
                                        </p:tgtEl>
                                        <p:attrNameLst>
                                          <p:attrName>ppt_x</p:attrName>
                                          <p:attrName>ppt_y</p:attrName>
                                        </p:attrNameLst>
                                      </p:cBhvr>
                                      <p:rCtr x="0" y="10764"/>
                                    </p:animMotion>
                                  </p:childTnLst>
                                </p:cTn>
                              </p:par>
                            </p:childTnLst>
                          </p:cTn>
                        </p:par>
                        <p:par>
                          <p:cTn id="32" fill="hold">
                            <p:stCondLst>
                              <p:cond delay="2000"/>
                            </p:stCondLst>
                            <p:childTnLst>
                              <p:par>
                                <p:cTn id="33" presetID="3" presetClass="entr" presetSubtype="1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linds(horizont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linds(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ox(in)">
                                      <p:cBhvr>
                                        <p:cTn id="48" dur="500"/>
                                        <p:tgtEl>
                                          <p:spTgt spid="32"/>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ox(in)">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6" grpId="0" animBg="1"/>
      <p:bldP spid="27" grpId="0" animBg="1"/>
      <p:bldP spid="28" grpId="0" animBg="1"/>
      <p:bldP spid="30" grpId="0" animBg="1"/>
      <p:bldP spid="31"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只強調生活實踐的可能問題</a:t>
            </a:r>
          </a:p>
        </p:txBody>
      </p:sp>
      <p:sp>
        <p:nvSpPr>
          <p:cNvPr id="3" name="內容版面配置區 2"/>
          <p:cNvSpPr>
            <a:spLocks noGrp="1"/>
          </p:cNvSpPr>
          <p:nvPr>
            <p:ph idx="1"/>
          </p:nvPr>
        </p:nvSpPr>
        <p:spPr/>
        <p:txBody>
          <a:bodyPr/>
          <a:lstStyle/>
          <a:p>
            <a:r>
              <a:rPr lang="zh-TW" altLang="en-US" dirty="0"/>
              <a:t>課堂教學偏廢基本重要的學科能力</a:t>
            </a:r>
            <a:r>
              <a:rPr lang="en-US" altLang="zh-TW" dirty="0"/>
              <a:t>(</a:t>
            </a:r>
            <a:r>
              <a:rPr lang="zh-TW" altLang="en-US" dirty="0"/>
              <a:t>知識、概念、技能</a:t>
            </a:r>
            <a:r>
              <a:rPr lang="en-US" altLang="zh-TW" dirty="0"/>
              <a:t>)</a:t>
            </a:r>
            <a:r>
              <a:rPr lang="zh-TW" altLang="en-US" dirty="0"/>
              <a:t>。</a:t>
            </a:r>
            <a:endParaRPr lang="en-US" altLang="zh-TW" dirty="0"/>
          </a:p>
          <a:p>
            <a:r>
              <a:rPr lang="zh-TW" altLang="en-US" dirty="0" smtClean="0"/>
              <a:t>「</a:t>
            </a:r>
            <a:r>
              <a:rPr lang="zh-TW" altLang="en-US" dirty="0"/>
              <a:t>為了情境而情境，為了生活化而生活化」。學生應用各領域素養解決生活問題的能力並沒有因此而提升。</a:t>
            </a:r>
          </a:p>
        </p:txBody>
      </p:sp>
      <p:sp>
        <p:nvSpPr>
          <p:cNvPr id="5" name="投影片編號版面配置區 1"/>
          <p:cNvSpPr>
            <a:spLocks noGrp="1"/>
          </p:cNvSpPr>
          <p:nvPr>
            <p:ph type="sldNum" sz="quarter" idx="12"/>
          </p:nvPr>
        </p:nvSpPr>
        <p:spPr/>
        <p:txBody>
          <a:bodyPr/>
          <a:lstStyle/>
          <a:p>
            <a:fld id="{E5E9C211-7625-4CDF-A848-7A60963ACED5}" type="slidenum">
              <a:rPr lang="es-ES" altLang="zh-TW" smtClean="0"/>
              <a:pPr/>
              <a:t>15</a:t>
            </a:fld>
            <a:endParaRPr lang="es-ES" altLang="zh-TW"/>
          </a:p>
        </p:txBody>
      </p:sp>
      <p:pic>
        <p:nvPicPr>
          <p:cNvPr id="4" name="圖片 3"/>
          <p:cNvPicPr>
            <a:picLocks noChangeAspect="1"/>
          </p:cNvPicPr>
          <p:nvPr/>
        </p:nvPicPr>
        <p:blipFill rotWithShape="1">
          <a:blip r:embed="rId3" cstate="print"/>
          <a:srcRect l="17218" t="25339" r="34561" b="49478"/>
          <a:stretch/>
        </p:blipFill>
        <p:spPr>
          <a:xfrm>
            <a:off x="612739" y="3774303"/>
            <a:ext cx="8207733" cy="2679033"/>
          </a:xfrm>
          <a:prstGeom prst="rect">
            <a:avLst/>
          </a:prstGeom>
          <a:ln w="31750">
            <a:solidFill>
              <a:schemeClr val="accent2"/>
            </a:solidFill>
          </a:ln>
        </p:spPr>
      </p:pic>
      <p:sp>
        <p:nvSpPr>
          <p:cNvPr id="6" name="文字方塊 5"/>
          <p:cNvSpPr txBox="1"/>
          <p:nvPr/>
        </p:nvSpPr>
        <p:spPr>
          <a:xfrm>
            <a:off x="612738" y="3774302"/>
            <a:ext cx="6763421" cy="147732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ltLang="zh-TW" dirty="0"/>
          </a:p>
          <a:p>
            <a:endParaRPr lang="en-US" altLang="zh-TW" dirty="0" smtClean="0"/>
          </a:p>
          <a:p>
            <a:endParaRPr lang="en-US" altLang="zh-TW" dirty="0"/>
          </a:p>
          <a:p>
            <a:endParaRPr lang="en-US" altLang="zh-TW" dirty="0" smtClean="0"/>
          </a:p>
          <a:p>
            <a:endParaRPr lang="zh-TW" altLang="en-US" dirty="0"/>
          </a:p>
        </p:txBody>
      </p:sp>
    </p:spTree>
    <p:extLst>
      <p:ext uri="{BB962C8B-B14F-4D97-AF65-F5344CB8AC3E}">
        <p14:creationId xmlns:p14="http://schemas.microsoft.com/office/powerpoint/2010/main" val="86363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457200" y="449895"/>
            <a:ext cx="8229600" cy="936625"/>
          </a:xfrm>
        </p:spPr>
        <p:txBody>
          <a:bodyPr/>
          <a:lstStyle/>
          <a:p>
            <a:r>
              <a:rPr lang="zh-TW" altLang="en-US" sz="4800" b="1" dirty="0" smtClean="0">
                <a:solidFill>
                  <a:schemeClr val="tx1"/>
                </a:solidFill>
                <a:latin typeface="微軟正黑體" pitchFamily="34" charset="-120"/>
                <a:ea typeface="微軟正黑體" pitchFamily="34" charset="-120"/>
              </a:rPr>
              <a:t>評量作業方式</a:t>
            </a:r>
          </a:p>
        </p:txBody>
      </p:sp>
      <p:sp>
        <p:nvSpPr>
          <p:cNvPr id="41987" name="內容版面配置區 2"/>
          <p:cNvSpPr>
            <a:spLocks noGrp="1"/>
          </p:cNvSpPr>
          <p:nvPr>
            <p:ph idx="1"/>
          </p:nvPr>
        </p:nvSpPr>
        <p:spPr>
          <a:xfrm>
            <a:off x="467520" y="1268760"/>
            <a:ext cx="8435280" cy="4752527"/>
          </a:xfrm>
        </p:spPr>
        <p:txBody>
          <a:bodyPr/>
          <a:lstStyle/>
          <a:p>
            <a:pPr marL="0"/>
            <a:r>
              <a:rPr lang="zh-TW" altLang="en-US" b="1" dirty="0" smtClean="0">
                <a:solidFill>
                  <a:srgbClr val="0000FF"/>
                </a:solidFill>
                <a:latin typeface="微軟正黑體" pitchFamily="34" charset="-120"/>
                <a:ea typeface="微軟正黑體" pitchFamily="34" charset="-120"/>
              </a:rPr>
              <a:t>以題組做整體性的考量</a:t>
            </a:r>
            <a:endParaRPr lang="en-US" altLang="zh-TW" b="1" dirty="0" smtClean="0">
              <a:solidFill>
                <a:srgbClr val="0000FF"/>
              </a:solidFill>
              <a:latin typeface="微軟正黑體" pitchFamily="34" charset="-120"/>
              <a:ea typeface="微軟正黑體" pitchFamily="34" charset="-120"/>
            </a:endParaRPr>
          </a:p>
          <a:p>
            <a:pPr marL="0">
              <a:buFontTx/>
              <a:buNone/>
            </a:pPr>
            <a:r>
              <a:rPr lang="zh-TW" altLang="en-US" sz="2800" dirty="0" smtClean="0">
                <a:latin typeface="微軟正黑體" pitchFamily="34" charset="-120"/>
                <a:ea typeface="微軟正黑體" pitchFamily="34" charset="-120"/>
              </a:rPr>
              <a:t>考量整體的題組，綜合每一題學生作答的結果，判斷所屬的表現等級。</a:t>
            </a:r>
            <a:endParaRPr lang="en-US" altLang="zh-TW" sz="2800" dirty="0" smtClean="0">
              <a:latin typeface="微軟正黑體" pitchFamily="34" charset="-120"/>
              <a:ea typeface="微軟正黑體" pitchFamily="34" charset="-120"/>
            </a:endParaRPr>
          </a:p>
          <a:p>
            <a:pPr marL="0"/>
            <a:r>
              <a:rPr lang="zh-TW" altLang="en-US" b="1" dirty="0" smtClean="0">
                <a:solidFill>
                  <a:srgbClr val="0000FF"/>
                </a:solidFill>
                <a:latin typeface="微軟正黑體" pitchFamily="34" charset="-120"/>
                <a:ea typeface="微軟正黑體" pitchFamily="34" charset="-120"/>
              </a:rPr>
              <a:t>以單一題目做考量</a:t>
            </a:r>
          </a:p>
          <a:p>
            <a:pPr marL="0">
              <a:buFontTx/>
              <a:buNone/>
            </a:pPr>
            <a:r>
              <a:rPr lang="zh-TW" altLang="en-US" sz="2800" dirty="0" smtClean="0">
                <a:latin typeface="微軟正黑體" pitchFamily="34" charset="-120"/>
                <a:ea typeface="微軟正黑體" pitchFamily="34" charset="-120"/>
              </a:rPr>
              <a:t>就單一題目學生的作答結果，判斷所屬的表現等級。</a:t>
            </a:r>
            <a:endParaRPr lang="en-US" altLang="zh-TW" sz="2800" dirty="0" smtClean="0">
              <a:latin typeface="微軟正黑體" pitchFamily="34" charset="-120"/>
              <a:ea typeface="微軟正黑體" pitchFamily="34" charset="-120"/>
            </a:endParaRPr>
          </a:p>
          <a:p>
            <a:pPr marL="0">
              <a:buFontTx/>
              <a:buNone/>
            </a:pPr>
            <a:endParaRPr lang="en-US" altLang="zh-TW" dirty="0" smtClean="0">
              <a:latin typeface="微軟正黑體" pitchFamily="34" charset="-120"/>
              <a:ea typeface="微軟正黑體" pitchFamily="34" charset="-120"/>
            </a:endParaRPr>
          </a:p>
        </p:txBody>
      </p:sp>
      <p:sp>
        <p:nvSpPr>
          <p:cNvPr id="5" name="矩形 4"/>
          <p:cNvSpPr>
            <a:spLocks noChangeArrowheads="1"/>
          </p:cNvSpPr>
          <p:nvPr/>
        </p:nvSpPr>
        <p:spPr bwMode="auto">
          <a:xfrm>
            <a:off x="1187624" y="3746998"/>
            <a:ext cx="4751388" cy="3093154"/>
          </a:xfrm>
          <a:prstGeom prst="rect">
            <a:avLst/>
          </a:prstGeom>
          <a:ln/>
          <a:extLst/>
        </p:spPr>
        <p:style>
          <a:lnRef idx="1">
            <a:schemeClr val="accent6"/>
          </a:lnRef>
          <a:fillRef idx="2">
            <a:schemeClr val="accent6"/>
          </a:fillRef>
          <a:effectRef idx="1">
            <a:schemeClr val="accent6"/>
          </a:effectRef>
          <a:fontRef idx="minor">
            <a:schemeClr val="dk1"/>
          </a:fontRef>
        </p:style>
        <p:txBody>
          <a:bodyPr>
            <a:spAutoFit/>
          </a:bodyPr>
          <a:lstStyle>
            <a:lvl1pPr marL="342900" indent="-342900"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eaLnBrk="1" hangingPunct="1">
              <a:lnSpc>
                <a:spcPts val="3900"/>
              </a:lnSpc>
              <a:spcBef>
                <a:spcPct val="0"/>
              </a:spcBef>
              <a:buFontTx/>
              <a:buNone/>
            </a:pPr>
            <a:r>
              <a:rPr kumimoji="0" lang="zh-TW" altLang="en-US" sz="3600" b="1" dirty="0">
                <a:solidFill>
                  <a:srgbClr val="FF0000"/>
                </a:solidFill>
                <a:latin typeface="微軟正黑體" pitchFamily="34" charset="-120"/>
                <a:ea typeface="微軟正黑體" pitchFamily="34" charset="-120"/>
              </a:rPr>
              <a:t>作業流程：</a:t>
            </a:r>
            <a:endParaRPr kumimoji="0" lang="en-US" altLang="zh-TW" sz="3600" b="1" dirty="0">
              <a:solidFill>
                <a:srgbClr val="FF0000"/>
              </a:solidFill>
              <a:latin typeface="微軟正黑體" pitchFamily="34" charset="-120"/>
              <a:ea typeface="微軟正黑體" pitchFamily="34" charset="-120"/>
            </a:endParaRPr>
          </a:p>
          <a:p>
            <a:pPr eaLnBrk="1" hangingPunct="1">
              <a:lnSpc>
                <a:spcPts val="3900"/>
              </a:lnSpc>
              <a:spcBef>
                <a:spcPct val="0"/>
              </a:spcBef>
              <a:buFontTx/>
              <a:buAutoNum type="arabicPeriod"/>
            </a:pPr>
            <a:r>
              <a:rPr kumimoji="0" lang="zh-TW" altLang="en-US" sz="2800" b="1" dirty="0" smtClean="0">
                <a:solidFill>
                  <a:srgbClr val="FF0000"/>
                </a:solidFill>
                <a:latin typeface="微軟正黑體" pitchFamily="34" charset="-120"/>
                <a:ea typeface="微軟正黑體" pitchFamily="34" charset="-120"/>
              </a:rPr>
              <a:t>評量向度</a:t>
            </a:r>
            <a:endParaRPr kumimoji="0" lang="en-US" altLang="zh-TW" sz="2800" b="1" dirty="0" smtClean="0">
              <a:solidFill>
                <a:srgbClr val="FF0000"/>
              </a:solidFill>
              <a:latin typeface="微軟正黑體" pitchFamily="34" charset="-120"/>
              <a:ea typeface="微軟正黑體" pitchFamily="34" charset="-120"/>
            </a:endParaRPr>
          </a:p>
          <a:p>
            <a:pPr eaLnBrk="1" hangingPunct="1">
              <a:lnSpc>
                <a:spcPts val="3900"/>
              </a:lnSpc>
              <a:spcBef>
                <a:spcPct val="0"/>
              </a:spcBef>
              <a:buFontTx/>
              <a:buAutoNum type="arabicPeriod"/>
            </a:pPr>
            <a:r>
              <a:rPr kumimoji="0" lang="zh-TW" altLang="en-US" sz="2800" b="1" dirty="0" smtClean="0">
                <a:solidFill>
                  <a:srgbClr val="FF0000"/>
                </a:solidFill>
                <a:latin typeface="微軟正黑體" pitchFamily="34" charset="-120"/>
                <a:ea typeface="微軟正黑體" pitchFamily="34" charset="-120"/>
              </a:rPr>
              <a:t>內容標準</a:t>
            </a:r>
            <a:endParaRPr kumimoji="0" lang="en-US" altLang="zh-TW" sz="2800" b="1" dirty="0">
              <a:solidFill>
                <a:srgbClr val="FF0000"/>
              </a:solidFill>
              <a:latin typeface="微軟正黑體" pitchFamily="34" charset="-120"/>
              <a:ea typeface="微軟正黑體" pitchFamily="34" charset="-120"/>
            </a:endParaRPr>
          </a:p>
          <a:p>
            <a:pPr eaLnBrk="1" hangingPunct="1">
              <a:lnSpc>
                <a:spcPts val="3900"/>
              </a:lnSpc>
              <a:spcBef>
                <a:spcPct val="0"/>
              </a:spcBef>
              <a:buFontTx/>
              <a:buAutoNum type="arabicPeriod"/>
            </a:pPr>
            <a:r>
              <a:rPr kumimoji="0" lang="zh-TW" altLang="en-US" sz="2800" b="1" dirty="0" smtClean="0">
                <a:solidFill>
                  <a:srgbClr val="FF0000"/>
                </a:solidFill>
                <a:latin typeface="微軟正黑體" pitchFamily="34" charset="-120"/>
                <a:ea typeface="微軟正黑體" pitchFamily="34" charset="-120"/>
              </a:rPr>
              <a:t>評量</a:t>
            </a:r>
            <a:r>
              <a:rPr kumimoji="0" lang="zh-TW" altLang="en-US" sz="2800" b="1" dirty="0">
                <a:solidFill>
                  <a:srgbClr val="FF0000"/>
                </a:solidFill>
                <a:latin typeface="微軟正黑體" pitchFamily="34" charset="-120"/>
                <a:ea typeface="微軟正黑體" pitchFamily="34" charset="-120"/>
              </a:rPr>
              <a:t>目標與表現</a:t>
            </a:r>
            <a:r>
              <a:rPr kumimoji="0" lang="zh-TW" altLang="en-US" sz="2800" b="1" dirty="0" smtClean="0">
                <a:solidFill>
                  <a:srgbClr val="FF0000"/>
                </a:solidFill>
                <a:latin typeface="微軟正黑體" pitchFamily="34" charset="-120"/>
                <a:ea typeface="微軟正黑體" pitchFamily="34" charset="-120"/>
              </a:rPr>
              <a:t>描述</a:t>
            </a:r>
            <a:endParaRPr kumimoji="0" lang="en-US" altLang="zh-TW" sz="2800" b="1" dirty="0">
              <a:solidFill>
                <a:srgbClr val="FF0000"/>
              </a:solidFill>
              <a:latin typeface="微軟正黑體" pitchFamily="34" charset="-120"/>
              <a:ea typeface="微軟正黑體" pitchFamily="34" charset="-120"/>
            </a:endParaRPr>
          </a:p>
          <a:p>
            <a:pPr eaLnBrk="1" hangingPunct="1">
              <a:lnSpc>
                <a:spcPts val="3900"/>
              </a:lnSpc>
              <a:spcBef>
                <a:spcPct val="0"/>
              </a:spcBef>
              <a:buFontTx/>
              <a:buAutoNum type="arabicPeriod"/>
            </a:pPr>
            <a:r>
              <a:rPr kumimoji="0" lang="zh-TW" altLang="en-US" sz="2800" b="1" dirty="0" smtClean="0">
                <a:solidFill>
                  <a:srgbClr val="FF0000"/>
                </a:solidFill>
                <a:latin typeface="微軟正黑體" pitchFamily="34" charset="-120"/>
                <a:ea typeface="微軟正黑體" pitchFamily="34" charset="-120"/>
              </a:rPr>
              <a:t>設計題目</a:t>
            </a:r>
            <a:endParaRPr kumimoji="0" lang="en-US" altLang="zh-TW" sz="2800" b="1" dirty="0">
              <a:solidFill>
                <a:srgbClr val="FF0000"/>
              </a:solidFill>
              <a:latin typeface="微軟正黑體" pitchFamily="34" charset="-120"/>
              <a:ea typeface="微軟正黑體" pitchFamily="34" charset="-120"/>
            </a:endParaRPr>
          </a:p>
          <a:p>
            <a:pPr eaLnBrk="1" hangingPunct="1">
              <a:lnSpc>
                <a:spcPts val="3900"/>
              </a:lnSpc>
              <a:spcBef>
                <a:spcPct val="0"/>
              </a:spcBef>
              <a:buFontTx/>
              <a:buAutoNum type="arabicPeriod"/>
            </a:pPr>
            <a:r>
              <a:rPr kumimoji="0" lang="zh-TW" altLang="en-US" sz="2800" b="1" dirty="0" smtClean="0">
                <a:solidFill>
                  <a:srgbClr val="FF0000"/>
                </a:solidFill>
                <a:latin typeface="微軟正黑體" pitchFamily="34" charset="-120"/>
                <a:ea typeface="微軟正黑體" pitchFamily="34" charset="-120"/>
              </a:rPr>
              <a:t>評分指</a:t>
            </a:r>
            <a:r>
              <a:rPr kumimoji="0" lang="zh-TW" altLang="en-US" sz="2800" b="1" dirty="0">
                <a:solidFill>
                  <a:srgbClr val="FF0000"/>
                </a:solidFill>
                <a:latin typeface="微軟正黑體" pitchFamily="34" charset="-120"/>
                <a:ea typeface="微軟正黑體" pitchFamily="34" charset="-120"/>
              </a:rPr>
              <a:t>引</a:t>
            </a:r>
            <a:endParaRPr lang="zh-TW" altLang="en-US" sz="2800" b="1" dirty="0">
              <a:solidFill>
                <a:srgbClr val="FF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fld id="{F7DBB841-797D-4981-90E2-FEB5F237D115}" type="slidenum">
              <a:rPr lang="zh-TW" altLang="en-US" smtClean="0"/>
              <a:pPr/>
              <a:t>150</a:t>
            </a:fld>
            <a:endParaRPr lang="zh-TW" altLang="en-US"/>
          </a:p>
        </p:txBody>
      </p:sp>
    </p:spTree>
    <p:extLst>
      <p:ext uri="{BB962C8B-B14F-4D97-AF65-F5344CB8AC3E}">
        <p14:creationId xmlns:p14="http://schemas.microsoft.com/office/powerpoint/2010/main" val="3912413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zh-TW" altLang="en-US" sz="4000" b="1" dirty="0" smtClean="0">
                <a:latin typeface="微軟正黑體" pitchFamily="34" charset="-120"/>
                <a:ea typeface="微軟正黑體" pitchFamily="34" charset="-120"/>
              </a:rPr>
              <a:t>設計題目與評分指引</a:t>
            </a:r>
            <a:endParaRPr lang="zh-TW" altLang="en-US" sz="4000" b="1" dirty="0" smtClean="0">
              <a:solidFill>
                <a:schemeClr val="tx1"/>
              </a:solidFill>
              <a:latin typeface="微軟正黑體" pitchFamily="34" charset="-120"/>
              <a:ea typeface="微軟正黑體" pitchFamily="34" charset="-120"/>
            </a:endParaRPr>
          </a:p>
        </p:txBody>
      </p:sp>
      <p:sp>
        <p:nvSpPr>
          <p:cNvPr id="43011" name="Rectangle 3"/>
          <p:cNvSpPr>
            <a:spLocks noGrp="1" noChangeArrowheads="1"/>
          </p:cNvSpPr>
          <p:nvPr>
            <p:ph idx="1"/>
          </p:nvPr>
        </p:nvSpPr>
        <p:spPr/>
        <p:txBody>
          <a:bodyPr/>
          <a:lstStyle/>
          <a:p>
            <a:r>
              <a:rPr lang="zh-TW" altLang="en-US" dirty="0" smtClean="0">
                <a:latin typeface="微軟正黑體" pitchFamily="34" charset="-120"/>
                <a:ea typeface="微軟正黑體" pitchFamily="34" charset="-120"/>
              </a:rPr>
              <a:t>選用</a:t>
            </a:r>
            <a:r>
              <a:rPr lang="zh-TW" altLang="en-US" b="1" dirty="0" smtClean="0">
                <a:solidFill>
                  <a:srgbClr val="FF0000"/>
                </a:solidFill>
                <a:latin typeface="微軟正黑體" pitchFamily="34" charset="-120"/>
                <a:ea typeface="微軟正黑體" pitchFamily="34" charset="-120"/>
              </a:rPr>
              <a:t>適當的題型</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是非題、填充題、問答題等</a:t>
            </a:r>
            <a:r>
              <a:rPr lang="en-US" altLang="zh-TW" dirty="0" smtClean="0">
                <a:latin typeface="微軟正黑體" pitchFamily="34" charset="-120"/>
                <a:ea typeface="微軟正黑體" pitchFamily="34" charset="-120"/>
              </a:rPr>
              <a:t>)</a:t>
            </a:r>
          </a:p>
          <a:p>
            <a:r>
              <a:rPr lang="zh-TW" altLang="en-US" dirty="0" smtClean="0">
                <a:latin typeface="微軟正黑體" pitchFamily="34" charset="-120"/>
                <a:ea typeface="微軟正黑體" pitchFamily="34" charset="-120"/>
              </a:rPr>
              <a:t>依</a:t>
            </a:r>
            <a:r>
              <a:rPr lang="zh-TW" altLang="en-US" b="1" dirty="0" smtClean="0">
                <a:solidFill>
                  <a:srgbClr val="FF0000"/>
                </a:solidFill>
                <a:latin typeface="微軟正黑體" pitchFamily="34" charset="-120"/>
                <a:ea typeface="微軟正黑體" pitchFamily="34" charset="-120"/>
              </a:rPr>
              <a:t>命題原則</a:t>
            </a:r>
            <a:r>
              <a:rPr lang="zh-TW" altLang="en-US" dirty="0" smtClean="0">
                <a:latin typeface="微軟正黑體" pitchFamily="34" charset="-120"/>
                <a:ea typeface="微軟正黑體" pitchFamily="34" charset="-120"/>
              </a:rPr>
              <a:t>設計題目，並擬定</a:t>
            </a:r>
            <a:r>
              <a:rPr lang="zh-TW" altLang="en-US" b="1" dirty="0" smtClean="0">
                <a:solidFill>
                  <a:srgbClr val="FF0000"/>
                </a:solidFill>
                <a:latin typeface="微軟正黑體" pitchFamily="34" charset="-120"/>
                <a:ea typeface="微軟正黑體" pitchFamily="34" charset="-120"/>
              </a:rPr>
              <a:t>評分指引</a:t>
            </a:r>
            <a:endParaRPr lang="en-US" altLang="zh-TW" b="1" dirty="0" smtClean="0">
              <a:solidFill>
                <a:srgbClr val="FF0000"/>
              </a:solidFill>
              <a:latin typeface="微軟正黑體" pitchFamily="34" charset="-120"/>
              <a:ea typeface="微軟正黑體" pitchFamily="34" charset="-120"/>
            </a:endParaRPr>
          </a:p>
          <a:p>
            <a:endParaRPr lang="zh-TW" altLang="en-US" dirty="0" smtClean="0">
              <a:latin typeface="微軟正黑體" pitchFamily="34" charset="-120"/>
              <a:ea typeface="微軟正黑體" pitchFamily="34" charset="-120"/>
            </a:endParaRPr>
          </a:p>
          <a:p>
            <a:pPr>
              <a:buFontTx/>
              <a:buNone/>
            </a:pPr>
            <a:endParaRPr lang="zh-TW" altLang="en-US" dirty="0" smtClean="0">
              <a:latin typeface="微軟正黑體" pitchFamily="34" charset="-120"/>
              <a:ea typeface="微軟正黑體" pitchFamily="34" charset="-120"/>
            </a:endParaRPr>
          </a:p>
        </p:txBody>
      </p:sp>
      <p:sp>
        <p:nvSpPr>
          <p:cNvPr id="4" name="矩形 3"/>
          <p:cNvSpPr>
            <a:spLocks noChangeArrowheads="1"/>
          </p:cNvSpPr>
          <p:nvPr/>
        </p:nvSpPr>
        <p:spPr bwMode="auto">
          <a:xfrm>
            <a:off x="539750" y="2924175"/>
            <a:ext cx="79930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eaLnBrk="1" hangingPunct="1">
              <a:lnSpc>
                <a:spcPts val="4000"/>
              </a:lnSpc>
              <a:spcBef>
                <a:spcPct val="0"/>
              </a:spcBef>
              <a:buFontTx/>
              <a:buNone/>
            </a:pPr>
            <a:r>
              <a:rPr lang="zh-TW" altLang="en-US" sz="3600" b="1">
                <a:solidFill>
                  <a:prstClr val="black"/>
                </a:solidFill>
                <a:latin typeface="微軟正黑體" pitchFamily="34" charset="-120"/>
                <a:ea typeface="微軟正黑體" pitchFamily="34" charset="-120"/>
              </a:rPr>
              <a:t>如何從現有資源設計出評量作業？</a:t>
            </a:r>
          </a:p>
          <a:p>
            <a:pPr eaLnBrk="1" hangingPunct="1">
              <a:lnSpc>
                <a:spcPts val="4000"/>
              </a:lnSpc>
              <a:spcBef>
                <a:spcPct val="0"/>
              </a:spcBef>
              <a:buFont typeface="Wingdings" pitchFamily="2" charset="2"/>
              <a:buChar char="ü"/>
            </a:pPr>
            <a:r>
              <a:rPr lang="zh-TW" altLang="en-US" sz="2800">
                <a:solidFill>
                  <a:prstClr val="black"/>
                </a:solidFill>
                <a:latin typeface="微軟正黑體" pitchFamily="34" charset="-120"/>
                <a:ea typeface="微軟正黑體" pitchFamily="34" charset="-120"/>
              </a:rPr>
              <a:t> 匯集學習內容相近的題目</a:t>
            </a:r>
          </a:p>
          <a:p>
            <a:pPr eaLnBrk="1" hangingPunct="1">
              <a:lnSpc>
                <a:spcPts val="4000"/>
              </a:lnSpc>
              <a:spcBef>
                <a:spcPct val="0"/>
              </a:spcBef>
              <a:buFont typeface="Wingdings" pitchFamily="2" charset="2"/>
              <a:buChar char="ü"/>
            </a:pPr>
            <a:r>
              <a:rPr lang="en-US" altLang="zh-TW" sz="2800">
                <a:solidFill>
                  <a:prstClr val="black"/>
                </a:solidFill>
                <a:latin typeface="微軟正黑體" pitchFamily="34" charset="-120"/>
                <a:ea typeface="微軟正黑體" pitchFamily="34" charset="-120"/>
              </a:rPr>
              <a:t> </a:t>
            </a:r>
            <a:r>
              <a:rPr lang="zh-TW" altLang="en-US" sz="2800">
                <a:solidFill>
                  <a:prstClr val="black"/>
                </a:solidFill>
                <a:latin typeface="微軟正黑體" pitchFamily="34" charset="-120"/>
                <a:ea typeface="微軟正黑體" pitchFamily="34" charset="-120"/>
              </a:rPr>
              <a:t>分析題目的設計點及學生需要運用的能力</a:t>
            </a:r>
          </a:p>
          <a:p>
            <a:pPr eaLnBrk="1" hangingPunct="1">
              <a:lnSpc>
                <a:spcPts val="4000"/>
              </a:lnSpc>
              <a:spcBef>
                <a:spcPct val="0"/>
              </a:spcBef>
              <a:buFont typeface="Wingdings" pitchFamily="2" charset="2"/>
              <a:buChar char="ü"/>
            </a:pPr>
            <a:r>
              <a:rPr lang="zh-TW" altLang="en-US" sz="2800">
                <a:solidFill>
                  <a:prstClr val="black"/>
                </a:solidFill>
                <a:latin typeface="微軟正黑體" pitchFamily="34" charset="-120"/>
                <a:ea typeface="微軟正黑體" pitchFamily="34" charset="-120"/>
              </a:rPr>
              <a:t> 編寫評量作業的題目</a:t>
            </a:r>
          </a:p>
          <a:p>
            <a:pPr eaLnBrk="1" hangingPunct="1">
              <a:lnSpc>
                <a:spcPts val="4000"/>
              </a:lnSpc>
              <a:spcBef>
                <a:spcPct val="0"/>
              </a:spcBef>
              <a:buFont typeface="Wingdings" pitchFamily="2" charset="2"/>
              <a:buChar char="ü"/>
            </a:pPr>
            <a:r>
              <a:rPr lang="zh-TW" altLang="en-US" sz="2800">
                <a:solidFill>
                  <a:prstClr val="black"/>
                </a:solidFill>
                <a:latin typeface="微軟正黑體" pitchFamily="34" charset="-120"/>
                <a:ea typeface="微軟正黑體" pitchFamily="34" charset="-120"/>
              </a:rPr>
              <a:t> 題目由簡單到難的原則排列</a:t>
            </a:r>
          </a:p>
          <a:p>
            <a:pPr eaLnBrk="1" hangingPunct="1">
              <a:lnSpc>
                <a:spcPts val="4000"/>
              </a:lnSpc>
              <a:spcBef>
                <a:spcPct val="0"/>
              </a:spcBef>
              <a:buFont typeface="Wingdings" pitchFamily="2" charset="2"/>
              <a:buChar char="ü"/>
            </a:pPr>
            <a:r>
              <a:rPr lang="zh-TW" altLang="en-US" sz="2800">
                <a:solidFill>
                  <a:prstClr val="black"/>
                </a:solidFill>
                <a:latin typeface="微軟正黑體" pitchFamily="34" charset="-120"/>
                <a:ea typeface="微軟正黑體" pitchFamily="34" charset="-120"/>
              </a:rPr>
              <a:t> 寫出題目的參考答案</a:t>
            </a:r>
            <a:endParaRPr kumimoji="0" lang="zh-TW" altLang="en-US" sz="2800">
              <a:solidFill>
                <a:prstClr val="black"/>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fld id="{F7DBB841-797D-4981-90E2-FEB5F237D115}" type="slidenum">
              <a:rPr lang="zh-TW" altLang="en-US" smtClean="0"/>
              <a:pPr/>
              <a:t>151</a:t>
            </a:fld>
            <a:endParaRPr lang="zh-TW" altLang="en-US"/>
          </a:p>
        </p:txBody>
      </p:sp>
    </p:spTree>
    <p:extLst>
      <p:ext uri="{BB962C8B-B14F-4D97-AF65-F5344CB8AC3E}">
        <p14:creationId xmlns:p14="http://schemas.microsoft.com/office/powerpoint/2010/main" val="796606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1340768"/>
            <a:ext cx="8784976" cy="5119350"/>
          </a:xfrm>
          <a:prstGeom prst="rect">
            <a:avLst/>
          </a:prstGeom>
        </p:spPr>
        <p:txBody>
          <a:bodyPr wrap="square">
            <a:spAutoFit/>
          </a:bodyPr>
          <a:lstStyle/>
          <a:p>
            <a:pPr>
              <a:lnSpc>
                <a:spcPts val="2600"/>
              </a:lnSpc>
            </a:pPr>
            <a:r>
              <a:rPr lang="en-US" altLang="zh-TW" sz="2000" b="1" dirty="0">
                <a:latin typeface="+mn-ea"/>
              </a:rPr>
              <a:t>2</a:t>
            </a:r>
            <a:r>
              <a:rPr lang="en-US" altLang="zh-TW" sz="2000" b="1" dirty="0" smtClean="0">
                <a:latin typeface="+mn-ea"/>
              </a:rPr>
              <a:t>.</a:t>
            </a:r>
            <a:r>
              <a:rPr lang="zh-TW" altLang="zh-TW" sz="2000" b="1" dirty="0" smtClean="0">
                <a:latin typeface="+mn-ea"/>
              </a:rPr>
              <a:t>題目：</a:t>
            </a:r>
            <a:endParaRPr lang="zh-TW" altLang="zh-TW" sz="2000" dirty="0">
              <a:solidFill>
                <a:srgbClr val="FF00FF"/>
              </a:solidFill>
              <a:latin typeface="+mn-ea"/>
            </a:endParaRPr>
          </a:p>
          <a:p>
            <a:pPr>
              <a:lnSpc>
                <a:spcPts val="2600"/>
              </a:lnSpc>
            </a:pPr>
            <a:endParaRPr lang="en-US" altLang="zh-TW" sz="2000" b="1" dirty="0" smtClean="0">
              <a:latin typeface="+mn-ea"/>
            </a:endParaRPr>
          </a:p>
          <a:p>
            <a:pPr>
              <a:lnSpc>
                <a:spcPts val="2600"/>
              </a:lnSpc>
            </a:pPr>
            <a:endParaRPr lang="en-US" altLang="zh-TW" sz="2000" b="1" dirty="0">
              <a:latin typeface="+mn-ea"/>
            </a:endParaRPr>
          </a:p>
          <a:p>
            <a:pPr>
              <a:lnSpc>
                <a:spcPts val="2600"/>
              </a:lnSpc>
            </a:pPr>
            <a:endParaRPr lang="en-US" altLang="zh-TW" sz="2000" b="1" dirty="0" smtClean="0">
              <a:latin typeface="+mn-ea"/>
            </a:endParaRPr>
          </a:p>
          <a:p>
            <a:pPr>
              <a:lnSpc>
                <a:spcPts val="2600"/>
              </a:lnSpc>
            </a:pPr>
            <a:endParaRPr lang="zh-TW" altLang="zh-TW" sz="2000" dirty="0">
              <a:latin typeface="+mn-ea"/>
            </a:endParaRPr>
          </a:p>
          <a:p>
            <a:pPr>
              <a:lnSpc>
                <a:spcPts val="2600"/>
              </a:lnSpc>
            </a:pPr>
            <a:r>
              <a:rPr lang="en-US" altLang="zh-TW" sz="2000" b="1" dirty="0">
                <a:latin typeface="+mn-ea"/>
              </a:rPr>
              <a:t> </a:t>
            </a:r>
            <a:endParaRPr lang="zh-TW" altLang="zh-TW" sz="2000" dirty="0">
              <a:latin typeface="+mn-ea"/>
            </a:endParaRPr>
          </a:p>
          <a:p>
            <a:pPr>
              <a:lnSpc>
                <a:spcPts val="2600"/>
              </a:lnSpc>
            </a:pPr>
            <a:endParaRPr lang="en-US" altLang="zh-TW" sz="2000" b="1" dirty="0" smtClean="0">
              <a:latin typeface="+mn-ea"/>
            </a:endParaRPr>
          </a:p>
          <a:p>
            <a:pPr>
              <a:lnSpc>
                <a:spcPts val="3000"/>
              </a:lnSpc>
            </a:pPr>
            <a:r>
              <a:rPr lang="en-US" altLang="zh-TW" sz="2000" b="1" dirty="0">
                <a:latin typeface="+mn-ea"/>
              </a:rPr>
              <a:t>3</a:t>
            </a:r>
            <a:r>
              <a:rPr lang="en-US" altLang="zh-TW" sz="2000" b="1" dirty="0" smtClean="0">
                <a:latin typeface="+mn-ea"/>
              </a:rPr>
              <a:t>.</a:t>
            </a:r>
            <a:r>
              <a:rPr lang="zh-TW" altLang="zh-TW" sz="2000" b="1" dirty="0" smtClean="0">
                <a:latin typeface="+mn-ea"/>
              </a:rPr>
              <a:t>評量</a:t>
            </a:r>
            <a:r>
              <a:rPr lang="zh-TW" altLang="zh-TW" sz="2000" b="1" dirty="0">
                <a:latin typeface="+mn-ea"/>
              </a:rPr>
              <a:t>目標：</a:t>
            </a:r>
            <a:endParaRPr lang="zh-TW" altLang="zh-TW" sz="2000" dirty="0">
              <a:latin typeface="+mn-ea"/>
            </a:endParaRPr>
          </a:p>
          <a:p>
            <a:pPr>
              <a:lnSpc>
                <a:spcPts val="3000"/>
              </a:lnSpc>
            </a:pPr>
            <a:r>
              <a:rPr lang="zh-TW" altLang="zh-TW" sz="2000" dirty="0"/>
              <a:t>本示例針對自然科學領域</a:t>
            </a:r>
            <a:r>
              <a:rPr lang="en-US" altLang="zh-TW" sz="2000" u="sng" dirty="0"/>
              <a:t>           </a:t>
            </a:r>
            <a:r>
              <a:rPr lang="zh-TW" altLang="zh-TW" sz="2000" dirty="0"/>
              <a:t>科中，「</a:t>
            </a:r>
            <a:r>
              <a:rPr lang="en-US" altLang="zh-TW" sz="2000" u="sng" dirty="0"/>
              <a:t>           </a:t>
            </a:r>
            <a:r>
              <a:rPr lang="zh-TW" altLang="zh-TW" sz="2000" dirty="0"/>
              <a:t>」主題的「</a:t>
            </a:r>
            <a:r>
              <a:rPr lang="en-US" altLang="zh-TW" sz="2000" u="sng" dirty="0"/>
              <a:t>           </a:t>
            </a:r>
            <a:r>
              <a:rPr lang="zh-TW" altLang="zh-TW" sz="2000" dirty="0"/>
              <a:t>」次</a:t>
            </a:r>
            <a:r>
              <a:rPr lang="zh-TW" altLang="zh-TW" sz="2000" dirty="0" smtClean="0"/>
              <a:t>主題</a:t>
            </a:r>
            <a:r>
              <a:rPr lang="en-US" altLang="zh-TW" sz="2000" dirty="0" smtClean="0"/>
              <a:t/>
            </a:r>
            <a:br>
              <a:rPr lang="en-US" altLang="zh-TW" sz="2000" dirty="0" smtClean="0"/>
            </a:br>
            <a:r>
              <a:rPr lang="zh-TW" altLang="en-US" sz="2000" dirty="0" smtClean="0"/>
              <a:t>  </a:t>
            </a:r>
            <a:r>
              <a:rPr lang="zh-TW" altLang="zh-TW" sz="2000" dirty="0" smtClean="0"/>
              <a:t>設計。本題</a:t>
            </a:r>
            <a:r>
              <a:rPr lang="zh-TW" altLang="zh-TW" sz="2000" dirty="0"/>
              <a:t>旨在評量學生是否能</a:t>
            </a:r>
            <a:r>
              <a:rPr lang="en-US" altLang="zh-TW" sz="2000" u="sng" dirty="0"/>
              <a:t>    </a:t>
            </a:r>
            <a:r>
              <a:rPr lang="en-US" altLang="zh-TW" sz="2000" u="sng" dirty="0">
                <a:solidFill>
                  <a:srgbClr val="FF0066"/>
                </a:solidFill>
              </a:rPr>
              <a:t>ABC</a:t>
            </a:r>
            <a:r>
              <a:rPr lang="zh-TW" altLang="zh-TW" sz="2000" u="sng" dirty="0">
                <a:solidFill>
                  <a:srgbClr val="FF0066"/>
                </a:solidFill>
              </a:rPr>
              <a:t>級</a:t>
            </a:r>
            <a:r>
              <a:rPr lang="en-US" altLang="zh-TW" sz="2000" u="sng" dirty="0">
                <a:solidFill>
                  <a:srgbClr val="FF0066"/>
                </a:solidFill>
              </a:rPr>
              <a:t>PLD</a:t>
            </a:r>
            <a:r>
              <a:rPr lang="zh-TW" altLang="zh-TW" sz="2000" u="sng" dirty="0">
                <a:solidFill>
                  <a:srgbClr val="FF0066"/>
                </a:solidFill>
              </a:rPr>
              <a:t>都寫</a:t>
            </a:r>
            <a:r>
              <a:rPr lang="zh-TW" altLang="zh-TW" sz="2000" u="sng" dirty="0"/>
              <a:t> </a:t>
            </a:r>
            <a:r>
              <a:rPr lang="en-US" altLang="zh-TW" sz="2000" u="sng" dirty="0"/>
              <a:t>                  </a:t>
            </a:r>
            <a:r>
              <a:rPr lang="zh-TW" altLang="zh-TW" sz="2000" dirty="0"/>
              <a:t>。</a:t>
            </a:r>
          </a:p>
          <a:p>
            <a:pPr>
              <a:lnSpc>
                <a:spcPts val="3000"/>
              </a:lnSpc>
            </a:pPr>
            <a:r>
              <a:rPr lang="zh-TW" altLang="zh-TW" sz="2000" dirty="0"/>
              <a:t>（請根據表現標準描述撰寫，並依需求調整文句呈現方式）</a:t>
            </a:r>
            <a:r>
              <a:rPr lang="en-US" altLang="zh-TW" sz="2000" b="1" dirty="0">
                <a:latin typeface="+mn-ea"/>
              </a:rPr>
              <a:t> </a:t>
            </a:r>
            <a:endParaRPr lang="zh-TW" altLang="zh-TW" sz="2000" dirty="0">
              <a:latin typeface="+mn-ea"/>
            </a:endParaRPr>
          </a:p>
          <a:p>
            <a:pPr>
              <a:lnSpc>
                <a:spcPts val="3000"/>
              </a:lnSpc>
            </a:pPr>
            <a:r>
              <a:rPr lang="en-US" altLang="zh-TW" sz="2000" b="1" dirty="0">
                <a:latin typeface="+mn-ea"/>
              </a:rPr>
              <a:t>4</a:t>
            </a:r>
            <a:r>
              <a:rPr lang="en-US" altLang="zh-TW" sz="2000" b="1" dirty="0" smtClean="0">
                <a:latin typeface="+mn-ea"/>
              </a:rPr>
              <a:t>.</a:t>
            </a:r>
            <a:r>
              <a:rPr lang="zh-TW" altLang="zh-TW" sz="2000" b="1" dirty="0">
                <a:latin typeface="+mn-ea"/>
              </a:rPr>
              <a:t>參考答案：</a:t>
            </a:r>
            <a:endParaRPr lang="zh-TW" altLang="zh-TW" sz="2000" dirty="0">
              <a:latin typeface="+mn-ea"/>
            </a:endParaRPr>
          </a:p>
          <a:p>
            <a:pPr>
              <a:lnSpc>
                <a:spcPts val="3000"/>
              </a:lnSpc>
            </a:pPr>
            <a:r>
              <a:rPr lang="zh-TW" altLang="zh-TW" sz="2000" dirty="0" smtClean="0">
                <a:latin typeface="+mn-ea"/>
              </a:rPr>
              <a:t>（請寫出每一題的參考答案，若題目為開放性題目，請寫出預期</a:t>
            </a:r>
            <a:r>
              <a:rPr lang="en-US" altLang="zh-TW" sz="2000" dirty="0" smtClean="0">
                <a:latin typeface="+mn-ea"/>
              </a:rPr>
              <a:t/>
            </a:r>
            <a:br>
              <a:rPr lang="en-US" altLang="zh-TW" sz="2000" dirty="0" smtClean="0">
                <a:latin typeface="+mn-ea"/>
              </a:rPr>
            </a:br>
            <a:r>
              <a:rPr lang="zh-TW" altLang="en-US" sz="2000" dirty="0" smtClean="0">
                <a:latin typeface="+mn-ea"/>
              </a:rPr>
              <a:t>  </a:t>
            </a:r>
            <a:r>
              <a:rPr lang="zh-TW" altLang="zh-TW" sz="2000" dirty="0" smtClean="0">
                <a:latin typeface="+mn-ea"/>
              </a:rPr>
              <a:t>的所有答案或關鍵字）</a:t>
            </a:r>
            <a:endParaRPr lang="zh-TW" altLang="zh-TW" sz="2000" dirty="0">
              <a:latin typeface="+mn-ea"/>
            </a:endParaRPr>
          </a:p>
        </p:txBody>
      </p:sp>
      <p:graphicFrame>
        <p:nvGraphicFramePr>
          <p:cNvPr id="5" name="表格 4"/>
          <p:cNvGraphicFramePr>
            <a:graphicFrameLocks noGrp="1"/>
          </p:cNvGraphicFramePr>
          <p:nvPr>
            <p:extLst/>
          </p:nvPr>
        </p:nvGraphicFramePr>
        <p:xfrm>
          <a:off x="611560" y="1785940"/>
          <a:ext cx="7992888" cy="1920240"/>
        </p:xfrm>
        <a:graphic>
          <a:graphicData uri="http://schemas.openxmlformats.org/drawingml/2006/table">
            <a:tbl>
              <a:tblPr firstRow="1" bandRow="1">
                <a:tableStyleId>{93296810-A885-4BE3-A3E7-6D5BEEA58F35}</a:tableStyleId>
              </a:tblPr>
              <a:tblGrid>
                <a:gridCol w="2664296">
                  <a:extLst>
                    <a:ext uri="{9D8B030D-6E8A-4147-A177-3AD203B41FA5}">
                      <a16:colId xmlns="" xmlns:a16="http://schemas.microsoft.com/office/drawing/2014/main" val="20000"/>
                    </a:ext>
                  </a:extLst>
                </a:gridCol>
                <a:gridCol w="2664296">
                  <a:extLst>
                    <a:ext uri="{9D8B030D-6E8A-4147-A177-3AD203B41FA5}">
                      <a16:colId xmlns="" xmlns:a16="http://schemas.microsoft.com/office/drawing/2014/main" val="20001"/>
                    </a:ext>
                  </a:extLst>
                </a:gridCol>
                <a:gridCol w="2664296">
                  <a:extLst>
                    <a:ext uri="{9D8B030D-6E8A-4147-A177-3AD203B41FA5}">
                      <a16:colId xmlns="" xmlns:a16="http://schemas.microsoft.com/office/drawing/2014/main" val="20002"/>
                    </a:ext>
                  </a:extLst>
                </a:gridCol>
              </a:tblGrid>
              <a:tr h="346916">
                <a:tc>
                  <a:txBody>
                    <a:bodyPr/>
                    <a:lstStyle/>
                    <a:p>
                      <a:pPr algn="ctr"/>
                      <a:r>
                        <a:rPr lang="zh-TW" altLang="en-US" sz="2400" dirty="0" smtClean="0"/>
                        <a:t>例一</a:t>
                      </a:r>
                      <a:endParaRPr lang="zh-TW" altLang="en-US" sz="2400" dirty="0"/>
                    </a:p>
                  </a:txBody>
                  <a:tcPr/>
                </a:tc>
                <a:tc>
                  <a:txBody>
                    <a:bodyPr/>
                    <a:lstStyle/>
                    <a:p>
                      <a:pPr algn="ctr"/>
                      <a:r>
                        <a:rPr lang="zh-TW" altLang="en-US" sz="2400" dirty="0" smtClean="0"/>
                        <a:t>例二</a:t>
                      </a:r>
                      <a:endParaRPr lang="zh-TW" altLang="en-US" sz="2400" dirty="0"/>
                    </a:p>
                  </a:txBody>
                  <a:tcPr/>
                </a:tc>
                <a:tc>
                  <a:txBody>
                    <a:bodyPr/>
                    <a:lstStyle/>
                    <a:p>
                      <a:pPr algn="ctr"/>
                      <a:r>
                        <a:rPr lang="zh-TW" altLang="en-US" sz="2400" dirty="0" smtClean="0"/>
                        <a:t>例三</a:t>
                      </a:r>
                      <a:endParaRPr lang="zh-TW" altLang="en-US" sz="2400" dirty="0"/>
                    </a:p>
                  </a:txBody>
                  <a:tcPr/>
                </a:tc>
                <a:extLst>
                  <a:ext uri="{0D108BD9-81ED-4DB2-BD59-A6C34878D82A}">
                    <a16:rowId xmlns="" xmlns:a16="http://schemas.microsoft.com/office/drawing/2014/main" val="10000"/>
                  </a:ext>
                </a:extLst>
              </a:tr>
              <a:tr h="468052">
                <a:tc>
                  <a:txBody>
                    <a:bodyPr/>
                    <a:lstStyle/>
                    <a:p>
                      <a:r>
                        <a:rPr lang="en-US" altLang="zh-TW" sz="1800" dirty="0" smtClean="0"/>
                        <a:t>1.</a:t>
                      </a:r>
                      <a:r>
                        <a:rPr lang="zh-TW" altLang="en-US" sz="1800" dirty="0" smtClean="0"/>
                        <a:t>Ｃ等級（數小題）</a:t>
                      </a:r>
                      <a:endParaRPr lang="en-US" altLang="zh-TW" sz="1800" dirty="0" smtClean="0"/>
                    </a:p>
                    <a:p>
                      <a:r>
                        <a:rPr lang="en-US" altLang="zh-TW" sz="1800" dirty="0" smtClean="0"/>
                        <a:t>2.</a:t>
                      </a:r>
                      <a:r>
                        <a:rPr lang="zh-TW" altLang="en-US" sz="1800" dirty="0" smtClean="0"/>
                        <a:t>Ｂ等級１題</a:t>
                      </a:r>
                      <a:endParaRPr lang="en-US" altLang="zh-TW" sz="1800" dirty="0" smtClean="0"/>
                    </a:p>
                    <a:p>
                      <a:r>
                        <a:rPr lang="en-US" altLang="zh-TW" sz="1800" dirty="0" smtClean="0"/>
                        <a:t>3.</a:t>
                      </a:r>
                      <a:r>
                        <a:rPr lang="zh-TW" altLang="en-US" sz="1800" dirty="0" smtClean="0"/>
                        <a:t>Ａ等級１題</a:t>
                      </a:r>
                      <a:endParaRPr lang="en-US" altLang="zh-TW" sz="1800" b="1" dirty="0" smtClean="0">
                        <a:latin typeface="+mn-ea"/>
                      </a:endParaRPr>
                    </a:p>
                  </a:txBody>
                  <a:tcPr/>
                </a:tc>
                <a:tc>
                  <a:txBody>
                    <a:bodyPr/>
                    <a:lstStyle/>
                    <a:p>
                      <a:r>
                        <a:rPr lang="en-US" altLang="zh-TW" sz="1800" dirty="0" smtClean="0"/>
                        <a:t>1.</a:t>
                      </a:r>
                      <a:r>
                        <a:rPr lang="zh-TW" altLang="en-US" sz="1800" dirty="0" smtClean="0"/>
                        <a:t>Ｃ等級１～數題</a:t>
                      </a:r>
                      <a:endParaRPr lang="en-US" altLang="zh-TW" sz="1800" dirty="0" smtClean="0"/>
                    </a:p>
                    <a:p>
                      <a:r>
                        <a:rPr lang="en-US" altLang="zh-TW" sz="1800" dirty="0" smtClean="0"/>
                        <a:t>2.</a:t>
                      </a:r>
                      <a:r>
                        <a:rPr lang="zh-TW" altLang="en-US" sz="1800" dirty="0" smtClean="0"/>
                        <a:t>Ｃ等級１～數題</a:t>
                      </a:r>
                      <a:endParaRPr lang="en-US" altLang="zh-TW" sz="1800" dirty="0" smtClean="0"/>
                    </a:p>
                    <a:p>
                      <a:r>
                        <a:rPr lang="en-US" altLang="zh-TW" sz="1800" dirty="0" smtClean="0"/>
                        <a:t>3.</a:t>
                      </a:r>
                      <a:r>
                        <a:rPr lang="zh-TW" altLang="en-US" sz="1800" dirty="0" smtClean="0"/>
                        <a:t>Ｂ等級１題</a:t>
                      </a:r>
                      <a:endParaRPr lang="en-US" altLang="zh-TW" sz="1800" dirty="0" smtClean="0"/>
                    </a:p>
                    <a:p>
                      <a:r>
                        <a:rPr lang="en-US" altLang="zh-TW" sz="1800" dirty="0" smtClean="0"/>
                        <a:t>4.</a:t>
                      </a:r>
                      <a:r>
                        <a:rPr lang="zh-TW" altLang="en-US" sz="1800" dirty="0" smtClean="0"/>
                        <a:t>Ａ等級１題</a:t>
                      </a:r>
                      <a:endParaRPr lang="en-US" altLang="zh-TW" sz="1800" b="1" dirty="0" smtClean="0">
                        <a:latin typeface="+mn-ea"/>
                      </a:endParaRPr>
                    </a:p>
                  </a:txBody>
                  <a:tcPr/>
                </a:tc>
                <a:tc>
                  <a:txBody>
                    <a:bodyPr/>
                    <a:lstStyle/>
                    <a:p>
                      <a:r>
                        <a:rPr lang="en-US" altLang="zh-TW" sz="1800" dirty="0" smtClean="0"/>
                        <a:t>1.</a:t>
                      </a:r>
                      <a:r>
                        <a:rPr lang="zh-TW" altLang="en-US" sz="1800" dirty="0" smtClean="0"/>
                        <a:t>Ｃ等級１～數題</a:t>
                      </a:r>
                      <a:endParaRPr lang="en-US" altLang="zh-TW" sz="1800" dirty="0" smtClean="0"/>
                    </a:p>
                    <a:p>
                      <a:r>
                        <a:rPr lang="en-US" altLang="zh-TW" sz="1800" dirty="0" smtClean="0"/>
                        <a:t>2.</a:t>
                      </a:r>
                      <a:r>
                        <a:rPr lang="zh-TW" altLang="en-US" sz="1800" dirty="0" smtClean="0"/>
                        <a:t>Ｃ等級１～數題</a:t>
                      </a:r>
                      <a:endParaRPr lang="en-US" altLang="zh-TW" sz="1800" dirty="0" smtClean="0"/>
                    </a:p>
                    <a:p>
                      <a:r>
                        <a:rPr lang="en-US" altLang="zh-TW" sz="1800" dirty="0" smtClean="0"/>
                        <a:t>3.</a:t>
                      </a:r>
                      <a:r>
                        <a:rPr lang="zh-TW" altLang="en-US" sz="1800" dirty="0" smtClean="0"/>
                        <a:t>Ｂ等級１題</a:t>
                      </a:r>
                      <a:endParaRPr lang="en-US" altLang="zh-TW" sz="1800" dirty="0" smtClean="0"/>
                    </a:p>
                    <a:p>
                      <a:r>
                        <a:rPr lang="en-US" altLang="zh-TW" sz="1800" dirty="0" smtClean="0"/>
                        <a:t>4.</a:t>
                      </a:r>
                      <a:r>
                        <a:rPr lang="zh-TW" altLang="en-US" sz="1800" dirty="0" smtClean="0"/>
                        <a:t>Ｂ等級１題</a:t>
                      </a:r>
                      <a:endParaRPr lang="en-US" altLang="zh-TW" sz="1800" dirty="0" smtClean="0"/>
                    </a:p>
                    <a:p>
                      <a:r>
                        <a:rPr lang="en-US" altLang="zh-TW" sz="1800" dirty="0" smtClean="0"/>
                        <a:t>5.</a:t>
                      </a:r>
                      <a:r>
                        <a:rPr lang="zh-TW" altLang="en-US" sz="1800" dirty="0" smtClean="0"/>
                        <a:t>Ａ等級１題</a:t>
                      </a:r>
                      <a:endParaRPr lang="en-US" altLang="zh-TW" sz="1800" b="0" dirty="0" smtClean="0">
                        <a:latin typeface="+mn-lt"/>
                      </a:endParaRPr>
                    </a:p>
                  </a:txBody>
                  <a:tcPr/>
                </a:tc>
                <a:extLst>
                  <a:ext uri="{0D108BD9-81ED-4DB2-BD59-A6C34878D82A}">
                    <a16:rowId xmlns="" xmlns:a16="http://schemas.microsoft.com/office/drawing/2014/main" val="10001"/>
                  </a:ext>
                </a:extLst>
              </a:tr>
            </a:tbl>
          </a:graphicData>
        </a:graphic>
      </p:graphicFrame>
      <p:sp>
        <p:nvSpPr>
          <p:cNvPr id="2" name="矩形 1"/>
          <p:cNvSpPr/>
          <p:nvPr/>
        </p:nvSpPr>
        <p:spPr>
          <a:xfrm>
            <a:off x="539552" y="355303"/>
            <a:ext cx="6696744" cy="769441"/>
          </a:xfrm>
          <a:prstGeom prst="rect">
            <a:avLst/>
          </a:prstGeom>
        </p:spPr>
        <p:txBody>
          <a:bodyPr wrap="square">
            <a:spAutoFit/>
          </a:bodyPr>
          <a:lstStyle/>
          <a:p>
            <a:pPr algn="ctr"/>
            <a:r>
              <a:rPr lang="zh-TW" altLang="en-US" sz="4400" b="1" dirty="0" smtClean="0">
                <a:solidFill>
                  <a:schemeClr val="bg1"/>
                </a:solidFill>
                <a:latin typeface="微軟正黑體" panose="020B0604030504040204" pitchFamily="34" charset="-120"/>
                <a:ea typeface="微軟正黑體" panose="020B0604030504040204" pitchFamily="34" charset="-120"/>
              </a:rPr>
              <a:t>實作演練</a:t>
            </a:r>
            <a:r>
              <a:rPr lang="en-US" altLang="zh-TW" sz="4400" b="1" dirty="0" smtClean="0">
                <a:solidFill>
                  <a:schemeClr val="bg1"/>
                </a:solidFill>
                <a:latin typeface="微軟正黑體" panose="020B0604030504040204" pitchFamily="34" charset="-120"/>
                <a:ea typeface="微軟正黑體" panose="020B0604030504040204" pitchFamily="34" charset="-120"/>
              </a:rPr>
              <a:t>1</a:t>
            </a:r>
            <a:endParaRPr lang="zh-TW" altLang="zh-TW"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510671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nvPr>
        </p:nvGraphicFramePr>
        <p:xfrm>
          <a:off x="179512" y="1340768"/>
          <a:ext cx="8640961" cy="4759032"/>
        </p:xfrm>
        <a:graphic>
          <a:graphicData uri="http://schemas.openxmlformats.org/drawingml/2006/table">
            <a:tbl>
              <a:tblPr firstRow="1" firstCol="1" bandRow="1" bandCol="1"/>
              <a:tblGrid>
                <a:gridCol w="720080">
                  <a:extLst>
                    <a:ext uri="{9D8B030D-6E8A-4147-A177-3AD203B41FA5}">
                      <a16:colId xmlns="" xmlns:a16="http://schemas.microsoft.com/office/drawing/2014/main" val="20000"/>
                    </a:ext>
                  </a:extLst>
                </a:gridCol>
                <a:gridCol w="740535">
                  <a:extLst>
                    <a:ext uri="{9D8B030D-6E8A-4147-A177-3AD203B41FA5}">
                      <a16:colId xmlns="" xmlns:a16="http://schemas.microsoft.com/office/drawing/2014/main" val="20001"/>
                    </a:ext>
                  </a:extLst>
                </a:gridCol>
                <a:gridCol w="1434686">
                  <a:extLst>
                    <a:ext uri="{9D8B030D-6E8A-4147-A177-3AD203B41FA5}">
                      <a16:colId xmlns="" xmlns:a16="http://schemas.microsoft.com/office/drawing/2014/main" val="20002"/>
                    </a:ext>
                  </a:extLst>
                </a:gridCol>
                <a:gridCol w="1436415">
                  <a:extLst>
                    <a:ext uri="{9D8B030D-6E8A-4147-A177-3AD203B41FA5}">
                      <a16:colId xmlns="" xmlns:a16="http://schemas.microsoft.com/office/drawing/2014/main" val="20003"/>
                    </a:ext>
                  </a:extLst>
                </a:gridCol>
                <a:gridCol w="1436415">
                  <a:extLst>
                    <a:ext uri="{9D8B030D-6E8A-4147-A177-3AD203B41FA5}">
                      <a16:colId xmlns="" xmlns:a16="http://schemas.microsoft.com/office/drawing/2014/main" val="20004"/>
                    </a:ext>
                  </a:extLst>
                </a:gridCol>
                <a:gridCol w="1436415">
                  <a:extLst>
                    <a:ext uri="{9D8B030D-6E8A-4147-A177-3AD203B41FA5}">
                      <a16:colId xmlns="" xmlns:a16="http://schemas.microsoft.com/office/drawing/2014/main" val="20005"/>
                    </a:ext>
                  </a:extLst>
                </a:gridCol>
                <a:gridCol w="1436415">
                  <a:extLst>
                    <a:ext uri="{9D8B030D-6E8A-4147-A177-3AD203B41FA5}">
                      <a16:colId xmlns="" xmlns:a16="http://schemas.microsoft.com/office/drawing/2014/main" val="20006"/>
                    </a:ext>
                  </a:extLst>
                </a:gridCol>
              </a:tblGrid>
              <a:tr h="335108">
                <a:tc gridSpan="2">
                  <a:txBody>
                    <a:bodyPr/>
                    <a:lstStyle/>
                    <a:p>
                      <a:pPr algn="ctr">
                        <a:spcAft>
                          <a:spcPts val="0"/>
                        </a:spcAft>
                      </a:pPr>
                      <a:r>
                        <a:rPr lang="zh-TW" sz="1600" kern="100" dirty="0">
                          <a:solidFill>
                            <a:srgbClr val="000000"/>
                          </a:solidFill>
                          <a:effectLst/>
                          <a:latin typeface="Times New Roman"/>
                          <a:ea typeface="標楷體"/>
                          <a:cs typeface="Times New Roman"/>
                        </a:rPr>
                        <a:t>內容標準</a:t>
                      </a:r>
                      <a:endParaRPr lang="zh-TW" sz="1600" kern="100" dirty="0">
                        <a:effectLst/>
                        <a:latin typeface="Calibri"/>
                        <a:ea typeface="新細明體"/>
                        <a:cs typeface="Times New Roman"/>
                      </a:endParaRPr>
                    </a:p>
                  </a:txBody>
                  <a:tcPr marL="56678" marR="56678"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gridSpan="5">
                  <a:txBody>
                    <a:bodyPr/>
                    <a:lstStyle/>
                    <a:p>
                      <a:pPr algn="ctr">
                        <a:spcAft>
                          <a:spcPts val="0"/>
                        </a:spcAft>
                      </a:pPr>
                      <a:r>
                        <a:rPr lang="zh-TW" sz="1600" kern="100">
                          <a:solidFill>
                            <a:srgbClr val="000000"/>
                          </a:solidFill>
                          <a:effectLst/>
                          <a:latin typeface="Times New Roman"/>
                          <a:ea typeface="標楷體"/>
                          <a:cs typeface="Times New Roman"/>
                        </a:rPr>
                        <a:t>表現標準</a:t>
                      </a:r>
                      <a:endParaRPr lang="zh-TW" sz="1600" kern="100">
                        <a:effectLst/>
                        <a:latin typeface="Calibri"/>
                        <a:ea typeface="新細明體"/>
                        <a:cs typeface="Times New Roman"/>
                      </a:endParaRPr>
                    </a:p>
                  </a:txBody>
                  <a:tcPr marL="56678" marR="56678"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357614">
                <a:tc>
                  <a:txBody>
                    <a:bodyPr/>
                    <a:lstStyle/>
                    <a:p>
                      <a:pPr algn="ctr">
                        <a:spcAft>
                          <a:spcPts val="0"/>
                        </a:spcAft>
                      </a:pPr>
                      <a:r>
                        <a:rPr lang="zh-TW" sz="1600" kern="100" dirty="0">
                          <a:solidFill>
                            <a:srgbClr val="000000"/>
                          </a:solidFill>
                          <a:effectLst/>
                          <a:latin typeface="Times New Roman"/>
                          <a:ea typeface="標楷體"/>
                          <a:cs typeface="Times New Roman"/>
                        </a:rPr>
                        <a:t>主題</a:t>
                      </a:r>
                      <a:endParaRPr lang="zh-TW" sz="1600" kern="100" dirty="0">
                        <a:effectLst/>
                        <a:latin typeface="Calibri"/>
                        <a:ea typeface="新細明體"/>
                        <a:cs typeface="Times New Roman"/>
                      </a:endParaRPr>
                    </a:p>
                  </a:txBody>
                  <a:tcPr marL="56678" marR="56678"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600" kern="100" dirty="0">
                          <a:solidFill>
                            <a:srgbClr val="000000"/>
                          </a:solidFill>
                          <a:effectLst/>
                          <a:latin typeface="Times New Roman"/>
                          <a:ea typeface="標楷體"/>
                          <a:cs typeface="Times New Roman"/>
                        </a:rPr>
                        <a:t>次主題</a:t>
                      </a:r>
                      <a:endParaRPr lang="zh-TW" sz="1600" kern="100" dirty="0">
                        <a:effectLst/>
                        <a:latin typeface="Calibri"/>
                        <a:ea typeface="新細明體"/>
                        <a:cs typeface="Times New Roman"/>
                      </a:endParaRPr>
                    </a:p>
                  </a:txBody>
                  <a:tcPr marL="56678" marR="56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kern="100">
                          <a:solidFill>
                            <a:srgbClr val="000000"/>
                          </a:solidFill>
                          <a:effectLst/>
                          <a:latin typeface="Times New Roman"/>
                          <a:ea typeface="標楷體"/>
                          <a:cs typeface="Times New Roman"/>
                        </a:rPr>
                        <a:t>A</a:t>
                      </a:r>
                      <a:endParaRPr lang="zh-TW" sz="1600" kern="100">
                        <a:effectLst/>
                        <a:latin typeface="Calibri"/>
                        <a:ea typeface="新細明體"/>
                        <a:cs typeface="Times New Roman"/>
                      </a:endParaRPr>
                    </a:p>
                  </a:txBody>
                  <a:tcPr marL="56678" marR="56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kern="100">
                          <a:solidFill>
                            <a:srgbClr val="000000"/>
                          </a:solidFill>
                          <a:effectLst/>
                          <a:latin typeface="Times New Roman"/>
                          <a:ea typeface="標楷體"/>
                          <a:cs typeface="Times New Roman"/>
                        </a:rPr>
                        <a:t>B</a:t>
                      </a:r>
                      <a:endParaRPr lang="zh-TW" sz="1600" kern="100">
                        <a:effectLst/>
                        <a:latin typeface="Calibri"/>
                        <a:ea typeface="新細明體"/>
                        <a:cs typeface="Times New Roman"/>
                      </a:endParaRPr>
                    </a:p>
                  </a:txBody>
                  <a:tcPr marL="56678" marR="56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kern="100">
                          <a:solidFill>
                            <a:srgbClr val="000000"/>
                          </a:solidFill>
                          <a:effectLst/>
                          <a:latin typeface="Times New Roman"/>
                          <a:ea typeface="標楷體"/>
                          <a:cs typeface="Times New Roman"/>
                        </a:rPr>
                        <a:t>C</a:t>
                      </a:r>
                      <a:endParaRPr lang="zh-TW" sz="1600" kern="100">
                        <a:effectLst/>
                        <a:latin typeface="Calibri"/>
                        <a:ea typeface="新細明體"/>
                        <a:cs typeface="Times New Roman"/>
                      </a:endParaRPr>
                    </a:p>
                  </a:txBody>
                  <a:tcPr marL="56678" marR="56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kern="100">
                          <a:solidFill>
                            <a:srgbClr val="000000"/>
                          </a:solidFill>
                          <a:effectLst/>
                          <a:latin typeface="Times New Roman"/>
                          <a:ea typeface="標楷體"/>
                          <a:cs typeface="Times New Roman"/>
                        </a:rPr>
                        <a:t>D</a:t>
                      </a:r>
                      <a:endParaRPr lang="zh-TW" sz="1600" kern="100">
                        <a:effectLst/>
                        <a:latin typeface="Calibri"/>
                        <a:ea typeface="新細明體"/>
                        <a:cs typeface="Times New Roman"/>
                      </a:endParaRPr>
                    </a:p>
                  </a:txBody>
                  <a:tcPr marL="56678" marR="56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kern="100">
                          <a:solidFill>
                            <a:srgbClr val="000000"/>
                          </a:solidFill>
                          <a:effectLst/>
                          <a:latin typeface="Times New Roman"/>
                          <a:ea typeface="標楷體"/>
                          <a:cs typeface="Times New Roman"/>
                        </a:rPr>
                        <a:t>E</a:t>
                      </a:r>
                      <a:endParaRPr lang="zh-TW" sz="1600" kern="100">
                        <a:effectLst/>
                        <a:latin typeface="Calibri"/>
                        <a:ea typeface="新細明體"/>
                        <a:cs typeface="Times New Roman"/>
                      </a:endParaRPr>
                    </a:p>
                  </a:txBody>
                  <a:tcPr marL="56678" marR="56678"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 xmlns:a16="http://schemas.microsoft.com/office/drawing/2014/main" val="10001"/>
                  </a:ext>
                </a:extLst>
              </a:tr>
              <a:tr h="1385444">
                <a:tc>
                  <a:txBody>
                    <a:bodyPr/>
                    <a:lstStyle/>
                    <a:p>
                      <a:pPr algn="ctr">
                        <a:spcAft>
                          <a:spcPts val="0"/>
                        </a:spcAft>
                      </a:pPr>
                      <a:r>
                        <a:rPr lang="zh-TW" altLang="en-US" sz="1600" kern="100" dirty="0" smtClean="0">
                          <a:solidFill>
                            <a:srgbClr val="FF0000"/>
                          </a:solidFill>
                          <a:effectLst/>
                          <a:latin typeface="Times New Roman"/>
                          <a:ea typeface="標楷體"/>
                          <a:cs typeface="Times New Roman"/>
                        </a:rPr>
                        <a:t>參考手冊主題</a:t>
                      </a:r>
                      <a:endParaRPr lang="zh-TW" sz="1600" kern="100" dirty="0">
                        <a:solidFill>
                          <a:srgbClr val="FF0000"/>
                        </a:solidFill>
                        <a:effectLst/>
                        <a:latin typeface="Calibri"/>
                        <a:ea typeface="新細明體"/>
                        <a:cs typeface="Times New Roman"/>
                      </a:endParaRPr>
                    </a:p>
                  </a:txBody>
                  <a:tcPr marL="56678" marR="56678"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altLang="en-US" sz="1600" kern="100" dirty="0" smtClean="0">
                          <a:solidFill>
                            <a:srgbClr val="FF0000"/>
                          </a:solidFill>
                          <a:effectLst/>
                          <a:latin typeface="Times New Roman"/>
                          <a:ea typeface="+mn-ea"/>
                          <a:cs typeface="Times New Roman"/>
                        </a:rPr>
                        <a:t>參考手冊次主題</a:t>
                      </a:r>
                      <a:endParaRPr lang="zh-TW" altLang="zh-TW" sz="1600" kern="100" dirty="0">
                        <a:solidFill>
                          <a:srgbClr val="FF0000"/>
                        </a:solidFill>
                        <a:effectLst/>
                        <a:latin typeface="Calibri"/>
                        <a:ea typeface="新細明體"/>
                        <a:cs typeface="Times New Roman"/>
                      </a:endParaRPr>
                    </a:p>
                  </a:txBody>
                  <a:tcPr marL="56678" marR="56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EDED"/>
                    </a:solidFill>
                  </a:tcPr>
                </a:tc>
                <a:tc>
                  <a:txBody>
                    <a:bodyPr/>
                    <a:lstStyle/>
                    <a:p>
                      <a:pPr algn="just">
                        <a:spcAft>
                          <a:spcPts val="0"/>
                        </a:spcAft>
                      </a:pPr>
                      <a:r>
                        <a:rPr lang="zh-TW" sz="1600" kern="100" dirty="0">
                          <a:solidFill>
                            <a:srgbClr val="FF0000"/>
                          </a:solidFill>
                          <a:effectLst/>
                          <a:latin typeface="Times New Roman"/>
                          <a:ea typeface="標楷體"/>
                          <a:cs typeface="Times New Roman"/>
                        </a:rPr>
                        <a:t>拷貝評量向度與表現</a:t>
                      </a:r>
                      <a:r>
                        <a:rPr lang="zh-TW" sz="1600" kern="100" dirty="0" smtClean="0">
                          <a:solidFill>
                            <a:srgbClr val="FF0000"/>
                          </a:solidFill>
                          <a:effectLst/>
                          <a:latin typeface="Times New Roman"/>
                          <a:ea typeface="標楷體"/>
                          <a:cs typeface="Times New Roman"/>
                        </a:rPr>
                        <a:t>等</a:t>
                      </a:r>
                      <a:r>
                        <a:rPr lang="zh-TW" altLang="en-US" sz="1600" kern="100" dirty="0" smtClean="0">
                          <a:solidFill>
                            <a:srgbClr val="FF0000"/>
                          </a:solidFill>
                          <a:effectLst/>
                          <a:latin typeface="Times New Roman"/>
                          <a:ea typeface="標楷體"/>
                          <a:cs typeface="Times New Roman"/>
                        </a:rPr>
                        <a:t>級</a:t>
                      </a:r>
                      <a:r>
                        <a:rPr lang="zh-TW" sz="1600" kern="100" dirty="0" smtClean="0">
                          <a:solidFill>
                            <a:srgbClr val="FF0000"/>
                          </a:solidFill>
                          <a:effectLst/>
                          <a:latin typeface="Times New Roman"/>
                          <a:ea typeface="標楷體"/>
                          <a:cs typeface="Times New Roman"/>
                        </a:rPr>
                        <a:t>描述</a:t>
                      </a:r>
                      <a:r>
                        <a:rPr lang="zh-TW" sz="1600" kern="100" dirty="0">
                          <a:solidFill>
                            <a:srgbClr val="FF0000"/>
                          </a:solidFill>
                          <a:effectLst/>
                          <a:latin typeface="Times New Roman"/>
                          <a:ea typeface="標楷體"/>
                          <a:cs typeface="Times New Roman"/>
                        </a:rPr>
                        <a:t>對應表，不修改。</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EDED"/>
                    </a:solidFill>
                  </a:tcPr>
                </a:tc>
                <a:tc>
                  <a:txBody>
                    <a:bodyPr/>
                    <a:lstStyle/>
                    <a:p>
                      <a:pPr algn="just">
                        <a:spcAft>
                          <a:spcPts val="0"/>
                        </a:spcAft>
                      </a:pPr>
                      <a:r>
                        <a:rPr lang="zh-TW" sz="1600" kern="100" dirty="0">
                          <a:solidFill>
                            <a:srgbClr val="FF0000"/>
                          </a:solidFill>
                          <a:effectLst/>
                          <a:latin typeface="Times New Roman"/>
                          <a:ea typeface="標楷體"/>
                          <a:cs typeface="Times New Roman"/>
                        </a:rPr>
                        <a:t>拷貝評量向度與表現</a:t>
                      </a:r>
                      <a:r>
                        <a:rPr lang="zh-TW" sz="1600" kern="100" dirty="0" smtClean="0">
                          <a:solidFill>
                            <a:srgbClr val="FF0000"/>
                          </a:solidFill>
                          <a:effectLst/>
                          <a:latin typeface="Times New Roman"/>
                          <a:ea typeface="標楷體"/>
                          <a:cs typeface="Times New Roman"/>
                        </a:rPr>
                        <a:t>等</a:t>
                      </a:r>
                      <a:r>
                        <a:rPr lang="zh-TW" altLang="en-US" sz="1600" kern="100" dirty="0" smtClean="0">
                          <a:solidFill>
                            <a:srgbClr val="FF0000"/>
                          </a:solidFill>
                          <a:effectLst/>
                          <a:latin typeface="Times New Roman"/>
                          <a:ea typeface="標楷體"/>
                          <a:cs typeface="Times New Roman"/>
                        </a:rPr>
                        <a:t>級</a:t>
                      </a:r>
                      <a:r>
                        <a:rPr lang="zh-TW" sz="1600" kern="100" dirty="0" smtClean="0">
                          <a:solidFill>
                            <a:srgbClr val="FF0000"/>
                          </a:solidFill>
                          <a:effectLst/>
                          <a:latin typeface="Times New Roman"/>
                          <a:ea typeface="標楷體"/>
                          <a:cs typeface="Times New Roman"/>
                        </a:rPr>
                        <a:t>描述</a:t>
                      </a:r>
                      <a:r>
                        <a:rPr lang="zh-TW" sz="1600" kern="100" dirty="0">
                          <a:solidFill>
                            <a:srgbClr val="FF0000"/>
                          </a:solidFill>
                          <a:effectLst/>
                          <a:latin typeface="Times New Roman"/>
                          <a:ea typeface="標楷體"/>
                          <a:cs typeface="Times New Roman"/>
                        </a:rPr>
                        <a:t>對應表，不修改</a:t>
                      </a:r>
                      <a:r>
                        <a:rPr lang="zh-TW" sz="1600" kern="100" dirty="0" smtClean="0">
                          <a:solidFill>
                            <a:srgbClr val="FF0000"/>
                          </a:solidFill>
                          <a:effectLst/>
                          <a:latin typeface="Times New Roman"/>
                          <a:ea typeface="標楷體"/>
                          <a:cs typeface="Times New Roman"/>
                        </a:rPr>
                        <a:t>。</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EDED"/>
                    </a:solidFill>
                  </a:tcPr>
                </a:tc>
                <a:tc>
                  <a:txBody>
                    <a:bodyPr/>
                    <a:lstStyle/>
                    <a:p>
                      <a:pPr algn="just">
                        <a:spcAft>
                          <a:spcPts val="0"/>
                        </a:spcAft>
                      </a:pPr>
                      <a:r>
                        <a:rPr lang="zh-TW" sz="1600" kern="100" dirty="0">
                          <a:solidFill>
                            <a:srgbClr val="FF0000"/>
                          </a:solidFill>
                          <a:effectLst/>
                          <a:latin typeface="Times New Roman"/>
                          <a:ea typeface="標楷體"/>
                          <a:cs typeface="Times New Roman"/>
                        </a:rPr>
                        <a:t>拷貝評量向度與表現</a:t>
                      </a:r>
                      <a:r>
                        <a:rPr lang="zh-TW" sz="1600" kern="100" dirty="0" smtClean="0">
                          <a:solidFill>
                            <a:srgbClr val="FF0000"/>
                          </a:solidFill>
                          <a:effectLst/>
                          <a:latin typeface="Times New Roman"/>
                          <a:ea typeface="標楷體"/>
                          <a:cs typeface="Times New Roman"/>
                        </a:rPr>
                        <a:t>等</a:t>
                      </a:r>
                      <a:r>
                        <a:rPr lang="zh-TW" altLang="en-US" sz="1600" kern="100" dirty="0" smtClean="0">
                          <a:solidFill>
                            <a:srgbClr val="FF0000"/>
                          </a:solidFill>
                          <a:effectLst/>
                          <a:latin typeface="Times New Roman"/>
                          <a:ea typeface="標楷體"/>
                          <a:cs typeface="Times New Roman"/>
                        </a:rPr>
                        <a:t>級</a:t>
                      </a:r>
                      <a:r>
                        <a:rPr lang="zh-TW" sz="1600" kern="100" dirty="0" smtClean="0">
                          <a:solidFill>
                            <a:srgbClr val="FF0000"/>
                          </a:solidFill>
                          <a:effectLst/>
                          <a:latin typeface="Times New Roman"/>
                          <a:ea typeface="標楷體"/>
                          <a:cs typeface="Times New Roman"/>
                        </a:rPr>
                        <a:t>描述</a:t>
                      </a:r>
                      <a:r>
                        <a:rPr lang="zh-TW" sz="1600" kern="100" dirty="0">
                          <a:solidFill>
                            <a:srgbClr val="FF0000"/>
                          </a:solidFill>
                          <a:effectLst/>
                          <a:latin typeface="Times New Roman"/>
                          <a:ea typeface="標楷體"/>
                          <a:cs typeface="Times New Roman"/>
                        </a:rPr>
                        <a:t>對應表，不修改。</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EDED"/>
                    </a:solidFill>
                  </a:tcPr>
                </a:tc>
                <a:tc>
                  <a:txBody>
                    <a:bodyPr/>
                    <a:lstStyle/>
                    <a:p>
                      <a:pPr algn="just">
                        <a:spcAft>
                          <a:spcPts val="0"/>
                        </a:spcAft>
                      </a:pPr>
                      <a:r>
                        <a:rPr lang="zh-TW" sz="1600" kern="100" dirty="0">
                          <a:solidFill>
                            <a:srgbClr val="FF0000"/>
                          </a:solidFill>
                          <a:effectLst/>
                          <a:latin typeface="Times New Roman"/>
                          <a:ea typeface="標楷體"/>
                          <a:cs typeface="Times New Roman"/>
                        </a:rPr>
                        <a:t>拷貝評量向度與表現</a:t>
                      </a:r>
                      <a:r>
                        <a:rPr lang="zh-TW" sz="1600" kern="100" dirty="0" smtClean="0">
                          <a:solidFill>
                            <a:srgbClr val="FF0000"/>
                          </a:solidFill>
                          <a:effectLst/>
                          <a:latin typeface="Times New Roman"/>
                          <a:ea typeface="標楷體"/>
                          <a:cs typeface="Times New Roman"/>
                        </a:rPr>
                        <a:t>等</a:t>
                      </a:r>
                      <a:r>
                        <a:rPr lang="zh-TW" altLang="en-US" sz="1600" kern="100" dirty="0" smtClean="0">
                          <a:solidFill>
                            <a:srgbClr val="FF0000"/>
                          </a:solidFill>
                          <a:effectLst/>
                          <a:latin typeface="Times New Roman"/>
                          <a:ea typeface="標楷體"/>
                          <a:cs typeface="Times New Roman"/>
                        </a:rPr>
                        <a:t>級</a:t>
                      </a:r>
                      <a:r>
                        <a:rPr lang="zh-TW" sz="1600" kern="100" dirty="0" smtClean="0">
                          <a:solidFill>
                            <a:srgbClr val="FF0000"/>
                          </a:solidFill>
                          <a:effectLst/>
                          <a:latin typeface="Times New Roman"/>
                          <a:ea typeface="標楷體"/>
                          <a:cs typeface="Times New Roman"/>
                        </a:rPr>
                        <a:t>描述</a:t>
                      </a:r>
                      <a:r>
                        <a:rPr lang="zh-TW" sz="1600" kern="100" dirty="0">
                          <a:solidFill>
                            <a:srgbClr val="FF0000"/>
                          </a:solidFill>
                          <a:effectLst/>
                          <a:latin typeface="Times New Roman"/>
                          <a:ea typeface="標楷體"/>
                          <a:cs typeface="Times New Roman"/>
                        </a:rPr>
                        <a:t>對應表，不修改。</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EDED"/>
                    </a:solidFill>
                  </a:tcPr>
                </a:tc>
                <a:tc>
                  <a:txBody>
                    <a:bodyPr/>
                    <a:lstStyle/>
                    <a:p>
                      <a:pPr algn="just">
                        <a:spcAft>
                          <a:spcPts val="0"/>
                        </a:spcAft>
                      </a:pPr>
                      <a:r>
                        <a:rPr lang="zh-TW" sz="1600" kern="100" dirty="0">
                          <a:solidFill>
                            <a:srgbClr val="FF0000"/>
                          </a:solidFill>
                          <a:effectLst/>
                          <a:latin typeface="Times New Roman"/>
                          <a:ea typeface="標楷體"/>
                          <a:cs typeface="Times New Roman"/>
                        </a:rPr>
                        <a:t>拷貝評量向度與表現</a:t>
                      </a:r>
                      <a:r>
                        <a:rPr lang="zh-TW" sz="1600" kern="100" dirty="0" smtClean="0">
                          <a:solidFill>
                            <a:srgbClr val="FF0000"/>
                          </a:solidFill>
                          <a:effectLst/>
                          <a:latin typeface="Times New Roman"/>
                          <a:ea typeface="標楷體"/>
                          <a:cs typeface="Times New Roman"/>
                        </a:rPr>
                        <a:t>等</a:t>
                      </a:r>
                      <a:r>
                        <a:rPr lang="zh-TW" altLang="en-US" sz="1600" kern="100" dirty="0" smtClean="0">
                          <a:solidFill>
                            <a:srgbClr val="FF0000"/>
                          </a:solidFill>
                          <a:effectLst/>
                          <a:latin typeface="Times New Roman"/>
                          <a:ea typeface="標楷體"/>
                          <a:cs typeface="Times New Roman"/>
                        </a:rPr>
                        <a:t>級</a:t>
                      </a:r>
                      <a:r>
                        <a:rPr lang="zh-TW" sz="1600" kern="100" dirty="0" smtClean="0">
                          <a:solidFill>
                            <a:srgbClr val="FF0000"/>
                          </a:solidFill>
                          <a:effectLst/>
                          <a:latin typeface="Times New Roman"/>
                          <a:ea typeface="標楷體"/>
                          <a:cs typeface="Times New Roman"/>
                        </a:rPr>
                        <a:t>描述</a:t>
                      </a:r>
                      <a:r>
                        <a:rPr lang="zh-TW" sz="1600" kern="100" dirty="0">
                          <a:solidFill>
                            <a:srgbClr val="FF0000"/>
                          </a:solidFill>
                          <a:effectLst/>
                          <a:latin typeface="Times New Roman"/>
                          <a:ea typeface="標楷體"/>
                          <a:cs typeface="Times New Roman"/>
                        </a:rPr>
                        <a:t>對應表，不修改。</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EDED"/>
                    </a:solidFill>
                  </a:tcPr>
                </a:tc>
                <a:extLst>
                  <a:ext uri="{0D108BD9-81ED-4DB2-BD59-A6C34878D82A}">
                    <a16:rowId xmlns="" xmlns:a16="http://schemas.microsoft.com/office/drawing/2014/main" val="10002"/>
                  </a:ext>
                </a:extLst>
              </a:tr>
              <a:tr h="2680866">
                <a:tc gridSpan="2">
                  <a:txBody>
                    <a:bodyPr/>
                    <a:lstStyle/>
                    <a:p>
                      <a:pPr marL="304800" algn="ctr">
                        <a:spcAft>
                          <a:spcPts val="0"/>
                        </a:spcAft>
                      </a:pPr>
                      <a:r>
                        <a:rPr lang="zh-TW" altLang="en-US" sz="1600" kern="100" dirty="0" smtClean="0">
                          <a:effectLst/>
                          <a:latin typeface="Times New Roman"/>
                          <a:ea typeface="標楷體"/>
                          <a:cs typeface="Times New Roman"/>
                        </a:rPr>
                        <a:t>本 評 量 </a:t>
                      </a:r>
                      <a:r>
                        <a:rPr lang="zh-TW" sz="1600" kern="100" dirty="0" smtClean="0">
                          <a:effectLst/>
                          <a:latin typeface="Times New Roman"/>
                          <a:ea typeface="標楷體"/>
                          <a:cs typeface="Times New Roman"/>
                        </a:rPr>
                        <a:t>評</a:t>
                      </a:r>
                      <a:r>
                        <a:rPr lang="zh-TW" sz="1600" kern="100" dirty="0" smtClean="0">
                          <a:effectLst/>
                          <a:latin typeface="Calibri"/>
                          <a:ea typeface="Times New Roman"/>
                          <a:cs typeface="Times New Roman"/>
                        </a:rPr>
                        <a:t> </a:t>
                      </a:r>
                      <a:r>
                        <a:rPr lang="zh-TW" sz="1600" kern="100" dirty="0">
                          <a:effectLst/>
                          <a:latin typeface="Times New Roman"/>
                          <a:ea typeface="標楷體"/>
                          <a:cs typeface="Times New Roman"/>
                        </a:rPr>
                        <a:t>分</a:t>
                      </a:r>
                      <a:r>
                        <a:rPr lang="zh-TW" sz="1600" kern="100" dirty="0">
                          <a:effectLst/>
                          <a:latin typeface="Calibri"/>
                          <a:ea typeface="Times New Roman"/>
                          <a:cs typeface="Times New Roman"/>
                        </a:rPr>
                        <a:t> </a:t>
                      </a:r>
                      <a:r>
                        <a:rPr lang="zh-TW" sz="1600" kern="100" dirty="0">
                          <a:effectLst/>
                          <a:latin typeface="Times New Roman"/>
                          <a:ea typeface="標楷體"/>
                          <a:cs typeface="Times New Roman"/>
                        </a:rPr>
                        <a:t>指</a:t>
                      </a:r>
                      <a:r>
                        <a:rPr lang="zh-TW" sz="1600" kern="100" dirty="0">
                          <a:effectLst/>
                          <a:latin typeface="Calibri"/>
                          <a:ea typeface="Times New Roman"/>
                          <a:cs typeface="Times New Roman"/>
                        </a:rPr>
                        <a:t> </a:t>
                      </a:r>
                      <a:r>
                        <a:rPr lang="zh-TW" sz="1600" kern="100" dirty="0">
                          <a:effectLst/>
                          <a:latin typeface="Times New Roman"/>
                          <a:ea typeface="標楷體"/>
                          <a:cs typeface="Times New Roman"/>
                        </a:rPr>
                        <a:t>引</a:t>
                      </a:r>
                      <a:endParaRPr lang="zh-TW" sz="1600" kern="100" dirty="0">
                        <a:effectLst/>
                        <a:latin typeface="Calibri"/>
                        <a:ea typeface="新細明體"/>
                        <a:cs typeface="Times New Roman"/>
                      </a:endParaRPr>
                    </a:p>
                  </a:txBody>
                  <a:tcPr marL="56678" marR="56678" marT="0" marB="0" vert="eaVert"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a:txBody>
                    <a:bodyPr/>
                    <a:lstStyle/>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1</a:t>
                      </a:r>
                      <a:r>
                        <a:rPr lang="zh-TW" sz="1600" kern="100" dirty="0">
                          <a:solidFill>
                            <a:srgbClr val="000000"/>
                          </a:solidFill>
                          <a:effectLst/>
                          <a:latin typeface="Times New Roman"/>
                          <a:ea typeface="標楷體"/>
                          <a:cs typeface="Times New Roman"/>
                        </a:rPr>
                        <a:t>題</a:t>
                      </a:r>
                      <a:endParaRPr lang="zh-TW" sz="1600" kern="100" dirty="0">
                        <a:effectLst/>
                        <a:latin typeface="Calibri"/>
                        <a:ea typeface="新細明體"/>
                        <a:cs typeface="Times New Roman"/>
                      </a:endParaRPr>
                    </a:p>
                    <a:p>
                      <a:pPr algn="just">
                        <a:spcAft>
                          <a:spcPts val="0"/>
                        </a:spcAft>
                      </a:pPr>
                      <a:r>
                        <a:rPr lang="zh-TW" sz="1600" kern="100" dirty="0">
                          <a:solidFill>
                            <a:srgbClr val="FF0000"/>
                          </a:solidFill>
                          <a:effectLst/>
                          <a:latin typeface="Times New Roman"/>
                          <a:ea typeface="標楷體"/>
                          <a:cs typeface="Times New Roman"/>
                        </a:rPr>
                        <a:t>討論後自</a:t>
                      </a:r>
                      <a:r>
                        <a:rPr lang="zh-TW" sz="1600" kern="100" dirty="0" smtClean="0">
                          <a:solidFill>
                            <a:srgbClr val="FF0000"/>
                          </a:solidFill>
                          <a:effectLst/>
                          <a:latin typeface="Times New Roman"/>
                          <a:ea typeface="標楷體"/>
                          <a:cs typeface="Times New Roman"/>
                        </a:rPr>
                        <a:t>編</a:t>
                      </a:r>
                      <a:r>
                        <a:rPr lang="en-US" sz="1600" kern="100" dirty="0">
                          <a:solidFill>
                            <a:srgbClr val="000000"/>
                          </a:solidFill>
                          <a:effectLst/>
                          <a:latin typeface="Times New Roman"/>
                          <a:ea typeface="標楷體"/>
                          <a:cs typeface="Times New Roman"/>
                        </a:rPr>
                        <a:t> </a:t>
                      </a:r>
                      <a:endParaRPr lang="zh-TW" sz="1600" kern="100" dirty="0" smtClean="0">
                        <a:effectLst/>
                        <a:latin typeface="Calibri"/>
                        <a:ea typeface="新細明體"/>
                        <a:cs typeface="Times New Roman"/>
                      </a:endParaRPr>
                    </a:p>
                    <a:p>
                      <a:pPr marL="342900" lvl="0" indent="-342900" algn="just">
                        <a:spcAft>
                          <a:spcPts val="0"/>
                        </a:spcAft>
                        <a:buFont typeface="Wingdings"/>
                        <a:buChar char=""/>
                      </a:pPr>
                      <a:r>
                        <a:rPr lang="zh-TW" sz="1600" kern="100" dirty="0" smtClean="0">
                          <a:effectLst/>
                          <a:latin typeface="Times New Roman"/>
                          <a:ea typeface="標楷體"/>
                          <a:cs typeface="Times New Roman"/>
                        </a:rPr>
                        <a:t>第</a:t>
                      </a:r>
                      <a:r>
                        <a:rPr lang="en-US" sz="1600" kern="100" dirty="0" smtClean="0">
                          <a:effectLst/>
                          <a:latin typeface="Times New Roman"/>
                          <a:ea typeface="標楷體"/>
                          <a:cs typeface="Times New Roman"/>
                        </a:rPr>
                        <a:t>2</a:t>
                      </a:r>
                      <a:r>
                        <a:rPr lang="zh-TW" sz="1600" kern="100" dirty="0" smtClean="0">
                          <a:effectLst/>
                          <a:latin typeface="Times New Roman"/>
                          <a:ea typeface="標楷體"/>
                          <a:cs typeface="Times New Roman"/>
                        </a:rPr>
                        <a:t>題</a:t>
                      </a:r>
                      <a:endParaRPr lang="zh-TW" sz="1600" kern="100" dirty="0" smtClean="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3</a:t>
                      </a:r>
                      <a:r>
                        <a:rPr lang="zh-TW" sz="1600" kern="100" dirty="0" smtClean="0">
                          <a:solidFill>
                            <a:srgbClr val="000000"/>
                          </a:solidFill>
                          <a:effectLst/>
                          <a:latin typeface="Times New Roman"/>
                          <a:ea typeface="標楷體"/>
                          <a:cs typeface="Times New Roman"/>
                        </a:rPr>
                        <a:t>題</a:t>
                      </a:r>
                      <a:endParaRPr lang="en-US" altLang="zh-TW" sz="1600" kern="100" dirty="0" smtClean="0">
                        <a:solidFill>
                          <a:srgbClr val="000000"/>
                        </a:solidFill>
                        <a:effectLst/>
                        <a:latin typeface="Times New Roman"/>
                        <a:ea typeface="標楷體"/>
                        <a:cs typeface="Times New Roman"/>
                      </a:endParaRPr>
                    </a:p>
                    <a:p>
                      <a:pPr marL="342900" lvl="0" indent="-342900" algn="just">
                        <a:spcAft>
                          <a:spcPts val="0"/>
                        </a:spcAft>
                        <a:buFont typeface="Wingdings"/>
                        <a:buChar char=""/>
                      </a:pPr>
                      <a:endParaRPr lang="en-US" altLang="zh-TW" sz="1600" kern="100" dirty="0" smtClean="0">
                        <a:effectLst/>
                        <a:latin typeface="Calibri"/>
                        <a:ea typeface="新細明體"/>
                        <a:cs typeface="Times New Roman"/>
                      </a:endParaRPr>
                    </a:p>
                    <a:p>
                      <a:pPr marL="342900" marR="0" lvl="0" indent="-342900" algn="just" defTabSz="914400" rtl="0" eaLnBrk="1" fontAlgn="auto" latinLnBrk="0" hangingPunct="1">
                        <a:lnSpc>
                          <a:spcPct val="100000"/>
                        </a:lnSpc>
                        <a:spcBef>
                          <a:spcPts val="0"/>
                        </a:spcBef>
                        <a:spcAft>
                          <a:spcPts val="0"/>
                        </a:spcAft>
                        <a:buClrTx/>
                        <a:buSzTx/>
                        <a:buFont typeface="Wingdings"/>
                        <a:buChar char=""/>
                        <a:tabLst/>
                        <a:defRPr/>
                      </a:pPr>
                      <a:r>
                        <a:rPr lang="zh-TW" altLang="zh-TW" sz="1600" kern="100" dirty="0" smtClean="0">
                          <a:solidFill>
                            <a:srgbClr val="000000"/>
                          </a:solidFill>
                          <a:effectLst/>
                          <a:latin typeface="Times New Roman"/>
                          <a:ea typeface="+mn-ea"/>
                          <a:cs typeface="Times New Roman"/>
                        </a:rPr>
                        <a:t>第</a:t>
                      </a:r>
                      <a:r>
                        <a:rPr lang="en-US" altLang="zh-TW" sz="1600" kern="100" dirty="0" smtClean="0">
                          <a:solidFill>
                            <a:srgbClr val="000000"/>
                          </a:solidFill>
                          <a:effectLst/>
                          <a:latin typeface="Times New Roman"/>
                          <a:ea typeface="+mn-ea"/>
                          <a:cs typeface="Times New Roman"/>
                        </a:rPr>
                        <a:t>4</a:t>
                      </a:r>
                      <a:r>
                        <a:rPr lang="zh-TW" altLang="zh-TW" sz="1600" kern="100" dirty="0" smtClean="0">
                          <a:solidFill>
                            <a:srgbClr val="000000"/>
                          </a:solidFill>
                          <a:effectLst/>
                          <a:latin typeface="Times New Roman"/>
                          <a:ea typeface="+mn-ea"/>
                          <a:cs typeface="Times New Roman"/>
                        </a:rPr>
                        <a:t>題</a:t>
                      </a:r>
                      <a:endParaRPr lang="en-US" altLang="zh-TW" sz="1600" kern="100" dirty="0" smtClean="0">
                        <a:solidFill>
                          <a:srgbClr val="000000"/>
                        </a:solidFill>
                        <a:effectLst/>
                        <a:latin typeface="Times New Roman"/>
                        <a:ea typeface="+mn-ea"/>
                        <a:cs typeface="Times New Roman"/>
                      </a:endParaRPr>
                    </a:p>
                    <a:p>
                      <a:pPr marL="0" lvl="0" indent="0" algn="just">
                        <a:spcAft>
                          <a:spcPts val="0"/>
                        </a:spcAft>
                        <a:buFont typeface="Wingdings"/>
                        <a:buNone/>
                      </a:pPr>
                      <a:endParaRPr lang="zh-TW" sz="1600" kern="100" dirty="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1</a:t>
                      </a:r>
                      <a:r>
                        <a:rPr lang="zh-TW" sz="1600" kern="100" dirty="0" smtClean="0">
                          <a:solidFill>
                            <a:srgbClr val="000000"/>
                          </a:solidFill>
                          <a:effectLst/>
                          <a:latin typeface="Times New Roman"/>
                          <a:ea typeface="標楷體"/>
                          <a:cs typeface="Times New Roman"/>
                        </a:rPr>
                        <a:t>題</a:t>
                      </a:r>
                      <a:r>
                        <a:rPr lang="en-US" sz="1600" kern="100" dirty="0">
                          <a:solidFill>
                            <a:srgbClr val="000000"/>
                          </a:solidFill>
                          <a:effectLst/>
                          <a:latin typeface="Times New Roman"/>
                          <a:ea typeface="標楷體"/>
                          <a:cs typeface="Times New Roman"/>
                        </a:rPr>
                        <a:t> </a:t>
                      </a:r>
                      <a:endParaRPr lang="zh-TW" sz="1600" kern="100" dirty="0">
                        <a:effectLst/>
                        <a:latin typeface="Calibri"/>
                        <a:ea typeface="新細明體"/>
                        <a:cs typeface="Times New Roman"/>
                      </a:endParaRPr>
                    </a:p>
                    <a:p>
                      <a:pPr algn="just">
                        <a:spcAft>
                          <a:spcPts val="0"/>
                        </a:spcAft>
                      </a:pPr>
                      <a:r>
                        <a:rPr lang="en-US" sz="1600" kern="100" dirty="0">
                          <a:solidFill>
                            <a:srgbClr val="000000"/>
                          </a:solidFill>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effectLst/>
                          <a:latin typeface="Times New Roman"/>
                          <a:ea typeface="標楷體"/>
                          <a:cs typeface="Times New Roman"/>
                        </a:rPr>
                        <a:t>第</a:t>
                      </a:r>
                      <a:r>
                        <a:rPr lang="en-US" sz="1600" kern="100" dirty="0">
                          <a:effectLst/>
                          <a:latin typeface="Times New Roman"/>
                          <a:ea typeface="標楷體"/>
                          <a:cs typeface="Times New Roman"/>
                        </a:rPr>
                        <a:t>2</a:t>
                      </a:r>
                      <a:r>
                        <a:rPr lang="zh-TW" sz="1600" kern="100" dirty="0" smtClean="0">
                          <a:effectLst/>
                          <a:latin typeface="Times New Roman"/>
                          <a:ea typeface="標楷體"/>
                          <a:cs typeface="Times New Roman"/>
                        </a:rPr>
                        <a:t>題</a:t>
                      </a: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3</a:t>
                      </a:r>
                      <a:r>
                        <a:rPr lang="zh-TW" sz="1600" kern="100" dirty="0" smtClean="0">
                          <a:solidFill>
                            <a:srgbClr val="000000"/>
                          </a:solidFill>
                          <a:effectLst/>
                          <a:latin typeface="Times New Roman"/>
                          <a:ea typeface="標楷體"/>
                          <a:cs typeface="Times New Roman"/>
                        </a:rPr>
                        <a:t>題</a:t>
                      </a: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endParaRPr lang="en-US" altLang="zh-TW" sz="1600" kern="100" dirty="0" smtClean="0">
                        <a:effectLst/>
                        <a:latin typeface="Calibri"/>
                        <a:ea typeface="新細明體"/>
                        <a:cs typeface="Times New Roman"/>
                      </a:endParaRPr>
                    </a:p>
                    <a:p>
                      <a:pPr marL="342900" marR="0" lvl="0" indent="-342900" algn="just" defTabSz="914400" rtl="0" eaLnBrk="1" fontAlgn="auto" latinLnBrk="0" hangingPunct="1">
                        <a:lnSpc>
                          <a:spcPct val="100000"/>
                        </a:lnSpc>
                        <a:spcBef>
                          <a:spcPts val="0"/>
                        </a:spcBef>
                        <a:spcAft>
                          <a:spcPts val="0"/>
                        </a:spcAft>
                        <a:buClrTx/>
                        <a:buSzTx/>
                        <a:buFont typeface="Wingdings"/>
                        <a:buChar char=""/>
                        <a:tabLst/>
                        <a:defRPr/>
                      </a:pPr>
                      <a:r>
                        <a:rPr lang="zh-TW" altLang="zh-TW" sz="1600" kern="100" dirty="0" smtClean="0">
                          <a:solidFill>
                            <a:srgbClr val="000000"/>
                          </a:solidFill>
                          <a:effectLst/>
                          <a:latin typeface="Times New Roman"/>
                          <a:ea typeface="+mn-ea"/>
                          <a:cs typeface="Times New Roman"/>
                        </a:rPr>
                        <a:t>第</a:t>
                      </a:r>
                      <a:r>
                        <a:rPr lang="en-US" altLang="zh-TW" sz="1600" kern="100" dirty="0" smtClean="0">
                          <a:solidFill>
                            <a:srgbClr val="000000"/>
                          </a:solidFill>
                          <a:effectLst/>
                          <a:latin typeface="Times New Roman"/>
                          <a:ea typeface="+mn-ea"/>
                          <a:cs typeface="Times New Roman"/>
                        </a:rPr>
                        <a:t>4</a:t>
                      </a:r>
                      <a:r>
                        <a:rPr lang="zh-TW" altLang="zh-TW" sz="1600" kern="100" dirty="0" smtClean="0">
                          <a:solidFill>
                            <a:srgbClr val="000000"/>
                          </a:solidFill>
                          <a:effectLst/>
                          <a:latin typeface="Times New Roman"/>
                          <a:ea typeface="+mn-ea"/>
                          <a:cs typeface="Times New Roman"/>
                        </a:rPr>
                        <a:t>題</a:t>
                      </a:r>
                      <a:endParaRPr lang="en-US" altLang="zh-TW" sz="1600" kern="100" dirty="0" smtClean="0">
                        <a:solidFill>
                          <a:srgbClr val="000000"/>
                        </a:solidFill>
                        <a:effectLst/>
                        <a:latin typeface="Times New Roman"/>
                        <a:ea typeface="+mn-ea"/>
                        <a:cs typeface="Times New Roman"/>
                      </a:endParaRPr>
                    </a:p>
                    <a:p>
                      <a:pPr marL="304800" algn="just">
                        <a:spcAft>
                          <a:spcPts val="0"/>
                        </a:spcAft>
                      </a:pP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1</a:t>
                      </a:r>
                      <a:r>
                        <a:rPr lang="zh-TW" sz="1600" kern="100" dirty="0" smtClean="0">
                          <a:solidFill>
                            <a:srgbClr val="000000"/>
                          </a:solidFill>
                          <a:effectLst/>
                          <a:latin typeface="Times New Roman"/>
                          <a:ea typeface="標楷體"/>
                          <a:cs typeface="Times New Roman"/>
                        </a:rPr>
                        <a:t>題</a:t>
                      </a:r>
                      <a:r>
                        <a:rPr lang="en-US" sz="1600" kern="100" dirty="0">
                          <a:solidFill>
                            <a:srgbClr val="000000"/>
                          </a:solidFill>
                          <a:effectLst/>
                          <a:latin typeface="Times New Roman"/>
                          <a:ea typeface="標楷體"/>
                          <a:cs typeface="Times New Roman"/>
                        </a:rPr>
                        <a:t> </a:t>
                      </a:r>
                      <a:endParaRPr lang="zh-TW" sz="1600" kern="100" dirty="0">
                        <a:effectLst/>
                        <a:latin typeface="Calibri"/>
                        <a:ea typeface="新細明體"/>
                        <a:cs typeface="Times New Roman"/>
                      </a:endParaRPr>
                    </a:p>
                    <a:p>
                      <a:pPr algn="just">
                        <a:spcAft>
                          <a:spcPts val="0"/>
                        </a:spcAft>
                      </a:pPr>
                      <a:r>
                        <a:rPr lang="en-US" sz="1600" kern="100" dirty="0">
                          <a:solidFill>
                            <a:srgbClr val="000000"/>
                          </a:solidFill>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effectLst/>
                          <a:latin typeface="Times New Roman"/>
                          <a:ea typeface="標楷體"/>
                          <a:cs typeface="Times New Roman"/>
                        </a:rPr>
                        <a:t>第</a:t>
                      </a:r>
                      <a:r>
                        <a:rPr lang="en-US" sz="1600" kern="100" dirty="0">
                          <a:effectLst/>
                          <a:latin typeface="Times New Roman"/>
                          <a:ea typeface="標楷體"/>
                          <a:cs typeface="Times New Roman"/>
                        </a:rPr>
                        <a:t>2</a:t>
                      </a:r>
                      <a:r>
                        <a:rPr lang="zh-TW" sz="1600" kern="100" dirty="0" smtClean="0">
                          <a:effectLst/>
                          <a:latin typeface="Times New Roman"/>
                          <a:ea typeface="標楷體"/>
                          <a:cs typeface="Times New Roman"/>
                        </a:rPr>
                        <a:t>題</a:t>
                      </a: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3</a:t>
                      </a:r>
                      <a:r>
                        <a:rPr lang="zh-TW" sz="1600" kern="100" dirty="0" smtClean="0">
                          <a:solidFill>
                            <a:srgbClr val="000000"/>
                          </a:solidFill>
                          <a:effectLst/>
                          <a:latin typeface="Times New Roman"/>
                          <a:ea typeface="標楷體"/>
                          <a:cs typeface="Times New Roman"/>
                        </a:rPr>
                        <a:t>題</a:t>
                      </a: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0" lvl="0" indent="0" algn="just">
                        <a:spcAft>
                          <a:spcPts val="0"/>
                        </a:spcAft>
                        <a:buFont typeface="Wingdings"/>
                        <a:buNone/>
                      </a:pPr>
                      <a:r>
                        <a:rPr lang="en-US" sz="1600" kern="100" dirty="0">
                          <a:effectLst/>
                          <a:latin typeface="Times New Roman"/>
                          <a:ea typeface="標楷體"/>
                          <a:cs typeface="Times New Roman"/>
                        </a:rPr>
                        <a:t> </a:t>
                      </a:r>
                      <a:endParaRPr lang="en-US" altLang="zh-TW" sz="1600" kern="100" dirty="0" smtClean="0">
                        <a:effectLst/>
                        <a:latin typeface="Calibri"/>
                        <a:ea typeface="新細明體"/>
                        <a:cs typeface="Times New Roman"/>
                      </a:endParaRPr>
                    </a:p>
                    <a:p>
                      <a:pPr marL="342900" marR="0" lvl="0" indent="-342900" algn="just" defTabSz="914400" rtl="0" eaLnBrk="1" fontAlgn="auto" latinLnBrk="0" hangingPunct="1">
                        <a:lnSpc>
                          <a:spcPct val="100000"/>
                        </a:lnSpc>
                        <a:spcBef>
                          <a:spcPts val="0"/>
                        </a:spcBef>
                        <a:spcAft>
                          <a:spcPts val="0"/>
                        </a:spcAft>
                        <a:buClrTx/>
                        <a:buSzTx/>
                        <a:buFont typeface="Wingdings"/>
                        <a:buChar char=""/>
                        <a:tabLst/>
                        <a:defRPr/>
                      </a:pPr>
                      <a:r>
                        <a:rPr lang="zh-TW" altLang="zh-TW" sz="1600" kern="100" dirty="0" smtClean="0">
                          <a:solidFill>
                            <a:srgbClr val="000000"/>
                          </a:solidFill>
                          <a:effectLst/>
                          <a:latin typeface="Times New Roman"/>
                          <a:ea typeface="+mn-ea"/>
                          <a:cs typeface="Times New Roman"/>
                        </a:rPr>
                        <a:t>第</a:t>
                      </a:r>
                      <a:r>
                        <a:rPr lang="en-US" altLang="zh-TW" sz="1600" kern="100" dirty="0" smtClean="0">
                          <a:solidFill>
                            <a:srgbClr val="000000"/>
                          </a:solidFill>
                          <a:effectLst/>
                          <a:latin typeface="Times New Roman"/>
                          <a:ea typeface="+mn-ea"/>
                          <a:cs typeface="Times New Roman"/>
                        </a:rPr>
                        <a:t>4</a:t>
                      </a:r>
                      <a:r>
                        <a:rPr lang="zh-TW" altLang="zh-TW" sz="1600" kern="100" dirty="0" smtClean="0">
                          <a:solidFill>
                            <a:srgbClr val="000000"/>
                          </a:solidFill>
                          <a:effectLst/>
                          <a:latin typeface="Times New Roman"/>
                          <a:ea typeface="+mn-ea"/>
                          <a:cs typeface="Times New Roman"/>
                        </a:rPr>
                        <a:t>題</a:t>
                      </a:r>
                      <a:endParaRPr lang="en-US" altLang="zh-TW" sz="1600" kern="100" dirty="0" smtClean="0">
                        <a:solidFill>
                          <a:srgbClr val="000000"/>
                        </a:solidFill>
                        <a:effectLst/>
                        <a:latin typeface="Times New Roman"/>
                        <a:ea typeface="+mn-ea"/>
                        <a:cs typeface="Times New Roman"/>
                      </a:endParaRPr>
                    </a:p>
                    <a:p>
                      <a:pPr algn="just">
                        <a:spcAft>
                          <a:spcPts val="0"/>
                        </a:spcAft>
                      </a:pPr>
                      <a:endParaRPr lang="zh-TW" sz="1600" kern="100" dirty="0">
                        <a:effectLst/>
                        <a:latin typeface="Calibri"/>
                        <a:ea typeface="新細明體"/>
                        <a:cs typeface="Times New Roman"/>
                      </a:endParaRPr>
                    </a:p>
                    <a:p>
                      <a:pPr marL="304800"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1</a:t>
                      </a:r>
                      <a:r>
                        <a:rPr lang="zh-TW" sz="1600" kern="100" dirty="0" smtClean="0">
                          <a:solidFill>
                            <a:srgbClr val="000000"/>
                          </a:solidFill>
                          <a:effectLst/>
                          <a:latin typeface="Times New Roman"/>
                          <a:ea typeface="標楷體"/>
                          <a:cs typeface="Times New Roman"/>
                        </a:rPr>
                        <a:t>題</a:t>
                      </a:r>
                      <a:r>
                        <a:rPr lang="en-US" sz="1600" kern="100" dirty="0">
                          <a:solidFill>
                            <a:srgbClr val="000000"/>
                          </a:solidFill>
                          <a:effectLst/>
                          <a:latin typeface="Times New Roman"/>
                          <a:ea typeface="標楷體"/>
                          <a:cs typeface="Times New Roman"/>
                        </a:rPr>
                        <a:t> </a:t>
                      </a:r>
                      <a:endParaRPr lang="zh-TW" sz="1600" kern="100" dirty="0">
                        <a:effectLst/>
                        <a:latin typeface="Calibri"/>
                        <a:ea typeface="新細明體"/>
                        <a:cs typeface="Times New Roman"/>
                      </a:endParaRPr>
                    </a:p>
                    <a:p>
                      <a:pPr algn="just">
                        <a:spcAft>
                          <a:spcPts val="0"/>
                        </a:spcAft>
                      </a:pPr>
                      <a:r>
                        <a:rPr lang="en-US" sz="1600" kern="100" dirty="0">
                          <a:solidFill>
                            <a:srgbClr val="000000"/>
                          </a:solidFill>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effectLst/>
                          <a:latin typeface="Times New Roman"/>
                          <a:ea typeface="標楷體"/>
                          <a:cs typeface="Times New Roman"/>
                        </a:rPr>
                        <a:t>第</a:t>
                      </a:r>
                      <a:r>
                        <a:rPr lang="en-US" sz="1600" kern="100" dirty="0">
                          <a:effectLst/>
                          <a:latin typeface="Times New Roman"/>
                          <a:ea typeface="標楷體"/>
                          <a:cs typeface="Times New Roman"/>
                        </a:rPr>
                        <a:t>2</a:t>
                      </a:r>
                      <a:r>
                        <a:rPr lang="zh-TW" sz="1600" kern="100" dirty="0">
                          <a:effectLst/>
                          <a:latin typeface="Times New Roman"/>
                          <a:ea typeface="標楷體"/>
                          <a:cs typeface="Times New Roman"/>
                        </a:rPr>
                        <a:t>題</a:t>
                      </a:r>
                      <a:endParaRPr lang="zh-TW" sz="1600" kern="100" dirty="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3</a:t>
                      </a:r>
                      <a:r>
                        <a:rPr lang="zh-TW" sz="1600" kern="100" dirty="0" smtClean="0">
                          <a:solidFill>
                            <a:srgbClr val="000000"/>
                          </a:solidFill>
                          <a:effectLst/>
                          <a:latin typeface="Times New Roman"/>
                          <a:ea typeface="標楷體"/>
                          <a:cs typeface="Times New Roman"/>
                        </a:rPr>
                        <a:t>題</a:t>
                      </a: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endParaRPr lang="en-US" altLang="zh-TW" sz="1600" kern="100" dirty="0" smtClean="0">
                        <a:effectLst/>
                        <a:latin typeface="Calibri"/>
                        <a:ea typeface="新細明體"/>
                        <a:cs typeface="Times New Roman"/>
                      </a:endParaRPr>
                    </a:p>
                    <a:p>
                      <a:pPr marL="342900" marR="0" lvl="0" indent="-342900" algn="just" defTabSz="914400" rtl="0" eaLnBrk="1" fontAlgn="auto" latinLnBrk="0" hangingPunct="1">
                        <a:lnSpc>
                          <a:spcPct val="100000"/>
                        </a:lnSpc>
                        <a:spcBef>
                          <a:spcPts val="0"/>
                        </a:spcBef>
                        <a:spcAft>
                          <a:spcPts val="0"/>
                        </a:spcAft>
                        <a:buClrTx/>
                        <a:buSzTx/>
                        <a:buFont typeface="Wingdings"/>
                        <a:buChar char=""/>
                        <a:tabLst/>
                        <a:defRPr/>
                      </a:pPr>
                      <a:r>
                        <a:rPr lang="zh-TW" altLang="zh-TW" sz="1600" kern="100" dirty="0" smtClean="0">
                          <a:solidFill>
                            <a:srgbClr val="000000"/>
                          </a:solidFill>
                          <a:effectLst/>
                          <a:latin typeface="Times New Roman"/>
                          <a:ea typeface="+mn-ea"/>
                          <a:cs typeface="Times New Roman"/>
                        </a:rPr>
                        <a:t>第</a:t>
                      </a:r>
                      <a:r>
                        <a:rPr lang="en-US" altLang="zh-TW" sz="1600" kern="100" dirty="0" smtClean="0">
                          <a:solidFill>
                            <a:srgbClr val="000000"/>
                          </a:solidFill>
                          <a:effectLst/>
                          <a:latin typeface="Times New Roman"/>
                          <a:ea typeface="+mn-ea"/>
                          <a:cs typeface="Times New Roman"/>
                        </a:rPr>
                        <a:t>4</a:t>
                      </a:r>
                      <a:r>
                        <a:rPr lang="zh-TW" altLang="zh-TW" sz="1600" kern="100" dirty="0" smtClean="0">
                          <a:solidFill>
                            <a:srgbClr val="000000"/>
                          </a:solidFill>
                          <a:effectLst/>
                          <a:latin typeface="Times New Roman"/>
                          <a:ea typeface="+mn-ea"/>
                          <a:cs typeface="Times New Roman"/>
                        </a:rPr>
                        <a:t>題</a:t>
                      </a:r>
                      <a:endParaRPr lang="en-US" altLang="zh-TW" sz="1600" kern="100" dirty="0" smtClean="0">
                        <a:solidFill>
                          <a:srgbClr val="000000"/>
                        </a:solidFill>
                        <a:effectLst/>
                        <a:latin typeface="Times New Roman"/>
                        <a:ea typeface="+mn-ea"/>
                        <a:cs typeface="Times New Roman"/>
                      </a:endParaRPr>
                    </a:p>
                    <a:p>
                      <a:pPr algn="just">
                        <a:spcAft>
                          <a:spcPts val="0"/>
                        </a:spcAft>
                      </a:pPr>
                      <a:endParaRPr lang="zh-TW" sz="1600" kern="100" dirty="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1</a:t>
                      </a:r>
                      <a:r>
                        <a:rPr lang="zh-TW" sz="1600" kern="100" dirty="0" smtClean="0">
                          <a:solidFill>
                            <a:srgbClr val="000000"/>
                          </a:solidFill>
                          <a:effectLst/>
                          <a:latin typeface="Times New Roman"/>
                          <a:ea typeface="標楷體"/>
                          <a:cs typeface="Times New Roman"/>
                        </a:rPr>
                        <a:t>題</a:t>
                      </a:r>
                      <a:r>
                        <a:rPr lang="en-US" sz="1600" kern="100" dirty="0">
                          <a:solidFill>
                            <a:srgbClr val="000000"/>
                          </a:solidFill>
                          <a:effectLst/>
                          <a:latin typeface="Times New Roman"/>
                          <a:ea typeface="標楷體"/>
                          <a:cs typeface="Times New Roman"/>
                        </a:rPr>
                        <a:t> </a:t>
                      </a:r>
                      <a:endParaRPr lang="zh-TW" sz="1600" kern="100" dirty="0">
                        <a:effectLst/>
                        <a:latin typeface="Calibri"/>
                        <a:ea typeface="新細明體"/>
                        <a:cs typeface="Times New Roman"/>
                      </a:endParaRPr>
                    </a:p>
                    <a:p>
                      <a:pPr algn="just">
                        <a:spcAft>
                          <a:spcPts val="0"/>
                        </a:spcAft>
                      </a:pPr>
                      <a:r>
                        <a:rPr lang="en-US" sz="1600" kern="100" dirty="0">
                          <a:solidFill>
                            <a:srgbClr val="000000"/>
                          </a:solidFill>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effectLst/>
                          <a:latin typeface="Times New Roman"/>
                          <a:ea typeface="標楷體"/>
                          <a:cs typeface="Times New Roman"/>
                        </a:rPr>
                        <a:t>第</a:t>
                      </a:r>
                      <a:r>
                        <a:rPr lang="en-US" sz="1600" kern="100" dirty="0">
                          <a:effectLst/>
                          <a:latin typeface="Times New Roman"/>
                          <a:ea typeface="標楷體"/>
                          <a:cs typeface="Times New Roman"/>
                        </a:rPr>
                        <a:t>2</a:t>
                      </a:r>
                      <a:r>
                        <a:rPr lang="zh-TW" sz="1600" kern="100" dirty="0" smtClean="0">
                          <a:effectLst/>
                          <a:latin typeface="Times New Roman"/>
                          <a:ea typeface="標楷體"/>
                          <a:cs typeface="Times New Roman"/>
                        </a:rPr>
                        <a:t>題</a:t>
                      </a: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342900" lvl="0" indent="-342900" algn="just">
                        <a:spcAft>
                          <a:spcPts val="0"/>
                        </a:spcAft>
                        <a:buFont typeface="Wingdings"/>
                        <a:buChar char=""/>
                      </a:pPr>
                      <a:r>
                        <a:rPr lang="zh-TW" sz="1600" kern="100" dirty="0">
                          <a:solidFill>
                            <a:srgbClr val="000000"/>
                          </a:solidFill>
                          <a:effectLst/>
                          <a:latin typeface="Times New Roman"/>
                          <a:ea typeface="標楷體"/>
                          <a:cs typeface="Times New Roman"/>
                        </a:rPr>
                        <a:t>第</a:t>
                      </a:r>
                      <a:r>
                        <a:rPr lang="en-US" sz="1600" kern="100" dirty="0">
                          <a:solidFill>
                            <a:srgbClr val="000000"/>
                          </a:solidFill>
                          <a:effectLst/>
                          <a:latin typeface="Times New Roman"/>
                          <a:ea typeface="標楷體"/>
                          <a:cs typeface="Times New Roman"/>
                        </a:rPr>
                        <a:t>3</a:t>
                      </a:r>
                      <a:r>
                        <a:rPr lang="zh-TW" sz="1600" kern="100" dirty="0" smtClean="0">
                          <a:solidFill>
                            <a:srgbClr val="000000"/>
                          </a:solidFill>
                          <a:effectLst/>
                          <a:latin typeface="Times New Roman"/>
                          <a:ea typeface="標楷體"/>
                          <a:cs typeface="Times New Roman"/>
                        </a:rPr>
                        <a:t>題</a:t>
                      </a: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p>
                      <a:pPr marL="0" lvl="0" indent="0" algn="just">
                        <a:spcAft>
                          <a:spcPts val="0"/>
                        </a:spcAft>
                        <a:buFont typeface="Wingdings"/>
                        <a:buNone/>
                      </a:pPr>
                      <a:r>
                        <a:rPr lang="en-US" sz="1600" kern="100" dirty="0">
                          <a:effectLst/>
                          <a:latin typeface="Times New Roman"/>
                          <a:ea typeface="標楷體"/>
                          <a:cs typeface="Times New Roman"/>
                        </a:rPr>
                        <a:t> </a:t>
                      </a:r>
                      <a:endParaRPr lang="en-US" altLang="zh-TW" sz="1600" kern="100" dirty="0" smtClean="0">
                        <a:effectLst/>
                        <a:latin typeface="Calibri"/>
                        <a:ea typeface="新細明體"/>
                        <a:cs typeface="Times New Roman"/>
                      </a:endParaRPr>
                    </a:p>
                    <a:p>
                      <a:pPr marL="342900" marR="0" lvl="0" indent="-342900" algn="just" defTabSz="914400" rtl="0" eaLnBrk="1" fontAlgn="auto" latinLnBrk="0" hangingPunct="1">
                        <a:lnSpc>
                          <a:spcPct val="100000"/>
                        </a:lnSpc>
                        <a:spcBef>
                          <a:spcPts val="0"/>
                        </a:spcBef>
                        <a:spcAft>
                          <a:spcPts val="0"/>
                        </a:spcAft>
                        <a:buClrTx/>
                        <a:buSzTx/>
                        <a:buFont typeface="Wingdings"/>
                        <a:buChar char=""/>
                        <a:tabLst/>
                        <a:defRPr/>
                      </a:pPr>
                      <a:r>
                        <a:rPr lang="zh-TW" altLang="zh-TW" sz="1600" kern="100" dirty="0" smtClean="0">
                          <a:solidFill>
                            <a:srgbClr val="000000"/>
                          </a:solidFill>
                          <a:effectLst/>
                          <a:latin typeface="Times New Roman"/>
                          <a:ea typeface="+mn-ea"/>
                          <a:cs typeface="Times New Roman"/>
                        </a:rPr>
                        <a:t>第</a:t>
                      </a:r>
                      <a:r>
                        <a:rPr lang="en-US" altLang="zh-TW" sz="1600" kern="100" dirty="0" smtClean="0">
                          <a:solidFill>
                            <a:srgbClr val="000000"/>
                          </a:solidFill>
                          <a:effectLst/>
                          <a:latin typeface="Times New Roman"/>
                          <a:ea typeface="+mn-ea"/>
                          <a:cs typeface="Times New Roman"/>
                        </a:rPr>
                        <a:t>4</a:t>
                      </a:r>
                      <a:r>
                        <a:rPr lang="zh-TW" altLang="zh-TW" sz="1600" kern="100" dirty="0" smtClean="0">
                          <a:solidFill>
                            <a:srgbClr val="000000"/>
                          </a:solidFill>
                          <a:effectLst/>
                          <a:latin typeface="Times New Roman"/>
                          <a:ea typeface="+mn-ea"/>
                          <a:cs typeface="Times New Roman"/>
                        </a:rPr>
                        <a:t>題</a:t>
                      </a:r>
                      <a:endParaRPr lang="en-US" altLang="zh-TW" sz="1600" kern="100" dirty="0" smtClean="0">
                        <a:solidFill>
                          <a:srgbClr val="000000"/>
                        </a:solidFill>
                        <a:effectLst/>
                        <a:latin typeface="Times New Roman"/>
                        <a:ea typeface="+mn-ea"/>
                        <a:cs typeface="Times New Roman"/>
                      </a:endParaRPr>
                    </a:p>
                    <a:p>
                      <a:pPr algn="just">
                        <a:spcAft>
                          <a:spcPts val="0"/>
                        </a:spcAft>
                      </a:pPr>
                      <a:endParaRPr lang="zh-TW" sz="1600" kern="100" dirty="0">
                        <a:effectLst/>
                        <a:latin typeface="Calibri"/>
                        <a:ea typeface="新細明體"/>
                        <a:cs typeface="Times New Roman"/>
                      </a:endParaRPr>
                    </a:p>
                    <a:p>
                      <a:pPr algn="just">
                        <a:spcAft>
                          <a:spcPts val="0"/>
                        </a:spcAft>
                      </a:pPr>
                      <a:r>
                        <a:rPr lang="en-US" sz="1600" kern="100" dirty="0">
                          <a:effectLst/>
                          <a:latin typeface="Times New Roman"/>
                          <a:ea typeface="標楷體"/>
                          <a:cs typeface="Times New Roman"/>
                        </a:rPr>
                        <a:t> </a:t>
                      </a:r>
                      <a:endParaRPr lang="zh-TW" sz="1600" kern="100" dirty="0">
                        <a:effectLst/>
                        <a:latin typeface="Calibri"/>
                        <a:ea typeface="新細明體"/>
                        <a:cs typeface="Times New Roman"/>
                      </a:endParaRPr>
                    </a:p>
                  </a:txBody>
                  <a:tcPr marL="56678" marR="56678"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9" name="矩形 8"/>
          <p:cNvSpPr/>
          <p:nvPr/>
        </p:nvSpPr>
        <p:spPr>
          <a:xfrm>
            <a:off x="539552" y="355303"/>
            <a:ext cx="6696744" cy="769441"/>
          </a:xfrm>
          <a:prstGeom prst="rect">
            <a:avLst/>
          </a:prstGeom>
        </p:spPr>
        <p:txBody>
          <a:bodyPr wrap="square">
            <a:spAutoFit/>
          </a:bodyPr>
          <a:lstStyle/>
          <a:p>
            <a:pPr algn="ctr"/>
            <a:r>
              <a:rPr lang="zh-TW" altLang="en-US" sz="4400" b="1" dirty="0" smtClean="0">
                <a:solidFill>
                  <a:schemeClr val="bg1"/>
                </a:solidFill>
                <a:latin typeface="微軟正黑體" panose="020B0604030504040204" pitchFamily="34" charset="-120"/>
                <a:ea typeface="微軟正黑體" panose="020B0604030504040204" pitchFamily="34" charset="-120"/>
              </a:rPr>
              <a:t>實作演練</a:t>
            </a:r>
            <a:r>
              <a:rPr lang="en-US" altLang="zh-TW" sz="4400" b="1" dirty="0" smtClean="0">
                <a:solidFill>
                  <a:schemeClr val="bg1"/>
                </a:solidFill>
                <a:latin typeface="微軟正黑體" panose="020B0604030504040204" pitchFamily="34" charset="-120"/>
                <a:ea typeface="微軟正黑體" panose="020B0604030504040204" pitchFamily="34" charset="-120"/>
              </a:rPr>
              <a:t>2</a:t>
            </a:r>
            <a:endParaRPr lang="zh-TW" altLang="zh-TW"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24505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154</a:t>
            </a:fld>
            <a:endParaRPr lang="zh-TW" altLang="en-US"/>
          </a:p>
        </p:txBody>
      </p:sp>
      <p:graphicFrame>
        <p:nvGraphicFramePr>
          <p:cNvPr id="6" name="表格 5"/>
          <p:cNvGraphicFramePr>
            <a:graphicFrameLocks noGrp="1"/>
          </p:cNvGraphicFramePr>
          <p:nvPr>
            <p:extLst/>
          </p:nvPr>
        </p:nvGraphicFramePr>
        <p:xfrm>
          <a:off x="251520" y="400593"/>
          <a:ext cx="8712971" cy="6124751"/>
        </p:xfrm>
        <a:graphic>
          <a:graphicData uri="http://schemas.openxmlformats.org/drawingml/2006/table">
            <a:tbl>
              <a:tblPr firstRow="1" firstCol="1" bandRow="1" bandCol="1"/>
              <a:tblGrid>
                <a:gridCol w="1152128">
                  <a:extLst>
                    <a:ext uri="{9D8B030D-6E8A-4147-A177-3AD203B41FA5}">
                      <a16:colId xmlns="" xmlns:a16="http://schemas.microsoft.com/office/drawing/2014/main" val="20000"/>
                    </a:ext>
                  </a:extLst>
                </a:gridCol>
                <a:gridCol w="7272808">
                  <a:extLst>
                    <a:ext uri="{9D8B030D-6E8A-4147-A177-3AD203B41FA5}">
                      <a16:colId xmlns="" xmlns:a16="http://schemas.microsoft.com/office/drawing/2014/main" val="20001"/>
                    </a:ext>
                  </a:extLst>
                </a:gridCol>
                <a:gridCol w="288035">
                  <a:extLst>
                    <a:ext uri="{9D8B030D-6E8A-4147-A177-3AD203B41FA5}">
                      <a16:colId xmlns="" xmlns:a16="http://schemas.microsoft.com/office/drawing/2014/main" val="20002"/>
                    </a:ext>
                  </a:extLst>
                </a:gridCol>
              </a:tblGrid>
              <a:tr h="360382">
                <a:tc rowSpan="3">
                  <a:txBody>
                    <a:bodyPr/>
                    <a:lstStyle/>
                    <a:p>
                      <a:pPr marL="69850" algn="l">
                        <a:lnSpc>
                          <a:spcPts val="2500"/>
                        </a:lnSpc>
                        <a:spcAft>
                          <a:spcPts val="0"/>
                        </a:spcAft>
                      </a:pPr>
                      <a:r>
                        <a:rPr lang="en-US" altLang="zh-TW" sz="1800" b="1" kern="1200" dirty="0" smtClean="0">
                          <a:solidFill>
                            <a:schemeClr val="tx1"/>
                          </a:solidFill>
                          <a:effectLst/>
                          <a:latin typeface="+mn-lt"/>
                          <a:ea typeface="+mn-ea"/>
                          <a:cs typeface="+mn-cs"/>
                        </a:rPr>
                        <a:t> I</a:t>
                      </a:r>
                      <a:r>
                        <a:rPr lang="zh-TW" altLang="zh-TW" sz="1800" b="1" kern="1200" dirty="0" smtClean="0">
                          <a:solidFill>
                            <a:schemeClr val="tx1"/>
                          </a:solidFill>
                          <a:effectLst/>
                          <a:latin typeface="+mn-lt"/>
                          <a:ea typeface="+mn-ea"/>
                          <a:cs typeface="+mn-cs"/>
                        </a:rPr>
                        <a:t>、</a:t>
                      </a:r>
                      <a:r>
                        <a:rPr lang="zh-TW" sz="1800" b="1" kern="100" dirty="0" smtClean="0">
                          <a:effectLst/>
                          <a:latin typeface="Times New Roman"/>
                          <a:ea typeface="標楷體"/>
                          <a:cs typeface="Times New Roman"/>
                        </a:rPr>
                        <a:t>共同原則</a:t>
                      </a:r>
                      <a:endParaRPr lang="zh-TW" sz="1800" kern="100" dirty="0">
                        <a:effectLst/>
                        <a:latin typeface="Calibri"/>
                        <a:ea typeface="新細明體"/>
                        <a:cs typeface="Times New Roman"/>
                      </a:endParaRPr>
                    </a:p>
                  </a:txBody>
                  <a:tcPr marL="34345" marR="3434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r>
                        <a:rPr lang="en-US" sz="1800" kern="100" dirty="0">
                          <a:effectLst/>
                          <a:latin typeface="Times New Roman"/>
                          <a:ea typeface="標楷體"/>
                          <a:cs typeface="Times New Roman"/>
                        </a:rPr>
                        <a:t>1. </a:t>
                      </a:r>
                      <a:r>
                        <a:rPr lang="zh-TW" sz="1800" kern="100" dirty="0">
                          <a:effectLst/>
                          <a:latin typeface="Times New Roman"/>
                          <a:ea typeface="標楷體"/>
                          <a:cs typeface="Times New Roman"/>
                        </a:rPr>
                        <a:t>題目</a:t>
                      </a:r>
                      <a:r>
                        <a:rPr lang="en-US" sz="1800" kern="100" dirty="0">
                          <a:effectLst/>
                          <a:latin typeface="Times New Roman"/>
                          <a:ea typeface="標楷體"/>
                          <a:cs typeface="Times New Roman"/>
                        </a:rPr>
                        <a:t>(</a:t>
                      </a:r>
                      <a:r>
                        <a:rPr lang="zh-TW" sz="1800" kern="100" dirty="0">
                          <a:effectLst/>
                          <a:latin typeface="Times New Roman"/>
                          <a:ea typeface="標楷體"/>
                          <a:cs typeface="Times New Roman"/>
                        </a:rPr>
                        <a:t>含選文</a:t>
                      </a:r>
                      <a:r>
                        <a:rPr lang="en-US" sz="1800" kern="100" dirty="0">
                          <a:effectLst/>
                          <a:latin typeface="Times New Roman"/>
                          <a:ea typeface="標楷體"/>
                          <a:cs typeface="Times New Roman"/>
                        </a:rPr>
                        <a:t>)</a:t>
                      </a:r>
                      <a:r>
                        <a:rPr lang="zh-TW" sz="1800" kern="100" dirty="0">
                          <a:effectLst/>
                          <a:latin typeface="Times New Roman"/>
                          <a:ea typeface="標楷體"/>
                          <a:cs typeface="Times New Roman"/>
                        </a:rPr>
                        <a:t>情境之取材</a:t>
                      </a:r>
                      <a:r>
                        <a:rPr lang="zh-TW" sz="1800" kern="100" dirty="0">
                          <a:solidFill>
                            <a:srgbClr val="FF0066"/>
                          </a:solidFill>
                          <a:effectLst/>
                          <a:latin typeface="Times New Roman"/>
                          <a:ea typeface="標楷體"/>
                          <a:cs typeface="Times New Roman"/>
                        </a:rPr>
                        <a:t>符合學習內容的教材範圍</a:t>
                      </a:r>
                      <a:r>
                        <a:rPr lang="zh-TW" sz="1800" kern="100" dirty="0">
                          <a:effectLst/>
                          <a:latin typeface="Times New Roman"/>
                          <a:ea typeface="標楷體"/>
                          <a:cs typeface="Times New Roman"/>
                        </a:rPr>
                        <a:t>。</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60382">
                <a:tc vMerge="1">
                  <a:txBody>
                    <a:bodyPr/>
                    <a:lstStyle/>
                    <a:p>
                      <a:endParaRPr lang="zh-TW" altLang="en-US"/>
                    </a:p>
                  </a:txBody>
                  <a:tcPr/>
                </a:tc>
                <a:tc>
                  <a:txBody>
                    <a:bodyPr/>
                    <a:lstStyle/>
                    <a:p>
                      <a:pPr marL="0" algn="just">
                        <a:lnSpc>
                          <a:spcPts val="2500"/>
                        </a:lnSpc>
                        <a:spcAft>
                          <a:spcPts val="0"/>
                        </a:spcAft>
                      </a:pPr>
                      <a:r>
                        <a:rPr lang="en-US" sz="1800" kern="100" dirty="0">
                          <a:effectLst/>
                          <a:latin typeface="Times New Roman"/>
                          <a:ea typeface="標楷體"/>
                          <a:cs typeface="Times New Roman"/>
                        </a:rPr>
                        <a:t>2. </a:t>
                      </a:r>
                      <a:r>
                        <a:rPr lang="zh-TW" sz="1800" kern="100" dirty="0">
                          <a:effectLst/>
                          <a:latin typeface="Times New Roman"/>
                          <a:ea typeface="標楷體"/>
                          <a:cs typeface="Times New Roman"/>
                        </a:rPr>
                        <a:t>題目或實驗活動</a:t>
                      </a:r>
                      <a:r>
                        <a:rPr lang="zh-TW" sz="1800" kern="100" dirty="0" smtClean="0">
                          <a:effectLst/>
                          <a:latin typeface="Times New Roman"/>
                          <a:ea typeface="標楷體"/>
                          <a:cs typeface="Times New Roman"/>
                        </a:rPr>
                        <a:t>適合</a:t>
                      </a:r>
                      <a:r>
                        <a:rPr lang="zh-TW" altLang="en-US" sz="1800" kern="100" dirty="0" smtClean="0">
                          <a:effectLst/>
                          <a:latin typeface="Times New Roman"/>
                          <a:ea typeface="標楷體"/>
                          <a:cs typeface="Times New Roman"/>
                        </a:rPr>
                        <a:t>該</a:t>
                      </a:r>
                      <a:r>
                        <a:rPr lang="zh-TW" sz="1800" kern="100" dirty="0" smtClean="0">
                          <a:effectLst/>
                          <a:latin typeface="Times New Roman"/>
                          <a:ea typeface="標楷體"/>
                          <a:cs typeface="Times New Roman"/>
                        </a:rPr>
                        <a:t>年級</a:t>
                      </a:r>
                      <a:r>
                        <a:rPr lang="zh-TW" sz="1800" kern="100" dirty="0">
                          <a:effectLst/>
                          <a:latin typeface="Times New Roman"/>
                          <a:ea typeface="標楷體"/>
                          <a:cs typeface="Times New Roman"/>
                        </a:rPr>
                        <a:t>學生的學習能力及經驗。</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60382">
                <a:tc vMerge="1">
                  <a:txBody>
                    <a:bodyPr/>
                    <a:lstStyle/>
                    <a:p>
                      <a:endParaRPr lang="zh-TW" altLang="en-US"/>
                    </a:p>
                  </a:txBody>
                  <a:tcPr/>
                </a:tc>
                <a:tc>
                  <a:txBody>
                    <a:bodyPr/>
                    <a:lstStyle/>
                    <a:p>
                      <a:pPr marL="0" algn="just">
                        <a:lnSpc>
                          <a:spcPts val="2500"/>
                        </a:lnSpc>
                        <a:spcAft>
                          <a:spcPts val="0"/>
                        </a:spcAft>
                      </a:pPr>
                      <a:r>
                        <a:rPr lang="en-US" sz="1800" kern="100" dirty="0">
                          <a:effectLst/>
                          <a:latin typeface="Times New Roman"/>
                          <a:ea typeface="標楷體"/>
                          <a:cs typeface="Times New Roman"/>
                        </a:rPr>
                        <a:t>3. </a:t>
                      </a:r>
                      <a:r>
                        <a:rPr lang="zh-TW" sz="1800" kern="100" dirty="0">
                          <a:effectLst/>
                          <a:latin typeface="Times New Roman"/>
                          <a:ea typeface="標楷體"/>
                          <a:cs typeface="Times New Roman"/>
                        </a:rPr>
                        <a:t>評量方向確實能</a:t>
                      </a:r>
                      <a:r>
                        <a:rPr lang="zh-TW" sz="1800" b="1" kern="100" dirty="0">
                          <a:solidFill>
                            <a:srgbClr val="336600"/>
                          </a:solidFill>
                          <a:effectLst/>
                          <a:latin typeface="Times New Roman"/>
                          <a:ea typeface="標楷體"/>
                          <a:cs typeface="Times New Roman"/>
                        </a:rPr>
                        <a:t>對應到內容標準</a:t>
                      </a:r>
                      <a:r>
                        <a:rPr lang="zh-TW" sz="1800" kern="100" dirty="0">
                          <a:effectLst/>
                          <a:latin typeface="Times New Roman"/>
                          <a:ea typeface="標楷體"/>
                          <a:cs typeface="Times New Roman"/>
                        </a:rPr>
                        <a:t>及</a:t>
                      </a:r>
                      <a:r>
                        <a:rPr lang="zh-TW" sz="1800" b="1" kern="100" dirty="0">
                          <a:solidFill>
                            <a:srgbClr val="336600"/>
                          </a:solidFill>
                          <a:effectLst/>
                          <a:latin typeface="Times New Roman"/>
                          <a:ea typeface="標楷體"/>
                          <a:cs typeface="Times New Roman"/>
                        </a:rPr>
                        <a:t>表現標準</a:t>
                      </a:r>
                      <a:r>
                        <a:rPr lang="zh-TW" sz="1800" kern="100" dirty="0">
                          <a:effectLst/>
                          <a:latin typeface="Times New Roman"/>
                          <a:ea typeface="標楷體"/>
                          <a:cs typeface="Times New Roman"/>
                        </a:rPr>
                        <a:t>。</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60382">
                <a:tc rowSpan="7">
                  <a:txBody>
                    <a:bodyPr/>
                    <a:lstStyle/>
                    <a:p>
                      <a:pPr marL="69850" algn="l" defTabSz="914400" rtl="0" eaLnBrk="1" latinLnBrk="0" hangingPunct="1">
                        <a:lnSpc>
                          <a:spcPts val="2500"/>
                        </a:lnSpc>
                        <a:spcAft>
                          <a:spcPts val="0"/>
                        </a:spcAft>
                      </a:pPr>
                      <a:r>
                        <a:rPr lang="en-US" sz="1800" b="1" kern="100" dirty="0">
                          <a:solidFill>
                            <a:schemeClr val="tx1"/>
                          </a:solidFill>
                          <a:effectLst/>
                          <a:latin typeface="Times New Roman"/>
                          <a:ea typeface="標楷體"/>
                          <a:cs typeface="Times New Roman"/>
                        </a:rPr>
                        <a:t>II</a:t>
                      </a:r>
                      <a:r>
                        <a:rPr lang="zh-TW" sz="1800" b="1" kern="100" dirty="0">
                          <a:solidFill>
                            <a:schemeClr val="tx1"/>
                          </a:solidFill>
                          <a:effectLst/>
                          <a:latin typeface="Times New Roman"/>
                          <a:ea typeface="標楷體"/>
                          <a:cs typeface="Times New Roman"/>
                        </a:rPr>
                        <a:t>、紙筆評量類型</a:t>
                      </a:r>
                    </a:p>
                  </a:txBody>
                  <a:tcPr marL="34345" marR="3434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r>
                        <a:rPr lang="en-US" sz="1800" kern="100" dirty="0">
                          <a:effectLst/>
                          <a:latin typeface="Times New Roman"/>
                          <a:ea typeface="標楷體"/>
                          <a:cs typeface="Times New Roman"/>
                        </a:rPr>
                        <a:t>1. </a:t>
                      </a:r>
                      <a:r>
                        <a:rPr lang="zh-TW" sz="1800" kern="100" dirty="0">
                          <a:effectLst/>
                          <a:latin typeface="Times New Roman"/>
                          <a:ea typeface="標楷體"/>
                          <a:cs typeface="Times New Roman"/>
                        </a:rPr>
                        <a:t>題幹的敘述提供學生足以答題的資料。</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60382">
                <a:tc vMerge="1">
                  <a:txBody>
                    <a:bodyPr/>
                    <a:lstStyle/>
                    <a:p>
                      <a:endParaRPr lang="zh-TW" altLang="en-US"/>
                    </a:p>
                  </a:txBody>
                  <a:tcPr/>
                </a:tc>
                <a:tc>
                  <a:txBody>
                    <a:bodyPr/>
                    <a:lstStyle/>
                    <a:p>
                      <a:pPr marL="0" algn="just">
                        <a:lnSpc>
                          <a:spcPts val="2500"/>
                        </a:lnSpc>
                        <a:spcAft>
                          <a:spcPts val="0"/>
                        </a:spcAft>
                      </a:pPr>
                      <a:r>
                        <a:rPr lang="en-US" sz="1800" kern="100" dirty="0">
                          <a:effectLst/>
                          <a:latin typeface="Times New Roman"/>
                          <a:ea typeface="標楷體"/>
                          <a:cs typeface="Times New Roman"/>
                        </a:rPr>
                        <a:t>2. </a:t>
                      </a:r>
                      <a:r>
                        <a:rPr lang="zh-TW" sz="1800" kern="100" dirty="0">
                          <a:effectLst/>
                          <a:latin typeface="Times New Roman"/>
                          <a:ea typeface="標楷體"/>
                          <a:cs typeface="Times New Roman"/>
                        </a:rPr>
                        <a:t>題幹的敘述</a:t>
                      </a:r>
                      <a:r>
                        <a:rPr lang="zh-TW" sz="1800" b="1" kern="100" dirty="0">
                          <a:solidFill>
                            <a:srgbClr val="0066FF"/>
                          </a:solidFill>
                          <a:effectLst/>
                          <a:latin typeface="Times New Roman"/>
                          <a:ea typeface="標楷體"/>
                          <a:cs typeface="Times New Roman"/>
                        </a:rPr>
                        <a:t>不含</a:t>
                      </a:r>
                      <a:r>
                        <a:rPr lang="zh-TW" sz="1800" kern="100" dirty="0">
                          <a:solidFill>
                            <a:srgbClr val="0066FF"/>
                          </a:solidFill>
                          <a:effectLst/>
                          <a:latin typeface="Times New Roman"/>
                          <a:ea typeface="標楷體"/>
                          <a:cs typeface="Times New Roman"/>
                        </a:rPr>
                        <a:t>多重概念</a:t>
                      </a:r>
                      <a:r>
                        <a:rPr lang="zh-TW" sz="1800" kern="100" dirty="0">
                          <a:effectLst/>
                          <a:latin typeface="Times New Roman"/>
                          <a:ea typeface="標楷體"/>
                          <a:cs typeface="Times New Roman"/>
                        </a:rPr>
                        <a:t>或過多零亂的知識。</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60382">
                <a:tc vMerge="1">
                  <a:txBody>
                    <a:bodyPr/>
                    <a:lstStyle/>
                    <a:p>
                      <a:endParaRPr lang="zh-TW" altLang="en-US"/>
                    </a:p>
                  </a:txBody>
                  <a:tcPr/>
                </a:tc>
                <a:tc>
                  <a:txBody>
                    <a:bodyPr/>
                    <a:lstStyle/>
                    <a:p>
                      <a:pPr marL="0" algn="just">
                        <a:lnSpc>
                          <a:spcPts val="2500"/>
                        </a:lnSpc>
                        <a:spcAft>
                          <a:spcPts val="0"/>
                        </a:spcAft>
                      </a:pPr>
                      <a:r>
                        <a:rPr lang="en-US" sz="1800" kern="100" dirty="0">
                          <a:effectLst/>
                          <a:latin typeface="Times New Roman"/>
                          <a:ea typeface="標楷體"/>
                          <a:cs typeface="Times New Roman"/>
                        </a:rPr>
                        <a:t>3. </a:t>
                      </a:r>
                      <a:r>
                        <a:rPr lang="zh-TW" sz="1800" kern="100" dirty="0">
                          <a:effectLst/>
                          <a:latin typeface="Times New Roman"/>
                          <a:ea typeface="標楷體"/>
                          <a:cs typeface="Times New Roman"/>
                        </a:rPr>
                        <a:t>題幹所提供的資料符合</a:t>
                      </a:r>
                      <a:r>
                        <a:rPr lang="zh-TW" sz="1800" b="1" kern="100" dirty="0">
                          <a:solidFill>
                            <a:srgbClr val="FF0066"/>
                          </a:solidFill>
                          <a:effectLst/>
                          <a:latin typeface="Times New Roman"/>
                          <a:ea typeface="標楷體"/>
                          <a:cs typeface="Times New Roman"/>
                        </a:rPr>
                        <a:t>科學正確性</a:t>
                      </a:r>
                      <a:r>
                        <a:rPr lang="zh-TW" sz="1800" kern="100" dirty="0">
                          <a:effectLst/>
                          <a:latin typeface="Times New Roman"/>
                          <a:ea typeface="標楷體"/>
                          <a:cs typeface="Times New Roman"/>
                        </a:rPr>
                        <a:t>。</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60382">
                <a:tc vMerge="1">
                  <a:txBody>
                    <a:bodyPr/>
                    <a:lstStyle/>
                    <a:p>
                      <a:endParaRPr lang="zh-TW" altLang="en-US"/>
                    </a:p>
                  </a:txBody>
                  <a:tcPr/>
                </a:tc>
                <a:tc>
                  <a:txBody>
                    <a:bodyPr/>
                    <a:lstStyle/>
                    <a:p>
                      <a:pPr marL="0" algn="just">
                        <a:lnSpc>
                          <a:spcPts val="2500"/>
                        </a:lnSpc>
                        <a:spcAft>
                          <a:spcPts val="0"/>
                        </a:spcAft>
                      </a:pPr>
                      <a:r>
                        <a:rPr lang="en-US" sz="1800" kern="100" dirty="0">
                          <a:effectLst/>
                          <a:latin typeface="Times New Roman"/>
                          <a:ea typeface="標楷體"/>
                          <a:cs typeface="Times New Roman"/>
                        </a:rPr>
                        <a:t>4. </a:t>
                      </a:r>
                      <a:r>
                        <a:rPr lang="zh-TW" sz="1800" kern="100" dirty="0">
                          <a:solidFill>
                            <a:srgbClr val="FF0000"/>
                          </a:solidFill>
                          <a:effectLst/>
                          <a:latin typeface="Times New Roman"/>
                          <a:ea typeface="標楷體"/>
                          <a:cs typeface="Times New Roman"/>
                        </a:rPr>
                        <a:t>高層次思考問題</a:t>
                      </a:r>
                      <a:r>
                        <a:rPr lang="zh-TW" sz="1800" kern="100" dirty="0">
                          <a:effectLst/>
                          <a:latin typeface="Times New Roman"/>
                          <a:ea typeface="標楷體"/>
                          <a:cs typeface="Times New Roman"/>
                        </a:rPr>
                        <a:t>確實評量出學生優秀的學習表現。</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60382">
                <a:tc vMerge="1">
                  <a:txBody>
                    <a:bodyPr/>
                    <a:lstStyle/>
                    <a:p>
                      <a:endParaRPr lang="zh-TW" altLang="en-US"/>
                    </a:p>
                  </a:txBody>
                  <a:tcPr/>
                </a:tc>
                <a:tc>
                  <a:txBody>
                    <a:bodyPr/>
                    <a:lstStyle/>
                    <a:p>
                      <a:pPr marL="0" algn="just">
                        <a:lnSpc>
                          <a:spcPts val="2500"/>
                        </a:lnSpc>
                        <a:spcAft>
                          <a:spcPts val="0"/>
                        </a:spcAft>
                      </a:pPr>
                      <a:r>
                        <a:rPr lang="en-US" sz="1800" kern="100" dirty="0">
                          <a:effectLst/>
                          <a:latin typeface="Times New Roman"/>
                          <a:ea typeface="標楷體"/>
                          <a:cs typeface="Times New Roman"/>
                        </a:rPr>
                        <a:t>5. </a:t>
                      </a:r>
                      <a:r>
                        <a:rPr lang="zh-TW" sz="1800" kern="100" dirty="0">
                          <a:effectLst/>
                          <a:latin typeface="Times New Roman"/>
                          <a:ea typeface="標楷體"/>
                          <a:cs typeface="Times New Roman"/>
                        </a:rPr>
                        <a:t>選文所提供的資料必須</a:t>
                      </a:r>
                      <a:r>
                        <a:rPr lang="zh-TW" sz="1800" kern="100" dirty="0">
                          <a:solidFill>
                            <a:srgbClr val="CC00CC"/>
                          </a:solidFill>
                          <a:effectLst/>
                          <a:latin typeface="Times New Roman"/>
                          <a:ea typeface="標楷體"/>
                          <a:cs typeface="Times New Roman"/>
                        </a:rPr>
                        <a:t>具有意義且避免冗長</a:t>
                      </a:r>
                      <a:r>
                        <a:rPr lang="zh-TW" sz="1800" kern="100" dirty="0">
                          <a:effectLst/>
                          <a:latin typeface="Times New Roman"/>
                          <a:ea typeface="標楷體"/>
                          <a:cs typeface="Times New Roman"/>
                        </a:rPr>
                        <a:t>的陳述。</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59801">
                <a:tc vMerge="1">
                  <a:txBody>
                    <a:bodyPr/>
                    <a:lstStyle/>
                    <a:p>
                      <a:endParaRPr lang="zh-TW" altLang="en-US"/>
                    </a:p>
                  </a:txBody>
                  <a:tcPr/>
                </a:tc>
                <a:tc>
                  <a:txBody>
                    <a:bodyPr/>
                    <a:lstStyle/>
                    <a:p>
                      <a:pPr marL="0" algn="just">
                        <a:lnSpc>
                          <a:spcPts val="2500"/>
                        </a:lnSpc>
                        <a:spcAft>
                          <a:spcPts val="0"/>
                        </a:spcAft>
                      </a:pPr>
                      <a:r>
                        <a:rPr lang="en-US" sz="1800" kern="100" dirty="0">
                          <a:effectLst/>
                          <a:latin typeface="Times New Roman"/>
                          <a:ea typeface="標楷體"/>
                          <a:cs typeface="Times New Roman"/>
                        </a:rPr>
                        <a:t>6. </a:t>
                      </a:r>
                      <a:r>
                        <a:rPr lang="zh-TW" sz="1800" kern="100" dirty="0">
                          <a:effectLst/>
                          <a:latin typeface="Times New Roman"/>
                          <a:ea typeface="標楷體"/>
                          <a:cs typeface="Times New Roman"/>
                        </a:rPr>
                        <a:t>題組之子題需閱讀選文才可回答。</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60382">
                <a:tc vMerge="1">
                  <a:txBody>
                    <a:bodyPr/>
                    <a:lstStyle/>
                    <a:p>
                      <a:endParaRPr lang="zh-TW" altLang="en-US"/>
                    </a:p>
                  </a:txBody>
                  <a:tcPr/>
                </a:tc>
                <a:tc>
                  <a:txBody>
                    <a:bodyPr/>
                    <a:lstStyle/>
                    <a:p>
                      <a:pPr marL="0" algn="just">
                        <a:lnSpc>
                          <a:spcPts val="2500"/>
                        </a:lnSpc>
                        <a:spcAft>
                          <a:spcPts val="0"/>
                        </a:spcAft>
                      </a:pPr>
                      <a:r>
                        <a:rPr lang="en-US" sz="1800" kern="100" dirty="0">
                          <a:effectLst/>
                          <a:latin typeface="Times New Roman"/>
                          <a:ea typeface="標楷體"/>
                          <a:cs typeface="Times New Roman"/>
                        </a:rPr>
                        <a:t>7. </a:t>
                      </a:r>
                      <a:r>
                        <a:rPr lang="zh-TW" sz="1800" kern="100" dirty="0">
                          <a:effectLst/>
                          <a:latin typeface="Times New Roman"/>
                          <a:ea typeface="標楷體"/>
                          <a:cs typeface="Times New Roman"/>
                        </a:rPr>
                        <a:t>題組之子題</a:t>
                      </a:r>
                      <a:r>
                        <a:rPr lang="zh-TW" sz="1800" kern="100" dirty="0">
                          <a:solidFill>
                            <a:srgbClr val="0000CC"/>
                          </a:solidFill>
                          <a:effectLst/>
                          <a:latin typeface="Times New Roman"/>
                          <a:ea typeface="標楷體"/>
                          <a:cs typeface="Times New Roman"/>
                        </a:rPr>
                        <a:t>由簡單到難</a:t>
                      </a:r>
                      <a:r>
                        <a:rPr lang="zh-TW" sz="1800" kern="100" dirty="0">
                          <a:effectLst/>
                          <a:latin typeface="Times New Roman"/>
                          <a:ea typeface="標楷體"/>
                          <a:cs typeface="Times New Roman"/>
                        </a:rPr>
                        <a:t>的原則</a:t>
                      </a:r>
                      <a:r>
                        <a:rPr lang="zh-TW" sz="1800" kern="100" dirty="0">
                          <a:solidFill>
                            <a:srgbClr val="0000CC"/>
                          </a:solidFill>
                          <a:effectLst/>
                          <a:latin typeface="Times New Roman"/>
                          <a:ea typeface="標楷體"/>
                          <a:cs typeface="Times New Roman"/>
                        </a:rPr>
                        <a:t>排序</a:t>
                      </a:r>
                      <a:r>
                        <a:rPr lang="zh-TW" sz="1800" kern="100" dirty="0">
                          <a:effectLst/>
                          <a:latin typeface="Times New Roman"/>
                          <a:ea typeface="標楷體"/>
                          <a:cs typeface="Times New Roman"/>
                        </a:rPr>
                        <a:t>。</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60382">
                <a:tc rowSpan="3">
                  <a:txBody>
                    <a:bodyPr/>
                    <a:lstStyle/>
                    <a:p>
                      <a:pPr marL="69850" algn="l" defTabSz="914400" rtl="0" eaLnBrk="1" latinLnBrk="0" hangingPunct="1">
                        <a:lnSpc>
                          <a:spcPts val="2500"/>
                        </a:lnSpc>
                        <a:spcAft>
                          <a:spcPts val="0"/>
                        </a:spcAft>
                      </a:pPr>
                      <a:r>
                        <a:rPr lang="en-US" sz="1800" b="1" kern="100" dirty="0">
                          <a:solidFill>
                            <a:schemeClr val="tx1"/>
                          </a:solidFill>
                          <a:effectLst/>
                          <a:latin typeface="Times New Roman"/>
                          <a:ea typeface="標楷體"/>
                          <a:cs typeface="Times New Roman"/>
                        </a:rPr>
                        <a:t>III</a:t>
                      </a:r>
                      <a:r>
                        <a:rPr lang="zh-TW" sz="1800" b="1" kern="100" dirty="0">
                          <a:solidFill>
                            <a:schemeClr val="tx1"/>
                          </a:solidFill>
                          <a:effectLst/>
                          <a:latin typeface="Times New Roman"/>
                          <a:ea typeface="標楷體"/>
                          <a:cs typeface="Times New Roman"/>
                        </a:rPr>
                        <a:t>、實驗或活動設計</a:t>
                      </a:r>
                    </a:p>
                  </a:txBody>
                  <a:tcPr marL="34345" marR="3434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 algn="just">
                        <a:lnSpc>
                          <a:spcPts val="2500"/>
                        </a:lnSpc>
                        <a:spcAft>
                          <a:spcPts val="0"/>
                        </a:spcAft>
                      </a:pPr>
                      <a:r>
                        <a:rPr lang="en-US" sz="1800" kern="100" dirty="0">
                          <a:effectLst/>
                          <a:latin typeface="Times New Roman"/>
                          <a:ea typeface="標楷體"/>
                          <a:cs typeface="Times New Roman"/>
                        </a:rPr>
                        <a:t>1. </a:t>
                      </a:r>
                      <a:r>
                        <a:rPr lang="zh-TW" sz="1800" kern="100" dirty="0">
                          <a:effectLst/>
                          <a:latin typeface="Times New Roman"/>
                          <a:ea typeface="標楷體"/>
                          <a:cs typeface="Times New Roman"/>
                        </a:rPr>
                        <a:t>實驗或活動有詳述的教學設計，包括進行方式、步驟及</a:t>
                      </a:r>
                      <a:r>
                        <a:rPr lang="zh-TW" sz="1800" kern="100" dirty="0" smtClean="0">
                          <a:effectLst/>
                          <a:latin typeface="Times New Roman"/>
                          <a:ea typeface="標楷體"/>
                          <a:cs typeface="Times New Roman"/>
                        </a:rPr>
                        <a:t>評分</a:t>
                      </a:r>
                      <a:r>
                        <a:rPr lang="zh-TW" altLang="en-US" sz="1800" kern="100" dirty="0" smtClean="0">
                          <a:effectLst/>
                          <a:latin typeface="Times New Roman"/>
                          <a:ea typeface="標楷體"/>
                          <a:cs typeface="Times New Roman"/>
                        </a:rPr>
                        <a:t>指引</a:t>
                      </a:r>
                      <a:r>
                        <a:rPr lang="zh-TW" sz="1800" kern="100" dirty="0" smtClean="0">
                          <a:effectLst/>
                          <a:latin typeface="Times New Roman"/>
                          <a:ea typeface="標楷體"/>
                          <a:cs typeface="Times New Roman"/>
                        </a:rPr>
                        <a:t>等</a:t>
                      </a:r>
                      <a:r>
                        <a:rPr lang="zh-TW" sz="1800" kern="100" dirty="0">
                          <a:effectLst/>
                          <a:latin typeface="Times New Roman"/>
                          <a:ea typeface="標楷體"/>
                          <a:cs typeface="Times New Roman"/>
                        </a:rPr>
                        <a:t>。</a:t>
                      </a: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59801">
                <a:tc vMerge="1">
                  <a:txBody>
                    <a:bodyPr/>
                    <a:lstStyle/>
                    <a:p>
                      <a:endParaRPr lang="zh-TW" altLang="en-US"/>
                    </a:p>
                  </a:txBody>
                  <a:tcPr/>
                </a:tc>
                <a:tc>
                  <a:txBody>
                    <a:bodyPr/>
                    <a:lstStyle/>
                    <a:p>
                      <a:pPr marL="25400" algn="just">
                        <a:lnSpc>
                          <a:spcPts val="2500"/>
                        </a:lnSpc>
                        <a:spcAft>
                          <a:spcPts val="0"/>
                        </a:spcAft>
                      </a:pPr>
                      <a:r>
                        <a:rPr lang="en-US" sz="1800" kern="100">
                          <a:effectLst/>
                          <a:latin typeface="Times New Roman"/>
                          <a:ea typeface="標楷體"/>
                          <a:cs typeface="Times New Roman"/>
                        </a:rPr>
                        <a:t>2. </a:t>
                      </a:r>
                      <a:r>
                        <a:rPr lang="zh-TW" sz="1800" kern="100">
                          <a:effectLst/>
                          <a:latin typeface="Times New Roman"/>
                          <a:ea typeface="標楷體"/>
                          <a:cs typeface="Times New Roman"/>
                        </a:rPr>
                        <a:t>實驗或活動需詳述到可供他人實作。</a:t>
                      </a:r>
                      <a:endParaRPr lang="zh-TW" sz="1800" kern="10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5400"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60382">
                <a:tc vMerge="1">
                  <a:txBody>
                    <a:bodyPr/>
                    <a:lstStyle/>
                    <a:p>
                      <a:endParaRPr lang="zh-TW" altLang="en-US"/>
                    </a:p>
                  </a:txBody>
                  <a:tcPr/>
                </a:tc>
                <a:tc>
                  <a:txBody>
                    <a:bodyPr/>
                    <a:lstStyle/>
                    <a:p>
                      <a:pPr marL="5715" algn="just">
                        <a:lnSpc>
                          <a:spcPts val="2500"/>
                        </a:lnSpc>
                        <a:spcAft>
                          <a:spcPts val="0"/>
                        </a:spcAft>
                      </a:pPr>
                      <a:r>
                        <a:rPr lang="en-US" sz="1800" kern="100">
                          <a:effectLst/>
                          <a:latin typeface="Times New Roman"/>
                          <a:ea typeface="標楷體"/>
                          <a:cs typeface="Times New Roman"/>
                        </a:rPr>
                        <a:t>3. </a:t>
                      </a:r>
                      <a:r>
                        <a:rPr lang="zh-TW" sz="1800" kern="100">
                          <a:effectLst/>
                          <a:latin typeface="Times New Roman"/>
                          <a:ea typeface="標楷體"/>
                          <a:cs typeface="Times New Roman"/>
                        </a:rPr>
                        <a:t>實驗或活動所提到的設備或物件有附上或詳細列出。</a:t>
                      </a:r>
                      <a:endParaRPr lang="zh-TW" sz="1800" kern="10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 algn="just">
                        <a:lnSpc>
                          <a:spcPts val="2500"/>
                        </a:lnSpc>
                        <a:spcAft>
                          <a:spcPts val="0"/>
                        </a:spcAft>
                      </a:pPr>
                      <a:endParaRPr lang="zh-TW" sz="1800" kern="1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60382">
                <a:tc rowSpan="2">
                  <a:txBody>
                    <a:bodyPr/>
                    <a:lstStyle/>
                    <a:p>
                      <a:pPr marL="69850" algn="l" defTabSz="914400" rtl="0" eaLnBrk="1" latinLnBrk="0" hangingPunct="1">
                        <a:lnSpc>
                          <a:spcPts val="2500"/>
                        </a:lnSpc>
                        <a:spcAft>
                          <a:spcPts val="0"/>
                        </a:spcAft>
                      </a:pPr>
                      <a:r>
                        <a:rPr lang="en-US" sz="1800" b="1" kern="100" dirty="0">
                          <a:solidFill>
                            <a:schemeClr val="tx1"/>
                          </a:solidFill>
                          <a:effectLst/>
                          <a:latin typeface="Times New Roman"/>
                          <a:ea typeface="標楷體"/>
                          <a:cs typeface="Times New Roman"/>
                        </a:rPr>
                        <a:t>IV</a:t>
                      </a:r>
                      <a:r>
                        <a:rPr lang="zh-TW" sz="1800" b="1" kern="100" dirty="0">
                          <a:solidFill>
                            <a:schemeClr val="tx1"/>
                          </a:solidFill>
                          <a:effectLst/>
                          <a:latin typeface="Times New Roman"/>
                          <a:ea typeface="標楷體"/>
                          <a:cs typeface="Times New Roman"/>
                        </a:rPr>
                        <a:t>、評量目標</a:t>
                      </a:r>
                    </a:p>
                  </a:txBody>
                  <a:tcPr marL="34345" marR="3434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500"/>
                        </a:lnSpc>
                        <a:spcAft>
                          <a:spcPts val="0"/>
                        </a:spcAft>
                      </a:pPr>
                      <a:r>
                        <a:rPr lang="en-US" sz="1800">
                          <a:effectLst/>
                          <a:latin typeface="Times New Roman"/>
                          <a:ea typeface="標楷體"/>
                          <a:cs typeface="Times New Roman"/>
                        </a:rPr>
                        <a:t>1. </a:t>
                      </a:r>
                      <a:r>
                        <a:rPr lang="zh-TW" sz="1800">
                          <a:effectLst/>
                          <a:latin typeface="Times New Roman"/>
                          <a:ea typeface="標楷體"/>
                          <a:cs typeface="Times New Roman"/>
                        </a:rPr>
                        <a:t>正確撰寫題目或實驗活動所對應的內容標準及表現標準。</a:t>
                      </a:r>
                      <a:endParaRPr lang="zh-TW" sz="180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500"/>
                        </a:lnSpc>
                        <a:spcAft>
                          <a:spcPts val="0"/>
                        </a:spcAft>
                      </a:pPr>
                      <a:endParaRPr lang="zh-TW" sz="18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360382">
                <a:tc vMerge="1">
                  <a:txBody>
                    <a:bodyPr/>
                    <a:lstStyle/>
                    <a:p>
                      <a:endParaRPr lang="zh-TW" altLang="en-US"/>
                    </a:p>
                  </a:txBody>
                  <a:tcPr/>
                </a:tc>
                <a:tc>
                  <a:txBody>
                    <a:bodyPr/>
                    <a:lstStyle/>
                    <a:p>
                      <a:pPr algn="just">
                        <a:lnSpc>
                          <a:spcPts val="2500"/>
                        </a:lnSpc>
                        <a:spcAft>
                          <a:spcPts val="0"/>
                        </a:spcAft>
                      </a:pPr>
                      <a:r>
                        <a:rPr lang="en-US" sz="1800">
                          <a:effectLst/>
                          <a:latin typeface="Times New Roman"/>
                          <a:ea typeface="標楷體"/>
                          <a:cs typeface="Times New Roman"/>
                        </a:rPr>
                        <a:t>2. </a:t>
                      </a:r>
                      <a:r>
                        <a:rPr lang="zh-TW" sz="1800">
                          <a:effectLst/>
                          <a:latin typeface="Times New Roman"/>
                          <a:ea typeface="標楷體"/>
                          <a:cs typeface="Times New Roman"/>
                        </a:rPr>
                        <a:t>題目或實驗活動內容與評量目標相符。</a:t>
                      </a:r>
                      <a:endParaRPr lang="zh-TW" sz="180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500"/>
                        </a:lnSpc>
                        <a:spcAft>
                          <a:spcPts val="0"/>
                        </a:spcAft>
                      </a:pPr>
                      <a:endParaRPr lang="zh-TW" sz="18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359801">
                <a:tc rowSpan="2">
                  <a:txBody>
                    <a:bodyPr/>
                    <a:lstStyle/>
                    <a:p>
                      <a:pPr marL="69850" algn="l" defTabSz="914400" rtl="0" eaLnBrk="1" latinLnBrk="0" hangingPunct="1">
                        <a:lnSpc>
                          <a:spcPts val="2500"/>
                        </a:lnSpc>
                        <a:spcAft>
                          <a:spcPts val="0"/>
                        </a:spcAft>
                      </a:pPr>
                      <a:r>
                        <a:rPr lang="en-US" sz="1800" b="1" kern="100" dirty="0">
                          <a:solidFill>
                            <a:schemeClr val="tx1"/>
                          </a:solidFill>
                          <a:effectLst/>
                          <a:latin typeface="Times New Roman"/>
                          <a:ea typeface="標楷體"/>
                          <a:cs typeface="Times New Roman"/>
                        </a:rPr>
                        <a:t>V</a:t>
                      </a:r>
                      <a:r>
                        <a:rPr lang="zh-TW" sz="1800" b="1" kern="100" dirty="0">
                          <a:solidFill>
                            <a:schemeClr val="tx1"/>
                          </a:solidFill>
                          <a:effectLst/>
                          <a:latin typeface="Times New Roman"/>
                          <a:ea typeface="標楷體"/>
                          <a:cs typeface="Times New Roman"/>
                        </a:rPr>
                        <a:t>、</a:t>
                      </a:r>
                      <a:r>
                        <a:rPr lang="zh-TW" sz="1800" b="1" kern="100" dirty="0" smtClean="0">
                          <a:solidFill>
                            <a:schemeClr val="tx1"/>
                          </a:solidFill>
                          <a:effectLst/>
                          <a:latin typeface="Times New Roman"/>
                          <a:ea typeface="標楷體"/>
                          <a:cs typeface="Times New Roman"/>
                        </a:rPr>
                        <a:t>評分</a:t>
                      </a:r>
                      <a:r>
                        <a:rPr lang="zh-TW" altLang="en-US" sz="1800" b="1" kern="100" dirty="0" smtClean="0">
                          <a:solidFill>
                            <a:schemeClr val="tx1"/>
                          </a:solidFill>
                          <a:effectLst/>
                          <a:latin typeface="Times New Roman"/>
                          <a:ea typeface="標楷體"/>
                          <a:cs typeface="Times New Roman"/>
                        </a:rPr>
                        <a:t>指引</a:t>
                      </a:r>
                      <a:endParaRPr lang="zh-TW" sz="1800" b="1" kern="100" dirty="0">
                        <a:solidFill>
                          <a:schemeClr val="tx1"/>
                        </a:solidFill>
                        <a:effectLst/>
                        <a:latin typeface="Times New Roman"/>
                        <a:ea typeface="標楷體"/>
                        <a:cs typeface="Times New Roman"/>
                      </a:endParaRPr>
                    </a:p>
                  </a:txBody>
                  <a:tcPr marL="34345" marR="34345"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00"/>
                        </a:lnSpc>
                        <a:spcAft>
                          <a:spcPts val="0"/>
                        </a:spcAft>
                      </a:pPr>
                      <a:r>
                        <a:rPr lang="en-US" sz="1800" dirty="0">
                          <a:effectLst/>
                          <a:latin typeface="Times New Roman"/>
                          <a:ea typeface="標楷體"/>
                          <a:cs typeface="Times New Roman"/>
                        </a:rPr>
                        <a:t>1. </a:t>
                      </a:r>
                      <a:r>
                        <a:rPr lang="zh-TW" sz="1800" dirty="0">
                          <a:effectLst/>
                          <a:latin typeface="Times New Roman"/>
                          <a:ea typeface="標楷體"/>
                          <a:cs typeface="Times New Roman"/>
                        </a:rPr>
                        <a:t>清楚</a:t>
                      </a:r>
                      <a:r>
                        <a:rPr lang="zh-TW" sz="1800" b="1" dirty="0">
                          <a:solidFill>
                            <a:srgbClr val="CC00CC"/>
                          </a:solidFill>
                          <a:effectLst/>
                          <a:latin typeface="Times New Roman"/>
                          <a:ea typeface="標楷體"/>
                          <a:cs typeface="Times New Roman"/>
                        </a:rPr>
                        <a:t>寫出各等級的</a:t>
                      </a:r>
                      <a:r>
                        <a:rPr lang="zh-TW" sz="1800" b="1" dirty="0" smtClean="0">
                          <a:solidFill>
                            <a:srgbClr val="CC00CC"/>
                          </a:solidFill>
                          <a:effectLst/>
                          <a:latin typeface="Times New Roman"/>
                          <a:ea typeface="標楷體"/>
                          <a:cs typeface="Times New Roman"/>
                        </a:rPr>
                        <a:t>評分</a:t>
                      </a:r>
                      <a:r>
                        <a:rPr lang="zh-TW" altLang="en-US" sz="1800" b="1" dirty="0" smtClean="0">
                          <a:solidFill>
                            <a:srgbClr val="CC00CC"/>
                          </a:solidFill>
                          <a:effectLst/>
                          <a:latin typeface="Times New Roman"/>
                          <a:ea typeface="標楷體"/>
                          <a:cs typeface="Times New Roman"/>
                        </a:rPr>
                        <a:t>指引</a:t>
                      </a:r>
                      <a:r>
                        <a:rPr lang="zh-TW" sz="1800" dirty="0" smtClean="0">
                          <a:effectLst/>
                          <a:latin typeface="Times New Roman"/>
                          <a:ea typeface="標楷體"/>
                          <a:cs typeface="Times New Roman"/>
                        </a:rPr>
                        <a:t>。</a:t>
                      </a:r>
                      <a:endParaRPr lang="zh-TW" sz="18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500"/>
                        </a:lnSpc>
                        <a:spcAft>
                          <a:spcPts val="0"/>
                        </a:spcAft>
                      </a:pPr>
                      <a:endParaRPr lang="zh-TW" sz="18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360382">
                <a:tc vMerge="1">
                  <a:txBody>
                    <a:bodyPr/>
                    <a:lstStyle/>
                    <a:p>
                      <a:endParaRPr lang="zh-TW" altLang="en-US"/>
                    </a:p>
                  </a:txBody>
                  <a:tcPr/>
                </a:tc>
                <a:tc>
                  <a:txBody>
                    <a:bodyPr/>
                    <a:lstStyle/>
                    <a:p>
                      <a:pPr algn="just">
                        <a:lnSpc>
                          <a:spcPts val="2500"/>
                        </a:lnSpc>
                        <a:spcAft>
                          <a:spcPts val="0"/>
                        </a:spcAft>
                      </a:pPr>
                      <a:r>
                        <a:rPr lang="en-US" sz="1800" dirty="0">
                          <a:effectLst/>
                          <a:latin typeface="Times New Roman"/>
                          <a:ea typeface="標楷體"/>
                          <a:cs typeface="Times New Roman"/>
                        </a:rPr>
                        <a:t>2. </a:t>
                      </a:r>
                      <a:r>
                        <a:rPr lang="zh-TW" sz="1800" dirty="0">
                          <a:effectLst/>
                          <a:latin typeface="Times New Roman"/>
                          <a:ea typeface="標楷體"/>
                          <a:cs typeface="Times New Roman"/>
                        </a:rPr>
                        <a:t>各等級的</a:t>
                      </a:r>
                      <a:r>
                        <a:rPr lang="zh-TW" sz="1800" dirty="0" smtClean="0">
                          <a:effectLst/>
                          <a:latin typeface="Times New Roman"/>
                          <a:ea typeface="標楷體"/>
                          <a:cs typeface="Times New Roman"/>
                        </a:rPr>
                        <a:t>評分</a:t>
                      </a:r>
                      <a:r>
                        <a:rPr lang="zh-TW" altLang="en-US" sz="1800" dirty="0" smtClean="0">
                          <a:effectLst/>
                          <a:latin typeface="Times New Roman"/>
                          <a:ea typeface="標楷體"/>
                          <a:cs typeface="Times New Roman"/>
                        </a:rPr>
                        <a:t>指引</a:t>
                      </a:r>
                      <a:r>
                        <a:rPr lang="zh-TW" sz="1800" dirty="0" smtClean="0">
                          <a:effectLst/>
                          <a:latin typeface="Times New Roman"/>
                          <a:ea typeface="標楷體"/>
                          <a:cs typeface="Times New Roman"/>
                        </a:rPr>
                        <a:t>能</a:t>
                      </a:r>
                      <a:r>
                        <a:rPr lang="zh-TW" sz="1800" dirty="0">
                          <a:effectLst/>
                          <a:latin typeface="Times New Roman"/>
                          <a:ea typeface="標楷體"/>
                          <a:cs typeface="Times New Roman"/>
                        </a:rPr>
                        <a:t>確實對應至各等級表現標準。</a:t>
                      </a:r>
                      <a:endParaRPr lang="zh-TW" sz="18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00"/>
                        </a:lnSpc>
                        <a:spcAft>
                          <a:spcPts val="0"/>
                        </a:spcAft>
                      </a:pPr>
                      <a:endParaRPr lang="zh-TW" sz="1800" dirty="0">
                        <a:effectLst/>
                        <a:latin typeface="Calibri"/>
                        <a:ea typeface="新細明體"/>
                        <a:cs typeface="Times New Roman"/>
                      </a:endParaRPr>
                    </a:p>
                  </a:txBody>
                  <a:tcPr marL="34345" marR="34345"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bl>
          </a:graphicData>
        </a:graphic>
      </p:graphicFrame>
      <p:sp>
        <p:nvSpPr>
          <p:cNvPr id="7" name="矩形 6"/>
          <p:cNvSpPr/>
          <p:nvPr/>
        </p:nvSpPr>
        <p:spPr>
          <a:xfrm>
            <a:off x="179512" y="35332"/>
            <a:ext cx="2723823" cy="369332"/>
          </a:xfrm>
          <a:prstGeom prst="rect">
            <a:avLst/>
          </a:prstGeom>
        </p:spPr>
        <p:txBody>
          <a:bodyPr wrap="none">
            <a:spAutoFit/>
          </a:bodyPr>
          <a:lstStyle/>
          <a:p>
            <a:r>
              <a:rPr lang="zh-TW" altLang="zh-TW" b="1" dirty="0">
                <a:latin typeface="標楷體" panose="03000509000000000000" pitchFamily="65" charset="-120"/>
                <a:ea typeface="標楷體" panose="03000509000000000000" pitchFamily="65" charset="-120"/>
              </a:rPr>
              <a:t>標準本位評量命題檢核表</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7732981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Grp="1" noChangeArrowheads="1"/>
          </p:cNvSpPr>
          <p:nvPr>
            <p:ph type="title"/>
          </p:nvPr>
        </p:nvSpPr>
        <p:spPr>
          <a:xfrm>
            <a:off x="467544" y="764704"/>
            <a:ext cx="8229600" cy="936625"/>
          </a:xfrm>
        </p:spPr>
        <p:txBody>
          <a:bodyPr>
            <a:normAutofit fontScale="90000"/>
          </a:bodyPr>
          <a:lstStyle/>
          <a:p>
            <a:pPr algn="l" eaLnBrk="1" hangingPunct="1">
              <a:lnSpc>
                <a:spcPts val="4500"/>
              </a:lnSpc>
            </a:pPr>
            <a:r>
              <a:rPr lang="zh-TW" altLang="en-US" sz="3200" b="1" dirty="0" smtClean="0">
                <a:latin typeface="微軟正黑體" panose="020B0604030504040204" pitchFamily="34" charset="-120"/>
                <a:ea typeface="微軟正黑體" panose="020B0604030504040204" pitchFamily="34" charset="-120"/>
              </a:rPr>
              <a:t>採多樣化的評量題目，讓學生學著</a:t>
            </a:r>
            <a:r>
              <a:rPr lang="zh-TW" altLang="en-US" sz="3200" b="1" dirty="0" smtClean="0">
                <a:solidFill>
                  <a:srgbClr val="0000CC"/>
                </a:solidFill>
                <a:latin typeface="微軟正黑體" panose="020B0604030504040204" pitchFamily="34" charset="-120"/>
                <a:ea typeface="微軟正黑體" panose="020B0604030504040204" pitchFamily="34" charset="-120"/>
              </a:rPr>
              <a:t>自己寫出理由</a:t>
            </a:r>
            <a:r>
              <a:rPr lang="zh-TW" altLang="en-US" sz="3200" b="1" dirty="0" smtClean="0">
                <a:latin typeface="微軟正黑體" panose="020B0604030504040204" pitchFamily="34" charset="-120"/>
                <a:ea typeface="微軟正黑體" panose="020B0604030504040204" pitchFamily="34" charset="-120"/>
              </a:rPr>
              <a:t>，學生概念會更清晰。</a:t>
            </a:r>
          </a:p>
        </p:txBody>
      </p:sp>
      <p:sp>
        <p:nvSpPr>
          <p:cNvPr id="12" name="文字方塊 9"/>
          <p:cNvSpPr txBox="1">
            <a:spLocks noChangeArrowheads="1"/>
          </p:cNvSpPr>
          <p:nvPr/>
        </p:nvSpPr>
        <p:spPr bwMode="auto">
          <a:xfrm>
            <a:off x="606486" y="5085184"/>
            <a:ext cx="8208590" cy="114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ts val="4300"/>
              </a:lnSpc>
            </a:pPr>
            <a:r>
              <a:rPr lang="zh-TW" altLang="en-US" sz="3000" b="1" dirty="0">
                <a:latin typeface="微軟正黑體" panose="020B0604030504040204" pitchFamily="34" charset="-120"/>
                <a:ea typeface="微軟正黑體" panose="020B0604030504040204" pitchFamily="34" charset="-120"/>
              </a:rPr>
              <a:t>教師在評量的過程中，不只能評估學生的能力，更重要的是還能幫助學生解決學習上的困境。</a:t>
            </a:r>
          </a:p>
        </p:txBody>
      </p:sp>
      <p:pic>
        <p:nvPicPr>
          <p:cNvPr id="13" name="Picture 7" descr="http://mr6.cc/wp-content/uploads/2015/01/a2_braz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300" y="2060848"/>
            <a:ext cx="4032795" cy="272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fld id="{F7DBB841-797D-4981-90E2-FEB5F237D115}" type="slidenum">
              <a:rPr lang="zh-TW" altLang="en-US" smtClean="0"/>
              <a:pPr/>
              <a:t>155</a:t>
            </a:fld>
            <a:endParaRPr lang="zh-TW" altLang="en-US"/>
          </a:p>
        </p:txBody>
      </p:sp>
    </p:spTree>
    <p:extLst>
      <p:ext uri="{BB962C8B-B14F-4D97-AF65-F5344CB8AC3E}">
        <p14:creationId xmlns:p14="http://schemas.microsoft.com/office/powerpoint/2010/main" val="233339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pPr algn="ctr"/>
            <a:r>
              <a:rPr lang="zh-TW" altLang="en-US" sz="4000" dirty="0" smtClean="0">
                <a:latin typeface="微軟正黑體" panose="020B0604030504040204" pitchFamily="34" charset="-120"/>
                <a:ea typeface="微軟正黑體" panose="020B0604030504040204" pitchFamily="34" charset="-120"/>
              </a:rPr>
              <a:t>設計評量工具其他建議</a:t>
            </a:r>
          </a:p>
        </p:txBody>
      </p:sp>
      <p:sp>
        <p:nvSpPr>
          <p:cNvPr id="20483" name="內容版面配置區 2"/>
          <p:cNvSpPr>
            <a:spLocks noGrp="1"/>
          </p:cNvSpPr>
          <p:nvPr>
            <p:ph idx="1"/>
          </p:nvPr>
        </p:nvSpPr>
        <p:spPr/>
        <p:txBody>
          <a:bodyPr/>
          <a:lstStyle/>
          <a:p>
            <a:pPr algn="just">
              <a:lnSpc>
                <a:spcPct val="150000"/>
              </a:lnSpc>
              <a:spcBef>
                <a:spcPts val="600"/>
              </a:spcBef>
              <a:spcAft>
                <a:spcPct val="25000"/>
              </a:spcAft>
              <a:buFont typeface="Wingdings" panose="05000000000000000000" pitchFamily="2" charset="2"/>
              <a:buChar char="u"/>
              <a:defRPr/>
            </a:pPr>
            <a:r>
              <a:rPr lang="zh-TW" altLang="en-US" sz="2800" dirty="0" smtClean="0">
                <a:latin typeface="微軟正黑體" panose="020B0604030504040204" pitchFamily="34" charset="-120"/>
                <a:ea typeface="微軟正黑體" panose="020B0604030504040204" pitchFamily="34" charset="-120"/>
              </a:rPr>
              <a:t>通</a:t>
            </a:r>
            <a:r>
              <a:rPr lang="zh-TW" altLang="en-US" sz="2800" dirty="0" smtClean="0">
                <a:latin typeface="微軟正黑體" panose="020B0604030504040204" pitchFamily="34" charset="-120"/>
                <a:ea typeface="微軟正黑體" panose="020B0604030504040204" pitchFamily="34" charset="-120"/>
                <a:sym typeface="Wingdings" panose="05000000000000000000" pitchFamily="2" charset="2"/>
              </a:rPr>
              <a:t>常</a:t>
            </a:r>
            <a:r>
              <a:rPr lang="zh-TW" altLang="en-US" sz="2800" b="1" dirty="0" smtClean="0">
                <a:solidFill>
                  <a:srgbClr val="953735"/>
                </a:solidFill>
                <a:latin typeface="微軟正黑體" panose="020B0604030504040204" pitchFamily="34" charset="-120"/>
                <a:ea typeface="微軟正黑體" panose="020B0604030504040204" pitchFamily="34" charset="-120"/>
              </a:rPr>
              <a:t>封閉題型無法區分出</a:t>
            </a:r>
            <a:r>
              <a:rPr lang="en-US" altLang="zh-TW" sz="2800" b="1" dirty="0" smtClean="0">
                <a:solidFill>
                  <a:srgbClr val="953735"/>
                </a:solidFill>
                <a:latin typeface="微軟正黑體" panose="020B0604030504040204" pitchFamily="34" charset="-120"/>
                <a:ea typeface="微軟正黑體" panose="020B0604030504040204" pitchFamily="34" charset="-120"/>
              </a:rPr>
              <a:t>A</a:t>
            </a:r>
            <a:r>
              <a:rPr lang="zh-TW" altLang="en-US" sz="2800" b="1" dirty="0" smtClean="0">
                <a:solidFill>
                  <a:srgbClr val="953735"/>
                </a:solidFill>
                <a:latin typeface="微軟正黑體" panose="020B0604030504040204" pitchFamily="34" charset="-120"/>
                <a:ea typeface="微軟正黑體" panose="020B0604030504040204" pitchFamily="34" charset="-120"/>
              </a:rPr>
              <a:t>-</a:t>
            </a:r>
            <a:r>
              <a:rPr lang="en-US" altLang="zh-TW" sz="2800" b="1" dirty="0" smtClean="0">
                <a:solidFill>
                  <a:srgbClr val="953735"/>
                </a:solidFill>
                <a:latin typeface="微軟正黑體" panose="020B0604030504040204" pitchFamily="34" charset="-120"/>
                <a:ea typeface="微軟正黑體" panose="020B0604030504040204" pitchFamily="34" charset="-120"/>
              </a:rPr>
              <a:t>E</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五個</a:t>
            </a:r>
            <a:r>
              <a:rPr lang="zh-TW" altLang="zh-TW" sz="2800" dirty="0" smtClean="0">
                <a:latin typeface="微軟正黑體" panose="020B0604030504040204" pitchFamily="34" charset="-120"/>
                <a:ea typeface="微軟正黑體" panose="020B0604030504040204" pitchFamily="34" charset="-120"/>
              </a:rPr>
              <a:t>能力等級</a:t>
            </a:r>
            <a:r>
              <a:rPr lang="zh-TW" altLang="en-US" sz="2800" dirty="0" smtClean="0">
                <a:latin typeface="微軟正黑體" panose="020B0604030504040204" pitchFamily="34" charset="-120"/>
                <a:ea typeface="微軟正黑體" panose="020B0604030504040204" pitchFamily="34" charset="-120"/>
              </a:rPr>
              <a:t>的</a:t>
            </a:r>
            <a:r>
              <a:rPr lang="zh-TW" altLang="zh-TW" sz="2800" dirty="0" smtClean="0">
                <a:latin typeface="微軟正黑體" panose="020B0604030504040204" pitchFamily="34" charset="-120"/>
                <a:ea typeface="微軟正黑體" panose="020B0604030504040204" pitchFamily="34" charset="-120"/>
              </a:rPr>
              <a:t>學生</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pPr marL="361950" indent="-361950" algn="just">
              <a:lnSpc>
                <a:spcPct val="150000"/>
              </a:lnSpc>
              <a:spcBef>
                <a:spcPts val="600"/>
              </a:spcBef>
              <a:spcAft>
                <a:spcPct val="25000"/>
              </a:spcAft>
              <a:buFont typeface="Wingdings" panose="05000000000000000000" pitchFamily="2" charset="2"/>
              <a:buChar char="u"/>
              <a:defRPr/>
            </a:pPr>
            <a:r>
              <a:rPr lang="zh-TW" altLang="zh-TW" sz="2800" dirty="0" smtClean="0">
                <a:latin typeface="微軟正黑體" panose="020B0604030504040204" pitchFamily="34" charset="-120"/>
                <a:ea typeface="微軟正黑體" panose="020B0604030504040204" pitchFamily="34" charset="-120"/>
              </a:rPr>
              <a:t>要</a:t>
            </a:r>
            <a:r>
              <a:rPr lang="zh-TW" altLang="zh-TW" sz="2800" b="1" dirty="0" smtClean="0">
                <a:solidFill>
                  <a:srgbClr val="953735"/>
                </a:solidFill>
                <a:latin typeface="微軟正黑體" panose="020B0604030504040204" pitchFamily="34" charset="-120"/>
                <a:ea typeface="微軟正黑體" panose="020B0604030504040204" pitchFamily="34" charset="-120"/>
              </a:rPr>
              <a:t>有效</a:t>
            </a:r>
            <a:r>
              <a:rPr lang="zh-TW" altLang="en-US" sz="2800" b="1" dirty="0" smtClean="0">
                <a:solidFill>
                  <a:srgbClr val="953735"/>
                </a:solidFill>
                <a:latin typeface="微軟正黑體" panose="020B0604030504040204" pitchFamily="34" charset="-120"/>
                <a:ea typeface="微軟正黑體" panose="020B0604030504040204" pitchFamily="34" charset="-120"/>
              </a:rPr>
              <a:t>評出高層次能力或</a:t>
            </a:r>
            <a:r>
              <a:rPr lang="en-US" altLang="zh-TW" sz="2800" b="1" dirty="0" smtClean="0">
                <a:solidFill>
                  <a:srgbClr val="953735"/>
                </a:solidFill>
                <a:latin typeface="微軟正黑體" panose="020B0604030504040204" pitchFamily="34" charset="-120"/>
                <a:ea typeface="微軟正黑體" panose="020B0604030504040204" pitchFamily="34" charset="-120"/>
              </a:rPr>
              <a:t>A</a:t>
            </a:r>
            <a:r>
              <a:rPr lang="zh-TW" altLang="en-US" sz="2800" b="1" dirty="0" smtClean="0">
                <a:solidFill>
                  <a:srgbClr val="953735"/>
                </a:solidFill>
                <a:latin typeface="微軟正黑體" panose="020B0604030504040204" pitchFamily="34" charset="-120"/>
                <a:ea typeface="微軟正黑體" panose="020B0604030504040204" pitchFamily="34" charset="-120"/>
              </a:rPr>
              <a:t>-</a:t>
            </a:r>
            <a:r>
              <a:rPr lang="en-US" altLang="zh-TW" sz="2800" b="1" dirty="0" smtClean="0">
                <a:solidFill>
                  <a:srgbClr val="953735"/>
                </a:solidFill>
                <a:latin typeface="微軟正黑體" panose="020B0604030504040204" pitchFamily="34" charset="-120"/>
                <a:ea typeface="微軟正黑體" panose="020B0604030504040204" pitchFamily="34" charset="-120"/>
              </a:rPr>
              <a:t>E</a:t>
            </a:r>
            <a:r>
              <a:rPr lang="zh-TW" altLang="en-US" sz="2800" dirty="0" smtClean="0">
                <a:latin typeface="微軟正黑體" panose="020B0604030504040204" pitchFamily="34" charset="-120"/>
                <a:ea typeface="微軟正黑體" panose="020B0604030504040204" pitchFamily="34" charset="-120"/>
              </a:rPr>
              <a:t>五個</a:t>
            </a:r>
            <a:r>
              <a:rPr lang="zh-TW" altLang="zh-TW" sz="2800" dirty="0" smtClean="0">
                <a:latin typeface="微軟正黑體" panose="020B0604030504040204" pitchFamily="34" charset="-120"/>
                <a:ea typeface="微軟正黑體" panose="020B0604030504040204" pitchFamily="34" charset="-120"/>
              </a:rPr>
              <a:t>能力等級，</a:t>
            </a:r>
            <a:r>
              <a:rPr lang="zh-TW" altLang="en-US" sz="2800" dirty="0" smtClean="0">
                <a:latin typeface="微軟正黑體" panose="020B0604030504040204" pitchFamily="34" charset="-120"/>
                <a:ea typeface="微軟正黑體" panose="020B0604030504040204" pitchFamily="34" charset="-120"/>
              </a:rPr>
              <a:t>通常要</a:t>
            </a:r>
            <a:r>
              <a:rPr lang="zh-TW" altLang="zh-TW" sz="2800" b="1" dirty="0" smtClean="0">
                <a:solidFill>
                  <a:srgbClr val="953735"/>
                </a:solidFill>
                <a:latin typeface="微軟正黑體" panose="020B0604030504040204" pitchFamily="34" charset="-120"/>
                <a:ea typeface="微軟正黑體" panose="020B0604030504040204" pitchFamily="34" charset="-120"/>
              </a:rPr>
              <a:t>開放題型</a:t>
            </a:r>
            <a:r>
              <a:rPr lang="zh-TW" altLang="en-US" dirty="0">
                <a:latin typeface="微軟正黑體" panose="020B0604030504040204" pitchFamily="34" charset="-120"/>
                <a:ea typeface="微軟正黑體" panose="020B0604030504040204" pitchFamily="34" charset="-120"/>
              </a:rPr>
              <a:t>。</a:t>
            </a:r>
            <a:endParaRPr lang="en-US" altLang="zh-TW" sz="2800" b="1" dirty="0" smtClean="0">
              <a:solidFill>
                <a:srgbClr val="953735"/>
              </a:solidFill>
              <a:latin typeface="微軟正黑體" panose="020B0604030504040204" pitchFamily="34" charset="-120"/>
              <a:ea typeface="微軟正黑體" panose="020B0604030504040204" pitchFamily="34" charset="-120"/>
            </a:endParaRPr>
          </a:p>
          <a:p>
            <a:pPr marL="361950" indent="-361950" algn="just">
              <a:lnSpc>
                <a:spcPct val="150000"/>
              </a:lnSpc>
              <a:spcBef>
                <a:spcPts val="600"/>
              </a:spcBef>
              <a:spcAft>
                <a:spcPct val="25000"/>
              </a:spcAft>
              <a:buFont typeface="Wingdings" panose="05000000000000000000" pitchFamily="2" charset="2"/>
              <a:buChar char="u"/>
              <a:defRPr/>
            </a:pPr>
            <a:r>
              <a:rPr lang="zh-TW" altLang="en-US" sz="2800" dirty="0" smtClean="0">
                <a:latin typeface="微軟正黑體" panose="020B0604030504040204" pitchFamily="34" charset="-120"/>
                <a:ea typeface="微軟正黑體" panose="020B0604030504040204" pitchFamily="34" charset="-120"/>
              </a:rPr>
              <a:t>單憑</a:t>
            </a:r>
            <a:r>
              <a:rPr lang="zh-TW" altLang="en-US" sz="2800" b="1" dirty="0" smtClean="0">
                <a:solidFill>
                  <a:srgbClr val="953735"/>
                </a:solidFill>
                <a:latin typeface="微軟正黑體" panose="020B0604030504040204" pitchFamily="34" charset="-120"/>
                <a:ea typeface="微軟正黑體" panose="020B0604030504040204" pitchFamily="34" charset="-120"/>
              </a:rPr>
              <a:t>一份評量工具不足以</a:t>
            </a:r>
            <a:r>
              <a:rPr lang="zh-TW" altLang="en-US" sz="2800" dirty="0" smtClean="0">
                <a:latin typeface="微軟正黑體" panose="020B0604030504040204" pitchFamily="34" charset="-120"/>
                <a:ea typeface="微軟正黑體" panose="020B0604030504040204" pitchFamily="34" charset="-120"/>
              </a:rPr>
              <a:t>準確判斷每個學生真正的能力等級。</a:t>
            </a:r>
            <a:endParaRPr lang="en-US" altLang="zh-TW" sz="2800" dirty="0" smtClean="0">
              <a:latin typeface="微軟正黑體" panose="020B0604030504040204" pitchFamily="34" charset="-120"/>
              <a:ea typeface="微軟正黑體" panose="020B0604030504040204" pitchFamily="34" charset="-120"/>
            </a:endParaRPr>
          </a:p>
          <a:p>
            <a:pPr algn="just">
              <a:lnSpc>
                <a:spcPct val="150000"/>
              </a:lnSpc>
              <a:spcBef>
                <a:spcPts val="600"/>
              </a:spcBef>
              <a:spcAft>
                <a:spcPct val="25000"/>
              </a:spcAft>
              <a:buFont typeface="Wingdings" panose="05000000000000000000" pitchFamily="2" charset="2"/>
              <a:buChar char="u"/>
              <a:defRPr/>
            </a:pPr>
            <a:endParaRPr lang="en-US" altLang="zh-TW" sz="2800" b="1" dirty="0" smtClean="0">
              <a:solidFill>
                <a:srgbClr val="953735"/>
              </a:solidFill>
              <a:latin typeface="微軟正黑體" panose="020B0604030504040204" pitchFamily="34" charset="-120"/>
              <a:ea typeface="微軟正黑體" panose="020B0604030504040204" pitchFamily="34" charset="-120"/>
            </a:endParaRPr>
          </a:p>
        </p:txBody>
      </p:sp>
      <p:sp>
        <p:nvSpPr>
          <p:cNvPr id="5" name="投影片編號版面配置區 10"/>
          <p:cNvSpPr>
            <a:spLocks noGrp="1"/>
          </p:cNvSpPr>
          <p:nvPr>
            <p:ph type="sldNum" sz="quarter" idx="12"/>
          </p:nvPr>
        </p:nvSpPr>
        <p:spPr/>
        <p:txBody>
          <a:bodyPr/>
          <a:lstStyle/>
          <a:p>
            <a:fld id="{4FAB73BC-B049-4115-A692-8D63A059BFB8}" type="slidenum">
              <a:rPr lang="en-US" smtClean="0"/>
              <a:pPr/>
              <a:t>156</a:t>
            </a:fld>
            <a:endParaRPr lang="en-US" dirty="0"/>
          </a:p>
        </p:txBody>
      </p:sp>
    </p:spTree>
    <p:extLst>
      <p:ext uri="{BB962C8B-B14F-4D97-AF65-F5344CB8AC3E}">
        <p14:creationId xmlns:p14="http://schemas.microsoft.com/office/powerpoint/2010/main" val="3446189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結語</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157</a:t>
            </a:fld>
            <a:endParaRPr lang="zh-TW" altLang="en-US"/>
          </a:p>
        </p:txBody>
      </p:sp>
      <p:sp>
        <p:nvSpPr>
          <p:cNvPr id="5" name="內容版面配置區 2"/>
          <p:cNvSpPr>
            <a:spLocks noGrp="1"/>
          </p:cNvSpPr>
          <p:nvPr>
            <p:ph idx="1"/>
          </p:nvPr>
        </p:nvSpPr>
        <p:spPr>
          <a:xfrm>
            <a:off x="457200" y="1700461"/>
            <a:ext cx="8229600" cy="4824883"/>
          </a:xfrm>
        </p:spPr>
        <p:txBody>
          <a:bodyPr/>
          <a:lstStyle/>
          <a:p>
            <a:pPr marL="442913" indent="-442913" algn="just" eaLnBrk="1" hangingPunct="1">
              <a:lnSpc>
                <a:spcPct val="100000"/>
              </a:lnSpc>
              <a:spcBef>
                <a:spcPts val="1200"/>
              </a:spcBef>
              <a:buFont typeface="Wingdings" panose="05000000000000000000" pitchFamily="2" charset="2"/>
              <a:buChar char="u"/>
            </a:pPr>
            <a:r>
              <a:rPr lang="zh-TW" altLang="en-US" sz="3000">
                <a:latin typeface="微軟正黑體" panose="020B0604030504040204" pitchFamily="34" charset="-120"/>
                <a:ea typeface="微軟正黑體" panose="020B0604030504040204" pitchFamily="34" charset="-120"/>
              </a:rPr>
              <a:t>學生表現標準是</a:t>
            </a:r>
            <a:r>
              <a:rPr lang="zh-TW" altLang="en-US" sz="3000">
                <a:solidFill>
                  <a:srgbClr val="C00000"/>
                </a:solidFill>
                <a:latin typeface="微軟正黑體" panose="020B0604030504040204" pitchFamily="34" charset="-120"/>
                <a:ea typeface="微軟正黑體" panose="020B0604030504040204" pitchFamily="34" charset="-120"/>
              </a:rPr>
              <a:t>提供</a:t>
            </a:r>
            <a:r>
              <a:rPr lang="zh-TW" altLang="en-US" sz="3000">
                <a:solidFill>
                  <a:srgbClr val="0D0D0D"/>
                </a:solidFill>
                <a:latin typeface="微軟正黑體" panose="020B0604030504040204" pitchFamily="34" charset="-120"/>
                <a:ea typeface="微軟正黑體" panose="020B0604030504040204" pitchFamily="34" charset="-120"/>
              </a:rPr>
              <a:t>教師教學與評量的</a:t>
            </a:r>
            <a:r>
              <a:rPr lang="zh-TW" altLang="en-US" sz="3000">
                <a:solidFill>
                  <a:srgbClr val="C00000"/>
                </a:solidFill>
                <a:latin typeface="微軟正黑體" panose="020B0604030504040204" pitchFamily="34" charset="-120"/>
                <a:ea typeface="微軟正黑體" panose="020B0604030504040204" pitchFamily="34" charset="-120"/>
              </a:rPr>
              <a:t>參考依據</a:t>
            </a:r>
            <a:r>
              <a:rPr lang="zh-TW" altLang="en-US" sz="3000">
                <a:latin typeface="微軟正黑體" panose="020B0604030504040204" pitchFamily="34" charset="-120"/>
                <a:ea typeface="微軟正黑體" panose="020B0604030504040204" pitchFamily="34" charset="-120"/>
              </a:rPr>
              <a:t>，</a:t>
            </a:r>
            <a:r>
              <a:rPr lang="zh-TW" altLang="en-US" sz="3000">
                <a:solidFill>
                  <a:srgbClr val="C00000"/>
                </a:solidFill>
                <a:latin typeface="微軟正黑體" panose="020B0604030504040204" pitchFamily="34" charset="-120"/>
                <a:ea typeface="微軟正黑體" panose="020B0604030504040204" pitchFamily="34" charset="-120"/>
              </a:rPr>
              <a:t>並非規範</a:t>
            </a:r>
            <a:r>
              <a:rPr lang="zh-TW" altLang="en-US" sz="3000">
                <a:latin typeface="微軟正黑體" panose="020B0604030504040204" pitchFamily="34" charset="-120"/>
                <a:ea typeface="微軟正黑體" panose="020B0604030504040204" pitchFamily="34" charset="-120"/>
              </a:rPr>
              <a:t>教師教學的框架，也可提供學生具體回饋資訊，了解自我能力學習情況。</a:t>
            </a:r>
            <a:endParaRPr lang="en-US" altLang="zh-TW" sz="3000">
              <a:latin typeface="微軟正黑體" panose="020B0604030504040204" pitchFamily="34" charset="-120"/>
              <a:ea typeface="微軟正黑體" panose="020B0604030504040204" pitchFamily="34" charset="-120"/>
            </a:endParaRPr>
          </a:p>
          <a:p>
            <a:pPr marL="442913" indent="-442913" algn="just" eaLnBrk="1" hangingPunct="1">
              <a:lnSpc>
                <a:spcPct val="100000"/>
              </a:lnSpc>
              <a:spcBef>
                <a:spcPts val="1200"/>
              </a:spcBef>
              <a:buFont typeface="Wingdings" panose="05000000000000000000" pitchFamily="2" charset="2"/>
              <a:buChar char="u"/>
            </a:pPr>
            <a:r>
              <a:rPr lang="zh-TW" altLang="en-US" sz="3000">
                <a:latin typeface="微軟正黑體" panose="020B0604030504040204" pitchFamily="34" charset="-120"/>
                <a:ea typeface="微軟正黑體" panose="020B0604030504040204" pitchFamily="34" charset="-120"/>
              </a:rPr>
              <a:t>教師仍然保有教學的</a:t>
            </a:r>
            <a:r>
              <a:rPr lang="zh-TW" altLang="en-US" sz="3000">
                <a:solidFill>
                  <a:srgbClr val="C00000"/>
                </a:solidFill>
                <a:latin typeface="微軟正黑體" panose="020B0604030504040204" pitchFamily="34" charset="-120"/>
                <a:ea typeface="微軟正黑體" panose="020B0604030504040204" pitchFamily="34" charset="-120"/>
              </a:rPr>
              <a:t>自主權</a:t>
            </a:r>
            <a:r>
              <a:rPr lang="zh-TW" altLang="en-US" sz="3000">
                <a:latin typeface="微軟正黑體" panose="020B0604030504040204" pitchFamily="34" charset="-120"/>
                <a:ea typeface="微軟正黑體" panose="020B0604030504040204" pitchFamily="34" charset="-120"/>
              </a:rPr>
              <a:t>，可參考學生表現標準作為多元教學評量的設計準則。</a:t>
            </a:r>
            <a:endParaRPr lang="en-US" altLang="zh-TW" sz="3000">
              <a:latin typeface="微軟正黑體" panose="020B0604030504040204" pitchFamily="34" charset="-120"/>
              <a:ea typeface="微軟正黑體" panose="020B0604030504040204" pitchFamily="34" charset="-120"/>
            </a:endParaRPr>
          </a:p>
          <a:p>
            <a:pPr marL="442913" indent="-442913" algn="just" eaLnBrk="1" hangingPunct="1">
              <a:lnSpc>
                <a:spcPct val="100000"/>
              </a:lnSpc>
              <a:spcBef>
                <a:spcPts val="1200"/>
              </a:spcBef>
              <a:buFont typeface="Wingdings" panose="05000000000000000000" pitchFamily="2" charset="2"/>
              <a:buChar char="u"/>
            </a:pPr>
            <a:r>
              <a:rPr lang="zh-TW" altLang="en-US" sz="3000">
                <a:latin typeface="微軟正黑體" panose="020B0604030504040204" pitchFamily="34" charset="-120"/>
                <a:ea typeface="微軟正黑體" panose="020B0604030504040204" pitchFamily="34" charset="-120"/>
              </a:rPr>
              <a:t>應藉由</a:t>
            </a:r>
            <a:r>
              <a:rPr lang="zh-TW" altLang="en-US" sz="3000">
                <a:solidFill>
                  <a:srgbClr val="C00000"/>
                </a:solidFill>
                <a:latin typeface="微軟正黑體" panose="020B0604030504040204" pitchFamily="34" charset="-120"/>
                <a:ea typeface="微軟正黑體" panose="020B0604030504040204" pitchFamily="34" charset="-120"/>
              </a:rPr>
              <a:t>多次多元</a:t>
            </a:r>
            <a:r>
              <a:rPr lang="zh-TW" altLang="en-US" sz="3000">
                <a:latin typeface="微軟正黑體" panose="020B0604030504040204" pitchFamily="34" charset="-120"/>
                <a:ea typeface="微軟正黑體" panose="020B0604030504040204" pitchFamily="34" charset="-120"/>
              </a:rPr>
              <a:t>評量再判斷學生的能力等級。如透過各種評量方式仍發現學生</a:t>
            </a:r>
            <a:r>
              <a:rPr lang="zh-TW" altLang="en-US" sz="3000">
                <a:solidFill>
                  <a:srgbClr val="C00000"/>
                </a:solidFill>
                <a:latin typeface="微軟正黑體" panose="020B0604030504040204" pitchFamily="34" charset="-120"/>
                <a:ea typeface="微軟正黑體" panose="020B0604030504040204" pitchFamily="34" charset="-120"/>
              </a:rPr>
              <a:t>無法通過</a:t>
            </a:r>
            <a:r>
              <a:rPr lang="en-US" altLang="zh-TW" sz="3000">
                <a:solidFill>
                  <a:srgbClr val="C00000"/>
                </a:solidFill>
                <a:latin typeface="微軟正黑體" panose="020B0604030504040204" pitchFamily="34" charset="-120"/>
                <a:ea typeface="微軟正黑體" panose="020B0604030504040204" pitchFamily="34" charset="-120"/>
              </a:rPr>
              <a:t>C</a:t>
            </a:r>
            <a:r>
              <a:rPr lang="zh-TW" altLang="en-US" sz="3000">
                <a:solidFill>
                  <a:srgbClr val="C00000"/>
                </a:solidFill>
                <a:latin typeface="微軟正黑體" panose="020B0604030504040204" pitchFamily="34" charset="-120"/>
                <a:ea typeface="微軟正黑體" panose="020B0604030504040204" pitchFamily="34" charset="-120"/>
              </a:rPr>
              <a:t>等級</a:t>
            </a:r>
            <a:r>
              <a:rPr lang="en-US" altLang="zh-TW" sz="3000">
                <a:solidFill>
                  <a:srgbClr val="C00000"/>
                </a:solidFill>
                <a:latin typeface="微軟正黑體" panose="020B0604030504040204" pitchFamily="34" charset="-120"/>
                <a:ea typeface="微軟正黑體" panose="020B0604030504040204" pitchFamily="34" charset="-120"/>
              </a:rPr>
              <a:t>(</a:t>
            </a:r>
            <a:r>
              <a:rPr lang="zh-TW" altLang="en-US" sz="3000">
                <a:solidFill>
                  <a:srgbClr val="C00000"/>
                </a:solidFill>
                <a:latin typeface="微軟正黑體" panose="020B0604030504040204" pitchFamily="34" charset="-120"/>
                <a:ea typeface="微軟正黑體" panose="020B0604030504040204" pitchFamily="34" charset="-120"/>
              </a:rPr>
              <a:t>門檻表現</a:t>
            </a:r>
            <a:r>
              <a:rPr lang="en-US" altLang="zh-TW" sz="3000">
                <a:solidFill>
                  <a:srgbClr val="C00000"/>
                </a:solidFill>
                <a:latin typeface="微軟正黑體" panose="020B0604030504040204" pitchFamily="34" charset="-120"/>
                <a:ea typeface="微軟正黑體" panose="020B0604030504040204" pitchFamily="34" charset="-120"/>
              </a:rPr>
              <a:t>)</a:t>
            </a:r>
            <a:r>
              <a:rPr lang="zh-TW" altLang="en-US" sz="3000">
                <a:solidFill>
                  <a:srgbClr val="C00000"/>
                </a:solidFill>
                <a:latin typeface="微軟正黑體" panose="020B0604030504040204" pitchFamily="34" charset="-120"/>
                <a:ea typeface="微軟正黑體" panose="020B0604030504040204" pitchFamily="34" charset="-120"/>
              </a:rPr>
              <a:t>，建議進行補救教學。</a:t>
            </a:r>
          </a:p>
          <a:p>
            <a:pPr marL="442913" indent="-442913" algn="just" eaLnBrk="1" hangingPunct="1">
              <a:lnSpc>
                <a:spcPct val="100000"/>
              </a:lnSpc>
              <a:spcBef>
                <a:spcPts val="1200"/>
              </a:spcBef>
              <a:buFont typeface="Wingdings" panose="05000000000000000000" pitchFamily="2" charset="2"/>
              <a:buChar char="u"/>
            </a:pPr>
            <a:endParaRPr lang="zh-TW" altLang="en-US" sz="30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973849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EA18C25-44A1-40E2-9A1A-DB898131C486}" type="slidenum">
              <a:rPr lang="zh-TW" altLang="en-US" smtClean="0"/>
              <a:pPr/>
              <a:t>158</a:t>
            </a:fld>
            <a:endParaRPr lang="zh-TW" altLang="en-US"/>
          </a:p>
        </p:txBody>
      </p:sp>
      <p:sp>
        <p:nvSpPr>
          <p:cNvPr id="5" name="標題 1"/>
          <p:cNvSpPr txBox="1">
            <a:spLocks/>
          </p:cNvSpPr>
          <p:nvPr/>
        </p:nvSpPr>
        <p:spPr bwMode="auto">
          <a:xfrm>
            <a:off x="611560" y="30780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lnSpc>
                <a:spcPts val="4300"/>
              </a:lnSpc>
              <a:spcBef>
                <a:spcPct val="0"/>
              </a:spcBef>
              <a:spcAft>
                <a:spcPct val="0"/>
              </a:spcAft>
              <a:defRPr sz="4000" b="1" kern="1200">
                <a:solidFill>
                  <a:schemeClr val="tx1"/>
                </a:solidFill>
                <a:latin typeface="+mj-lt"/>
                <a:ea typeface="+mj-ea"/>
                <a:cs typeface="+mj-cs"/>
              </a:defRPr>
            </a:lvl1pPr>
            <a:lvl2pPr algn="ctr" rtl="0" eaLnBrk="1" fontAlgn="base" hangingPunct="1">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1" fontAlgn="base" hangingPunct="1">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1" fontAlgn="base" hangingPunct="1">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1" fontAlgn="base" hangingPunct="1">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a:lstStyle>
          <a:p>
            <a:r>
              <a:rPr kumimoji="0" lang="zh-TW" altLang="en-US" sz="9600" dirty="0" smtClean="0">
                <a:latin typeface="微軟正黑體" panose="020B0604030504040204" pitchFamily="34" charset="-120"/>
                <a:ea typeface="微軟正黑體" panose="020B0604030504040204" pitchFamily="34" charset="-120"/>
              </a:rPr>
              <a:t>常見問題</a:t>
            </a:r>
            <a:endParaRPr kumimoji="0" lang="en-US" altLang="zh-TW" sz="9600" dirty="0" smtClean="0">
              <a:latin typeface="微軟正黑體" panose="020B0604030504040204" pitchFamily="34" charset="-120"/>
              <a:ea typeface="微軟正黑體" panose="020B0604030504040204" pitchFamily="34" charset="-120"/>
            </a:endParaRPr>
          </a:p>
          <a:p>
            <a:endParaRPr kumimoji="0" lang="zh-TW" altLang="en-US" sz="9600" dirty="0">
              <a:latin typeface="微軟正黑體" panose="020B0604030504040204" pitchFamily="34" charset="-120"/>
              <a:ea typeface="微軟正黑體" panose="020B0604030504040204" pitchFamily="34" charset="-120"/>
            </a:endParaRPr>
          </a:p>
        </p:txBody>
      </p:sp>
      <p:sp>
        <p:nvSpPr>
          <p:cNvPr id="2" name="矩形 1"/>
          <p:cNvSpPr/>
          <p:nvPr/>
        </p:nvSpPr>
        <p:spPr>
          <a:xfrm>
            <a:off x="2734903" y="3867145"/>
            <a:ext cx="3982914" cy="707886"/>
          </a:xfrm>
          <a:prstGeom prst="rect">
            <a:avLst/>
          </a:prstGeom>
        </p:spPr>
        <p:txBody>
          <a:bodyPr wrap="square">
            <a:spAutoFit/>
          </a:bodyPr>
          <a:lstStyle/>
          <a:p>
            <a:pPr algn="ctr"/>
            <a:r>
              <a:rPr lang="zh-TW" altLang="en-US" sz="4000" b="1" dirty="0" smtClean="0">
                <a:latin typeface="微軟正黑體" panose="020B0604030504040204" pitchFamily="34" charset="-120"/>
                <a:ea typeface="微軟正黑體" panose="020B0604030504040204" pitchFamily="34" charset="-120"/>
              </a:rPr>
              <a:t>供教師自行參閱</a:t>
            </a:r>
            <a:endParaRPr lang="zh-TW" altLang="en-US" sz="40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0830899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內容版面配置區 11"/>
          <p:cNvSpPr>
            <a:spLocks noGrp="1"/>
          </p:cNvSpPr>
          <p:nvPr>
            <p:ph idx="1"/>
          </p:nvPr>
        </p:nvSpPr>
        <p:spPr>
          <a:xfrm>
            <a:off x="251520" y="305272"/>
            <a:ext cx="8713539" cy="6552728"/>
          </a:xfrm>
        </p:spPr>
        <p:txBody>
          <a:bodyPr>
            <a:normAutofit/>
          </a:bodyPr>
          <a:lstStyle/>
          <a:p>
            <a:pPr>
              <a:buFont typeface="Wingdings" panose="05000000000000000000" pitchFamily="2" charset="2"/>
              <a:buChar char="u"/>
              <a:defRPr/>
            </a:pPr>
            <a:r>
              <a:rPr lang="zh-TW" altLang="en-US" b="1" dirty="0" smtClean="0">
                <a:solidFill>
                  <a:srgbClr val="7030A0"/>
                </a:solidFill>
                <a:latin typeface="微軟正黑體" panose="020B0604030504040204" pitchFamily="34" charset="-120"/>
                <a:ea typeface="微軟正黑體" panose="020B0604030504040204" pitchFamily="34" charset="-120"/>
              </a:rPr>
              <a:t>標準</a:t>
            </a:r>
            <a:r>
              <a:rPr lang="zh-TW" altLang="en-US" b="1" dirty="0">
                <a:solidFill>
                  <a:srgbClr val="7030A0"/>
                </a:solidFill>
                <a:latin typeface="微軟正黑體" panose="020B0604030504040204" pitchFamily="34" charset="-120"/>
                <a:ea typeface="微軟正黑體" panose="020B0604030504040204" pitchFamily="34" charset="-120"/>
              </a:rPr>
              <a:t>本位評量與目前評量方式有何不同？</a:t>
            </a:r>
          </a:p>
          <a:p>
            <a:pPr>
              <a:buClr>
                <a:schemeClr val="accent6">
                  <a:lumMod val="75000"/>
                </a:schemeClr>
              </a:buClr>
              <a:buFont typeface="Wingdings" panose="05000000000000000000" pitchFamily="2" charset="2"/>
              <a:buChar char="Ø"/>
              <a:defRPr/>
            </a:pPr>
            <a:r>
              <a:rPr lang="zh-TW" altLang="en-US" sz="2400" dirty="0">
                <a:latin typeface="微軟正黑體" panose="020B0604030504040204" pitchFamily="34" charset="-120"/>
                <a:ea typeface="微軟正黑體" panose="020B0604030504040204" pitchFamily="34" charset="-120"/>
              </a:rPr>
              <a:t>目前的評量多採百分制計分，將學生個人表現與全班</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整個群體（常模）</a:t>
            </a:r>
            <a:r>
              <a:rPr lang="zh-TW" altLang="en-US" sz="2400" dirty="0" smtClean="0">
                <a:latin typeface="微軟正黑體" panose="020B0604030504040204" pitchFamily="34" charset="-120"/>
                <a:ea typeface="微軟正黑體" panose="020B0604030504040204" pitchFamily="34" charset="-120"/>
              </a:rPr>
              <a:t>做比較</a:t>
            </a:r>
            <a:r>
              <a:rPr lang="zh-TW" altLang="en-US" sz="2400" dirty="0">
                <a:latin typeface="微軟正黑體" panose="020B0604030504040204" pitchFamily="34" charset="-120"/>
                <a:ea typeface="微軟正黑體" panose="020B0604030504040204" pitchFamily="34" charset="-120"/>
              </a:rPr>
              <a:t>，目的在區分學生的相對位置，是一種「相對性」的概念，僅能</a:t>
            </a:r>
            <a:r>
              <a:rPr lang="zh-TW" altLang="en-US" sz="2400" dirty="0" smtClean="0">
                <a:latin typeface="微軟正黑體" panose="020B0604030504040204" pitchFamily="34" charset="-120"/>
                <a:ea typeface="微軟正黑體" panose="020B0604030504040204" pitchFamily="34" charset="-120"/>
              </a:rPr>
              <a:t>表示學生</a:t>
            </a:r>
            <a:r>
              <a:rPr lang="zh-TW" altLang="en-US" sz="2400" dirty="0">
                <a:latin typeface="微軟正黑體" panose="020B0604030504040204" pitchFamily="34" charset="-120"/>
                <a:ea typeface="微軟正黑體" panose="020B0604030504040204" pitchFamily="34" charset="-120"/>
              </a:rPr>
              <a:t>在群體中的表現如何，無法提供其他訊息（如：得 </a:t>
            </a:r>
            <a:r>
              <a:rPr lang="en-US" altLang="zh-TW" sz="2400" dirty="0">
                <a:latin typeface="微軟正黑體" panose="020B0604030504040204" pitchFamily="34" charset="-120"/>
                <a:ea typeface="微軟正黑體" panose="020B0604030504040204" pitchFamily="34" charset="-120"/>
              </a:rPr>
              <a:t>90 </a:t>
            </a:r>
            <a:r>
              <a:rPr lang="zh-TW" altLang="en-US" sz="2400" dirty="0">
                <a:latin typeface="微軟正黑體" panose="020B0604030504040204" pitchFamily="34" charset="-120"/>
                <a:ea typeface="微軟正黑體" panose="020B0604030504040204" pitchFamily="34" charset="-120"/>
              </a:rPr>
              <a:t>分的學生具備</a:t>
            </a:r>
            <a:r>
              <a:rPr lang="zh-TW" altLang="en-US" sz="2400" dirty="0" smtClean="0">
                <a:latin typeface="微軟正黑體" panose="020B0604030504040204" pitchFamily="34" charset="-120"/>
                <a:ea typeface="微軟正黑體" panose="020B0604030504040204" pitchFamily="34" charset="-120"/>
              </a:rPr>
              <a:t>何種</a:t>
            </a:r>
            <a:r>
              <a:rPr lang="zh-TW" altLang="en-US" sz="2400" dirty="0">
                <a:latin typeface="微軟正黑體" panose="020B0604030504040204" pitchFamily="34" charset="-120"/>
                <a:ea typeface="微軟正黑體" panose="020B0604030504040204" pitchFamily="34" charset="-120"/>
              </a:rPr>
              <a:t>知識或能力），故稱為「常模參照評量」 。但「標準本位評量」則是以「</a:t>
            </a:r>
            <a:r>
              <a:rPr lang="zh-TW" altLang="en-US" sz="2400" dirty="0" smtClean="0">
                <a:latin typeface="微軟正黑體" panose="020B0604030504040204" pitchFamily="34" charset="-120"/>
                <a:ea typeface="微軟正黑體" panose="020B0604030504040204" pitchFamily="34" charset="-120"/>
              </a:rPr>
              <a:t>絕對</a:t>
            </a:r>
            <a:r>
              <a:rPr lang="zh-TW" altLang="en-US" sz="2400" dirty="0">
                <a:latin typeface="微軟正黑體" panose="020B0604030504040204" pitchFamily="34" charset="-120"/>
                <a:ea typeface="微軟正黑體" panose="020B0604030504040204" pitchFamily="34" charset="-120"/>
              </a:rPr>
              <a:t>性」觀點來呈現評量結果，將學生學習表現區分為不同等級的評量結果</a:t>
            </a:r>
            <a:r>
              <a:rPr lang="zh-TW" altLang="en-US" sz="2400" dirty="0" smtClean="0">
                <a:latin typeface="微軟正黑體" panose="020B0604030504040204" pitchFamily="34" charset="-120"/>
                <a:ea typeface="微軟正黑體" panose="020B0604030504040204" pitchFamily="34" charset="-120"/>
              </a:rPr>
              <a:t>，可</a:t>
            </a:r>
            <a:r>
              <a:rPr lang="zh-TW" altLang="en-US" sz="2400" dirty="0">
                <a:latin typeface="微軟正黑體" panose="020B0604030504040204" pitchFamily="34" charset="-120"/>
                <a:ea typeface="微軟正黑體" panose="020B0604030504040204" pitchFamily="34" charset="-120"/>
              </a:rPr>
              <a:t>讓教師、學生、家長依學生表現所對應到的表現等級描述，來了解</a:t>
            </a:r>
            <a:r>
              <a:rPr lang="zh-TW" altLang="en-US" sz="2400" dirty="0" smtClean="0">
                <a:latin typeface="微軟正黑體" panose="020B0604030504040204" pitchFamily="34" charset="-120"/>
                <a:ea typeface="微軟正黑體" panose="020B0604030504040204" pitchFamily="34" charset="-120"/>
              </a:rPr>
              <a:t>學生對於</a:t>
            </a:r>
            <a:r>
              <a:rPr lang="zh-TW" altLang="en-US" sz="2400" dirty="0">
                <a:latin typeface="微軟正黑體" panose="020B0604030504040204" pitchFamily="34" charset="-120"/>
                <a:ea typeface="微軟正黑體" panose="020B0604030504040204" pitchFamily="34" charset="-120"/>
              </a:rPr>
              <a:t>學習重點的精熟程度或測驗內容了解程度的多寡，即知道多少與</a:t>
            </a:r>
            <a:r>
              <a:rPr lang="zh-TW" altLang="en-US" sz="2400" dirty="0" smtClean="0">
                <a:latin typeface="微軟正黑體" panose="020B0604030504040204" pitchFamily="34" charset="-120"/>
                <a:ea typeface="微軟正黑體" panose="020B0604030504040204" pitchFamily="34" charset="-120"/>
              </a:rPr>
              <a:t>知道的</a:t>
            </a:r>
            <a:r>
              <a:rPr lang="zh-TW" altLang="en-US" sz="2400" dirty="0">
                <a:latin typeface="微軟正黑體" panose="020B0604030504040204" pitchFamily="34" charset="-120"/>
                <a:ea typeface="微軟正黑體" panose="020B0604030504040204" pitchFamily="34" charset="-120"/>
              </a:rPr>
              <a:t>程度為何，使學生不與他人比較，只關注於自己的表現程度。</a:t>
            </a:r>
            <a:endParaRPr lang="en-US" altLang="zh-TW" sz="2400"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u"/>
              <a:defRPr/>
            </a:pPr>
            <a:r>
              <a:rPr lang="zh-TW" altLang="en-US" b="1" dirty="0" smtClean="0">
                <a:solidFill>
                  <a:srgbClr val="7030A0"/>
                </a:solidFill>
                <a:latin typeface="微軟正黑體" panose="020B0604030504040204" pitchFamily="34" charset="-120"/>
                <a:ea typeface="微軟正黑體" panose="020B0604030504040204" pitchFamily="34" charset="-120"/>
              </a:rPr>
              <a:t>素養導向標準本位評量是採用何種方式來評量學生？</a:t>
            </a:r>
            <a:endParaRPr lang="en-US" altLang="zh-TW" b="1" dirty="0" smtClean="0">
              <a:solidFill>
                <a:srgbClr val="7030A0"/>
              </a:solidFill>
              <a:latin typeface="微軟正黑體" panose="020B0604030504040204" pitchFamily="34" charset="-120"/>
              <a:ea typeface="微軟正黑體" panose="020B0604030504040204" pitchFamily="34" charset="-120"/>
            </a:endParaRPr>
          </a:p>
          <a:p>
            <a:pPr>
              <a:buClr>
                <a:schemeClr val="accent6">
                  <a:lumMod val="75000"/>
                </a:schemeClr>
              </a:buClr>
              <a:buFont typeface="Wingdings" panose="05000000000000000000" pitchFamily="2" charset="2"/>
              <a:buChar char="Ø"/>
              <a:defRPr/>
            </a:pPr>
            <a:r>
              <a:rPr lang="zh-TW" altLang="en-US" sz="2400" dirty="0" smtClean="0">
                <a:latin typeface="微軟正黑體" panose="020B0604030504040204" pitchFamily="34" charset="-120"/>
                <a:ea typeface="微軟正黑體" panose="020B0604030504040204" pitchFamily="34" charset="-120"/>
              </a:rPr>
              <a:t>發揮</a:t>
            </a:r>
            <a:r>
              <a:rPr lang="zh-TW" altLang="en-US" sz="2400" dirty="0">
                <a:latin typeface="微軟正黑體" panose="020B0604030504040204" pitchFamily="34" charset="-120"/>
                <a:ea typeface="微軟正黑體" panose="020B0604030504040204" pitchFamily="34" charset="-120"/>
              </a:rPr>
              <a:t>教師專業，透過不同的教學與多元評量（包含實作評量、檔案評量、口語評量、動態評量等）來分析、判斷學生學習表現，依班級中學生個別差異的需要</a:t>
            </a:r>
            <a:r>
              <a:rPr lang="zh-TW" altLang="en-US" sz="2400" dirty="0" smtClean="0">
                <a:latin typeface="微軟正黑體" panose="020B0604030504040204" pitchFamily="34" charset="-120"/>
                <a:ea typeface="微軟正黑體" panose="020B0604030504040204" pitchFamily="34" charset="-120"/>
              </a:rPr>
              <a:t>，讓</a:t>
            </a:r>
            <a:r>
              <a:rPr lang="zh-TW" altLang="en-US" sz="2400" dirty="0">
                <a:latin typeface="微軟正黑體" panose="020B0604030504040204" pitchFamily="34" charset="-120"/>
                <a:ea typeface="微軟正黑體" panose="020B0604030504040204" pitchFamily="34" charset="-120"/>
              </a:rPr>
              <a:t>不同能力的學生都有表現的機會。</a:t>
            </a:r>
            <a:endParaRPr lang="en-US" altLang="zh-TW" sz="2400" dirty="0">
              <a:latin typeface="微軟正黑體" panose="020B0604030504040204" pitchFamily="34" charset="-120"/>
              <a:ea typeface="微軟正黑體" panose="020B0604030504040204" pitchFamily="34" charset="-120"/>
            </a:endParaRPr>
          </a:p>
          <a:p>
            <a:pPr lvl="1">
              <a:defRPr/>
            </a:pPr>
            <a:endParaRPr lang="en-US" altLang="zh-TW" sz="2400" dirty="0">
              <a:latin typeface="微軟正黑體" panose="020B0604030504040204" pitchFamily="34" charset="-120"/>
              <a:ea typeface="微軟正黑體" panose="020B0604030504040204" pitchFamily="34" charset="-120"/>
            </a:endParaRPr>
          </a:p>
          <a:p>
            <a:pPr eaLnBrk="1" hangingPunct="1">
              <a:defRPr/>
            </a:pPr>
            <a:endParaRPr lang="zh-TW" altLang="en-US" dirty="0" smtClean="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56A31DF9-5ED2-407D-BFB5-55EBB327A5E0}" type="slidenum">
              <a:rPr lang="zh-TW" altLang="en-US" smtClean="0"/>
              <a:pPr/>
              <a:t>159</a:t>
            </a:fld>
            <a:endParaRPr lang="zh-TW" altLang="en-US"/>
          </a:p>
        </p:txBody>
      </p:sp>
    </p:spTree>
    <p:extLst>
      <p:ext uri="{BB962C8B-B14F-4D97-AF65-F5344CB8AC3E}">
        <p14:creationId xmlns:p14="http://schemas.microsoft.com/office/powerpoint/2010/main" val="3443643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3B6D69F-0087-4DCE-AE73-218DDBE88B6E}"/>
              </a:ext>
            </a:extLst>
          </p:cNvPr>
          <p:cNvSpPr>
            <a:spLocks noGrp="1"/>
          </p:cNvSpPr>
          <p:nvPr>
            <p:ph type="title"/>
          </p:nvPr>
        </p:nvSpPr>
        <p:spPr/>
        <p:txBody>
          <a:bodyPr/>
          <a:lstStyle/>
          <a:p>
            <a:r>
              <a:rPr lang="zh-TW" altLang="en-US"/>
              <a:t>有關素養導向評量的常見迷思</a:t>
            </a:r>
          </a:p>
        </p:txBody>
      </p:sp>
      <p:sp>
        <p:nvSpPr>
          <p:cNvPr id="3" name="內容版面配置區 2">
            <a:extLst>
              <a:ext uri="{FF2B5EF4-FFF2-40B4-BE49-F238E27FC236}">
                <a16:creationId xmlns="" xmlns:a16="http://schemas.microsoft.com/office/drawing/2014/main" id="{A6FA7C92-9188-4CE1-A50C-B4318C62AB69}"/>
              </a:ext>
            </a:extLst>
          </p:cNvPr>
          <p:cNvSpPr>
            <a:spLocks noGrp="1"/>
          </p:cNvSpPr>
          <p:nvPr>
            <p:ph idx="1"/>
          </p:nvPr>
        </p:nvSpPr>
        <p:spPr>
          <a:xfrm>
            <a:off x="457200" y="1124744"/>
            <a:ext cx="8229600" cy="5256584"/>
          </a:xfrm>
        </p:spPr>
        <p:txBody>
          <a:bodyPr/>
          <a:lstStyle/>
          <a:p>
            <a:pPr>
              <a:spcBef>
                <a:spcPts val="0"/>
              </a:spcBef>
            </a:pPr>
            <a:r>
              <a:rPr lang="zh-TW" altLang="en-US" b="1" dirty="0"/>
              <a:t>題材選擇的迷思</a:t>
            </a:r>
          </a:p>
          <a:p>
            <a:pPr lvl="1">
              <a:spcBef>
                <a:spcPts val="0"/>
              </a:spcBef>
            </a:pPr>
            <a:r>
              <a:rPr lang="zh-TW" altLang="en-US" dirty="0"/>
              <a:t>只有包含真實生活情境的試題才算是素養導向試題，如果沒有真實生活情境，單純對概念知識的記憶、理解等認知判斷都不算素養導向試題</a:t>
            </a:r>
          </a:p>
          <a:p>
            <a:pPr>
              <a:spcBef>
                <a:spcPts val="600"/>
              </a:spcBef>
            </a:pPr>
            <a:r>
              <a:rPr lang="zh-TW" altLang="en-US" b="1" dirty="0"/>
              <a:t>試題設計上的迷思</a:t>
            </a:r>
          </a:p>
          <a:p>
            <a:pPr lvl="1">
              <a:spcBef>
                <a:spcPts val="0"/>
              </a:spcBef>
            </a:pPr>
            <a:r>
              <a:rPr lang="zh-TW" altLang="en-US" dirty="0"/>
              <a:t>「素養導向試題一定要有大量閱讀材料」、「只有題組形式的試題才能評量出學生的素養」、「建構反應題型才能測出學生的素養，選擇題無法」</a:t>
            </a:r>
            <a:endParaRPr lang="en-US" altLang="zh-TW" dirty="0"/>
          </a:p>
          <a:p>
            <a:pPr>
              <a:spcBef>
                <a:spcPts val="600"/>
              </a:spcBef>
            </a:pPr>
            <a:r>
              <a:rPr lang="zh-TW" altLang="en-US" b="1" dirty="0"/>
              <a:t>題目難度的迷思</a:t>
            </a:r>
          </a:p>
          <a:p>
            <a:pPr lvl="1">
              <a:spcBef>
                <a:spcPts val="0"/>
              </a:spcBef>
            </a:pPr>
            <a:r>
              <a:rPr lang="zh-TW" altLang="en-US" dirty="0"/>
              <a:t>「題目較難才能測出學生真正的素養」</a:t>
            </a:r>
          </a:p>
          <a:p>
            <a:pPr>
              <a:spcBef>
                <a:spcPts val="600"/>
              </a:spcBef>
            </a:pPr>
            <a:r>
              <a:rPr lang="zh-TW" altLang="en-US" b="1" dirty="0"/>
              <a:t>錯誤邏輯關係與偏差評量範疇的迷思</a:t>
            </a:r>
          </a:p>
          <a:p>
            <a:pPr lvl="1">
              <a:spcBef>
                <a:spcPts val="0"/>
              </a:spcBef>
            </a:pPr>
            <a:r>
              <a:rPr lang="zh-TW" altLang="en-US" dirty="0"/>
              <a:t>「由於認知能力與情意態度有顯著相關，因此只要學生在認知測驗上有較佳表現，表示情意態度也不差」</a:t>
            </a:r>
          </a:p>
          <a:p>
            <a:pPr lvl="1">
              <a:spcBef>
                <a:spcPts val="0"/>
              </a:spcBef>
            </a:pPr>
            <a:endParaRPr lang="zh-TW" altLang="en-US" dirty="0"/>
          </a:p>
          <a:p>
            <a:pPr>
              <a:spcBef>
                <a:spcPts val="0"/>
              </a:spcBef>
            </a:pPr>
            <a:endParaRPr lang="zh-TW" altLang="en-US" dirty="0"/>
          </a:p>
        </p:txBody>
      </p:sp>
      <p:sp>
        <p:nvSpPr>
          <p:cNvPr id="4" name="投影片編號版面配置區 3">
            <a:extLst>
              <a:ext uri="{FF2B5EF4-FFF2-40B4-BE49-F238E27FC236}">
                <a16:creationId xmlns="" xmlns:a16="http://schemas.microsoft.com/office/drawing/2014/main" id="{2A303557-6594-4964-B797-52752AD84E02}"/>
              </a:ext>
            </a:extLst>
          </p:cNvPr>
          <p:cNvSpPr>
            <a:spLocks noGrp="1"/>
          </p:cNvSpPr>
          <p:nvPr>
            <p:ph type="sldNum" sz="quarter" idx="12"/>
          </p:nvPr>
        </p:nvSpPr>
        <p:spPr/>
        <p:txBody>
          <a:bodyPr/>
          <a:lstStyle/>
          <a:p>
            <a:fld id="{F7DBB841-797D-4981-90E2-FEB5F237D115}" type="slidenum">
              <a:rPr lang="zh-TW" altLang="en-US" smtClean="0"/>
              <a:pPr/>
              <a:t>16</a:t>
            </a:fld>
            <a:endParaRPr lang="zh-TW" altLang="en-US"/>
          </a:p>
        </p:txBody>
      </p:sp>
    </p:spTree>
    <p:extLst>
      <p:ext uri="{BB962C8B-B14F-4D97-AF65-F5344CB8AC3E}">
        <p14:creationId xmlns:p14="http://schemas.microsoft.com/office/powerpoint/2010/main" val="363128928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404664"/>
            <a:ext cx="8064896" cy="4752527"/>
          </a:xfrm>
        </p:spPr>
        <p:txBody>
          <a:bodyPr/>
          <a:lstStyle/>
          <a:p>
            <a:pPr>
              <a:buFont typeface="Wingdings" panose="05000000000000000000" pitchFamily="2" charset="2"/>
              <a:buChar char="u"/>
              <a:defRPr/>
            </a:pPr>
            <a:r>
              <a:rPr lang="zh-TW" altLang="en-US" b="1" dirty="0" smtClean="0">
                <a:solidFill>
                  <a:srgbClr val="7030A0"/>
                </a:solidFill>
                <a:latin typeface="微軟正黑體" panose="020B0604030504040204" pitchFamily="34" charset="-120"/>
                <a:ea typeface="微軟正黑體" panose="020B0604030504040204" pitchFamily="34" charset="-120"/>
              </a:rPr>
              <a:t>素養</a:t>
            </a:r>
            <a:r>
              <a:rPr lang="zh-TW" altLang="en-US" b="1" dirty="0">
                <a:solidFill>
                  <a:srgbClr val="7030A0"/>
                </a:solidFill>
                <a:latin typeface="微軟正黑體" panose="020B0604030504040204" pitchFamily="34" charset="-120"/>
                <a:ea typeface="微軟正黑體" panose="020B0604030504040204" pitchFamily="34" charset="-120"/>
              </a:rPr>
              <a:t>導向標準本位評量提供學生和家長哪些學習訊息？</a:t>
            </a:r>
          </a:p>
          <a:p>
            <a:pPr>
              <a:buClr>
                <a:schemeClr val="accent6">
                  <a:lumMod val="75000"/>
                </a:schemeClr>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學生可瞭解自身學習狀況及需加強之處，與過去的自己做比較。</a:t>
            </a:r>
          </a:p>
          <a:p>
            <a:pPr>
              <a:buClr>
                <a:schemeClr val="accent6">
                  <a:lumMod val="75000"/>
                </a:schemeClr>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家長能具體瞭解孩子各領域表現程度，協助適性發展</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marL="0" indent="0">
              <a:buNone/>
            </a:pPr>
            <a:endParaRPr lang="en-US" altLang="zh-TW" sz="2400"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r>
              <a:rPr lang="zh-TW" altLang="en-US" b="1" dirty="0" smtClean="0">
                <a:solidFill>
                  <a:srgbClr val="7030A0"/>
                </a:solidFill>
                <a:latin typeface="微軟正黑體" panose="020B0604030504040204" pitchFamily="34" charset="-120"/>
                <a:ea typeface="微軟正黑體" panose="020B0604030504040204" pitchFamily="34" charset="-120"/>
              </a:rPr>
              <a:t>如何</a:t>
            </a:r>
            <a:r>
              <a:rPr lang="zh-TW" altLang="en-US" b="1" dirty="0">
                <a:solidFill>
                  <a:srgbClr val="7030A0"/>
                </a:solidFill>
                <a:latin typeface="微軟正黑體" panose="020B0604030504040204" pitchFamily="34" charset="-120"/>
                <a:ea typeface="微軟正黑體" panose="020B0604030504040204" pitchFamily="34" charset="-120"/>
              </a:rPr>
              <a:t>使用評量工具得知學生屬於哪一表現等級或把學生分成五個能力等級？</a:t>
            </a:r>
          </a:p>
          <a:p>
            <a:pPr>
              <a:buClr>
                <a:schemeClr val="accent6">
                  <a:lumMod val="75000"/>
                </a:schemeClr>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每份評量工具僅能測量到部分能力表現，單憑一份評量工具不足以準確</a:t>
            </a:r>
            <a:r>
              <a:rPr lang="zh-TW" altLang="en-US" sz="2400" dirty="0" smtClean="0">
                <a:latin typeface="微軟正黑體" panose="020B0604030504040204" pitchFamily="34" charset="-120"/>
                <a:ea typeface="微軟正黑體" panose="020B0604030504040204" pitchFamily="34" charset="-120"/>
              </a:rPr>
              <a:t>判斷</a:t>
            </a:r>
            <a:r>
              <a:rPr lang="zh-TW" altLang="en-US" sz="2400" dirty="0">
                <a:latin typeface="微軟正黑體" panose="020B0604030504040204" pitchFamily="34" charset="-120"/>
                <a:ea typeface="微軟正黑體" panose="020B0604030504040204" pitchFamily="34" charset="-120"/>
              </a:rPr>
              <a:t>學生能力等級 ，每次評量都有誤差，也都只是蒐集判定學生能力的過程</a:t>
            </a:r>
            <a:r>
              <a:rPr lang="zh-TW" altLang="en-US" sz="2400" dirty="0" smtClean="0">
                <a:latin typeface="微軟正黑體" panose="020B0604030504040204" pitchFamily="34" charset="-120"/>
                <a:ea typeface="微軟正黑體" panose="020B0604030504040204" pitchFamily="34" charset="-120"/>
              </a:rPr>
              <a:t>，故</a:t>
            </a:r>
            <a:r>
              <a:rPr lang="zh-TW" altLang="en-US" sz="2400" dirty="0">
                <a:latin typeface="微軟正黑體" panose="020B0604030504040204" pitchFamily="34" charset="-120"/>
                <a:ea typeface="微軟正黑體" panose="020B0604030504040204" pitchFamily="34" charset="-120"/>
              </a:rPr>
              <a:t>學生的真正能力，不能僅依一份評量工具就斷然評定，必須借助多次</a:t>
            </a:r>
            <a:r>
              <a:rPr lang="zh-TW" altLang="en-US" sz="2400" dirty="0" smtClean="0">
                <a:latin typeface="微軟正黑體" panose="020B0604030504040204" pitchFamily="34" charset="-120"/>
                <a:ea typeface="微軟正黑體" panose="020B0604030504040204" pitchFamily="34" charset="-120"/>
              </a:rPr>
              <a:t>且多元</a:t>
            </a:r>
            <a:r>
              <a:rPr lang="zh-TW" altLang="en-US" sz="2400" dirty="0">
                <a:latin typeface="微軟正黑體" panose="020B0604030504040204" pitchFamily="34" charset="-120"/>
                <a:ea typeface="微軟正黑體" panose="020B0604030504040204" pitchFamily="34" charset="-120"/>
              </a:rPr>
              <a:t>的評量，並根據評量目標判斷所能偵測到的能力表現，才能真正確認</a:t>
            </a:r>
            <a:r>
              <a:rPr lang="zh-TW" altLang="en-US" sz="2400" dirty="0" smtClean="0">
                <a:latin typeface="微軟正黑體" panose="020B0604030504040204" pitchFamily="34" charset="-120"/>
                <a:ea typeface="微軟正黑體" panose="020B0604030504040204" pitchFamily="34" charset="-120"/>
              </a:rPr>
              <a:t>、區別</a:t>
            </a:r>
            <a:r>
              <a:rPr lang="zh-TW" altLang="en-US" sz="2400" dirty="0">
                <a:latin typeface="微軟正黑體" panose="020B0604030504040204" pitchFamily="34" charset="-120"/>
                <a:ea typeface="微軟正黑體" panose="020B0604030504040204" pitchFamily="34" charset="-120"/>
              </a:rPr>
              <a:t>學生能力表現。</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160</a:t>
            </a:fld>
            <a:endParaRPr lang="zh-TW" altLang="en-US"/>
          </a:p>
        </p:txBody>
      </p:sp>
    </p:spTree>
    <p:extLst>
      <p:ext uri="{BB962C8B-B14F-4D97-AF65-F5344CB8AC3E}">
        <p14:creationId xmlns:p14="http://schemas.microsoft.com/office/powerpoint/2010/main" val="21212115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27175"/>
            <a:ext cx="8579296" cy="6192688"/>
          </a:xfrm>
        </p:spPr>
        <p:txBody>
          <a:bodyPr/>
          <a:lstStyle/>
          <a:p>
            <a:pPr>
              <a:buFont typeface="Wingdings" panose="05000000000000000000" pitchFamily="2" charset="2"/>
              <a:buChar char="u"/>
            </a:pPr>
            <a:r>
              <a:rPr lang="zh-TW" altLang="en-US" sz="2400"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學生</a:t>
            </a:r>
            <a:r>
              <a:rPr lang="zh-TW" altLang="en-US" sz="24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未達基礎（</a:t>
            </a:r>
            <a:r>
              <a:rPr lang="en-US" altLang="zh-TW" sz="24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24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）等級該怎麼辦？</a:t>
            </a:r>
          </a:p>
          <a:p>
            <a:pPr>
              <a:buClr>
                <a:schemeClr val="accent6">
                  <a:lumMod val="75000"/>
                </a:schemeClr>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透過多元多次評量發現學生無法通過基礎（</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）等級時，建議進行補救教學</a:t>
            </a:r>
            <a:r>
              <a:rPr lang="zh-TW" altLang="en-US" sz="2400" dirty="0" smtClean="0">
                <a:latin typeface="微軟正黑體" panose="020B0604030504040204" pitchFamily="34" charset="-120"/>
                <a:ea typeface="微軟正黑體" panose="020B0604030504040204" pitchFamily="34" charset="-120"/>
                <a:cs typeface="Times New Roman" panose="02020603050405020304" pitchFamily="18" charset="0"/>
              </a:rPr>
              <a:t>，針對</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學習不足之處進行加強</a:t>
            </a:r>
            <a:r>
              <a:rPr lang="zh-TW" altLang="en-US" sz="24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Wingdings" panose="05000000000000000000" pitchFamily="2" charset="2"/>
              <a:buChar char="u"/>
            </a:pPr>
            <a:r>
              <a:rPr lang="zh-TW" altLang="en-US" sz="2400"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每</a:t>
            </a:r>
            <a:r>
              <a:rPr lang="zh-TW" altLang="en-US" sz="24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份評量工具都一定要區分出 </a:t>
            </a:r>
            <a:r>
              <a:rPr lang="en-US" altLang="zh-TW" sz="24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24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E </a:t>
            </a:r>
            <a:r>
              <a:rPr lang="zh-TW" altLang="en-US" sz="24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五個等級嗎？</a:t>
            </a:r>
          </a:p>
          <a:p>
            <a:pPr>
              <a:buClr>
                <a:schemeClr val="accent6">
                  <a:lumMod val="75000"/>
                </a:schemeClr>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並非每份評量工具皆能把學生分成五個等級，因為單一主題涵蓋的能力</a:t>
            </a:r>
            <a:r>
              <a:rPr lang="zh-TW" altLang="en-US" sz="2400" dirty="0" smtClean="0">
                <a:latin typeface="微軟正黑體" panose="020B0604030504040204" pitchFamily="34" charset="-120"/>
                <a:ea typeface="微軟正黑體" panose="020B0604030504040204" pitchFamily="34" charset="-120"/>
                <a:cs typeface="Times New Roman" panose="02020603050405020304" pitchFamily="18" charset="0"/>
              </a:rPr>
              <a:t>無法</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藉著單一份評量工具量測，且一份評量工具可能僅評量到 </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B </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C </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等級</a:t>
            </a:r>
            <a:r>
              <a:rPr lang="zh-TW" altLang="en-US" sz="2400" dirty="0" smtClean="0">
                <a:latin typeface="微軟正黑體" panose="020B0604030504040204" pitchFamily="34" charset="-120"/>
                <a:ea typeface="微軟正黑體" panose="020B0604030504040204" pitchFamily="34" charset="-120"/>
                <a:cs typeface="Times New Roman" panose="02020603050405020304" pitchFamily="18" charset="0"/>
              </a:rPr>
              <a:t>相對應</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表現，所以一份評量工具全對或全答不代表一定達到 </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 </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等級。整體而言</a:t>
            </a:r>
            <a:r>
              <a:rPr lang="zh-TW" altLang="en-US" sz="2400" dirty="0" smtClean="0">
                <a:latin typeface="微軟正黑體" panose="020B0604030504040204" pitchFamily="34" charset="-120"/>
                <a:ea typeface="微軟正黑體" panose="020B0604030504040204" pitchFamily="34" charset="-120"/>
                <a:cs typeface="Times New Roman" panose="02020603050405020304" pitchFamily="18" charset="0"/>
              </a:rPr>
              <a:t>，需</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視教學目標及評量目標而定</a:t>
            </a:r>
            <a:r>
              <a:rPr lang="zh-TW" altLang="en-US" sz="24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Wingdings" panose="05000000000000000000" pitchFamily="2" charset="2"/>
              <a:buChar char="u"/>
            </a:pPr>
            <a:r>
              <a:rPr lang="zh-TW" altLang="en-US" sz="2400" b="1" dirty="0">
                <a:solidFill>
                  <a:srgbClr val="7030A0"/>
                </a:solidFill>
                <a:latin typeface="微軟正黑體" panose="020B0604030504040204" pitchFamily="34" charset="-120"/>
                <a:ea typeface="微軟正黑體" panose="020B0604030504040204" pitchFamily="34" charset="-120"/>
              </a:rPr>
              <a:t>評閱完畢後，學生表現結果未達到先前所設定的最高等級，是否需要修改評分指引？</a:t>
            </a:r>
          </a:p>
          <a:p>
            <a:pPr>
              <a:buClr>
                <a:schemeClr val="accent6">
                  <a:lumMod val="75000"/>
                </a:schemeClr>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先檢查評分指引和表現標準所制訂的標準是否相符。若符合，則不需修改評分指引，此結果可供教師教學參考，表示學生還未具有高層次的能力表現。</a:t>
            </a:r>
            <a:endParaRPr lang="en-US" altLang="zh-TW" sz="2400" dirty="0">
              <a:latin typeface="微軟正黑體" panose="020B0604030504040204" pitchFamily="34" charset="-120"/>
              <a:ea typeface="微軟正黑體" panose="020B0604030504040204" pitchFamily="34" charset="-120"/>
            </a:endParaRPr>
          </a:p>
          <a:p>
            <a:pPr marL="0" indent="0">
              <a:buNone/>
            </a:pPr>
            <a:r>
              <a:rPr lang="zh-TW" altLang="en-US" sz="2400" dirty="0" smtClean="0">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161</a:t>
            </a:fld>
            <a:endParaRPr lang="zh-TW" altLang="en-US"/>
          </a:p>
        </p:txBody>
      </p:sp>
    </p:spTree>
    <p:extLst>
      <p:ext uri="{BB962C8B-B14F-4D97-AF65-F5344CB8AC3E}">
        <p14:creationId xmlns:p14="http://schemas.microsoft.com/office/powerpoint/2010/main" val="361727078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476672"/>
            <a:ext cx="8424936" cy="5544616"/>
          </a:xfrm>
        </p:spPr>
        <p:txBody>
          <a:bodyPr/>
          <a:lstStyle/>
          <a:p>
            <a:pPr>
              <a:buFont typeface="Wingdings" panose="05000000000000000000" pitchFamily="2" charset="2"/>
              <a:buChar char="u"/>
            </a:pPr>
            <a:r>
              <a:rPr lang="zh-TW" altLang="en-US" b="1" dirty="0" smtClean="0">
                <a:solidFill>
                  <a:srgbClr val="7030A0"/>
                </a:solidFill>
                <a:latin typeface="微軟正黑體" panose="020B0604030504040204" pitchFamily="34" charset="-120"/>
                <a:ea typeface="微軟正黑體" panose="020B0604030504040204" pitchFamily="34" charset="-120"/>
              </a:rPr>
              <a:t>評閱</a:t>
            </a:r>
            <a:r>
              <a:rPr lang="zh-TW" altLang="en-US" b="1" dirty="0">
                <a:solidFill>
                  <a:srgbClr val="7030A0"/>
                </a:solidFill>
                <a:latin typeface="微軟正黑體" panose="020B0604030504040204" pitchFamily="34" charset="-120"/>
                <a:ea typeface="微軟正黑體" panose="020B0604030504040204" pitchFamily="34" charset="-120"/>
              </a:rPr>
              <a:t>完畢後，學生表現結果未達到先前所設定的最高等級，是否需要修改評分指引？</a:t>
            </a:r>
          </a:p>
          <a:p>
            <a:pPr>
              <a:buClr>
                <a:schemeClr val="accent6">
                  <a:lumMod val="75000"/>
                </a:schemeClr>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先檢查評分指引和表現標準所制訂的標準是否相符。若符合，則不需</a:t>
            </a:r>
            <a:r>
              <a:rPr lang="zh-TW" altLang="en-US" sz="2400" dirty="0" smtClean="0">
                <a:latin typeface="微軟正黑體" panose="020B0604030504040204" pitchFamily="34" charset="-120"/>
                <a:ea typeface="微軟正黑體" panose="020B0604030504040204" pitchFamily="34" charset="-120"/>
              </a:rPr>
              <a:t>修改評分</a:t>
            </a:r>
            <a:r>
              <a:rPr lang="zh-TW" altLang="en-US" sz="2400" dirty="0">
                <a:latin typeface="微軟正黑體" panose="020B0604030504040204" pitchFamily="34" charset="-120"/>
                <a:ea typeface="微軟正黑體" panose="020B0604030504040204" pitchFamily="34" charset="-120"/>
              </a:rPr>
              <a:t>指引，此結果可供教師教學參考，表示學生還未具有高層次的能力</a:t>
            </a:r>
            <a:r>
              <a:rPr lang="zh-TW" altLang="en-US" sz="2400" dirty="0" smtClean="0">
                <a:latin typeface="微軟正黑體" panose="020B0604030504040204" pitchFamily="34" charset="-120"/>
                <a:ea typeface="微軟正黑體" panose="020B0604030504040204" pitchFamily="34" charset="-120"/>
              </a:rPr>
              <a:t>表現。</a:t>
            </a:r>
            <a:endParaRPr lang="en-US" altLang="zh-TW" sz="2400" dirty="0" smtClean="0">
              <a:latin typeface="微軟正黑體" panose="020B0604030504040204" pitchFamily="34" charset="-120"/>
              <a:ea typeface="微軟正黑體" panose="020B0604030504040204" pitchFamily="34" charset="-120"/>
            </a:endParaRPr>
          </a:p>
          <a:p>
            <a:endParaRPr lang="en-US" altLang="zh-TW" sz="2400"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r>
              <a:rPr lang="zh-TW" altLang="en-US" b="1" dirty="0" smtClean="0">
                <a:solidFill>
                  <a:srgbClr val="7030A0"/>
                </a:solidFill>
                <a:latin typeface="微軟正黑體" panose="020B0604030504040204" pitchFamily="34" charset="-120"/>
                <a:ea typeface="微軟正黑體" panose="020B0604030504040204" pitchFamily="34" charset="-120"/>
              </a:rPr>
              <a:t>何謂</a:t>
            </a:r>
            <a:r>
              <a:rPr lang="zh-TW" altLang="en-US" b="1" dirty="0">
                <a:solidFill>
                  <a:srgbClr val="7030A0"/>
                </a:solidFill>
                <a:latin typeface="微軟正黑體" panose="020B0604030504040204" pitchFamily="34" charset="-120"/>
                <a:ea typeface="微軟正黑體" panose="020B0604030504040204" pitchFamily="34" charset="-120"/>
              </a:rPr>
              <a:t>非典型案例？</a:t>
            </a:r>
          </a:p>
          <a:p>
            <a:pPr>
              <a:buClr>
                <a:schemeClr val="accent6">
                  <a:lumMod val="75000"/>
                </a:schemeClr>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rPr>
              <a:t>因每位學生的學習迴路不同，再嚴謹的題目，也會出現學生高層次能力</a:t>
            </a:r>
            <a:r>
              <a:rPr lang="zh-TW" altLang="en-US" sz="2400" dirty="0" smtClean="0">
                <a:latin typeface="微軟正黑體" panose="020B0604030504040204" pitchFamily="34" charset="-120"/>
                <a:ea typeface="微軟正黑體" panose="020B0604030504040204" pitchFamily="34" charset="-120"/>
              </a:rPr>
              <a:t>的題目</a:t>
            </a:r>
            <a:r>
              <a:rPr lang="zh-TW" altLang="en-US" sz="2400" dirty="0">
                <a:latin typeface="微軟正黑體" panose="020B0604030504040204" pitchFamily="34" charset="-120"/>
                <a:ea typeface="微軟正黑體" panose="020B0604030504040204" pitchFamily="34" charset="-120"/>
              </a:rPr>
              <a:t>答對，但基礎能力題答錯的情形，此情況則列為非典型案例。建議</a:t>
            </a:r>
            <a:r>
              <a:rPr lang="zh-TW" altLang="en-US" sz="2400" dirty="0" smtClean="0">
                <a:latin typeface="微軟正黑體" panose="020B0604030504040204" pitchFamily="34" charset="-120"/>
                <a:ea typeface="微軟正黑體" panose="020B0604030504040204" pitchFamily="34" charset="-120"/>
              </a:rPr>
              <a:t>教師</a:t>
            </a:r>
            <a:r>
              <a:rPr lang="zh-TW" altLang="en-US" sz="2400" dirty="0">
                <a:latin typeface="微軟正黑體" panose="020B0604030504040204" pitchFamily="34" charset="-120"/>
                <a:ea typeface="微軟正黑體" panose="020B0604030504040204" pitchFamily="34" charset="-120"/>
              </a:rPr>
              <a:t>可藉討論學生作答內容或與學生詢答，了解學生學習問題所在，來</a:t>
            </a:r>
            <a:r>
              <a:rPr lang="zh-TW" altLang="en-US" sz="2400" dirty="0" smtClean="0">
                <a:latin typeface="微軟正黑體" panose="020B0604030504040204" pitchFamily="34" charset="-120"/>
                <a:ea typeface="微軟正黑體" panose="020B0604030504040204" pitchFamily="34" charset="-120"/>
              </a:rPr>
              <a:t>判定學生</a:t>
            </a:r>
            <a:r>
              <a:rPr lang="zh-TW" altLang="en-US" sz="2400" dirty="0">
                <a:latin typeface="微軟正黑體" panose="020B0604030504040204" pitchFamily="34" charset="-120"/>
                <a:ea typeface="微軟正黑體" panose="020B0604030504040204" pitchFamily="34" charset="-120"/>
              </a:rPr>
              <a:t>能力等級，也建議教師們共備討論。若非典型案例數量太多，應</a:t>
            </a:r>
            <a:r>
              <a:rPr lang="zh-TW" altLang="en-US" sz="2400" dirty="0" smtClean="0">
                <a:latin typeface="微軟正黑體" panose="020B0604030504040204" pitchFamily="34" charset="-120"/>
                <a:ea typeface="微軟正黑體" panose="020B0604030504040204" pitchFamily="34" charset="-120"/>
              </a:rPr>
              <a:t>思考評量</a:t>
            </a:r>
            <a:r>
              <a:rPr lang="zh-TW" altLang="en-US" sz="2400" dirty="0">
                <a:latin typeface="微軟正黑體" panose="020B0604030504040204" pitchFamily="34" charset="-120"/>
                <a:ea typeface="微軟正黑體" panose="020B0604030504040204" pitchFamily="34" charset="-120"/>
              </a:rPr>
              <a:t>試題或評分指引的內容，是否有需要修正之處；或是思考教學過程</a:t>
            </a:r>
            <a:r>
              <a:rPr lang="zh-TW" altLang="en-US" sz="2400" dirty="0" smtClean="0">
                <a:latin typeface="微軟正黑體" panose="020B0604030504040204" pitchFamily="34" charset="-120"/>
                <a:ea typeface="微軟正黑體" panose="020B0604030504040204" pitchFamily="34" charset="-120"/>
              </a:rPr>
              <a:t>，是否</a:t>
            </a:r>
            <a:r>
              <a:rPr lang="zh-TW" altLang="en-US" sz="2400" dirty="0">
                <a:latin typeface="微軟正黑體" panose="020B0604030504040204" pitchFamily="34" charset="-120"/>
                <a:ea typeface="微軟正黑體" panose="020B0604030504040204" pitchFamily="34" charset="-120"/>
              </a:rPr>
              <a:t>有需要再調整的地方。</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162</a:t>
            </a:fld>
            <a:endParaRPr lang="zh-TW" altLang="en-US"/>
          </a:p>
        </p:txBody>
      </p:sp>
    </p:spTree>
    <p:extLst>
      <p:ext uri="{BB962C8B-B14F-4D97-AF65-F5344CB8AC3E}">
        <p14:creationId xmlns:p14="http://schemas.microsoft.com/office/powerpoint/2010/main" val="69338564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972049" y="356709"/>
            <a:ext cx="4064447" cy="6244591"/>
          </a:xfrm>
        </p:spPr>
        <p:txBody>
          <a:bodyPr>
            <a:normAutofit/>
          </a:bodyPr>
          <a:lstStyle/>
          <a:p>
            <a:pPr>
              <a:buFont typeface="Wingdings" panose="05000000000000000000" pitchFamily="2" charset="2"/>
              <a:buChar char="u"/>
              <a:defRPr/>
            </a:pPr>
            <a:r>
              <a:rPr lang="zh-TW" altLang="en-US" sz="2800" b="1" dirty="0">
                <a:solidFill>
                  <a:srgbClr val="7030A0"/>
                </a:solidFill>
                <a:latin typeface="微軟正黑體" panose="020B0604030504040204" pitchFamily="34" charset="-120"/>
                <a:ea typeface="微軟正黑體" panose="020B0604030504040204" pitchFamily="34" charset="-120"/>
              </a:rPr>
              <a:t>教師如何應用評量標準？</a:t>
            </a:r>
            <a:endParaRPr lang="en-US" altLang="zh-TW" sz="2800" b="1" dirty="0">
              <a:solidFill>
                <a:srgbClr val="7030A0"/>
              </a:solidFill>
              <a:latin typeface="微軟正黑體" panose="020B0604030504040204" pitchFamily="34" charset="-120"/>
              <a:ea typeface="微軟正黑體" panose="020B0604030504040204" pitchFamily="34" charset="-120"/>
            </a:endParaRPr>
          </a:p>
          <a:p>
            <a:pPr lvl="1">
              <a:buClr>
                <a:schemeClr val="accent6">
                  <a:lumMod val="75000"/>
                </a:schemeClr>
              </a:buClr>
              <a:buFont typeface="Wingdings" panose="05000000000000000000" pitchFamily="2" charset="2"/>
              <a:buChar char="Ø"/>
              <a:defRPr/>
            </a:pPr>
            <a:r>
              <a:rPr lang="zh-TW" altLang="en-US" sz="2400" dirty="0">
                <a:latin typeface="微軟正黑體" panose="020B0604030504040204" pitchFamily="34" charset="-120"/>
                <a:ea typeface="微軟正黑體" panose="020B0604030504040204" pitchFamily="34" charset="-120"/>
              </a:rPr>
              <a:t>評量標準構成元素及執行流程如左圖所示。</a:t>
            </a:r>
            <a:endParaRPr lang="en-US" altLang="zh-TW" sz="2400" dirty="0">
              <a:latin typeface="微軟正黑體" panose="020B0604030504040204" pitchFamily="34" charset="-120"/>
              <a:ea typeface="微軟正黑體" panose="020B0604030504040204" pitchFamily="34" charset="-120"/>
            </a:endParaRPr>
          </a:p>
          <a:p>
            <a:pPr lvl="1">
              <a:buClr>
                <a:schemeClr val="accent6">
                  <a:lumMod val="75000"/>
                </a:schemeClr>
              </a:buClr>
              <a:buFont typeface="Wingdings" panose="05000000000000000000" pitchFamily="2" charset="2"/>
              <a:buChar char="Ø"/>
              <a:defRPr/>
            </a:pPr>
            <a:r>
              <a:rPr lang="zh-TW" altLang="en-US" sz="2400" dirty="0">
                <a:latin typeface="微軟正黑體" panose="020B0604030504040204" pitchFamily="34" charset="-120"/>
                <a:ea typeface="微軟正黑體" panose="020B0604030504040204" pitchFamily="34" charset="-120"/>
              </a:rPr>
              <a:t>評量標準是教師檢測學生學習歷程及學習成效的依據，作為調整教學活動之參考。</a:t>
            </a:r>
            <a:endParaRPr lang="en-US" altLang="zh-TW" sz="2400" dirty="0">
              <a:latin typeface="微軟正黑體" panose="020B0604030504040204" pitchFamily="34" charset="-120"/>
              <a:ea typeface="微軟正黑體" panose="020B0604030504040204" pitchFamily="34" charset="-120"/>
            </a:endParaRPr>
          </a:p>
          <a:p>
            <a:pPr lvl="1">
              <a:buClr>
                <a:schemeClr val="accent6">
                  <a:lumMod val="75000"/>
                </a:schemeClr>
              </a:buClr>
              <a:buFont typeface="Wingdings" panose="05000000000000000000" pitchFamily="2" charset="2"/>
              <a:buChar char="Ø"/>
              <a:defRPr/>
            </a:pPr>
            <a:r>
              <a:rPr lang="zh-TW" altLang="en-US" sz="2400" dirty="0">
                <a:latin typeface="微軟正黑體" panose="020B0604030504040204" pitchFamily="34" charset="-120"/>
                <a:ea typeface="微軟正黑體" panose="020B0604030504040204" pitchFamily="34" charset="-120"/>
              </a:rPr>
              <a:t>教師可依據不同教學內容設計教學活動，並可依據學生表現適時給予回饋，調整教學計畫與教學策略以協助學生提升其學習品質。 </a:t>
            </a:r>
            <a:endParaRPr lang="en-US" altLang="zh-TW" sz="2400" dirty="0">
              <a:latin typeface="微軟正黑體" panose="020B0604030504040204" pitchFamily="34" charset="-120"/>
              <a:ea typeface="微軟正黑體" panose="020B0604030504040204" pitchFamily="34" charset="-120"/>
            </a:endParaRPr>
          </a:p>
          <a:p>
            <a:pPr lvl="1">
              <a:buClr>
                <a:schemeClr val="accent6">
                  <a:lumMod val="75000"/>
                </a:schemeClr>
              </a:buClr>
              <a:buFont typeface="Wingdings" panose="05000000000000000000" pitchFamily="2" charset="2"/>
              <a:buChar char="Ø"/>
              <a:defRPr/>
            </a:pPr>
            <a:endParaRPr lang="en-US" altLang="zh-TW" sz="2400" dirty="0">
              <a:latin typeface="微軟正黑體" panose="020B0604030504040204" pitchFamily="34" charset="-120"/>
              <a:ea typeface="微軟正黑體" panose="020B0604030504040204" pitchFamily="34" charset="-120"/>
            </a:endParaRPr>
          </a:p>
          <a:p>
            <a:pPr>
              <a:defRPr/>
            </a:pPr>
            <a:endParaRPr lang="zh-TW" altLang="en-US"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56A31DF9-5ED2-407D-BFB5-55EBB327A5E0}" type="slidenum">
              <a:rPr lang="zh-TW" altLang="en-US" smtClean="0"/>
              <a:pPr/>
              <a:t>163</a:t>
            </a:fld>
            <a:endParaRPr lang="zh-TW" altLang="en-US"/>
          </a:p>
        </p:txBody>
      </p:sp>
      <p:grpSp>
        <p:nvGrpSpPr>
          <p:cNvPr id="38" name="群組 37"/>
          <p:cNvGrpSpPr/>
          <p:nvPr/>
        </p:nvGrpSpPr>
        <p:grpSpPr>
          <a:xfrm>
            <a:off x="-53182" y="692942"/>
            <a:ext cx="4936332" cy="5572125"/>
            <a:chOff x="-43657" y="688180"/>
            <a:chExt cx="4936332" cy="5572125"/>
          </a:xfrm>
        </p:grpSpPr>
        <p:grpSp>
          <p:nvGrpSpPr>
            <p:cNvPr id="5" name="群組 4"/>
            <p:cNvGrpSpPr/>
            <p:nvPr/>
          </p:nvGrpSpPr>
          <p:grpSpPr>
            <a:xfrm>
              <a:off x="34925" y="688180"/>
              <a:ext cx="4857750" cy="5572125"/>
              <a:chOff x="0" y="1143000"/>
              <a:chExt cx="4857750" cy="5572125"/>
            </a:xfrm>
          </p:grpSpPr>
          <p:sp>
            <p:nvSpPr>
              <p:cNvPr id="6" name="圓角矩形 5"/>
              <p:cNvSpPr/>
              <p:nvPr/>
            </p:nvSpPr>
            <p:spPr>
              <a:xfrm>
                <a:off x="0" y="2071688"/>
                <a:ext cx="2414587" cy="39290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p>
            </p:txBody>
          </p:sp>
          <p:sp>
            <p:nvSpPr>
              <p:cNvPr id="7" name="矩形 6"/>
              <p:cNvSpPr/>
              <p:nvPr/>
            </p:nvSpPr>
            <p:spPr>
              <a:xfrm>
                <a:off x="142875" y="1143000"/>
                <a:ext cx="4214813" cy="428625"/>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dirty="0">
                    <a:solidFill>
                      <a:srgbClr val="0000CC"/>
                    </a:solidFill>
                    <a:latin typeface="標楷體" panose="03000509000000000000" pitchFamily="65" charset="-120"/>
                  </a:rPr>
                  <a:t>十二年國民基本教育課程綱要</a:t>
                </a:r>
                <a:endParaRPr lang="zh-TW" altLang="en-US" dirty="0">
                  <a:solidFill>
                    <a:srgbClr val="0000CC"/>
                  </a:solidFill>
                  <a:latin typeface="標楷體" panose="03000509000000000000" pitchFamily="65" charset="-120"/>
                  <a:ea typeface="標楷體" panose="03000509000000000000" pitchFamily="65" charset="-120"/>
                </a:endParaRPr>
              </a:p>
            </p:txBody>
          </p:sp>
          <p:sp>
            <p:nvSpPr>
              <p:cNvPr id="8" name="橢圓 7"/>
              <p:cNvSpPr/>
              <p:nvPr/>
            </p:nvSpPr>
            <p:spPr>
              <a:xfrm>
                <a:off x="0" y="3357562"/>
                <a:ext cx="2143108" cy="857256"/>
              </a:xfrm>
              <a:prstGeom prst="ellipse">
                <a:avLst/>
              </a:prstGeom>
              <a:ln>
                <a:solidFill>
                  <a:srgbClr val="0066FF"/>
                </a:solidFill>
              </a:ln>
              <a:effectLst/>
            </p:spPr>
            <p:style>
              <a:lnRef idx="2">
                <a:schemeClr val="accent6"/>
              </a:lnRef>
              <a:fillRef idx="1">
                <a:schemeClr val="lt1"/>
              </a:fillRef>
              <a:effectRef idx="0">
                <a:schemeClr val="accent6"/>
              </a:effectRef>
              <a:fontRef idx="minor">
                <a:schemeClr val="dk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1600" dirty="0">
                    <a:ln w="11430"/>
                    <a:solidFill>
                      <a:srgbClr val="FF0000"/>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內容標準</a:t>
                </a:r>
                <a:endParaRPr lang="en-US" altLang="zh-TW" sz="1600" dirty="0">
                  <a:ln w="11430"/>
                  <a:solidFill>
                    <a:srgbClr val="FF0000"/>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endParaRPr>
              </a:p>
              <a:p>
                <a:pPr algn="ctr">
                  <a:defRPr/>
                </a:pPr>
                <a:r>
                  <a:rPr lang="zh-TW" altLang="en-US" sz="1600" dirty="0">
                    <a:ln w="11430"/>
                    <a:solidFill>
                      <a:srgbClr val="FF0000"/>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表現標準</a:t>
                </a:r>
              </a:p>
            </p:txBody>
          </p:sp>
          <p:sp>
            <p:nvSpPr>
              <p:cNvPr id="9" name="橢圓 8"/>
              <p:cNvSpPr/>
              <p:nvPr/>
            </p:nvSpPr>
            <p:spPr>
              <a:xfrm>
                <a:off x="0" y="4786322"/>
                <a:ext cx="2143108" cy="1000132"/>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評分指引</a:t>
                </a:r>
                <a:endParaRPr lang="en-US" altLang="zh-TW"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endParaRPr>
              </a:p>
              <a:p>
                <a:pPr algn="ctr">
                  <a:defRPr/>
                </a:pPr>
                <a:r>
                  <a:rPr lang="zh-TW" alt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作業示例</a:t>
                </a:r>
              </a:p>
            </p:txBody>
          </p:sp>
          <p:sp>
            <p:nvSpPr>
              <p:cNvPr id="10" name="橢圓 9"/>
              <p:cNvSpPr/>
              <p:nvPr/>
            </p:nvSpPr>
            <p:spPr>
              <a:xfrm>
                <a:off x="2463800" y="2214562"/>
                <a:ext cx="1714500" cy="64293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dirty="0">
                    <a:solidFill>
                      <a:srgbClr val="0000CC"/>
                    </a:solidFill>
                    <a:latin typeface="標楷體" panose="03000509000000000000" pitchFamily="65" charset="-120"/>
                    <a:ea typeface="標楷體" panose="03000509000000000000" pitchFamily="65" charset="-120"/>
                  </a:rPr>
                  <a:t>教學目標</a:t>
                </a:r>
              </a:p>
            </p:txBody>
          </p:sp>
          <p:sp>
            <p:nvSpPr>
              <p:cNvPr id="11" name="橢圓 10"/>
              <p:cNvSpPr/>
              <p:nvPr/>
            </p:nvSpPr>
            <p:spPr>
              <a:xfrm>
                <a:off x="2571750" y="3143250"/>
                <a:ext cx="1714500" cy="6429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dirty="0">
                    <a:solidFill>
                      <a:srgbClr val="0000CC"/>
                    </a:solidFill>
                    <a:latin typeface="標楷體" panose="03000509000000000000" pitchFamily="65" charset="-120"/>
                    <a:ea typeface="標楷體" panose="03000509000000000000" pitchFamily="65" charset="-120"/>
                  </a:rPr>
                  <a:t>教學活動</a:t>
                </a:r>
              </a:p>
            </p:txBody>
          </p:sp>
          <p:sp>
            <p:nvSpPr>
              <p:cNvPr id="12" name="橢圓 11"/>
              <p:cNvSpPr/>
              <p:nvPr/>
            </p:nvSpPr>
            <p:spPr>
              <a:xfrm>
                <a:off x="2562225" y="4071938"/>
                <a:ext cx="1714500" cy="64293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dirty="0">
                    <a:solidFill>
                      <a:srgbClr val="0000CC"/>
                    </a:solidFill>
                    <a:latin typeface="標楷體" panose="03000509000000000000" pitchFamily="65" charset="-120"/>
                    <a:ea typeface="標楷體" panose="03000509000000000000" pitchFamily="65" charset="-120"/>
                  </a:rPr>
                  <a:t>多元評量</a:t>
                </a:r>
              </a:p>
            </p:txBody>
          </p:sp>
          <p:sp>
            <p:nvSpPr>
              <p:cNvPr id="13" name="橢圓 12"/>
              <p:cNvSpPr/>
              <p:nvPr/>
            </p:nvSpPr>
            <p:spPr>
              <a:xfrm>
                <a:off x="2463800" y="5072063"/>
                <a:ext cx="1714500" cy="64293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dirty="0">
                    <a:solidFill>
                      <a:srgbClr val="0000CC"/>
                    </a:solidFill>
                    <a:latin typeface="標楷體" panose="03000509000000000000" pitchFamily="65" charset="-120"/>
                    <a:ea typeface="標楷體" panose="03000509000000000000" pitchFamily="65" charset="-120"/>
                  </a:rPr>
                  <a:t>評定學生表現</a:t>
                </a:r>
              </a:p>
            </p:txBody>
          </p:sp>
          <p:sp>
            <p:nvSpPr>
              <p:cNvPr id="14" name="矩形 13"/>
              <p:cNvSpPr/>
              <p:nvPr/>
            </p:nvSpPr>
            <p:spPr>
              <a:xfrm>
                <a:off x="285750" y="6215063"/>
                <a:ext cx="4429125" cy="5000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dirty="0">
                    <a:solidFill>
                      <a:srgbClr val="0000CC"/>
                    </a:solidFill>
                    <a:latin typeface="標楷體" panose="03000509000000000000" pitchFamily="65" charset="-120"/>
                    <a:ea typeface="標楷體" panose="03000509000000000000" pitchFamily="65" charset="-120"/>
                  </a:rPr>
                  <a:t>學生等級表現</a:t>
                </a:r>
              </a:p>
            </p:txBody>
          </p:sp>
          <p:cxnSp>
            <p:nvCxnSpPr>
              <p:cNvPr id="15" name="直線單箭頭接點 14"/>
              <p:cNvCxnSpPr/>
              <p:nvPr/>
            </p:nvCxnSpPr>
            <p:spPr>
              <a:xfrm rot="5400000">
                <a:off x="1785937" y="1643063"/>
                <a:ext cx="500063" cy="3571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直線單箭頭接點 15"/>
              <p:cNvCxnSpPr>
                <a:stCxn id="7" idx="2"/>
              </p:cNvCxnSpPr>
              <p:nvPr/>
            </p:nvCxnSpPr>
            <p:spPr>
              <a:xfrm rot="16200000" flipH="1">
                <a:off x="2553494" y="1267619"/>
                <a:ext cx="642938" cy="1250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直線單箭頭接點 16"/>
              <p:cNvCxnSpPr>
                <a:stCxn id="8" idx="4"/>
                <a:endCxn id="9" idx="0"/>
              </p:cNvCxnSpPr>
              <p:nvPr/>
            </p:nvCxnSpPr>
            <p:spPr>
              <a:xfrm rot="5400000">
                <a:off x="785019" y="4501356"/>
                <a:ext cx="5715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rot="5400000" flipH="1" flipV="1">
                <a:off x="2055019" y="2609057"/>
                <a:ext cx="719137" cy="1028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直線單箭頭接點 18"/>
              <p:cNvCxnSpPr>
                <a:stCxn id="8" idx="7"/>
                <a:endCxn id="11" idx="2"/>
              </p:cNvCxnSpPr>
              <p:nvPr/>
            </p:nvCxnSpPr>
            <p:spPr>
              <a:xfrm flipV="1">
                <a:off x="1829257" y="3464719"/>
                <a:ext cx="742493" cy="183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直線單箭頭接點 19"/>
              <p:cNvCxnSpPr>
                <a:stCxn id="9" idx="7"/>
                <a:endCxn id="12" idx="2"/>
              </p:cNvCxnSpPr>
              <p:nvPr/>
            </p:nvCxnSpPr>
            <p:spPr>
              <a:xfrm rot="5400000" flipH="1" flipV="1">
                <a:off x="1926431" y="4296569"/>
                <a:ext cx="538163" cy="7334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直線單箭頭接點 20"/>
              <p:cNvCxnSpPr>
                <a:stCxn id="9" idx="7"/>
                <a:endCxn id="13" idx="1"/>
              </p:cNvCxnSpPr>
              <p:nvPr/>
            </p:nvCxnSpPr>
            <p:spPr>
              <a:xfrm rot="16200000" flipH="1">
                <a:off x="2155032" y="4606131"/>
                <a:ext cx="233362" cy="8858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直線單箭頭接點 21"/>
              <p:cNvCxnSpPr>
                <a:stCxn id="13" idx="3"/>
                <a:endCxn id="14" idx="0"/>
              </p:cNvCxnSpPr>
              <p:nvPr/>
            </p:nvCxnSpPr>
            <p:spPr>
              <a:xfrm rot="5400000">
                <a:off x="2310606" y="5811045"/>
                <a:ext cx="593725" cy="2143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弧形箭號 (上彎) 22"/>
              <p:cNvSpPr/>
              <p:nvPr/>
            </p:nvSpPr>
            <p:spPr>
              <a:xfrm rot="16200000">
                <a:off x="2951162" y="3594101"/>
                <a:ext cx="3071813" cy="7413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chemeClr val="tx1"/>
                  </a:solidFill>
                </a:endParaRPr>
              </a:p>
            </p:txBody>
          </p:sp>
          <p:cxnSp>
            <p:nvCxnSpPr>
              <p:cNvPr id="25" name="直線單箭頭接點 24"/>
              <p:cNvCxnSpPr/>
              <p:nvPr/>
            </p:nvCxnSpPr>
            <p:spPr>
              <a:xfrm rot="16200000" flipH="1">
                <a:off x="3295650" y="3925095"/>
                <a:ext cx="285750" cy="793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 name="直線單箭頭接點 25"/>
              <p:cNvCxnSpPr/>
              <p:nvPr/>
            </p:nvCxnSpPr>
            <p:spPr>
              <a:xfrm rot="5400000">
                <a:off x="3213894" y="4929982"/>
                <a:ext cx="428625" cy="15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3" name="文字方塊 2"/>
            <p:cNvSpPr txBox="1"/>
            <p:nvPr/>
          </p:nvSpPr>
          <p:spPr>
            <a:xfrm>
              <a:off x="-43657" y="1844824"/>
              <a:ext cx="2571750" cy="369332"/>
            </a:xfrm>
            <a:prstGeom prst="rect">
              <a:avLst/>
            </a:prstGeom>
            <a:noFill/>
          </p:spPr>
          <p:txBody>
            <a:bodyPr wrap="square" rtlCol="0">
              <a:spAutoFit/>
            </a:bodyPr>
            <a:lstStyle/>
            <a:p>
              <a:pPr algn="ctr">
                <a:defRPr/>
              </a:pPr>
              <a:r>
                <a:rPr lang="zh-TW" altLang="en-US" dirty="0" smtClean="0">
                  <a:solidFill>
                    <a:srgbClr val="0000CC"/>
                  </a:solidFill>
                  <a:latin typeface="標楷體" panose="03000509000000000000" pitchFamily="65" charset="-120"/>
                  <a:ea typeface="標楷體" panose="03000509000000000000" pitchFamily="65" charset="-120"/>
                </a:rPr>
                <a:t>標準本位</a:t>
              </a:r>
              <a:r>
                <a:rPr lang="zh-TW" altLang="en-US" dirty="0">
                  <a:solidFill>
                    <a:srgbClr val="0000CC"/>
                  </a:solidFill>
                  <a:latin typeface="標楷體" panose="03000509000000000000" pitchFamily="65" charset="-120"/>
                  <a:ea typeface="標楷體" panose="03000509000000000000" pitchFamily="65" charset="-120"/>
                </a:rPr>
                <a:t>評量</a:t>
              </a:r>
            </a:p>
          </p:txBody>
        </p:sp>
        <p:cxnSp>
          <p:nvCxnSpPr>
            <p:cNvPr id="28" name="直線接點 27"/>
            <p:cNvCxnSpPr/>
            <p:nvPr/>
          </p:nvCxnSpPr>
          <p:spPr>
            <a:xfrm>
              <a:off x="34925" y="2309018"/>
              <a:ext cx="2414587"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4392613" y="2949562"/>
              <a:ext cx="430887" cy="989818"/>
            </a:xfrm>
            <a:prstGeom prst="rect">
              <a:avLst/>
            </a:prstGeom>
            <a:noFill/>
          </p:spPr>
          <p:txBody>
            <a:bodyPr vert="eaVert" wrap="square" rtlCol="0">
              <a:spAutoFit/>
            </a:bodyPr>
            <a:lstStyle/>
            <a:p>
              <a:r>
                <a:rPr lang="zh-TW" altLang="en-US" sz="1600" dirty="0" smtClean="0">
                  <a:solidFill>
                    <a:schemeClr val="tx2">
                      <a:lumMod val="75000"/>
                    </a:schemeClr>
                  </a:solidFill>
                  <a:latin typeface="標楷體" panose="03000509000000000000" pitchFamily="65" charset="-120"/>
                  <a:ea typeface="標楷體" panose="03000509000000000000" pitchFamily="65" charset="-120"/>
                </a:rPr>
                <a:t>評量回饋</a:t>
              </a:r>
              <a:endParaRPr lang="zh-TW" altLang="en-US" sz="1600" dirty="0">
                <a:solidFill>
                  <a:schemeClr val="tx2">
                    <a:lumMod val="75000"/>
                  </a:schemeClr>
                </a:solidFill>
                <a:latin typeface="標楷體" panose="03000509000000000000" pitchFamily="65" charset="-120"/>
                <a:ea typeface="標楷體" panose="03000509000000000000" pitchFamily="65" charset="-120"/>
              </a:endParaRPr>
            </a:p>
          </p:txBody>
        </p:sp>
      </p:grpSp>
      <p:cxnSp>
        <p:nvCxnSpPr>
          <p:cNvPr id="45" name="直線單箭頭接點 44"/>
          <p:cNvCxnSpPr/>
          <p:nvPr/>
        </p:nvCxnSpPr>
        <p:spPr>
          <a:xfrm rot="16200000" flipH="1">
            <a:off x="3325019" y="2519362"/>
            <a:ext cx="285750" cy="793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2115439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164</a:t>
            </a:fld>
            <a:endParaRPr lang="zh-TW" altLang="en-US"/>
          </a:p>
        </p:txBody>
      </p:sp>
      <p:sp>
        <p:nvSpPr>
          <p:cNvPr id="5" name="矩形 4"/>
          <p:cNvSpPr/>
          <p:nvPr/>
        </p:nvSpPr>
        <p:spPr>
          <a:xfrm>
            <a:off x="323528" y="116632"/>
            <a:ext cx="8712968" cy="5816977"/>
          </a:xfrm>
          <a:prstGeom prst="rect">
            <a:avLst/>
          </a:prstGeom>
        </p:spPr>
        <p:txBody>
          <a:bodyPr wrap="square">
            <a:spAutoFit/>
          </a:bodyPr>
          <a:lstStyle/>
          <a:p>
            <a:pPr marL="285750" indent="-285750">
              <a:buFont typeface="Wingdings" panose="05000000000000000000" pitchFamily="2" charset="2"/>
              <a:buChar char="u"/>
            </a:pPr>
            <a:r>
              <a:rPr lang="zh-TW" altLang="en-US" sz="2400" dirty="0">
                <a:solidFill>
                  <a:srgbClr val="7030A0"/>
                </a:solidFill>
                <a:latin typeface="微軟正黑體" panose="020B0604030504040204" pitchFamily="34" charset="-120"/>
                <a:ea typeface="微軟正黑體" panose="020B0604030504040204" pitchFamily="34" charset="-120"/>
              </a:rPr>
              <a:t> </a:t>
            </a:r>
            <a:r>
              <a:rPr lang="zh-TW" altLang="en-US" sz="2800" b="1" dirty="0">
                <a:solidFill>
                  <a:srgbClr val="7030A0"/>
                </a:solidFill>
                <a:latin typeface="微軟正黑體" panose="020B0604030504040204" pitchFamily="34" charset="-120"/>
                <a:ea typeface="微軟正黑體" panose="020B0604030504040204" pitchFamily="34" charset="-120"/>
              </a:rPr>
              <a:t>評量標準會修訂嗎？</a:t>
            </a:r>
          </a:p>
          <a:p>
            <a:r>
              <a:rPr lang="zh-TW" altLang="en-US" sz="2400" dirty="0">
                <a:latin typeface="微軟正黑體" panose="020B0604030504040204" pitchFamily="34" charset="-120"/>
                <a:ea typeface="微軟正黑體" panose="020B0604030504040204" pitchFamily="34" charset="-120"/>
              </a:rPr>
              <a:t>會，正式公告後仍將持續增進標準之完整性。除了利用預試施測觀察</a:t>
            </a:r>
            <a:r>
              <a:rPr lang="zh-TW" altLang="en-US" sz="2400" dirty="0" smtClean="0">
                <a:latin typeface="微軟正黑體" panose="020B0604030504040204" pitchFamily="34" charset="-120"/>
                <a:ea typeface="微軟正黑體" panose="020B0604030504040204" pitchFamily="34" charset="-120"/>
              </a:rPr>
              <a:t>學生表現</a:t>
            </a:r>
            <a:r>
              <a:rPr lang="zh-TW" altLang="en-US" sz="2400" dirty="0">
                <a:latin typeface="微軟正黑體" panose="020B0604030504040204" pitchFamily="34" charset="-120"/>
                <a:ea typeface="微軟正黑體" panose="020B0604030504040204" pitchFamily="34" charset="-120"/>
              </a:rPr>
              <a:t>作為修訂參考外，若課綱更新時，此套評量標準將一併修訂相關內容。</a:t>
            </a:r>
          </a:p>
          <a:p>
            <a:pPr marL="457200" indent="-457200">
              <a:buFont typeface="Wingdings" panose="05000000000000000000" pitchFamily="2" charset="2"/>
              <a:buChar char="u"/>
            </a:pPr>
            <a:r>
              <a:rPr lang="zh-TW" altLang="en-US" sz="2800" b="1" dirty="0" smtClean="0">
                <a:solidFill>
                  <a:srgbClr val="7030A0"/>
                </a:solidFill>
                <a:latin typeface="微軟正黑體" panose="020B0604030504040204" pitchFamily="34" charset="-120"/>
                <a:ea typeface="微軟正黑體" panose="020B0604030504040204" pitchFamily="34" charset="-120"/>
              </a:rPr>
              <a:t>如何</a:t>
            </a:r>
            <a:r>
              <a:rPr lang="zh-TW" altLang="en-US" sz="2800" b="1" dirty="0">
                <a:solidFill>
                  <a:srgbClr val="7030A0"/>
                </a:solidFill>
                <a:latin typeface="微軟正黑體" panose="020B0604030504040204" pitchFamily="34" charset="-120"/>
                <a:ea typeface="微軟正黑體" panose="020B0604030504040204" pitchFamily="34" charset="-120"/>
              </a:rPr>
              <a:t>將不同等級的成績，總結出學期總成績？</a:t>
            </a:r>
          </a:p>
          <a:p>
            <a:r>
              <a:rPr lang="zh-TW" altLang="en-US" sz="2400" dirty="0">
                <a:latin typeface="微軟正黑體" panose="020B0604030504040204" pitchFamily="34" charset="-120"/>
                <a:ea typeface="微軟正黑體" panose="020B0604030504040204" pitchFamily="34" charset="-120"/>
              </a:rPr>
              <a:t>目前臺師大心測中心已發展一套成績整合系統，完成成績輸入後，依照</a:t>
            </a:r>
            <a:r>
              <a:rPr lang="zh-TW" altLang="en-US" sz="2400" dirty="0" smtClean="0">
                <a:latin typeface="微軟正黑體" panose="020B0604030504040204" pitchFamily="34" charset="-120"/>
                <a:ea typeface="微軟正黑體" panose="020B0604030504040204" pitchFamily="34" charset="-120"/>
              </a:rPr>
              <a:t>步驟</a:t>
            </a:r>
            <a:r>
              <a:rPr lang="zh-TW" altLang="en-US" sz="2400" dirty="0">
                <a:latin typeface="微軟正黑體" panose="020B0604030504040204" pitchFamily="34" charset="-120"/>
                <a:ea typeface="微軟正黑體" panose="020B0604030504040204" pitchFamily="34" charset="-120"/>
              </a:rPr>
              <a:t>便可完成成績總結計算，並可執行成績轉換（百分制與等級制之轉換）。</a:t>
            </a:r>
          </a:p>
          <a:p>
            <a:pPr marL="457200" indent="-457200">
              <a:buFont typeface="Wingdings" panose="05000000000000000000" pitchFamily="2" charset="2"/>
              <a:buChar char="u"/>
            </a:pPr>
            <a:r>
              <a:rPr lang="zh-TW" altLang="en-US" sz="2800" b="1" dirty="0" smtClean="0">
                <a:solidFill>
                  <a:srgbClr val="7030A0"/>
                </a:solidFill>
                <a:latin typeface="微軟正黑體" panose="020B0604030504040204" pitchFamily="34" charset="-120"/>
                <a:ea typeface="微軟正黑體" panose="020B0604030504040204" pitchFamily="34" charset="-120"/>
              </a:rPr>
              <a:t>素養</a:t>
            </a:r>
            <a:r>
              <a:rPr lang="zh-TW" altLang="en-US" sz="2800" b="1" dirty="0">
                <a:solidFill>
                  <a:srgbClr val="7030A0"/>
                </a:solidFill>
                <a:latin typeface="微軟正黑體" panose="020B0604030504040204" pitchFamily="34" charset="-120"/>
                <a:ea typeface="微軟正黑體" panose="020B0604030504040204" pitchFamily="34" charset="-120"/>
              </a:rPr>
              <a:t>導向標準本位評量是否有官方網站？</a:t>
            </a:r>
          </a:p>
          <a:p>
            <a:r>
              <a:rPr lang="zh-TW" altLang="en-US" sz="2400" dirty="0">
                <a:latin typeface="微軟正黑體" panose="020B0604030504040204" pitchFamily="34" charset="-120"/>
                <a:ea typeface="微軟正黑體" panose="020B0604030504040204" pitchFamily="34" charset="-120"/>
              </a:rPr>
              <a:t>國民中小學學生學習成就素養導向標準本位評量之專屬網頁：</a:t>
            </a:r>
          </a:p>
          <a:p>
            <a:r>
              <a:rPr lang="zh-TW" altLang="en-US" sz="2400" dirty="0">
                <a:latin typeface="微軟正黑體" panose="020B0604030504040204" pitchFamily="34" charset="-120"/>
                <a:ea typeface="微軟正黑體" panose="020B0604030504040204" pitchFamily="34" charset="-120"/>
              </a:rPr>
              <a:t>方法一：點選以下網址</a:t>
            </a:r>
          </a:p>
          <a:p>
            <a:r>
              <a:rPr lang="zh-TW" altLang="en-US" sz="2400" dirty="0">
                <a:latin typeface="微軟正黑體" panose="020B0604030504040204" pitchFamily="34" charset="-120"/>
                <a:ea typeface="微軟正黑體" panose="020B0604030504040204" pitchFamily="34" charset="-120"/>
              </a:rPr>
              <a:t>https://www.sbasa.ntnu.edu.tw/SBASA/HomePage/index.aspx</a:t>
            </a:r>
          </a:p>
          <a:p>
            <a:r>
              <a:rPr lang="zh-TW" altLang="en-US" sz="2400" dirty="0">
                <a:latin typeface="微軟正黑體" panose="020B0604030504040204" pitchFamily="34" charset="-120"/>
                <a:ea typeface="微軟正黑體" panose="020B0604030504040204" pitchFamily="34" charset="-120"/>
              </a:rPr>
              <a:t>方法二：使用手機掃瞄右方 QR CODE。</a:t>
            </a:r>
          </a:p>
          <a:p>
            <a:r>
              <a:rPr lang="zh-TW" altLang="en-US" sz="2400" dirty="0">
                <a:latin typeface="微軟正黑體" panose="020B0604030504040204" pitchFamily="34" charset="-120"/>
                <a:ea typeface="微軟正黑體" panose="020B0604030504040204" pitchFamily="34" charset="-120"/>
              </a:rPr>
              <a:t>方法三：於網頁上打「SBASA」搜尋</a:t>
            </a:r>
            <a:r>
              <a:rPr lang="zh-TW" altLang="en-US"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pic>
        <p:nvPicPr>
          <p:cNvPr id="6" name="圖片 5" descr="SBASA code.JPG"/>
          <p:cNvPicPr>
            <a:picLocks noChangeAspect="1"/>
          </p:cNvPicPr>
          <p:nvPr/>
        </p:nvPicPr>
        <p:blipFill>
          <a:blip r:embed="rId2" cstate="print"/>
          <a:stretch>
            <a:fillRect/>
          </a:stretch>
        </p:blipFill>
        <p:spPr>
          <a:xfrm>
            <a:off x="7524328" y="4814913"/>
            <a:ext cx="1340768" cy="1340768"/>
          </a:xfrm>
          <a:prstGeom prst="rect">
            <a:avLst/>
          </a:prstGeom>
        </p:spPr>
      </p:pic>
      <p:grpSp>
        <p:nvGrpSpPr>
          <p:cNvPr id="7" name="群組 6"/>
          <p:cNvGrpSpPr/>
          <p:nvPr/>
        </p:nvGrpSpPr>
        <p:grpSpPr>
          <a:xfrm>
            <a:off x="7668344" y="6187233"/>
            <a:ext cx="1116632" cy="307777"/>
            <a:chOff x="7631832" y="5949280"/>
            <a:chExt cx="1116632" cy="307777"/>
          </a:xfrm>
        </p:grpSpPr>
        <p:sp>
          <p:nvSpPr>
            <p:cNvPr id="8" name="文字方塊 7"/>
            <p:cNvSpPr txBox="1"/>
            <p:nvPr/>
          </p:nvSpPr>
          <p:spPr>
            <a:xfrm>
              <a:off x="7631832" y="5949280"/>
              <a:ext cx="1116632"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TW" sz="1400" dirty="0" smtClean="0"/>
                <a:t>       </a:t>
              </a:r>
              <a:r>
                <a:rPr lang="en-US" altLang="zh-TW" sz="1400" dirty="0" err="1" smtClean="0"/>
                <a:t>SBASA</a:t>
              </a:r>
              <a:endParaRPr lang="zh-TW" altLang="en-US" sz="1400" dirty="0"/>
            </a:p>
          </p:txBody>
        </p:sp>
        <p:pic>
          <p:nvPicPr>
            <p:cNvPr id="9" name="圖片 8" descr="搜尋.jpg"/>
            <p:cNvPicPr>
              <a:picLocks noChangeAspect="1"/>
            </p:cNvPicPr>
            <p:nvPr/>
          </p:nvPicPr>
          <p:blipFill>
            <a:blip r:embed="rId3" cstate="print">
              <a:clrChange>
                <a:clrFrom>
                  <a:srgbClr val="FEFFFF"/>
                </a:clrFrom>
                <a:clrTo>
                  <a:srgbClr val="FEFFFF">
                    <a:alpha val="0"/>
                  </a:srgbClr>
                </a:clrTo>
              </a:clrChange>
            </a:blip>
            <a:srcRect/>
            <a:stretch>
              <a:fillRect/>
            </a:stretch>
          </p:blipFill>
          <p:spPr>
            <a:xfrm>
              <a:off x="7668344" y="5949280"/>
              <a:ext cx="285750" cy="276225"/>
            </a:xfrm>
            <a:prstGeom prst="rect">
              <a:avLst/>
            </a:prstGeom>
            <a:noFill/>
            <a:ln>
              <a:noFill/>
            </a:ln>
          </p:spPr>
        </p:pic>
      </p:grpSp>
    </p:spTree>
    <p:extLst>
      <p:ext uri="{BB962C8B-B14F-4D97-AF65-F5344CB8AC3E}">
        <p14:creationId xmlns:p14="http://schemas.microsoft.com/office/powerpoint/2010/main" val="4148785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A0B8F82-D714-4106-84AA-2376E58C687F}"/>
              </a:ext>
            </a:extLst>
          </p:cNvPr>
          <p:cNvSpPr>
            <a:spLocks noGrp="1"/>
          </p:cNvSpPr>
          <p:nvPr>
            <p:ph type="title"/>
          </p:nvPr>
        </p:nvSpPr>
        <p:spPr/>
        <p:txBody>
          <a:bodyPr/>
          <a:lstStyle/>
          <a:p>
            <a:r>
              <a:rPr lang="zh-TW" altLang="en-US">
                <a:cs typeface="Times New Roman" panose="02020603050405020304" pitchFamily="18" charset="0"/>
              </a:rPr>
              <a:t>評量配套</a:t>
            </a:r>
            <a:endParaRPr lang="zh-TW" altLang="en-US"/>
          </a:p>
        </p:txBody>
      </p:sp>
      <p:sp>
        <p:nvSpPr>
          <p:cNvPr id="3" name="內容版面配置區 2">
            <a:extLst>
              <a:ext uri="{FF2B5EF4-FFF2-40B4-BE49-F238E27FC236}">
                <a16:creationId xmlns="" xmlns:a16="http://schemas.microsoft.com/office/drawing/2014/main" id="{6CDBB516-5061-4D29-913C-53AD2BEDEF5C}"/>
              </a:ext>
            </a:extLst>
          </p:cNvPr>
          <p:cNvSpPr>
            <a:spLocks noGrp="1"/>
          </p:cNvSpPr>
          <p:nvPr>
            <p:ph idx="1"/>
          </p:nvPr>
        </p:nvSpPr>
        <p:spPr/>
        <p:txBody>
          <a:bodyPr/>
          <a:lstStyle/>
          <a:p>
            <a:pPr>
              <a:spcBef>
                <a:spcPts val="300"/>
              </a:spcBef>
              <a:buFont typeface="Wingdings" panose="05000000000000000000" pitchFamily="2" charset="2"/>
              <a:buChar char="Ø"/>
            </a:pPr>
            <a:r>
              <a:rPr lang="zh-TW" altLang="zh-TW" sz="2400" dirty="0">
                <a:latin typeface="+mn-ea"/>
              </a:rPr>
              <a:t>面對此教育變革，</a:t>
            </a:r>
            <a:r>
              <a:rPr lang="zh-TW" altLang="zh-TW" sz="2400" b="1" dirty="0">
                <a:latin typeface="+mn-ea"/>
              </a:rPr>
              <a:t>國教署</a:t>
            </a:r>
            <a:r>
              <a:rPr lang="zh-TW" altLang="en-US" sz="2400" b="1" dirty="0">
                <a:latin typeface="+mn-ea"/>
              </a:rPr>
              <a:t>與</a:t>
            </a:r>
            <a:r>
              <a:rPr lang="zh-TW" altLang="zh-TW" sz="2400" b="1" dirty="0">
                <a:latin typeface="+mn-ea"/>
              </a:rPr>
              <a:t>臺師大心測中心</a:t>
            </a:r>
            <a:r>
              <a:rPr lang="zh-TW" altLang="en-US" sz="2400" b="1" dirty="0">
                <a:latin typeface="+mn-ea"/>
              </a:rPr>
              <a:t>共同規畫</a:t>
            </a:r>
            <a:r>
              <a:rPr lang="zh-TW" altLang="en-US" sz="2400" dirty="0">
                <a:latin typeface="+mn-ea"/>
              </a:rPr>
              <a:t>十二年國教</a:t>
            </a:r>
            <a:r>
              <a:rPr lang="zh-TW" altLang="en-US" sz="2400" b="1" dirty="0">
                <a:solidFill>
                  <a:srgbClr val="FF0000"/>
                </a:solidFill>
                <a:latin typeface="+mn-ea"/>
              </a:rPr>
              <a:t>素養導向評量配套措施</a:t>
            </a:r>
            <a:r>
              <a:rPr lang="zh-TW" altLang="en-US" sz="2400" dirty="0">
                <a:latin typeface="+mn-ea"/>
              </a:rPr>
              <a:t>，執行三項主軸計畫，以落實</a:t>
            </a:r>
            <a:r>
              <a:rPr lang="zh-TW" altLang="zh-TW" sz="2400" dirty="0">
                <a:latin typeface="+mn-ea"/>
              </a:rPr>
              <a:t>十二年國教課綱核心素養之</a:t>
            </a:r>
            <a:r>
              <a:rPr lang="zh-TW" altLang="en-US" sz="2400" dirty="0">
                <a:latin typeface="+mn-ea"/>
              </a:rPr>
              <a:t>有效評量</a:t>
            </a:r>
            <a:r>
              <a:rPr lang="zh-TW" altLang="zh-TW" sz="2400" dirty="0">
                <a:latin typeface="+mn-ea"/>
              </a:rPr>
              <a:t>。</a:t>
            </a:r>
            <a:r>
              <a:rPr lang="zh-TW" altLang="en-US" sz="2400" dirty="0">
                <a:latin typeface="+mn-ea"/>
              </a:rPr>
              <a:t>分別為：</a:t>
            </a:r>
            <a:endParaRPr lang="en-US" altLang="zh-TW" sz="2400" dirty="0">
              <a:latin typeface="+mn-ea"/>
            </a:endParaRPr>
          </a:p>
          <a:p>
            <a:pPr>
              <a:spcBef>
                <a:spcPts val="300"/>
              </a:spcBef>
              <a:buFont typeface="Wingdings" panose="05000000000000000000" pitchFamily="2" charset="2"/>
              <a:buChar char="Ø"/>
            </a:pPr>
            <a:endParaRPr lang="en-US" altLang="zh-TW" sz="2400" dirty="0">
              <a:latin typeface="+mn-ea"/>
            </a:endParaRPr>
          </a:p>
          <a:p>
            <a:pPr marL="457200" lvl="1" indent="0">
              <a:spcBef>
                <a:spcPts val="300"/>
              </a:spcBef>
              <a:buNone/>
            </a:pPr>
            <a:r>
              <a:rPr lang="en-US" altLang="zh-TW" sz="3000" dirty="0">
                <a:latin typeface="+mn-ea"/>
              </a:rPr>
              <a:t>(1)</a:t>
            </a:r>
            <a:r>
              <a:rPr lang="zh-TW" altLang="en-US" sz="3000" dirty="0">
                <a:latin typeface="+mn-ea"/>
              </a:rPr>
              <a:t>國中階段總結式評量：</a:t>
            </a:r>
            <a:r>
              <a:rPr lang="zh-TW" altLang="zh-TW" sz="3000" dirty="0">
                <a:latin typeface="+mn-ea"/>
              </a:rPr>
              <a:t>國中教育會考</a:t>
            </a:r>
            <a:r>
              <a:rPr lang="zh-TW" altLang="en-US" sz="3000" dirty="0">
                <a:latin typeface="+mn-ea"/>
              </a:rPr>
              <a:t>試題研發</a:t>
            </a:r>
            <a:r>
              <a:rPr lang="zh-TW" altLang="zh-TW" sz="3000" dirty="0">
                <a:latin typeface="+mn-ea"/>
              </a:rPr>
              <a:t>計畫</a:t>
            </a:r>
            <a:endParaRPr lang="en-US" altLang="zh-TW" sz="3000" dirty="0">
              <a:latin typeface="+mn-ea"/>
            </a:endParaRPr>
          </a:p>
          <a:p>
            <a:pPr marL="457200" lvl="1" indent="0">
              <a:spcBef>
                <a:spcPts val="300"/>
              </a:spcBef>
              <a:buNone/>
            </a:pPr>
            <a:r>
              <a:rPr lang="en-US" altLang="zh-TW" sz="3000" dirty="0">
                <a:latin typeface="+mn-ea"/>
              </a:rPr>
              <a:t>(2)</a:t>
            </a:r>
            <a:r>
              <a:rPr lang="zh-TW" altLang="en-US" sz="3000" b="1" dirty="0">
                <a:solidFill>
                  <a:srgbClr val="FF0000"/>
                </a:solidFill>
                <a:latin typeface="+mn-ea"/>
              </a:rPr>
              <a:t>課室平時評量：</a:t>
            </a:r>
            <a:r>
              <a:rPr lang="zh-TW" altLang="zh-TW" sz="3000" b="1" dirty="0">
                <a:solidFill>
                  <a:srgbClr val="FF0000"/>
                </a:solidFill>
                <a:latin typeface="+mn-ea"/>
              </a:rPr>
              <a:t>國</a:t>
            </a:r>
            <a:r>
              <a:rPr lang="zh-TW" altLang="en-US" sz="3000" b="1" dirty="0">
                <a:solidFill>
                  <a:srgbClr val="FF0000"/>
                </a:solidFill>
                <a:latin typeface="+mn-ea"/>
              </a:rPr>
              <a:t>民中小學學生學習成就素養導向標準本位評量計畫</a:t>
            </a:r>
            <a:endParaRPr lang="en-US" altLang="zh-TW" sz="3000" b="1" dirty="0">
              <a:solidFill>
                <a:srgbClr val="FF0000"/>
              </a:solidFill>
              <a:latin typeface="+mn-ea"/>
            </a:endParaRPr>
          </a:p>
        </p:txBody>
      </p:sp>
      <p:sp>
        <p:nvSpPr>
          <p:cNvPr id="4" name="投影片編號版面配置區 3">
            <a:extLst>
              <a:ext uri="{FF2B5EF4-FFF2-40B4-BE49-F238E27FC236}">
                <a16:creationId xmlns="" xmlns:a16="http://schemas.microsoft.com/office/drawing/2014/main" id="{EF83730F-12F7-4D86-827F-FDF143971E1E}"/>
              </a:ext>
            </a:extLst>
          </p:cNvPr>
          <p:cNvSpPr>
            <a:spLocks noGrp="1"/>
          </p:cNvSpPr>
          <p:nvPr>
            <p:ph type="sldNum" sz="quarter" idx="12"/>
          </p:nvPr>
        </p:nvSpPr>
        <p:spPr/>
        <p:txBody>
          <a:bodyPr/>
          <a:lstStyle/>
          <a:p>
            <a:fld id="{F7DBB841-797D-4981-90E2-FEB5F237D115}" type="slidenum">
              <a:rPr lang="zh-TW" altLang="en-US" smtClean="0"/>
              <a:pPr/>
              <a:t>17</a:t>
            </a:fld>
            <a:endParaRPr lang="zh-TW" altLang="en-US"/>
          </a:p>
        </p:txBody>
      </p:sp>
    </p:spTree>
    <p:extLst>
      <p:ext uri="{BB962C8B-B14F-4D97-AF65-F5344CB8AC3E}">
        <p14:creationId xmlns:p14="http://schemas.microsoft.com/office/powerpoint/2010/main" val="288416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1115616" y="2420887"/>
            <a:ext cx="6840760" cy="2657525"/>
          </a:xfrm>
        </p:spPr>
        <p:txBody>
          <a:bodyPr/>
          <a:lstStyle/>
          <a:p>
            <a:pPr>
              <a:defRPr/>
            </a:pPr>
            <a:r>
              <a:rPr lang="zh-TW" altLang="en-US" sz="4000">
                <a:latin typeface="微軟正黑體" pitchFamily="34" charset="-120"/>
                <a:ea typeface="微軟正黑體" pitchFamily="34" charset="-120"/>
              </a:rPr>
              <a:t>為什麼要採用標準本位評量？</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en-US" sz="2000">
                <a:latin typeface="微軟正黑體" pitchFamily="34" charset="-120"/>
                <a:ea typeface="微軟正黑體" pitchFamily="34" charset="-120"/>
              </a:rPr>
              <a:t> </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en-US" sz="4800">
                <a:latin typeface="微軟正黑體" pitchFamily="34" charset="-120"/>
                <a:ea typeface="微軟正黑體" pitchFamily="34" charset="-120"/>
              </a:rPr>
              <a:t>標準本位評量概述</a:t>
            </a:r>
            <a:br>
              <a:rPr lang="zh-TW" altLang="en-US" sz="4800">
                <a:latin typeface="微軟正黑體" pitchFamily="34" charset="-120"/>
                <a:ea typeface="微軟正黑體" pitchFamily="34" charset="-120"/>
              </a:rPr>
            </a:br>
            <a:endParaRPr lang="zh-TW" altLang="en-US" sz="4800">
              <a:latin typeface="微軟正黑體" pitchFamily="34" charset="-120"/>
              <a:ea typeface="微軟正黑體" pitchFamily="34" charset="-120"/>
            </a:endParaRPr>
          </a:p>
        </p:txBody>
      </p:sp>
      <p:sp>
        <p:nvSpPr>
          <p:cNvPr id="5" name="投影片編號版面配置區 4"/>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672691F9-B978-4C5D-8C2F-723E7306EE5E}" type="slidenum">
              <a:rPr kumimoji="0" lang="zh-TW" altLang="en-US">
                <a:solidFill>
                  <a:schemeClr val="bg1"/>
                </a:solidFill>
                <a:ea typeface="標楷體" panose="03000509000000000000" pitchFamily="65" charset="-120"/>
              </a:rPr>
              <a:pPr eaLnBrk="1" hangingPunct="1"/>
              <a:t>18</a:t>
            </a:fld>
            <a:endParaRPr kumimoji="0" lang="zh-TW" altLang="en-US">
              <a:solidFill>
                <a:schemeClr val="bg1"/>
              </a:solidFill>
              <a:ea typeface="標楷體" panose="03000509000000000000" pitchFamily="65" charset="-120"/>
            </a:endParaRPr>
          </a:p>
        </p:txBody>
      </p:sp>
    </p:spTree>
    <p:extLst>
      <p:ext uri="{BB962C8B-B14F-4D97-AF65-F5344CB8AC3E}">
        <p14:creationId xmlns:p14="http://schemas.microsoft.com/office/powerpoint/2010/main" val="732899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19</a:t>
            </a:fld>
            <a:endParaRPr lang="zh-TW" altLang="en-US"/>
          </a:p>
        </p:txBody>
      </p:sp>
      <p:sp>
        <p:nvSpPr>
          <p:cNvPr id="5" name="文字方塊 4"/>
          <p:cNvSpPr txBox="1"/>
          <p:nvPr/>
        </p:nvSpPr>
        <p:spPr>
          <a:xfrm>
            <a:off x="874766" y="1947490"/>
            <a:ext cx="7776864" cy="2123658"/>
          </a:xfrm>
          <a:prstGeom prst="rect">
            <a:avLst/>
          </a:prstGeom>
          <a:noFill/>
        </p:spPr>
        <p:txBody>
          <a:bodyPr>
            <a:spAutoFit/>
          </a:bodyPr>
          <a:lstStyle/>
          <a:p>
            <a:pPr marL="4213225" indent="-4213225">
              <a:defRPr/>
            </a:pPr>
            <a:r>
              <a:rPr lang="zh-TW" altLang="en-US" sz="6600" b="1" dirty="0">
                <a:gradFill>
                  <a:gsLst>
                    <a:gs pos="0">
                      <a:srgbClr val="FF0000"/>
                    </a:gs>
                    <a:gs pos="63000">
                      <a:srgbClr val="006600"/>
                    </a:gs>
                    <a:gs pos="100000">
                      <a:srgbClr val="0000CC"/>
                    </a:gs>
                  </a:gsLst>
                  <a:lin ang="5400000" scaled="0"/>
                </a:gradFill>
                <a:latin typeface="微軟正黑體" panose="020B0604030504040204" pitchFamily="34" charset="-120"/>
                <a:ea typeface="微軟正黑體" panose="020B0604030504040204" pitchFamily="34" charset="-120"/>
              </a:rPr>
              <a:t>發一張</a:t>
            </a:r>
            <a:r>
              <a:rPr lang="en-US" altLang="zh-TW" sz="6600" b="1" dirty="0">
                <a:gradFill>
                  <a:gsLst>
                    <a:gs pos="0">
                      <a:srgbClr val="FF0000"/>
                    </a:gs>
                    <a:gs pos="63000">
                      <a:srgbClr val="006600"/>
                    </a:gs>
                    <a:gs pos="100000">
                      <a:srgbClr val="0000CC"/>
                    </a:gs>
                  </a:gsLst>
                  <a:lin ang="5400000" scaled="0"/>
                </a:gradFill>
                <a:latin typeface="微軟正黑體" panose="020B0604030504040204" pitchFamily="34" charset="-120"/>
                <a:ea typeface="微軟正黑體" panose="020B0604030504040204" pitchFamily="34" charset="-120"/>
              </a:rPr>
              <a:t> "</a:t>
            </a:r>
            <a:r>
              <a:rPr lang="zh-TW" altLang="en-US" sz="6600" b="1" dirty="0">
                <a:gradFill>
                  <a:gsLst>
                    <a:gs pos="0">
                      <a:srgbClr val="FF0000"/>
                    </a:gs>
                    <a:gs pos="63000">
                      <a:srgbClr val="006600"/>
                    </a:gs>
                    <a:gs pos="100000">
                      <a:srgbClr val="0000CC"/>
                    </a:gs>
                  </a:gsLst>
                  <a:lin ang="5400000" scaled="0"/>
                </a:gradFill>
                <a:latin typeface="微軟正黑體" panose="020B0604030504040204" pitchFamily="34" charset="-120"/>
                <a:ea typeface="微軟正黑體" panose="020B0604030504040204" pitchFamily="34" charset="-120"/>
              </a:rPr>
              <a:t>有溫度</a:t>
            </a:r>
            <a:r>
              <a:rPr lang="en-US" altLang="zh-TW" sz="6600" b="1" dirty="0">
                <a:gradFill>
                  <a:gsLst>
                    <a:gs pos="0">
                      <a:srgbClr val="FF0000"/>
                    </a:gs>
                    <a:gs pos="63000">
                      <a:srgbClr val="006600"/>
                    </a:gs>
                    <a:gs pos="100000">
                      <a:srgbClr val="0000CC"/>
                    </a:gs>
                  </a:gsLst>
                  <a:lin ang="5400000" scaled="0"/>
                </a:gradFill>
                <a:latin typeface="微軟正黑體" panose="020B0604030504040204" pitchFamily="34" charset="-120"/>
                <a:ea typeface="微軟正黑體" panose="020B0604030504040204" pitchFamily="34" charset="-120"/>
              </a:rPr>
              <a:t>"</a:t>
            </a:r>
            <a:r>
              <a:rPr lang="zh-TW" altLang="en-US" sz="6600" b="1" dirty="0">
                <a:gradFill>
                  <a:gsLst>
                    <a:gs pos="0">
                      <a:srgbClr val="FF0000"/>
                    </a:gs>
                    <a:gs pos="63000">
                      <a:srgbClr val="006600"/>
                    </a:gs>
                    <a:gs pos="100000">
                      <a:srgbClr val="0000CC"/>
                    </a:gs>
                  </a:gsLst>
                  <a:lin ang="5400000" scaled="0"/>
                </a:gradFill>
                <a:latin typeface="微軟正黑體" panose="020B0604030504040204" pitchFamily="34" charset="-120"/>
                <a:ea typeface="微軟正黑體" panose="020B0604030504040204" pitchFamily="34" charset="-120"/>
              </a:rPr>
              <a:t>的</a:t>
            </a:r>
            <a:endParaRPr lang="en-US" altLang="zh-TW" sz="6600" b="1" dirty="0">
              <a:gradFill>
                <a:gsLst>
                  <a:gs pos="0">
                    <a:srgbClr val="FF0000"/>
                  </a:gs>
                  <a:gs pos="63000">
                    <a:srgbClr val="006600"/>
                  </a:gs>
                  <a:gs pos="100000">
                    <a:srgbClr val="0000CC"/>
                  </a:gs>
                </a:gsLst>
                <a:lin ang="5400000" scaled="0"/>
              </a:gradFill>
              <a:latin typeface="微軟正黑體" panose="020B0604030504040204" pitchFamily="34" charset="-120"/>
              <a:ea typeface="微軟正黑體" panose="020B0604030504040204" pitchFamily="34" charset="-120"/>
            </a:endParaRPr>
          </a:p>
          <a:p>
            <a:pPr marL="4846638">
              <a:defRPr/>
            </a:pPr>
            <a:r>
              <a:rPr lang="zh-TW" altLang="en-US" sz="6600" b="1" dirty="0">
                <a:gradFill>
                  <a:gsLst>
                    <a:gs pos="0">
                      <a:srgbClr val="FF0000"/>
                    </a:gs>
                    <a:gs pos="63000">
                      <a:srgbClr val="006600"/>
                    </a:gs>
                    <a:gs pos="100000">
                      <a:srgbClr val="0000CC"/>
                    </a:gs>
                  </a:gsLst>
                  <a:lin ang="5400000" scaled="0"/>
                </a:gradFill>
                <a:latin typeface="微軟正黑體" panose="020B0604030504040204" pitchFamily="34" charset="-120"/>
                <a:ea typeface="微軟正黑體" panose="020B0604030504040204" pitchFamily="34" charset="-120"/>
              </a:rPr>
              <a:t>成績單</a:t>
            </a:r>
          </a:p>
        </p:txBody>
      </p:sp>
      <p:pic>
        <p:nvPicPr>
          <p:cNvPr id="9" name="圖片 8"/>
          <p:cNvPicPr>
            <a:picLocks noChangeAspect="1"/>
          </p:cNvPicPr>
          <p:nvPr/>
        </p:nvPicPr>
        <p:blipFill rotWithShape="1">
          <a:blip r:embed="rId2"/>
          <a:srcRect b="1737"/>
          <a:stretch/>
        </p:blipFill>
        <p:spPr>
          <a:xfrm>
            <a:off x="430823" y="3288909"/>
            <a:ext cx="2866291" cy="3176610"/>
          </a:xfrm>
          <a:prstGeom prst="rect">
            <a:avLst/>
          </a:prstGeom>
        </p:spPr>
      </p:pic>
    </p:spTree>
    <p:extLst>
      <p:ext uri="{BB962C8B-B14F-4D97-AF65-F5344CB8AC3E}">
        <p14:creationId xmlns:p14="http://schemas.microsoft.com/office/powerpoint/2010/main" val="267687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400">
                <a:solidFill>
                  <a:schemeClr val="bg1"/>
                </a:solidFill>
                <a:latin typeface="微軟正黑體" pitchFamily="34" charset="-120"/>
                <a:ea typeface="微軟正黑體" pitchFamily="34" charset="-120"/>
              </a:rPr>
              <a:t>大 綱</a:t>
            </a:r>
          </a:p>
        </p:txBody>
      </p:sp>
      <p:sp>
        <p:nvSpPr>
          <p:cNvPr id="4" name="投影片編號版面配置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FA66E94C-8A6A-409A-A8FB-CA12AE7D94C3}" type="slidenum">
              <a:rPr kumimoji="0" lang="zh-TW" altLang="en-US">
                <a:solidFill>
                  <a:schemeClr val="bg1"/>
                </a:solidFill>
                <a:ea typeface="標楷體" panose="03000509000000000000" pitchFamily="65" charset="-120"/>
              </a:rPr>
              <a:pPr eaLnBrk="1" hangingPunct="1"/>
              <a:t>2</a:t>
            </a:fld>
            <a:endParaRPr kumimoji="0" lang="zh-TW" altLang="en-US">
              <a:solidFill>
                <a:schemeClr val="bg1"/>
              </a:solidFill>
              <a:ea typeface="標楷體" panose="03000509000000000000" pitchFamily="65" charset="-120"/>
            </a:endParaRPr>
          </a:p>
        </p:txBody>
      </p:sp>
      <p:graphicFrame>
        <p:nvGraphicFramePr>
          <p:cNvPr id="8" name="內容版面配置區 7"/>
          <p:cNvGraphicFramePr>
            <a:graphicFrameLocks noGrp="1"/>
          </p:cNvGraphicFramePr>
          <p:nvPr>
            <p:ph idx="1"/>
            <p:extLst>
              <p:ext uri="{D42A27DB-BD31-4B8C-83A1-F6EECF244321}">
                <p14:modId xmlns:p14="http://schemas.microsoft.com/office/powerpoint/2010/main" val="2084592462"/>
              </p:ext>
            </p:extLst>
          </p:nvPr>
        </p:nvGraphicFramePr>
        <p:xfrm>
          <a:off x="457200" y="1773238"/>
          <a:ext cx="8229600"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字方塊 2"/>
          <p:cNvSpPr txBox="1"/>
          <p:nvPr/>
        </p:nvSpPr>
        <p:spPr>
          <a:xfrm>
            <a:off x="678517" y="2133600"/>
            <a:ext cx="657225" cy="584775"/>
          </a:xfrm>
          <a:prstGeom prst="rect">
            <a:avLst/>
          </a:prstGeom>
          <a:noFill/>
        </p:spPr>
        <p:txBody>
          <a:bodyPr wrap="square" rtlCol="0">
            <a:spAutoFit/>
          </a:bodyPr>
          <a:lstStyle/>
          <a:p>
            <a:r>
              <a:rPr lang="zh-TW" altLang="en-US" sz="3200" b="1" dirty="0" smtClean="0">
                <a:solidFill>
                  <a:srgbClr val="002060"/>
                </a:solidFill>
                <a:latin typeface="+mj-ea"/>
                <a:ea typeface="+mj-ea"/>
              </a:rPr>
              <a:t>一</a:t>
            </a:r>
            <a:endParaRPr lang="zh-TW" altLang="en-US" sz="3200" b="1" dirty="0">
              <a:solidFill>
                <a:srgbClr val="002060"/>
              </a:solidFill>
              <a:latin typeface="+mj-ea"/>
              <a:ea typeface="+mj-ea"/>
            </a:endParaRPr>
          </a:p>
        </p:txBody>
      </p:sp>
      <p:sp>
        <p:nvSpPr>
          <p:cNvPr id="6" name="文字方塊 5"/>
          <p:cNvSpPr txBox="1"/>
          <p:nvPr/>
        </p:nvSpPr>
        <p:spPr>
          <a:xfrm>
            <a:off x="1038224" y="3114675"/>
            <a:ext cx="595035" cy="584775"/>
          </a:xfrm>
          <a:prstGeom prst="rect">
            <a:avLst/>
          </a:prstGeom>
          <a:noFill/>
        </p:spPr>
        <p:txBody>
          <a:bodyPr wrap="none" rtlCol="0">
            <a:spAutoFit/>
          </a:bodyPr>
          <a:lstStyle/>
          <a:p>
            <a:r>
              <a:rPr lang="zh-TW" altLang="en-US" sz="3200" b="1" dirty="0" smtClean="0">
                <a:solidFill>
                  <a:srgbClr val="002060"/>
                </a:solidFill>
                <a:latin typeface="+mj-ea"/>
                <a:ea typeface="+mj-ea"/>
              </a:rPr>
              <a:t>二</a:t>
            </a:r>
            <a:endParaRPr lang="zh-TW" altLang="en-US" sz="3200" b="1" dirty="0">
              <a:solidFill>
                <a:srgbClr val="002060"/>
              </a:solidFill>
              <a:latin typeface="+mj-ea"/>
              <a:ea typeface="+mj-ea"/>
            </a:endParaRPr>
          </a:p>
        </p:txBody>
      </p:sp>
      <p:sp>
        <p:nvSpPr>
          <p:cNvPr id="7" name="文字方塊 6"/>
          <p:cNvSpPr txBox="1"/>
          <p:nvPr/>
        </p:nvSpPr>
        <p:spPr>
          <a:xfrm>
            <a:off x="1038224" y="4181475"/>
            <a:ext cx="595035" cy="584775"/>
          </a:xfrm>
          <a:prstGeom prst="rect">
            <a:avLst/>
          </a:prstGeom>
          <a:noFill/>
        </p:spPr>
        <p:txBody>
          <a:bodyPr wrap="none" rtlCol="0">
            <a:spAutoFit/>
          </a:bodyPr>
          <a:lstStyle/>
          <a:p>
            <a:r>
              <a:rPr lang="zh-TW" altLang="en-US" sz="3200" b="1" dirty="0">
                <a:solidFill>
                  <a:srgbClr val="002060"/>
                </a:solidFill>
                <a:latin typeface="標楷體" panose="03000509000000000000" pitchFamily="65" charset="-120"/>
                <a:ea typeface="標楷體" panose="03000509000000000000" pitchFamily="65" charset="-120"/>
              </a:rPr>
              <a:t>三</a:t>
            </a:r>
            <a:endParaRPr lang="zh-TW" altLang="en-US" sz="3200" b="1" dirty="0">
              <a:solidFill>
                <a:srgbClr val="002060"/>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678516" y="5172075"/>
            <a:ext cx="595035" cy="584775"/>
          </a:xfrm>
          <a:prstGeom prst="rect">
            <a:avLst/>
          </a:prstGeom>
          <a:noFill/>
        </p:spPr>
        <p:txBody>
          <a:bodyPr wrap="none" rtlCol="0">
            <a:spAutoFit/>
          </a:bodyPr>
          <a:lstStyle/>
          <a:p>
            <a:r>
              <a:rPr lang="zh-TW" altLang="en-US" sz="3200" b="1" dirty="0" smtClean="0">
                <a:solidFill>
                  <a:srgbClr val="002060"/>
                </a:solidFill>
                <a:latin typeface="標楷體" panose="03000509000000000000" pitchFamily="65" charset="-120"/>
                <a:ea typeface="標楷體" panose="03000509000000000000" pitchFamily="65" charset="-120"/>
              </a:rPr>
              <a:t>四</a:t>
            </a:r>
            <a:endParaRPr lang="zh-TW" altLang="en-US" sz="3200" b="1" dirty="0">
              <a:solidFill>
                <a:srgbClr val="00206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18129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endParaRPr lang="zh-TW" altLang="en-US"/>
          </a:p>
        </p:txBody>
      </p:sp>
      <p:sp>
        <p:nvSpPr>
          <p:cNvPr id="7" name="內容版面配置區 6"/>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B7A4004-5568-4D68-8DEA-40B2D481FA99}" type="slidenum">
              <a:rPr lang="zh-TW" altLang="en-US" smtClean="0"/>
              <a:pPr/>
              <a:t>20</a:t>
            </a:fld>
            <a:endParaRPr lang="zh-TW" altLang="en-US"/>
          </a:p>
        </p:txBody>
      </p:sp>
      <p:pic>
        <p:nvPicPr>
          <p:cNvPr id="5" name="圖片 4"/>
          <p:cNvPicPr>
            <a:picLocks noChangeAspect="1"/>
          </p:cNvPicPr>
          <p:nvPr/>
        </p:nvPicPr>
        <p:blipFill rotWithShape="1">
          <a:blip r:embed="rId2"/>
          <a:srcRect l="165" t="-819" r="-165" b="4647"/>
          <a:stretch/>
        </p:blipFill>
        <p:spPr>
          <a:xfrm>
            <a:off x="1541200" y="625337"/>
            <a:ext cx="5957530" cy="5500928"/>
          </a:xfrm>
          <a:prstGeom prst="rect">
            <a:avLst/>
          </a:prstGeom>
        </p:spPr>
      </p:pic>
    </p:spTree>
    <p:extLst>
      <p:ext uri="{BB962C8B-B14F-4D97-AF65-F5344CB8AC3E}">
        <p14:creationId xmlns:p14="http://schemas.microsoft.com/office/powerpoint/2010/main" val="1988871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圖片 75" descr="學校.png"/>
          <p:cNvPicPr>
            <a:picLocks noChangeAspect="1"/>
          </p:cNvPicPr>
          <p:nvPr/>
        </p:nvPicPr>
        <p:blipFill>
          <a:blip r:embed="rId3" cstate="print">
            <a:clrChange>
              <a:clrFrom>
                <a:srgbClr val="FFFFFF"/>
              </a:clrFrom>
              <a:clrTo>
                <a:srgbClr val="FFFFFF">
                  <a:alpha val="0"/>
                </a:srgbClr>
              </a:clrTo>
            </a:clrChange>
          </a:blip>
          <a:srcRect r="46598"/>
          <a:stretch>
            <a:fillRect/>
          </a:stretch>
        </p:blipFill>
        <p:spPr>
          <a:xfrm>
            <a:off x="1331640" y="1844824"/>
            <a:ext cx="4248472" cy="2376264"/>
          </a:xfrm>
          <a:prstGeom prst="rect">
            <a:avLst/>
          </a:prstGeom>
        </p:spPr>
      </p:pic>
      <p:sp>
        <p:nvSpPr>
          <p:cNvPr id="2" name="標題 1"/>
          <p:cNvSpPr>
            <a:spLocks noGrp="1"/>
          </p:cNvSpPr>
          <p:nvPr>
            <p:ph type="title"/>
          </p:nvPr>
        </p:nvSpPr>
        <p:spPr>
          <a:xfrm>
            <a:off x="404446" y="297752"/>
            <a:ext cx="8154314" cy="936625"/>
          </a:xfrm>
        </p:spPr>
        <p:txBody>
          <a:bodyPr>
            <a:normAutofit fontScale="90000"/>
          </a:bodyPr>
          <a:lstStyle/>
          <a:p>
            <a:pPr algn="l"/>
            <a:r>
              <a:rPr lang="zh-TW" altLang="en-US" sz="4800" dirty="0">
                <a:latin typeface="微軟正黑體" pitchFamily="34" charset="-120"/>
                <a:ea typeface="微軟正黑體" pitchFamily="34" charset="-120"/>
              </a:rPr>
              <a:t>常模參照</a:t>
            </a:r>
            <a:r>
              <a:rPr lang="zh-TW" altLang="en-US" sz="4800" dirty="0" smtClean="0">
                <a:latin typeface="微軟正黑體" pitchFamily="34" charset="-120"/>
                <a:ea typeface="微軟正黑體" pitchFamily="34" charset="-120"/>
              </a:rPr>
              <a:t>可以</a:t>
            </a:r>
            <a:r>
              <a:rPr lang="zh-TW" altLang="en-US" sz="4800" dirty="0" smtClean="0"/>
              <a:t>呈現</a:t>
            </a:r>
            <a:r>
              <a:rPr lang="zh-TW" altLang="en-US" sz="4800" dirty="0"/>
              <a:t>學生</a:t>
            </a:r>
            <a:r>
              <a:rPr lang="zh-TW" altLang="en-US" sz="4800" dirty="0" smtClean="0"/>
              <a:t>目前的學習情形</a:t>
            </a:r>
            <a:r>
              <a:rPr lang="zh-TW" altLang="en-US" sz="4800" dirty="0" smtClean="0">
                <a:latin typeface="微軟正黑體" pitchFamily="34" charset="-120"/>
                <a:ea typeface="微軟正黑體" pitchFamily="34" charset="-120"/>
              </a:rPr>
              <a:t>嗎</a:t>
            </a:r>
            <a:r>
              <a:rPr lang="zh-TW" altLang="en-US" sz="4800" dirty="0">
                <a:latin typeface="微軟正黑體" pitchFamily="34" charset="-120"/>
                <a:ea typeface="微軟正黑體" pitchFamily="34" charset="-120"/>
              </a:rPr>
              <a:t>？</a:t>
            </a:r>
          </a:p>
        </p:txBody>
      </p:sp>
      <p:pic>
        <p:nvPicPr>
          <p:cNvPr id="5" name="內容版面配置區 4" descr="小人.png"/>
          <p:cNvPicPr>
            <a:picLocks noGrp="1" noChangeAspect="1"/>
          </p:cNvPicPr>
          <p:nvPr>
            <p:ph idx="1"/>
          </p:nvPr>
        </p:nvPicPr>
        <p:blipFill>
          <a:blip r:embed="rId4" cstate="print">
            <a:clrChange>
              <a:clrFrom>
                <a:srgbClr val="FFFFFF"/>
              </a:clrFrom>
              <a:clrTo>
                <a:srgbClr val="FFFFFF">
                  <a:alpha val="0"/>
                </a:srgbClr>
              </a:clrTo>
            </a:clrChange>
          </a:blip>
          <a:stretch>
            <a:fillRect/>
          </a:stretch>
        </p:blipFill>
        <p:spPr>
          <a:xfrm>
            <a:off x="5377100" y="2954878"/>
            <a:ext cx="576952" cy="1128199"/>
          </a:xfrm>
        </p:spPr>
      </p:pic>
      <p:sp>
        <p:nvSpPr>
          <p:cNvPr id="4" name="投影片編號版面配置區 3"/>
          <p:cNvSpPr>
            <a:spLocks noGrp="1"/>
          </p:cNvSpPr>
          <p:nvPr>
            <p:ph type="sldNum" sz="quarter" idx="12"/>
          </p:nvPr>
        </p:nvSpPr>
        <p:spPr/>
        <p:txBody>
          <a:bodyPr/>
          <a:lstStyle/>
          <a:p>
            <a:fld id="{56A31DF9-5ED2-407D-BFB5-55EBB327A5E0}" type="slidenum">
              <a:rPr lang="zh-TW" altLang="en-US" smtClean="0"/>
              <a:pPr/>
              <a:t>21</a:t>
            </a:fld>
            <a:endParaRPr lang="zh-TW" altLang="en-US"/>
          </a:p>
        </p:txBody>
      </p:sp>
      <p:grpSp>
        <p:nvGrpSpPr>
          <p:cNvPr id="3" name="群組 27"/>
          <p:cNvGrpSpPr/>
          <p:nvPr/>
        </p:nvGrpSpPr>
        <p:grpSpPr>
          <a:xfrm>
            <a:off x="1691680" y="1916832"/>
            <a:ext cx="936104" cy="2097524"/>
            <a:chOff x="2483768" y="2348880"/>
            <a:chExt cx="936104" cy="2097524"/>
          </a:xfrm>
        </p:grpSpPr>
        <p:sp>
          <p:nvSpPr>
            <p:cNvPr id="7" name="文字方塊 6"/>
            <p:cNvSpPr txBox="1"/>
            <p:nvPr/>
          </p:nvSpPr>
          <p:spPr>
            <a:xfrm>
              <a:off x="2987824" y="3212976"/>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8" name="文字方塊 7"/>
            <p:cNvSpPr txBox="1"/>
            <p:nvPr/>
          </p:nvSpPr>
          <p:spPr>
            <a:xfrm>
              <a:off x="2483768" y="2780928"/>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9" name="文字方塊 8"/>
            <p:cNvSpPr txBox="1"/>
            <p:nvPr/>
          </p:nvSpPr>
          <p:spPr>
            <a:xfrm>
              <a:off x="2483768" y="3645024"/>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10" name="文字方塊 9"/>
            <p:cNvSpPr txBox="1"/>
            <p:nvPr/>
          </p:nvSpPr>
          <p:spPr>
            <a:xfrm>
              <a:off x="2483768" y="3212976"/>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11" name="文字方塊 10"/>
            <p:cNvSpPr txBox="1"/>
            <p:nvPr/>
          </p:nvSpPr>
          <p:spPr>
            <a:xfrm>
              <a:off x="2483768" y="4077072"/>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12" name="文字方塊 11"/>
            <p:cNvSpPr txBox="1"/>
            <p:nvPr/>
          </p:nvSpPr>
          <p:spPr>
            <a:xfrm>
              <a:off x="2987824" y="3645024"/>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13" name="文字方塊 12"/>
            <p:cNvSpPr txBox="1"/>
            <p:nvPr/>
          </p:nvSpPr>
          <p:spPr>
            <a:xfrm>
              <a:off x="2987824" y="2780928"/>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14" name="文字方塊 13"/>
            <p:cNvSpPr txBox="1"/>
            <p:nvPr/>
          </p:nvSpPr>
          <p:spPr>
            <a:xfrm>
              <a:off x="2987824" y="4077072"/>
              <a:ext cx="432048" cy="369332"/>
            </a:xfrm>
            <a:prstGeom prst="rect">
              <a:avLst/>
            </a:prstGeom>
            <a:solidFill>
              <a:srgbClr val="FFFF66"/>
            </a:solidFill>
          </p:spPr>
          <p:txBody>
            <a:bodyPr wrap="square" rtlCol="0">
              <a:spAutoFit/>
            </a:bodyPr>
            <a:lstStyle/>
            <a:p>
              <a:r>
                <a:rPr lang="zh-TW" altLang="en-US">
                  <a:latin typeface="標楷體" pitchFamily="65" charset="-120"/>
                  <a:ea typeface="標楷體" pitchFamily="65" charset="-120"/>
                </a:rPr>
                <a:t>ㄨ</a:t>
              </a:r>
            </a:p>
          </p:txBody>
        </p:sp>
        <p:sp>
          <p:nvSpPr>
            <p:cNvPr id="15" name="文字方塊 14"/>
            <p:cNvSpPr txBox="1"/>
            <p:nvPr/>
          </p:nvSpPr>
          <p:spPr>
            <a:xfrm>
              <a:off x="2987824" y="2348880"/>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16" name="文字方塊 15"/>
            <p:cNvSpPr txBox="1"/>
            <p:nvPr/>
          </p:nvSpPr>
          <p:spPr>
            <a:xfrm>
              <a:off x="2483768" y="2348880"/>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grpSp>
      <p:grpSp>
        <p:nvGrpSpPr>
          <p:cNvPr id="6" name="群組 26"/>
          <p:cNvGrpSpPr/>
          <p:nvPr/>
        </p:nvGrpSpPr>
        <p:grpSpPr>
          <a:xfrm>
            <a:off x="3851920" y="1916832"/>
            <a:ext cx="936104" cy="2097524"/>
            <a:chOff x="3995936" y="2420888"/>
            <a:chExt cx="936104" cy="2097524"/>
          </a:xfrm>
        </p:grpSpPr>
        <p:sp>
          <p:nvSpPr>
            <p:cNvPr id="17" name="文字方塊 16"/>
            <p:cNvSpPr txBox="1"/>
            <p:nvPr/>
          </p:nvSpPr>
          <p:spPr>
            <a:xfrm>
              <a:off x="4499992" y="3284984"/>
              <a:ext cx="432048" cy="369332"/>
            </a:xfrm>
            <a:prstGeom prst="rect">
              <a:avLst/>
            </a:prstGeom>
            <a:solidFill>
              <a:srgbClr val="99FF99"/>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18" name="文字方塊 17"/>
            <p:cNvSpPr txBox="1"/>
            <p:nvPr/>
          </p:nvSpPr>
          <p:spPr>
            <a:xfrm>
              <a:off x="3995936" y="2852936"/>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19" name="文字方塊 18"/>
            <p:cNvSpPr txBox="1"/>
            <p:nvPr/>
          </p:nvSpPr>
          <p:spPr>
            <a:xfrm>
              <a:off x="3995936" y="3717032"/>
              <a:ext cx="432048" cy="369332"/>
            </a:xfrm>
            <a:prstGeom prst="rect">
              <a:avLst/>
            </a:prstGeom>
            <a:solidFill>
              <a:srgbClr val="99FF99"/>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20" name="文字方塊 19"/>
            <p:cNvSpPr txBox="1"/>
            <p:nvPr/>
          </p:nvSpPr>
          <p:spPr>
            <a:xfrm>
              <a:off x="3995936" y="3284984"/>
              <a:ext cx="432048" cy="369332"/>
            </a:xfrm>
            <a:prstGeom prst="rect">
              <a:avLst/>
            </a:prstGeom>
            <a:solidFill>
              <a:srgbClr val="99FF99"/>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21" name="文字方塊 20"/>
            <p:cNvSpPr txBox="1"/>
            <p:nvPr/>
          </p:nvSpPr>
          <p:spPr>
            <a:xfrm>
              <a:off x="3995936" y="4149080"/>
              <a:ext cx="432048" cy="369332"/>
            </a:xfrm>
            <a:prstGeom prst="rect">
              <a:avLst/>
            </a:prstGeom>
            <a:solidFill>
              <a:srgbClr val="CCFFFF"/>
            </a:solidFill>
          </p:spPr>
          <p:txBody>
            <a:bodyPr wrap="square" rtlCol="0">
              <a:spAutoFit/>
            </a:bodyPr>
            <a:lstStyle/>
            <a:p>
              <a:r>
                <a:rPr lang="zh-TW" altLang="en-US">
                  <a:latin typeface="標楷體" pitchFamily="65" charset="-120"/>
                  <a:ea typeface="標楷體" pitchFamily="65" charset="-120"/>
                </a:rPr>
                <a:t>ㄨ</a:t>
              </a:r>
            </a:p>
          </p:txBody>
        </p:sp>
        <p:sp>
          <p:nvSpPr>
            <p:cNvPr id="22" name="文字方塊 21"/>
            <p:cNvSpPr txBox="1"/>
            <p:nvPr/>
          </p:nvSpPr>
          <p:spPr>
            <a:xfrm>
              <a:off x="4499992" y="3717032"/>
              <a:ext cx="432048" cy="369332"/>
            </a:xfrm>
            <a:prstGeom prst="rect">
              <a:avLst/>
            </a:prstGeom>
            <a:solidFill>
              <a:srgbClr val="99FF99"/>
            </a:solidFill>
          </p:spPr>
          <p:txBody>
            <a:bodyPr wrap="square" rtlCol="0">
              <a:spAutoFit/>
            </a:bodyPr>
            <a:lstStyle/>
            <a:p>
              <a:r>
                <a:rPr lang="zh-TW" altLang="en-US">
                  <a:latin typeface="標楷體" pitchFamily="65" charset="-120"/>
                  <a:ea typeface="標楷體" pitchFamily="65" charset="-120"/>
                </a:rPr>
                <a:t>ㄨ</a:t>
              </a:r>
            </a:p>
          </p:txBody>
        </p:sp>
        <p:sp>
          <p:nvSpPr>
            <p:cNvPr id="23" name="文字方塊 22"/>
            <p:cNvSpPr txBox="1"/>
            <p:nvPr/>
          </p:nvSpPr>
          <p:spPr>
            <a:xfrm>
              <a:off x="4499992" y="2852936"/>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24" name="文字方塊 23"/>
            <p:cNvSpPr txBox="1"/>
            <p:nvPr/>
          </p:nvSpPr>
          <p:spPr>
            <a:xfrm>
              <a:off x="4499992" y="4149080"/>
              <a:ext cx="432048" cy="369332"/>
            </a:xfrm>
            <a:prstGeom prst="rect">
              <a:avLst/>
            </a:prstGeom>
            <a:solidFill>
              <a:srgbClr val="CCFFFF"/>
            </a:solidFill>
          </p:spPr>
          <p:txBody>
            <a:bodyPr wrap="square" rtlCol="0">
              <a:spAutoFit/>
            </a:bodyPr>
            <a:lstStyle/>
            <a:p>
              <a:r>
                <a:rPr lang="zh-TW" altLang="en-US">
                  <a:latin typeface="標楷體" pitchFamily="65" charset="-120"/>
                  <a:ea typeface="標楷體" pitchFamily="65" charset="-120"/>
                </a:rPr>
                <a:t>ㄨ</a:t>
              </a:r>
            </a:p>
          </p:txBody>
        </p:sp>
        <p:sp>
          <p:nvSpPr>
            <p:cNvPr id="25" name="文字方塊 24"/>
            <p:cNvSpPr txBox="1"/>
            <p:nvPr/>
          </p:nvSpPr>
          <p:spPr>
            <a:xfrm>
              <a:off x="4499992" y="2420888"/>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sp>
          <p:nvSpPr>
            <p:cNvPr id="26" name="文字方塊 25"/>
            <p:cNvSpPr txBox="1"/>
            <p:nvPr/>
          </p:nvSpPr>
          <p:spPr>
            <a:xfrm>
              <a:off x="3995936" y="2420888"/>
              <a:ext cx="432048" cy="369332"/>
            </a:xfrm>
            <a:prstGeom prst="rect">
              <a:avLst/>
            </a:prstGeom>
            <a:solidFill>
              <a:srgbClr val="FFFF66"/>
            </a:solidFill>
          </p:spPr>
          <p:txBody>
            <a:bodyPr wrap="square" rtlCol="0">
              <a:spAutoFit/>
            </a:bodyPr>
            <a:lstStyle/>
            <a:p>
              <a:r>
                <a:rPr lang="zh-TW" altLang="en-US">
                  <a:solidFill>
                    <a:srgbClr val="FF0000"/>
                  </a:solidFill>
                  <a:latin typeface="標楷體" pitchFamily="65" charset="-120"/>
                  <a:ea typeface="標楷體" pitchFamily="65" charset="-120"/>
                </a:rPr>
                <a:t>ˇ</a:t>
              </a:r>
            </a:p>
          </p:txBody>
        </p:sp>
      </p:grpSp>
      <p:pic>
        <p:nvPicPr>
          <p:cNvPr id="29" name="圖片 28" descr="小人2.png"/>
          <p:cNvPicPr>
            <a:picLocks noChangeAspect="1"/>
          </p:cNvPicPr>
          <p:nvPr/>
        </p:nvPicPr>
        <p:blipFill>
          <a:blip r:embed="rId5" cstate="print">
            <a:clrChange>
              <a:clrFrom>
                <a:srgbClr val="FFFFFF"/>
              </a:clrFrom>
              <a:clrTo>
                <a:srgbClr val="FFFFFF">
                  <a:alpha val="0"/>
                </a:srgbClr>
              </a:clrTo>
            </a:clrChange>
          </a:blip>
          <a:stretch>
            <a:fillRect/>
          </a:stretch>
        </p:blipFill>
        <p:spPr>
          <a:xfrm>
            <a:off x="2664496" y="3004022"/>
            <a:ext cx="552364" cy="1080120"/>
          </a:xfrm>
          <a:prstGeom prst="rect">
            <a:avLst/>
          </a:prstGeom>
        </p:spPr>
      </p:pic>
      <p:sp>
        <p:nvSpPr>
          <p:cNvPr id="30" name="文字方塊 29"/>
          <p:cNvSpPr txBox="1"/>
          <p:nvPr/>
        </p:nvSpPr>
        <p:spPr>
          <a:xfrm>
            <a:off x="1547664" y="1268760"/>
            <a:ext cx="1224136" cy="646331"/>
          </a:xfrm>
          <a:prstGeom prst="rect">
            <a:avLst/>
          </a:prstGeom>
          <a:noFill/>
        </p:spPr>
        <p:txBody>
          <a:bodyPr wrap="square" rtlCol="0">
            <a:spAutoFit/>
          </a:bodyPr>
          <a:lstStyle/>
          <a:p>
            <a:r>
              <a:rPr lang="en-US" altLang="zh-TW" sz="3600" b="1">
                <a:solidFill>
                  <a:srgbClr val="FF0000"/>
                </a:solidFill>
                <a:latin typeface="微軟正黑體" pitchFamily="34" charset="-120"/>
                <a:ea typeface="微軟正黑體" pitchFamily="34" charset="-120"/>
              </a:rPr>
              <a:t>90</a:t>
            </a:r>
            <a:r>
              <a:rPr lang="zh-TW" altLang="en-US" sz="3600" b="1">
                <a:solidFill>
                  <a:srgbClr val="FF0000"/>
                </a:solidFill>
                <a:latin typeface="微軟正黑體" pitchFamily="34" charset="-120"/>
                <a:ea typeface="微軟正黑體" pitchFamily="34" charset="-120"/>
              </a:rPr>
              <a:t>分</a:t>
            </a:r>
          </a:p>
        </p:txBody>
      </p:sp>
      <p:sp>
        <p:nvSpPr>
          <p:cNvPr id="31" name="文字方塊 30"/>
          <p:cNvSpPr txBox="1"/>
          <p:nvPr/>
        </p:nvSpPr>
        <p:spPr>
          <a:xfrm>
            <a:off x="3707904" y="1268760"/>
            <a:ext cx="1224136" cy="646331"/>
          </a:xfrm>
          <a:prstGeom prst="rect">
            <a:avLst/>
          </a:prstGeom>
          <a:noFill/>
        </p:spPr>
        <p:txBody>
          <a:bodyPr wrap="square" rtlCol="0">
            <a:spAutoFit/>
          </a:bodyPr>
          <a:lstStyle/>
          <a:p>
            <a:r>
              <a:rPr lang="en-US" altLang="zh-TW" sz="3600" b="1">
                <a:solidFill>
                  <a:srgbClr val="FF0000"/>
                </a:solidFill>
                <a:latin typeface="微軟正黑體" pitchFamily="34" charset="-120"/>
                <a:ea typeface="微軟正黑體" pitchFamily="34" charset="-120"/>
              </a:rPr>
              <a:t>70</a:t>
            </a:r>
            <a:r>
              <a:rPr lang="zh-TW" altLang="en-US" sz="3600" b="1">
                <a:solidFill>
                  <a:srgbClr val="FF0000"/>
                </a:solidFill>
                <a:latin typeface="微軟正黑體" pitchFamily="34" charset="-120"/>
                <a:ea typeface="微軟正黑體" pitchFamily="34" charset="-120"/>
              </a:rPr>
              <a:t>分</a:t>
            </a:r>
          </a:p>
        </p:txBody>
      </p:sp>
      <p:sp>
        <p:nvSpPr>
          <p:cNvPr id="44" name="文字方塊 43"/>
          <p:cNvSpPr txBox="1"/>
          <p:nvPr/>
        </p:nvSpPr>
        <p:spPr>
          <a:xfrm>
            <a:off x="5796136" y="1340768"/>
            <a:ext cx="3024336" cy="1200329"/>
          </a:xfrm>
          <a:prstGeom prst="rect">
            <a:avLst/>
          </a:prstGeom>
          <a:noFill/>
        </p:spPr>
        <p:txBody>
          <a:bodyPr wrap="square" rtlCol="0">
            <a:spAutoFit/>
          </a:bodyPr>
          <a:lstStyle/>
          <a:p>
            <a:r>
              <a:rPr lang="zh-TW" altLang="en-US" sz="2400" b="1">
                <a:latin typeface="微軟正黑體" pitchFamily="34" charset="-120"/>
                <a:ea typeface="微軟正黑體" pitchFamily="34" charset="-120"/>
              </a:rPr>
              <a:t>分數高低只能表現出答對情形，不能表現出學生學習情形</a:t>
            </a:r>
          </a:p>
        </p:txBody>
      </p:sp>
      <p:sp>
        <p:nvSpPr>
          <p:cNvPr id="45" name="文字方塊 44"/>
          <p:cNvSpPr txBox="1"/>
          <p:nvPr/>
        </p:nvSpPr>
        <p:spPr>
          <a:xfrm>
            <a:off x="5868144" y="2708920"/>
            <a:ext cx="3024336" cy="1569660"/>
          </a:xfrm>
          <a:prstGeom prst="rect">
            <a:avLst/>
          </a:prstGeom>
          <a:noFill/>
        </p:spPr>
        <p:txBody>
          <a:bodyPr wrap="square" rtlCol="0">
            <a:spAutoFit/>
          </a:bodyPr>
          <a:lstStyle/>
          <a:p>
            <a:r>
              <a:rPr lang="zh-TW" altLang="en-US" sz="2400" b="1" dirty="0">
                <a:latin typeface="微軟正黑體" pitchFamily="34" charset="-120"/>
                <a:ea typeface="微軟正黑體" pitchFamily="34" charset="-120"/>
              </a:rPr>
              <a:t>透過考題的難易設計比較能知道學生程度</a:t>
            </a:r>
            <a:endParaRPr lang="en-US" altLang="zh-TW" sz="2400" b="1" dirty="0">
              <a:latin typeface="微軟正黑體" pitchFamily="34" charset="-120"/>
              <a:ea typeface="微軟正黑體" pitchFamily="34" charset="-120"/>
            </a:endParaRPr>
          </a:p>
          <a:p>
            <a:r>
              <a:rPr lang="zh-TW" altLang="en-US" sz="2400" b="1" dirty="0">
                <a:solidFill>
                  <a:srgbClr val="FF0000"/>
                </a:solidFill>
                <a:latin typeface="微軟正黑體" pitchFamily="34" charset="-120"/>
                <a:ea typeface="微軟正黑體" pitchFamily="34" charset="-120"/>
              </a:rPr>
              <a:t>但單看分數仍不能呈現其學習情形</a:t>
            </a:r>
          </a:p>
        </p:txBody>
      </p:sp>
      <p:grpSp>
        <p:nvGrpSpPr>
          <p:cNvPr id="28" name="群組 53"/>
          <p:cNvGrpSpPr/>
          <p:nvPr/>
        </p:nvGrpSpPr>
        <p:grpSpPr>
          <a:xfrm>
            <a:off x="1691680" y="1916832"/>
            <a:ext cx="936104" cy="2097524"/>
            <a:chOff x="2483768" y="2348880"/>
            <a:chExt cx="936104" cy="2097524"/>
          </a:xfrm>
          <a:solidFill>
            <a:schemeClr val="accent2">
              <a:lumMod val="20000"/>
              <a:lumOff val="80000"/>
            </a:schemeClr>
          </a:solidFill>
        </p:grpSpPr>
        <p:sp>
          <p:nvSpPr>
            <p:cNvPr id="55" name="文字方塊 54"/>
            <p:cNvSpPr txBox="1"/>
            <p:nvPr/>
          </p:nvSpPr>
          <p:spPr>
            <a:xfrm>
              <a:off x="2987824" y="3212976"/>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56" name="文字方塊 55"/>
            <p:cNvSpPr txBox="1"/>
            <p:nvPr/>
          </p:nvSpPr>
          <p:spPr>
            <a:xfrm>
              <a:off x="2483768" y="2780928"/>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57" name="文字方塊 56"/>
            <p:cNvSpPr txBox="1"/>
            <p:nvPr/>
          </p:nvSpPr>
          <p:spPr>
            <a:xfrm>
              <a:off x="2483768" y="3645024"/>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58" name="文字方塊 57"/>
            <p:cNvSpPr txBox="1"/>
            <p:nvPr/>
          </p:nvSpPr>
          <p:spPr>
            <a:xfrm>
              <a:off x="2483768" y="3212976"/>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59" name="文字方塊 58"/>
            <p:cNvSpPr txBox="1"/>
            <p:nvPr/>
          </p:nvSpPr>
          <p:spPr>
            <a:xfrm>
              <a:off x="2483768" y="4077072"/>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60" name="文字方塊 59"/>
            <p:cNvSpPr txBox="1"/>
            <p:nvPr/>
          </p:nvSpPr>
          <p:spPr>
            <a:xfrm>
              <a:off x="2987824" y="3645024"/>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61" name="文字方塊 60"/>
            <p:cNvSpPr txBox="1"/>
            <p:nvPr/>
          </p:nvSpPr>
          <p:spPr>
            <a:xfrm>
              <a:off x="2987824" y="2780928"/>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62" name="文字方塊 61"/>
            <p:cNvSpPr txBox="1"/>
            <p:nvPr/>
          </p:nvSpPr>
          <p:spPr>
            <a:xfrm>
              <a:off x="2987824" y="4077072"/>
              <a:ext cx="432048" cy="369332"/>
            </a:xfrm>
            <a:prstGeom prst="rect">
              <a:avLst/>
            </a:prstGeom>
            <a:grpFill/>
          </p:spPr>
          <p:txBody>
            <a:bodyPr wrap="square" rtlCol="0">
              <a:spAutoFit/>
            </a:bodyPr>
            <a:lstStyle/>
            <a:p>
              <a:r>
                <a:rPr lang="zh-TW" altLang="en-US" b="1">
                  <a:latin typeface="標楷體" pitchFamily="65" charset="-120"/>
                  <a:ea typeface="標楷體" pitchFamily="65" charset="-120"/>
                </a:rPr>
                <a:t>ㄨ</a:t>
              </a:r>
            </a:p>
          </p:txBody>
        </p:sp>
        <p:sp>
          <p:nvSpPr>
            <p:cNvPr id="63" name="文字方塊 62"/>
            <p:cNvSpPr txBox="1"/>
            <p:nvPr/>
          </p:nvSpPr>
          <p:spPr>
            <a:xfrm>
              <a:off x="2987824" y="2348880"/>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64" name="文字方塊 63"/>
            <p:cNvSpPr txBox="1"/>
            <p:nvPr/>
          </p:nvSpPr>
          <p:spPr>
            <a:xfrm>
              <a:off x="2483768" y="2348880"/>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grpSp>
      <p:grpSp>
        <p:nvGrpSpPr>
          <p:cNvPr id="32" name="群組 64"/>
          <p:cNvGrpSpPr/>
          <p:nvPr/>
        </p:nvGrpSpPr>
        <p:grpSpPr>
          <a:xfrm>
            <a:off x="3851920" y="1916832"/>
            <a:ext cx="936104" cy="2097524"/>
            <a:chOff x="2483768" y="2348880"/>
            <a:chExt cx="936104" cy="2097524"/>
          </a:xfrm>
          <a:solidFill>
            <a:schemeClr val="accent2">
              <a:lumMod val="20000"/>
              <a:lumOff val="80000"/>
            </a:schemeClr>
          </a:solidFill>
        </p:grpSpPr>
        <p:sp>
          <p:nvSpPr>
            <p:cNvPr id="66" name="文字方塊 65"/>
            <p:cNvSpPr txBox="1"/>
            <p:nvPr/>
          </p:nvSpPr>
          <p:spPr>
            <a:xfrm>
              <a:off x="2987824" y="3212976"/>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67" name="文字方塊 66"/>
            <p:cNvSpPr txBox="1"/>
            <p:nvPr/>
          </p:nvSpPr>
          <p:spPr>
            <a:xfrm>
              <a:off x="2483768" y="2780928"/>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68" name="文字方塊 67"/>
            <p:cNvSpPr txBox="1"/>
            <p:nvPr/>
          </p:nvSpPr>
          <p:spPr>
            <a:xfrm>
              <a:off x="2483768" y="3645024"/>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69" name="文字方塊 68"/>
            <p:cNvSpPr txBox="1"/>
            <p:nvPr/>
          </p:nvSpPr>
          <p:spPr>
            <a:xfrm>
              <a:off x="2483768" y="3212976"/>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70" name="文字方塊 69"/>
            <p:cNvSpPr txBox="1"/>
            <p:nvPr/>
          </p:nvSpPr>
          <p:spPr>
            <a:xfrm>
              <a:off x="2483768" y="4077072"/>
              <a:ext cx="432048" cy="369332"/>
            </a:xfrm>
            <a:prstGeom prst="rect">
              <a:avLst/>
            </a:prstGeom>
            <a:grpFill/>
          </p:spPr>
          <p:txBody>
            <a:bodyPr wrap="square" rtlCol="0">
              <a:spAutoFit/>
            </a:bodyPr>
            <a:lstStyle/>
            <a:p>
              <a:r>
                <a:rPr lang="zh-TW" altLang="en-US" b="1">
                  <a:latin typeface="標楷體" pitchFamily="65" charset="-120"/>
                  <a:ea typeface="標楷體" pitchFamily="65" charset="-120"/>
                </a:rPr>
                <a:t>ㄨ</a:t>
              </a:r>
            </a:p>
          </p:txBody>
        </p:sp>
        <p:sp>
          <p:nvSpPr>
            <p:cNvPr id="71" name="文字方塊 70"/>
            <p:cNvSpPr txBox="1"/>
            <p:nvPr/>
          </p:nvSpPr>
          <p:spPr>
            <a:xfrm>
              <a:off x="2987824" y="3645024"/>
              <a:ext cx="432048" cy="369332"/>
            </a:xfrm>
            <a:prstGeom prst="rect">
              <a:avLst/>
            </a:prstGeom>
            <a:grpFill/>
          </p:spPr>
          <p:txBody>
            <a:bodyPr wrap="square" rtlCol="0">
              <a:spAutoFit/>
            </a:bodyPr>
            <a:lstStyle/>
            <a:p>
              <a:r>
                <a:rPr lang="zh-TW" altLang="en-US" b="1">
                  <a:latin typeface="標楷體" pitchFamily="65" charset="-120"/>
                  <a:ea typeface="標楷體" pitchFamily="65" charset="-120"/>
                </a:rPr>
                <a:t>ㄨ</a:t>
              </a:r>
            </a:p>
          </p:txBody>
        </p:sp>
        <p:sp>
          <p:nvSpPr>
            <p:cNvPr id="72" name="文字方塊 71"/>
            <p:cNvSpPr txBox="1"/>
            <p:nvPr/>
          </p:nvSpPr>
          <p:spPr>
            <a:xfrm>
              <a:off x="2987824" y="2780928"/>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73" name="文字方塊 72"/>
            <p:cNvSpPr txBox="1"/>
            <p:nvPr/>
          </p:nvSpPr>
          <p:spPr>
            <a:xfrm>
              <a:off x="2987824" y="4077072"/>
              <a:ext cx="432048" cy="369332"/>
            </a:xfrm>
            <a:prstGeom prst="rect">
              <a:avLst/>
            </a:prstGeom>
            <a:grpFill/>
          </p:spPr>
          <p:txBody>
            <a:bodyPr wrap="square" rtlCol="0">
              <a:spAutoFit/>
            </a:bodyPr>
            <a:lstStyle/>
            <a:p>
              <a:r>
                <a:rPr lang="zh-TW" altLang="en-US" b="1">
                  <a:latin typeface="標楷體" pitchFamily="65" charset="-120"/>
                  <a:ea typeface="標楷體" pitchFamily="65" charset="-120"/>
                </a:rPr>
                <a:t>ㄨ</a:t>
              </a:r>
            </a:p>
          </p:txBody>
        </p:sp>
        <p:sp>
          <p:nvSpPr>
            <p:cNvPr id="74" name="文字方塊 73"/>
            <p:cNvSpPr txBox="1"/>
            <p:nvPr/>
          </p:nvSpPr>
          <p:spPr>
            <a:xfrm>
              <a:off x="2987824" y="2348880"/>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sp>
          <p:nvSpPr>
            <p:cNvPr id="75" name="文字方塊 74"/>
            <p:cNvSpPr txBox="1"/>
            <p:nvPr/>
          </p:nvSpPr>
          <p:spPr>
            <a:xfrm>
              <a:off x="2483768" y="2348880"/>
              <a:ext cx="432048" cy="369332"/>
            </a:xfrm>
            <a:prstGeom prst="rect">
              <a:avLst/>
            </a:prstGeom>
            <a:grpFill/>
          </p:spPr>
          <p:txBody>
            <a:bodyPr wrap="square" rtlCol="0">
              <a:spAutoFit/>
            </a:bodyPr>
            <a:lstStyle/>
            <a:p>
              <a:r>
                <a:rPr lang="zh-TW" altLang="en-US" b="1">
                  <a:solidFill>
                    <a:srgbClr val="FF0000"/>
                  </a:solidFill>
                  <a:latin typeface="標楷體" pitchFamily="65" charset="-120"/>
                  <a:ea typeface="標楷體" pitchFamily="65" charset="-120"/>
                </a:rPr>
                <a:t>ˇ</a:t>
              </a:r>
            </a:p>
          </p:txBody>
        </p:sp>
      </p:grpSp>
      <p:grpSp>
        <p:nvGrpSpPr>
          <p:cNvPr id="33" name="群組 91"/>
          <p:cNvGrpSpPr/>
          <p:nvPr/>
        </p:nvGrpSpPr>
        <p:grpSpPr>
          <a:xfrm>
            <a:off x="4355976" y="4149080"/>
            <a:ext cx="1368152" cy="2066746"/>
            <a:chOff x="4499992" y="4509120"/>
            <a:chExt cx="1368152" cy="2066746"/>
          </a:xfrm>
        </p:grpSpPr>
        <p:grpSp>
          <p:nvGrpSpPr>
            <p:cNvPr id="34" name="群組 82"/>
            <p:cNvGrpSpPr/>
            <p:nvPr/>
          </p:nvGrpSpPr>
          <p:grpSpPr>
            <a:xfrm>
              <a:off x="4499992" y="4509120"/>
              <a:ext cx="1368152" cy="1634698"/>
              <a:chOff x="395536" y="4509120"/>
              <a:chExt cx="1368152" cy="1634698"/>
            </a:xfrm>
          </p:grpSpPr>
          <p:sp>
            <p:nvSpPr>
              <p:cNvPr id="84" name="文字方塊 83"/>
              <p:cNvSpPr txBox="1"/>
              <p:nvPr/>
            </p:nvSpPr>
            <p:spPr>
              <a:xfrm>
                <a:off x="395536" y="4509120"/>
                <a:ext cx="1368152" cy="338554"/>
              </a:xfrm>
              <a:prstGeom prst="rect">
                <a:avLst/>
              </a:prstGeom>
              <a:solidFill>
                <a:schemeClr val="accent2">
                  <a:lumMod val="20000"/>
                  <a:lumOff val="80000"/>
                </a:schemeClr>
              </a:solidFill>
            </p:spPr>
            <p:txBody>
              <a:bodyPr wrap="square" rtlCol="0">
                <a:spAutoFit/>
              </a:bodyPr>
              <a:lstStyle/>
              <a:p>
                <a:r>
                  <a:rPr lang="en-US" altLang="zh-TW" sz="1600" b="1">
                    <a:latin typeface="微軟正黑體" pitchFamily="34" charset="-120"/>
                    <a:ea typeface="微軟正黑體" pitchFamily="34" charset="-120"/>
                  </a:rPr>
                  <a:t>100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0</a:t>
                </a:r>
                <a:r>
                  <a:rPr lang="zh-TW" altLang="en-US" sz="1600" b="1">
                    <a:latin typeface="微軟正黑體" pitchFamily="34" charset="-120"/>
                    <a:ea typeface="微軟正黑體" pitchFamily="34" charset="-120"/>
                  </a:rPr>
                  <a:t>人 </a:t>
                </a:r>
              </a:p>
            </p:txBody>
          </p:sp>
          <p:sp>
            <p:nvSpPr>
              <p:cNvPr id="85" name="文字方塊 84"/>
              <p:cNvSpPr txBox="1"/>
              <p:nvPr/>
            </p:nvSpPr>
            <p:spPr>
              <a:xfrm>
                <a:off x="395536" y="4941168"/>
                <a:ext cx="1368152" cy="338554"/>
              </a:xfrm>
              <a:prstGeom prst="rect">
                <a:avLst/>
              </a:prstGeom>
              <a:solidFill>
                <a:schemeClr val="accent2">
                  <a:lumMod val="20000"/>
                  <a:lumOff val="80000"/>
                </a:schemeClr>
              </a:solidFill>
            </p:spPr>
            <p:txBody>
              <a:bodyPr wrap="square" rtlCol="0">
                <a:spAutoFit/>
              </a:bodyPr>
              <a:lstStyle/>
              <a:p>
                <a:r>
                  <a:rPr lang="zh-TW" altLang="en-US" sz="1600" b="1">
                    <a:latin typeface="微軟正黑體" pitchFamily="34" charset="-120"/>
                    <a:ea typeface="微軟正黑體" pitchFamily="34" charset="-120"/>
                  </a:rPr>
                  <a:t>  </a:t>
                </a:r>
                <a:r>
                  <a:rPr lang="en-US" altLang="zh-TW" sz="1600" b="1">
                    <a:latin typeface="微軟正黑體" pitchFamily="34" charset="-120"/>
                    <a:ea typeface="微軟正黑體" pitchFamily="34" charset="-120"/>
                  </a:rPr>
                  <a:t>90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1</a:t>
                </a:r>
                <a:r>
                  <a:rPr lang="zh-TW" altLang="en-US" sz="1600" b="1">
                    <a:latin typeface="微軟正黑體" pitchFamily="34" charset="-120"/>
                    <a:ea typeface="微軟正黑體" pitchFamily="34" charset="-120"/>
                  </a:rPr>
                  <a:t>人 </a:t>
                </a:r>
              </a:p>
            </p:txBody>
          </p:sp>
          <p:sp>
            <p:nvSpPr>
              <p:cNvPr id="86" name="文字方塊 85"/>
              <p:cNvSpPr txBox="1"/>
              <p:nvPr/>
            </p:nvSpPr>
            <p:spPr>
              <a:xfrm>
                <a:off x="395536" y="5373216"/>
                <a:ext cx="1368152" cy="338554"/>
              </a:xfrm>
              <a:prstGeom prst="rect">
                <a:avLst/>
              </a:prstGeom>
              <a:solidFill>
                <a:schemeClr val="accent2">
                  <a:lumMod val="20000"/>
                  <a:lumOff val="80000"/>
                </a:schemeClr>
              </a:solidFill>
            </p:spPr>
            <p:txBody>
              <a:bodyPr wrap="square" rtlCol="0">
                <a:spAutoFit/>
              </a:bodyPr>
              <a:lstStyle/>
              <a:p>
                <a:r>
                  <a:rPr lang="zh-TW" altLang="en-US" sz="1600" b="1">
                    <a:latin typeface="微軟正黑體" pitchFamily="34" charset="-120"/>
                    <a:ea typeface="微軟正黑體" pitchFamily="34" charset="-120"/>
                  </a:rPr>
                  <a:t>  </a:t>
                </a:r>
                <a:r>
                  <a:rPr lang="en-US" altLang="zh-TW" sz="1600" b="1">
                    <a:latin typeface="微軟正黑體" pitchFamily="34" charset="-120"/>
                    <a:ea typeface="微軟正黑體" pitchFamily="34" charset="-120"/>
                  </a:rPr>
                  <a:t>80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5</a:t>
                </a:r>
                <a:r>
                  <a:rPr lang="zh-TW" altLang="en-US" sz="1600" b="1">
                    <a:latin typeface="微軟正黑體" pitchFamily="34" charset="-120"/>
                    <a:ea typeface="微軟正黑體" pitchFamily="34" charset="-120"/>
                  </a:rPr>
                  <a:t>人 </a:t>
                </a:r>
              </a:p>
            </p:txBody>
          </p:sp>
          <p:sp>
            <p:nvSpPr>
              <p:cNvPr id="87" name="文字方塊 86"/>
              <p:cNvSpPr txBox="1"/>
              <p:nvPr/>
            </p:nvSpPr>
            <p:spPr>
              <a:xfrm>
                <a:off x="395536" y="5805264"/>
                <a:ext cx="1368152" cy="338554"/>
              </a:xfrm>
              <a:prstGeom prst="rect">
                <a:avLst/>
              </a:prstGeom>
              <a:solidFill>
                <a:schemeClr val="accent2">
                  <a:lumMod val="20000"/>
                  <a:lumOff val="80000"/>
                </a:schemeClr>
              </a:solidFill>
            </p:spPr>
            <p:txBody>
              <a:bodyPr wrap="square" rtlCol="0">
                <a:spAutoFit/>
              </a:bodyPr>
              <a:lstStyle/>
              <a:p>
                <a:r>
                  <a:rPr lang="zh-TW" altLang="en-US" sz="1600" b="1">
                    <a:latin typeface="微軟正黑體" pitchFamily="34" charset="-120"/>
                    <a:ea typeface="微軟正黑體" pitchFamily="34" charset="-120"/>
                  </a:rPr>
                  <a:t>  </a:t>
                </a:r>
                <a:r>
                  <a:rPr lang="en-US" altLang="zh-TW" sz="1600" b="1">
                    <a:latin typeface="微軟正黑體" pitchFamily="34" charset="-120"/>
                    <a:ea typeface="微軟正黑體" pitchFamily="34" charset="-120"/>
                  </a:rPr>
                  <a:t>70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6</a:t>
                </a:r>
                <a:r>
                  <a:rPr lang="zh-TW" altLang="en-US" sz="1600" b="1">
                    <a:latin typeface="微軟正黑體" pitchFamily="34" charset="-120"/>
                    <a:ea typeface="微軟正黑體" pitchFamily="34" charset="-120"/>
                  </a:rPr>
                  <a:t>人 </a:t>
                </a:r>
              </a:p>
            </p:txBody>
          </p:sp>
        </p:grpSp>
        <p:sp>
          <p:nvSpPr>
            <p:cNvPr id="88" name="文字方塊 87"/>
            <p:cNvSpPr txBox="1"/>
            <p:nvPr/>
          </p:nvSpPr>
          <p:spPr>
            <a:xfrm>
              <a:off x="4499992" y="6237312"/>
              <a:ext cx="1368152" cy="338554"/>
            </a:xfrm>
            <a:prstGeom prst="rect">
              <a:avLst/>
            </a:prstGeom>
            <a:solidFill>
              <a:schemeClr val="accent2">
                <a:lumMod val="20000"/>
                <a:lumOff val="80000"/>
              </a:schemeClr>
            </a:solidFill>
          </p:spPr>
          <p:txBody>
            <a:bodyPr wrap="square" rtlCol="0">
              <a:spAutoFit/>
            </a:bodyPr>
            <a:lstStyle/>
            <a:p>
              <a:r>
                <a:rPr lang="zh-TW" altLang="en-US" sz="1600" b="1">
                  <a:latin typeface="微軟正黑體" pitchFamily="34" charset="-120"/>
                  <a:ea typeface="微軟正黑體" pitchFamily="34" charset="-120"/>
                </a:rPr>
                <a:t>  </a:t>
              </a:r>
              <a:r>
                <a:rPr lang="en-US" altLang="zh-TW" sz="1600" b="1">
                  <a:latin typeface="微軟正黑體" pitchFamily="34" charset="-120"/>
                  <a:ea typeface="微軟正黑體" pitchFamily="34" charset="-120"/>
                </a:rPr>
                <a:t>60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13</a:t>
              </a:r>
              <a:r>
                <a:rPr lang="zh-TW" altLang="en-US" sz="1600" b="1">
                  <a:latin typeface="微軟正黑體" pitchFamily="34" charset="-120"/>
                  <a:ea typeface="微軟正黑體" pitchFamily="34" charset="-120"/>
                </a:rPr>
                <a:t>人 </a:t>
              </a:r>
            </a:p>
          </p:txBody>
        </p:sp>
      </p:grpSp>
      <p:grpSp>
        <p:nvGrpSpPr>
          <p:cNvPr id="35" name="群組 90"/>
          <p:cNvGrpSpPr/>
          <p:nvPr/>
        </p:nvGrpSpPr>
        <p:grpSpPr>
          <a:xfrm>
            <a:off x="467544" y="4149080"/>
            <a:ext cx="1368152" cy="2066746"/>
            <a:chOff x="395536" y="4509120"/>
            <a:chExt cx="1368152" cy="2066746"/>
          </a:xfrm>
        </p:grpSpPr>
        <p:grpSp>
          <p:nvGrpSpPr>
            <p:cNvPr id="36" name="群組 81"/>
            <p:cNvGrpSpPr/>
            <p:nvPr/>
          </p:nvGrpSpPr>
          <p:grpSpPr>
            <a:xfrm>
              <a:off x="395536" y="4509120"/>
              <a:ext cx="1368152" cy="1634698"/>
              <a:chOff x="395536" y="4509120"/>
              <a:chExt cx="1368152" cy="1634698"/>
            </a:xfrm>
          </p:grpSpPr>
          <p:sp>
            <p:nvSpPr>
              <p:cNvPr id="77" name="文字方塊 76"/>
              <p:cNvSpPr txBox="1"/>
              <p:nvPr/>
            </p:nvSpPr>
            <p:spPr>
              <a:xfrm>
                <a:off x="395536" y="4509120"/>
                <a:ext cx="1368152" cy="338554"/>
              </a:xfrm>
              <a:prstGeom prst="rect">
                <a:avLst/>
              </a:prstGeom>
              <a:solidFill>
                <a:schemeClr val="accent2">
                  <a:lumMod val="20000"/>
                  <a:lumOff val="80000"/>
                </a:schemeClr>
              </a:solidFill>
            </p:spPr>
            <p:txBody>
              <a:bodyPr wrap="square" rtlCol="0">
                <a:spAutoFit/>
              </a:bodyPr>
              <a:lstStyle/>
              <a:p>
                <a:r>
                  <a:rPr lang="en-US" altLang="zh-TW" sz="1600" b="1">
                    <a:latin typeface="微軟正黑體" pitchFamily="34" charset="-120"/>
                    <a:ea typeface="微軟正黑體" pitchFamily="34" charset="-120"/>
                  </a:rPr>
                  <a:t>100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10</a:t>
                </a:r>
                <a:r>
                  <a:rPr lang="zh-TW" altLang="en-US" sz="1600" b="1">
                    <a:latin typeface="微軟正黑體" pitchFamily="34" charset="-120"/>
                    <a:ea typeface="微軟正黑體" pitchFamily="34" charset="-120"/>
                  </a:rPr>
                  <a:t>人 </a:t>
                </a:r>
              </a:p>
            </p:txBody>
          </p:sp>
          <p:sp>
            <p:nvSpPr>
              <p:cNvPr id="78" name="文字方塊 77"/>
              <p:cNvSpPr txBox="1"/>
              <p:nvPr/>
            </p:nvSpPr>
            <p:spPr>
              <a:xfrm>
                <a:off x="395536" y="4941168"/>
                <a:ext cx="1368152" cy="338554"/>
              </a:xfrm>
              <a:prstGeom prst="rect">
                <a:avLst/>
              </a:prstGeom>
              <a:solidFill>
                <a:schemeClr val="accent2">
                  <a:lumMod val="20000"/>
                  <a:lumOff val="80000"/>
                </a:schemeClr>
              </a:solidFill>
            </p:spPr>
            <p:txBody>
              <a:bodyPr wrap="square" rtlCol="0">
                <a:spAutoFit/>
              </a:bodyPr>
              <a:lstStyle/>
              <a:p>
                <a:r>
                  <a:rPr lang="zh-TW" altLang="en-US" sz="1600" b="1">
                    <a:latin typeface="微軟正黑體" pitchFamily="34" charset="-120"/>
                    <a:ea typeface="微軟正黑體" pitchFamily="34" charset="-120"/>
                  </a:rPr>
                  <a:t>  </a:t>
                </a:r>
                <a:r>
                  <a:rPr lang="en-US" altLang="zh-TW" sz="1600" b="1">
                    <a:latin typeface="微軟正黑體" pitchFamily="34" charset="-120"/>
                    <a:ea typeface="微軟正黑體" pitchFamily="34" charset="-120"/>
                  </a:rPr>
                  <a:t>90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9</a:t>
                </a:r>
                <a:r>
                  <a:rPr lang="zh-TW" altLang="en-US" sz="1600" b="1">
                    <a:latin typeface="微軟正黑體" pitchFamily="34" charset="-120"/>
                    <a:ea typeface="微軟正黑體" pitchFamily="34" charset="-120"/>
                  </a:rPr>
                  <a:t>人 </a:t>
                </a:r>
              </a:p>
            </p:txBody>
          </p:sp>
          <p:sp>
            <p:nvSpPr>
              <p:cNvPr id="79" name="文字方塊 78"/>
              <p:cNvSpPr txBox="1"/>
              <p:nvPr/>
            </p:nvSpPr>
            <p:spPr>
              <a:xfrm>
                <a:off x="395536" y="5373216"/>
                <a:ext cx="1368152" cy="338554"/>
              </a:xfrm>
              <a:prstGeom prst="rect">
                <a:avLst/>
              </a:prstGeom>
              <a:solidFill>
                <a:schemeClr val="accent2">
                  <a:lumMod val="20000"/>
                  <a:lumOff val="80000"/>
                </a:schemeClr>
              </a:solidFill>
            </p:spPr>
            <p:txBody>
              <a:bodyPr wrap="square" rtlCol="0">
                <a:spAutoFit/>
              </a:bodyPr>
              <a:lstStyle/>
              <a:p>
                <a:r>
                  <a:rPr lang="zh-TW" altLang="en-US" sz="1600" b="1">
                    <a:latin typeface="微軟正黑體" pitchFamily="34" charset="-120"/>
                    <a:ea typeface="微軟正黑體" pitchFamily="34" charset="-120"/>
                  </a:rPr>
                  <a:t>  </a:t>
                </a:r>
                <a:r>
                  <a:rPr lang="en-US" altLang="zh-TW" sz="1600" b="1">
                    <a:latin typeface="微軟正黑體" pitchFamily="34" charset="-120"/>
                    <a:ea typeface="微軟正黑體" pitchFamily="34" charset="-120"/>
                  </a:rPr>
                  <a:t>80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5</a:t>
                </a:r>
                <a:r>
                  <a:rPr lang="zh-TW" altLang="en-US" sz="1600" b="1">
                    <a:latin typeface="微軟正黑體" pitchFamily="34" charset="-120"/>
                    <a:ea typeface="微軟正黑體" pitchFamily="34" charset="-120"/>
                  </a:rPr>
                  <a:t>人 </a:t>
                </a:r>
              </a:p>
            </p:txBody>
          </p:sp>
          <p:sp>
            <p:nvSpPr>
              <p:cNvPr id="80" name="文字方塊 79"/>
              <p:cNvSpPr txBox="1"/>
              <p:nvPr/>
            </p:nvSpPr>
            <p:spPr>
              <a:xfrm>
                <a:off x="395536" y="5805264"/>
                <a:ext cx="1368152" cy="338554"/>
              </a:xfrm>
              <a:prstGeom prst="rect">
                <a:avLst/>
              </a:prstGeom>
              <a:solidFill>
                <a:schemeClr val="accent2">
                  <a:lumMod val="20000"/>
                  <a:lumOff val="80000"/>
                </a:schemeClr>
              </a:solidFill>
            </p:spPr>
            <p:txBody>
              <a:bodyPr wrap="square" rtlCol="0">
                <a:spAutoFit/>
              </a:bodyPr>
              <a:lstStyle/>
              <a:p>
                <a:r>
                  <a:rPr lang="zh-TW" altLang="en-US" sz="1600" b="1">
                    <a:latin typeface="微軟正黑體" pitchFamily="34" charset="-120"/>
                    <a:ea typeface="微軟正黑體" pitchFamily="34" charset="-120"/>
                  </a:rPr>
                  <a:t>  </a:t>
                </a:r>
                <a:r>
                  <a:rPr lang="en-US" altLang="zh-TW" sz="1600" b="1">
                    <a:latin typeface="微軟正黑體" pitchFamily="34" charset="-120"/>
                    <a:ea typeface="微軟正黑體" pitchFamily="34" charset="-120"/>
                  </a:rPr>
                  <a:t>70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1</a:t>
                </a:r>
                <a:r>
                  <a:rPr lang="zh-TW" altLang="en-US" sz="1600" b="1">
                    <a:latin typeface="微軟正黑體" pitchFamily="34" charset="-120"/>
                    <a:ea typeface="微軟正黑體" pitchFamily="34" charset="-120"/>
                  </a:rPr>
                  <a:t>人 </a:t>
                </a:r>
              </a:p>
            </p:txBody>
          </p:sp>
        </p:grpSp>
        <p:sp>
          <p:nvSpPr>
            <p:cNvPr id="89" name="文字方塊 88"/>
            <p:cNvSpPr txBox="1"/>
            <p:nvPr/>
          </p:nvSpPr>
          <p:spPr>
            <a:xfrm>
              <a:off x="395536" y="6237312"/>
              <a:ext cx="1368152" cy="338554"/>
            </a:xfrm>
            <a:prstGeom prst="rect">
              <a:avLst/>
            </a:prstGeom>
            <a:solidFill>
              <a:schemeClr val="accent2">
                <a:lumMod val="20000"/>
                <a:lumOff val="80000"/>
              </a:schemeClr>
            </a:solidFill>
          </p:spPr>
          <p:txBody>
            <a:bodyPr wrap="square" rtlCol="0">
              <a:spAutoFit/>
            </a:bodyPr>
            <a:lstStyle/>
            <a:p>
              <a:r>
                <a:rPr lang="zh-TW" altLang="en-US" sz="1600" b="1">
                  <a:latin typeface="微軟正黑體" pitchFamily="34" charset="-120"/>
                  <a:ea typeface="微軟正黑體" pitchFamily="34" charset="-120"/>
                </a:rPr>
                <a:t>  </a:t>
              </a:r>
              <a:r>
                <a:rPr lang="en-US" altLang="zh-TW" sz="1600" b="1">
                  <a:latin typeface="微軟正黑體" pitchFamily="34" charset="-120"/>
                  <a:ea typeface="微軟正黑體" pitchFamily="34" charset="-120"/>
                </a:rPr>
                <a:t>60</a:t>
              </a:r>
              <a:r>
                <a:rPr lang="zh-TW" altLang="en-US" sz="1600" b="1">
                  <a:latin typeface="微軟正黑體" pitchFamily="34" charset="-120"/>
                  <a:ea typeface="微軟正黑體" pitchFamily="34" charset="-120"/>
                </a:rPr>
                <a:t>分    </a:t>
              </a:r>
              <a:r>
                <a:rPr lang="en-US" altLang="zh-TW" sz="1600" b="1">
                  <a:latin typeface="微軟正黑體" pitchFamily="34" charset="-120"/>
                  <a:ea typeface="微軟正黑體" pitchFamily="34" charset="-120"/>
                </a:rPr>
                <a:t>0</a:t>
              </a:r>
              <a:r>
                <a:rPr lang="zh-TW" altLang="en-US" sz="1600" b="1">
                  <a:latin typeface="微軟正黑體" pitchFamily="34" charset="-120"/>
                  <a:ea typeface="微軟正黑體" pitchFamily="34" charset="-120"/>
                </a:rPr>
                <a:t>人 </a:t>
              </a:r>
            </a:p>
          </p:txBody>
        </p:sp>
      </p:grpSp>
      <p:sp>
        <p:nvSpPr>
          <p:cNvPr id="90" name="圓角矩形圖說文字 89"/>
          <p:cNvSpPr/>
          <p:nvPr/>
        </p:nvSpPr>
        <p:spPr>
          <a:xfrm>
            <a:off x="3419872" y="5445224"/>
            <a:ext cx="792088" cy="360040"/>
          </a:xfrm>
          <a:prstGeom prst="wedgeRoundRectCallout">
            <a:avLst>
              <a:gd name="adj1" fmla="val 70253"/>
              <a:gd name="adj2" fmla="val 12849"/>
              <a:gd name="adj3" fmla="val 16667"/>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b="1">
                <a:latin typeface="微軟正黑體" pitchFamily="34" charset="-120"/>
                <a:ea typeface="微軟正黑體" pitchFamily="34" charset="-120"/>
              </a:rPr>
              <a:t>這裡</a:t>
            </a:r>
          </a:p>
        </p:txBody>
      </p:sp>
      <p:sp>
        <p:nvSpPr>
          <p:cNvPr id="93" name="文字方塊 92"/>
          <p:cNvSpPr txBox="1"/>
          <p:nvPr/>
        </p:nvSpPr>
        <p:spPr>
          <a:xfrm>
            <a:off x="5940152" y="4437112"/>
            <a:ext cx="3024336" cy="1569660"/>
          </a:xfrm>
          <a:prstGeom prst="rect">
            <a:avLst/>
          </a:prstGeom>
          <a:noFill/>
        </p:spPr>
        <p:txBody>
          <a:bodyPr wrap="square" rtlCol="0">
            <a:spAutoFit/>
          </a:bodyPr>
          <a:lstStyle/>
          <a:p>
            <a:r>
              <a:rPr lang="zh-TW" altLang="en-US" sz="2400" b="1" dirty="0">
                <a:latin typeface="微軟正黑體" pitchFamily="34" charset="-120"/>
                <a:ea typeface="微軟正黑體" pitchFamily="34" charset="-120"/>
              </a:rPr>
              <a:t>還得</a:t>
            </a:r>
            <a:r>
              <a:rPr lang="zh-TW" altLang="en-US" sz="2400" b="1" dirty="0">
                <a:solidFill>
                  <a:srgbClr val="FF0000"/>
                </a:solidFill>
                <a:latin typeface="微軟正黑體" pitchFamily="34" charset="-120"/>
                <a:ea typeface="微軟正黑體" pitchFamily="34" charset="-120"/>
              </a:rPr>
              <a:t>透過和同學的</a:t>
            </a:r>
            <a:r>
              <a:rPr lang="en-US" altLang="zh-TW" sz="2400" b="1" dirty="0">
                <a:solidFill>
                  <a:srgbClr val="FF0000"/>
                </a:solidFill>
                <a:latin typeface="微軟正黑體" pitchFamily="34" charset="-120"/>
                <a:ea typeface="微軟正黑體" pitchFamily="34" charset="-120"/>
              </a:rPr>
              <a:t>『</a:t>
            </a:r>
            <a:r>
              <a:rPr lang="zh-TW" altLang="en-US" sz="2400" b="1" dirty="0">
                <a:solidFill>
                  <a:srgbClr val="FF0000"/>
                </a:solidFill>
                <a:latin typeface="微軟正黑體" pitchFamily="34" charset="-120"/>
                <a:ea typeface="微軟正黑體" pitchFamily="34" charset="-120"/>
              </a:rPr>
              <a:t>比較</a:t>
            </a:r>
            <a:r>
              <a:rPr lang="en-US" altLang="zh-TW" sz="2400" b="1" dirty="0">
                <a:solidFill>
                  <a:srgbClr val="FF0000"/>
                </a:solidFill>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才比較清楚他的學習概況，但同學的學習狀況</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p:txBody>
      </p:sp>
      <p:sp>
        <p:nvSpPr>
          <p:cNvPr id="81" name="圓角矩形圖說文字 80"/>
          <p:cNvSpPr/>
          <p:nvPr/>
        </p:nvSpPr>
        <p:spPr>
          <a:xfrm>
            <a:off x="1979712" y="4509120"/>
            <a:ext cx="864096" cy="360040"/>
          </a:xfrm>
          <a:prstGeom prst="wedgeRoundRectCallout">
            <a:avLst>
              <a:gd name="adj1" fmla="val -71735"/>
              <a:gd name="adj2" fmla="val 22493"/>
              <a:gd name="adj3" fmla="val 16667"/>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b="1">
                <a:latin typeface="微軟正黑體" pitchFamily="34" charset="-120"/>
                <a:ea typeface="微軟正黑體" pitchFamily="34" charset="-120"/>
              </a:rPr>
              <a:t>這裡</a:t>
            </a:r>
          </a:p>
        </p:txBody>
      </p:sp>
      <p:sp>
        <p:nvSpPr>
          <p:cNvPr id="82" name="橢圓 81"/>
          <p:cNvSpPr/>
          <p:nvPr/>
        </p:nvSpPr>
        <p:spPr>
          <a:xfrm>
            <a:off x="5687616" y="5894512"/>
            <a:ext cx="3456384" cy="9634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a:latin typeface="微軟正黑體" pitchFamily="34" charset="-120"/>
                <a:ea typeface="微軟正黑體" pitchFamily="34" charset="-120"/>
              </a:rPr>
              <a:t>常模參照</a:t>
            </a:r>
          </a:p>
        </p:txBody>
      </p:sp>
      <p:sp>
        <p:nvSpPr>
          <p:cNvPr id="83" name="文字方塊 82"/>
          <p:cNvSpPr txBox="1"/>
          <p:nvPr/>
        </p:nvSpPr>
        <p:spPr>
          <a:xfrm>
            <a:off x="277840" y="6519863"/>
            <a:ext cx="2595399"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sz="1600" b="1">
                <a:latin typeface="微軟正黑體" pitchFamily="34" charset="-120"/>
                <a:ea typeface="微軟正黑體" pitchFamily="34" charset="-120"/>
              </a:rPr>
              <a:t>引用自新竹縣趙端蓉課督</a:t>
            </a:r>
          </a:p>
        </p:txBody>
      </p:sp>
    </p:spTree>
    <p:extLst>
      <p:ext uri="{BB962C8B-B14F-4D97-AF65-F5344CB8AC3E}">
        <p14:creationId xmlns:p14="http://schemas.microsoft.com/office/powerpoint/2010/main" val="254480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par>
                                <p:cTn id="11" presetID="1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slide(fromBottom)">
                                      <p:cBhvr>
                                        <p:cTn id="13" dur="500"/>
                                        <p:tgtEl>
                                          <p:spTgt spid="28"/>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slide(fromBottom)">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slide(fromBottom)">
                                      <p:cBhvr>
                                        <p:cTn id="22" dur="500"/>
                                        <p:tgtEl>
                                          <p:spTgt spid="29"/>
                                        </p:tgtEl>
                                      </p:cBhvr>
                                    </p:animEffect>
                                  </p:childTnLst>
                                </p:cTn>
                              </p:par>
                              <p:par>
                                <p:cTn id="23" presetID="1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lide(fromBottom)">
                                      <p:cBhvr>
                                        <p:cTn id="25" dur="500"/>
                                        <p:tgtEl>
                                          <p:spTgt spid="6"/>
                                        </p:tgtEl>
                                      </p:cBhvr>
                                    </p:animEffect>
                                  </p:childTnLst>
                                </p:cTn>
                              </p:par>
                              <p:par>
                                <p:cTn id="26" presetID="1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slide(fromBottom)">
                                      <p:cBhvr>
                                        <p:cTn id="28" dur="500"/>
                                        <p:tgtEl>
                                          <p:spTgt spid="32"/>
                                        </p:tgtEl>
                                      </p:cBhvr>
                                    </p:animEffect>
                                  </p:childTnLst>
                                </p:cTn>
                              </p:par>
                            </p:childTnLst>
                          </p:cTn>
                        </p:par>
                        <p:par>
                          <p:cTn id="29" fill="hold">
                            <p:stCondLst>
                              <p:cond delay="500"/>
                            </p:stCondLst>
                            <p:childTnLst>
                              <p:par>
                                <p:cTn id="30" presetID="12" presetClass="entr" presetSubtype="4"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slide(fromBottom)">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slide(fromBottom)">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nodeType="clickEffect">
                                  <p:stCondLst>
                                    <p:cond delay="0"/>
                                  </p:stCondLst>
                                  <p:childTnLst>
                                    <p:animEffect transition="out" filter="wipe(left)">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par>
                                <p:cTn id="43" presetID="22" presetClass="exit" presetSubtype="8" fill="hold" nodeType="withEffect">
                                  <p:stCondLst>
                                    <p:cond delay="0"/>
                                  </p:stCondLst>
                                  <p:childTnLst>
                                    <p:animEffect transition="out" filter="wipe(left)">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slide(fromBottom)">
                                      <p:cBhvr>
                                        <p:cTn id="60" dur="500"/>
                                        <p:tgtEl>
                                          <p:spTgt spid="8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slide(fromBottom)">
                                      <p:cBhvr>
                                        <p:cTn id="70" dur="500"/>
                                        <p:tgtEl>
                                          <p:spTgt spid="9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up)">
                                      <p:cBhvr>
                                        <p:cTn id="75" dur="500"/>
                                        <p:tgtEl>
                                          <p:spTgt spid="9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wipe(down)">
                                      <p:cBhvr>
                                        <p:cTn id="8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44" grpId="0"/>
      <p:bldP spid="45" grpId="0"/>
      <p:bldP spid="90" grpId="0" animBg="1"/>
      <p:bldP spid="93" grpId="0"/>
      <p:bldP spid="81" grpId="0" animBg="1"/>
      <p:bldP spid="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轉成標準參照就可以</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22</a:t>
            </a:fld>
            <a:endParaRPr lang="zh-TW" altLang="en-US"/>
          </a:p>
        </p:txBody>
      </p:sp>
    </p:spTree>
    <p:extLst>
      <p:ext uri="{BB962C8B-B14F-4D97-AF65-F5344CB8AC3E}">
        <p14:creationId xmlns:p14="http://schemas.microsoft.com/office/powerpoint/2010/main" val="1955341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A12A583-7E7C-4D9F-AB91-004F8B3287DE}"/>
              </a:ext>
            </a:extLst>
          </p:cNvPr>
          <p:cNvSpPr>
            <a:spLocks noGrp="1"/>
          </p:cNvSpPr>
          <p:nvPr>
            <p:ph type="title"/>
          </p:nvPr>
        </p:nvSpPr>
        <p:spPr>
          <a:xfrm>
            <a:off x="457200" y="115888"/>
            <a:ext cx="8229600" cy="1008857"/>
          </a:xfrm>
        </p:spPr>
        <p:txBody>
          <a:bodyPr/>
          <a:lstStyle/>
          <a:p>
            <a:r>
              <a:rPr lang="zh-TW" altLang="en-US">
                <a:solidFill>
                  <a:srgbClr val="000000"/>
                </a:solidFill>
              </a:rPr>
              <a:t>體檢：檢查身體狀況</a:t>
            </a:r>
          </a:p>
        </p:txBody>
      </p:sp>
      <p:sp>
        <p:nvSpPr>
          <p:cNvPr id="3" name="內容版面配置區 2">
            <a:extLst>
              <a:ext uri="{FF2B5EF4-FFF2-40B4-BE49-F238E27FC236}">
                <a16:creationId xmlns="" xmlns:a16="http://schemas.microsoft.com/office/drawing/2014/main" id="{0875EEA4-297B-4A62-A8FC-D611FEEFBFE2}"/>
              </a:ext>
            </a:extLst>
          </p:cNvPr>
          <p:cNvSpPr>
            <a:spLocks noGrp="1"/>
          </p:cNvSpPr>
          <p:nvPr>
            <p:ph idx="1"/>
          </p:nvPr>
        </p:nvSpPr>
        <p:spPr/>
        <p:txBody>
          <a:bodyPr/>
          <a:lstStyle/>
          <a:p>
            <a:endParaRPr lang="zh-TW" altLang="en-US"/>
          </a:p>
        </p:txBody>
      </p:sp>
      <p:sp>
        <p:nvSpPr>
          <p:cNvPr id="4" name="投影片編號版面配置區 3">
            <a:extLst>
              <a:ext uri="{FF2B5EF4-FFF2-40B4-BE49-F238E27FC236}">
                <a16:creationId xmlns="" xmlns:a16="http://schemas.microsoft.com/office/drawing/2014/main" id="{7115ED74-0B40-4294-867F-694816819D4E}"/>
              </a:ext>
            </a:extLst>
          </p:cNvPr>
          <p:cNvSpPr>
            <a:spLocks noGrp="1"/>
          </p:cNvSpPr>
          <p:nvPr>
            <p:ph type="sldNum" sz="quarter" idx="12"/>
          </p:nvPr>
        </p:nvSpPr>
        <p:spPr/>
        <p:txBody>
          <a:bodyPr/>
          <a:lstStyle/>
          <a:p>
            <a:fld id="{F7DBB841-797D-4981-90E2-FEB5F237D115}" type="slidenum">
              <a:rPr lang="zh-TW" altLang="en-US" smtClean="0"/>
              <a:pPr/>
              <a:t>23</a:t>
            </a:fld>
            <a:endParaRPr lang="zh-TW" altLang="en-US"/>
          </a:p>
        </p:txBody>
      </p:sp>
      <p:grpSp>
        <p:nvGrpSpPr>
          <p:cNvPr id="20" name="群組 19">
            <a:extLst>
              <a:ext uri="{FF2B5EF4-FFF2-40B4-BE49-F238E27FC236}">
                <a16:creationId xmlns="" xmlns:a16="http://schemas.microsoft.com/office/drawing/2014/main" id="{71E67A7D-EC91-4E89-9C68-B42DE2C1D5BC}"/>
              </a:ext>
            </a:extLst>
          </p:cNvPr>
          <p:cNvGrpSpPr/>
          <p:nvPr/>
        </p:nvGrpSpPr>
        <p:grpSpPr>
          <a:xfrm>
            <a:off x="35495" y="1412776"/>
            <a:ext cx="4608513" cy="4752527"/>
            <a:chOff x="35495" y="1484784"/>
            <a:chExt cx="4608513" cy="4752527"/>
          </a:xfrm>
        </p:grpSpPr>
        <p:pic>
          <p:nvPicPr>
            <p:cNvPr id="6" name="圖片 5">
              <a:extLst>
                <a:ext uri="{FF2B5EF4-FFF2-40B4-BE49-F238E27FC236}">
                  <a16:creationId xmlns="" xmlns:a16="http://schemas.microsoft.com/office/drawing/2014/main" id="{57F5AA59-EFD2-4FD3-AA0C-CEC71B7F94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2" t="-1" r="26167" b="9812"/>
            <a:stretch/>
          </p:blipFill>
          <p:spPr>
            <a:xfrm>
              <a:off x="35495" y="1484784"/>
              <a:ext cx="4608513" cy="4752527"/>
            </a:xfrm>
            <a:prstGeom prst="rect">
              <a:avLst/>
            </a:prstGeom>
            <a:ln w="12700">
              <a:solidFill>
                <a:schemeClr val="accent2">
                  <a:lumMod val="75000"/>
                </a:schemeClr>
              </a:solidFill>
            </a:ln>
          </p:spPr>
        </p:pic>
        <p:sp>
          <p:nvSpPr>
            <p:cNvPr id="7" name="橢圓 6">
              <a:extLst>
                <a:ext uri="{FF2B5EF4-FFF2-40B4-BE49-F238E27FC236}">
                  <a16:creationId xmlns="" xmlns:a16="http://schemas.microsoft.com/office/drawing/2014/main" id="{D90188D0-1E7E-48DB-A334-EE1B87923428}"/>
                </a:ext>
              </a:extLst>
            </p:cNvPr>
            <p:cNvSpPr/>
            <p:nvPr/>
          </p:nvSpPr>
          <p:spPr>
            <a:xfrm>
              <a:off x="1817216" y="2636912"/>
              <a:ext cx="721006" cy="33568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標題 2">
              <a:extLst>
                <a:ext uri="{FF2B5EF4-FFF2-40B4-BE49-F238E27FC236}">
                  <a16:creationId xmlns="" xmlns:a16="http://schemas.microsoft.com/office/drawing/2014/main" id="{5ED9C6DF-BAE5-46D7-ABA3-3BBA4502D1B1}"/>
                </a:ext>
              </a:extLst>
            </p:cNvPr>
            <p:cNvSpPr txBox="1">
              <a:spLocks/>
            </p:cNvSpPr>
            <p:nvPr/>
          </p:nvSpPr>
          <p:spPr bwMode="auto">
            <a:xfrm>
              <a:off x="550720" y="1809248"/>
              <a:ext cx="3327020" cy="785077"/>
            </a:xfrm>
            <a:prstGeom prst="downArrowCallout">
              <a:avLst/>
            </a:prstGeom>
            <a:solidFill>
              <a:schemeClr val="accent6">
                <a:lumMod val="20000"/>
                <a:lumOff val="80000"/>
              </a:schemeClr>
            </a:solidFill>
            <a:ln>
              <a:noFill/>
            </a:ln>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zh-TW" altLang="en-US" sz="2800">
                  <a:solidFill>
                    <a:schemeClr val="accent2">
                      <a:lumMod val="75000"/>
                    </a:schemeClr>
                  </a:solidFill>
                </a:rPr>
                <a:t>全世界一致的標準</a:t>
              </a:r>
              <a:endParaRPr lang="en-US" sz="2800">
                <a:solidFill>
                  <a:schemeClr val="accent2">
                    <a:lumMod val="75000"/>
                  </a:schemeClr>
                </a:solidFill>
              </a:endParaRPr>
            </a:p>
          </p:txBody>
        </p:sp>
      </p:grpSp>
      <p:grpSp>
        <p:nvGrpSpPr>
          <p:cNvPr id="21" name="群組 20">
            <a:extLst>
              <a:ext uri="{FF2B5EF4-FFF2-40B4-BE49-F238E27FC236}">
                <a16:creationId xmlns="" xmlns:a16="http://schemas.microsoft.com/office/drawing/2014/main" id="{4DF1C438-9186-492A-8C12-9EC24B41E675}"/>
              </a:ext>
            </a:extLst>
          </p:cNvPr>
          <p:cNvGrpSpPr/>
          <p:nvPr/>
        </p:nvGrpSpPr>
        <p:grpSpPr>
          <a:xfrm>
            <a:off x="3923928" y="1412776"/>
            <a:ext cx="5183549" cy="4752527"/>
            <a:chOff x="3923928" y="1484784"/>
            <a:chExt cx="5183549" cy="4752527"/>
          </a:xfrm>
        </p:grpSpPr>
        <p:pic>
          <p:nvPicPr>
            <p:cNvPr id="9" name="圖片 8">
              <a:extLst>
                <a:ext uri="{FF2B5EF4-FFF2-40B4-BE49-F238E27FC236}">
                  <a16:creationId xmlns="" xmlns:a16="http://schemas.microsoft.com/office/drawing/2014/main" id="{54C976EF-758E-45C7-9931-EE4070830C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58" r="24057" b="8334"/>
            <a:stretch/>
          </p:blipFill>
          <p:spPr>
            <a:xfrm>
              <a:off x="3923928" y="1484784"/>
              <a:ext cx="5183549" cy="4752527"/>
            </a:xfrm>
            <a:prstGeom prst="rect">
              <a:avLst/>
            </a:prstGeom>
            <a:ln w="12700">
              <a:solidFill>
                <a:schemeClr val="accent2">
                  <a:lumMod val="75000"/>
                </a:schemeClr>
              </a:solidFill>
            </a:ln>
          </p:spPr>
        </p:pic>
        <p:sp>
          <p:nvSpPr>
            <p:cNvPr id="11" name="橢圓 10">
              <a:extLst>
                <a:ext uri="{FF2B5EF4-FFF2-40B4-BE49-F238E27FC236}">
                  <a16:creationId xmlns="" xmlns:a16="http://schemas.microsoft.com/office/drawing/2014/main" id="{AD29781B-8D90-4D51-80BF-0E103C929CB9}"/>
                </a:ext>
              </a:extLst>
            </p:cNvPr>
            <p:cNvSpPr/>
            <p:nvPr/>
          </p:nvSpPr>
          <p:spPr>
            <a:xfrm>
              <a:off x="6004024" y="2369194"/>
              <a:ext cx="2470729" cy="96936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橢圓 11">
              <a:extLst>
                <a:ext uri="{FF2B5EF4-FFF2-40B4-BE49-F238E27FC236}">
                  <a16:creationId xmlns="" xmlns:a16="http://schemas.microsoft.com/office/drawing/2014/main" id="{731FD05B-9C7F-436D-BC4D-70E0799D1AF6}"/>
                </a:ext>
              </a:extLst>
            </p:cNvPr>
            <p:cNvSpPr/>
            <p:nvPr/>
          </p:nvSpPr>
          <p:spPr>
            <a:xfrm>
              <a:off x="7668344" y="3429000"/>
              <a:ext cx="1354724" cy="39061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橢圓 12">
              <a:extLst>
                <a:ext uri="{FF2B5EF4-FFF2-40B4-BE49-F238E27FC236}">
                  <a16:creationId xmlns="" xmlns:a16="http://schemas.microsoft.com/office/drawing/2014/main" id="{BC0B80E4-E8D4-40BE-98A2-C8BFAA5A158B}"/>
                </a:ext>
              </a:extLst>
            </p:cNvPr>
            <p:cNvSpPr/>
            <p:nvPr/>
          </p:nvSpPr>
          <p:spPr>
            <a:xfrm>
              <a:off x="6380038" y="4244526"/>
              <a:ext cx="1812356" cy="40861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標題 2">
            <a:extLst>
              <a:ext uri="{FF2B5EF4-FFF2-40B4-BE49-F238E27FC236}">
                <a16:creationId xmlns="" xmlns:a16="http://schemas.microsoft.com/office/drawing/2014/main" id="{95C28259-667B-4C56-BDED-60E7189ACC14}"/>
              </a:ext>
            </a:extLst>
          </p:cNvPr>
          <p:cNvSpPr txBox="1">
            <a:spLocks/>
          </p:cNvSpPr>
          <p:nvPr/>
        </p:nvSpPr>
        <p:spPr bwMode="auto">
          <a:xfrm>
            <a:off x="2563715" y="5411961"/>
            <a:ext cx="4196458" cy="969368"/>
          </a:xfrm>
          <a:prstGeom prst="wedgeRoundRectCallout">
            <a:avLst>
              <a:gd name="adj1" fmla="val 35164"/>
              <a:gd name="adj2" fmla="val -81237"/>
              <a:gd name="adj3" fmla="val 16667"/>
            </a:avLst>
          </a:prstGeom>
          <a:solidFill>
            <a:schemeClr val="accent6">
              <a:lumMod val="20000"/>
              <a:lumOff val="80000"/>
            </a:schemeClr>
          </a:solidFill>
          <a:ln>
            <a:noFill/>
          </a:ln>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zh-TW" altLang="en-US" sz="2400">
                <a:solidFill>
                  <a:schemeClr val="accent2">
                    <a:lumMod val="75000"/>
                  </a:schemeClr>
                </a:solidFill>
              </a:rPr>
              <a:t>不需比較這兩人誰健康</a:t>
            </a:r>
            <a:endParaRPr lang="en-US" altLang="zh-TW" sz="2400">
              <a:solidFill>
                <a:schemeClr val="accent2">
                  <a:lumMod val="75000"/>
                </a:schemeClr>
              </a:solidFill>
            </a:endParaRPr>
          </a:p>
          <a:p>
            <a:pPr algn="ctr"/>
            <a:r>
              <a:rPr lang="zh-TW" altLang="en-US" sz="2400">
                <a:solidFill>
                  <a:schemeClr val="accent2">
                    <a:lumMod val="75000"/>
                  </a:schemeClr>
                </a:solidFill>
              </a:rPr>
              <a:t>重點是有問題的項目明確</a:t>
            </a:r>
            <a:endParaRPr lang="en-US" sz="2400">
              <a:solidFill>
                <a:schemeClr val="accent2">
                  <a:lumMod val="75000"/>
                </a:schemeClr>
              </a:solidFill>
            </a:endParaRPr>
          </a:p>
        </p:txBody>
      </p:sp>
    </p:spTree>
    <p:extLst>
      <p:ext uri="{BB962C8B-B14F-4D97-AF65-F5344CB8AC3E}">
        <p14:creationId xmlns:p14="http://schemas.microsoft.com/office/powerpoint/2010/main" val="110909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9F7C6A2-2307-4AFE-9F0E-8B929D81EB00}"/>
              </a:ext>
            </a:extLst>
          </p:cNvPr>
          <p:cNvSpPr>
            <a:spLocks noGrp="1"/>
          </p:cNvSpPr>
          <p:nvPr>
            <p:ph type="title"/>
          </p:nvPr>
        </p:nvSpPr>
        <p:spPr/>
        <p:txBody>
          <a:bodyPr/>
          <a:lstStyle/>
          <a:p>
            <a:r>
              <a:rPr lang="zh-TW" altLang="en-US"/>
              <a:t>評量：檢查學習狀況</a:t>
            </a:r>
          </a:p>
        </p:txBody>
      </p:sp>
      <p:sp>
        <p:nvSpPr>
          <p:cNvPr id="9" name="內容版面配置區 8">
            <a:extLst>
              <a:ext uri="{FF2B5EF4-FFF2-40B4-BE49-F238E27FC236}">
                <a16:creationId xmlns="" xmlns:a16="http://schemas.microsoft.com/office/drawing/2014/main" id="{C19BE143-4EB6-4792-A536-ECD6BA4F92FE}"/>
              </a:ext>
            </a:extLst>
          </p:cNvPr>
          <p:cNvSpPr>
            <a:spLocks noGrp="1"/>
          </p:cNvSpPr>
          <p:nvPr>
            <p:ph idx="1"/>
          </p:nvPr>
        </p:nvSpPr>
        <p:spPr/>
        <p:txBody>
          <a:bodyPr/>
          <a:lstStyle/>
          <a:p>
            <a:endParaRPr lang="zh-TW" altLang="en-US"/>
          </a:p>
        </p:txBody>
      </p:sp>
      <p:sp>
        <p:nvSpPr>
          <p:cNvPr id="4" name="投影片編號版面配置區 3">
            <a:extLst>
              <a:ext uri="{FF2B5EF4-FFF2-40B4-BE49-F238E27FC236}">
                <a16:creationId xmlns="" xmlns:a16="http://schemas.microsoft.com/office/drawing/2014/main" id="{A16F3568-0AE1-46EE-AC48-DA74C11C94C8}"/>
              </a:ext>
            </a:extLst>
          </p:cNvPr>
          <p:cNvSpPr>
            <a:spLocks noGrp="1"/>
          </p:cNvSpPr>
          <p:nvPr>
            <p:ph type="sldNum" sz="quarter" idx="12"/>
          </p:nvPr>
        </p:nvSpPr>
        <p:spPr/>
        <p:txBody>
          <a:bodyPr/>
          <a:lstStyle/>
          <a:p>
            <a:fld id="{F7DBB841-797D-4981-90E2-FEB5F237D115}" type="slidenum">
              <a:rPr lang="zh-TW" altLang="en-US" smtClean="0"/>
              <a:pPr/>
              <a:t>24</a:t>
            </a:fld>
            <a:endParaRPr lang="zh-TW" altLang="en-US"/>
          </a:p>
        </p:txBody>
      </p:sp>
      <p:pic>
        <p:nvPicPr>
          <p:cNvPr id="7" name="圖片 6">
            <a:extLst>
              <a:ext uri="{FF2B5EF4-FFF2-40B4-BE49-F238E27FC236}">
                <a16:creationId xmlns="" xmlns:a16="http://schemas.microsoft.com/office/drawing/2014/main" id="{F53C2A20-4B00-498F-BBA3-82D8348FAD47}"/>
              </a:ext>
            </a:extLst>
          </p:cNvPr>
          <p:cNvPicPr>
            <a:picLocks noChangeAspect="1"/>
          </p:cNvPicPr>
          <p:nvPr/>
        </p:nvPicPr>
        <p:blipFill>
          <a:blip r:embed="rId3"/>
          <a:stretch>
            <a:fillRect/>
          </a:stretch>
        </p:blipFill>
        <p:spPr>
          <a:xfrm>
            <a:off x="72000" y="1340769"/>
            <a:ext cx="9000000" cy="4965777"/>
          </a:xfrm>
          <a:prstGeom prst="rect">
            <a:avLst/>
          </a:prstGeom>
          <a:ln w="12700">
            <a:solidFill>
              <a:schemeClr val="accent2">
                <a:lumMod val="75000"/>
              </a:schemeClr>
            </a:solidFill>
          </a:ln>
        </p:spPr>
      </p:pic>
      <p:sp>
        <p:nvSpPr>
          <p:cNvPr id="10" name="文字方塊 9">
            <a:extLst>
              <a:ext uri="{FF2B5EF4-FFF2-40B4-BE49-F238E27FC236}">
                <a16:creationId xmlns="" xmlns:a16="http://schemas.microsoft.com/office/drawing/2014/main" id="{D9B12A7C-2743-49F2-B6A1-F06A58EAB8EB}"/>
              </a:ext>
            </a:extLst>
          </p:cNvPr>
          <p:cNvSpPr txBox="1"/>
          <p:nvPr/>
        </p:nvSpPr>
        <p:spPr>
          <a:xfrm>
            <a:off x="1187624" y="2350407"/>
            <a:ext cx="7128792" cy="3166824"/>
          </a:xfrm>
          <a:prstGeom prst="wedgeRoundRectCallout">
            <a:avLst>
              <a:gd name="adj1" fmla="val -45773"/>
              <a:gd name="adj2" fmla="val 62103"/>
              <a:gd name="adj3" fmla="val 16667"/>
            </a:avLst>
          </a:prstGeom>
          <a:gradFill>
            <a:gsLst>
              <a:gs pos="0">
                <a:schemeClr val="accent2">
                  <a:shade val="51000"/>
                  <a:satMod val="130000"/>
                </a:scheme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342900" indent="-342900">
              <a:buFont typeface="Wingdings" panose="05000000000000000000" pitchFamily="2" charset="2"/>
              <a:buChar char="ü"/>
            </a:pPr>
            <a:r>
              <a:rPr lang="en-US" altLang="zh-TW" sz="3600">
                <a:latin typeface="Times New Roman" panose="02020603050405020304" pitchFamily="18" charset="0"/>
                <a:cs typeface="Times New Roman" panose="02020603050405020304" pitchFamily="18" charset="0"/>
              </a:rPr>
              <a:t>100</a:t>
            </a:r>
            <a:r>
              <a:rPr lang="zh-TW" altLang="en-US" sz="3600">
                <a:latin typeface="Times New Roman" panose="02020603050405020304" pitchFamily="18" charset="0"/>
                <a:cs typeface="Times New Roman" panose="02020603050405020304" pitchFamily="18" charset="0"/>
              </a:rPr>
              <a:t>分的考卷代表什麼？</a:t>
            </a:r>
          </a:p>
          <a:p>
            <a:pPr marL="342900" indent="-342900">
              <a:buFont typeface="Wingdings" panose="05000000000000000000" pitchFamily="2" charset="2"/>
              <a:buChar char="ü"/>
            </a:pPr>
            <a:r>
              <a:rPr lang="en-US" altLang="zh-TW" sz="3600">
                <a:latin typeface="Times New Roman" panose="02020603050405020304" pitchFamily="18" charset="0"/>
                <a:cs typeface="Times New Roman" panose="02020603050405020304" pitchFamily="18" charset="0"/>
              </a:rPr>
              <a:t>85</a:t>
            </a:r>
            <a:r>
              <a:rPr lang="zh-TW" altLang="en-US" sz="3600">
                <a:latin typeface="Times New Roman" panose="02020603050405020304" pitchFamily="18" charset="0"/>
                <a:cs typeface="Times New Roman" panose="02020603050405020304" pitchFamily="18" charset="0"/>
              </a:rPr>
              <a:t>分和</a:t>
            </a:r>
            <a:r>
              <a:rPr lang="en-US" altLang="zh-TW" sz="3600">
                <a:latin typeface="Times New Roman" panose="02020603050405020304" pitchFamily="18" charset="0"/>
                <a:cs typeface="Times New Roman" panose="02020603050405020304" pitchFamily="18" charset="0"/>
              </a:rPr>
              <a:t>82</a:t>
            </a:r>
            <a:r>
              <a:rPr lang="zh-TW" altLang="en-US" sz="3600">
                <a:latin typeface="Times New Roman" panose="02020603050405020304" pitchFamily="18" charset="0"/>
                <a:cs typeface="Times New Roman" panose="02020603050405020304" pitchFamily="18" charset="0"/>
              </a:rPr>
              <a:t>分的差別是什麼？</a:t>
            </a:r>
          </a:p>
          <a:p>
            <a:pPr marL="342900" indent="-342900">
              <a:buFont typeface="Wingdings" panose="05000000000000000000" pitchFamily="2" charset="2"/>
              <a:buChar char="ü"/>
            </a:pPr>
            <a:r>
              <a:rPr lang="zh-TW" altLang="en-US" sz="3600">
                <a:latin typeface="Times New Roman" panose="02020603050405020304" pitchFamily="18" charset="0"/>
                <a:cs typeface="Times New Roman" panose="02020603050405020304" pitchFamily="18" charset="0"/>
              </a:rPr>
              <a:t>學生要加強的地方在哪裡？</a:t>
            </a:r>
          </a:p>
          <a:p>
            <a:pPr marL="342900" indent="-342900">
              <a:buFont typeface="Wingdings" panose="05000000000000000000" pitchFamily="2" charset="2"/>
              <a:buChar char="ü"/>
            </a:pPr>
            <a:r>
              <a:rPr lang="zh-TW" altLang="en-US" sz="3600">
                <a:latin typeface="Times New Roman" panose="02020603050405020304" pitchFamily="18" charset="0"/>
                <a:cs typeface="Times New Roman" panose="02020603050405020304" pitchFamily="18" charset="0"/>
              </a:rPr>
              <a:t>整卷測驗結果，無法協助教師明確了解學生的能力。</a:t>
            </a:r>
          </a:p>
        </p:txBody>
      </p:sp>
      <p:sp>
        <p:nvSpPr>
          <p:cNvPr id="3" name="矩形 2"/>
          <p:cNvSpPr/>
          <p:nvPr/>
        </p:nvSpPr>
        <p:spPr>
          <a:xfrm>
            <a:off x="254977" y="1547446"/>
            <a:ext cx="1406769" cy="325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1966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9"/>
          <p:cNvSpPr txBox="1">
            <a:spLocks noChangeArrowheads="1"/>
          </p:cNvSpPr>
          <p:nvPr/>
        </p:nvSpPr>
        <p:spPr bwMode="auto">
          <a:xfrm>
            <a:off x="1331640" y="5301208"/>
            <a:ext cx="6769100" cy="1076325"/>
          </a:xfrm>
          <a:prstGeom prst="rect">
            <a:avLst/>
          </a:prstGeom>
          <a:noFill/>
          <a:ln w="9525">
            <a:noFill/>
            <a:miter lim="800000"/>
            <a:headEnd/>
            <a:tailEnd/>
          </a:ln>
        </p:spPr>
        <p:txBody>
          <a:bodyPr>
            <a:spAutoFit/>
          </a:bodyPr>
          <a:lstStyle/>
          <a:p>
            <a:pPr>
              <a:defRPr/>
            </a:pPr>
            <a:r>
              <a:rPr lang="zh-TW" altLang="en-US" sz="3200" b="1">
                <a:solidFill>
                  <a:srgbClr val="0000CC"/>
                </a:solidFill>
                <a:latin typeface="微軟正黑體" panose="020B0604030504040204" pitchFamily="34" charset="-120"/>
                <a:ea typeface="微軟正黑體" panose="020B0604030504040204" pitchFamily="34" charset="-120"/>
              </a:rPr>
              <a:t>不同教師可以運用不同的評量方法，但以標準參照方式進行評定。</a:t>
            </a:r>
          </a:p>
        </p:txBody>
      </p:sp>
      <p:pic>
        <p:nvPicPr>
          <p:cNvPr id="31747" name="Picture 2" descr="http://www5.hwsh.tc.edu.tw/image/image_gallery?uuid=44c1912b-622f-43ae-b87a-ea498e226ddc&amp;groupId=339790&amp;t=13200705514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65175"/>
            <a:ext cx="4127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AutoShape 4" descr="「學習」的圖片搜尋結果"/>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pic>
        <p:nvPicPr>
          <p:cNvPr id="31749" name="Picture 6" descr="http://blog.sina.com.tw/myimages/121/1913/images/1228662315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60350"/>
            <a:ext cx="31273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descr="http://img.epochtimes.com/i6/9101808440721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636838"/>
            <a:ext cx="36734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p:txBody>
          <a:bodyPr/>
          <a:lstStyle/>
          <a:p>
            <a:fld id="{F7DBB841-797D-4981-90E2-FEB5F237D115}" type="slidenum">
              <a:rPr lang="zh-TW" altLang="en-US" smtClean="0"/>
              <a:pPr/>
              <a:t>25</a:t>
            </a:fld>
            <a:endParaRPr lang="zh-TW" altLang="en-US"/>
          </a:p>
        </p:txBody>
      </p:sp>
    </p:spTree>
    <p:extLst>
      <p:ext uri="{BB962C8B-B14F-4D97-AF65-F5344CB8AC3E}">
        <p14:creationId xmlns:p14="http://schemas.microsoft.com/office/powerpoint/2010/main" val="2033771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85DF643F-839C-4BB9-B537-297198224A2F}"/>
              </a:ext>
            </a:extLst>
          </p:cNvPr>
          <p:cNvSpPr>
            <a:spLocks noGrp="1"/>
          </p:cNvSpPr>
          <p:nvPr>
            <p:ph type="title"/>
          </p:nvPr>
        </p:nvSpPr>
        <p:spPr/>
        <p:txBody>
          <a:bodyPr>
            <a:normAutofit/>
          </a:bodyPr>
          <a:lstStyle/>
          <a:p>
            <a:r>
              <a:rPr lang="zh-TW" altLang="en-US" sz="4400">
                <a:latin typeface="微軟正黑體" panose="020B0604030504040204" pitchFamily="34" charset="-120"/>
                <a:ea typeface="微軟正黑體" panose="020B0604030504040204" pitchFamily="34" charset="-120"/>
              </a:rPr>
              <a:t>常模參照測驗 </a:t>
            </a:r>
            <a:r>
              <a:rPr lang="en-US" altLang="zh-TW" sz="4400">
                <a:latin typeface="微軟正黑體" panose="020B0604030504040204" pitchFamily="34" charset="-120"/>
                <a:ea typeface="微軟正黑體" panose="020B0604030504040204" pitchFamily="34" charset="-120"/>
              </a:rPr>
              <a:t>vs.</a:t>
            </a:r>
            <a:r>
              <a:rPr lang="zh-TW" altLang="en-US" sz="4400">
                <a:latin typeface="微軟正黑體" panose="020B0604030504040204" pitchFamily="34" charset="-120"/>
                <a:ea typeface="微軟正黑體" panose="020B0604030504040204" pitchFamily="34" charset="-120"/>
              </a:rPr>
              <a:t>標準本位評量</a:t>
            </a:r>
            <a:endParaRPr lang="zh-TW" altLang="en-US" sz="4400"/>
          </a:p>
        </p:txBody>
      </p:sp>
      <p:sp>
        <p:nvSpPr>
          <p:cNvPr id="3" name="內容版面配置區 2"/>
          <p:cNvSpPr>
            <a:spLocks noGrp="1"/>
          </p:cNvSpPr>
          <p:nvPr>
            <p:ph idx="1"/>
          </p:nvPr>
        </p:nvSpPr>
        <p:spPr/>
        <p:txBody>
          <a:bodyPr/>
          <a:lstStyle/>
          <a:p>
            <a:endParaRPr lang="zh-TW" altLang="en-US"/>
          </a:p>
        </p:txBody>
      </p:sp>
      <p:sp>
        <p:nvSpPr>
          <p:cNvPr id="4" name="投影片編號版面配置區 3">
            <a:extLst>
              <a:ext uri="{FF2B5EF4-FFF2-40B4-BE49-F238E27FC236}">
                <a16:creationId xmlns="" xmlns:a16="http://schemas.microsoft.com/office/drawing/2014/main" id="{C381BE5F-61F4-4E6F-B38F-CAE33B3B571C}"/>
              </a:ext>
            </a:extLst>
          </p:cNvPr>
          <p:cNvSpPr>
            <a:spLocks noGrp="1"/>
          </p:cNvSpPr>
          <p:nvPr>
            <p:ph type="sldNum" sz="quarter" idx="12"/>
          </p:nvPr>
        </p:nvSpPr>
        <p:spPr/>
        <p:txBody>
          <a:bodyPr/>
          <a:lstStyle/>
          <a:p>
            <a:fld id="{F7DBB841-797D-4981-90E2-FEB5F237D115}" type="slidenum">
              <a:rPr lang="zh-TW" altLang="en-US" smtClean="0"/>
              <a:pPr/>
              <a:t>26</a:t>
            </a:fld>
            <a:endParaRPr lang="zh-TW" altLang="en-US"/>
          </a:p>
        </p:txBody>
      </p:sp>
      <p:graphicFrame>
        <p:nvGraphicFramePr>
          <p:cNvPr id="5" name="內容版面配置區 1">
            <a:extLst>
              <a:ext uri="{FF2B5EF4-FFF2-40B4-BE49-F238E27FC236}">
                <a16:creationId xmlns="" xmlns:a16="http://schemas.microsoft.com/office/drawing/2014/main" id="{F0A674B2-9EB2-4C7B-8F0A-C819AB58C620}"/>
              </a:ext>
            </a:extLst>
          </p:cNvPr>
          <p:cNvGraphicFramePr>
            <a:graphicFrameLocks/>
          </p:cNvGraphicFramePr>
          <p:nvPr>
            <p:extLst/>
          </p:nvPr>
        </p:nvGraphicFramePr>
        <p:xfrm>
          <a:off x="467544" y="1124744"/>
          <a:ext cx="8280920" cy="5057615"/>
        </p:xfrm>
        <a:graphic>
          <a:graphicData uri="http://schemas.openxmlformats.org/drawingml/2006/table">
            <a:tbl>
              <a:tblPr firstRow="1" bandRow="1">
                <a:tableStyleId>{21E4AEA4-8DFA-4A89-87EB-49C32662AFE0}</a:tableStyleId>
              </a:tblPr>
              <a:tblGrid>
                <a:gridCol w="1008112">
                  <a:extLst>
                    <a:ext uri="{9D8B030D-6E8A-4147-A177-3AD203B41FA5}">
                      <a16:colId xmlns="" xmlns:a16="http://schemas.microsoft.com/office/drawing/2014/main" val="20000"/>
                    </a:ext>
                  </a:extLst>
                </a:gridCol>
                <a:gridCol w="3456384">
                  <a:extLst>
                    <a:ext uri="{9D8B030D-6E8A-4147-A177-3AD203B41FA5}">
                      <a16:colId xmlns="" xmlns:a16="http://schemas.microsoft.com/office/drawing/2014/main" val="20001"/>
                    </a:ext>
                  </a:extLst>
                </a:gridCol>
                <a:gridCol w="3816424">
                  <a:extLst>
                    <a:ext uri="{9D8B030D-6E8A-4147-A177-3AD203B41FA5}">
                      <a16:colId xmlns="" xmlns:a16="http://schemas.microsoft.com/office/drawing/2014/main" val="20002"/>
                    </a:ext>
                  </a:extLst>
                </a:gridCol>
              </a:tblGrid>
              <a:tr h="587359">
                <a:tc>
                  <a:txBody>
                    <a:bodyPr/>
                    <a:lstStyle/>
                    <a:p>
                      <a:pPr algn="ctr">
                        <a:spcBef>
                          <a:spcPts val="0"/>
                        </a:spcBef>
                      </a:pPr>
                      <a:endParaRPr lang="zh-TW" altLang="en-US" sz="2400">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tc>
                  <a:txBody>
                    <a:bodyPr/>
                    <a:lstStyle/>
                    <a:p>
                      <a:pPr algn="ctr">
                        <a:spcBef>
                          <a:spcPts val="0"/>
                        </a:spcBef>
                      </a:pPr>
                      <a:r>
                        <a:rPr lang="zh-TW" altLang="en-US" sz="2400">
                          <a:latin typeface="微軟正黑體" pitchFamily="34" charset="-120"/>
                          <a:ea typeface="微軟正黑體" pitchFamily="34" charset="-120"/>
                        </a:rPr>
                        <a:t>常模參照測驗</a:t>
                      </a:r>
                      <a:endParaRPr lang="en-US" altLang="zh-TW" sz="2400">
                        <a:latin typeface="微軟正黑體" pitchFamily="34" charset="-120"/>
                        <a:ea typeface="微軟正黑體" pitchFamily="34" charset="-120"/>
                      </a:endParaRPr>
                    </a:p>
                  </a:txBody>
                  <a:tcPr marL="65723" marR="65723" marT="45722" marB="45722" anchor="ctr"/>
                </a:tc>
                <a:tc>
                  <a:txBody>
                    <a:bodyPr/>
                    <a:lstStyle/>
                    <a:p>
                      <a:pPr algn="ctr">
                        <a:spcBef>
                          <a:spcPts val="0"/>
                        </a:spcBef>
                      </a:pPr>
                      <a:r>
                        <a:rPr lang="zh-TW" altLang="en-US" sz="2400">
                          <a:latin typeface="微軟正黑體" pitchFamily="34" charset="-120"/>
                          <a:ea typeface="微軟正黑體" pitchFamily="34" charset="-120"/>
                        </a:rPr>
                        <a:t>標準本位評量</a:t>
                      </a:r>
                      <a:endParaRPr lang="zh-TW" altLang="en-US" sz="2400">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extLst>
                  <a:ext uri="{0D108BD9-81ED-4DB2-BD59-A6C34878D82A}">
                    <a16:rowId xmlns="" xmlns:a16="http://schemas.microsoft.com/office/drawing/2014/main" val="10000"/>
                  </a:ext>
                </a:extLst>
              </a:tr>
              <a:tr h="1046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a:latin typeface="微軟正黑體" pitchFamily="34" charset="-120"/>
                          <a:ea typeface="微軟正黑體" pitchFamily="34" charset="-120"/>
                        </a:rPr>
                        <a:t>參考對象</a:t>
                      </a:r>
                      <a:endParaRPr lang="zh-TW" altLang="en-US" sz="2400" b="1">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a:latin typeface="微軟正黑體" pitchFamily="34" charset="-120"/>
                          <a:ea typeface="微軟正黑體" pitchFamily="34" charset="-120"/>
                        </a:rPr>
                        <a:t>他人評量結果</a:t>
                      </a:r>
                      <a:endParaRPr lang="en-US" altLang="zh-TW" sz="2400">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a:latin typeface="微軟正黑體" pitchFamily="34" charset="-120"/>
                          <a:ea typeface="微軟正黑體" pitchFamily="34" charset="-120"/>
                        </a:rPr>
                        <a:t>（相對性標準）</a:t>
                      </a:r>
                      <a:endParaRPr lang="zh-TW" altLang="en-US" sz="2400">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tc>
                  <a:txBody>
                    <a:bodyPr/>
                    <a:lstStyle/>
                    <a:p>
                      <a:pPr>
                        <a:spcBef>
                          <a:spcPts val="0"/>
                        </a:spcBef>
                      </a:pPr>
                      <a:r>
                        <a:rPr lang="zh-TW" altLang="en-US" sz="2400">
                          <a:latin typeface="微軟正黑體" pitchFamily="34" charset="-120"/>
                          <a:ea typeface="微軟正黑體" pitchFamily="34" charset="-120"/>
                        </a:rPr>
                        <a:t>事先所訂定之評量標準</a:t>
                      </a:r>
                      <a:endParaRPr lang="en-US" altLang="zh-TW" sz="2400">
                        <a:latin typeface="微軟正黑體" pitchFamily="34" charset="-120"/>
                        <a:ea typeface="微軟正黑體" pitchFamily="34" charset="-120"/>
                      </a:endParaRPr>
                    </a:p>
                    <a:p>
                      <a:pPr>
                        <a:spcBef>
                          <a:spcPts val="0"/>
                        </a:spcBef>
                      </a:pPr>
                      <a:r>
                        <a:rPr lang="zh-TW" altLang="en-US" sz="2400">
                          <a:latin typeface="微軟正黑體" pitchFamily="34" charset="-120"/>
                          <a:ea typeface="微軟正黑體" pitchFamily="34" charset="-120"/>
                        </a:rPr>
                        <a:t>（絕對性標準）</a:t>
                      </a:r>
                      <a:endParaRPr lang="zh-TW" altLang="en-US" sz="2400">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extLst>
                  <a:ext uri="{0D108BD9-81ED-4DB2-BD59-A6C34878D82A}">
                    <a16:rowId xmlns="" xmlns:a16="http://schemas.microsoft.com/office/drawing/2014/main" val="10001"/>
                  </a:ext>
                </a:extLst>
              </a:tr>
              <a:tr h="1046404">
                <a:tc>
                  <a:txBody>
                    <a:bodyPr/>
                    <a:lstStyle/>
                    <a:p>
                      <a:pPr algn="ctr">
                        <a:spcBef>
                          <a:spcPts val="0"/>
                        </a:spcBef>
                      </a:pPr>
                      <a:r>
                        <a:rPr lang="zh-TW" altLang="en-US" sz="2400">
                          <a:latin typeface="微軟正黑體" pitchFamily="34" charset="-120"/>
                          <a:ea typeface="微軟正黑體" pitchFamily="34" charset="-120"/>
                        </a:rPr>
                        <a:t>結果解釋</a:t>
                      </a:r>
                      <a:endParaRPr lang="zh-TW" altLang="en-US" sz="2400" b="1">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tc>
                  <a:txBody>
                    <a:bodyPr/>
                    <a:lstStyle/>
                    <a:p>
                      <a:pPr>
                        <a:spcBef>
                          <a:spcPts val="0"/>
                        </a:spcBef>
                      </a:pPr>
                      <a:r>
                        <a:rPr lang="zh-TW" altLang="zh-TW" sz="2400" kern="1200">
                          <a:effectLst/>
                          <a:latin typeface="微軟正黑體" pitchFamily="34" charset="-120"/>
                          <a:ea typeface="微軟正黑體" pitchFamily="34" charset="-120"/>
                        </a:rPr>
                        <a:t>根據</a:t>
                      </a:r>
                      <a:r>
                        <a:rPr lang="zh-TW" altLang="en-US" sz="2400" kern="1200">
                          <a:effectLst/>
                          <a:latin typeface="微軟正黑體" pitchFamily="34" charset="-120"/>
                          <a:ea typeface="微軟正黑體" pitchFamily="34" charset="-120"/>
                        </a:rPr>
                        <a:t>個別</a:t>
                      </a:r>
                      <a:r>
                        <a:rPr lang="zh-TW" altLang="zh-TW" sz="2400" kern="1200">
                          <a:effectLst/>
                          <a:latin typeface="微軟正黑體" pitchFamily="34" charset="-120"/>
                          <a:ea typeface="微軟正黑體" pitchFamily="34" charset="-120"/>
                        </a:rPr>
                        <a:t>分數在團體中</a:t>
                      </a:r>
                      <a:r>
                        <a:rPr lang="zh-TW" altLang="en-US" sz="2400" kern="1200">
                          <a:effectLst/>
                          <a:latin typeface="微軟正黑體" pitchFamily="34" charset="-120"/>
                          <a:ea typeface="微軟正黑體" pitchFamily="34" charset="-120"/>
                        </a:rPr>
                        <a:t>的相對</a:t>
                      </a:r>
                      <a:r>
                        <a:rPr lang="zh-TW" altLang="zh-TW" sz="2400" kern="1200">
                          <a:effectLst/>
                          <a:latin typeface="微軟正黑體" pitchFamily="34" charset="-120"/>
                          <a:ea typeface="微軟正黑體" pitchFamily="34" charset="-120"/>
                        </a:rPr>
                        <a:t>位置解釋</a:t>
                      </a:r>
                      <a:r>
                        <a:rPr lang="zh-TW" altLang="en-US" sz="2400" kern="1200">
                          <a:effectLst/>
                          <a:latin typeface="微軟正黑體" pitchFamily="34" charset="-120"/>
                          <a:ea typeface="微軟正黑體" pitchFamily="34" charset="-120"/>
                        </a:rPr>
                        <a:t>評量結果</a:t>
                      </a:r>
                      <a:endParaRPr lang="zh-TW" altLang="en-US" sz="2400">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tc>
                  <a:txBody>
                    <a:bodyPr/>
                    <a:lstStyle/>
                    <a:p>
                      <a:pPr>
                        <a:spcBef>
                          <a:spcPts val="0"/>
                        </a:spcBef>
                      </a:pPr>
                      <a:r>
                        <a:rPr lang="zh-TW" altLang="en-US" sz="2400" kern="1200">
                          <a:effectLst/>
                          <a:latin typeface="微軟正黑體" pitchFamily="34" charset="-120"/>
                          <a:ea typeface="微軟正黑體" pitchFamily="34" charset="-120"/>
                        </a:rPr>
                        <a:t>根據已擬定之評量標準解釋評量結果通過或不通過</a:t>
                      </a:r>
                      <a:endParaRPr lang="en-US" altLang="zh-TW" sz="2400" kern="1200">
                        <a:solidFill>
                          <a:schemeClr val="dk1"/>
                        </a:solidFill>
                        <a:effectLst/>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extLst>
                  <a:ext uri="{0D108BD9-81ED-4DB2-BD59-A6C34878D82A}">
                    <a16:rowId xmlns="" xmlns:a16="http://schemas.microsoft.com/office/drawing/2014/main" val="10002"/>
                  </a:ext>
                </a:extLst>
              </a:tr>
              <a:tr h="1046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a:latin typeface="微軟正黑體" pitchFamily="34" charset="-120"/>
                          <a:ea typeface="微軟正黑體" pitchFamily="34" charset="-120"/>
                        </a:rPr>
                        <a:t>關注</a:t>
                      </a:r>
                      <a:endParaRPr lang="zh-TW" altLang="en-US" sz="2400" b="1">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400" kern="1200">
                          <a:effectLst/>
                          <a:latin typeface="微軟正黑體" pitchFamily="34" charset="-120"/>
                          <a:ea typeface="微軟正黑體" pitchFamily="34" charset="-120"/>
                        </a:rPr>
                        <a:t>比較學生</a:t>
                      </a:r>
                      <a:r>
                        <a:rPr lang="zh-TW" altLang="en-US" sz="2400" kern="1200">
                          <a:effectLst/>
                          <a:latin typeface="微軟正黑體" pitchFamily="34" charset="-120"/>
                          <a:ea typeface="微軟正黑體" pitchFamily="34" charset="-120"/>
                        </a:rPr>
                        <a:t>與他人間學習</a:t>
                      </a:r>
                      <a:r>
                        <a:rPr lang="zh-TW" altLang="zh-TW" sz="2400" kern="1200">
                          <a:effectLst/>
                          <a:latin typeface="微軟正黑體" pitchFamily="34" charset="-120"/>
                          <a:ea typeface="微軟正黑體" pitchFamily="34" charset="-120"/>
                        </a:rPr>
                        <a:t>成就水準</a:t>
                      </a:r>
                      <a:r>
                        <a:rPr lang="zh-TW" altLang="en-US" sz="2400" kern="1200">
                          <a:effectLst/>
                          <a:latin typeface="微軟正黑體" pitchFamily="34" charset="-120"/>
                          <a:ea typeface="微軟正黑體" pitchFamily="34" charset="-120"/>
                        </a:rPr>
                        <a:t>的</a:t>
                      </a:r>
                      <a:r>
                        <a:rPr lang="zh-TW" altLang="zh-TW" sz="2400" kern="1200">
                          <a:effectLst/>
                          <a:latin typeface="微軟正黑體" pitchFamily="34" charset="-120"/>
                          <a:ea typeface="微軟正黑體" pitchFamily="34" charset="-120"/>
                        </a:rPr>
                        <a:t>高低</a:t>
                      </a:r>
                      <a:endParaRPr lang="zh-TW" altLang="en-US" sz="2400">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kern="1200">
                          <a:effectLst/>
                          <a:latin typeface="微軟正黑體" pitchFamily="34" charset="-120"/>
                          <a:ea typeface="微軟正黑體" pitchFamily="34" charset="-120"/>
                        </a:rPr>
                        <a:t>了解</a:t>
                      </a:r>
                      <a:r>
                        <a:rPr lang="zh-TW" altLang="zh-TW" sz="2400" kern="1200">
                          <a:effectLst/>
                          <a:latin typeface="微軟正黑體" pitchFamily="34" charset="-120"/>
                          <a:ea typeface="微軟正黑體" pitchFamily="34" charset="-120"/>
                        </a:rPr>
                        <a:t>學生</a:t>
                      </a:r>
                      <a:r>
                        <a:rPr lang="zh-TW" altLang="en-US" sz="2400" kern="1200">
                          <a:effectLst/>
                          <a:latin typeface="微軟正黑體" pitchFamily="34" charset="-120"/>
                          <a:ea typeface="微軟正黑體" pitchFamily="34" charset="-120"/>
                        </a:rPr>
                        <a:t>本身</a:t>
                      </a:r>
                      <a:r>
                        <a:rPr lang="zh-TW" altLang="zh-TW" sz="2400" kern="1200">
                          <a:effectLst/>
                          <a:latin typeface="微軟正黑體" pitchFamily="34" charset="-120"/>
                          <a:ea typeface="微軟正黑體" pitchFamily="34" charset="-120"/>
                        </a:rPr>
                        <a:t>已學會和尚未學會的原因或困難</a:t>
                      </a:r>
                      <a:endParaRPr lang="zh-TW" altLang="en-US" sz="2400">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extLst>
                  <a:ext uri="{0D108BD9-81ED-4DB2-BD59-A6C34878D82A}">
                    <a16:rowId xmlns="" xmlns:a16="http://schemas.microsoft.com/office/drawing/2014/main" val="10003"/>
                  </a:ext>
                </a:extLst>
              </a:tr>
              <a:tr h="1046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a:latin typeface="微軟正黑體" panose="020B0604030504040204" pitchFamily="34" charset="-120"/>
                          <a:ea typeface="微軟正黑體" panose="020B0604030504040204" pitchFamily="34" charset="-120"/>
                          <a:cs typeface="Times New Roman" pitchFamily="18" charset="0"/>
                        </a:rPr>
                        <a:t>舉例</a:t>
                      </a:r>
                    </a:p>
                  </a:txBody>
                  <a:tcPr marL="65723" marR="65723" marT="45722" marB="4572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a:latin typeface="微軟正黑體" pitchFamily="34" charset="-120"/>
                          <a:ea typeface="微軟正黑體" pitchFamily="34" charset="-120"/>
                        </a:rPr>
                        <a:t>班級整潔競賽</a:t>
                      </a:r>
                      <a:endParaRPr lang="zh-TW" altLang="en-US" sz="2400">
                        <a:latin typeface="微軟正黑體" panose="020B0604030504040204" pitchFamily="34" charset="-120"/>
                        <a:ea typeface="微軟正黑體" panose="020B0604030504040204" pitchFamily="34" charset="-12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kern="1200">
                          <a:effectLst/>
                          <a:latin typeface="微軟正黑體" pitchFamily="34" charset="-120"/>
                          <a:ea typeface="微軟正黑體" pitchFamily="34" charset="-120"/>
                        </a:rPr>
                        <a:t>國中基本學力測驗</a:t>
                      </a:r>
                      <a:r>
                        <a:rPr lang="en-US" altLang="zh-TW" sz="2400" kern="1200">
                          <a:effectLst/>
                          <a:latin typeface="微軟正黑體" pitchFamily="34" charset="-120"/>
                          <a:ea typeface="微軟正黑體" pitchFamily="34" charset="-120"/>
                        </a:rPr>
                        <a:t>(PR</a:t>
                      </a:r>
                      <a:r>
                        <a:rPr lang="zh-TW" altLang="en-US" sz="2400" kern="1200">
                          <a:effectLst/>
                          <a:latin typeface="微軟正黑體" pitchFamily="34" charset="-120"/>
                          <a:ea typeface="微軟正黑體" pitchFamily="34" charset="-120"/>
                        </a:rPr>
                        <a:t>值</a:t>
                      </a:r>
                      <a:r>
                        <a:rPr lang="en-US" altLang="zh-TW" sz="2400" kern="1200">
                          <a:effectLst/>
                          <a:latin typeface="微軟正黑體" pitchFamily="34" charset="-120"/>
                          <a:ea typeface="微軟正黑體" pitchFamily="34" charset="-120"/>
                        </a:rPr>
                        <a:t>)</a:t>
                      </a:r>
                    </a:p>
                  </a:txBody>
                  <a:tcPr marL="65723" marR="65723" marT="45722" marB="4572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a:latin typeface="微軟正黑體" panose="020B0604030504040204" pitchFamily="34" charset="-120"/>
                          <a:ea typeface="微軟正黑體" panose="020B0604030504040204" pitchFamily="34" charset="-120"/>
                          <a:cs typeface="Times New Roman" pitchFamily="18" charset="0"/>
                        </a:rPr>
                        <a:t>量血壓</a:t>
                      </a:r>
                      <a:endParaRPr lang="en-US" altLang="zh-TW" sz="2400">
                        <a:latin typeface="微軟正黑體" panose="020B0604030504040204" pitchFamily="34" charset="-120"/>
                        <a:ea typeface="微軟正黑體" panose="020B0604030504040204" pitchFamily="34" charset="-12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a:latin typeface="微軟正黑體" panose="020B0604030504040204" pitchFamily="34" charset="-120"/>
                          <a:ea typeface="微軟正黑體" panose="020B0604030504040204" pitchFamily="34" charset="-120"/>
                          <a:cs typeface="Times New Roman" pitchFamily="18" charset="0"/>
                        </a:rPr>
                        <a:t>國中教育會考</a:t>
                      </a:r>
                      <a:r>
                        <a:rPr lang="en-US" altLang="zh-TW" sz="2400">
                          <a:latin typeface="微軟正黑體" panose="020B0604030504040204" pitchFamily="34" charset="-120"/>
                          <a:ea typeface="微軟正黑體" panose="020B0604030504040204" pitchFamily="34" charset="-120"/>
                          <a:cs typeface="Times New Roman" pitchFamily="18" charset="0"/>
                        </a:rPr>
                        <a:t>(</a:t>
                      </a:r>
                      <a:r>
                        <a:rPr lang="zh-TW" altLang="en-US" sz="2400">
                          <a:latin typeface="微軟正黑體" panose="020B0604030504040204" pitchFamily="34" charset="-120"/>
                          <a:ea typeface="微軟正黑體" panose="020B0604030504040204" pitchFamily="34" charset="-120"/>
                          <a:cs typeface="Times New Roman" pitchFamily="18" charset="0"/>
                        </a:rPr>
                        <a:t>精熟、基礎、待加強</a:t>
                      </a:r>
                      <a:r>
                        <a:rPr lang="en-US" altLang="zh-TW" sz="2400">
                          <a:latin typeface="微軟正黑體" panose="020B0604030504040204" pitchFamily="34" charset="-120"/>
                          <a:ea typeface="微軟正黑體" panose="020B0604030504040204" pitchFamily="34" charset="-120"/>
                          <a:cs typeface="Times New Roman" pitchFamily="18" charset="0"/>
                        </a:rPr>
                        <a:t>)</a:t>
                      </a:r>
                      <a:endParaRPr lang="zh-TW" altLang="en-US" sz="2400">
                        <a:latin typeface="微軟正黑體" panose="020B0604030504040204" pitchFamily="34" charset="-120"/>
                        <a:ea typeface="微軟正黑體" panose="020B0604030504040204" pitchFamily="34" charset="-120"/>
                        <a:cs typeface="Times New Roman" pitchFamily="18" charset="0"/>
                      </a:endParaRPr>
                    </a:p>
                  </a:txBody>
                  <a:tcPr marL="65723" marR="65723" marT="45722" marB="45722"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98638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nvPr>
        </p:nvGraphicFramePr>
        <p:xfrm>
          <a:off x="4690492" y="1028408"/>
          <a:ext cx="3911402" cy="5583013"/>
        </p:xfrm>
        <a:graphic>
          <a:graphicData uri="http://schemas.openxmlformats.org/drawingml/2006/table">
            <a:tbl>
              <a:tblPr firstRow="1" bandRow="1">
                <a:tableStyleId>{5C22544A-7EE6-4342-B048-85BDC9FD1C3A}</a:tableStyleId>
              </a:tblPr>
              <a:tblGrid>
                <a:gridCol w="3911402">
                  <a:extLst>
                    <a:ext uri="{9D8B030D-6E8A-4147-A177-3AD203B41FA5}">
                      <a16:colId xmlns="" xmlns:a16="http://schemas.microsoft.com/office/drawing/2014/main" val="20000"/>
                    </a:ext>
                  </a:extLst>
                </a:gridCol>
              </a:tblGrid>
              <a:tr h="5583013">
                <a:tc>
                  <a:txBody>
                    <a:bodyPr/>
                    <a:lstStyle/>
                    <a:p>
                      <a:endParaRPr lang="zh-TW" altLang="en-US" sz="2100"/>
                    </a:p>
                  </a:txBody>
                  <a:tcPr marT="49530" marB="49530">
                    <a:solidFill>
                      <a:schemeClr val="accent1">
                        <a:lumMod val="40000"/>
                        <a:lumOff val="60000"/>
                      </a:schemeClr>
                    </a:solidFill>
                  </a:tcPr>
                </a:tc>
                <a:extLst>
                  <a:ext uri="{0D108BD9-81ED-4DB2-BD59-A6C34878D82A}">
                    <a16:rowId xmlns="" xmlns:a16="http://schemas.microsoft.com/office/drawing/2014/main" val="10000"/>
                  </a:ext>
                </a:extLst>
              </a:tr>
            </a:tbl>
          </a:graphicData>
        </a:graphic>
      </p:graphicFrame>
      <p:graphicFrame>
        <p:nvGraphicFramePr>
          <p:cNvPr id="4" name="表格 3"/>
          <p:cNvGraphicFramePr>
            <a:graphicFrameLocks noGrp="1"/>
          </p:cNvGraphicFramePr>
          <p:nvPr>
            <p:extLst/>
          </p:nvPr>
        </p:nvGraphicFramePr>
        <p:xfrm>
          <a:off x="626097" y="1025791"/>
          <a:ext cx="4032448" cy="5585630"/>
        </p:xfrm>
        <a:graphic>
          <a:graphicData uri="http://schemas.openxmlformats.org/drawingml/2006/table">
            <a:tbl>
              <a:tblPr firstRow="1" bandRow="1">
                <a:tableStyleId>{5C22544A-7EE6-4342-B048-85BDC9FD1C3A}</a:tableStyleId>
              </a:tblPr>
              <a:tblGrid>
                <a:gridCol w="4032448">
                  <a:extLst>
                    <a:ext uri="{9D8B030D-6E8A-4147-A177-3AD203B41FA5}">
                      <a16:colId xmlns="" xmlns:a16="http://schemas.microsoft.com/office/drawing/2014/main" val="20000"/>
                    </a:ext>
                  </a:extLst>
                </a:gridCol>
              </a:tblGrid>
              <a:tr h="5585630">
                <a:tc>
                  <a:txBody>
                    <a:bodyPr/>
                    <a:lstStyle/>
                    <a:p>
                      <a:endParaRPr lang="zh-TW" altLang="en-US" sz="2100"/>
                    </a:p>
                  </a:txBody>
                  <a:tcPr marT="49530" marB="49530">
                    <a:solidFill>
                      <a:schemeClr val="accent5">
                        <a:lumMod val="40000"/>
                        <a:lumOff val="60000"/>
                      </a:schemeClr>
                    </a:solidFill>
                  </a:tcPr>
                </a:tc>
                <a:extLst>
                  <a:ext uri="{0D108BD9-81ED-4DB2-BD59-A6C34878D82A}">
                    <a16:rowId xmlns="" xmlns:a16="http://schemas.microsoft.com/office/drawing/2014/main" val="10000"/>
                  </a:ext>
                </a:extLst>
              </a:tr>
            </a:tbl>
          </a:graphicData>
        </a:graphic>
      </p:graphicFrame>
      <p:sp>
        <p:nvSpPr>
          <p:cNvPr id="35844" name="標題 1"/>
          <p:cNvSpPr>
            <a:spLocks noGrp="1"/>
          </p:cNvSpPr>
          <p:nvPr>
            <p:ph type="title"/>
          </p:nvPr>
        </p:nvSpPr>
        <p:spPr>
          <a:xfrm>
            <a:off x="457200" y="-81954"/>
            <a:ext cx="8229600" cy="1014677"/>
          </a:xfrm>
        </p:spPr>
        <p:txBody>
          <a:bodyPr/>
          <a:lstStyle/>
          <a:p>
            <a:pPr algn="ctr" eaLnBrk="1" hangingPunct="1"/>
            <a:r>
              <a:rPr lang="zh-TW" altLang="en-US">
                <a:solidFill>
                  <a:schemeClr val="accent2">
                    <a:lumMod val="75000"/>
                  </a:schemeClr>
                </a:solidFill>
                <a:latin typeface="微軟正黑體" pitchFamily="34" charset="-120"/>
                <a:ea typeface="微軟正黑體" pitchFamily="34" charset="-120"/>
              </a:rPr>
              <a:t>常見評量方式 </a:t>
            </a:r>
            <a:r>
              <a:rPr lang="en-US" altLang="zh-TW">
                <a:solidFill>
                  <a:schemeClr val="accent2">
                    <a:lumMod val="75000"/>
                  </a:schemeClr>
                </a:solidFill>
                <a:latin typeface="微軟正黑體" pitchFamily="34" charset="-120"/>
                <a:ea typeface="微軟正黑體" pitchFamily="34" charset="-120"/>
                <a:cs typeface="Times New Roman" panose="02020603050405020304" pitchFamily="18" charset="0"/>
              </a:rPr>
              <a:t>vs.</a:t>
            </a:r>
            <a:r>
              <a:rPr lang="zh-TW" altLang="en-US">
                <a:solidFill>
                  <a:schemeClr val="accent2">
                    <a:lumMod val="75000"/>
                  </a:schemeClr>
                </a:solidFill>
                <a:latin typeface="微軟正黑體" pitchFamily="34" charset="-120"/>
                <a:ea typeface="微軟正黑體" pitchFamily="34" charset="-120"/>
              </a:rPr>
              <a:t>標準本位評量</a:t>
            </a:r>
            <a:endParaRPr lang="en-US" altLang="zh-TW">
              <a:solidFill>
                <a:schemeClr val="accent2">
                  <a:lumMod val="75000"/>
                </a:schemeClr>
              </a:solidFill>
              <a:latin typeface="微軟正黑體" pitchFamily="34" charset="-120"/>
              <a:ea typeface="微軟正黑體" pitchFamily="34" charset="-120"/>
            </a:endParaRPr>
          </a:p>
        </p:txBody>
      </p:sp>
      <p:sp>
        <p:nvSpPr>
          <p:cNvPr id="5123" name="Rectangle 3"/>
          <p:cNvSpPr>
            <a:spLocks noGrp="1" noChangeArrowheads="1"/>
          </p:cNvSpPr>
          <p:nvPr>
            <p:ph sz="half" idx="1"/>
          </p:nvPr>
        </p:nvSpPr>
        <p:spPr>
          <a:xfrm>
            <a:off x="539553" y="994798"/>
            <a:ext cx="4042792" cy="5148571"/>
          </a:xfrm>
        </p:spPr>
        <p:txBody>
          <a:bodyPr rtlCol="0">
            <a:noAutofit/>
          </a:bodyPr>
          <a:lstStyle/>
          <a:p>
            <a:pPr marL="390381" indent="-390381" algn="just" eaLnBrk="1" fontAlgn="auto" hangingPunct="1">
              <a:spcBef>
                <a:spcPts val="1300"/>
              </a:spcBef>
              <a:spcAft>
                <a:spcPts val="0"/>
              </a:spcAft>
              <a:buFont typeface="Wingdings" pitchFamily="2" charset="2"/>
              <a:buChar char="u"/>
              <a:defRPr/>
            </a:pPr>
            <a:r>
              <a:rPr lang="zh-TW" altLang="en-US" sz="1950">
                <a:latin typeface="+mn-ea"/>
              </a:rPr>
              <a:t>與他人比較（</a:t>
            </a:r>
            <a:r>
              <a:rPr lang="zh-TW" altLang="en-US" sz="1950" b="1">
                <a:latin typeface="+mn-ea"/>
              </a:rPr>
              <a:t>常模參照</a:t>
            </a:r>
            <a:r>
              <a:rPr lang="zh-TW" altLang="en-US" sz="1950">
                <a:latin typeface="+mn-ea"/>
              </a:rPr>
              <a:t>），排名</a:t>
            </a:r>
            <a:r>
              <a:rPr lang="zh-TW" altLang="en-US" sz="1950" b="1">
                <a:solidFill>
                  <a:srgbClr val="953735"/>
                </a:solidFill>
                <a:latin typeface="+mn-ea"/>
              </a:rPr>
              <a:t>可能因所在群體不同而有所不同</a:t>
            </a:r>
            <a:r>
              <a:rPr lang="zh-TW" altLang="en-US" sz="1950">
                <a:latin typeface="+mn-ea"/>
              </a:rPr>
              <a:t>。</a:t>
            </a:r>
            <a:endParaRPr lang="en-US" altLang="zh-TW" sz="1950" b="1">
              <a:solidFill>
                <a:srgbClr val="953735"/>
              </a:solidFill>
              <a:latin typeface="+mn-ea"/>
            </a:endParaRPr>
          </a:p>
          <a:p>
            <a:pPr marL="390381" indent="-390381" algn="just" eaLnBrk="1" fontAlgn="auto" hangingPunct="1">
              <a:spcBef>
                <a:spcPts val="1300"/>
              </a:spcBef>
              <a:spcAft>
                <a:spcPts val="0"/>
              </a:spcAft>
              <a:buFont typeface="Wingdings" pitchFamily="2" charset="2"/>
              <a:buChar char="u"/>
              <a:defRPr/>
            </a:pPr>
            <a:r>
              <a:rPr lang="zh-TW" altLang="en-US" sz="1950">
                <a:latin typeface="+mn-ea"/>
              </a:rPr>
              <a:t>忽略學生表現</a:t>
            </a:r>
            <a:r>
              <a:rPr lang="zh-TW" altLang="en-US" sz="1950" b="1">
                <a:solidFill>
                  <a:srgbClr val="953735"/>
                </a:solidFill>
                <a:latin typeface="+mn-ea"/>
              </a:rPr>
              <a:t>已夠好</a:t>
            </a:r>
            <a:r>
              <a:rPr lang="zh-TW" altLang="en-US" sz="1950">
                <a:latin typeface="+mn-ea"/>
              </a:rPr>
              <a:t>或</a:t>
            </a:r>
            <a:r>
              <a:rPr lang="zh-TW" altLang="en-US" sz="1950" b="1">
                <a:solidFill>
                  <a:srgbClr val="953735"/>
                </a:solidFill>
                <a:latin typeface="+mn-ea"/>
              </a:rPr>
              <a:t>其實很糟</a:t>
            </a:r>
            <a:r>
              <a:rPr lang="zh-TW" altLang="en-US" sz="1950">
                <a:latin typeface="+mn-ea"/>
              </a:rPr>
              <a:t>的狀況。</a:t>
            </a:r>
            <a:endParaRPr lang="en-US" altLang="zh-TW" sz="1950">
              <a:latin typeface="+mn-ea"/>
            </a:endParaRPr>
          </a:p>
          <a:p>
            <a:pPr marL="390381" indent="-390381" algn="just" eaLnBrk="1" fontAlgn="auto" hangingPunct="1">
              <a:spcBef>
                <a:spcPts val="1300"/>
              </a:spcBef>
              <a:spcAft>
                <a:spcPts val="0"/>
              </a:spcAft>
              <a:buNone/>
              <a:defRPr/>
            </a:pPr>
            <a:r>
              <a:rPr lang="zh-TW" altLang="en-US" sz="1950">
                <a:latin typeface="+mn-ea"/>
              </a:rPr>
              <a:t>例如：班級秩序或整潔競賽</a:t>
            </a:r>
          </a:p>
          <a:p>
            <a:pPr marL="739488" indent="0" algn="just" eaLnBrk="1" fontAlgn="auto" hangingPunct="1">
              <a:spcBef>
                <a:spcPts val="650"/>
              </a:spcBef>
              <a:spcAft>
                <a:spcPts val="0"/>
              </a:spcAft>
              <a:buNone/>
              <a:defRPr/>
            </a:pPr>
            <a:r>
              <a:rPr lang="zh-TW" altLang="en-US" sz="1950">
                <a:latin typeface="+mn-ea"/>
              </a:rPr>
              <a:t>第一名記嘉獎 </a:t>
            </a:r>
            <a:endParaRPr lang="en-US" altLang="zh-TW" sz="1950">
              <a:latin typeface="+mn-ea"/>
            </a:endParaRPr>
          </a:p>
          <a:p>
            <a:pPr marL="739488" indent="0" algn="just" eaLnBrk="1" fontAlgn="auto" hangingPunct="1">
              <a:spcBef>
                <a:spcPts val="650"/>
              </a:spcBef>
              <a:spcAft>
                <a:spcPts val="0"/>
              </a:spcAft>
              <a:buNone/>
              <a:defRPr/>
            </a:pPr>
            <a:r>
              <a:rPr lang="en-US" altLang="zh-TW" sz="1950">
                <a:latin typeface="+mn-ea"/>
              </a:rPr>
              <a:t>(</a:t>
            </a:r>
            <a:r>
              <a:rPr lang="zh-TW" altLang="en-US" sz="1950">
                <a:latin typeface="+mn-ea"/>
              </a:rPr>
              <a:t>即使各班都很髒亂</a:t>
            </a:r>
            <a:r>
              <a:rPr lang="en-US" altLang="zh-TW" sz="1950">
                <a:latin typeface="+mn-ea"/>
              </a:rPr>
              <a:t>)</a:t>
            </a:r>
          </a:p>
          <a:p>
            <a:pPr marL="739488" indent="0" algn="just" eaLnBrk="1" fontAlgn="auto" hangingPunct="1">
              <a:spcBef>
                <a:spcPts val="650"/>
              </a:spcBef>
              <a:spcAft>
                <a:spcPts val="0"/>
              </a:spcAft>
              <a:buNone/>
              <a:defRPr/>
            </a:pPr>
            <a:r>
              <a:rPr lang="zh-TW" altLang="en-US" sz="1950">
                <a:latin typeface="+mn-ea"/>
              </a:rPr>
              <a:t>最後一名記警告</a:t>
            </a:r>
            <a:endParaRPr lang="en-US" altLang="zh-TW" sz="1950">
              <a:latin typeface="+mn-ea"/>
            </a:endParaRPr>
          </a:p>
          <a:p>
            <a:pPr marL="739488" indent="0" algn="just" eaLnBrk="1" fontAlgn="auto" hangingPunct="1">
              <a:spcBef>
                <a:spcPts val="650"/>
              </a:spcBef>
              <a:spcAft>
                <a:spcPts val="0"/>
              </a:spcAft>
              <a:buNone/>
              <a:defRPr/>
            </a:pPr>
            <a:r>
              <a:rPr lang="en-US" altLang="zh-TW" sz="1950">
                <a:latin typeface="+mn-ea"/>
              </a:rPr>
              <a:t>(</a:t>
            </a:r>
            <a:r>
              <a:rPr lang="zh-TW" altLang="en-US" sz="1950">
                <a:latin typeface="+mn-ea"/>
              </a:rPr>
              <a:t>即使各班都已表現佳</a:t>
            </a:r>
            <a:r>
              <a:rPr lang="en-US" altLang="zh-TW" sz="1950">
                <a:latin typeface="+mn-ea"/>
              </a:rPr>
              <a:t>)</a:t>
            </a:r>
          </a:p>
          <a:p>
            <a:pPr marL="488406" indent="-488406" algn="just" eaLnBrk="1" fontAlgn="auto" hangingPunct="1">
              <a:spcBef>
                <a:spcPts val="1300"/>
              </a:spcBef>
              <a:spcAft>
                <a:spcPts val="0"/>
              </a:spcAft>
              <a:buFont typeface="Wingdings" panose="05000000000000000000" pitchFamily="2" charset="2"/>
              <a:buChar char="u"/>
              <a:defRPr/>
            </a:pPr>
            <a:r>
              <a:rPr lang="zh-TW" altLang="en-US" sz="1950" b="1">
                <a:solidFill>
                  <a:srgbClr val="953735"/>
                </a:solidFill>
                <a:latin typeface="+mn-ea"/>
              </a:rPr>
              <a:t>題型侷限</a:t>
            </a:r>
            <a:endParaRPr lang="en-US" altLang="zh-TW" sz="1950" b="1">
              <a:solidFill>
                <a:srgbClr val="953735"/>
              </a:solidFill>
              <a:latin typeface="+mn-ea"/>
            </a:endParaRPr>
          </a:p>
          <a:p>
            <a:pPr marL="479808" indent="8599" algn="just" eaLnBrk="1" fontAlgn="auto" hangingPunct="1">
              <a:spcBef>
                <a:spcPts val="1300"/>
              </a:spcBef>
              <a:spcAft>
                <a:spcPts val="0"/>
              </a:spcAft>
              <a:buNone/>
              <a:defRPr/>
            </a:pPr>
            <a:r>
              <a:rPr lang="zh-TW" altLang="en-US" sz="1950">
                <a:latin typeface="+mn-ea"/>
              </a:rPr>
              <a:t>多以選擇題或填充題等。</a:t>
            </a:r>
            <a:endParaRPr lang="en-US" altLang="zh-TW" sz="1950">
              <a:latin typeface="+mn-ea"/>
            </a:endParaRPr>
          </a:p>
          <a:p>
            <a:pPr marL="479808" indent="8599" algn="just" eaLnBrk="1" fontAlgn="auto" hangingPunct="1">
              <a:spcBef>
                <a:spcPts val="1300"/>
              </a:spcBef>
              <a:spcAft>
                <a:spcPts val="0"/>
              </a:spcAft>
              <a:buNone/>
              <a:defRPr/>
            </a:pPr>
            <a:r>
              <a:rPr lang="zh-TW" altLang="en-US" sz="1950" b="1">
                <a:solidFill>
                  <a:srgbClr val="953735"/>
                </a:solidFill>
                <a:latin typeface="+mn-ea"/>
              </a:rPr>
              <a:t>封閉題型</a:t>
            </a:r>
            <a:r>
              <a:rPr lang="zh-TW" altLang="en-US" sz="1950">
                <a:latin typeface="+mn-ea"/>
              </a:rPr>
              <a:t>為主，</a:t>
            </a:r>
            <a:r>
              <a:rPr lang="zh-TW" altLang="en-US" sz="1950" b="1">
                <a:solidFill>
                  <a:srgbClr val="953735"/>
                </a:solidFill>
                <a:latin typeface="+mn-ea"/>
              </a:rPr>
              <a:t>難以有效評量</a:t>
            </a:r>
            <a:r>
              <a:rPr lang="zh-TW" altLang="en-US" sz="1950">
                <a:latin typeface="+mn-ea"/>
              </a:rPr>
              <a:t>學生的</a:t>
            </a:r>
            <a:r>
              <a:rPr lang="zh-TW" altLang="en-US" sz="1950" b="1">
                <a:solidFill>
                  <a:srgbClr val="953735"/>
                </a:solidFill>
                <a:latin typeface="+mn-ea"/>
              </a:rPr>
              <a:t>應用、分析等高層次能力與素養</a:t>
            </a:r>
            <a:r>
              <a:rPr lang="zh-TW" altLang="en-US" sz="1950">
                <a:latin typeface="+mn-ea"/>
              </a:rPr>
              <a:t>。</a:t>
            </a:r>
            <a:endParaRPr lang="zh-TW" altLang="zh-TW" sz="1950">
              <a:latin typeface="+mn-ea"/>
            </a:endParaRPr>
          </a:p>
        </p:txBody>
      </p:sp>
      <p:sp>
        <p:nvSpPr>
          <p:cNvPr id="2" name="投影片編號版面配置區 1"/>
          <p:cNvSpPr>
            <a:spLocks noGrp="1"/>
          </p:cNvSpPr>
          <p:nvPr>
            <p:ph type="sldNum" sz="quarter" idx="12"/>
          </p:nvPr>
        </p:nvSpPr>
        <p:spPr/>
        <p:txBody>
          <a:bodyPr/>
          <a:lstStyle/>
          <a:p>
            <a:pPr>
              <a:defRPr/>
            </a:pPr>
            <a:fld id="{6EC2D13B-6F47-4B04-B47E-288A8115D20A}" type="slidenum">
              <a:rPr lang="es-ES" altLang="zh-TW" smtClean="0"/>
              <a:pPr>
                <a:defRPr/>
              </a:pPr>
              <a:t>27</a:t>
            </a:fld>
            <a:endParaRPr lang="es-ES" altLang="zh-TW"/>
          </a:p>
        </p:txBody>
      </p:sp>
      <p:pic>
        <p:nvPicPr>
          <p:cNvPr id="17412" name="圖片 4" descr="MC900441902.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827" y="3023519"/>
            <a:ext cx="80486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4715694" y="1152148"/>
            <a:ext cx="3886200" cy="500385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6942" indent="-386942" algn="just">
              <a:lnSpc>
                <a:spcPct val="100000"/>
              </a:lnSpc>
              <a:spcBef>
                <a:spcPts val="1300"/>
              </a:spcBef>
              <a:buFont typeface="Wingdings" panose="05000000000000000000" pitchFamily="2" charset="2"/>
              <a:buChar char="u"/>
              <a:defRPr/>
            </a:pPr>
            <a:r>
              <a:rPr lang="zh-TW" altLang="en-US" sz="1950">
                <a:latin typeface="+mn-ea"/>
              </a:rPr>
              <a:t>只看自己是否達到所設定的標準 </a:t>
            </a:r>
            <a:r>
              <a:rPr lang="zh-TW" altLang="en-US" sz="1950" b="1">
                <a:solidFill>
                  <a:srgbClr val="953735"/>
                </a:solidFill>
                <a:latin typeface="+mn-ea"/>
              </a:rPr>
              <a:t>不必與他人分出高低</a:t>
            </a:r>
            <a:r>
              <a:rPr lang="zh-TW" altLang="en-US" sz="1950">
                <a:latin typeface="+mn-ea"/>
              </a:rPr>
              <a:t>。例如：高血壓、低血壓等體檢指數</a:t>
            </a:r>
            <a:endParaRPr lang="en-US" altLang="zh-TW" sz="1950">
              <a:latin typeface="+mn-ea"/>
            </a:endParaRPr>
          </a:p>
          <a:p>
            <a:pPr marL="386942" indent="-386942" algn="just">
              <a:lnSpc>
                <a:spcPct val="100000"/>
              </a:lnSpc>
              <a:spcBef>
                <a:spcPts val="1300"/>
              </a:spcBef>
              <a:buFont typeface="Wingdings" panose="05000000000000000000" pitchFamily="2" charset="2"/>
              <a:buChar char="u"/>
              <a:defRPr/>
            </a:pPr>
            <a:r>
              <a:rPr lang="zh-TW" altLang="en-US" sz="1950">
                <a:latin typeface="+mn-ea"/>
              </a:rPr>
              <a:t>若達到所設定的標準，表示</a:t>
            </a:r>
            <a:r>
              <a:rPr lang="zh-TW" altLang="en-US" sz="1950" b="1">
                <a:solidFill>
                  <a:srgbClr val="953735"/>
                </a:solidFill>
                <a:latin typeface="+mn-ea"/>
              </a:rPr>
              <a:t>已夠好</a:t>
            </a:r>
            <a:r>
              <a:rPr lang="zh-TW" altLang="en-US" sz="1950">
                <a:latin typeface="+mn-ea"/>
              </a:rPr>
              <a:t>。例如：技能檢定乙級</a:t>
            </a:r>
            <a:r>
              <a:rPr lang="zh-TW" altLang="en-US" sz="1950" b="1">
                <a:solidFill>
                  <a:srgbClr val="953735"/>
                </a:solidFill>
                <a:latin typeface="+mn-ea"/>
              </a:rPr>
              <a:t>通過</a:t>
            </a:r>
            <a:r>
              <a:rPr lang="en-US" altLang="zh-TW" sz="1950">
                <a:latin typeface="+mn-ea"/>
              </a:rPr>
              <a:t>(</a:t>
            </a:r>
            <a:r>
              <a:rPr lang="zh-TW" altLang="en-US" sz="1950">
                <a:latin typeface="+mn-ea"/>
              </a:rPr>
              <a:t>不限人數</a:t>
            </a:r>
            <a:r>
              <a:rPr lang="en-US" altLang="zh-TW" sz="1950">
                <a:latin typeface="+mn-ea"/>
              </a:rPr>
              <a:t>)</a:t>
            </a:r>
            <a:endParaRPr lang="en-US" altLang="zh-TW" sz="1950" b="1">
              <a:solidFill>
                <a:srgbClr val="953735"/>
              </a:solidFill>
              <a:latin typeface="+mn-ea"/>
            </a:endParaRPr>
          </a:p>
          <a:p>
            <a:pPr marL="386942" indent="-386942" algn="just">
              <a:lnSpc>
                <a:spcPct val="100000"/>
              </a:lnSpc>
              <a:spcBef>
                <a:spcPts val="1300"/>
              </a:spcBef>
              <a:buFont typeface="Wingdings" panose="05000000000000000000" pitchFamily="2" charset="2"/>
              <a:buChar char="u"/>
              <a:defRPr/>
            </a:pPr>
            <a:r>
              <a:rPr lang="zh-TW" altLang="en-US" sz="1950">
                <a:latin typeface="+mn-ea"/>
              </a:rPr>
              <a:t>若</a:t>
            </a:r>
            <a:r>
              <a:rPr lang="zh-TW" altLang="en-US" sz="1950" b="1">
                <a:solidFill>
                  <a:srgbClr val="953735"/>
                </a:solidFill>
                <a:latin typeface="+mn-ea"/>
              </a:rPr>
              <a:t>未達到所設定的標準</a:t>
            </a:r>
            <a:r>
              <a:rPr lang="zh-TW" altLang="en-US" sz="1950">
                <a:latin typeface="+mn-ea"/>
              </a:rPr>
              <a:t>，即使在群體中名列前茅，</a:t>
            </a:r>
            <a:r>
              <a:rPr lang="zh-TW" altLang="en-US" sz="1950" b="1">
                <a:solidFill>
                  <a:srgbClr val="953735"/>
                </a:solidFill>
                <a:latin typeface="+mn-ea"/>
              </a:rPr>
              <a:t>未必具備相關能力</a:t>
            </a:r>
            <a:r>
              <a:rPr lang="zh-TW" altLang="en-US" sz="1950">
                <a:latin typeface="+mn-ea"/>
              </a:rPr>
              <a:t>。例如：原創劇本獎項得主</a:t>
            </a:r>
            <a:r>
              <a:rPr lang="zh-TW" altLang="en-US" sz="1950" b="1">
                <a:solidFill>
                  <a:srgbClr val="953735"/>
                </a:solidFill>
                <a:latin typeface="+mn-ea"/>
              </a:rPr>
              <a:t>從缺</a:t>
            </a:r>
            <a:endParaRPr lang="en-US" altLang="zh-TW" sz="1950" b="1">
              <a:solidFill>
                <a:srgbClr val="953735"/>
              </a:solidFill>
              <a:latin typeface="+mn-ea"/>
            </a:endParaRPr>
          </a:p>
          <a:p>
            <a:pPr marL="383502" indent="-383502" algn="just">
              <a:lnSpc>
                <a:spcPct val="100000"/>
              </a:lnSpc>
              <a:spcBef>
                <a:spcPts val="1300"/>
              </a:spcBef>
              <a:buFont typeface="Wingdings" panose="05000000000000000000" pitchFamily="2" charset="2"/>
              <a:buChar char="u"/>
              <a:defRPr/>
            </a:pPr>
            <a:r>
              <a:rPr lang="zh-TW" altLang="en-US" sz="1950">
                <a:latin typeface="+mn-ea"/>
              </a:rPr>
              <a:t>題型</a:t>
            </a:r>
            <a:r>
              <a:rPr lang="zh-TW" altLang="en-US" sz="1950" b="1">
                <a:solidFill>
                  <a:srgbClr val="953735"/>
                </a:solidFill>
                <a:latin typeface="+mn-ea"/>
              </a:rPr>
              <a:t>多元</a:t>
            </a:r>
            <a:endParaRPr lang="en-US" altLang="zh-TW" sz="1950" b="1">
              <a:solidFill>
                <a:srgbClr val="953735"/>
              </a:solidFill>
              <a:latin typeface="+mn-ea"/>
            </a:endParaRPr>
          </a:p>
          <a:p>
            <a:pPr marL="0" indent="0" algn="just">
              <a:lnSpc>
                <a:spcPct val="100000"/>
              </a:lnSpc>
              <a:spcBef>
                <a:spcPts val="1300"/>
              </a:spcBef>
              <a:buNone/>
              <a:defRPr/>
            </a:pPr>
            <a:r>
              <a:rPr lang="zh-TW" altLang="en-US" sz="1950">
                <a:latin typeface="+mn-ea"/>
              </a:rPr>
              <a:t>包含</a:t>
            </a:r>
            <a:r>
              <a:rPr lang="zh-TW" altLang="en-US" sz="1950" b="1">
                <a:solidFill>
                  <a:srgbClr val="953735"/>
                </a:solidFill>
                <a:latin typeface="+mn-ea"/>
              </a:rPr>
              <a:t>開放式題型、情境式題組與實作評量等</a:t>
            </a:r>
            <a:r>
              <a:rPr lang="zh-TW" altLang="en-US" sz="1950">
                <a:latin typeface="+mn-ea"/>
              </a:rPr>
              <a:t>，能</a:t>
            </a:r>
            <a:r>
              <a:rPr lang="zh-TW" altLang="en-US" sz="1950" b="1">
                <a:solidFill>
                  <a:srgbClr val="953735"/>
                </a:solidFill>
                <a:latin typeface="+mn-ea"/>
              </a:rPr>
              <a:t>有效評量</a:t>
            </a:r>
            <a:r>
              <a:rPr lang="zh-TW" altLang="en-US" sz="1950">
                <a:latin typeface="+mn-ea"/>
              </a:rPr>
              <a:t>學生的</a:t>
            </a:r>
            <a:r>
              <a:rPr lang="zh-TW" altLang="en-US" sz="1950" b="1">
                <a:solidFill>
                  <a:srgbClr val="953735"/>
                </a:solidFill>
                <a:latin typeface="+mn-ea"/>
              </a:rPr>
              <a:t>應用、分析等高層次能力與素養</a:t>
            </a:r>
            <a:r>
              <a:rPr lang="zh-TW" altLang="en-US" sz="1950">
                <a:latin typeface="+mn-ea"/>
              </a:rPr>
              <a:t>。</a:t>
            </a:r>
            <a:endParaRPr lang="en-US" altLang="zh-TW" sz="1950">
              <a:latin typeface="+mn-ea"/>
            </a:endParaRPr>
          </a:p>
        </p:txBody>
      </p:sp>
      <p:pic>
        <p:nvPicPr>
          <p:cNvPr id="35846" name="圖片 3" descr="MC900290924.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46478">
            <a:off x="8098035" y="450207"/>
            <a:ext cx="809625" cy="8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663853" y="4538164"/>
            <a:ext cx="1742785" cy="559064"/>
          </a:xfrm>
          <a:prstGeom prst="rect">
            <a:avLst/>
          </a:prstGeom>
        </p:spPr>
        <p:txBody>
          <a:bodyPr wrap="none">
            <a:spAutoFit/>
          </a:bodyPr>
          <a:lstStyle/>
          <a:p>
            <a:pPr>
              <a:defRPr/>
            </a:pPr>
            <a:r>
              <a:rPr lang="zh-TW" altLang="en-US" sz="3033" b="1">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合理嗎？</a:t>
            </a:r>
            <a:endParaRPr lang="en-US" sz="3033">
              <a:solidFill>
                <a:srgbClr val="0000FF"/>
              </a:solidFill>
            </a:endParaRPr>
          </a:p>
        </p:txBody>
      </p:sp>
      <p:cxnSp>
        <p:nvCxnSpPr>
          <p:cNvPr id="12" name="直線接點 11"/>
          <p:cNvCxnSpPr/>
          <p:nvPr/>
        </p:nvCxnSpPr>
        <p:spPr>
          <a:xfrm>
            <a:off x="4658544" y="1220128"/>
            <a:ext cx="0" cy="48859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070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childTnLst>
                                  <p:subTnLst>
                                    <p:set>
                                      <p:cBhvr override="childStyle">
                                        <p:cTn dur="1" fill="hold" display="0" masterRel="nextClick" afterEffect="1"/>
                                        <p:tgtEl>
                                          <p:spTgt spid="17412"/>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12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907704" y="1844824"/>
            <a:ext cx="5328592" cy="3017157"/>
          </a:xfrm>
        </p:spPr>
        <p:txBody>
          <a:bodyPr/>
          <a:lstStyle/>
          <a:p>
            <a:r>
              <a:rPr lang="zh-TW" altLang="en-US">
                <a:latin typeface="微軟正黑體" panose="020B0604030504040204" pitchFamily="34" charset="-120"/>
                <a:ea typeface="微軟正黑體" panose="020B0604030504040204" pitchFamily="34" charset="-120"/>
              </a:rPr>
              <a:t>標準本位評量如何操作？</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28</a:t>
            </a:fld>
            <a:endParaRPr lang="zh-TW" altLang="en-US"/>
          </a:p>
        </p:txBody>
      </p:sp>
      <p:pic>
        <p:nvPicPr>
          <p:cNvPr id="3" name="圖片 2"/>
          <p:cNvPicPr>
            <a:picLocks noChangeAspect="1"/>
          </p:cNvPicPr>
          <p:nvPr/>
        </p:nvPicPr>
        <p:blipFill>
          <a:blip r:embed="rId3"/>
          <a:stretch>
            <a:fillRect/>
          </a:stretch>
        </p:blipFill>
        <p:spPr>
          <a:xfrm>
            <a:off x="6300192" y="3645024"/>
            <a:ext cx="2434605" cy="3147173"/>
          </a:xfrm>
          <a:prstGeom prst="rect">
            <a:avLst/>
          </a:prstGeom>
        </p:spPr>
      </p:pic>
    </p:spTree>
    <p:extLst>
      <p:ext uri="{BB962C8B-B14F-4D97-AF65-F5344CB8AC3E}">
        <p14:creationId xmlns:p14="http://schemas.microsoft.com/office/powerpoint/2010/main" val="3897996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t="8193"/>
          <a:stretch/>
        </p:blipFill>
        <p:spPr>
          <a:xfrm>
            <a:off x="395536" y="1793630"/>
            <a:ext cx="8582691" cy="4293767"/>
          </a:xfrm>
          <a:prstGeom prst="rect">
            <a:avLst/>
          </a:prstGeom>
        </p:spPr>
      </p:pic>
      <p:sp>
        <p:nvSpPr>
          <p:cNvPr id="4" name="投影片編號版面配置區 3"/>
          <p:cNvSpPr>
            <a:spLocks noGrp="1"/>
          </p:cNvSpPr>
          <p:nvPr>
            <p:ph type="sldNum" sz="quarter" idx="12"/>
          </p:nvPr>
        </p:nvSpPr>
        <p:spPr/>
        <p:txBody>
          <a:bodyPr/>
          <a:lstStyle/>
          <a:p>
            <a:fld id="{AEA18C25-44A1-40E2-9A1A-DB898131C486}" type="slidenum">
              <a:rPr lang="zh-TW" altLang="en-US" smtClean="0"/>
              <a:pPr/>
              <a:t>29</a:t>
            </a:fld>
            <a:endParaRPr lang="zh-TW" altLang="en-US"/>
          </a:p>
        </p:txBody>
      </p:sp>
      <p:cxnSp>
        <p:nvCxnSpPr>
          <p:cNvPr id="26" name="直線接點 25"/>
          <p:cNvCxnSpPr/>
          <p:nvPr/>
        </p:nvCxnSpPr>
        <p:spPr>
          <a:xfrm>
            <a:off x="6419500" y="1351000"/>
            <a:ext cx="0" cy="47363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2266440" y="4015482"/>
            <a:ext cx="3417888" cy="9239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zh-TW" altLang="en-US" sz="5400"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通過</a:t>
            </a:r>
          </a:p>
        </p:txBody>
      </p:sp>
      <p:sp>
        <p:nvSpPr>
          <p:cNvPr id="28" name="文字方塊 27"/>
          <p:cNvSpPr txBox="1"/>
          <p:nvPr/>
        </p:nvSpPr>
        <p:spPr>
          <a:xfrm>
            <a:off x="6714596" y="4015483"/>
            <a:ext cx="2327637" cy="92392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zh-TW" altLang="en-US" sz="5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待加強</a:t>
            </a:r>
          </a:p>
        </p:txBody>
      </p:sp>
      <p:sp>
        <p:nvSpPr>
          <p:cNvPr id="19" name="標題 1"/>
          <p:cNvSpPr>
            <a:spLocks noGrp="1"/>
          </p:cNvSpPr>
          <p:nvPr>
            <p:ph type="title"/>
          </p:nvPr>
        </p:nvSpPr>
        <p:spPr>
          <a:xfrm>
            <a:off x="395536" y="173038"/>
            <a:ext cx="8229600" cy="936625"/>
          </a:xfrm>
        </p:spPr>
        <p:txBody>
          <a:bodyPr/>
          <a:lstStyle/>
          <a:p>
            <a:r>
              <a:rPr lang="zh-TW" altLang="en-US">
                <a:latin typeface="微軟正黑體" pitchFamily="34" charset="-120"/>
                <a:ea typeface="微軟正黑體" pitchFamily="34" charset="-120"/>
              </a:rPr>
              <a:t>評量標準</a:t>
            </a:r>
            <a:endParaRPr lang="zh-TW" altLang="en-US" b="1">
              <a:latin typeface="微軟正黑體" pitchFamily="34" charset="-120"/>
              <a:ea typeface="微軟正黑體" pitchFamily="34" charset="-120"/>
            </a:endParaRPr>
          </a:p>
        </p:txBody>
      </p:sp>
    </p:spTree>
    <p:extLst>
      <p:ext uri="{BB962C8B-B14F-4D97-AF65-F5344CB8AC3E}">
        <p14:creationId xmlns:p14="http://schemas.microsoft.com/office/powerpoint/2010/main" val="34922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1547664" y="2420887"/>
            <a:ext cx="5976663" cy="2304257"/>
          </a:xfrm>
        </p:spPr>
        <p:txBody>
          <a:bodyPr/>
          <a:lstStyle/>
          <a:p>
            <a:pPr>
              <a:defRPr/>
            </a:pPr>
            <a:r>
              <a:rPr lang="zh-TW" altLang="en-US" sz="4800">
                <a:latin typeface="微軟正黑體" pitchFamily="34" charset="-120"/>
                <a:ea typeface="微軟正黑體" pitchFamily="34" charset="-120"/>
              </a:rPr>
              <a:t>十二年國教新課綱</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en-US" sz="4800">
                <a:latin typeface="微軟正黑體" pitchFamily="34" charset="-120"/>
                <a:ea typeface="微軟正黑體" pitchFamily="34" charset="-120"/>
              </a:rPr>
              <a:t>素養導向評量</a:t>
            </a:r>
          </a:p>
        </p:txBody>
      </p:sp>
      <p:sp>
        <p:nvSpPr>
          <p:cNvPr id="5" name="投影片編號版面配置區 4"/>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672691F9-B978-4C5D-8C2F-723E7306EE5E}" type="slidenum">
              <a:rPr kumimoji="0" lang="zh-TW" altLang="en-US">
                <a:solidFill>
                  <a:schemeClr val="bg1"/>
                </a:solidFill>
                <a:ea typeface="標楷體" panose="03000509000000000000" pitchFamily="65" charset="-120"/>
              </a:rPr>
              <a:pPr eaLnBrk="1" hangingPunct="1"/>
              <a:t>3</a:t>
            </a:fld>
            <a:endParaRPr kumimoji="0" lang="zh-TW" altLang="en-US">
              <a:solidFill>
                <a:schemeClr val="bg1"/>
              </a:solidFill>
              <a:ea typeface="標楷體" panose="03000509000000000000" pitchFamily="65" charset="-120"/>
            </a:endParaRPr>
          </a:p>
        </p:txBody>
      </p:sp>
    </p:spTree>
    <p:extLst>
      <p:ext uri="{BB962C8B-B14F-4D97-AF65-F5344CB8AC3E}">
        <p14:creationId xmlns:p14="http://schemas.microsoft.com/office/powerpoint/2010/main" val="344443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1752" y="321510"/>
            <a:ext cx="8229600" cy="936625"/>
          </a:xfrm>
        </p:spPr>
        <p:txBody>
          <a:bodyPr>
            <a:normAutofit/>
          </a:bodyPr>
          <a:lstStyle/>
          <a:p>
            <a:r>
              <a:rPr lang="zh-TW" altLang="en-US"/>
              <a:t>評量標準與</a:t>
            </a:r>
            <a:r>
              <a:rPr lang="en-US" altLang="zh-TW" kern="100"/>
              <a:t>12</a:t>
            </a:r>
            <a:r>
              <a:rPr lang="zh-TW" altLang="zh-TW" kern="100"/>
              <a:t>國教課程綱要</a:t>
            </a:r>
            <a:r>
              <a:rPr lang="zh-TW" altLang="en-US" kern="100"/>
              <a:t>之對應</a:t>
            </a:r>
            <a:endParaRPr lang="zh-TW" altLang="en-US"/>
          </a:p>
        </p:txBody>
      </p:sp>
      <p:sp>
        <p:nvSpPr>
          <p:cNvPr id="4" name="投影片編號版面配置區 3"/>
          <p:cNvSpPr>
            <a:spLocks noGrp="1"/>
          </p:cNvSpPr>
          <p:nvPr>
            <p:ph type="sldNum" sz="quarter" idx="12"/>
          </p:nvPr>
        </p:nvSpPr>
        <p:spPr/>
        <p:txBody>
          <a:bodyPr/>
          <a:lstStyle/>
          <a:p>
            <a:fld id="{AEA18C25-44A1-40E2-9A1A-DB898131C486}" type="slidenum">
              <a:rPr lang="zh-TW" altLang="en-US" smtClean="0"/>
              <a:pPr/>
              <a:t>30</a:t>
            </a:fld>
            <a:endParaRPr lang="zh-TW" altLang="en-US"/>
          </a:p>
        </p:txBody>
      </p:sp>
      <p:graphicFrame>
        <p:nvGraphicFramePr>
          <p:cNvPr id="5" name="表格 4"/>
          <p:cNvGraphicFramePr>
            <a:graphicFrameLocks noGrp="1"/>
          </p:cNvGraphicFramePr>
          <p:nvPr>
            <p:extLst/>
          </p:nvPr>
        </p:nvGraphicFramePr>
        <p:xfrm>
          <a:off x="184065" y="1147389"/>
          <a:ext cx="8784974" cy="1859280"/>
        </p:xfrm>
        <a:graphic>
          <a:graphicData uri="http://schemas.openxmlformats.org/drawingml/2006/table">
            <a:tbl>
              <a:tblPr firstRow="1" firstCol="1" bandRow="1">
                <a:tableStyleId>{5C22544A-7EE6-4342-B048-85BDC9FD1C3A}</a:tableStyleId>
              </a:tblPr>
              <a:tblGrid>
                <a:gridCol w="2008339">
                  <a:extLst>
                    <a:ext uri="{9D8B030D-6E8A-4147-A177-3AD203B41FA5}">
                      <a16:colId xmlns="" xmlns:a16="http://schemas.microsoft.com/office/drawing/2014/main" val="20000"/>
                    </a:ext>
                  </a:extLst>
                </a:gridCol>
                <a:gridCol w="1477470">
                  <a:extLst>
                    <a:ext uri="{9D8B030D-6E8A-4147-A177-3AD203B41FA5}">
                      <a16:colId xmlns="" xmlns:a16="http://schemas.microsoft.com/office/drawing/2014/main" val="20001"/>
                    </a:ext>
                  </a:extLst>
                </a:gridCol>
                <a:gridCol w="1477470">
                  <a:extLst>
                    <a:ext uri="{9D8B030D-6E8A-4147-A177-3AD203B41FA5}">
                      <a16:colId xmlns="" xmlns:a16="http://schemas.microsoft.com/office/drawing/2014/main" val="20002"/>
                    </a:ext>
                  </a:extLst>
                </a:gridCol>
                <a:gridCol w="1477470">
                  <a:extLst>
                    <a:ext uri="{9D8B030D-6E8A-4147-A177-3AD203B41FA5}">
                      <a16:colId xmlns="" xmlns:a16="http://schemas.microsoft.com/office/drawing/2014/main" val="20003"/>
                    </a:ext>
                  </a:extLst>
                </a:gridCol>
                <a:gridCol w="1478093">
                  <a:extLst>
                    <a:ext uri="{9D8B030D-6E8A-4147-A177-3AD203B41FA5}">
                      <a16:colId xmlns="" xmlns:a16="http://schemas.microsoft.com/office/drawing/2014/main" val="20004"/>
                    </a:ext>
                  </a:extLst>
                </a:gridCol>
                <a:gridCol w="866132">
                  <a:extLst>
                    <a:ext uri="{9D8B030D-6E8A-4147-A177-3AD203B41FA5}">
                      <a16:colId xmlns="" xmlns:a16="http://schemas.microsoft.com/office/drawing/2014/main" val="20005"/>
                    </a:ext>
                  </a:extLst>
                </a:gridCol>
              </a:tblGrid>
              <a:tr h="235662">
                <a:tc rowSpan="2">
                  <a:txBody>
                    <a:bodyPr/>
                    <a:lstStyle/>
                    <a:p>
                      <a:pPr algn="ctr">
                        <a:spcAft>
                          <a:spcPts val="0"/>
                        </a:spcAft>
                      </a:pPr>
                      <a:r>
                        <a:rPr lang="en-US" sz="1600" kern="100">
                          <a:effectLst/>
                        </a:rPr>
                        <a:t>12</a:t>
                      </a:r>
                      <a:r>
                        <a:rPr lang="zh-TW" sz="1600" kern="100">
                          <a:effectLst/>
                        </a:rPr>
                        <a:t>國教課程綱要</a:t>
                      </a:r>
                      <a:r>
                        <a:rPr lang="en-US" sz="1600" kern="100">
                          <a:effectLst/>
                        </a:rPr>
                        <a:t>-</a:t>
                      </a:r>
                    </a:p>
                    <a:p>
                      <a:pPr algn="ctr">
                        <a:spcAft>
                          <a:spcPts val="0"/>
                        </a:spcAft>
                      </a:pPr>
                      <a:r>
                        <a:rPr lang="zh-TW" sz="1600" kern="100">
                          <a:effectLst/>
                        </a:rPr>
                        <a:t>學習內容</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gridSpan="5">
                  <a:txBody>
                    <a:bodyPr/>
                    <a:lstStyle/>
                    <a:p>
                      <a:pPr algn="ctr">
                        <a:spcAft>
                          <a:spcPts val="0"/>
                        </a:spcAft>
                      </a:pPr>
                      <a:r>
                        <a:rPr lang="zh-TW" sz="1600" kern="100">
                          <a:effectLst/>
                        </a:rPr>
                        <a:t>評量標準</a:t>
                      </a:r>
                      <a:r>
                        <a:rPr lang="en-US" sz="1600" kern="100">
                          <a:effectLst/>
                        </a:rPr>
                        <a:t>-</a:t>
                      </a:r>
                      <a:r>
                        <a:rPr lang="zh-TW" sz="1600" kern="100">
                          <a:effectLst/>
                        </a:rPr>
                        <a:t>表現標準</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235663">
                <a:tc vMerge="1">
                  <a:txBody>
                    <a:bodyPr/>
                    <a:lstStyle/>
                    <a:p>
                      <a:pPr algn="ctr">
                        <a:spcAft>
                          <a:spcPts val="0"/>
                        </a:spcAft>
                      </a:pPr>
                      <a:endParaRPr lang="zh-TW" sz="11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a:txBody>
                    <a:bodyPr/>
                    <a:lstStyle/>
                    <a:p>
                      <a:pPr algn="ctr">
                        <a:spcAft>
                          <a:spcPts val="0"/>
                        </a:spcAft>
                      </a:pPr>
                      <a:r>
                        <a:rPr lang="en-US" sz="1600" kern="100">
                          <a:effectLst/>
                        </a:rPr>
                        <a:t>A</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B</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C</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D</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E</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extLst>
                  <a:ext uri="{0D108BD9-81ED-4DB2-BD59-A6C34878D82A}">
                    <a16:rowId xmlns="" xmlns:a16="http://schemas.microsoft.com/office/drawing/2014/main" val="10001"/>
                  </a:ext>
                </a:extLst>
              </a:tr>
              <a:tr h="1227713">
                <a:tc>
                  <a:txBody>
                    <a:bodyPr/>
                    <a:lstStyle/>
                    <a:p>
                      <a:pPr>
                        <a:spcAft>
                          <a:spcPts val="0"/>
                        </a:spcAft>
                      </a:pPr>
                      <a:r>
                        <a:rPr lang="en-US" altLang="zh-TW" sz="1400" b="1" kern="1200" err="1">
                          <a:solidFill>
                            <a:schemeClr val="lt1"/>
                          </a:solidFill>
                          <a:effectLst/>
                          <a:latin typeface="+mn-lt"/>
                          <a:ea typeface="+mn-ea"/>
                          <a:cs typeface="+mn-cs"/>
                        </a:rPr>
                        <a:t>INa</a:t>
                      </a:r>
                      <a:r>
                        <a:rPr lang="en-US" altLang="zh-TW" sz="1400" b="1" kern="1200">
                          <a:solidFill>
                            <a:schemeClr val="lt1"/>
                          </a:solidFill>
                          <a:effectLst/>
                          <a:latin typeface="+mn-lt"/>
                          <a:ea typeface="+mn-ea"/>
                          <a:cs typeface="+mn-cs"/>
                        </a:rPr>
                        <a:t>-</a:t>
                      </a:r>
                      <a:r>
                        <a:rPr lang="zh-TW" altLang="zh-TW" sz="1400" b="1" kern="1200">
                          <a:solidFill>
                            <a:schemeClr val="lt1"/>
                          </a:solidFill>
                          <a:effectLst/>
                          <a:latin typeface="+mn-lt"/>
                          <a:ea typeface="+mn-ea"/>
                          <a:cs typeface="+mn-cs"/>
                        </a:rPr>
                        <a:t>Ⅲ</a:t>
                      </a:r>
                      <a:r>
                        <a:rPr lang="en-US" altLang="zh-TW" sz="1400" b="1" kern="1200">
                          <a:solidFill>
                            <a:schemeClr val="lt1"/>
                          </a:solidFill>
                          <a:effectLst/>
                          <a:latin typeface="+mn-lt"/>
                          <a:ea typeface="+mn-ea"/>
                          <a:cs typeface="+mn-cs"/>
                        </a:rPr>
                        <a:t>-6 </a:t>
                      </a:r>
                      <a:r>
                        <a:rPr lang="zh-TW" altLang="zh-TW" sz="1400" b="1" kern="1200">
                          <a:solidFill>
                            <a:schemeClr val="lt1"/>
                          </a:solidFill>
                          <a:effectLst/>
                          <a:latin typeface="+mn-lt"/>
                          <a:ea typeface="+mn-ea"/>
                          <a:cs typeface="+mn-cs"/>
                        </a:rPr>
                        <a:t>能量可藉由電流傳遞、轉換而後為人類所應用。利用電池等設備可以儲存電能再轉換成其他能量。</a:t>
                      </a:r>
                      <a:endParaRPr lang="zh-TW" sz="1200" kern="100">
                        <a:solidFill>
                          <a:schemeClr val="bg1"/>
                        </a:solidFill>
                        <a:effectLst/>
                        <a:latin typeface="Times New Roman" panose="02020603050405020304" pitchFamily="18" charset="0"/>
                        <a:ea typeface="新細明體" panose="02020500000000000000" pitchFamily="18" charset="-120"/>
                      </a:endParaRPr>
                    </a:p>
                  </a:txBody>
                  <a:tcPr marL="68580" marR="68580" marT="0" marB="0"/>
                </a:tc>
                <a:tc>
                  <a:txBody>
                    <a:bodyPr/>
                    <a:lstStyle/>
                    <a:p>
                      <a:pPr algn="just">
                        <a:spcAft>
                          <a:spcPts val="0"/>
                        </a:spcAft>
                      </a:pPr>
                      <a:r>
                        <a:rPr lang="zh-TW" sz="1800" kern="0">
                          <a:effectLst/>
                          <a:latin typeface="Times New Roman" panose="02020603050405020304" pitchFamily="18" charset="0"/>
                          <a:ea typeface="標楷體" panose="03000509000000000000" pitchFamily="65" charset="-120"/>
                          <a:cs typeface="Times New Roman" panose="02020603050405020304" pitchFamily="18" charset="0"/>
                        </a:rPr>
                        <a:t>能分析日常生活中常見的電能轉換形式與其應用。</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just">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能舉例說明日常生活中常見的電能轉換形式。</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just">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能知道日常生活中常見的電能轉換形式。</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p>
                      <a:pPr algn="just">
                        <a:spcAft>
                          <a:spcPts val="0"/>
                        </a:spcAft>
                      </a:pPr>
                      <a:r>
                        <a:rPr lang="en-US" sz="1800" kern="10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just">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能部分知道日常生活中常見的電能轉換形式。</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TW" sz="1400" kern="100">
                          <a:effectLst/>
                        </a:rPr>
                        <a:t>未達</a:t>
                      </a:r>
                      <a:r>
                        <a:rPr lang="en-US" sz="1400" kern="100">
                          <a:effectLst/>
                        </a:rPr>
                        <a:t>D</a:t>
                      </a:r>
                      <a:r>
                        <a:rPr lang="zh-TW" sz="1400" kern="100">
                          <a:effectLst/>
                        </a:rPr>
                        <a:t>級</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extLst>
                  <a:ext uri="{0D108BD9-81ED-4DB2-BD59-A6C34878D82A}">
                    <a16:rowId xmlns="" xmlns:a16="http://schemas.microsoft.com/office/drawing/2014/main" val="10002"/>
                  </a:ext>
                </a:extLst>
              </a:tr>
            </a:tbl>
          </a:graphicData>
        </a:graphic>
      </p:graphicFrame>
      <p:sp>
        <p:nvSpPr>
          <p:cNvPr id="6" name="AutoShape 7"/>
          <p:cNvSpPr>
            <a:spLocks noChangeArrowheads="1"/>
          </p:cNvSpPr>
          <p:nvPr/>
        </p:nvSpPr>
        <p:spPr bwMode="auto">
          <a:xfrm>
            <a:off x="1187624" y="3672444"/>
            <a:ext cx="4967288" cy="2055837"/>
          </a:xfrm>
          <a:prstGeom prst="wedgeRoundRectCallout">
            <a:avLst>
              <a:gd name="adj1" fmla="val -14805"/>
              <a:gd name="adj2" fmla="val -79343"/>
              <a:gd name="adj3" fmla="val 16667"/>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r>
              <a:rPr lang="zh-TW" altLang="en-US" sz="3000" b="1">
                <a:latin typeface="標楷體" pitchFamily="65" charset="-120"/>
                <a:ea typeface="標楷體" pitchFamily="65" charset="-120"/>
              </a:rPr>
              <a:t>學生所需學習的能力表現</a:t>
            </a:r>
          </a:p>
          <a:p>
            <a:r>
              <a:rPr lang="en-US" altLang="zh-TW" sz="3000" b="1">
                <a:latin typeface="標楷體" pitchFamily="65" charset="-120"/>
                <a:ea typeface="標楷體" pitchFamily="65" charset="-120"/>
              </a:rPr>
              <a:t>1.</a:t>
            </a:r>
            <a:r>
              <a:rPr lang="zh-TW" altLang="en-US" sz="3000" b="1">
                <a:latin typeface="標楷體" pitchFamily="65" charset="-120"/>
              </a:rPr>
              <a:t>能分析</a:t>
            </a:r>
            <a:endParaRPr lang="en-US" altLang="zh-TW" sz="3000" b="1">
              <a:latin typeface="標楷體" pitchFamily="65" charset="-120"/>
            </a:endParaRPr>
          </a:p>
          <a:p>
            <a:r>
              <a:rPr lang="en-US" altLang="zh-TW" sz="3000" b="1">
                <a:latin typeface="標楷體" pitchFamily="65" charset="-120"/>
                <a:ea typeface="標楷體" pitchFamily="65" charset="-120"/>
              </a:rPr>
              <a:t>2.</a:t>
            </a:r>
            <a:r>
              <a:rPr lang="zh-TW" altLang="en-US" sz="3000" b="1">
                <a:latin typeface="標楷體" pitchFamily="65" charset="-120"/>
              </a:rPr>
              <a:t>能舉例說明</a:t>
            </a:r>
            <a:endParaRPr lang="en-US" altLang="zh-TW" sz="3000" b="1">
              <a:latin typeface="標楷體" pitchFamily="65" charset="-120"/>
            </a:endParaRPr>
          </a:p>
          <a:p>
            <a:r>
              <a:rPr lang="en-US" altLang="zh-TW" sz="3000" b="1">
                <a:latin typeface="標楷體" pitchFamily="65" charset="-120"/>
                <a:ea typeface="標楷體" pitchFamily="65" charset="-120"/>
              </a:rPr>
              <a:t>3.</a:t>
            </a:r>
            <a:r>
              <a:rPr lang="zh-TW" altLang="en-US" sz="3000" b="1">
                <a:latin typeface="標楷體" pitchFamily="65" charset="-120"/>
              </a:rPr>
              <a:t>能知道</a:t>
            </a:r>
            <a:endParaRPr lang="zh-TW" altLang="en-US" sz="3000" b="1">
              <a:latin typeface="標楷體" pitchFamily="65" charset="-120"/>
              <a:ea typeface="標楷體" pitchFamily="65" charset="-120"/>
            </a:endParaRPr>
          </a:p>
        </p:txBody>
      </p:sp>
    </p:spTree>
    <p:extLst>
      <p:ext uri="{BB962C8B-B14F-4D97-AF65-F5344CB8AC3E}">
        <p14:creationId xmlns:p14="http://schemas.microsoft.com/office/powerpoint/2010/main" val="375764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10CFEC67-79CF-4BFD-BBF8-411C705CEECF}" type="slidenum">
              <a:rPr lang="es-ES" altLang="zh-TW" smtClean="0"/>
              <a:pPr>
                <a:defRPr/>
              </a:pPr>
              <a:t>31</a:t>
            </a:fld>
            <a:endParaRPr lang="es-ES" altLang="zh-TW"/>
          </a:p>
        </p:txBody>
      </p:sp>
      <p:sp>
        <p:nvSpPr>
          <p:cNvPr id="13" name="標題 3"/>
          <p:cNvSpPr txBox="1">
            <a:spLocks/>
          </p:cNvSpPr>
          <p:nvPr/>
        </p:nvSpPr>
        <p:spPr bwMode="auto">
          <a:xfrm>
            <a:off x="17176" y="38355"/>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【示例</a:t>
            </a:r>
            <a:r>
              <a:rPr kumimoji="0" lang="en-US" altLang="zh-TW">
                <a:latin typeface="微軟正黑體" panose="020B0604030504040204" pitchFamily="34" charset="-120"/>
                <a:ea typeface="微軟正黑體" panose="020B0604030504040204" pitchFamily="34" charset="-120"/>
                <a:cs typeface="Times New Roman" panose="02020603050405020304" pitchFamily="18" charset="0"/>
              </a:rPr>
              <a:t> 1</a:t>
            </a:r>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a:latin typeface="微軟正黑體" panose="020B0604030504040204" pitchFamily="34" charset="-120"/>
                <a:ea typeface="微軟正黑體" panose="020B0604030504040204" pitchFamily="34" charset="-120"/>
                <a:cs typeface="Times New Roman" panose="02020603050405020304" pitchFamily="18" charset="0"/>
              </a:rPr>
              <a:t>電能轉換形式</a:t>
            </a:r>
          </a:p>
        </p:txBody>
      </p:sp>
      <p:sp>
        <p:nvSpPr>
          <p:cNvPr id="4" name="Rectangle 2"/>
          <p:cNvSpPr>
            <a:spLocks noChangeArrowheads="1"/>
          </p:cNvSpPr>
          <p:nvPr/>
        </p:nvSpPr>
        <p:spPr bwMode="auto">
          <a:xfrm>
            <a:off x="1042469" y="868516"/>
            <a:ext cx="7793143"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400" b="0"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小明</a:t>
            </a:r>
            <a:r>
              <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與爸爸去大賣場買電扇，到家後爸爸將電扇組裝完成，並插上電源。電扇開始運轉，此過程的能量轉換形式為</a:t>
            </a:r>
            <a:r>
              <a:rPr kumimoji="0" lang="zh-TW" altLang="zh-TW" sz="2400" b="1"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電能</a:t>
            </a:r>
            <a:r>
              <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轉換成</a:t>
            </a:r>
            <a:r>
              <a:rPr kumimoji="0" lang="zh-TW" altLang="zh-TW" sz="2400" b="1"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動能</a:t>
            </a:r>
            <a:r>
              <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。此外，有些電器用品還可以將電能轉換成</a:t>
            </a:r>
            <a:r>
              <a:rPr kumimoji="0" lang="zh-TW" altLang="zh-TW" sz="2400" b="1"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熱能</a:t>
            </a:r>
            <a:r>
              <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zh-TW" sz="2400" b="1"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光能</a:t>
            </a:r>
            <a:r>
              <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等。依據以上說明，請回答下列問題：</a:t>
            </a:r>
            <a:endParaRPr kumimoji="0" lang="zh-TW" altLang="zh-TW" sz="105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使用</a:t>
            </a:r>
            <a:r>
              <a:rPr kumimoji="0" lang="zh-TW" altLang="en-US" sz="24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電燈</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，是將電能轉換為</a:t>
            </a:r>
            <a:r>
              <a:rPr kumimoji="0" lang="zh-TW" altLang="en-US" sz="2400" b="0"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能。</a:t>
            </a:r>
            <a:endParaRPr kumimoji="0" lang="zh-TW" altLang="en-US" sz="105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使用</a:t>
            </a:r>
            <a:r>
              <a:rPr kumimoji="0" lang="zh-TW" altLang="en-US" sz="24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烤箱</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，是將電能轉換為</a:t>
            </a:r>
            <a:r>
              <a:rPr kumimoji="0" lang="zh-TW" altLang="en-US" sz="2400" b="0"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能。</a:t>
            </a:r>
            <a:endParaRPr kumimoji="0" lang="zh-TW" altLang="en-US" sz="105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使用</a:t>
            </a:r>
            <a:r>
              <a:rPr kumimoji="0" lang="zh-TW" altLang="en-US" sz="24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洗衣機</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，是將電能轉換為</a:t>
            </a:r>
            <a:r>
              <a:rPr kumimoji="0" lang="zh-TW" altLang="en-US" sz="2400" b="0"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能。</a:t>
            </a:r>
            <a:endParaRPr kumimoji="0" lang="zh-TW" altLang="en-US" sz="105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4000" b="0" i="0" u="none" strike="noStrike" cap="none" normalizeH="0" baseline="0">
              <a:ln>
                <a:noFill/>
              </a:ln>
              <a:solidFill>
                <a:schemeClr val="tx1"/>
              </a:solidFill>
              <a:effectLst/>
              <a:latin typeface="Arial" panose="020B0604020202020204" pitchFamily="34" charset="0"/>
            </a:endParaRPr>
          </a:p>
        </p:txBody>
      </p:sp>
      <p:pic>
        <p:nvPicPr>
          <p:cNvPr id="2049" name="圖片 17" descr="國小示例_吹風機圖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4531057"/>
            <a:ext cx="1782049" cy="1812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069784" y="4325555"/>
            <a:ext cx="6250039"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在日常生活中有些電器可將電能轉換為兩種以上的其它能量，例如右圖中的吹風機。請寫出使用吹風機吹乾頭髮時，是將電能轉換為</a:t>
            </a:r>
            <a:r>
              <a:rPr kumimoji="0" lang="zh-TW" altLang="zh-TW" sz="2400" b="1" i="0" u="sng"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哪兩種</a:t>
            </a:r>
            <a:r>
              <a:rPr kumimoji="0" lang="zh-TW" altLang="zh-TW" sz="2400" b="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能量？</a:t>
            </a:r>
            <a:endParaRPr kumimoji="0" lang="zh-TW" altLang="zh-TW" sz="105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答：</a:t>
            </a:r>
            <a:r>
              <a:rPr kumimoji="0" lang="zh-TW" altLang="en-US" sz="2400" b="0" i="0" u="sng"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rPr>
              <a:t>       </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能及</a:t>
            </a:r>
            <a:r>
              <a:rPr kumimoji="0" lang="zh-TW" altLang="en-US" sz="2400" b="0" i="0" u="sng"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rPr>
              <a:t>       </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能。</a:t>
            </a:r>
            <a:endParaRPr kumimoji="0" lang="zh-TW" altLang="en-US" sz="3600" b="0" i="0" u="none" strike="noStrike" cap="none" normalizeH="0" baseline="0">
              <a:ln>
                <a:noFill/>
              </a:ln>
              <a:solidFill>
                <a:schemeClr val="tx1"/>
              </a:solidFill>
              <a:effectLst/>
              <a:latin typeface="Arial" panose="020B0604020202020204" pitchFamily="34" charset="0"/>
            </a:endParaRPr>
          </a:p>
        </p:txBody>
      </p:sp>
      <p:sp>
        <p:nvSpPr>
          <p:cNvPr id="15" name="文字方塊 14"/>
          <p:cNvSpPr txBox="1"/>
          <p:nvPr/>
        </p:nvSpPr>
        <p:spPr>
          <a:xfrm>
            <a:off x="421712" y="2310437"/>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C</a:t>
            </a:r>
            <a:r>
              <a:rPr lang="zh-TW" altLang="en-US" sz="4000"/>
              <a:t>等級</a:t>
            </a:r>
          </a:p>
        </p:txBody>
      </p:sp>
      <p:sp>
        <p:nvSpPr>
          <p:cNvPr id="16" name="文字方塊 15"/>
          <p:cNvSpPr txBox="1"/>
          <p:nvPr/>
        </p:nvSpPr>
        <p:spPr>
          <a:xfrm>
            <a:off x="380740" y="4404279"/>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B</a:t>
            </a:r>
            <a:r>
              <a:rPr lang="zh-TW" altLang="en-US" sz="4000"/>
              <a:t>等級</a:t>
            </a:r>
          </a:p>
        </p:txBody>
      </p:sp>
    </p:spTree>
    <p:extLst>
      <p:ext uri="{BB962C8B-B14F-4D97-AF65-F5344CB8AC3E}">
        <p14:creationId xmlns:p14="http://schemas.microsoft.com/office/powerpoint/2010/main" val="36225976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10CFEC67-79CF-4BFD-BBF8-411C705CEECF}" type="slidenum">
              <a:rPr lang="es-ES" altLang="zh-TW" smtClean="0"/>
              <a:pPr>
                <a:defRPr/>
              </a:pPr>
              <a:t>32</a:t>
            </a:fld>
            <a:endParaRPr lang="es-ES" altLang="zh-TW"/>
          </a:p>
        </p:txBody>
      </p:sp>
      <p:sp>
        <p:nvSpPr>
          <p:cNvPr id="13" name="標題 3"/>
          <p:cNvSpPr txBox="1">
            <a:spLocks/>
          </p:cNvSpPr>
          <p:nvPr/>
        </p:nvSpPr>
        <p:spPr bwMode="auto">
          <a:xfrm>
            <a:off x="17176" y="38355"/>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【示例</a:t>
            </a:r>
            <a:r>
              <a:rPr kumimoji="0" lang="en-US" altLang="zh-TW">
                <a:latin typeface="微軟正黑體" panose="020B0604030504040204" pitchFamily="34" charset="-120"/>
                <a:ea typeface="微軟正黑體" panose="020B0604030504040204" pitchFamily="34" charset="-120"/>
                <a:cs typeface="Times New Roman" panose="02020603050405020304" pitchFamily="18" charset="0"/>
              </a:rPr>
              <a:t> 1</a:t>
            </a:r>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a:latin typeface="微軟正黑體" panose="020B0604030504040204" pitchFamily="34" charset="-120"/>
                <a:ea typeface="微軟正黑體" panose="020B0604030504040204" pitchFamily="34" charset="-120"/>
                <a:cs typeface="Times New Roman" panose="02020603050405020304" pitchFamily="18" charset="0"/>
              </a:rPr>
              <a:t>電能轉換形式</a:t>
            </a:r>
          </a:p>
        </p:txBody>
      </p:sp>
      <p:grpSp>
        <p:nvGrpSpPr>
          <p:cNvPr id="9" name="群組 8"/>
          <p:cNvGrpSpPr/>
          <p:nvPr/>
        </p:nvGrpSpPr>
        <p:grpSpPr>
          <a:xfrm>
            <a:off x="1331640" y="764704"/>
            <a:ext cx="7648623" cy="5577657"/>
            <a:chOff x="755576" y="836712"/>
            <a:chExt cx="7648623" cy="5577657"/>
          </a:xfrm>
        </p:grpSpPr>
        <p:pic>
          <p:nvPicPr>
            <p:cNvPr id="7" name="圖片 6"/>
            <p:cNvPicPr>
              <a:picLocks noChangeAspect="1"/>
            </p:cNvPicPr>
            <p:nvPr/>
          </p:nvPicPr>
          <p:blipFill>
            <a:blip r:embed="rId3"/>
            <a:stretch>
              <a:fillRect/>
            </a:stretch>
          </p:blipFill>
          <p:spPr>
            <a:xfrm>
              <a:off x="755576" y="1043914"/>
              <a:ext cx="7648623" cy="5370455"/>
            </a:xfrm>
            <a:prstGeom prst="rect">
              <a:avLst/>
            </a:prstGeom>
          </p:spPr>
        </p:pic>
        <p:sp>
          <p:nvSpPr>
            <p:cNvPr id="8" name="矩形 7"/>
            <p:cNvSpPr/>
            <p:nvPr/>
          </p:nvSpPr>
          <p:spPr>
            <a:xfrm>
              <a:off x="6660232" y="836712"/>
              <a:ext cx="864096" cy="43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8" name="文字方塊 27"/>
          <p:cNvSpPr txBox="1"/>
          <p:nvPr/>
        </p:nvSpPr>
        <p:spPr>
          <a:xfrm>
            <a:off x="467544" y="2276872"/>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A</a:t>
            </a:r>
            <a:r>
              <a:rPr lang="zh-TW" altLang="en-US" sz="4000"/>
              <a:t>等級</a:t>
            </a:r>
          </a:p>
        </p:txBody>
      </p:sp>
    </p:spTree>
    <p:extLst>
      <p:ext uri="{BB962C8B-B14F-4D97-AF65-F5344CB8AC3E}">
        <p14:creationId xmlns:p14="http://schemas.microsoft.com/office/powerpoint/2010/main" val="20042617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0867C96C-4052-4D02-AE83-3452F34A6178}"/>
              </a:ext>
            </a:extLst>
          </p:cNvPr>
          <p:cNvSpPr>
            <a:spLocks noGrp="1"/>
          </p:cNvSpPr>
          <p:nvPr>
            <p:ph type="sldNum" sz="quarter" idx="12"/>
          </p:nvPr>
        </p:nvSpPr>
        <p:spPr/>
        <p:txBody>
          <a:bodyPr/>
          <a:lstStyle/>
          <a:p>
            <a:fld id="{F7DBB841-797D-4981-90E2-FEB5F237D115}" type="slidenum">
              <a:rPr lang="zh-TW" altLang="en-US" smtClean="0"/>
              <a:pPr/>
              <a:t>33</a:t>
            </a:fld>
            <a:endParaRPr lang="zh-TW" altLang="en-US"/>
          </a:p>
        </p:txBody>
      </p:sp>
      <p:pic>
        <p:nvPicPr>
          <p:cNvPr id="5" name="圖片 4">
            <a:extLst>
              <a:ext uri="{FF2B5EF4-FFF2-40B4-BE49-F238E27FC236}">
                <a16:creationId xmlns="" xmlns:a16="http://schemas.microsoft.com/office/drawing/2014/main" id="{CB4E5681-4551-4A88-9B83-D5F56081D31B}"/>
              </a:ext>
            </a:extLst>
          </p:cNvPr>
          <p:cNvPicPr>
            <a:picLocks noChangeAspect="1"/>
          </p:cNvPicPr>
          <p:nvPr/>
        </p:nvPicPr>
        <p:blipFill>
          <a:blip r:embed="rId3"/>
          <a:stretch>
            <a:fillRect/>
          </a:stretch>
        </p:blipFill>
        <p:spPr>
          <a:xfrm>
            <a:off x="1475656" y="0"/>
            <a:ext cx="6326707" cy="6813376"/>
          </a:xfrm>
          <a:prstGeom prst="rect">
            <a:avLst/>
          </a:prstGeom>
        </p:spPr>
      </p:pic>
      <p:sp>
        <p:nvSpPr>
          <p:cNvPr id="6" name="矩形 5"/>
          <p:cNvSpPr/>
          <p:nvPr/>
        </p:nvSpPr>
        <p:spPr>
          <a:xfrm>
            <a:off x="1732085" y="738554"/>
            <a:ext cx="685800" cy="1230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4838700" y="738554"/>
            <a:ext cx="685800" cy="9378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682670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評等練習</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34</a:t>
            </a:fld>
            <a:endParaRPr lang="zh-TW" altLang="en-US"/>
          </a:p>
        </p:txBody>
      </p:sp>
      <p:pic>
        <p:nvPicPr>
          <p:cNvPr id="5" name="圖片 4"/>
          <p:cNvPicPr>
            <a:picLocks noChangeAspect="1"/>
          </p:cNvPicPr>
          <p:nvPr/>
        </p:nvPicPr>
        <p:blipFill>
          <a:blip r:embed="rId3"/>
          <a:stretch>
            <a:fillRect/>
          </a:stretch>
        </p:blipFill>
        <p:spPr>
          <a:xfrm>
            <a:off x="2699792" y="1052736"/>
            <a:ext cx="3987651" cy="3949913"/>
          </a:xfrm>
          <a:prstGeom prst="rect">
            <a:avLst/>
          </a:prstGeom>
        </p:spPr>
      </p:pic>
      <p:sp>
        <p:nvSpPr>
          <p:cNvPr id="6" name="矩形 5"/>
          <p:cNvSpPr/>
          <p:nvPr/>
        </p:nvSpPr>
        <p:spPr>
          <a:xfrm>
            <a:off x="1475656" y="5157192"/>
            <a:ext cx="6768751" cy="923330"/>
          </a:xfrm>
          <a:prstGeom prst="rect">
            <a:avLst/>
          </a:prstGeom>
        </p:spPr>
        <p:txBody>
          <a:bodyPr wrap="square">
            <a:spAutoFit/>
          </a:bodyPr>
          <a:lstStyle/>
          <a:p>
            <a:r>
              <a:rPr lang="en-US" altLang="zh-TW" sz="5400">
                <a:solidFill>
                  <a:srgbClr val="4F9D9D"/>
                </a:solidFill>
                <a:latin typeface="Helvetica" panose="020B0604020202020204" pitchFamily="34" charset="0"/>
                <a:hlinkClick r:id="rId4"/>
              </a:rPr>
              <a:t>https://goo.gl/yHj2oL</a:t>
            </a:r>
            <a:endParaRPr lang="zh-TW" altLang="en-US" sz="5400"/>
          </a:p>
        </p:txBody>
      </p:sp>
    </p:spTree>
    <p:extLst>
      <p:ext uri="{BB962C8B-B14F-4D97-AF65-F5344CB8AC3E}">
        <p14:creationId xmlns:p14="http://schemas.microsoft.com/office/powerpoint/2010/main" val="3325745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35</a:t>
            </a:fld>
            <a:endParaRPr lang="zh-TW" altLang="en-US"/>
          </a:p>
        </p:txBody>
      </p:sp>
      <p:pic>
        <p:nvPicPr>
          <p:cNvPr id="5" name="圖片 4"/>
          <p:cNvPicPr/>
          <p:nvPr/>
        </p:nvPicPr>
        <p:blipFill rotWithShape="1">
          <a:blip r:embed="rId3"/>
          <a:srcRect t="584"/>
          <a:stretch/>
        </p:blipFill>
        <p:spPr bwMode="auto">
          <a:xfrm>
            <a:off x="35496" y="188640"/>
            <a:ext cx="5548059" cy="6480719"/>
          </a:xfrm>
          <a:prstGeom prst="rect">
            <a:avLst/>
          </a:prstGeom>
          <a:ln>
            <a:noFill/>
          </a:ln>
          <a:extLst>
            <a:ext uri="{53640926-AAD7-44D8-BBD7-CCE9431645EC}">
              <a14:shadowObscured xmlns:a14="http://schemas.microsoft.com/office/drawing/2010/main"/>
            </a:ext>
          </a:extLst>
        </p:spPr>
      </p:pic>
      <p:sp>
        <p:nvSpPr>
          <p:cNvPr id="6" name="標題 1"/>
          <p:cNvSpPr>
            <a:spLocks noGrp="1"/>
          </p:cNvSpPr>
          <p:nvPr>
            <p:ph type="title"/>
          </p:nvPr>
        </p:nvSpPr>
        <p:spPr>
          <a:xfrm>
            <a:off x="6084168" y="74595"/>
            <a:ext cx="2458617" cy="676777"/>
          </a:xfrm>
        </p:spPr>
        <p:txBody>
          <a:bodyPr>
            <a:normAutofit/>
          </a:bodyPr>
          <a:lstStyle/>
          <a:p>
            <a:r>
              <a:rPr lang="en-US" altLang="zh-TW" dirty="0" smtClean="0">
                <a:latin typeface="微軟正黑體" panose="020B0604030504040204" pitchFamily="34" charset="-120"/>
                <a:ea typeface="微軟正黑體" panose="020B0604030504040204" pitchFamily="34" charset="-120"/>
              </a:rPr>
              <a:t>A</a:t>
            </a:r>
            <a:r>
              <a:rPr lang="zh-TW" altLang="en-US" dirty="0" smtClean="0">
                <a:latin typeface="微軟正黑體" panose="020B0604030504040204" pitchFamily="34" charset="-120"/>
                <a:ea typeface="微軟正黑體" panose="020B0604030504040204" pitchFamily="34" charset="-120"/>
              </a:rPr>
              <a:t>等級</a:t>
            </a:r>
            <a:endParaRPr lang="zh-TW" altLang="en-US"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4">
            <a:extLst>
              <a:ext uri="{BEBA8EAE-BF5A-486C-A8C5-ECC9F3942E4B}">
                <a14:imgProps xmlns:a14="http://schemas.microsoft.com/office/drawing/2010/main">
                  <a14:imgLayer r:embed="rId5">
                    <a14:imgEffect>
                      <a14:backgroundRemoval t="7813" b="94792" l="5291" r="95767"/>
                    </a14:imgEffect>
                  </a14:imgLayer>
                </a14:imgProps>
              </a:ext>
            </a:extLst>
          </a:blip>
          <a:stretch>
            <a:fillRect/>
          </a:stretch>
        </p:blipFill>
        <p:spPr>
          <a:xfrm>
            <a:off x="3368574" y="509698"/>
            <a:ext cx="986914" cy="1002579"/>
          </a:xfrm>
          <a:prstGeom prst="rect">
            <a:avLst/>
          </a:prstGeom>
        </p:spPr>
      </p:pic>
      <p:pic>
        <p:nvPicPr>
          <p:cNvPr id="8" name="圖片 7"/>
          <p:cNvPicPr>
            <a:picLocks noChangeAspect="1"/>
          </p:cNvPicPr>
          <p:nvPr/>
        </p:nvPicPr>
        <p:blipFill>
          <a:blip r:embed="rId4">
            <a:extLst>
              <a:ext uri="{BEBA8EAE-BF5A-486C-A8C5-ECC9F3942E4B}">
                <a14:imgProps xmlns:a14="http://schemas.microsoft.com/office/drawing/2010/main">
                  <a14:imgLayer r:embed="rId5">
                    <a14:imgEffect>
                      <a14:backgroundRemoval t="7813" b="94792" l="5291" r="95767"/>
                    </a14:imgEffect>
                  </a14:imgLayer>
                </a14:imgProps>
              </a:ext>
            </a:extLst>
          </a:blip>
          <a:stretch>
            <a:fillRect/>
          </a:stretch>
        </p:blipFill>
        <p:spPr>
          <a:xfrm>
            <a:off x="2545028" y="1512277"/>
            <a:ext cx="986914" cy="1002579"/>
          </a:xfrm>
          <a:prstGeom prst="rect">
            <a:avLst/>
          </a:prstGeom>
        </p:spPr>
      </p:pic>
      <p:pic>
        <p:nvPicPr>
          <p:cNvPr id="9" name="圖片 8"/>
          <p:cNvPicPr>
            <a:picLocks noChangeAspect="1"/>
          </p:cNvPicPr>
          <p:nvPr/>
        </p:nvPicPr>
        <p:blipFill>
          <a:blip r:embed="rId4">
            <a:extLst>
              <a:ext uri="{BEBA8EAE-BF5A-486C-A8C5-ECC9F3942E4B}">
                <a14:imgProps xmlns:a14="http://schemas.microsoft.com/office/drawing/2010/main">
                  <a14:imgLayer r:embed="rId5">
                    <a14:imgEffect>
                      <a14:backgroundRemoval t="7813" b="94792" l="5291" r="95767"/>
                    </a14:imgEffect>
                  </a14:imgLayer>
                </a14:imgProps>
              </a:ext>
            </a:extLst>
          </a:blip>
          <a:stretch>
            <a:fillRect/>
          </a:stretch>
        </p:blipFill>
        <p:spPr>
          <a:xfrm>
            <a:off x="4846948" y="5453906"/>
            <a:ext cx="986914" cy="1002579"/>
          </a:xfrm>
          <a:prstGeom prst="rect">
            <a:avLst/>
          </a:prstGeom>
        </p:spPr>
      </p:pic>
    </p:spTree>
    <p:extLst>
      <p:ext uri="{BB962C8B-B14F-4D97-AF65-F5344CB8AC3E}">
        <p14:creationId xmlns:p14="http://schemas.microsoft.com/office/powerpoint/2010/main" val="378770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36</a:t>
            </a:fld>
            <a:endParaRPr lang="zh-TW" altLang="en-US"/>
          </a:p>
        </p:txBody>
      </p:sp>
      <p:pic>
        <p:nvPicPr>
          <p:cNvPr id="5" name="圖片 4"/>
          <p:cNvPicPr/>
          <p:nvPr/>
        </p:nvPicPr>
        <p:blipFill>
          <a:blip r:embed="rId3"/>
          <a:stretch>
            <a:fillRect/>
          </a:stretch>
        </p:blipFill>
        <p:spPr>
          <a:xfrm>
            <a:off x="251520" y="115888"/>
            <a:ext cx="5197475" cy="6534150"/>
          </a:xfrm>
          <a:prstGeom prst="rect">
            <a:avLst/>
          </a:prstGeom>
        </p:spPr>
      </p:pic>
      <p:sp>
        <p:nvSpPr>
          <p:cNvPr id="7" name="標題 1"/>
          <p:cNvSpPr txBox="1">
            <a:spLocks/>
          </p:cNvSpPr>
          <p:nvPr/>
        </p:nvSpPr>
        <p:spPr bwMode="auto">
          <a:xfrm>
            <a:off x="6055723" y="300078"/>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dirty="0">
                <a:latin typeface="微軟正黑體" panose="020B0604030504040204" pitchFamily="34" charset="-120"/>
                <a:ea typeface="微軟正黑體" panose="020B0604030504040204" pitchFamily="34" charset="-120"/>
              </a:rPr>
              <a:t>B</a:t>
            </a:r>
            <a:r>
              <a:rPr kumimoji="0" lang="zh-TW" altLang="en-US" dirty="0" smtClean="0">
                <a:latin typeface="微軟正黑體" panose="020B0604030504040204" pitchFamily="34" charset="-120"/>
                <a:ea typeface="微軟正黑體" panose="020B0604030504040204" pitchFamily="34" charset="-120"/>
              </a:rPr>
              <a:t>等級</a:t>
            </a:r>
            <a:endParaRPr kumimoji="0" lang="zh-TW" altLang="en-US" dirty="0">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4">
            <a:extLst>
              <a:ext uri="{BEBA8EAE-BF5A-486C-A8C5-ECC9F3942E4B}">
                <a14:imgProps xmlns:a14="http://schemas.microsoft.com/office/drawing/2010/main">
                  <a14:imgLayer r:embed="rId5">
                    <a14:imgEffect>
                      <a14:backgroundRemoval t="7813" b="94792" l="5291" r="95767"/>
                    </a14:imgEffect>
                  </a14:imgLayer>
                </a14:imgProps>
              </a:ext>
            </a:extLst>
          </a:blip>
          <a:stretch>
            <a:fillRect/>
          </a:stretch>
        </p:blipFill>
        <p:spPr>
          <a:xfrm>
            <a:off x="3368574" y="509698"/>
            <a:ext cx="986914" cy="1002579"/>
          </a:xfrm>
          <a:prstGeom prst="rect">
            <a:avLst/>
          </a:prstGeom>
        </p:spPr>
      </p:pic>
      <p:pic>
        <p:nvPicPr>
          <p:cNvPr id="9" name="圖片 8"/>
          <p:cNvPicPr>
            <a:picLocks noChangeAspect="1"/>
          </p:cNvPicPr>
          <p:nvPr/>
        </p:nvPicPr>
        <p:blipFill>
          <a:blip r:embed="rId4">
            <a:extLst>
              <a:ext uri="{BEBA8EAE-BF5A-486C-A8C5-ECC9F3942E4B}">
                <a14:imgProps xmlns:a14="http://schemas.microsoft.com/office/drawing/2010/main">
                  <a14:imgLayer r:embed="rId5">
                    <a14:imgEffect>
                      <a14:backgroundRemoval t="7813" b="94792" l="5291" r="95767"/>
                    </a14:imgEffect>
                  </a14:imgLayer>
                </a14:imgProps>
              </a:ext>
            </a:extLst>
          </a:blip>
          <a:stretch>
            <a:fillRect/>
          </a:stretch>
        </p:blipFill>
        <p:spPr>
          <a:xfrm>
            <a:off x="2875117" y="1629252"/>
            <a:ext cx="986914" cy="1002579"/>
          </a:xfrm>
          <a:prstGeom prst="rect">
            <a:avLst/>
          </a:prstGeom>
        </p:spPr>
      </p:pic>
    </p:spTree>
    <p:extLst>
      <p:ext uri="{BB962C8B-B14F-4D97-AF65-F5344CB8AC3E}">
        <p14:creationId xmlns:p14="http://schemas.microsoft.com/office/powerpoint/2010/main" val="327712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37</a:t>
            </a:fld>
            <a:endParaRPr lang="zh-TW" altLang="en-US"/>
          </a:p>
        </p:txBody>
      </p:sp>
      <p:pic>
        <p:nvPicPr>
          <p:cNvPr id="5" name="圖片 4"/>
          <p:cNvPicPr/>
          <p:nvPr/>
        </p:nvPicPr>
        <p:blipFill>
          <a:blip r:embed="rId2"/>
          <a:stretch>
            <a:fillRect/>
          </a:stretch>
        </p:blipFill>
        <p:spPr>
          <a:xfrm>
            <a:off x="107504" y="655090"/>
            <a:ext cx="5593352" cy="5690552"/>
          </a:xfrm>
          <a:prstGeom prst="rect">
            <a:avLst/>
          </a:prstGeom>
        </p:spPr>
      </p:pic>
      <p:sp>
        <p:nvSpPr>
          <p:cNvPr id="7" name="標題 1"/>
          <p:cNvSpPr txBox="1">
            <a:spLocks/>
          </p:cNvSpPr>
          <p:nvPr/>
        </p:nvSpPr>
        <p:spPr bwMode="auto">
          <a:xfrm>
            <a:off x="6012160" y="698492"/>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dirty="0" smtClean="0">
                <a:latin typeface="微軟正黑體" panose="020B0604030504040204" pitchFamily="34" charset="-120"/>
                <a:ea typeface="微軟正黑體" panose="020B0604030504040204" pitchFamily="34" charset="-120"/>
              </a:rPr>
              <a:t>C</a:t>
            </a:r>
            <a:r>
              <a:rPr kumimoji="0" lang="zh-TW" altLang="en-US" dirty="0" smtClean="0">
                <a:latin typeface="微軟正黑體" panose="020B0604030504040204" pitchFamily="34" charset="-120"/>
                <a:ea typeface="微軟正黑體" panose="020B0604030504040204" pitchFamily="34" charset="-120"/>
              </a:rPr>
              <a:t>等級</a:t>
            </a:r>
            <a:endParaRPr kumimoji="0" lang="zh-TW" altLang="en-US" dirty="0">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3">
            <a:extLst>
              <a:ext uri="{BEBA8EAE-BF5A-486C-A8C5-ECC9F3942E4B}">
                <a14:imgProps xmlns:a14="http://schemas.microsoft.com/office/drawing/2010/main">
                  <a14:imgLayer r:embed="rId4">
                    <a14:imgEffect>
                      <a14:backgroundRemoval t="7813" b="94792" l="5291" r="95767"/>
                    </a14:imgEffect>
                  </a14:imgLayer>
                </a14:imgProps>
              </a:ext>
            </a:extLst>
          </a:blip>
          <a:stretch>
            <a:fillRect/>
          </a:stretch>
        </p:blipFill>
        <p:spPr>
          <a:xfrm>
            <a:off x="3332317" y="811567"/>
            <a:ext cx="986914" cy="1002579"/>
          </a:xfrm>
          <a:prstGeom prst="rect">
            <a:avLst/>
          </a:prstGeom>
        </p:spPr>
      </p:pic>
    </p:spTree>
    <p:extLst>
      <p:ext uri="{BB962C8B-B14F-4D97-AF65-F5344CB8AC3E}">
        <p14:creationId xmlns:p14="http://schemas.microsoft.com/office/powerpoint/2010/main" val="348101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38</a:t>
            </a:fld>
            <a:endParaRPr lang="zh-TW" altLang="en-US"/>
          </a:p>
        </p:txBody>
      </p:sp>
      <p:sp>
        <p:nvSpPr>
          <p:cNvPr id="6" name="標題 1"/>
          <p:cNvSpPr txBox="1">
            <a:spLocks/>
          </p:cNvSpPr>
          <p:nvPr/>
        </p:nvSpPr>
        <p:spPr bwMode="auto">
          <a:xfrm>
            <a:off x="6012160" y="698492"/>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dirty="0">
                <a:latin typeface="微軟正黑體" panose="020B0604030504040204" pitchFamily="34" charset="-120"/>
                <a:ea typeface="微軟正黑體" panose="020B0604030504040204" pitchFamily="34" charset="-120"/>
              </a:rPr>
              <a:t>D</a:t>
            </a:r>
            <a:r>
              <a:rPr kumimoji="0" lang="zh-TW" altLang="en-US" dirty="0" smtClean="0">
                <a:latin typeface="微軟正黑體" panose="020B0604030504040204" pitchFamily="34" charset="-120"/>
                <a:ea typeface="微軟正黑體" panose="020B0604030504040204" pitchFamily="34" charset="-120"/>
              </a:rPr>
              <a:t>等級</a:t>
            </a:r>
            <a:endParaRPr kumimoji="0" lang="zh-TW" altLang="en-US" dirty="0">
              <a:latin typeface="微軟正黑體" panose="020B0604030504040204" pitchFamily="34" charset="-120"/>
              <a:ea typeface="微軟正黑體" panose="020B0604030504040204" pitchFamily="34" charset="-120"/>
            </a:endParaRPr>
          </a:p>
        </p:txBody>
      </p:sp>
      <p:pic>
        <p:nvPicPr>
          <p:cNvPr id="7" name="圖片 6"/>
          <p:cNvPicPr/>
          <p:nvPr/>
        </p:nvPicPr>
        <p:blipFill rotWithShape="1">
          <a:blip r:embed="rId2"/>
          <a:srcRect t="468"/>
          <a:stretch/>
        </p:blipFill>
        <p:spPr bwMode="auto">
          <a:xfrm>
            <a:off x="179513" y="332655"/>
            <a:ext cx="5328592" cy="61872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00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571500" y="548680"/>
            <a:ext cx="8072438" cy="1323975"/>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4000" b="1" dirty="0">
                <a:solidFill>
                  <a:srgbClr val="0000FF"/>
                </a:solidFill>
                <a:latin typeface="微軟正黑體" panose="020B0604030504040204" pitchFamily="34" charset="-120"/>
                <a:ea typeface="微軟正黑體" panose="020B0604030504040204" pitchFamily="34" charset="-120"/>
              </a:rPr>
              <a:t>題目設計必須要嚴謹，盡量減少讓學生有無能力卻可猜對的機會出現。</a:t>
            </a:r>
          </a:p>
        </p:txBody>
      </p:sp>
      <p:sp>
        <p:nvSpPr>
          <p:cNvPr id="6" name="文字方塊 5"/>
          <p:cNvSpPr txBox="1">
            <a:spLocks noChangeArrowheads="1"/>
          </p:cNvSpPr>
          <p:nvPr/>
        </p:nvSpPr>
        <p:spPr bwMode="auto">
          <a:xfrm>
            <a:off x="447229" y="2348880"/>
            <a:ext cx="8320980" cy="3067506"/>
          </a:xfrm>
          <a:prstGeom prst="rect">
            <a:avLst/>
          </a:prstGeom>
          <a:noFill/>
          <a:ln w="9525">
            <a:solidFill>
              <a:srgbClr val="000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4400"/>
              </a:lnSpc>
            </a:pPr>
            <a:r>
              <a:rPr kumimoji="0" lang="zh-TW" altLang="en-US" sz="3200" b="1" kern="0" dirty="0">
                <a:solidFill>
                  <a:srgbClr val="000000"/>
                </a:solidFill>
                <a:latin typeface="微軟正黑體" panose="020B0604030504040204" pitchFamily="34" charset="-120"/>
                <a:ea typeface="微軟正黑體" panose="020B0604030504040204" pitchFamily="34" charset="-120"/>
              </a:rPr>
              <a:t>因每位學生的</a:t>
            </a:r>
            <a:r>
              <a:rPr kumimoji="0" lang="zh-TW" altLang="en-US" sz="3600" b="1" kern="0" dirty="0">
                <a:solidFill>
                  <a:srgbClr val="FF0000"/>
                </a:solidFill>
                <a:latin typeface="微軟正黑體" panose="020B0604030504040204" pitchFamily="34" charset="-120"/>
                <a:ea typeface="微軟正黑體" panose="020B0604030504040204" pitchFamily="34" charset="-120"/>
              </a:rPr>
              <a:t>學習迴路不同</a:t>
            </a:r>
            <a:r>
              <a:rPr kumimoji="0" lang="zh-TW" altLang="en-US" sz="3200" b="1" kern="0" dirty="0">
                <a:solidFill>
                  <a:srgbClr val="000000"/>
                </a:solidFill>
                <a:latin typeface="微軟正黑體" panose="020B0604030504040204" pitchFamily="34" charset="-120"/>
                <a:ea typeface="微軟正黑體" panose="020B0604030504040204" pitchFamily="34" charset="-120"/>
              </a:rPr>
              <a:t>，再嚴謹的題目，也會出現學生高級題寫對，但基礎題寫錯的</a:t>
            </a:r>
            <a:r>
              <a:rPr kumimoji="0" lang="zh-TW" altLang="en-US" sz="3200" b="1" kern="0" dirty="0" smtClean="0">
                <a:solidFill>
                  <a:srgbClr val="000000"/>
                </a:solidFill>
                <a:latin typeface="微軟正黑體" panose="020B0604030504040204" pitchFamily="34" charset="-120"/>
                <a:ea typeface="微軟正黑體" panose="020B0604030504040204" pitchFamily="34" charset="-120"/>
              </a:rPr>
              <a:t>情形，此</a:t>
            </a:r>
            <a:r>
              <a:rPr kumimoji="0" lang="zh-TW" altLang="en-US" sz="3200" b="1" kern="0" dirty="0">
                <a:solidFill>
                  <a:srgbClr val="000000"/>
                </a:solidFill>
                <a:latin typeface="微軟正黑體" panose="020B0604030504040204" pitchFamily="34" charset="-120"/>
                <a:ea typeface="微軟正黑體" panose="020B0604030504040204" pitchFamily="34" charset="-120"/>
              </a:rPr>
              <a:t>情況則列為</a:t>
            </a:r>
            <a:r>
              <a:rPr kumimoji="0" lang="zh-TW" altLang="en-US" sz="3200" b="1" u="sng" kern="0" dirty="0">
                <a:solidFill>
                  <a:srgbClr val="FF0000"/>
                </a:solidFill>
                <a:latin typeface="微軟正黑體" panose="020B0604030504040204" pitchFamily="34" charset="-120"/>
                <a:ea typeface="微軟正黑體" panose="020B0604030504040204" pitchFamily="34" charset="-120"/>
              </a:rPr>
              <a:t>非典型</a:t>
            </a:r>
            <a:r>
              <a:rPr kumimoji="0" lang="zh-TW" altLang="en-US" sz="3200" b="1" u="sng" kern="0" dirty="0" smtClean="0">
                <a:solidFill>
                  <a:srgbClr val="FF0000"/>
                </a:solidFill>
                <a:latin typeface="微軟正黑體" panose="020B0604030504040204" pitchFamily="34" charset="-120"/>
                <a:ea typeface="微軟正黑體" panose="020B0604030504040204" pitchFamily="34" charset="-120"/>
              </a:rPr>
              <a:t>案例</a:t>
            </a:r>
            <a:r>
              <a:rPr kumimoji="0" lang="zh-TW" altLang="en-US" sz="3200" b="1" kern="0" dirty="0" smtClean="0">
                <a:solidFill>
                  <a:srgbClr val="000000"/>
                </a:solidFill>
                <a:latin typeface="微軟正黑體" panose="020B0604030504040204" pitchFamily="34" charset="-120"/>
                <a:ea typeface="微軟正黑體" panose="020B0604030504040204" pitchFamily="34" charset="-120"/>
              </a:rPr>
              <a:t>。</a:t>
            </a:r>
            <a:endParaRPr kumimoji="0" lang="en-US" altLang="zh-TW" sz="3200" b="1" kern="0" dirty="0" smtClean="0">
              <a:solidFill>
                <a:srgbClr val="000000"/>
              </a:solidFill>
              <a:latin typeface="微軟正黑體" panose="020B0604030504040204" pitchFamily="34" charset="-120"/>
              <a:ea typeface="微軟正黑體" panose="020B0604030504040204" pitchFamily="34" charset="-120"/>
            </a:endParaRPr>
          </a:p>
          <a:p>
            <a:pPr eaLnBrk="1" hangingPunct="1">
              <a:lnSpc>
                <a:spcPts val="4400"/>
              </a:lnSpc>
              <a:spcBef>
                <a:spcPts val="1200"/>
              </a:spcBef>
            </a:pPr>
            <a:r>
              <a:rPr kumimoji="0" lang="zh-TW" altLang="en-US" sz="3200" b="1" kern="0" dirty="0" smtClean="0">
                <a:solidFill>
                  <a:srgbClr val="000000"/>
                </a:solidFill>
                <a:latin typeface="微軟正黑體" panose="020B0604030504040204" pitchFamily="34" charset="-120"/>
                <a:ea typeface="微軟正黑體" panose="020B0604030504040204" pitchFamily="34" charset="-120"/>
              </a:rPr>
              <a:t>教師</a:t>
            </a:r>
            <a:r>
              <a:rPr kumimoji="0" lang="zh-TW" altLang="en-US" sz="3200" b="1" kern="0" dirty="0">
                <a:solidFill>
                  <a:srgbClr val="000000"/>
                </a:solidFill>
                <a:latin typeface="微軟正黑體" panose="020B0604030504040204" pitchFamily="34" charset="-120"/>
                <a:ea typeface="微軟正黑體" panose="020B0604030504040204" pitchFamily="34" charset="-120"/>
              </a:rPr>
              <a:t>可藉</a:t>
            </a:r>
            <a:r>
              <a:rPr kumimoji="0" lang="zh-TW" altLang="en-US" sz="3200" b="1" kern="0" dirty="0">
                <a:solidFill>
                  <a:prstClr val="black"/>
                </a:solidFill>
                <a:latin typeface="微軟正黑體" panose="020B0604030504040204" pitchFamily="34" charset="-120"/>
                <a:ea typeface="微軟正黑體" panose="020B0604030504040204" pitchFamily="34" charset="-120"/>
              </a:rPr>
              <a:t>討論</a:t>
            </a:r>
            <a:r>
              <a:rPr kumimoji="0" lang="zh-TW" altLang="en-US" sz="3600" b="1" kern="0" dirty="0">
                <a:solidFill>
                  <a:srgbClr val="FF0000"/>
                </a:solidFill>
                <a:latin typeface="微軟正黑體" panose="020B0604030504040204" pitchFamily="34" charset="-120"/>
                <a:ea typeface="微軟正黑體" panose="020B0604030504040204" pitchFamily="34" charset="-120"/>
              </a:rPr>
              <a:t>學生作答內容</a:t>
            </a:r>
            <a:r>
              <a:rPr kumimoji="0" lang="zh-TW" altLang="en-US" sz="3200" b="1" kern="0" dirty="0">
                <a:solidFill>
                  <a:srgbClr val="000000"/>
                </a:solidFill>
                <a:latin typeface="微軟正黑體" panose="020B0604030504040204" pitchFamily="34" charset="-120"/>
                <a:ea typeface="微軟正黑體" panose="020B0604030504040204" pitchFamily="34" charset="-120"/>
              </a:rPr>
              <a:t>或</a:t>
            </a:r>
            <a:r>
              <a:rPr kumimoji="0" lang="zh-TW" altLang="en-US" sz="3600" b="1" kern="0" dirty="0">
                <a:solidFill>
                  <a:srgbClr val="FF0000"/>
                </a:solidFill>
                <a:latin typeface="微軟正黑體" panose="020B0604030504040204" pitchFamily="34" charset="-120"/>
                <a:ea typeface="微軟正黑體" panose="020B0604030504040204" pitchFamily="34" charset="-120"/>
              </a:rPr>
              <a:t>與學生詢答</a:t>
            </a:r>
            <a:r>
              <a:rPr kumimoji="0" lang="zh-TW" altLang="en-US" sz="3200" b="1" kern="0" dirty="0">
                <a:solidFill>
                  <a:srgbClr val="000000"/>
                </a:solidFill>
                <a:latin typeface="微軟正黑體" panose="020B0604030504040204" pitchFamily="34" charset="-120"/>
                <a:ea typeface="微軟正黑體" panose="020B0604030504040204" pitchFamily="34" charset="-120"/>
              </a:rPr>
              <a:t>，了解學生學習問題所在，來判定學生能力等級。</a:t>
            </a:r>
          </a:p>
        </p:txBody>
      </p:sp>
      <p:sp>
        <p:nvSpPr>
          <p:cNvPr id="7" name="投影片編號版面配置區 6"/>
          <p:cNvSpPr>
            <a:spLocks noGrp="1"/>
          </p:cNvSpPr>
          <p:nvPr>
            <p:ph type="sldNum" sz="quarter" idx="12"/>
          </p:nvPr>
        </p:nvSpPr>
        <p:spPr/>
        <p:txBody>
          <a:bodyPr/>
          <a:lstStyle/>
          <a:p>
            <a:fld id="{F7DBB841-797D-4981-90E2-FEB5F237D115}" type="slidenum">
              <a:rPr lang="zh-TW" altLang="en-US" smtClean="0"/>
              <a:pPr/>
              <a:t>39</a:t>
            </a:fld>
            <a:endParaRPr lang="zh-TW" altLang="en-US"/>
          </a:p>
        </p:txBody>
      </p:sp>
    </p:spTree>
    <p:extLst>
      <p:ext uri="{BB962C8B-B14F-4D97-AF65-F5344CB8AC3E}">
        <p14:creationId xmlns:p14="http://schemas.microsoft.com/office/powerpoint/2010/main" val="155482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500"/>
                                        <p:tgtEl>
                                          <p:spTgt spid="6">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a:t>前言</a:t>
            </a:r>
          </a:p>
        </p:txBody>
      </p:sp>
      <p:sp>
        <p:nvSpPr>
          <p:cNvPr id="7" name="內容版面配置區 6"/>
          <p:cNvSpPr>
            <a:spLocks noGrp="1"/>
          </p:cNvSpPr>
          <p:nvPr>
            <p:ph idx="1"/>
          </p:nvPr>
        </p:nvSpPr>
        <p:spPr/>
        <p:txBody>
          <a:bodyPr/>
          <a:lstStyle/>
          <a:p>
            <a:r>
              <a:rPr lang="en-US" altLang="zh-TW" dirty="0"/>
              <a:t>103</a:t>
            </a:r>
            <a:r>
              <a:rPr lang="zh-TW" altLang="en-US" dirty="0"/>
              <a:t>年教育部公布</a:t>
            </a:r>
            <a:r>
              <a:rPr lang="en-US" altLang="zh-TW" dirty="0"/>
              <a:t>《</a:t>
            </a:r>
            <a:r>
              <a:rPr lang="zh-TW" altLang="en-US" dirty="0"/>
              <a:t>十二年國民基本教育課程綱要總綱</a:t>
            </a:r>
            <a:r>
              <a:rPr lang="en-US" altLang="zh-TW" dirty="0"/>
              <a:t>》</a:t>
            </a:r>
            <a:r>
              <a:rPr lang="zh-TW" altLang="en-US" dirty="0"/>
              <a:t>。各領域課程綱要之研修皆承續總綱理念目標，研發素養導向與多元適性的課綱。</a:t>
            </a:r>
          </a:p>
          <a:p>
            <a:r>
              <a:rPr lang="en-US" altLang="zh-TW" dirty="0"/>
              <a:t>107</a:t>
            </a:r>
            <a:r>
              <a:rPr lang="zh-TW" altLang="en-US" dirty="0"/>
              <a:t>年公告十二年國教新課綱，</a:t>
            </a:r>
            <a:r>
              <a:rPr lang="en-US" altLang="zh-TW" dirty="0"/>
              <a:t>108</a:t>
            </a:r>
            <a:r>
              <a:rPr lang="zh-TW" altLang="en-US" dirty="0"/>
              <a:t>年起從國小到高中</a:t>
            </a:r>
            <a:r>
              <a:rPr lang="en-US" altLang="zh-TW" dirty="0"/>
              <a:t>(</a:t>
            </a:r>
            <a:r>
              <a:rPr lang="zh-TW" altLang="en-US" dirty="0"/>
              <a:t>職</a:t>
            </a:r>
            <a:r>
              <a:rPr lang="en-US" altLang="zh-TW" dirty="0"/>
              <a:t>)</a:t>
            </a:r>
            <a:r>
              <a:rPr lang="zh-TW" altLang="en-US" dirty="0"/>
              <a:t>將依照不同教育階段逐年實施十二年國教課綱。十二年國教課綱茲以「核心素養」做為課程發展之主軸，希望培養學生具備適應現在生活及面對未來挑戰的知識、能力與態度。</a:t>
            </a:r>
          </a:p>
          <a:p>
            <a:r>
              <a:rPr lang="zh-TW" altLang="en-US" dirty="0"/>
              <a:t>面對此變革，</a:t>
            </a:r>
            <a:r>
              <a:rPr lang="zh-TW" altLang="en-US" dirty="0">
                <a:solidFill>
                  <a:srgbClr val="FF0000"/>
                </a:solidFill>
              </a:rPr>
              <a:t>與入學制度攸關的</a:t>
            </a:r>
            <a:r>
              <a:rPr lang="zh-TW" altLang="en-US" b="1" dirty="0">
                <a:solidFill>
                  <a:srgbClr val="FF0000"/>
                </a:solidFill>
              </a:rPr>
              <a:t>國中教育會考</a:t>
            </a:r>
            <a:r>
              <a:rPr lang="zh-TW" altLang="en-US" dirty="0">
                <a:solidFill>
                  <a:srgbClr val="FF0000"/>
                </a:solidFill>
              </a:rPr>
              <a:t>，以及與</a:t>
            </a:r>
            <a:r>
              <a:rPr lang="zh-TW" altLang="en-US" b="1" dirty="0">
                <a:solidFill>
                  <a:srgbClr val="FF0000"/>
                </a:solidFill>
              </a:rPr>
              <a:t>學生核心素養</a:t>
            </a:r>
            <a:r>
              <a:rPr lang="zh-TW" altLang="en-US" dirty="0">
                <a:solidFill>
                  <a:srgbClr val="FF0000"/>
                </a:solidFill>
              </a:rPr>
              <a:t>培養攸關的</a:t>
            </a:r>
            <a:r>
              <a:rPr lang="zh-TW" altLang="en-US" b="1" dirty="0">
                <a:solidFill>
                  <a:srgbClr val="FF0000"/>
                </a:solidFill>
              </a:rPr>
              <a:t>課室平時評量</a:t>
            </a:r>
            <a:r>
              <a:rPr lang="zh-TW" altLang="en-US" dirty="0">
                <a:solidFill>
                  <a:srgbClr val="FF0000"/>
                </a:solidFill>
              </a:rPr>
              <a:t>，應有妥善的配套規劃，以落實課綱目標的達成。</a:t>
            </a:r>
          </a:p>
          <a:p>
            <a:endParaRPr lang="zh-TW" altLang="en-US" dirty="0"/>
          </a:p>
        </p:txBody>
      </p:sp>
      <p:sp>
        <p:nvSpPr>
          <p:cNvPr id="5" name="投影片編號版面配置區 4"/>
          <p:cNvSpPr>
            <a:spLocks noGrp="1"/>
          </p:cNvSpPr>
          <p:nvPr>
            <p:ph type="sldNum" sz="quarter" idx="12"/>
          </p:nvPr>
        </p:nvSpPr>
        <p:spPr/>
        <p:txBody>
          <a:bodyPr/>
          <a:lstStyle/>
          <a:p>
            <a:fld id="{F116428F-21A0-44D2-846D-1D29C07A86DC}" type="slidenum">
              <a:rPr lang="zh-TW" altLang="en-US" smtClean="0"/>
              <a:pPr/>
              <a:t>4</a:t>
            </a:fld>
            <a:endParaRPr lang="zh-TW" altLang="en-US"/>
          </a:p>
        </p:txBody>
      </p:sp>
    </p:spTree>
    <p:extLst>
      <p:ext uri="{BB962C8B-B14F-4D97-AF65-F5344CB8AC3E}">
        <p14:creationId xmlns:p14="http://schemas.microsoft.com/office/powerpoint/2010/main" val="362559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p:cNvSpPr>
          <p:nvPr/>
        </p:nvSpPr>
        <p:spPr bwMode="auto">
          <a:xfrm>
            <a:off x="539552" y="1058548"/>
            <a:ext cx="7620000" cy="1079500"/>
          </a:xfrm>
          <a:prstGeom prst="rect">
            <a:avLst/>
          </a:prstGeom>
          <a:noFill/>
          <a:ln w="9525">
            <a:noFill/>
            <a:miter lim="800000"/>
            <a:headEnd/>
            <a:tailEnd/>
          </a:ln>
        </p:spPr>
        <p:txBody>
          <a:bodyPr/>
          <a:lstStyle/>
          <a:p>
            <a:pPr marL="342900" indent="-228600" eaLnBrk="0" fontAlgn="auto" hangingPunct="0">
              <a:spcBef>
                <a:spcPct val="20000"/>
              </a:spcBef>
              <a:spcAft>
                <a:spcPts val="0"/>
              </a:spcAft>
              <a:buClr>
                <a:srgbClr val="4F81BD"/>
              </a:buClr>
              <a:buFont typeface="Arial" charset="0"/>
              <a:buChar char="•"/>
            </a:pPr>
            <a:endParaRPr kumimoji="0" lang="zh-TW" altLang="en-US" sz="2200" dirty="0">
              <a:solidFill>
                <a:prstClr val="black"/>
              </a:solidFill>
              <a:latin typeface="微軟正黑體" panose="020B0604030504040204" pitchFamily="34" charset="-120"/>
              <a:ea typeface="微軟正黑體" panose="020B0604030504040204" pitchFamily="34" charset="-120"/>
            </a:endParaRPr>
          </a:p>
        </p:txBody>
      </p:sp>
      <p:sp>
        <p:nvSpPr>
          <p:cNvPr id="80927" name="標題 1"/>
          <p:cNvSpPr txBox="1">
            <a:spLocks/>
          </p:cNvSpPr>
          <p:nvPr/>
        </p:nvSpPr>
        <p:spPr bwMode="auto">
          <a:xfrm>
            <a:off x="1907704" y="194948"/>
            <a:ext cx="5184576" cy="8636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4400" b="1" dirty="0">
                <a:solidFill>
                  <a:prstClr val="black"/>
                </a:solidFill>
                <a:latin typeface="微軟正黑體" panose="020B0604030504040204" pitchFamily="34" charset="-120"/>
                <a:ea typeface="微軟正黑體" panose="020B0604030504040204" pitchFamily="34" charset="-120"/>
              </a:rPr>
              <a:t>非典型案例討論</a:t>
            </a:r>
            <a:endParaRPr kumimoji="0" lang="en-US" altLang="zh-TW" sz="4400" b="1" dirty="0">
              <a:solidFill>
                <a:prstClr val="black"/>
              </a:solidFill>
              <a:latin typeface="微軟正黑體" panose="020B0604030504040204" pitchFamily="34" charset="-120"/>
              <a:ea typeface="微軟正黑體" panose="020B0604030504040204" pitchFamily="34" charset="-120"/>
            </a:endParaRPr>
          </a:p>
        </p:txBody>
      </p:sp>
      <p:pic>
        <p:nvPicPr>
          <p:cNvPr id="5125" name="Picture 5" descr="http://pic.pimg.tw/etsky18/c0cc68d5cc4f99434deadd19046e4723.gif">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5229200"/>
            <a:ext cx="2490360" cy="1423063"/>
          </a:xfrm>
          <a:prstGeom prst="rect">
            <a:avLst/>
          </a:prstGeom>
          <a:noFill/>
          <a:extLst>
            <a:ext uri="{909E8E84-426E-40DD-AFC4-6F175D3DCCD1}">
              <a14:hiddenFill xmlns:a14="http://schemas.microsoft.com/office/drawing/2010/main">
                <a:solidFill>
                  <a:srgbClr val="FFFFFF"/>
                </a:solidFill>
              </a14:hiddenFill>
            </a:ext>
          </a:extLst>
        </p:spPr>
      </p:pic>
      <p:sp>
        <p:nvSpPr>
          <p:cNvPr id="11" name="內容版面配置區 11"/>
          <p:cNvSpPr>
            <a:spLocks noGrp="1"/>
          </p:cNvSpPr>
          <p:nvPr/>
        </p:nvSpPr>
        <p:spPr bwMode="auto">
          <a:xfrm>
            <a:off x="561378" y="1238374"/>
            <a:ext cx="8000433" cy="2046610"/>
          </a:xfrm>
          <a:prstGeom prst="rect">
            <a:avLst/>
          </a:prstGeom>
          <a:noFill/>
          <a:ln>
            <a:noFill/>
          </a:ln>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2" indent="-457200" eaLnBrk="1" fontAlgn="auto" hangingPunct="1">
              <a:spcAft>
                <a:spcPts val="0"/>
              </a:spcAft>
              <a:buClr>
                <a:prstClr val="black"/>
              </a:buClr>
              <a:buFont typeface="Wingdings" panose="05000000000000000000" pitchFamily="2" charset="2"/>
              <a:buChar char="u"/>
              <a:defRPr/>
            </a:pPr>
            <a:r>
              <a:rPr lang="zh-TW" altLang="en-US" sz="3000" dirty="0" smtClean="0">
                <a:solidFill>
                  <a:prstClr val="black"/>
                </a:solidFill>
                <a:latin typeface="微軟正黑體" panose="020B0604030504040204" pitchFamily="34" charset="-120"/>
                <a:ea typeface="微軟正黑體" panose="020B0604030504040204" pitchFamily="34" charset="-120"/>
              </a:rPr>
              <a:t>一份設計良好的評量試題，非典型案例數會較少。</a:t>
            </a:r>
            <a:endParaRPr lang="en-US" altLang="zh-TW" sz="3000" dirty="0" smtClean="0">
              <a:solidFill>
                <a:prstClr val="black"/>
              </a:solidFill>
              <a:latin typeface="微軟正黑體" panose="020B0604030504040204" pitchFamily="34" charset="-120"/>
              <a:ea typeface="微軟正黑體" panose="020B0604030504040204" pitchFamily="34" charset="-120"/>
            </a:endParaRPr>
          </a:p>
          <a:p>
            <a:pPr marL="457200" lvl="2" indent="-457200" eaLnBrk="1" fontAlgn="auto" hangingPunct="1">
              <a:spcAft>
                <a:spcPts val="0"/>
              </a:spcAft>
              <a:buClr>
                <a:prstClr val="black"/>
              </a:buClr>
              <a:buFont typeface="Wingdings" panose="05000000000000000000" pitchFamily="2" charset="2"/>
              <a:buChar char="u"/>
              <a:defRPr/>
            </a:pPr>
            <a:r>
              <a:rPr lang="zh-TW" altLang="en-US" sz="3000" dirty="0" smtClean="0">
                <a:solidFill>
                  <a:prstClr val="black"/>
                </a:solidFill>
                <a:latin typeface="微軟正黑體" panose="020B0604030504040204" pitchFamily="34" charset="-120"/>
                <a:ea typeface="微軟正黑體" panose="020B0604030504040204" pitchFamily="34" charset="-120"/>
              </a:rPr>
              <a:t>此時可根據非典型案例的學生</a:t>
            </a:r>
            <a:r>
              <a:rPr lang="zh-TW" altLang="en-US" sz="3000" b="1" dirty="0" smtClean="0">
                <a:solidFill>
                  <a:srgbClr val="FF0000"/>
                </a:solidFill>
                <a:latin typeface="微軟正黑體" panose="020B0604030504040204" pitchFamily="34" charset="-120"/>
                <a:ea typeface="微軟正黑體" panose="020B0604030504040204" pitchFamily="34" charset="-120"/>
              </a:rPr>
              <a:t>作答內容</a:t>
            </a:r>
            <a:r>
              <a:rPr lang="zh-TW" altLang="en-US" sz="3000" dirty="0" smtClean="0">
                <a:solidFill>
                  <a:prstClr val="black"/>
                </a:solidFill>
                <a:latin typeface="微軟正黑體" panose="020B0604030504040204" pitchFamily="34" charset="-120"/>
                <a:ea typeface="微軟正黑體" panose="020B0604030504040204" pitchFamily="34" charset="-120"/>
              </a:rPr>
              <a:t>，逐一討論其</a:t>
            </a:r>
            <a:r>
              <a:rPr lang="zh-TW" altLang="en-US" sz="3000" b="1" dirty="0" smtClean="0">
                <a:solidFill>
                  <a:srgbClr val="FF0000"/>
                </a:solidFill>
                <a:latin typeface="微軟正黑體" panose="020B0604030504040204" pitchFamily="34" charset="-120"/>
                <a:ea typeface="微軟正黑體" panose="020B0604030504040204" pitchFamily="34" charset="-120"/>
              </a:rPr>
              <a:t>學習成果的程度範圍</a:t>
            </a:r>
            <a:r>
              <a:rPr lang="zh-TW" altLang="en-US" sz="3000" dirty="0" smtClean="0">
                <a:solidFill>
                  <a:prstClr val="black"/>
                </a:solidFill>
                <a:latin typeface="微軟正黑體" panose="020B0604030504040204" pitchFamily="34" charset="-120"/>
                <a:ea typeface="微軟正黑體" panose="020B0604030504040204" pitchFamily="34" charset="-120"/>
              </a:rPr>
              <a:t>。</a:t>
            </a:r>
            <a:endParaRPr lang="en-US" altLang="zh-TW" sz="3000" dirty="0">
              <a:solidFill>
                <a:prstClr val="black"/>
              </a:solidFill>
              <a:latin typeface="微軟正黑體" panose="020B0604030504040204" pitchFamily="34" charset="-120"/>
              <a:ea typeface="微軟正黑體" panose="020B0604030504040204" pitchFamily="34" charset="-120"/>
            </a:endParaRPr>
          </a:p>
        </p:txBody>
      </p:sp>
      <p:sp>
        <p:nvSpPr>
          <p:cNvPr id="12" name="內容版面配置區 11"/>
          <p:cNvSpPr>
            <a:spLocks noGrp="1"/>
          </p:cNvSpPr>
          <p:nvPr/>
        </p:nvSpPr>
        <p:spPr bwMode="auto">
          <a:xfrm>
            <a:off x="640931" y="3429000"/>
            <a:ext cx="7920880" cy="2175889"/>
          </a:xfrm>
          <a:prstGeom prst="rect">
            <a:avLst/>
          </a:prstGeom>
          <a:noFill/>
          <a:ln>
            <a:noFill/>
          </a:ln>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2" indent="-457200" eaLnBrk="1" fontAlgn="auto" hangingPunct="1">
              <a:spcAft>
                <a:spcPts val="0"/>
              </a:spcAft>
              <a:buClr>
                <a:prstClr val="black"/>
              </a:buClr>
              <a:buFont typeface="Wingdings" panose="05000000000000000000" pitchFamily="2" charset="2"/>
              <a:buChar char="u"/>
              <a:defRPr/>
            </a:pPr>
            <a:r>
              <a:rPr lang="zh-TW" altLang="en-US" sz="3000" dirty="0">
                <a:solidFill>
                  <a:prstClr val="black"/>
                </a:solidFill>
                <a:latin typeface="微軟正黑體" panose="020B0604030504040204" pitchFamily="34" charset="-120"/>
                <a:ea typeface="微軟正黑體" panose="020B0604030504040204" pitchFamily="34" charset="-120"/>
              </a:rPr>
              <a:t>若非典型案例數量太多，應思考</a:t>
            </a:r>
            <a:r>
              <a:rPr lang="zh-TW" altLang="en-US" sz="3000" b="1" dirty="0">
                <a:solidFill>
                  <a:srgbClr val="FF0000"/>
                </a:solidFill>
                <a:latin typeface="微軟正黑體" panose="020B0604030504040204" pitchFamily="34" charset="-120"/>
                <a:ea typeface="微軟正黑體" panose="020B0604030504040204" pitchFamily="34" charset="-120"/>
              </a:rPr>
              <a:t>評量試題</a:t>
            </a:r>
            <a:r>
              <a:rPr lang="zh-TW" altLang="en-US" sz="3000" dirty="0">
                <a:solidFill>
                  <a:prstClr val="black"/>
                </a:solidFill>
                <a:latin typeface="微軟正黑體" panose="020B0604030504040204" pitchFamily="34" charset="-120"/>
                <a:ea typeface="微軟正黑體" panose="020B0604030504040204" pitchFamily="34" charset="-120"/>
              </a:rPr>
              <a:t>或</a:t>
            </a:r>
            <a:r>
              <a:rPr lang="zh-TW" altLang="en-US" sz="3000" b="1" dirty="0" smtClean="0">
                <a:solidFill>
                  <a:srgbClr val="FF0000"/>
                </a:solidFill>
                <a:latin typeface="微軟正黑體" panose="020B0604030504040204" pitchFamily="34" charset="-120"/>
                <a:ea typeface="微軟正黑體" panose="020B0604030504040204" pitchFamily="34" charset="-120"/>
              </a:rPr>
              <a:t>評分指引</a:t>
            </a:r>
            <a:r>
              <a:rPr lang="zh-TW" altLang="en-US" sz="3000" dirty="0" smtClean="0">
                <a:solidFill>
                  <a:prstClr val="black"/>
                </a:solidFill>
                <a:latin typeface="微軟正黑體" panose="020B0604030504040204" pitchFamily="34" charset="-120"/>
                <a:ea typeface="微軟正黑體" panose="020B0604030504040204" pitchFamily="34" charset="-120"/>
              </a:rPr>
              <a:t>的</a:t>
            </a:r>
            <a:r>
              <a:rPr lang="zh-TW" altLang="en-US" sz="3000" dirty="0">
                <a:solidFill>
                  <a:prstClr val="black"/>
                </a:solidFill>
                <a:latin typeface="微軟正黑體" panose="020B0604030504040204" pitchFamily="34" charset="-120"/>
                <a:ea typeface="微軟正黑體" panose="020B0604030504040204" pitchFamily="34" charset="-120"/>
              </a:rPr>
              <a:t>內容，是否有需要修正之處</a:t>
            </a:r>
            <a:r>
              <a:rPr lang="zh-TW" altLang="en-US" sz="3000" dirty="0" smtClean="0">
                <a:solidFill>
                  <a:prstClr val="black"/>
                </a:solidFill>
                <a:latin typeface="微軟正黑體" panose="020B0604030504040204" pitchFamily="34" charset="-120"/>
                <a:ea typeface="微軟正黑體" panose="020B0604030504040204" pitchFamily="34" charset="-120"/>
              </a:rPr>
              <a:t>。</a:t>
            </a:r>
            <a:r>
              <a:rPr lang="en-US" altLang="zh-TW" sz="3000" dirty="0" smtClean="0">
                <a:solidFill>
                  <a:prstClr val="black"/>
                </a:solidFill>
                <a:latin typeface="微軟正黑體" panose="020B0604030504040204" pitchFamily="34" charset="-120"/>
                <a:ea typeface="微軟正黑體" panose="020B0604030504040204" pitchFamily="34" charset="-120"/>
              </a:rPr>
              <a:t/>
            </a:r>
            <a:br>
              <a:rPr lang="en-US" altLang="zh-TW" sz="3000" dirty="0" smtClean="0">
                <a:solidFill>
                  <a:prstClr val="black"/>
                </a:solidFill>
                <a:latin typeface="微軟正黑體" panose="020B0604030504040204" pitchFamily="34" charset="-120"/>
                <a:ea typeface="微軟正黑體" panose="020B0604030504040204" pitchFamily="34" charset="-120"/>
              </a:rPr>
            </a:br>
            <a:r>
              <a:rPr lang="zh-TW" altLang="en-US" sz="3000" dirty="0" smtClean="0">
                <a:solidFill>
                  <a:prstClr val="black"/>
                </a:solidFill>
                <a:latin typeface="微軟正黑體" panose="020B0604030504040204" pitchFamily="34" charset="-120"/>
                <a:ea typeface="微軟正黑體" panose="020B0604030504040204" pitchFamily="34" charset="-120"/>
              </a:rPr>
              <a:t>或是</a:t>
            </a:r>
            <a:r>
              <a:rPr lang="zh-TW" altLang="en-US" sz="3000" dirty="0">
                <a:solidFill>
                  <a:prstClr val="black"/>
                </a:solidFill>
                <a:latin typeface="微軟正黑體" panose="020B0604030504040204" pitchFamily="34" charset="-120"/>
                <a:ea typeface="微軟正黑體" panose="020B0604030504040204" pitchFamily="34" charset="-120"/>
              </a:rPr>
              <a:t>思考</a:t>
            </a:r>
            <a:r>
              <a:rPr lang="zh-TW" altLang="en-US" sz="3000" b="1" dirty="0">
                <a:solidFill>
                  <a:srgbClr val="FF0000"/>
                </a:solidFill>
                <a:latin typeface="微軟正黑體" panose="020B0604030504040204" pitchFamily="34" charset="-120"/>
                <a:ea typeface="微軟正黑體" panose="020B0604030504040204" pitchFamily="34" charset="-120"/>
              </a:rPr>
              <a:t>教學過程</a:t>
            </a:r>
            <a:r>
              <a:rPr lang="zh-TW" altLang="en-US" sz="3000" dirty="0">
                <a:solidFill>
                  <a:prstClr val="black"/>
                </a:solidFill>
                <a:latin typeface="微軟正黑體" panose="020B0604030504040204" pitchFamily="34" charset="-120"/>
                <a:ea typeface="微軟正黑體" panose="020B0604030504040204" pitchFamily="34" charset="-120"/>
              </a:rPr>
              <a:t>，是否有需要再調整的地方。</a:t>
            </a:r>
            <a:endParaRPr lang="en-US" altLang="zh-TW" sz="3000" dirty="0">
              <a:solidFill>
                <a:prstClr val="black"/>
              </a:solidFill>
              <a:latin typeface="微軟正黑體" panose="020B0604030504040204" pitchFamily="34" charset="-120"/>
              <a:ea typeface="微軟正黑體" panose="020B0604030504040204" pitchFamily="34" charset="-120"/>
            </a:endParaRPr>
          </a:p>
        </p:txBody>
      </p:sp>
      <p:sp>
        <p:nvSpPr>
          <p:cNvPr id="3" name="雲朵形 2"/>
          <p:cNvSpPr/>
          <p:nvPr/>
        </p:nvSpPr>
        <p:spPr>
          <a:xfrm>
            <a:off x="2065611" y="3001624"/>
            <a:ext cx="5976664" cy="2304256"/>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4400" b="1" dirty="0" smtClean="0">
                <a:solidFill>
                  <a:prstClr val="black"/>
                </a:solidFill>
                <a:latin typeface="微軟正黑體" panose="020B0604030504040204" pitchFamily="34" charset="-120"/>
                <a:ea typeface="微軟正黑體" panose="020B0604030504040204" pitchFamily="34" charset="-120"/>
              </a:rPr>
              <a:t>共備是需要的</a:t>
            </a:r>
            <a:endParaRPr lang="zh-TW" altLang="en-US" sz="4400" b="1" dirty="0">
              <a:solidFill>
                <a:prstClr val="black"/>
              </a:solidFill>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F7DBB841-797D-4981-90E2-FEB5F237D115}" type="slidenum">
              <a:rPr lang="zh-TW" altLang="en-US" smtClean="0"/>
              <a:pPr/>
              <a:t>40</a:t>
            </a:fld>
            <a:endParaRPr lang="zh-TW" altLang="en-US"/>
          </a:p>
        </p:txBody>
      </p:sp>
    </p:spTree>
    <p:extLst>
      <p:ext uri="{BB962C8B-B14F-4D97-AF65-F5344CB8AC3E}">
        <p14:creationId xmlns:p14="http://schemas.microsoft.com/office/powerpoint/2010/main" val="28623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514350" indent="-514350">
              <a:buClr>
                <a:schemeClr val="tx1"/>
              </a:buClr>
              <a:buFont typeface="+mj-lt"/>
              <a:buAutoNum type="arabicPeriod"/>
            </a:pPr>
            <a:r>
              <a:rPr lang="zh-TW" altLang="en-US" b="1" dirty="0" smtClean="0">
                <a:latin typeface="微軟正黑體" panose="020B0604030504040204" pitchFamily="34" charset="-120"/>
                <a:ea typeface="微軟正黑體" panose="020B0604030504040204" pitchFamily="34" charset="-120"/>
              </a:rPr>
              <a:t>先挑出非典樣卷，分類後再進行討論</a:t>
            </a:r>
            <a:endParaRPr lang="en-US" altLang="zh-TW" b="1"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r>
              <a:rPr lang="zh-TW" altLang="en-US" b="1" dirty="0" smtClean="0">
                <a:latin typeface="微軟正黑體" panose="020B0604030504040204" pitchFamily="34" charset="-120"/>
                <a:ea typeface="微軟正黑體" panose="020B0604030504040204" pitchFamily="34" charset="-120"/>
              </a:rPr>
              <a:t>從</a:t>
            </a:r>
            <a:r>
              <a:rPr lang="zh-TW" altLang="en-US" b="1" dirty="0">
                <a:latin typeface="微軟正黑體" panose="020B0604030504040204" pitchFamily="34" charset="-120"/>
                <a:ea typeface="微軟正黑體" panose="020B0604030504040204" pitchFamily="34" charset="-120"/>
              </a:rPr>
              <a:t>Ａ等級</a:t>
            </a:r>
            <a:r>
              <a:rPr lang="zh-TW" altLang="en-US" b="1" dirty="0" smtClean="0">
                <a:latin typeface="微軟正黑體" panose="020B0604030504040204" pitchFamily="34" charset="-120"/>
                <a:ea typeface="微軟正黑體" panose="020B0604030504040204" pitchFamily="34" charset="-120"/>
              </a:rPr>
              <a:t>答對，但Ｂ、Ｃ等級題目有錯的</a:t>
            </a:r>
            <a:endParaRPr lang="en-US" altLang="zh-TW" b="1" dirty="0" smtClean="0">
              <a:latin typeface="微軟正黑體" panose="020B0604030504040204" pitchFamily="34" charset="-120"/>
              <a:ea typeface="微軟正黑體" panose="020B0604030504040204" pitchFamily="34" charset="-120"/>
            </a:endParaRPr>
          </a:p>
          <a:p>
            <a:pPr lvl="1">
              <a:buFont typeface="Wingdings" panose="05000000000000000000" pitchFamily="2" charset="2"/>
              <a:buChar char="Ø"/>
            </a:pPr>
            <a:r>
              <a:rPr lang="en-US" altLang="zh-TW" sz="3200" b="1" dirty="0" smtClean="0">
                <a:latin typeface="微軟正黑體" panose="020B0604030504040204" pitchFamily="34" charset="-120"/>
                <a:ea typeface="微軟正黑體" panose="020B0604030504040204" pitchFamily="34" charset="-120"/>
              </a:rPr>
              <a:t>A○</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err="1" smtClean="0">
                <a:latin typeface="微軟正黑體" panose="020B0604030504040204" pitchFamily="34" charset="-120"/>
                <a:ea typeface="微軟正黑體" panose="020B0604030504040204" pitchFamily="34" charset="-120"/>
              </a:rPr>
              <a:t>BⅩ</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smtClean="0">
                <a:latin typeface="微軟正黑體" panose="020B0604030504040204" pitchFamily="34" charset="-120"/>
                <a:ea typeface="微軟正黑體" panose="020B0604030504040204" pitchFamily="34" charset="-120"/>
              </a:rPr>
              <a:t>C○→</a:t>
            </a:r>
          </a:p>
          <a:p>
            <a:pPr lvl="1">
              <a:buFont typeface="Wingdings" panose="05000000000000000000" pitchFamily="2" charset="2"/>
              <a:buChar char="Ø"/>
            </a:pPr>
            <a:r>
              <a:rPr lang="en-US" altLang="zh-TW" sz="3200" b="1" dirty="0">
                <a:latin typeface="微軟正黑體" panose="020B0604030504040204" pitchFamily="34" charset="-120"/>
                <a:ea typeface="微軟正黑體" panose="020B0604030504040204" pitchFamily="34" charset="-120"/>
              </a:rPr>
              <a:t>A○</a:t>
            </a:r>
            <a:r>
              <a:rPr lang="zh-TW" altLang="en-US" sz="3200" b="1" dirty="0">
                <a:latin typeface="微軟正黑體" panose="020B0604030504040204" pitchFamily="34" charset="-120"/>
                <a:ea typeface="微軟正黑體" panose="020B0604030504040204" pitchFamily="34" charset="-120"/>
              </a:rPr>
              <a:t>，</a:t>
            </a:r>
            <a:r>
              <a:rPr lang="en-US" altLang="zh-TW" sz="3200" b="1" dirty="0" smtClean="0">
                <a:latin typeface="微軟正黑體" panose="020B0604030504040204" pitchFamily="34" charset="-120"/>
                <a:ea typeface="微軟正黑體" panose="020B0604030504040204" pitchFamily="34" charset="-120"/>
              </a:rPr>
              <a:t>B</a:t>
            </a:r>
            <a:r>
              <a:rPr lang="en-US" altLang="zh-TW" sz="3200" b="1" dirty="0">
                <a:latin typeface="微軟正黑體" panose="020B0604030504040204" pitchFamily="34" charset="-120"/>
                <a:ea typeface="微軟正黑體" panose="020B0604030504040204" pitchFamily="34" charset="-120"/>
              </a:rPr>
              <a:t>○</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err="1" smtClean="0">
                <a:latin typeface="微軟正黑體" panose="020B0604030504040204" pitchFamily="34" charset="-120"/>
                <a:ea typeface="微軟正黑體" panose="020B0604030504040204" pitchFamily="34" charset="-120"/>
              </a:rPr>
              <a:t>CⅩ</a:t>
            </a:r>
            <a:r>
              <a:rPr lang="en-US" altLang="zh-TW" sz="3200" b="1" dirty="0" smtClean="0">
                <a:latin typeface="微軟正黑體" panose="020B0604030504040204" pitchFamily="34" charset="-120"/>
                <a:ea typeface="微軟正黑體" panose="020B0604030504040204" pitchFamily="34" charset="-120"/>
              </a:rPr>
              <a:t>→</a:t>
            </a:r>
          </a:p>
          <a:p>
            <a:pPr lvl="1">
              <a:buFont typeface="Wingdings" panose="05000000000000000000" pitchFamily="2" charset="2"/>
              <a:buChar char="Ø"/>
            </a:pPr>
            <a:r>
              <a:rPr lang="en-US" altLang="zh-TW" sz="3200" b="1" dirty="0">
                <a:latin typeface="微軟正黑體" panose="020B0604030504040204" pitchFamily="34" charset="-120"/>
                <a:ea typeface="微軟正黑體" panose="020B0604030504040204" pitchFamily="34" charset="-120"/>
              </a:rPr>
              <a:t>A○</a:t>
            </a:r>
            <a:r>
              <a:rPr lang="zh-TW" altLang="en-US" sz="3200" b="1" dirty="0">
                <a:latin typeface="微軟正黑體" panose="020B0604030504040204" pitchFamily="34" charset="-120"/>
                <a:ea typeface="微軟正黑體" panose="020B0604030504040204" pitchFamily="34" charset="-120"/>
              </a:rPr>
              <a:t>，</a:t>
            </a:r>
            <a:r>
              <a:rPr lang="en-US" altLang="zh-TW" sz="3200" b="1" dirty="0" err="1" smtClean="0">
                <a:latin typeface="微軟正黑體" panose="020B0604030504040204" pitchFamily="34" charset="-120"/>
                <a:ea typeface="微軟正黑體" panose="020B0604030504040204" pitchFamily="34" charset="-120"/>
              </a:rPr>
              <a:t>B</a:t>
            </a:r>
            <a:r>
              <a:rPr lang="en-US" altLang="zh-TW" sz="3200" b="1" dirty="0" err="1">
                <a:latin typeface="微軟正黑體" panose="020B0604030504040204" pitchFamily="34" charset="-120"/>
                <a:ea typeface="微軟正黑體" panose="020B0604030504040204" pitchFamily="34" charset="-120"/>
              </a:rPr>
              <a:t>Ⅹ</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err="1">
                <a:latin typeface="微軟正黑體" panose="020B0604030504040204" pitchFamily="34" charset="-120"/>
                <a:ea typeface="微軟正黑體" panose="020B0604030504040204" pitchFamily="34" charset="-120"/>
              </a:rPr>
              <a:t>CⅩ</a:t>
            </a:r>
            <a:r>
              <a:rPr lang="en-US" altLang="zh-TW" sz="3200" b="1" dirty="0">
                <a:latin typeface="微軟正黑體" panose="020B0604030504040204" pitchFamily="34" charset="-120"/>
                <a:ea typeface="微軟正黑體" panose="020B0604030504040204" pitchFamily="34" charset="-120"/>
              </a:rPr>
              <a:t>→</a:t>
            </a:r>
          </a:p>
          <a:p>
            <a:pPr>
              <a:buFont typeface="Wingdings" panose="05000000000000000000" pitchFamily="2" charset="2"/>
              <a:buChar char="u"/>
            </a:pPr>
            <a:endParaRPr lang="en-US" altLang="zh-TW" b="1"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endParaRPr lang="zh-TW" altLang="en-US"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endParaRPr lang="zh-TW" altLang="en-US" b="1"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bwMode="auto">
          <a:xfrm>
            <a:off x="1475656" y="194948"/>
            <a:ext cx="6696744" cy="8636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4400" b="1" dirty="0" smtClean="0">
                <a:solidFill>
                  <a:prstClr val="black"/>
                </a:solidFill>
                <a:latin typeface="微軟正黑體" panose="020B0604030504040204" pitchFamily="34" charset="-120"/>
                <a:ea typeface="微軟正黑體" panose="020B0604030504040204" pitchFamily="34" charset="-120"/>
              </a:rPr>
              <a:t>判斷非</a:t>
            </a:r>
            <a:r>
              <a:rPr lang="zh-TW" altLang="en-US" sz="4400" b="1" dirty="0">
                <a:solidFill>
                  <a:prstClr val="black"/>
                </a:solidFill>
                <a:latin typeface="微軟正黑體" panose="020B0604030504040204" pitchFamily="34" charset="-120"/>
                <a:ea typeface="微軟正黑體" panose="020B0604030504040204" pitchFamily="34" charset="-120"/>
              </a:rPr>
              <a:t>典型</a:t>
            </a:r>
            <a:r>
              <a:rPr lang="zh-TW" altLang="en-US" sz="4400" b="1" dirty="0" smtClean="0">
                <a:solidFill>
                  <a:prstClr val="black"/>
                </a:solidFill>
                <a:latin typeface="微軟正黑體" panose="020B0604030504040204" pitchFamily="34" charset="-120"/>
                <a:ea typeface="微軟正黑體" panose="020B0604030504040204" pitchFamily="34" charset="-120"/>
              </a:rPr>
              <a:t>案例參考方法</a:t>
            </a:r>
            <a:endParaRPr kumimoji="0" lang="en-US" altLang="zh-TW" sz="4400" b="1" dirty="0">
              <a:solidFill>
                <a:prstClr val="black"/>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5580112" y="2529986"/>
            <a:ext cx="1449390"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Ａ或Ｂ</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5548131" y="3112190"/>
            <a:ext cx="1449390"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Ｂ或Ｃ</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5581747" y="3696965"/>
            <a:ext cx="2457502"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Ｃ或Ｄ或Ｅ</a:t>
            </a:r>
            <a:endParaRPr lang="en-US" altLang="zh-TW" sz="3200" b="1" dirty="0" smtClean="0">
              <a:solidFill>
                <a:srgbClr val="FF0000"/>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1475656" y="4532199"/>
            <a:ext cx="6120680"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3600" b="1" dirty="0" smtClean="0">
                <a:solidFill>
                  <a:prstClr val="black"/>
                </a:solidFill>
                <a:latin typeface="微軟正黑體" panose="020B0604030504040204" pitchFamily="34" charset="-120"/>
                <a:ea typeface="微軟正黑體" panose="020B0604030504040204" pitchFamily="34" charset="-120"/>
              </a:rPr>
              <a:t>但是學生的作答是</a:t>
            </a:r>
            <a:r>
              <a:rPr lang="en-US" altLang="zh-TW" sz="3600" b="1" dirty="0" smtClean="0">
                <a:solidFill>
                  <a:prstClr val="black"/>
                </a:solidFill>
                <a:latin typeface="微軟正黑體" panose="020B0604030504040204" pitchFamily="34" charset="-120"/>
                <a:ea typeface="微軟正黑體" panose="020B0604030504040204" pitchFamily="34" charset="-120"/>
              </a:rPr>
              <a:t/>
            </a:r>
            <a:br>
              <a:rPr lang="en-US" altLang="zh-TW" sz="3600" b="1" dirty="0" smtClean="0">
                <a:solidFill>
                  <a:prstClr val="black"/>
                </a:solidFill>
                <a:latin typeface="微軟正黑體" panose="020B0604030504040204" pitchFamily="34" charset="-120"/>
                <a:ea typeface="微軟正黑體" panose="020B0604030504040204" pitchFamily="34" charset="-120"/>
              </a:rPr>
            </a:br>
            <a:r>
              <a:rPr lang="zh-TW" altLang="en-US" sz="3600" b="1" dirty="0" smtClean="0">
                <a:solidFill>
                  <a:prstClr val="black"/>
                </a:solidFill>
                <a:latin typeface="微軟正黑體" panose="020B0604030504040204" pitchFamily="34" charset="-120"/>
                <a:ea typeface="微軟正黑體" panose="020B0604030504040204" pitchFamily="34" charset="-120"/>
              </a:rPr>
              <a:t>「</a:t>
            </a:r>
            <a:r>
              <a:rPr lang="zh-TW" altLang="en-US" sz="3600" b="1" dirty="0" smtClean="0">
                <a:solidFill>
                  <a:srgbClr val="FF0000"/>
                </a:solidFill>
                <a:latin typeface="微軟正黑體" panose="020B0604030504040204" pitchFamily="34" charset="-120"/>
                <a:ea typeface="微軟正黑體" panose="020B0604030504040204" pitchFamily="34" charset="-120"/>
              </a:rPr>
              <a:t>答錯</a:t>
            </a:r>
            <a:r>
              <a:rPr lang="zh-TW" altLang="en-US" sz="3600" b="1" dirty="0" smtClean="0">
                <a:solidFill>
                  <a:prstClr val="black"/>
                </a:solidFill>
                <a:latin typeface="微軟正黑體" panose="020B0604030504040204" pitchFamily="34" charset="-120"/>
                <a:ea typeface="微軟正黑體" panose="020B0604030504040204" pitchFamily="34" charset="-120"/>
              </a:rPr>
              <a:t>」或是「</a:t>
            </a:r>
            <a:r>
              <a:rPr lang="zh-TW" altLang="en-US" sz="3600" b="1" dirty="0" smtClean="0">
                <a:solidFill>
                  <a:srgbClr val="FF0000"/>
                </a:solidFill>
                <a:latin typeface="微軟正黑體" panose="020B0604030504040204" pitchFamily="34" charset="-120"/>
                <a:ea typeface="微軟正黑體" panose="020B0604030504040204" pitchFamily="34" charset="-120"/>
              </a:rPr>
              <a:t>瑕疵</a:t>
            </a:r>
            <a:r>
              <a:rPr lang="zh-TW" altLang="en-US" sz="3600" b="1" dirty="0" smtClean="0">
                <a:solidFill>
                  <a:prstClr val="black"/>
                </a:solidFill>
                <a:latin typeface="微軟正黑體" panose="020B0604030504040204" pitchFamily="34" charset="-120"/>
                <a:ea typeface="微軟正黑體" panose="020B0604030504040204" pitchFamily="34" charset="-120"/>
              </a:rPr>
              <a:t>」，</a:t>
            </a:r>
            <a:endParaRPr lang="en-US" altLang="zh-TW" sz="3600" b="1" dirty="0" smtClean="0">
              <a:solidFill>
                <a:prstClr val="black"/>
              </a:solidFill>
              <a:latin typeface="微軟正黑體" panose="020B0604030504040204" pitchFamily="34" charset="-120"/>
              <a:ea typeface="微軟正黑體" panose="020B0604030504040204" pitchFamily="34" charset="-120"/>
            </a:endParaRPr>
          </a:p>
          <a:p>
            <a:pPr algn="ctr"/>
            <a:r>
              <a:rPr lang="zh-TW" altLang="en-US" sz="3600" b="1" dirty="0" smtClean="0">
                <a:solidFill>
                  <a:prstClr val="black"/>
                </a:solidFill>
                <a:latin typeface="微軟正黑體" panose="020B0604030504040204" pitchFamily="34" charset="-120"/>
                <a:ea typeface="微軟正黑體" panose="020B0604030504040204" pitchFamily="34" charset="-120"/>
              </a:rPr>
              <a:t>是需要大家共備討論的。</a:t>
            </a:r>
            <a:endParaRPr lang="zh-TW" altLang="en-US" sz="3600" b="1" dirty="0">
              <a:solidFill>
                <a:prstClr val="black"/>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4666355" y="2499028"/>
            <a:ext cx="724695"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Ｂ</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4675798" y="3112190"/>
            <a:ext cx="724695"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Ｃ</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4666354" y="3696965"/>
            <a:ext cx="724695"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Ｄ</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13" name="投影片編號版面配置區 12"/>
          <p:cNvSpPr>
            <a:spLocks noGrp="1"/>
          </p:cNvSpPr>
          <p:nvPr>
            <p:ph type="sldNum" sz="quarter" idx="12"/>
          </p:nvPr>
        </p:nvSpPr>
        <p:spPr/>
        <p:txBody>
          <a:bodyPr/>
          <a:lstStyle/>
          <a:p>
            <a:fld id="{F7DBB841-797D-4981-90E2-FEB5F237D115}" type="slidenum">
              <a:rPr lang="zh-TW" altLang="en-US" smtClean="0"/>
              <a:pPr/>
              <a:t>41</a:t>
            </a:fld>
            <a:endParaRPr lang="zh-TW" altLang="en-US"/>
          </a:p>
        </p:txBody>
      </p:sp>
    </p:spTree>
    <p:extLst>
      <p:ext uri="{BB962C8B-B14F-4D97-AF65-F5344CB8AC3E}">
        <p14:creationId xmlns:p14="http://schemas.microsoft.com/office/powerpoint/2010/main" val="321569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9" grpId="0" animBg="1"/>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buFont typeface="Wingdings" panose="05000000000000000000" pitchFamily="2" charset="2"/>
              <a:buChar char="u"/>
            </a:pPr>
            <a:r>
              <a:rPr lang="zh-TW" altLang="en-US" b="1" dirty="0" smtClean="0">
                <a:latin typeface="微軟正黑體" panose="020B0604030504040204" pitchFamily="34" charset="-120"/>
                <a:ea typeface="微軟正黑體" panose="020B0604030504040204" pitchFamily="34" charset="-120"/>
              </a:rPr>
              <a:t>從Ｂ等級答對，但Ｃ或Ｄ等級題目有錯的</a:t>
            </a:r>
            <a:endParaRPr lang="en-US" altLang="zh-TW" b="1" dirty="0" smtClean="0">
              <a:latin typeface="微軟正黑體" panose="020B0604030504040204" pitchFamily="34" charset="-120"/>
              <a:ea typeface="微軟正黑體" panose="020B0604030504040204" pitchFamily="34" charset="-120"/>
            </a:endParaRPr>
          </a:p>
          <a:p>
            <a:pPr lvl="1">
              <a:buFont typeface="Wingdings" panose="05000000000000000000" pitchFamily="2" charset="2"/>
              <a:buChar char="Ø"/>
            </a:pPr>
            <a:r>
              <a:rPr lang="en-US" altLang="zh-TW" sz="3200" b="1" dirty="0" err="1" smtClean="0">
                <a:latin typeface="微軟正黑體" panose="020B0604030504040204" pitchFamily="34" charset="-120"/>
                <a:ea typeface="微軟正黑體" panose="020B0604030504040204" pitchFamily="34" charset="-120"/>
              </a:rPr>
              <a:t>A</a:t>
            </a:r>
            <a:r>
              <a:rPr lang="en-US" altLang="zh-TW" sz="3200" b="1" dirty="0" err="1">
                <a:latin typeface="微軟正黑體" panose="020B0604030504040204" pitchFamily="34" charset="-120"/>
                <a:ea typeface="微軟正黑體" panose="020B0604030504040204" pitchFamily="34" charset="-120"/>
              </a:rPr>
              <a:t>Ⅹ</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smtClean="0">
                <a:latin typeface="微軟正黑體" panose="020B0604030504040204" pitchFamily="34" charset="-120"/>
                <a:ea typeface="微軟正黑體" panose="020B0604030504040204" pitchFamily="34" charset="-120"/>
              </a:rPr>
              <a:t>B</a:t>
            </a:r>
            <a:r>
              <a:rPr lang="en-US" altLang="zh-TW" sz="3200" b="1" dirty="0">
                <a:latin typeface="微軟正黑體" panose="020B0604030504040204" pitchFamily="34" charset="-120"/>
                <a:ea typeface="微軟正黑體" panose="020B0604030504040204" pitchFamily="34" charset="-120"/>
              </a:rPr>
              <a:t>○</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err="1" smtClean="0">
                <a:latin typeface="微軟正黑體" panose="020B0604030504040204" pitchFamily="34" charset="-120"/>
                <a:ea typeface="微軟正黑體" panose="020B0604030504040204" pitchFamily="34" charset="-120"/>
              </a:rPr>
              <a:t>CⅩ</a:t>
            </a:r>
            <a:r>
              <a:rPr lang="zh-TW" altLang="en-US" sz="3200" b="1" dirty="0" smtClean="0">
                <a:latin typeface="微軟正黑體" panose="020B0604030504040204" pitchFamily="34" charset="-120"/>
                <a:ea typeface="微軟正黑體" panose="020B0604030504040204" pitchFamily="34" charset="-120"/>
              </a:rPr>
              <a:t> ，Ｄ</a:t>
            </a:r>
            <a:r>
              <a:rPr lang="en-US" altLang="zh-TW" sz="3200" b="1" dirty="0">
                <a:latin typeface="微軟正黑體" panose="020B0604030504040204" pitchFamily="34" charset="-120"/>
                <a:ea typeface="微軟正黑體" panose="020B0604030504040204" pitchFamily="34" charset="-120"/>
              </a:rPr>
              <a:t>○</a:t>
            </a:r>
            <a:r>
              <a:rPr lang="en-US" altLang="zh-TW" sz="3200" b="1" dirty="0" smtClean="0">
                <a:latin typeface="微軟正黑體" panose="020B0604030504040204" pitchFamily="34" charset="-120"/>
                <a:ea typeface="微軟正黑體" panose="020B0604030504040204" pitchFamily="34" charset="-120"/>
              </a:rPr>
              <a:t> →</a:t>
            </a:r>
          </a:p>
          <a:p>
            <a:pPr lvl="1">
              <a:buFont typeface="Wingdings" panose="05000000000000000000" pitchFamily="2" charset="2"/>
              <a:buChar char="Ø"/>
            </a:pPr>
            <a:r>
              <a:rPr lang="en-US" altLang="zh-TW" sz="3200" b="1" dirty="0" err="1" smtClean="0">
                <a:latin typeface="微軟正黑體" panose="020B0604030504040204" pitchFamily="34" charset="-120"/>
                <a:ea typeface="微軟正黑體" panose="020B0604030504040204" pitchFamily="34" charset="-120"/>
              </a:rPr>
              <a:t>AⅩ</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smtClean="0">
                <a:latin typeface="微軟正黑體" panose="020B0604030504040204" pitchFamily="34" charset="-120"/>
                <a:ea typeface="微軟正黑體" panose="020B0604030504040204" pitchFamily="34" charset="-120"/>
              </a:rPr>
              <a:t>B○</a:t>
            </a:r>
            <a:r>
              <a:rPr lang="zh-TW" altLang="en-US" sz="3200" b="1" dirty="0" smtClean="0">
                <a:latin typeface="微軟正黑體" panose="020B0604030504040204" pitchFamily="34" charset="-120"/>
                <a:ea typeface="微軟正黑體" panose="020B0604030504040204" pitchFamily="34" charset="-120"/>
              </a:rPr>
              <a:t>，</a:t>
            </a:r>
            <a:r>
              <a:rPr lang="en-US" altLang="zh-TW" sz="3200" b="1" dirty="0" smtClean="0">
                <a:latin typeface="微軟正黑體" panose="020B0604030504040204" pitchFamily="34" charset="-120"/>
                <a:ea typeface="微軟正黑體" panose="020B0604030504040204" pitchFamily="34" charset="-120"/>
              </a:rPr>
              <a:t>C○</a:t>
            </a:r>
            <a:r>
              <a:rPr lang="zh-TW" altLang="en-US" sz="3200" b="1" dirty="0" smtClean="0">
                <a:latin typeface="微軟正黑體" panose="020B0604030504040204" pitchFamily="34" charset="-120"/>
                <a:ea typeface="微軟正黑體" panose="020B0604030504040204" pitchFamily="34" charset="-120"/>
              </a:rPr>
              <a:t> ，Ｄ</a:t>
            </a:r>
            <a:r>
              <a:rPr lang="en-US" altLang="zh-TW" sz="3200" b="1" dirty="0" smtClean="0">
                <a:latin typeface="微軟正黑體" panose="020B0604030504040204" pitchFamily="34" charset="-120"/>
                <a:ea typeface="微軟正黑體" panose="020B0604030504040204" pitchFamily="34" charset="-120"/>
              </a:rPr>
              <a:t>Ⅹ →</a:t>
            </a:r>
          </a:p>
          <a:p>
            <a:pPr lvl="1">
              <a:buFont typeface="Wingdings" panose="05000000000000000000" pitchFamily="2" charset="2"/>
              <a:buChar char="Ø"/>
            </a:pPr>
            <a:r>
              <a:rPr lang="en-US" altLang="zh-TW" sz="3200" b="1" dirty="0" err="1" smtClean="0">
                <a:latin typeface="微軟正黑體" panose="020B0604030504040204" pitchFamily="34" charset="-120"/>
                <a:ea typeface="微軟正黑體" panose="020B0604030504040204" pitchFamily="34" charset="-120"/>
              </a:rPr>
              <a:t>AⅩ</a:t>
            </a:r>
            <a:r>
              <a:rPr lang="zh-TW" altLang="en-US" sz="3200" b="1" dirty="0">
                <a:latin typeface="微軟正黑體" panose="020B0604030504040204" pitchFamily="34" charset="-120"/>
                <a:ea typeface="微軟正黑體" panose="020B0604030504040204" pitchFamily="34" charset="-120"/>
              </a:rPr>
              <a:t>，</a:t>
            </a:r>
            <a:r>
              <a:rPr lang="en-US" altLang="zh-TW" sz="3200" b="1" dirty="0">
                <a:latin typeface="微軟正黑體" panose="020B0604030504040204" pitchFamily="34" charset="-120"/>
                <a:ea typeface="微軟正黑體" panose="020B0604030504040204" pitchFamily="34" charset="-120"/>
              </a:rPr>
              <a:t>B○</a:t>
            </a:r>
            <a:r>
              <a:rPr lang="zh-TW" altLang="en-US" sz="3200" b="1" dirty="0">
                <a:latin typeface="微軟正黑體" panose="020B0604030504040204" pitchFamily="34" charset="-120"/>
                <a:ea typeface="微軟正黑體" panose="020B0604030504040204" pitchFamily="34" charset="-120"/>
              </a:rPr>
              <a:t>，</a:t>
            </a:r>
            <a:r>
              <a:rPr lang="en-US" altLang="zh-TW" sz="3200" b="1" dirty="0" err="1">
                <a:latin typeface="微軟正黑體" panose="020B0604030504040204" pitchFamily="34" charset="-120"/>
                <a:ea typeface="微軟正黑體" panose="020B0604030504040204" pitchFamily="34" charset="-120"/>
              </a:rPr>
              <a:t>CⅩ</a:t>
            </a:r>
            <a:r>
              <a:rPr lang="zh-TW" altLang="en-US" sz="3200" b="1" dirty="0" smtClean="0">
                <a:latin typeface="微軟正黑體" panose="020B0604030504040204" pitchFamily="34" charset="-120"/>
                <a:ea typeface="微軟正黑體" panose="020B0604030504040204" pitchFamily="34" charset="-120"/>
              </a:rPr>
              <a:t> ，Ｄ</a:t>
            </a:r>
            <a:r>
              <a:rPr lang="en-US" altLang="zh-TW" sz="3200" b="1" dirty="0" smtClean="0">
                <a:latin typeface="微軟正黑體" panose="020B0604030504040204" pitchFamily="34" charset="-120"/>
                <a:ea typeface="微軟正黑體" panose="020B0604030504040204" pitchFamily="34" charset="-120"/>
              </a:rPr>
              <a:t>Ⅹ </a:t>
            </a:r>
            <a:r>
              <a:rPr lang="en-US" altLang="zh-TW" sz="3200" b="1" dirty="0">
                <a:latin typeface="微軟正黑體" panose="020B0604030504040204" pitchFamily="34" charset="-120"/>
                <a:ea typeface="微軟正黑體" panose="020B0604030504040204" pitchFamily="34" charset="-120"/>
              </a:rPr>
              <a:t>→</a:t>
            </a:r>
          </a:p>
          <a:p>
            <a:pPr lvl="1">
              <a:buFont typeface="Wingdings" panose="05000000000000000000" pitchFamily="2" charset="2"/>
              <a:buChar char="Ø"/>
            </a:pPr>
            <a:endParaRPr lang="en-US" altLang="zh-TW" sz="3200" b="1" dirty="0" smtClean="0">
              <a:latin typeface="微軟正黑體" panose="020B0604030504040204" pitchFamily="34" charset="-120"/>
              <a:ea typeface="微軟正黑體" panose="020B0604030504040204" pitchFamily="34" charset="-120"/>
            </a:endParaRPr>
          </a:p>
          <a:p>
            <a:pPr lvl="1">
              <a:buFont typeface="Wingdings" panose="05000000000000000000" pitchFamily="2" charset="2"/>
              <a:buChar char="Ø"/>
            </a:pPr>
            <a:endParaRPr lang="en-US" altLang="zh-TW" sz="3200" b="1"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endParaRPr lang="en-US" altLang="zh-TW" b="1"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endParaRPr lang="zh-TW" altLang="en-US"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endParaRPr lang="zh-TW" altLang="en-US" b="1"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bwMode="auto">
          <a:xfrm>
            <a:off x="1475656" y="194948"/>
            <a:ext cx="6696744" cy="8636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4400" b="1" dirty="0" smtClean="0">
                <a:solidFill>
                  <a:prstClr val="black"/>
                </a:solidFill>
                <a:latin typeface="微軟正黑體" panose="020B0604030504040204" pitchFamily="34" charset="-120"/>
                <a:ea typeface="微軟正黑體" panose="020B0604030504040204" pitchFamily="34" charset="-120"/>
              </a:rPr>
              <a:t>判斷非</a:t>
            </a:r>
            <a:r>
              <a:rPr lang="zh-TW" altLang="en-US" sz="4400" b="1" dirty="0">
                <a:solidFill>
                  <a:prstClr val="black"/>
                </a:solidFill>
                <a:latin typeface="微軟正黑體" panose="020B0604030504040204" pitchFamily="34" charset="-120"/>
                <a:ea typeface="微軟正黑體" panose="020B0604030504040204" pitchFamily="34" charset="-120"/>
              </a:rPr>
              <a:t>典型</a:t>
            </a:r>
            <a:r>
              <a:rPr lang="zh-TW" altLang="en-US" sz="4400" b="1" dirty="0" smtClean="0">
                <a:solidFill>
                  <a:prstClr val="black"/>
                </a:solidFill>
                <a:latin typeface="微軟正黑體" panose="020B0604030504040204" pitchFamily="34" charset="-120"/>
                <a:ea typeface="微軟正黑體" panose="020B0604030504040204" pitchFamily="34" charset="-120"/>
              </a:rPr>
              <a:t>案例參考方法</a:t>
            </a:r>
            <a:endParaRPr kumimoji="0" lang="en-US" altLang="zh-TW" sz="4400" b="1" dirty="0">
              <a:solidFill>
                <a:prstClr val="black"/>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6918697" y="1935767"/>
            <a:ext cx="1449390"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Ｂ或Ｃ</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6918697" y="2514113"/>
            <a:ext cx="1449390"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Ｃ或Ｄ</a:t>
            </a:r>
            <a:endParaRPr lang="en-US" altLang="zh-TW" sz="3200" b="1" dirty="0" smtClean="0">
              <a:solidFill>
                <a:srgbClr val="FF000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5968856" y="1929338"/>
            <a:ext cx="724695"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Ｃ</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5964349" y="2561265"/>
            <a:ext cx="724695"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Ｄ</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187921" y="4221088"/>
            <a:ext cx="6364242" cy="172819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3200" b="1" dirty="0" smtClean="0">
                <a:solidFill>
                  <a:prstClr val="black"/>
                </a:solidFill>
                <a:latin typeface="微軟正黑體" panose="020B0604030504040204" pitchFamily="34" charset="-120"/>
                <a:ea typeface="微軟正黑體" panose="020B0604030504040204" pitchFamily="34" charset="-120"/>
              </a:rPr>
              <a:t>過程雖然繁瑣，</a:t>
            </a:r>
            <a:r>
              <a:rPr lang="en-US" altLang="zh-TW" sz="3200" b="1" dirty="0" smtClean="0">
                <a:solidFill>
                  <a:prstClr val="black"/>
                </a:solidFill>
                <a:latin typeface="微軟正黑體" panose="020B0604030504040204" pitchFamily="34" charset="-120"/>
                <a:ea typeface="微軟正黑體" panose="020B0604030504040204" pitchFamily="34" charset="-120"/>
              </a:rPr>
              <a:t/>
            </a:r>
            <a:br>
              <a:rPr lang="en-US" altLang="zh-TW" sz="3200" b="1" dirty="0" smtClean="0">
                <a:solidFill>
                  <a:prstClr val="black"/>
                </a:solidFill>
                <a:latin typeface="微軟正黑體" panose="020B0604030504040204" pitchFamily="34" charset="-120"/>
                <a:ea typeface="微軟正黑體" panose="020B0604030504040204" pitchFamily="34" charset="-120"/>
              </a:rPr>
            </a:br>
            <a:r>
              <a:rPr lang="zh-TW" altLang="en-US" sz="3200" b="1" dirty="0" smtClean="0">
                <a:solidFill>
                  <a:prstClr val="black"/>
                </a:solidFill>
                <a:latin typeface="微軟正黑體" panose="020B0604030504040204" pitchFamily="34" charset="-120"/>
                <a:ea typeface="微軟正黑體" panose="020B0604030504040204" pitchFamily="34" charset="-120"/>
              </a:rPr>
              <a:t>但是可以從孩子的作答反應中，</a:t>
            </a:r>
            <a:r>
              <a:rPr lang="en-US" altLang="zh-TW" sz="3200" b="1" dirty="0" smtClean="0">
                <a:solidFill>
                  <a:prstClr val="black"/>
                </a:solidFill>
                <a:latin typeface="微軟正黑體" panose="020B0604030504040204" pitchFamily="34" charset="-120"/>
                <a:ea typeface="微軟正黑體" panose="020B0604030504040204" pitchFamily="34" charset="-120"/>
              </a:rPr>
              <a:t/>
            </a:r>
            <a:br>
              <a:rPr lang="en-US" altLang="zh-TW" sz="3200" b="1" dirty="0" smtClean="0">
                <a:solidFill>
                  <a:prstClr val="black"/>
                </a:solidFill>
                <a:latin typeface="微軟正黑體" panose="020B0604030504040204" pitchFamily="34" charset="-120"/>
                <a:ea typeface="微軟正黑體" panose="020B0604030504040204" pitchFamily="34" charset="-120"/>
              </a:rPr>
            </a:br>
            <a:r>
              <a:rPr lang="zh-TW" altLang="en-US" sz="3200" b="1" dirty="0" smtClean="0">
                <a:solidFill>
                  <a:prstClr val="black"/>
                </a:solidFill>
                <a:latin typeface="微軟正黑體" panose="020B0604030504040204" pitchFamily="34" charset="-120"/>
                <a:ea typeface="微軟正黑體" panose="020B0604030504040204" pitchFamily="34" charset="-120"/>
              </a:rPr>
              <a:t>了解「</a:t>
            </a:r>
            <a:r>
              <a:rPr lang="zh-TW" altLang="en-US" sz="3600" b="1" dirty="0" smtClean="0">
                <a:solidFill>
                  <a:srgbClr val="FF0000"/>
                </a:solidFill>
                <a:latin typeface="微軟正黑體" panose="020B0604030504040204" pitchFamily="34" charset="-120"/>
                <a:ea typeface="微軟正黑體" panose="020B0604030504040204" pitchFamily="34" charset="-120"/>
              </a:rPr>
              <a:t>他們的腦袋在想什麼？</a:t>
            </a:r>
            <a:r>
              <a:rPr lang="zh-TW" altLang="en-US" sz="3200" b="1" dirty="0" smtClean="0">
                <a:solidFill>
                  <a:prstClr val="black"/>
                </a:solidFill>
                <a:latin typeface="微軟正黑體" panose="020B0604030504040204" pitchFamily="34" charset="-120"/>
                <a:ea typeface="微軟正黑體" panose="020B0604030504040204" pitchFamily="34" charset="-120"/>
              </a:rPr>
              <a:t>」</a:t>
            </a:r>
            <a:endParaRPr lang="zh-TW" altLang="en-US" sz="3200" b="1" dirty="0">
              <a:solidFill>
                <a:prstClr val="black"/>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5968856" y="3146040"/>
            <a:ext cx="724695"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Ｅ</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6918697" y="3098888"/>
            <a:ext cx="1449390" cy="584775"/>
          </a:xfrm>
          <a:prstGeom prst="rect">
            <a:avLst/>
          </a:prstGeom>
          <a:noFill/>
        </p:spPr>
        <p:txBody>
          <a:bodyPr wrap="square" rtlCol="0">
            <a:spAutoFi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Ｄ或Ｅ</a:t>
            </a:r>
            <a:endParaRPr lang="en-US" altLang="zh-TW" sz="3200" b="1" dirty="0" smtClean="0">
              <a:solidFill>
                <a:srgbClr val="FF0000"/>
              </a:solidFill>
              <a:latin typeface="微軟正黑體" panose="020B0604030504040204" pitchFamily="34" charset="-120"/>
              <a:ea typeface="微軟正黑體" panose="020B0604030504040204" pitchFamily="34" charset="-120"/>
            </a:endParaRPr>
          </a:p>
        </p:txBody>
      </p:sp>
      <p:pic>
        <p:nvPicPr>
          <p:cNvPr id="1026" name="Picture 2" descr="D:\王美玲\簡報範本\brain_stu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754" y="3945958"/>
            <a:ext cx="2600246" cy="2600246"/>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5"/>
          <p:cNvSpPr>
            <a:spLocks noGrp="1"/>
          </p:cNvSpPr>
          <p:nvPr>
            <p:ph type="sldNum" sz="quarter" idx="12"/>
          </p:nvPr>
        </p:nvSpPr>
        <p:spPr/>
        <p:txBody>
          <a:bodyPr/>
          <a:lstStyle/>
          <a:p>
            <a:fld id="{F7DBB841-797D-4981-90E2-FEB5F237D115}" type="slidenum">
              <a:rPr lang="zh-TW" altLang="en-US" smtClean="0"/>
              <a:pPr/>
              <a:t>42</a:t>
            </a:fld>
            <a:endParaRPr lang="zh-TW" altLang="en-US"/>
          </a:p>
        </p:txBody>
      </p:sp>
    </p:spTree>
    <p:extLst>
      <p:ext uri="{BB962C8B-B14F-4D97-AF65-F5344CB8AC3E}">
        <p14:creationId xmlns:p14="http://schemas.microsoft.com/office/powerpoint/2010/main" val="11546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fade">
                                      <p:cBhvr>
                                        <p:cTn id="6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11" grpId="0"/>
      <p:bldP spid="12" grpId="0"/>
      <p:bldP spid="13" grpId="0" animBg="1"/>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3C684E18-1AF9-4253-933F-67FF7D7A74F1}"/>
              </a:ext>
            </a:extLst>
          </p:cNvPr>
          <p:cNvSpPr>
            <a:spLocks noGrp="1"/>
          </p:cNvSpPr>
          <p:nvPr>
            <p:ph type="title"/>
          </p:nvPr>
        </p:nvSpPr>
        <p:spPr>
          <a:xfrm>
            <a:off x="935596" y="2028433"/>
            <a:ext cx="7272808" cy="2801133"/>
          </a:xfrm>
        </p:spPr>
        <p:txBody>
          <a:bodyPr/>
          <a:lstStyle/>
          <a:p>
            <a:r>
              <a:rPr lang="zh-TW" altLang="zh-TW" sz="4800">
                <a:latin typeface="微軟正黑體" pitchFamily="34" charset="-120"/>
                <a:ea typeface="微軟正黑體" pitchFamily="34" charset="-120"/>
              </a:rPr>
              <a:t>國</a:t>
            </a:r>
            <a:r>
              <a:rPr lang="zh-TW" altLang="en-US" sz="4800">
                <a:latin typeface="微軟正黑體" pitchFamily="34" charset="-120"/>
                <a:ea typeface="微軟正黑體" pitchFamily="34" charset="-120"/>
              </a:rPr>
              <a:t>民中小學</a:t>
            </a:r>
            <a:r>
              <a:rPr lang="zh-TW" altLang="zh-TW" sz="4800">
                <a:latin typeface="微軟正黑體" pitchFamily="34" charset="-120"/>
                <a:ea typeface="微軟正黑體" pitchFamily="34" charset="-120"/>
              </a:rPr>
              <a:t>學習成就</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en-US" sz="4800">
                <a:latin typeface="微軟正黑體" pitchFamily="34" charset="-120"/>
                <a:ea typeface="微軟正黑體" pitchFamily="34" charset="-120"/>
              </a:rPr>
              <a:t>素養導向</a:t>
            </a:r>
            <a:r>
              <a:rPr lang="zh-TW" altLang="zh-TW" sz="4800">
                <a:latin typeface="微軟正黑體" pitchFamily="34" charset="-120"/>
                <a:ea typeface="微軟正黑體" pitchFamily="34" charset="-120"/>
              </a:rPr>
              <a:t>標準</a:t>
            </a:r>
            <a:r>
              <a:rPr lang="zh-TW" altLang="en-US" sz="4800">
                <a:latin typeface="微軟正黑體" pitchFamily="34" charset="-120"/>
                <a:ea typeface="微軟正黑體" pitchFamily="34" charset="-120"/>
              </a:rPr>
              <a:t>本位評量</a:t>
            </a:r>
            <a:r>
              <a:rPr lang="en-US" altLang="zh-TW" sz="4800">
                <a:latin typeface="微軟正黑體" pitchFamily="34" charset="-120"/>
                <a:ea typeface="微軟正黑體" pitchFamily="34" charset="-120"/>
              </a:rPr>
              <a:t/>
            </a:r>
            <a:br>
              <a:rPr lang="en-US" altLang="zh-TW" sz="4800">
                <a:latin typeface="微軟正黑體" pitchFamily="34" charset="-120"/>
                <a:ea typeface="微軟正黑體" pitchFamily="34" charset="-120"/>
              </a:rPr>
            </a:br>
            <a:r>
              <a:rPr lang="zh-TW" altLang="zh-TW" sz="4800">
                <a:latin typeface="微軟正黑體" pitchFamily="34" charset="-120"/>
                <a:ea typeface="微軟正黑體" pitchFamily="34" charset="-120"/>
              </a:rPr>
              <a:t>計畫</a:t>
            </a:r>
            <a:r>
              <a:rPr lang="zh-TW" altLang="en-US" sz="4800">
                <a:latin typeface="微軟正黑體" pitchFamily="34" charset="-120"/>
                <a:ea typeface="微軟正黑體" pitchFamily="34" charset="-120"/>
              </a:rPr>
              <a:t>簡介</a:t>
            </a:r>
            <a:r>
              <a:rPr lang="zh-TW" altLang="en-US">
                <a:latin typeface="微軟正黑體" pitchFamily="34" charset="-120"/>
                <a:ea typeface="微軟正黑體" pitchFamily="34" charset="-120"/>
              </a:rPr>
              <a:t/>
            </a:r>
            <a:br>
              <a:rPr lang="zh-TW" altLang="en-US">
                <a:latin typeface="微軟正黑體" pitchFamily="34" charset="-120"/>
                <a:ea typeface="微軟正黑體" pitchFamily="34" charset="-120"/>
              </a:rPr>
            </a:br>
            <a:endParaRPr lang="zh-TW" altLang="en-US">
              <a:latin typeface="微軟正黑體" pitchFamily="34" charset="-120"/>
              <a:ea typeface="微軟正黑體" pitchFamily="34" charset="-120"/>
            </a:endParaRPr>
          </a:p>
        </p:txBody>
      </p:sp>
      <p:sp>
        <p:nvSpPr>
          <p:cNvPr id="3" name="投影片編號版面配置區 2">
            <a:extLst>
              <a:ext uri="{FF2B5EF4-FFF2-40B4-BE49-F238E27FC236}">
                <a16:creationId xmlns="" xmlns:a16="http://schemas.microsoft.com/office/drawing/2014/main" id="{98246917-E295-4558-9971-9EAE13C16E7A}"/>
              </a:ext>
            </a:extLst>
          </p:cNvPr>
          <p:cNvSpPr>
            <a:spLocks noGrp="1"/>
          </p:cNvSpPr>
          <p:nvPr>
            <p:ph type="sldNum" sz="quarter" idx="12"/>
          </p:nvPr>
        </p:nvSpPr>
        <p:spPr/>
        <p:txBody>
          <a:bodyPr/>
          <a:lstStyle/>
          <a:p>
            <a:fld id="{212919CB-9008-46D8-B522-F861ED18CD9B}" type="slidenum">
              <a:rPr lang="zh-TW" altLang="en-US" smtClean="0"/>
              <a:pPr/>
              <a:t>43</a:t>
            </a:fld>
            <a:endParaRPr lang="zh-TW" altLang="en-US"/>
          </a:p>
        </p:txBody>
      </p:sp>
    </p:spTree>
    <p:extLst>
      <p:ext uri="{BB962C8B-B14F-4D97-AF65-F5344CB8AC3E}">
        <p14:creationId xmlns:p14="http://schemas.microsoft.com/office/powerpoint/2010/main" val="22995330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73D4D93-4292-491B-A2C0-AE718C3021F1}"/>
              </a:ext>
            </a:extLst>
          </p:cNvPr>
          <p:cNvSpPr>
            <a:spLocks noGrp="1"/>
          </p:cNvSpPr>
          <p:nvPr>
            <p:ph type="title"/>
          </p:nvPr>
        </p:nvSpPr>
        <p:spPr>
          <a:xfrm>
            <a:off x="457200" y="404664"/>
            <a:ext cx="8229600" cy="936625"/>
          </a:xfrm>
        </p:spPr>
        <p:txBody>
          <a:bodyPr/>
          <a:lstStyle/>
          <a:p>
            <a:r>
              <a:rPr lang="zh-TW" altLang="en-US"/>
              <a:t>計畫簡介</a:t>
            </a:r>
          </a:p>
        </p:txBody>
      </p:sp>
      <p:sp>
        <p:nvSpPr>
          <p:cNvPr id="3" name="內容版面配置區 2">
            <a:extLst>
              <a:ext uri="{FF2B5EF4-FFF2-40B4-BE49-F238E27FC236}">
                <a16:creationId xmlns="" xmlns:a16="http://schemas.microsoft.com/office/drawing/2014/main" id="{835E1F61-2D69-4A97-B5AE-6E218C4D7720}"/>
              </a:ext>
            </a:extLst>
          </p:cNvPr>
          <p:cNvSpPr>
            <a:spLocks noGrp="1"/>
          </p:cNvSpPr>
          <p:nvPr>
            <p:ph idx="1"/>
          </p:nvPr>
        </p:nvSpPr>
        <p:spPr>
          <a:xfrm>
            <a:off x="457200" y="1701553"/>
            <a:ext cx="8229600" cy="4175720"/>
          </a:xfrm>
        </p:spPr>
        <p:txBody>
          <a:bodyPr/>
          <a:lstStyle/>
          <a:p>
            <a:r>
              <a:rPr lang="zh-TW" altLang="en-US"/>
              <a:t>依據：國民小學及國民中學學生成績評量準則第三條所規範之評量範圍與內涵，重視學習領域學習歷程及日常生活表現，以完整學生學習評量。</a:t>
            </a:r>
            <a:endParaRPr lang="en-US" altLang="zh-TW"/>
          </a:p>
          <a:p>
            <a:r>
              <a:rPr lang="zh-TW" altLang="en-US"/>
              <a:t>為改革我國評量系統使國內評量概念及系統與國際趨勢接軌，心測中心著手研發與課綱相對應的評量參照依據，也就是</a:t>
            </a:r>
            <a:r>
              <a:rPr lang="zh-TW" altLang="en-US">
                <a:solidFill>
                  <a:srgbClr val="FF0000"/>
                </a:solidFill>
              </a:rPr>
              <a:t>標準本位評量</a:t>
            </a:r>
            <a:r>
              <a:rPr lang="zh-TW" altLang="en-US"/>
              <a:t>。</a:t>
            </a:r>
            <a:endParaRPr lang="en-US" altLang="zh-TW"/>
          </a:p>
          <a:p>
            <a:r>
              <a:rPr lang="zh-TW" altLang="en-US"/>
              <a:t>此套標準可提供學生學習成就評量之藍圖，指引教師評量的範圍以及評定學生獲得不同等級應具備的表現。</a:t>
            </a:r>
          </a:p>
          <a:p>
            <a:endParaRPr lang="zh-TW" altLang="en-US"/>
          </a:p>
        </p:txBody>
      </p:sp>
      <p:sp>
        <p:nvSpPr>
          <p:cNvPr id="4" name="投影片編號版面配置區 3">
            <a:extLst>
              <a:ext uri="{FF2B5EF4-FFF2-40B4-BE49-F238E27FC236}">
                <a16:creationId xmlns="" xmlns:a16="http://schemas.microsoft.com/office/drawing/2014/main" id="{A3FE3F3D-1245-4C19-86FE-D2ACCFA49B0E}"/>
              </a:ext>
            </a:extLst>
          </p:cNvPr>
          <p:cNvSpPr>
            <a:spLocks noGrp="1"/>
          </p:cNvSpPr>
          <p:nvPr>
            <p:ph type="sldNum" sz="quarter" idx="12"/>
          </p:nvPr>
        </p:nvSpPr>
        <p:spPr/>
        <p:txBody>
          <a:bodyPr/>
          <a:lstStyle/>
          <a:p>
            <a:fld id="{F7DBB841-797D-4981-90E2-FEB5F237D115}" type="slidenum">
              <a:rPr lang="zh-TW" altLang="en-US" smtClean="0"/>
              <a:pPr/>
              <a:t>44</a:t>
            </a:fld>
            <a:endParaRPr lang="zh-TW" altLang="en-US"/>
          </a:p>
        </p:txBody>
      </p:sp>
    </p:spTree>
    <p:extLst>
      <p:ext uri="{BB962C8B-B14F-4D97-AF65-F5344CB8AC3E}">
        <p14:creationId xmlns:p14="http://schemas.microsoft.com/office/powerpoint/2010/main" val="1925591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Grp="1"/>
          </p:cNvSpPr>
          <p:nvPr>
            <p:ph idx="1"/>
          </p:nvPr>
        </p:nvSpPr>
        <p:spPr>
          <a:xfrm>
            <a:off x="-2248" y="1196752"/>
            <a:ext cx="8893559" cy="4752527"/>
          </a:xfrm>
        </p:spPr>
        <p:txBody>
          <a:bodyPr lIns="92070" tIns="46040" rIns="92070" bIns="46040">
            <a:normAutofit/>
          </a:bodyPr>
          <a:lstStyle/>
          <a:p>
            <a:pPr marL="0" indent="0" fontAlgn="auto">
              <a:spcBef>
                <a:spcPts val="600"/>
              </a:spcBef>
              <a:spcAft>
                <a:spcPts val="0"/>
              </a:spcAft>
              <a:buClr>
                <a:schemeClr val="accent3"/>
              </a:buClr>
              <a:buNone/>
              <a:defRPr/>
            </a:pPr>
            <a:endParaRPr lang="en-US" altLang="zh-TW">
              <a:latin typeface="標楷體" pitchFamily="65" charset="-120"/>
            </a:endParaRPr>
          </a:p>
          <a:p>
            <a:pPr marL="857250" lvl="1" indent="-457200">
              <a:spcBef>
                <a:spcPts val="600"/>
              </a:spcBef>
              <a:spcAft>
                <a:spcPts val="0"/>
              </a:spcAft>
              <a:defRPr/>
            </a:pPr>
            <a:r>
              <a:rPr lang="zh-TW" altLang="en-US" sz="2800">
                <a:latin typeface="Times New Roman" panose="02020603050405020304" pitchFamily="18" charset="0"/>
                <a:cs typeface="Times New Roman" panose="02020603050405020304" pitchFamily="18" charset="0"/>
              </a:rPr>
              <a:t>建置與</a:t>
            </a:r>
            <a:r>
              <a:rPr lang="zh-TW" altLang="en-US" sz="2800" b="1">
                <a:latin typeface="Times New Roman" panose="02020603050405020304" pitchFamily="18" charset="0"/>
                <a:cs typeface="Times New Roman" panose="02020603050405020304" pitchFamily="18" charset="0"/>
              </a:rPr>
              <a:t>課綱</a:t>
            </a:r>
            <a:r>
              <a:rPr lang="zh-TW" altLang="en-US" sz="2800" b="1">
                <a:solidFill>
                  <a:srgbClr val="0000FF"/>
                </a:solidFill>
                <a:latin typeface="+mn-ea"/>
              </a:rPr>
              <a:t>學習內容與學習表現</a:t>
            </a:r>
            <a:r>
              <a:rPr lang="zh-TW" altLang="en-US" sz="2800">
                <a:latin typeface="Times New Roman" panose="02020603050405020304" pitchFamily="18" charset="0"/>
                <a:cs typeface="Times New Roman" panose="02020603050405020304" pitchFamily="18" charset="0"/>
              </a:rPr>
              <a:t>相對應的</a:t>
            </a:r>
            <a:r>
              <a:rPr lang="zh-TW" altLang="en-US" sz="2800" b="1">
                <a:latin typeface="Times New Roman" panose="02020603050405020304" pitchFamily="18" charset="0"/>
                <a:cs typeface="Times New Roman" panose="02020603050405020304" pitchFamily="18" charset="0"/>
              </a:rPr>
              <a:t>評量標準</a:t>
            </a:r>
            <a:r>
              <a:rPr lang="zh-TW" altLang="en-US" sz="2800">
                <a:latin typeface="Times New Roman" panose="02020603050405020304" pitchFamily="18" charset="0"/>
                <a:cs typeface="Times New Roman" panose="02020603050405020304" pitchFamily="18" charset="0"/>
              </a:rPr>
              <a:t>，建立一套教師在平常</a:t>
            </a:r>
            <a:r>
              <a:rPr lang="zh-TW" altLang="en-US" sz="2800" b="1">
                <a:solidFill>
                  <a:srgbClr val="FF0000"/>
                </a:solidFill>
                <a:latin typeface="Times New Roman" panose="02020603050405020304" pitchFamily="18" charset="0"/>
                <a:cs typeface="Times New Roman" panose="02020603050405020304" pitchFamily="18" charset="0"/>
              </a:rPr>
              <a:t>課室中即可使用</a:t>
            </a:r>
            <a:r>
              <a:rPr lang="zh-TW" altLang="en-US" sz="2800">
                <a:latin typeface="Times New Roman" panose="02020603050405020304" pitchFamily="18" charset="0"/>
                <a:cs typeface="Times New Roman" panose="02020603050405020304" pitchFamily="18" charset="0"/>
              </a:rPr>
              <a:t>的全國性評量標準和多元評量工具。</a:t>
            </a:r>
            <a:endParaRPr lang="en-US" altLang="zh-TW" sz="2800">
              <a:latin typeface="Times New Roman" panose="02020603050405020304" pitchFamily="18" charset="0"/>
              <a:cs typeface="Times New Roman" panose="02020603050405020304" pitchFamily="18" charset="0"/>
            </a:endParaRPr>
          </a:p>
          <a:p>
            <a:pPr marL="857250" lvl="1" indent="-457200">
              <a:spcBef>
                <a:spcPts val="600"/>
              </a:spcBef>
              <a:spcAft>
                <a:spcPts val="0"/>
              </a:spcAft>
              <a:defRPr/>
            </a:pPr>
            <a:endParaRPr lang="zh-TW" altLang="en-US" sz="2800">
              <a:latin typeface="Times New Roman" panose="02020603050405020304" pitchFamily="18" charset="0"/>
              <a:cs typeface="Times New Roman" panose="02020603050405020304" pitchFamily="18" charset="0"/>
            </a:endParaRPr>
          </a:p>
          <a:p>
            <a:pPr marL="857250" lvl="1" indent="-457200">
              <a:spcBef>
                <a:spcPts val="600"/>
              </a:spcBef>
              <a:spcAft>
                <a:spcPts val="0"/>
              </a:spcAft>
              <a:defRPr/>
            </a:pPr>
            <a:r>
              <a:rPr lang="zh-TW" altLang="en-US" sz="2800">
                <a:latin typeface="Times New Roman" panose="02020603050405020304" pitchFamily="18" charset="0"/>
                <a:cs typeface="Times New Roman" panose="02020603050405020304" pitchFamily="18" charset="0"/>
              </a:rPr>
              <a:t>協助國小老師和教育主管單位</a:t>
            </a:r>
            <a:r>
              <a:rPr lang="zh-TW" altLang="en-US" sz="2800">
                <a:latin typeface="+mn-ea"/>
              </a:rPr>
              <a:t>在評定學生的表現時，有明確的評分指引，且鼓勵教師運用多元評量，培養學生帶著走的能力，以</a:t>
            </a:r>
            <a:r>
              <a:rPr lang="zh-TW" altLang="en-US" sz="2800" b="1">
                <a:solidFill>
                  <a:srgbClr val="0000FF"/>
                </a:solidFill>
                <a:latin typeface="+mn-ea"/>
              </a:rPr>
              <a:t>瞭解學生的學習成效</a:t>
            </a:r>
            <a:r>
              <a:rPr lang="zh-TW" altLang="en-US" sz="2800">
                <a:latin typeface="+mn-ea"/>
              </a:rPr>
              <a:t>，並評估適當的學力監控機制和補救教學措施，達到維繫基本學力、 </a:t>
            </a:r>
            <a:r>
              <a:rPr lang="zh-TW" altLang="en-US" sz="2800" b="1">
                <a:solidFill>
                  <a:srgbClr val="0000FF"/>
                </a:solidFill>
                <a:latin typeface="+mn-ea"/>
              </a:rPr>
              <a:t>縮減學習成就落差</a:t>
            </a:r>
            <a:r>
              <a:rPr lang="zh-TW" altLang="en-US" sz="2800">
                <a:latin typeface="+mn-ea"/>
              </a:rPr>
              <a:t>的任務。 </a:t>
            </a:r>
            <a:endParaRPr lang="en-US" altLang="zh-TW" sz="2800">
              <a:latin typeface="+mn-ea"/>
            </a:endParaRPr>
          </a:p>
          <a:p>
            <a:pPr marL="857250" lvl="1" indent="-457200">
              <a:spcBef>
                <a:spcPts val="600"/>
              </a:spcBef>
              <a:spcAft>
                <a:spcPts val="0"/>
              </a:spcAft>
              <a:defRPr/>
            </a:pPr>
            <a:endParaRPr lang="en-US" altLang="zh-TW" sz="2800">
              <a:latin typeface="Times New Roman" panose="02020603050405020304" pitchFamily="18" charset="0"/>
              <a:cs typeface="Times New Roman" panose="02020603050405020304" pitchFamily="18" charset="0"/>
            </a:endParaRPr>
          </a:p>
          <a:p>
            <a:pPr marL="857250" lvl="1" indent="-457200">
              <a:spcBef>
                <a:spcPts val="600"/>
              </a:spcBef>
              <a:spcAft>
                <a:spcPts val="0"/>
              </a:spcAft>
              <a:defRPr/>
            </a:pPr>
            <a:endParaRPr lang="en-US" altLang="zh-TW" sz="2800">
              <a:latin typeface="Times New Roman" panose="02020603050405020304" pitchFamily="18" charset="0"/>
              <a:cs typeface="Times New Roman" panose="02020603050405020304" pitchFamily="18" charset="0"/>
            </a:endParaRPr>
          </a:p>
        </p:txBody>
      </p:sp>
      <p:sp>
        <p:nvSpPr>
          <p:cNvPr id="7" name="投影片編號版面配置區 10"/>
          <p:cNvSpPr>
            <a:spLocks noGrp="1"/>
          </p:cNvSpPr>
          <p:nvPr>
            <p:ph type="sldNum" sz="quarter" idx="12"/>
          </p:nvPr>
        </p:nvSpPr>
        <p:spPr/>
        <p:txBody>
          <a:bodyPr/>
          <a:lstStyle/>
          <a:p>
            <a:fld id="{4FAB73BC-B049-4115-A692-8D63A059BFB8}" type="slidenum">
              <a:rPr lang="en-US" smtClean="0"/>
              <a:pPr/>
              <a:t>45</a:t>
            </a:fld>
            <a:endParaRPr lang="en-US"/>
          </a:p>
        </p:txBody>
      </p:sp>
      <p:sp>
        <p:nvSpPr>
          <p:cNvPr id="4" name="標題 3"/>
          <p:cNvSpPr>
            <a:spLocks noGrp="1"/>
          </p:cNvSpPr>
          <p:nvPr>
            <p:ph type="title"/>
          </p:nvPr>
        </p:nvSpPr>
        <p:spPr/>
        <p:txBody>
          <a:bodyPr/>
          <a:lstStyle/>
          <a:p>
            <a:r>
              <a:rPr lang="zh-TW" altLang="en-US"/>
              <a:t>計畫目的</a:t>
            </a:r>
          </a:p>
        </p:txBody>
      </p:sp>
    </p:spTree>
    <p:extLst>
      <p:ext uri="{BB962C8B-B14F-4D97-AF65-F5344CB8AC3E}">
        <p14:creationId xmlns:p14="http://schemas.microsoft.com/office/powerpoint/2010/main" val="126849951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p:txBody>
          <a:bodyPr>
            <a:normAutofit/>
          </a:bodyPr>
          <a:lstStyle/>
          <a:p>
            <a:pPr algn="ctr">
              <a:defRPr/>
            </a:pPr>
            <a:r>
              <a:rPr lang="zh-TW" altLang="en-US" sz="4000">
                <a:cs typeface="+mn-cs"/>
              </a:rPr>
              <a:t>目前心測中心已開始制訂評量標準</a:t>
            </a:r>
          </a:p>
        </p:txBody>
      </p:sp>
      <p:sp>
        <p:nvSpPr>
          <p:cNvPr id="2" name="內容版面配置區 1"/>
          <p:cNvSpPr>
            <a:spLocks noGrp="1"/>
          </p:cNvSpPr>
          <p:nvPr>
            <p:ph idx="1"/>
          </p:nvPr>
        </p:nvSpPr>
        <p:spPr/>
        <p:txBody>
          <a:bodyPr/>
          <a:lstStyle/>
          <a:p>
            <a:endParaRPr lang="zh-TW" altLang="en-US"/>
          </a:p>
        </p:txBody>
      </p:sp>
      <p:sp>
        <p:nvSpPr>
          <p:cNvPr id="6" name="投影片編號版面配置區 10"/>
          <p:cNvSpPr>
            <a:spLocks noGrp="1"/>
          </p:cNvSpPr>
          <p:nvPr>
            <p:ph type="sldNum" sz="quarter" idx="12"/>
          </p:nvPr>
        </p:nvSpPr>
        <p:spPr/>
        <p:txBody>
          <a:bodyPr/>
          <a:lstStyle/>
          <a:p>
            <a:fld id="{4FAB73BC-B049-4115-A692-8D63A059BFB8}" type="slidenum">
              <a:rPr lang="en-US" smtClean="0"/>
              <a:pPr/>
              <a:t>46</a:t>
            </a:fld>
            <a:endParaRPr lang="en-US"/>
          </a:p>
        </p:txBody>
      </p:sp>
      <p:graphicFrame>
        <p:nvGraphicFramePr>
          <p:cNvPr id="7" name="表格 6"/>
          <p:cNvGraphicFramePr>
            <a:graphicFrameLocks noGrp="1"/>
          </p:cNvGraphicFramePr>
          <p:nvPr>
            <p:extLst>
              <p:ext uri="{D42A27DB-BD31-4B8C-83A1-F6EECF244321}">
                <p14:modId xmlns:p14="http://schemas.microsoft.com/office/powerpoint/2010/main" val="2053859205"/>
              </p:ext>
            </p:extLst>
          </p:nvPr>
        </p:nvGraphicFramePr>
        <p:xfrm>
          <a:off x="161510" y="1019934"/>
          <a:ext cx="8820980" cy="5644142"/>
        </p:xfrm>
        <a:graphic>
          <a:graphicData uri="http://schemas.openxmlformats.org/drawingml/2006/table">
            <a:tbl>
              <a:tblPr firstRow="1" bandRow="1">
                <a:tableStyleId>{5C22544A-7EE6-4342-B048-85BDC9FD1C3A}</a:tableStyleId>
              </a:tblPr>
              <a:tblGrid>
                <a:gridCol w="4140460">
                  <a:extLst>
                    <a:ext uri="{9D8B030D-6E8A-4147-A177-3AD203B41FA5}">
                      <a16:colId xmlns="" xmlns:a16="http://schemas.microsoft.com/office/drawing/2014/main" val="20000"/>
                    </a:ext>
                  </a:extLst>
                </a:gridCol>
                <a:gridCol w="4680520">
                  <a:extLst>
                    <a:ext uri="{9D8B030D-6E8A-4147-A177-3AD203B41FA5}">
                      <a16:colId xmlns="" xmlns:a16="http://schemas.microsoft.com/office/drawing/2014/main" val="20001"/>
                    </a:ext>
                  </a:extLst>
                </a:gridCol>
              </a:tblGrid>
              <a:tr h="390814">
                <a:tc gridSpan="2">
                  <a:txBody>
                    <a:bodyPr/>
                    <a:lstStyle/>
                    <a:p>
                      <a:pPr algn="ctr"/>
                      <a:r>
                        <a:rPr lang="zh-TW" altLang="en-US" sz="2000" dirty="0" smtClean="0">
                          <a:latin typeface="標楷體" panose="03000509000000000000" pitchFamily="65" charset="-120"/>
                          <a:ea typeface="標楷體" panose="03000509000000000000" pitchFamily="65" charset="-120"/>
                        </a:rPr>
                        <a:t>領域</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科目</a:t>
                      </a:r>
                      <a:endParaRPr lang="zh-TW" altLang="en-US" sz="2000" dirty="0">
                        <a:latin typeface="標楷體" panose="03000509000000000000" pitchFamily="65" charset="-120"/>
                        <a:ea typeface="標楷體" panose="03000509000000000000" pitchFamily="65" charset="-120"/>
                      </a:endParaRPr>
                    </a:p>
                  </a:txBody>
                  <a:tcPr marL="91452" marR="91452" marT="45727" marB="45727"/>
                </a:tc>
                <a:tc hMerge="1">
                  <a:txBody>
                    <a:bodyPr/>
                    <a:lstStyle/>
                    <a:p>
                      <a:pPr algn="ctr"/>
                      <a:endParaRPr lang="zh-TW" altLang="en-US" sz="2000">
                        <a:latin typeface="標楷體" panose="03000509000000000000" pitchFamily="65" charset="-120"/>
                        <a:ea typeface="標楷體" panose="03000509000000000000" pitchFamily="65" charset="-120"/>
                      </a:endParaRPr>
                    </a:p>
                  </a:txBody>
                  <a:tcPr marL="91452" marR="91452" marT="45727" marB="45727"/>
                </a:tc>
                <a:extLst>
                  <a:ext uri="{0D108BD9-81ED-4DB2-BD59-A6C34878D82A}">
                    <a16:rowId xmlns="" xmlns:a16="http://schemas.microsoft.com/office/drawing/2014/main" val="10000"/>
                  </a:ext>
                </a:extLst>
              </a:tr>
              <a:tr h="474345">
                <a:tc>
                  <a:txBody>
                    <a:bodyPr/>
                    <a:lstStyle/>
                    <a:p>
                      <a:pPr algn="ctr"/>
                      <a:r>
                        <a:rPr lang="zh-TW" altLang="en-US" sz="2800" b="1"/>
                        <a:t>國中</a:t>
                      </a:r>
                    </a:p>
                  </a:txBody>
                  <a:tcPr marL="91452" marR="91452" marT="45727" marB="45727"/>
                </a:tc>
                <a:tc>
                  <a:txBody>
                    <a:bodyPr/>
                    <a:lstStyle/>
                    <a:p>
                      <a:pPr algn="ctr"/>
                      <a:r>
                        <a:rPr lang="zh-TW" altLang="en-US" sz="2800" b="1"/>
                        <a:t>國小</a:t>
                      </a:r>
                    </a:p>
                  </a:txBody>
                  <a:tcPr marL="91452" marR="91452" marT="45727" marB="45727"/>
                </a:tc>
                <a:extLst>
                  <a:ext uri="{0D108BD9-81ED-4DB2-BD59-A6C34878D82A}">
                    <a16:rowId xmlns="" xmlns:a16="http://schemas.microsoft.com/office/drawing/2014/main" val="10001"/>
                  </a:ext>
                </a:extLst>
              </a:tr>
              <a:tr h="6806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b="1" kern="1200">
                          <a:solidFill>
                            <a:schemeClr val="tx1"/>
                          </a:solidFill>
                          <a:latin typeface="標楷體" panose="03000509000000000000" pitchFamily="65" charset="-120"/>
                          <a:ea typeface="標楷體" panose="03000509000000000000" pitchFamily="65" charset="-120"/>
                          <a:cs typeface="+mn-cs"/>
                        </a:rPr>
                        <a:t>國中語文</a:t>
                      </a:r>
                      <a:endParaRPr kumimoji="0" lang="en-US" altLang="zh-TW" sz="1800" b="1" kern="1200">
                        <a:solidFill>
                          <a:schemeClr val="tx1"/>
                        </a:solidFill>
                        <a:latin typeface="標楷體" panose="03000509000000000000" pitchFamily="65" charset="-120"/>
                        <a:ea typeface="標楷體" panose="03000509000000000000" pitchFamily="65" charset="-12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b="1" kern="1200">
                          <a:solidFill>
                            <a:schemeClr val="tx1"/>
                          </a:solidFill>
                          <a:latin typeface="標楷體" panose="03000509000000000000" pitchFamily="65" charset="-120"/>
                          <a:ea typeface="標楷體" panose="03000509000000000000" pitchFamily="65" charset="-120"/>
                          <a:cs typeface="+mn-cs"/>
                        </a:rPr>
                        <a:t>（含國語文、英語文）</a:t>
                      </a:r>
                      <a:endParaRPr lang="zh-TW" altLang="en-US" sz="1800" b="1">
                        <a:solidFill>
                          <a:schemeClr val="tx1"/>
                        </a:solidFill>
                        <a:latin typeface="標楷體" panose="03000509000000000000" pitchFamily="65" charset="-120"/>
                        <a:ea typeface="標楷體" panose="03000509000000000000" pitchFamily="65" charset="-120"/>
                      </a:endParaRPr>
                    </a:p>
                  </a:txBody>
                  <a:tcPr marL="91452" marR="91452" marT="45727" marB="4572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a:solidFill>
                            <a:schemeClr val="tx1"/>
                          </a:solidFill>
                          <a:latin typeface="標楷體" panose="03000509000000000000" pitchFamily="65" charset="-120"/>
                          <a:ea typeface="+mn-ea"/>
                        </a:rPr>
                        <a:t>國小語文</a:t>
                      </a:r>
                      <a:endParaRPr lang="en-US" altLang="zh-TW" sz="1800" b="1">
                        <a:solidFill>
                          <a:schemeClr val="tx1"/>
                        </a:solidFill>
                        <a:latin typeface="標楷體" panose="03000509000000000000" pitchFamily="65" charset="-120"/>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b="1">
                          <a:solidFill>
                            <a:schemeClr val="tx1"/>
                          </a:solidFill>
                          <a:latin typeface="標楷體" panose="03000509000000000000" pitchFamily="65" charset="-120"/>
                          <a:ea typeface="+mn-ea"/>
                        </a:rPr>
                        <a:t>(</a:t>
                      </a:r>
                      <a:r>
                        <a:rPr lang="zh-TW" altLang="en-US" sz="1800" b="1">
                          <a:solidFill>
                            <a:schemeClr val="tx1"/>
                          </a:solidFill>
                          <a:latin typeface="標楷體" panose="03000509000000000000" pitchFamily="65" charset="-120"/>
                          <a:ea typeface="+mn-ea"/>
                        </a:rPr>
                        <a:t>含</a:t>
                      </a:r>
                      <a:r>
                        <a:rPr kumimoji="0" lang="zh-TW" altLang="zh-TW" sz="1800" b="1" kern="1200">
                          <a:solidFill>
                            <a:schemeClr val="tx1"/>
                          </a:solidFill>
                          <a:latin typeface="標楷體" panose="03000509000000000000" pitchFamily="65" charset="-120"/>
                          <a:ea typeface="+mn-ea"/>
                          <a:cs typeface="+mn-cs"/>
                        </a:rPr>
                        <a:t>國</a:t>
                      </a:r>
                      <a:r>
                        <a:rPr kumimoji="0" lang="zh-TW" altLang="en-US" sz="1800" b="1" kern="1200">
                          <a:solidFill>
                            <a:schemeClr val="tx1"/>
                          </a:solidFill>
                          <a:latin typeface="標楷體" panose="03000509000000000000" pitchFamily="65" charset="-120"/>
                          <a:ea typeface="+mn-ea"/>
                          <a:cs typeface="+mn-cs"/>
                        </a:rPr>
                        <a:t>語</a:t>
                      </a:r>
                      <a:r>
                        <a:rPr kumimoji="0" lang="zh-TW" altLang="zh-TW" sz="1800" b="1" kern="1200">
                          <a:solidFill>
                            <a:schemeClr val="tx1"/>
                          </a:solidFill>
                          <a:latin typeface="標楷體" panose="03000509000000000000" pitchFamily="65" charset="-120"/>
                          <a:ea typeface="+mn-ea"/>
                          <a:cs typeface="+mn-cs"/>
                        </a:rPr>
                        <a:t>文、英語</a:t>
                      </a:r>
                      <a:r>
                        <a:rPr kumimoji="0" lang="zh-TW" altLang="en-US" sz="1800" b="1" kern="1200">
                          <a:solidFill>
                            <a:schemeClr val="tx1"/>
                          </a:solidFill>
                          <a:latin typeface="標楷體" panose="03000509000000000000" pitchFamily="65" charset="-120"/>
                          <a:ea typeface="+mn-ea"/>
                          <a:cs typeface="+mn-cs"/>
                        </a:rPr>
                        <a:t>文、閩南語文、客家語文</a:t>
                      </a:r>
                      <a:r>
                        <a:rPr kumimoji="0" lang="en-US" altLang="zh-TW" sz="1800" b="1" kern="1200">
                          <a:solidFill>
                            <a:schemeClr val="tx1"/>
                          </a:solidFill>
                          <a:latin typeface="標楷體" panose="03000509000000000000" pitchFamily="65" charset="-120"/>
                          <a:ea typeface="+mn-ea"/>
                          <a:cs typeface="+mn-cs"/>
                        </a:rPr>
                        <a:t>)</a:t>
                      </a:r>
                    </a:p>
                  </a:txBody>
                  <a:tcPr marL="91452" marR="91452" marT="45727" marB="45727"/>
                </a:tc>
                <a:extLst>
                  <a:ext uri="{0D108BD9-81ED-4DB2-BD59-A6C34878D82A}">
                    <a16:rowId xmlns="" xmlns:a16="http://schemas.microsoft.com/office/drawing/2014/main" val="10002"/>
                  </a:ext>
                </a:extLst>
              </a:tr>
              <a:tr h="4116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rgbClr val="0C788E"/>
                          </a:solidFill>
                          <a:latin typeface="標楷體" panose="03000509000000000000" pitchFamily="65" charset="-120"/>
                          <a:ea typeface="+mn-ea"/>
                          <a:cs typeface="+mn-cs"/>
                        </a:rPr>
                        <a:t>國中</a:t>
                      </a:r>
                      <a:r>
                        <a:rPr lang="zh-TW" altLang="zh-TW" sz="1800" b="1" kern="1200">
                          <a:solidFill>
                            <a:srgbClr val="0C788E"/>
                          </a:solidFill>
                          <a:latin typeface="標楷體" panose="03000509000000000000" pitchFamily="65" charset="-120"/>
                          <a:ea typeface="+mn-ea"/>
                          <a:cs typeface="+mn-cs"/>
                        </a:rPr>
                        <a:t>數學</a:t>
                      </a:r>
                      <a:endParaRPr lang="en-US" altLang="zh-TW" sz="1800" b="1" kern="1200">
                        <a:solidFill>
                          <a:srgbClr val="0C788E"/>
                        </a:solidFill>
                        <a:latin typeface="標楷體" panose="03000509000000000000" pitchFamily="65" charset="-120"/>
                        <a:ea typeface="+mn-ea"/>
                        <a:cs typeface="+mn-cs"/>
                      </a:endParaRPr>
                    </a:p>
                  </a:txBody>
                  <a:tcPr marL="91452" marR="91452" marT="45727" marB="4572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rgbClr val="0C788E"/>
                          </a:solidFill>
                          <a:latin typeface="標楷體" panose="03000509000000000000" pitchFamily="65" charset="-120"/>
                          <a:ea typeface="+mn-ea"/>
                          <a:cs typeface="+mn-cs"/>
                        </a:rPr>
                        <a:t>國小數學</a:t>
                      </a:r>
                    </a:p>
                  </a:txBody>
                  <a:tcPr marL="91452" marR="91452" marT="45727" marB="45727"/>
                </a:tc>
                <a:extLst>
                  <a:ext uri="{0D108BD9-81ED-4DB2-BD59-A6C34878D82A}">
                    <a16:rowId xmlns="" xmlns:a16="http://schemas.microsoft.com/office/drawing/2014/main" val="10003"/>
                  </a:ext>
                </a:extLst>
              </a:tr>
              <a:tr h="4288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chemeClr val="tx1"/>
                          </a:solidFill>
                          <a:latin typeface="標楷體" panose="03000509000000000000" pitchFamily="65" charset="-120"/>
                          <a:ea typeface="+mn-ea"/>
                          <a:cs typeface="+mn-cs"/>
                        </a:rPr>
                        <a:t>國中社會</a:t>
                      </a:r>
                      <a:endParaRPr lang="en-US" altLang="zh-TW" sz="1800" b="1" kern="1200">
                        <a:solidFill>
                          <a:schemeClr val="tx1"/>
                        </a:solidFill>
                        <a:latin typeface="標楷體" panose="03000509000000000000" pitchFamily="65" charset="-12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chemeClr val="tx1"/>
                          </a:solidFill>
                          <a:latin typeface="標楷體" panose="03000509000000000000" pitchFamily="65" charset="-120"/>
                          <a:ea typeface="+mn-ea"/>
                          <a:cs typeface="+mn-cs"/>
                        </a:rPr>
                        <a:t>（含歷史、地理、公民）</a:t>
                      </a:r>
                    </a:p>
                  </a:txBody>
                  <a:tcPr marL="91452" marR="91452" marT="45727" marB="4572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chemeClr val="tx1"/>
                          </a:solidFill>
                          <a:latin typeface="標楷體" panose="03000509000000000000" pitchFamily="65" charset="-120"/>
                          <a:ea typeface="+mn-ea"/>
                          <a:cs typeface="+mn-cs"/>
                        </a:rPr>
                        <a:t>國小</a:t>
                      </a:r>
                      <a:r>
                        <a:rPr lang="zh-TW" altLang="zh-TW" sz="1800" b="1" kern="1200">
                          <a:solidFill>
                            <a:schemeClr val="tx1"/>
                          </a:solidFill>
                          <a:latin typeface="標楷體" panose="03000509000000000000" pitchFamily="65" charset="-120"/>
                          <a:ea typeface="+mn-ea"/>
                          <a:cs typeface="+mn-cs"/>
                        </a:rPr>
                        <a:t>社會</a:t>
                      </a:r>
                      <a:endParaRPr lang="en-US" altLang="zh-TW" sz="1800" b="1" kern="1200">
                        <a:solidFill>
                          <a:schemeClr val="tx1"/>
                        </a:solidFill>
                        <a:latin typeface="標楷體" panose="03000509000000000000" pitchFamily="65" charset="-120"/>
                        <a:ea typeface="+mn-ea"/>
                        <a:cs typeface="+mn-cs"/>
                      </a:endParaRPr>
                    </a:p>
                  </a:txBody>
                  <a:tcPr marL="91452" marR="91452" marT="45727" marB="45727"/>
                </a:tc>
                <a:extLst>
                  <a:ext uri="{0D108BD9-81ED-4DB2-BD59-A6C34878D82A}">
                    <a16:rowId xmlns="" xmlns:a16="http://schemas.microsoft.com/office/drawing/2014/main" val="10004"/>
                  </a:ext>
                </a:extLst>
              </a:tr>
              <a:tr h="4320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b="1" kern="1200">
                          <a:solidFill>
                            <a:srgbClr val="0C788E"/>
                          </a:solidFill>
                          <a:latin typeface="標楷體" panose="03000509000000000000" pitchFamily="65" charset="-120"/>
                          <a:ea typeface="+mn-ea"/>
                          <a:cs typeface="+mn-cs"/>
                        </a:rPr>
                        <a:t>國中自然科學</a:t>
                      </a:r>
                      <a:endParaRPr kumimoji="0" lang="en-US" altLang="zh-TW" sz="1800" b="1" kern="1200">
                        <a:solidFill>
                          <a:srgbClr val="0C788E"/>
                        </a:solidFill>
                        <a:latin typeface="標楷體" panose="03000509000000000000" pitchFamily="65" charset="-12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b="1" kern="1200">
                          <a:solidFill>
                            <a:srgbClr val="0C788E"/>
                          </a:solidFill>
                          <a:latin typeface="標楷體" panose="03000509000000000000" pitchFamily="65" charset="-120"/>
                          <a:ea typeface="+mn-ea"/>
                          <a:cs typeface="+mn-cs"/>
                        </a:rPr>
                        <a:t>（含生物、理化、地球科學）</a:t>
                      </a:r>
                      <a:endParaRPr lang="zh-TW" altLang="en-US" sz="1800" b="1">
                        <a:solidFill>
                          <a:srgbClr val="0C788E"/>
                        </a:solidFill>
                        <a:latin typeface="標楷體" panose="03000509000000000000" pitchFamily="65" charset="-120"/>
                        <a:ea typeface="+mn-ea"/>
                      </a:endParaRPr>
                    </a:p>
                  </a:txBody>
                  <a:tcPr marL="91452" marR="91452" marT="45727" marB="4572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b="1" kern="1200">
                          <a:solidFill>
                            <a:srgbClr val="0C788E"/>
                          </a:solidFill>
                          <a:latin typeface="標楷體" panose="03000509000000000000" pitchFamily="65" charset="-120"/>
                          <a:ea typeface="+mn-ea"/>
                          <a:cs typeface="+mn-cs"/>
                        </a:rPr>
                        <a:t>國小</a:t>
                      </a:r>
                      <a:r>
                        <a:rPr kumimoji="0" lang="zh-TW" altLang="zh-TW" sz="1800" b="1" kern="1200">
                          <a:solidFill>
                            <a:srgbClr val="0C788E"/>
                          </a:solidFill>
                          <a:latin typeface="標楷體" panose="03000509000000000000" pitchFamily="65" charset="-120"/>
                          <a:ea typeface="+mn-ea"/>
                          <a:cs typeface="+mn-cs"/>
                        </a:rPr>
                        <a:t>自然</a:t>
                      </a:r>
                      <a:r>
                        <a:rPr kumimoji="0" lang="zh-TW" altLang="en-US" sz="1800" b="1" kern="1200">
                          <a:solidFill>
                            <a:srgbClr val="0C788E"/>
                          </a:solidFill>
                          <a:latin typeface="標楷體" panose="03000509000000000000" pitchFamily="65" charset="-120"/>
                          <a:ea typeface="+mn-ea"/>
                          <a:cs typeface="+mn-cs"/>
                        </a:rPr>
                        <a:t>科學</a:t>
                      </a:r>
                      <a:endParaRPr lang="en-US" altLang="zh-TW" sz="1800" b="1" kern="1200">
                        <a:solidFill>
                          <a:schemeClr val="tx1"/>
                        </a:solidFill>
                        <a:latin typeface="標楷體" panose="03000509000000000000" pitchFamily="65" charset="-120"/>
                        <a:ea typeface="+mn-ea"/>
                        <a:cs typeface="+mn-cs"/>
                      </a:endParaRPr>
                    </a:p>
                  </a:txBody>
                  <a:tcPr marL="91452" marR="91452" marT="45727" marB="45727"/>
                </a:tc>
                <a:extLst>
                  <a:ext uri="{0D108BD9-81ED-4DB2-BD59-A6C34878D82A}">
                    <a16:rowId xmlns="" xmlns:a16="http://schemas.microsoft.com/office/drawing/2014/main" val="10005"/>
                  </a:ext>
                </a:extLst>
              </a:tr>
              <a:tr h="6608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chemeClr val="tx1"/>
                          </a:solidFill>
                          <a:latin typeface="標楷體" panose="03000509000000000000" pitchFamily="65" charset="-120"/>
                          <a:ea typeface="+mn-ea"/>
                          <a:cs typeface="+mn-cs"/>
                        </a:rPr>
                        <a:t>國中科技</a:t>
                      </a:r>
                      <a:endParaRPr lang="en-US" altLang="zh-TW" sz="1800" b="1" kern="1200">
                        <a:solidFill>
                          <a:schemeClr val="tx1"/>
                        </a:solidFill>
                        <a:latin typeface="標楷體" panose="03000509000000000000" pitchFamily="65" charset="-12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chemeClr val="tx1"/>
                          </a:solidFill>
                          <a:latin typeface="標楷體" panose="03000509000000000000" pitchFamily="65" charset="-120"/>
                          <a:ea typeface="+mn-ea"/>
                          <a:cs typeface="+mn-cs"/>
                        </a:rPr>
                        <a:t>（含生活科技、資訊科技）</a:t>
                      </a:r>
                    </a:p>
                  </a:txBody>
                  <a:tcPr marL="91452" marR="91452" marT="45727" marB="4572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chemeClr val="tx1"/>
                          </a:solidFill>
                          <a:latin typeface="標楷體" panose="03000509000000000000" pitchFamily="65" charset="-120"/>
                          <a:ea typeface="+mn-ea"/>
                          <a:cs typeface="+mn-cs"/>
                        </a:rPr>
                        <a:t>國小生活課程</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zh-TW" sz="1800" b="1" kern="1200">
                        <a:solidFill>
                          <a:schemeClr val="tx1"/>
                        </a:solidFill>
                        <a:latin typeface="標楷體" panose="03000509000000000000" pitchFamily="65" charset="-120"/>
                        <a:ea typeface="+mn-ea"/>
                        <a:cs typeface="+mn-cs"/>
                      </a:endParaRPr>
                    </a:p>
                  </a:txBody>
                  <a:tcPr marL="91452" marR="91452" marT="45727" marB="45727"/>
                </a:tc>
                <a:extLst>
                  <a:ext uri="{0D108BD9-81ED-4DB2-BD59-A6C34878D82A}">
                    <a16:rowId xmlns="" xmlns:a16="http://schemas.microsoft.com/office/drawing/2014/main" val="10006"/>
                  </a:ext>
                </a:extLst>
              </a:tr>
              <a:tr h="3989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b="1" kern="1200">
                          <a:solidFill>
                            <a:srgbClr val="0C788E"/>
                          </a:solidFill>
                          <a:latin typeface="標楷體" panose="03000509000000000000" pitchFamily="65" charset="-120"/>
                          <a:ea typeface="+mn-ea"/>
                          <a:cs typeface="+mn-cs"/>
                        </a:rPr>
                        <a:t>國中</a:t>
                      </a:r>
                      <a:r>
                        <a:rPr kumimoji="0" lang="zh-TW" altLang="zh-TW" sz="1800" b="1" kern="1200">
                          <a:solidFill>
                            <a:srgbClr val="0C788E"/>
                          </a:solidFill>
                          <a:latin typeface="標楷體" panose="03000509000000000000" pitchFamily="65" charset="-120"/>
                          <a:ea typeface="+mn-ea"/>
                          <a:cs typeface="+mn-cs"/>
                        </a:rPr>
                        <a:t>健康與體育</a:t>
                      </a:r>
                      <a:endParaRPr kumimoji="0" lang="en-US" altLang="zh-TW" sz="1800" b="1" kern="1200">
                        <a:solidFill>
                          <a:srgbClr val="0C788E"/>
                        </a:solidFill>
                        <a:latin typeface="標楷體" panose="03000509000000000000" pitchFamily="65" charset="-12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TW" sz="1800" b="1" kern="1200">
                          <a:solidFill>
                            <a:srgbClr val="0C788E"/>
                          </a:solidFill>
                          <a:latin typeface="標楷體" panose="03000509000000000000" pitchFamily="65" charset="-120"/>
                          <a:ea typeface="+mn-ea"/>
                          <a:cs typeface="+mn-cs"/>
                        </a:rPr>
                        <a:t>(</a:t>
                      </a:r>
                      <a:r>
                        <a:rPr kumimoji="0" lang="zh-TW" altLang="en-US" sz="1800" b="1" kern="1200">
                          <a:solidFill>
                            <a:srgbClr val="0C788E"/>
                          </a:solidFill>
                          <a:latin typeface="標楷體" panose="03000509000000000000" pitchFamily="65" charset="-120"/>
                          <a:ea typeface="+mn-ea"/>
                          <a:cs typeface="+mn-cs"/>
                        </a:rPr>
                        <a:t>含健康教育</a:t>
                      </a:r>
                      <a:r>
                        <a:rPr kumimoji="0" lang="zh-TW" altLang="zh-TW" sz="1800" b="1" kern="1200">
                          <a:solidFill>
                            <a:srgbClr val="0C788E"/>
                          </a:solidFill>
                          <a:latin typeface="標楷體" panose="03000509000000000000" pitchFamily="65" charset="-120"/>
                          <a:ea typeface="+mn-ea"/>
                          <a:cs typeface="+mn-cs"/>
                        </a:rPr>
                        <a:t>、</a:t>
                      </a:r>
                      <a:r>
                        <a:rPr kumimoji="0" lang="zh-TW" altLang="en-US" sz="1800" b="1" kern="1200">
                          <a:solidFill>
                            <a:srgbClr val="0C788E"/>
                          </a:solidFill>
                          <a:latin typeface="標楷體" panose="03000509000000000000" pitchFamily="65" charset="-120"/>
                          <a:ea typeface="+mn-ea"/>
                          <a:cs typeface="+mn-cs"/>
                        </a:rPr>
                        <a:t>體育</a:t>
                      </a:r>
                      <a:r>
                        <a:rPr kumimoji="0" lang="en-US" altLang="zh-TW" sz="1800" b="1" kern="1200">
                          <a:solidFill>
                            <a:srgbClr val="0C788E"/>
                          </a:solidFill>
                          <a:latin typeface="標楷體" panose="03000509000000000000" pitchFamily="65" charset="-120"/>
                          <a:ea typeface="+mn-ea"/>
                          <a:cs typeface="+mn-cs"/>
                        </a:rPr>
                        <a:t>)</a:t>
                      </a:r>
                      <a:endParaRPr kumimoji="0" lang="zh-TW" altLang="en-US" sz="1800" b="1" kern="1200">
                        <a:solidFill>
                          <a:srgbClr val="0C788E"/>
                        </a:solidFill>
                        <a:latin typeface="標楷體" panose="03000509000000000000" pitchFamily="65" charset="-120"/>
                        <a:ea typeface="+mn-ea"/>
                        <a:cs typeface="+mn-cs"/>
                      </a:endParaRPr>
                    </a:p>
                  </a:txBody>
                  <a:tcPr marL="91452" marR="91452" marT="45727" marB="4572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rgbClr val="0C788E"/>
                          </a:solidFill>
                          <a:latin typeface="標楷體" panose="03000509000000000000" pitchFamily="65" charset="-120"/>
                          <a:ea typeface="+mn-ea"/>
                          <a:cs typeface="+mn-cs"/>
                        </a:rPr>
                        <a:t>國小</a:t>
                      </a:r>
                      <a:r>
                        <a:rPr lang="zh-TW" altLang="zh-TW" sz="1800" b="1" kern="1200">
                          <a:solidFill>
                            <a:srgbClr val="0C788E"/>
                          </a:solidFill>
                          <a:latin typeface="標楷體" panose="03000509000000000000" pitchFamily="65" charset="-120"/>
                          <a:ea typeface="+mn-ea"/>
                          <a:cs typeface="+mn-cs"/>
                        </a:rPr>
                        <a:t>健康與體育</a:t>
                      </a:r>
                      <a:endParaRPr lang="en-US" altLang="zh-TW" sz="1800" b="1" kern="1200">
                        <a:solidFill>
                          <a:srgbClr val="0C788E"/>
                        </a:solidFill>
                        <a:latin typeface="標楷體" panose="03000509000000000000" pitchFamily="65" charset="-12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b="1" kern="1200">
                          <a:solidFill>
                            <a:srgbClr val="0C788E"/>
                          </a:solidFill>
                          <a:latin typeface="標楷體" panose="03000509000000000000" pitchFamily="65" charset="-120"/>
                          <a:ea typeface="+mn-ea"/>
                          <a:cs typeface="+mn-cs"/>
                        </a:rPr>
                        <a:t>(</a:t>
                      </a:r>
                      <a:r>
                        <a:rPr lang="zh-TW" altLang="en-US" sz="1800" b="1" kern="1200">
                          <a:solidFill>
                            <a:srgbClr val="0C788E"/>
                          </a:solidFill>
                          <a:latin typeface="標楷體" panose="03000509000000000000" pitchFamily="65" charset="-120"/>
                          <a:ea typeface="+mn-ea"/>
                          <a:cs typeface="+mn-cs"/>
                        </a:rPr>
                        <a:t>含健康教育</a:t>
                      </a:r>
                      <a:r>
                        <a:rPr lang="zh-TW" altLang="zh-TW" sz="1800" b="1" kern="1200">
                          <a:solidFill>
                            <a:srgbClr val="0C788E"/>
                          </a:solidFill>
                          <a:latin typeface="標楷體" panose="03000509000000000000" pitchFamily="65" charset="-120"/>
                          <a:ea typeface="+mn-ea"/>
                          <a:cs typeface="+mn-cs"/>
                        </a:rPr>
                        <a:t>、</a:t>
                      </a:r>
                      <a:r>
                        <a:rPr lang="zh-TW" altLang="en-US" sz="1800" b="1" kern="1200">
                          <a:solidFill>
                            <a:srgbClr val="0C788E"/>
                          </a:solidFill>
                          <a:latin typeface="標楷體" panose="03000509000000000000" pitchFamily="65" charset="-120"/>
                          <a:ea typeface="+mn-ea"/>
                          <a:cs typeface="+mn-cs"/>
                        </a:rPr>
                        <a:t>體育</a:t>
                      </a:r>
                      <a:r>
                        <a:rPr lang="en-US" altLang="zh-TW" sz="1800" b="1" kern="1200">
                          <a:solidFill>
                            <a:srgbClr val="0C788E"/>
                          </a:solidFill>
                          <a:latin typeface="標楷體" panose="03000509000000000000" pitchFamily="65" charset="-120"/>
                          <a:ea typeface="+mn-ea"/>
                          <a:cs typeface="+mn-cs"/>
                        </a:rPr>
                        <a:t>)</a:t>
                      </a:r>
                      <a:endParaRPr lang="zh-TW" altLang="zh-TW" sz="1800" b="1" kern="1200">
                        <a:solidFill>
                          <a:srgbClr val="0C788E"/>
                        </a:solidFill>
                        <a:latin typeface="標楷體" panose="03000509000000000000" pitchFamily="65" charset="-120"/>
                        <a:ea typeface="+mn-ea"/>
                        <a:cs typeface="+mn-cs"/>
                      </a:endParaRPr>
                    </a:p>
                  </a:txBody>
                  <a:tcPr marL="91452" marR="91452" marT="45727" marB="45727"/>
                </a:tc>
                <a:extLst>
                  <a:ext uri="{0D108BD9-81ED-4DB2-BD59-A6C34878D82A}">
                    <a16:rowId xmlns="" xmlns:a16="http://schemas.microsoft.com/office/drawing/2014/main" val="10007"/>
                  </a:ext>
                </a:extLst>
              </a:tr>
              <a:tr h="3989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b="1" kern="1200">
                          <a:solidFill>
                            <a:schemeClr val="tx1"/>
                          </a:solidFill>
                          <a:latin typeface="標楷體" panose="03000509000000000000" pitchFamily="65" charset="-120"/>
                          <a:ea typeface="+mn-ea"/>
                          <a:cs typeface="+mn-cs"/>
                        </a:rPr>
                        <a:t>國中</a:t>
                      </a:r>
                      <a:r>
                        <a:rPr kumimoji="0" lang="zh-TW" altLang="zh-TW" sz="1800" b="1" kern="1200">
                          <a:solidFill>
                            <a:schemeClr val="tx1"/>
                          </a:solidFill>
                          <a:latin typeface="標楷體" panose="03000509000000000000" pitchFamily="65" charset="-120"/>
                          <a:ea typeface="+mn-ea"/>
                          <a:cs typeface="+mn-cs"/>
                        </a:rPr>
                        <a:t>藝術</a:t>
                      </a:r>
                      <a:endParaRPr kumimoji="0" lang="en-US" altLang="zh-TW" sz="1800" b="1" kern="1200">
                        <a:solidFill>
                          <a:schemeClr val="tx1"/>
                        </a:solidFill>
                        <a:latin typeface="標楷體" panose="03000509000000000000" pitchFamily="65" charset="-12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TW" sz="1800" b="1" kern="1200">
                          <a:solidFill>
                            <a:schemeClr val="tx1"/>
                          </a:solidFill>
                          <a:latin typeface="標楷體" panose="03000509000000000000" pitchFamily="65" charset="-120"/>
                          <a:ea typeface="+mn-ea"/>
                          <a:cs typeface="+mn-cs"/>
                        </a:rPr>
                        <a:t>(</a:t>
                      </a:r>
                      <a:r>
                        <a:rPr kumimoji="0" lang="zh-TW" altLang="en-US" sz="1800" b="1" kern="1200">
                          <a:solidFill>
                            <a:schemeClr val="tx1"/>
                          </a:solidFill>
                          <a:latin typeface="標楷體" panose="03000509000000000000" pitchFamily="65" charset="-120"/>
                          <a:ea typeface="+mn-ea"/>
                          <a:cs typeface="+mn-cs"/>
                        </a:rPr>
                        <a:t>含視覺藝術</a:t>
                      </a:r>
                      <a:r>
                        <a:rPr kumimoji="0" lang="zh-TW" altLang="zh-TW" sz="1800" b="1" kern="1200">
                          <a:solidFill>
                            <a:schemeClr val="tx1"/>
                          </a:solidFill>
                          <a:latin typeface="標楷體" panose="03000509000000000000" pitchFamily="65" charset="-120"/>
                          <a:ea typeface="+mn-ea"/>
                          <a:cs typeface="+mn-cs"/>
                        </a:rPr>
                        <a:t>、音樂、表演藝術</a:t>
                      </a:r>
                      <a:r>
                        <a:rPr kumimoji="0" lang="en-US" altLang="zh-TW" sz="1800" b="1" kern="1200">
                          <a:solidFill>
                            <a:schemeClr val="tx1"/>
                          </a:solidFill>
                          <a:latin typeface="標楷體" panose="03000509000000000000" pitchFamily="65" charset="-120"/>
                          <a:ea typeface="+mn-ea"/>
                          <a:cs typeface="+mn-cs"/>
                        </a:rPr>
                        <a:t>)</a:t>
                      </a:r>
                      <a:endParaRPr kumimoji="0" lang="zh-TW" altLang="zh-TW" sz="1800" b="1" kern="1200">
                        <a:solidFill>
                          <a:schemeClr val="tx1"/>
                        </a:solidFill>
                        <a:latin typeface="標楷體" panose="03000509000000000000" pitchFamily="65" charset="-120"/>
                        <a:ea typeface="+mn-ea"/>
                        <a:cs typeface="+mn-cs"/>
                      </a:endParaRPr>
                    </a:p>
                  </a:txBody>
                  <a:tcPr marL="91452" marR="91452" marT="45727" marB="4572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a:solidFill>
                            <a:schemeClr val="tx1"/>
                          </a:solidFill>
                          <a:latin typeface="標楷體" panose="03000509000000000000" pitchFamily="65" charset="-120"/>
                          <a:ea typeface="+mn-ea"/>
                          <a:cs typeface="+mn-cs"/>
                        </a:rPr>
                        <a:t>國小</a:t>
                      </a:r>
                      <a:r>
                        <a:rPr lang="zh-TW" altLang="zh-TW" sz="1800" b="1" kern="1200">
                          <a:solidFill>
                            <a:schemeClr val="tx1"/>
                          </a:solidFill>
                          <a:latin typeface="標楷體" panose="03000509000000000000" pitchFamily="65" charset="-120"/>
                          <a:ea typeface="+mn-ea"/>
                          <a:cs typeface="+mn-cs"/>
                        </a:rPr>
                        <a:t>藝術</a:t>
                      </a:r>
                      <a:endParaRPr lang="en-US" altLang="zh-TW" sz="1800" b="1" kern="1200">
                        <a:solidFill>
                          <a:schemeClr val="tx1"/>
                        </a:solidFill>
                        <a:latin typeface="標楷體" panose="03000509000000000000" pitchFamily="65" charset="-12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b="1" kern="1200">
                          <a:solidFill>
                            <a:schemeClr val="tx1"/>
                          </a:solidFill>
                          <a:latin typeface="標楷體" panose="03000509000000000000" pitchFamily="65" charset="-120"/>
                          <a:ea typeface="+mn-ea"/>
                          <a:cs typeface="+mn-cs"/>
                        </a:rPr>
                        <a:t>(</a:t>
                      </a:r>
                      <a:r>
                        <a:rPr lang="zh-TW" altLang="en-US" sz="1800" b="1" kern="1200">
                          <a:solidFill>
                            <a:schemeClr val="tx1"/>
                          </a:solidFill>
                          <a:latin typeface="標楷體" panose="03000509000000000000" pitchFamily="65" charset="-120"/>
                          <a:ea typeface="+mn-ea"/>
                          <a:cs typeface="+mn-cs"/>
                        </a:rPr>
                        <a:t>含視覺藝術</a:t>
                      </a:r>
                      <a:r>
                        <a:rPr lang="zh-TW" altLang="zh-TW" sz="1800" b="1" kern="1200">
                          <a:solidFill>
                            <a:schemeClr val="tx1"/>
                          </a:solidFill>
                          <a:latin typeface="標楷體" panose="03000509000000000000" pitchFamily="65" charset="-120"/>
                          <a:ea typeface="+mn-ea"/>
                          <a:cs typeface="+mn-cs"/>
                        </a:rPr>
                        <a:t>、音樂、表演藝術</a:t>
                      </a:r>
                      <a:r>
                        <a:rPr lang="en-US" altLang="zh-TW" sz="1800" b="1" kern="1200">
                          <a:solidFill>
                            <a:schemeClr val="tx1"/>
                          </a:solidFill>
                          <a:latin typeface="標楷體" panose="03000509000000000000" pitchFamily="65" charset="-120"/>
                          <a:ea typeface="+mn-ea"/>
                          <a:cs typeface="+mn-cs"/>
                        </a:rPr>
                        <a:t>)</a:t>
                      </a:r>
                      <a:endParaRPr lang="zh-TW" altLang="zh-TW" sz="1800" b="1" kern="1200">
                        <a:solidFill>
                          <a:schemeClr val="tx1"/>
                        </a:solidFill>
                        <a:latin typeface="標楷體" panose="03000509000000000000" pitchFamily="65" charset="-120"/>
                        <a:ea typeface="+mn-ea"/>
                        <a:cs typeface="+mn-cs"/>
                      </a:endParaRPr>
                    </a:p>
                  </a:txBody>
                  <a:tcPr marL="91452" marR="91452" marT="45727" marB="45727"/>
                </a:tc>
                <a:extLst>
                  <a:ext uri="{0D108BD9-81ED-4DB2-BD59-A6C34878D82A}">
                    <a16:rowId xmlns="" xmlns:a16="http://schemas.microsoft.com/office/drawing/2014/main" val="10008"/>
                  </a:ext>
                </a:extLst>
              </a:tr>
              <a:tr h="41624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b="1" kern="1200">
                          <a:solidFill>
                            <a:srgbClr val="0C788E"/>
                          </a:solidFill>
                          <a:latin typeface="標楷體" panose="03000509000000000000" pitchFamily="65" charset="-120"/>
                          <a:ea typeface="+mn-ea"/>
                          <a:cs typeface="+mn-cs"/>
                        </a:rPr>
                        <a:t>國中</a:t>
                      </a:r>
                      <a:r>
                        <a:rPr kumimoji="0" lang="zh-TW" altLang="zh-TW" sz="1800" b="1" kern="1200">
                          <a:solidFill>
                            <a:srgbClr val="0C788E"/>
                          </a:solidFill>
                          <a:latin typeface="標楷體" panose="03000509000000000000" pitchFamily="65" charset="-120"/>
                          <a:ea typeface="+mn-ea"/>
                          <a:cs typeface="+mn-cs"/>
                        </a:rPr>
                        <a:t>綜合活動</a:t>
                      </a:r>
                      <a:endParaRPr kumimoji="0" lang="zh-TW" altLang="en-US" sz="1800" b="1" kern="1200">
                        <a:solidFill>
                          <a:srgbClr val="0C788E"/>
                        </a:solidFill>
                        <a:latin typeface="標楷體" panose="03000509000000000000" pitchFamily="65" charset="-120"/>
                        <a:ea typeface="+mn-ea"/>
                        <a:cs typeface="+mn-cs"/>
                      </a:endParaRPr>
                    </a:p>
                  </a:txBody>
                  <a:tcPr marL="91452" marR="91452" marT="45727" marB="4572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800" b="1" kern="1200" dirty="0">
                          <a:solidFill>
                            <a:srgbClr val="0C788E"/>
                          </a:solidFill>
                          <a:latin typeface="標楷體" panose="03000509000000000000" pitchFamily="65" charset="-120"/>
                          <a:ea typeface="+mn-ea"/>
                          <a:cs typeface="+mn-cs"/>
                        </a:rPr>
                        <a:t>國小</a:t>
                      </a:r>
                      <a:r>
                        <a:rPr lang="zh-TW" altLang="zh-TW" sz="1800" b="1" kern="1200" dirty="0">
                          <a:solidFill>
                            <a:srgbClr val="0C788E"/>
                          </a:solidFill>
                          <a:latin typeface="標楷體" panose="03000509000000000000" pitchFamily="65" charset="-120"/>
                          <a:ea typeface="+mn-ea"/>
                          <a:cs typeface="+mn-cs"/>
                        </a:rPr>
                        <a:t>綜合活動</a:t>
                      </a:r>
                      <a:endParaRPr lang="zh-TW" altLang="en-US" sz="1800" b="1" kern="1200" dirty="0">
                        <a:solidFill>
                          <a:srgbClr val="0C788E"/>
                        </a:solidFill>
                        <a:latin typeface="標楷體" panose="03000509000000000000" pitchFamily="65" charset="-120"/>
                        <a:ea typeface="+mn-ea"/>
                        <a:cs typeface="+mn-cs"/>
                      </a:endParaRPr>
                    </a:p>
                  </a:txBody>
                  <a:tcPr marL="91452" marR="91452" marT="45727" marB="45727"/>
                </a:tc>
                <a:extLst>
                  <a:ext uri="{0D108BD9-81ED-4DB2-BD59-A6C34878D82A}">
                    <a16:rowId xmlns="" xmlns:a16="http://schemas.microsoft.com/office/drawing/2014/main" val="10009"/>
                  </a:ext>
                </a:extLst>
              </a:tr>
            </a:tbl>
          </a:graphicData>
        </a:graphic>
      </p:graphicFrame>
      <p:grpSp>
        <p:nvGrpSpPr>
          <p:cNvPr id="8" name="群組 7"/>
          <p:cNvGrpSpPr/>
          <p:nvPr/>
        </p:nvGrpSpPr>
        <p:grpSpPr>
          <a:xfrm>
            <a:off x="7431171" y="5092666"/>
            <a:ext cx="1116632" cy="307777"/>
            <a:chOff x="7631832" y="5949280"/>
            <a:chExt cx="1116632" cy="307777"/>
          </a:xfrm>
        </p:grpSpPr>
        <p:sp>
          <p:nvSpPr>
            <p:cNvPr id="9" name="文字方塊 8"/>
            <p:cNvSpPr txBox="1"/>
            <p:nvPr/>
          </p:nvSpPr>
          <p:spPr>
            <a:xfrm>
              <a:off x="7631832" y="5949280"/>
              <a:ext cx="1116632"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TW" sz="1400"/>
                <a:t>       </a:t>
              </a:r>
              <a:r>
                <a:rPr lang="en-US" altLang="zh-TW" sz="1400" err="1"/>
                <a:t>SBASA</a:t>
              </a:r>
              <a:endParaRPr lang="zh-TW" altLang="en-US" sz="1400"/>
            </a:p>
          </p:txBody>
        </p:sp>
        <p:pic>
          <p:nvPicPr>
            <p:cNvPr id="10" name="圖片 9" descr="搜尋.jpg"/>
            <p:cNvPicPr>
              <a:picLocks noChangeAspect="1"/>
            </p:cNvPicPr>
            <p:nvPr/>
          </p:nvPicPr>
          <p:blipFill>
            <a:blip r:embed="rId3" cstate="print">
              <a:clrChange>
                <a:clrFrom>
                  <a:srgbClr val="FEFFFF"/>
                </a:clrFrom>
                <a:clrTo>
                  <a:srgbClr val="FEFFFF">
                    <a:alpha val="0"/>
                  </a:srgbClr>
                </a:clrTo>
              </a:clrChange>
            </a:blip>
            <a:srcRect/>
            <a:stretch>
              <a:fillRect/>
            </a:stretch>
          </p:blipFill>
          <p:spPr>
            <a:xfrm>
              <a:off x="7668344" y="5949280"/>
              <a:ext cx="285750" cy="276225"/>
            </a:xfrm>
            <a:prstGeom prst="rect">
              <a:avLst/>
            </a:prstGeom>
            <a:noFill/>
            <a:ln>
              <a:noFill/>
            </a:ln>
          </p:spPr>
        </p:pic>
      </p:grpSp>
      <p:pic>
        <p:nvPicPr>
          <p:cNvPr id="11" name="圖片 10" descr="SBASA code.JPG"/>
          <p:cNvPicPr>
            <a:picLocks noChangeAspect="1"/>
          </p:cNvPicPr>
          <p:nvPr/>
        </p:nvPicPr>
        <p:blipFill>
          <a:blip r:embed="rId4" cstate="print"/>
          <a:stretch>
            <a:fillRect/>
          </a:stretch>
        </p:blipFill>
        <p:spPr>
          <a:xfrm>
            <a:off x="7341415" y="3708555"/>
            <a:ext cx="1341103" cy="1341103"/>
          </a:xfrm>
          <a:prstGeom prst="rect">
            <a:avLst/>
          </a:prstGeom>
        </p:spPr>
      </p:pic>
    </p:spTree>
    <p:extLst>
      <p:ext uri="{BB962C8B-B14F-4D97-AF65-F5344CB8AC3E}">
        <p14:creationId xmlns:p14="http://schemas.microsoft.com/office/powerpoint/2010/main" val="32781377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官網</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47</a:t>
            </a:fld>
            <a:endParaRPr lang="zh-TW" altLang="en-US"/>
          </a:p>
        </p:txBody>
      </p:sp>
      <p:pic>
        <p:nvPicPr>
          <p:cNvPr id="5" name="圖片 4">
            <a:hlinkClick r:id="rId3"/>
          </p:cNvPr>
          <p:cNvPicPr>
            <a:picLocks noChangeAspect="1"/>
          </p:cNvPicPr>
          <p:nvPr/>
        </p:nvPicPr>
        <p:blipFill>
          <a:blip r:embed="rId4"/>
          <a:stretch>
            <a:fillRect/>
          </a:stretch>
        </p:blipFill>
        <p:spPr>
          <a:xfrm>
            <a:off x="405812" y="1359339"/>
            <a:ext cx="8332376" cy="4418891"/>
          </a:xfrm>
          <a:prstGeom prst="rect">
            <a:avLst/>
          </a:prstGeom>
        </p:spPr>
      </p:pic>
      <p:grpSp>
        <p:nvGrpSpPr>
          <p:cNvPr id="9" name="群組 8"/>
          <p:cNvGrpSpPr/>
          <p:nvPr/>
        </p:nvGrpSpPr>
        <p:grpSpPr>
          <a:xfrm>
            <a:off x="1585609" y="2042809"/>
            <a:ext cx="4495597" cy="4264768"/>
            <a:chOff x="1585609" y="2042809"/>
            <a:chExt cx="4495597" cy="4264768"/>
          </a:xfrm>
        </p:grpSpPr>
        <p:sp>
          <p:nvSpPr>
            <p:cNvPr id="6" name="矩形 5"/>
            <p:cNvSpPr/>
            <p:nvPr/>
          </p:nvSpPr>
          <p:spPr>
            <a:xfrm>
              <a:off x="1585609" y="2042809"/>
              <a:ext cx="846306" cy="3404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p:cNvPicPr>
              <a:picLocks noChangeAspect="1"/>
            </p:cNvPicPr>
            <p:nvPr/>
          </p:nvPicPr>
          <p:blipFill>
            <a:blip r:embed="rId5"/>
            <a:stretch>
              <a:fillRect/>
            </a:stretch>
          </p:blipFill>
          <p:spPr>
            <a:xfrm>
              <a:off x="3471356" y="2383277"/>
              <a:ext cx="2609850" cy="3924300"/>
            </a:xfrm>
            <a:prstGeom prst="rect">
              <a:avLst/>
            </a:prstGeom>
          </p:spPr>
        </p:pic>
        <p:sp>
          <p:nvSpPr>
            <p:cNvPr id="8" name="向右箭號 7"/>
            <p:cNvSpPr/>
            <p:nvPr/>
          </p:nvSpPr>
          <p:spPr>
            <a:xfrm rot="2085985">
              <a:off x="2134013" y="2542595"/>
              <a:ext cx="1300078" cy="84630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50726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48</a:t>
            </a:fld>
            <a:endParaRPr lang="zh-TW" altLang="en-US"/>
          </a:p>
        </p:txBody>
      </p:sp>
      <p:grpSp>
        <p:nvGrpSpPr>
          <p:cNvPr id="5" name="群組 5"/>
          <p:cNvGrpSpPr>
            <a:grpSpLocks/>
          </p:cNvGrpSpPr>
          <p:nvPr/>
        </p:nvGrpSpPr>
        <p:grpSpPr bwMode="auto">
          <a:xfrm>
            <a:off x="1222512" y="403875"/>
            <a:ext cx="7632823" cy="5123916"/>
            <a:chOff x="755650" y="1118337"/>
            <a:chExt cx="7632823" cy="4730529"/>
          </a:xfrm>
        </p:grpSpPr>
        <p:grpSp>
          <p:nvGrpSpPr>
            <p:cNvPr id="6" name="群組 18"/>
            <p:cNvGrpSpPr>
              <a:grpSpLocks/>
            </p:cNvGrpSpPr>
            <p:nvPr/>
          </p:nvGrpSpPr>
          <p:grpSpPr bwMode="auto">
            <a:xfrm>
              <a:off x="755650" y="1118337"/>
              <a:ext cx="7632823" cy="4730529"/>
              <a:chOff x="755650" y="1118946"/>
              <a:chExt cx="7632823" cy="4729275"/>
            </a:xfrm>
          </p:grpSpPr>
          <p:sp>
            <p:nvSpPr>
              <p:cNvPr id="9" name="文字方塊 3"/>
              <p:cNvSpPr txBox="1">
                <a:spLocks noChangeArrowheads="1"/>
              </p:cNvSpPr>
              <p:nvPr/>
            </p:nvSpPr>
            <p:spPr bwMode="auto">
              <a:xfrm>
                <a:off x="755650" y="2504405"/>
                <a:ext cx="1223963" cy="516005"/>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TW" altLang="en-US" sz="3033">
                    <a:latin typeface="標楷體" panose="03000509000000000000" pitchFamily="65" charset="-120"/>
                    <a:ea typeface="標楷體" panose="03000509000000000000" pitchFamily="65" charset="-120"/>
                  </a:rPr>
                  <a:t>教學</a:t>
                </a:r>
                <a:endParaRPr lang="en-US" altLang="zh-TW" sz="3033">
                  <a:latin typeface="標楷體" panose="03000509000000000000" pitchFamily="65" charset="-120"/>
                  <a:ea typeface="標楷體" panose="03000509000000000000" pitchFamily="65" charset="-120"/>
                </a:endParaRPr>
              </a:p>
            </p:txBody>
          </p:sp>
          <p:sp>
            <p:nvSpPr>
              <p:cNvPr id="10" name="文字方塊 4"/>
              <p:cNvSpPr txBox="1">
                <a:spLocks noChangeArrowheads="1"/>
              </p:cNvSpPr>
              <p:nvPr/>
            </p:nvSpPr>
            <p:spPr bwMode="auto">
              <a:xfrm>
                <a:off x="3022600" y="2504405"/>
                <a:ext cx="2125513" cy="516005"/>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TW" altLang="en-US" sz="3033">
                    <a:latin typeface="標楷體" panose="03000509000000000000" pitchFamily="65" charset="-120"/>
                    <a:ea typeface="標楷體" panose="03000509000000000000" pitchFamily="65" charset="-120"/>
                  </a:rPr>
                  <a:t>課程</a:t>
                </a:r>
                <a:r>
                  <a:rPr lang="en-US" altLang="zh-TW" sz="3033">
                    <a:latin typeface="標楷體" panose="03000509000000000000" pitchFamily="65" charset="-120"/>
                    <a:ea typeface="標楷體" panose="03000509000000000000" pitchFamily="65" charset="-120"/>
                  </a:rPr>
                  <a:t>/</a:t>
                </a:r>
                <a:r>
                  <a:rPr lang="zh-TW" altLang="en-US" sz="3033">
                    <a:latin typeface="標楷體" panose="03000509000000000000" pitchFamily="65" charset="-120"/>
                    <a:ea typeface="標楷體" panose="03000509000000000000" pitchFamily="65" charset="-120"/>
                  </a:rPr>
                  <a:t>教材</a:t>
                </a:r>
                <a:endParaRPr lang="en-US" altLang="zh-TW" sz="3033">
                  <a:latin typeface="標楷體" panose="03000509000000000000" pitchFamily="65" charset="-120"/>
                  <a:ea typeface="標楷體" panose="03000509000000000000" pitchFamily="65" charset="-120"/>
                </a:endParaRPr>
              </a:p>
            </p:txBody>
          </p:sp>
          <p:sp>
            <p:nvSpPr>
              <p:cNvPr id="11" name="文字方塊 5"/>
              <p:cNvSpPr txBox="1">
                <a:spLocks noChangeArrowheads="1"/>
              </p:cNvSpPr>
              <p:nvPr/>
            </p:nvSpPr>
            <p:spPr bwMode="auto">
              <a:xfrm>
                <a:off x="5724350" y="2504405"/>
                <a:ext cx="1223963" cy="516005"/>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TW" altLang="en-US" sz="3033">
                    <a:latin typeface="標楷體" panose="03000509000000000000" pitchFamily="65" charset="-120"/>
                    <a:ea typeface="標楷體" panose="03000509000000000000" pitchFamily="65" charset="-120"/>
                  </a:rPr>
                  <a:t>評量</a:t>
                </a:r>
                <a:endParaRPr lang="en-US" altLang="zh-TW" sz="3033">
                  <a:latin typeface="標楷體" panose="03000509000000000000" pitchFamily="65" charset="-120"/>
                  <a:ea typeface="標楷體" panose="03000509000000000000" pitchFamily="65" charset="-120"/>
                </a:endParaRPr>
              </a:p>
            </p:txBody>
          </p:sp>
          <p:cxnSp>
            <p:nvCxnSpPr>
              <p:cNvPr id="12" name="直線接點 11"/>
              <p:cNvCxnSpPr/>
              <p:nvPr/>
            </p:nvCxnSpPr>
            <p:spPr bwMode="auto">
              <a:xfrm>
                <a:off x="3924300" y="1807089"/>
                <a:ext cx="0" cy="495248"/>
              </a:xfrm>
              <a:prstGeom prst="line">
                <a:avLst/>
              </a:prstGeom>
              <a:ln/>
            </p:spPr>
            <p:style>
              <a:lnRef idx="2">
                <a:schemeClr val="accent6">
                  <a:shade val="50000"/>
                </a:schemeClr>
              </a:lnRef>
              <a:fillRef idx="1">
                <a:schemeClr val="accent6"/>
              </a:fillRef>
              <a:effectRef idx="0">
                <a:schemeClr val="accent6"/>
              </a:effectRef>
              <a:fontRef idx="minor">
                <a:schemeClr val="lt1"/>
              </a:fontRef>
            </p:style>
          </p:cxnSp>
          <p:cxnSp>
            <p:nvCxnSpPr>
              <p:cNvPr id="13" name="直線接點 12"/>
              <p:cNvCxnSpPr/>
              <p:nvPr/>
            </p:nvCxnSpPr>
            <p:spPr bwMode="auto">
              <a:xfrm>
                <a:off x="1366838" y="2288051"/>
                <a:ext cx="2592387" cy="0"/>
              </a:xfrm>
              <a:prstGeom prst="line">
                <a:avLst/>
              </a:prstGeom>
              <a:ln/>
            </p:spPr>
            <p:style>
              <a:lnRef idx="2">
                <a:schemeClr val="accent6">
                  <a:shade val="50000"/>
                </a:schemeClr>
              </a:lnRef>
              <a:fillRef idx="1">
                <a:schemeClr val="accent6"/>
              </a:fillRef>
              <a:effectRef idx="0">
                <a:schemeClr val="accent6"/>
              </a:effectRef>
              <a:fontRef idx="minor">
                <a:schemeClr val="lt1"/>
              </a:fontRef>
            </p:style>
          </p:cxnSp>
          <p:cxnSp>
            <p:nvCxnSpPr>
              <p:cNvPr id="14" name="直線接點 13"/>
              <p:cNvCxnSpPr/>
              <p:nvPr/>
            </p:nvCxnSpPr>
            <p:spPr bwMode="auto">
              <a:xfrm>
                <a:off x="3959225" y="2288051"/>
                <a:ext cx="2087563" cy="0"/>
              </a:xfrm>
              <a:prstGeom prst="line">
                <a:avLst/>
              </a:prstGeom>
              <a:ln/>
            </p:spPr>
            <p:style>
              <a:lnRef idx="2">
                <a:schemeClr val="accent6">
                  <a:shade val="50000"/>
                </a:schemeClr>
              </a:lnRef>
              <a:fillRef idx="1">
                <a:schemeClr val="accent6"/>
              </a:fillRef>
              <a:effectRef idx="0">
                <a:schemeClr val="accent6"/>
              </a:effectRef>
              <a:fontRef idx="minor">
                <a:schemeClr val="lt1"/>
              </a:fontRef>
            </p:style>
          </p:cxnSp>
          <p:cxnSp>
            <p:nvCxnSpPr>
              <p:cNvPr id="15" name="直線接點 14"/>
              <p:cNvCxnSpPr>
                <a:endCxn id="9" idx="0"/>
              </p:cNvCxnSpPr>
              <p:nvPr/>
            </p:nvCxnSpPr>
            <p:spPr bwMode="auto">
              <a:xfrm flipH="1">
                <a:off x="1367632" y="2302337"/>
                <a:ext cx="795" cy="202068"/>
              </a:xfrm>
              <a:prstGeom prst="line">
                <a:avLst/>
              </a:prstGeom>
              <a:ln/>
            </p:spPr>
            <p:style>
              <a:lnRef idx="2">
                <a:schemeClr val="accent6">
                  <a:shade val="50000"/>
                </a:schemeClr>
              </a:lnRef>
              <a:fillRef idx="1">
                <a:schemeClr val="accent6"/>
              </a:fillRef>
              <a:effectRef idx="0">
                <a:schemeClr val="accent6"/>
              </a:effectRef>
              <a:fontRef idx="minor">
                <a:schemeClr val="lt1"/>
              </a:fontRef>
            </p:style>
          </p:cxnSp>
          <p:cxnSp>
            <p:nvCxnSpPr>
              <p:cNvPr id="16" name="直線接點 15"/>
              <p:cNvCxnSpPr>
                <a:endCxn id="11" idx="0"/>
              </p:cNvCxnSpPr>
              <p:nvPr/>
            </p:nvCxnSpPr>
            <p:spPr bwMode="auto">
              <a:xfrm>
                <a:off x="6335538" y="2288051"/>
                <a:ext cx="794" cy="216354"/>
              </a:xfrm>
              <a:prstGeom prst="line">
                <a:avLst/>
              </a:prstGeom>
              <a:ln/>
            </p:spPr>
            <p:style>
              <a:lnRef idx="2">
                <a:schemeClr val="accent6">
                  <a:shade val="50000"/>
                </a:schemeClr>
              </a:lnRef>
              <a:fillRef idx="1">
                <a:schemeClr val="accent6"/>
              </a:fillRef>
              <a:effectRef idx="0">
                <a:schemeClr val="accent6"/>
              </a:effectRef>
              <a:fontRef idx="minor">
                <a:schemeClr val="lt1"/>
              </a:fontRef>
            </p:style>
          </p:cxnSp>
          <p:cxnSp>
            <p:nvCxnSpPr>
              <p:cNvPr id="17" name="直線接點 16"/>
              <p:cNvCxnSpPr>
                <a:endCxn id="10" idx="0"/>
              </p:cNvCxnSpPr>
              <p:nvPr/>
            </p:nvCxnSpPr>
            <p:spPr bwMode="auto">
              <a:xfrm>
                <a:off x="3924301" y="2288051"/>
                <a:ext cx="161056" cy="216354"/>
              </a:xfrm>
              <a:prstGeom prst="line">
                <a:avLst/>
              </a:prstGeom>
              <a:ln/>
            </p:spPr>
            <p:style>
              <a:lnRef idx="2">
                <a:schemeClr val="accent6">
                  <a:shade val="50000"/>
                </a:schemeClr>
              </a:lnRef>
              <a:fillRef idx="1">
                <a:schemeClr val="accent6"/>
              </a:fillRef>
              <a:effectRef idx="0">
                <a:schemeClr val="accent6"/>
              </a:effectRef>
              <a:fontRef idx="minor">
                <a:schemeClr val="lt1"/>
              </a:fontRef>
            </p:style>
          </p:cxnSp>
          <p:sp>
            <p:nvSpPr>
              <p:cNvPr id="18" name="文字方塊 6"/>
              <p:cNvSpPr txBox="1">
                <a:spLocks noChangeArrowheads="1"/>
              </p:cNvSpPr>
              <p:nvPr/>
            </p:nvSpPr>
            <p:spPr bwMode="auto">
              <a:xfrm>
                <a:off x="5003303" y="3755355"/>
                <a:ext cx="2305050" cy="823808"/>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TW" altLang="en-US" sz="2600">
                    <a:solidFill>
                      <a:srgbClr val="FF0000"/>
                    </a:solidFill>
                    <a:latin typeface="標楷體" panose="03000509000000000000" pitchFamily="65" charset="-120"/>
                    <a:ea typeface="標楷體" panose="03000509000000000000" pitchFamily="65" charset="-120"/>
                  </a:rPr>
                  <a:t>素養導向</a:t>
                </a:r>
              </a:p>
              <a:p>
                <a:pPr algn="ctr" eaLnBrk="1" hangingPunct="1"/>
                <a:r>
                  <a:rPr lang="zh-TW" altLang="en-US" sz="2600">
                    <a:solidFill>
                      <a:srgbClr val="FF0000"/>
                    </a:solidFill>
                    <a:latin typeface="標楷體" panose="03000509000000000000" pitchFamily="65" charset="-120"/>
                    <a:ea typeface="標楷體" panose="03000509000000000000" pitchFamily="65" charset="-120"/>
                  </a:rPr>
                  <a:t>標準本位評量</a:t>
                </a:r>
              </a:p>
            </p:txBody>
          </p:sp>
          <p:cxnSp>
            <p:nvCxnSpPr>
              <p:cNvPr id="19" name="直線接點 30"/>
              <p:cNvCxnSpPr>
                <a:cxnSpLocks noChangeShapeType="1"/>
              </p:cNvCxnSpPr>
              <p:nvPr/>
            </p:nvCxnSpPr>
            <p:spPr bwMode="auto">
              <a:xfrm flipH="1">
                <a:off x="6300241" y="3050505"/>
                <a:ext cx="0" cy="704850"/>
              </a:xfrm>
              <a:prstGeom prst="line">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cxnSp>
          <p:sp>
            <p:nvSpPr>
              <p:cNvPr id="20" name="文字方塊 7"/>
              <p:cNvSpPr txBox="1">
                <a:spLocks noChangeArrowheads="1"/>
              </p:cNvSpPr>
              <p:nvPr/>
            </p:nvSpPr>
            <p:spPr bwMode="auto">
              <a:xfrm>
                <a:off x="4428579" y="5332216"/>
                <a:ext cx="1871662" cy="516005"/>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TW" altLang="en-US" sz="3033">
                    <a:latin typeface="標楷體" panose="03000509000000000000" pitchFamily="65" charset="-120"/>
                    <a:ea typeface="標楷體" panose="03000509000000000000" pitchFamily="65" charset="-120"/>
                  </a:rPr>
                  <a:t>診斷補救</a:t>
                </a:r>
                <a:endParaRPr lang="en-US" altLang="zh-TW" sz="3033">
                  <a:latin typeface="標楷體" panose="03000509000000000000" pitchFamily="65" charset="-120"/>
                  <a:ea typeface="標楷體" panose="03000509000000000000" pitchFamily="65" charset="-120"/>
                </a:endParaRPr>
              </a:p>
            </p:txBody>
          </p:sp>
          <p:sp>
            <p:nvSpPr>
              <p:cNvPr id="21" name="文字方塊 8"/>
              <p:cNvSpPr txBox="1">
                <a:spLocks noChangeArrowheads="1"/>
              </p:cNvSpPr>
              <p:nvPr/>
            </p:nvSpPr>
            <p:spPr bwMode="auto">
              <a:xfrm>
                <a:off x="6443786" y="5332216"/>
                <a:ext cx="1944687" cy="516005"/>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TW" altLang="en-US" sz="3033">
                    <a:latin typeface="標楷體" panose="03000509000000000000" pitchFamily="65" charset="-120"/>
                    <a:ea typeface="標楷體" panose="03000509000000000000" pitchFamily="65" charset="-120"/>
                  </a:rPr>
                  <a:t>教學回饋</a:t>
                </a:r>
                <a:endParaRPr lang="en-US" altLang="zh-TW" sz="3033">
                  <a:latin typeface="標楷體" panose="03000509000000000000" pitchFamily="65" charset="-120"/>
                  <a:ea typeface="標楷體" panose="03000509000000000000" pitchFamily="65" charset="-120"/>
                </a:endParaRPr>
              </a:p>
            </p:txBody>
          </p:sp>
          <p:sp>
            <p:nvSpPr>
              <p:cNvPr id="22" name="Line 25"/>
              <p:cNvSpPr>
                <a:spLocks noChangeShapeType="1"/>
              </p:cNvSpPr>
              <p:nvPr/>
            </p:nvSpPr>
            <p:spPr bwMode="auto">
              <a:xfrm flipH="1">
                <a:off x="1368424" y="3441030"/>
                <a:ext cx="4931816" cy="0"/>
              </a:xfrm>
              <a:prstGeom prst="line">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a:lstStyle/>
              <a:p>
                <a:endParaRPr lang="zh-TW" altLang="en-US"/>
              </a:p>
            </p:txBody>
          </p:sp>
          <p:sp>
            <p:nvSpPr>
              <p:cNvPr id="23" name="Line 24"/>
              <p:cNvSpPr>
                <a:spLocks noChangeShapeType="1"/>
              </p:cNvSpPr>
              <p:nvPr/>
            </p:nvSpPr>
            <p:spPr bwMode="auto">
              <a:xfrm flipV="1">
                <a:off x="1366838" y="3050505"/>
                <a:ext cx="0" cy="360363"/>
              </a:xfrm>
              <a:prstGeom prst="line">
                <a:avLst/>
              </a:prstGeom>
              <a:ln>
                <a:headEnd/>
                <a:tailEnd type="triangle" w="med" len="med"/>
              </a:ln>
              <a:extLst/>
            </p:spPr>
            <p:style>
              <a:lnRef idx="2">
                <a:schemeClr val="accent6">
                  <a:shade val="50000"/>
                </a:schemeClr>
              </a:lnRef>
              <a:fillRef idx="1">
                <a:schemeClr val="accent6"/>
              </a:fillRef>
              <a:effectRef idx="0">
                <a:schemeClr val="accent6"/>
              </a:effectRef>
              <a:fontRef idx="minor">
                <a:schemeClr val="lt1"/>
              </a:fontRef>
            </p:style>
            <p:txBody>
              <a:bodyPr/>
              <a:lstStyle/>
              <a:p>
                <a:endParaRPr lang="zh-TW" altLang="en-US"/>
              </a:p>
            </p:txBody>
          </p:sp>
          <p:sp>
            <p:nvSpPr>
              <p:cNvPr id="24" name="文字方塊 38"/>
              <p:cNvSpPr txBox="1">
                <a:spLocks noChangeArrowheads="1"/>
              </p:cNvSpPr>
              <p:nvPr/>
            </p:nvSpPr>
            <p:spPr bwMode="auto">
              <a:xfrm>
                <a:off x="2669381" y="1118946"/>
                <a:ext cx="2872582" cy="516005"/>
              </a:xfrm>
              <a:prstGeom prst="rect">
                <a:avLst/>
              </a:prstGeom>
              <a:ln>
                <a:headEnd/>
                <a:tailEnd/>
              </a:ln>
              <a:extLst/>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zh-TW" altLang="en-US" sz="3033">
                    <a:solidFill>
                      <a:srgbClr val="000000"/>
                    </a:solidFill>
                    <a:latin typeface="標楷體" panose="03000509000000000000" pitchFamily="65" charset="-120"/>
                    <a:ea typeface="標楷體" panose="03000509000000000000" pitchFamily="65" charset="-120"/>
                  </a:rPr>
                  <a:t>核心素養課綱</a:t>
                </a:r>
              </a:p>
            </p:txBody>
          </p:sp>
        </p:grpSp>
        <p:cxnSp>
          <p:nvCxnSpPr>
            <p:cNvPr id="7" name="直線單箭頭接點 6"/>
            <p:cNvCxnSpPr/>
            <p:nvPr/>
          </p:nvCxnSpPr>
          <p:spPr>
            <a:xfrm flipH="1">
              <a:off x="5220122" y="4561419"/>
              <a:ext cx="936103" cy="760247"/>
            </a:xfrm>
            <a:prstGeom prst="straightConnector1">
              <a:avLst/>
            </a:prstGeom>
            <a:ln>
              <a:tailEnd type="triangle"/>
            </a:ln>
          </p:spPr>
          <p:style>
            <a:lnRef idx="2">
              <a:schemeClr val="accent6">
                <a:shade val="50000"/>
              </a:schemeClr>
            </a:lnRef>
            <a:fillRef idx="1">
              <a:schemeClr val="accent6"/>
            </a:fillRef>
            <a:effectRef idx="0">
              <a:schemeClr val="accent6"/>
            </a:effectRef>
            <a:fontRef idx="minor">
              <a:schemeClr val="lt1"/>
            </a:fontRef>
          </p:style>
        </p:cxnSp>
        <p:cxnSp>
          <p:nvCxnSpPr>
            <p:cNvPr id="8" name="直線單箭頭接點 7"/>
            <p:cNvCxnSpPr>
              <a:endCxn id="21" idx="0"/>
            </p:cNvCxnSpPr>
            <p:nvPr/>
          </p:nvCxnSpPr>
          <p:spPr>
            <a:xfrm>
              <a:off x="6156225" y="4579472"/>
              <a:ext cx="1259905" cy="753252"/>
            </a:xfrm>
            <a:prstGeom prst="straightConnector1">
              <a:avLst/>
            </a:prstGeom>
            <a:ln>
              <a:tailEnd type="triangle"/>
            </a:ln>
          </p:spPr>
          <p:style>
            <a:lnRef idx="2">
              <a:schemeClr val="accent6">
                <a:shade val="50000"/>
              </a:schemeClr>
            </a:lnRef>
            <a:fillRef idx="1">
              <a:schemeClr val="accent6"/>
            </a:fillRef>
            <a:effectRef idx="0">
              <a:schemeClr val="accent6"/>
            </a:effectRef>
            <a:fontRef idx="minor">
              <a:schemeClr val="lt1"/>
            </a:fontRef>
          </p:style>
        </p:cxnSp>
      </p:grpSp>
      <p:grpSp>
        <p:nvGrpSpPr>
          <p:cNvPr id="25" name="群組 9"/>
          <p:cNvGrpSpPr>
            <a:grpSpLocks/>
          </p:cNvGrpSpPr>
          <p:nvPr/>
        </p:nvGrpSpPr>
        <p:grpSpPr bwMode="auto">
          <a:xfrm>
            <a:off x="582812" y="3477800"/>
            <a:ext cx="4651375" cy="655241"/>
            <a:chOff x="1883688" y="1240492"/>
            <a:chExt cx="6919271" cy="580500"/>
          </a:xfrm>
        </p:grpSpPr>
        <p:sp>
          <p:nvSpPr>
            <p:cNvPr id="26" name="橢圓 25"/>
            <p:cNvSpPr/>
            <p:nvPr/>
          </p:nvSpPr>
          <p:spPr bwMode="auto">
            <a:xfrm>
              <a:off x="1883688" y="1328862"/>
              <a:ext cx="632889" cy="450992"/>
            </a:xfrm>
            <a:prstGeom prst="ellipse">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733" b="1">
                  <a:solidFill>
                    <a:schemeClr val="tx1"/>
                  </a:solidFill>
                  <a:latin typeface="標楷體" pitchFamily="65" charset="-120"/>
                  <a:ea typeface="標楷體" pitchFamily="65" charset="-120"/>
                </a:rPr>
                <a:t>優秀</a:t>
              </a:r>
            </a:p>
          </p:txBody>
        </p:sp>
        <p:sp>
          <p:nvSpPr>
            <p:cNvPr id="27" name="橢圓 26"/>
            <p:cNvSpPr/>
            <p:nvPr/>
          </p:nvSpPr>
          <p:spPr bwMode="auto">
            <a:xfrm>
              <a:off x="3640663" y="1348670"/>
              <a:ext cx="566766" cy="444897"/>
            </a:xfrm>
            <a:prstGeom prst="ellipse">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733" b="1">
                  <a:solidFill>
                    <a:schemeClr val="tx1"/>
                  </a:solidFill>
                  <a:latin typeface="標楷體" pitchFamily="65" charset="-120"/>
                  <a:ea typeface="標楷體" pitchFamily="65" charset="-120"/>
                </a:rPr>
                <a:t>良好</a:t>
              </a:r>
            </a:p>
          </p:txBody>
        </p:sp>
        <p:sp>
          <p:nvSpPr>
            <p:cNvPr id="28" name="橢圓 27"/>
            <p:cNvSpPr/>
            <p:nvPr/>
          </p:nvSpPr>
          <p:spPr bwMode="auto">
            <a:xfrm>
              <a:off x="5322070" y="1316673"/>
              <a:ext cx="616358" cy="434232"/>
            </a:xfrm>
            <a:prstGeom prst="ellipse">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733" b="1">
                  <a:solidFill>
                    <a:schemeClr val="tx1"/>
                  </a:solidFill>
                  <a:latin typeface="標楷體" pitchFamily="65" charset="-120"/>
                  <a:ea typeface="標楷體" pitchFamily="65" charset="-120"/>
                </a:rPr>
                <a:t>基礎</a:t>
              </a:r>
            </a:p>
          </p:txBody>
        </p:sp>
        <p:sp>
          <p:nvSpPr>
            <p:cNvPr id="29" name="橢圓 28"/>
            <p:cNvSpPr/>
            <p:nvPr/>
          </p:nvSpPr>
          <p:spPr bwMode="auto">
            <a:xfrm>
              <a:off x="7293943" y="1266394"/>
              <a:ext cx="500643" cy="554598"/>
            </a:xfrm>
            <a:prstGeom prst="ellipse">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733" b="1">
                  <a:solidFill>
                    <a:schemeClr val="tx1"/>
                  </a:solidFill>
                  <a:latin typeface="標楷體" pitchFamily="65" charset="-120"/>
                  <a:ea typeface="標楷體" pitchFamily="65" charset="-120"/>
                </a:rPr>
                <a:t>不足</a:t>
              </a:r>
            </a:p>
          </p:txBody>
        </p:sp>
        <p:sp>
          <p:nvSpPr>
            <p:cNvPr id="30" name="橢圓 29"/>
            <p:cNvSpPr/>
            <p:nvPr/>
          </p:nvSpPr>
          <p:spPr bwMode="auto">
            <a:xfrm>
              <a:off x="8222024" y="1240492"/>
              <a:ext cx="580935" cy="571358"/>
            </a:xfrm>
            <a:prstGeom prst="ellipse">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733" b="1">
                  <a:solidFill>
                    <a:schemeClr val="tx1"/>
                  </a:solidFill>
                  <a:latin typeface="標楷體" pitchFamily="65" charset="-120"/>
                  <a:ea typeface="標楷體" pitchFamily="65" charset="-120"/>
                </a:rPr>
                <a:t>落後</a:t>
              </a:r>
            </a:p>
          </p:txBody>
        </p:sp>
      </p:grpSp>
      <p:sp>
        <p:nvSpPr>
          <p:cNvPr id="31" name="矩形 30"/>
          <p:cNvSpPr/>
          <p:nvPr/>
        </p:nvSpPr>
        <p:spPr>
          <a:xfrm>
            <a:off x="1570237" y="3558630"/>
            <a:ext cx="1920875" cy="54345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向下箭號 31"/>
          <p:cNvSpPr/>
          <p:nvPr/>
        </p:nvSpPr>
        <p:spPr>
          <a:xfrm>
            <a:off x="2860277" y="1138882"/>
            <a:ext cx="569913" cy="2295922"/>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3" name="Rechteck 7" descr="&#10;&#10;&#10;&#10;&#10;&#10;&#10;&#10;&#10;&#10;&#10;&#10;&#10;&#10;&#10;&#10;&#10;&#10;&#10;&#10;&#10;&#10;&#10;&#10;&#10;&#10;&#10;&#10;&#10;&#10;&#10;&#10;&#10;&#10;&#10;&#10;&#10;&#10;&#10;&#10;&#10;&#10;&#10;&#10;&#10;&#10;&#10;&#10;&#10;&#10;&#10;&#10;&#10;&#10;&#10;&#10;&#10;&#10;&#10;www.PresentationLoad.com"/>
          <p:cNvSpPr/>
          <p:nvPr/>
        </p:nvSpPr>
        <p:spPr bwMode="gray">
          <a:xfrm>
            <a:off x="2860277" y="1073841"/>
            <a:ext cx="5925243" cy="660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351000" tIns="39000" rIns="234000" bIns="39000" anchor="ctr"/>
          <a:lstStyle/>
          <a:p>
            <a:pPr>
              <a:spcAft>
                <a:spcPct val="20000"/>
              </a:spcAft>
              <a:defRPr/>
            </a:pPr>
            <a:r>
              <a:rPr lang="zh-TW" altLang="en-US" sz="2600" b="1">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課綱的學習表現</a:t>
            </a:r>
            <a:r>
              <a:rPr lang="en-US" altLang="zh-TW" sz="2600" b="1">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600" b="1">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評量標準 </a:t>
            </a:r>
            <a:r>
              <a:rPr lang="en-US" altLang="zh-TW" sz="2600" b="1">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B-C</a:t>
            </a:r>
            <a:r>
              <a:rPr lang="zh-TW" altLang="en-US" sz="2600" b="1">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等級</a:t>
            </a:r>
            <a:endParaRPr lang="en-US" sz="2600" b="1" noProof="1">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4" name="矩形 5"/>
          <p:cNvSpPr>
            <a:spLocks noChangeArrowheads="1"/>
          </p:cNvSpPr>
          <p:nvPr/>
        </p:nvSpPr>
        <p:spPr bwMode="auto">
          <a:xfrm>
            <a:off x="744736" y="4299860"/>
            <a:ext cx="4489450" cy="646331"/>
          </a:xfrm>
          <a:prstGeom prst="rect">
            <a:avLst/>
          </a:prstGeom>
          <a:solidFill>
            <a:srgbClr val="92D050"/>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zh-TW" dirty="0">
                <a:latin typeface="Times New Roman" panose="02020603050405020304" pitchFamily="18" charset="0"/>
                <a:cs typeface="Times New Roman" panose="02020603050405020304" pitchFamily="18" charset="0"/>
              </a:rPr>
              <a:t>A</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B</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C</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D</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E</a:t>
            </a:r>
          </a:p>
          <a:p>
            <a:pPr algn="ctr">
              <a:defRPr/>
            </a:pPr>
            <a:r>
              <a:rPr lang="zh-TW" altLang="en-US" dirty="0">
                <a:latin typeface="標楷體" panose="03000509000000000000" pitchFamily="65" charset="-120"/>
                <a:ea typeface="標楷體" panose="03000509000000000000" pitchFamily="65" charset="-120"/>
                <a:cs typeface="Times New Roman" panose="02020603050405020304" pitchFamily="18" charset="0"/>
              </a:rPr>
              <a:t>五個</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表現等級</a:t>
            </a:r>
          </a:p>
        </p:txBody>
      </p:sp>
      <p:sp>
        <p:nvSpPr>
          <p:cNvPr id="35" name="矩形 34"/>
          <p:cNvSpPr/>
          <p:nvPr/>
        </p:nvSpPr>
        <p:spPr>
          <a:xfrm>
            <a:off x="481211" y="3476080"/>
            <a:ext cx="3224212" cy="2151459"/>
          </a:xfrm>
          <a:prstGeom prst="rect">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p>
        </p:txBody>
      </p:sp>
      <p:sp>
        <p:nvSpPr>
          <p:cNvPr id="36" name="矩形 35"/>
          <p:cNvSpPr/>
          <p:nvPr/>
        </p:nvSpPr>
        <p:spPr>
          <a:xfrm>
            <a:off x="3746699" y="3476080"/>
            <a:ext cx="1554163" cy="2175536"/>
          </a:xfrm>
          <a:prstGeom prst="rect">
            <a:avLst/>
          </a:prstGeom>
          <a:noFill/>
          <a:ln w="57150">
            <a:solidFill>
              <a:srgbClr val="422C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文字方塊 36"/>
          <p:cNvSpPr txBox="1"/>
          <p:nvPr/>
        </p:nvSpPr>
        <p:spPr>
          <a:xfrm>
            <a:off x="258682" y="5548429"/>
            <a:ext cx="3417888" cy="992579"/>
          </a:xfrm>
          <a:prstGeom prst="rect">
            <a:avLst/>
          </a:prstGeom>
          <a:noFill/>
        </p:spPr>
        <p:txBody>
          <a:bodyPr>
            <a:spAutoFit/>
          </a:bodyPr>
          <a:lstStyle/>
          <a:p>
            <a:pPr algn="ctr">
              <a:defRPr/>
            </a:pPr>
            <a:r>
              <a:rPr lang="zh-TW" altLang="en-US" sz="585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通過</a:t>
            </a:r>
          </a:p>
        </p:txBody>
      </p:sp>
      <p:sp>
        <p:nvSpPr>
          <p:cNvPr id="38" name="文字方塊 37"/>
          <p:cNvSpPr txBox="1"/>
          <p:nvPr/>
        </p:nvSpPr>
        <p:spPr>
          <a:xfrm>
            <a:off x="3308549" y="5548429"/>
            <a:ext cx="2665413" cy="992579"/>
          </a:xfrm>
          <a:prstGeom prst="rect">
            <a:avLst/>
          </a:prstGeom>
          <a:noFill/>
        </p:spPr>
        <p:txBody>
          <a:bodyPr>
            <a:spAutoFit/>
          </a:bodyPr>
          <a:lstStyle/>
          <a:p>
            <a:pPr algn="ctr">
              <a:defRPr/>
            </a:pPr>
            <a:r>
              <a:rPr lang="zh-TW" altLang="en-US" sz="5850" b="1" dirty="0">
                <a:solidFill>
                  <a:srgbClr val="422C1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待加強</a:t>
            </a:r>
          </a:p>
        </p:txBody>
      </p:sp>
    </p:spTree>
    <p:extLst>
      <p:ext uri="{BB962C8B-B14F-4D97-AF65-F5344CB8AC3E}">
        <p14:creationId xmlns:p14="http://schemas.microsoft.com/office/powerpoint/2010/main" val="409466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r>
              <a:rPr lang="zh-TW" altLang="en-US"/>
              <a:t>表現等級</a:t>
            </a:r>
          </a:p>
        </p:txBody>
      </p:sp>
      <p:sp>
        <p:nvSpPr>
          <p:cNvPr id="3" name="內容版面配置區 2"/>
          <p:cNvSpPr>
            <a:spLocks noGrp="1"/>
          </p:cNvSpPr>
          <p:nvPr>
            <p:ph idx="1"/>
          </p:nvPr>
        </p:nvSpPr>
        <p:spPr/>
        <p:txBody>
          <a:bodyPr/>
          <a:lstStyle/>
          <a:p>
            <a:r>
              <a:rPr lang="zh-TW" altLang="en-US"/>
              <a:t>分五級的原因：</a:t>
            </a:r>
            <a:endParaRPr lang="en-US" altLang="zh-TW"/>
          </a:p>
          <a:p>
            <a:pPr lvl="1"/>
            <a:r>
              <a:rPr lang="zh-TW" altLang="en-US" sz="2800"/>
              <a:t>與</a:t>
            </a:r>
            <a:r>
              <a:rPr lang="zh-TW" altLang="zh-TW" sz="2800"/>
              <a:t>國內現行的教學評量</a:t>
            </a:r>
            <a:r>
              <a:rPr lang="zh-TW" altLang="en-US" sz="2800"/>
              <a:t>類似</a:t>
            </a:r>
            <a:r>
              <a:rPr lang="zh-TW" altLang="zh-TW" sz="2800"/>
              <a:t>：</a:t>
            </a:r>
            <a:r>
              <a:rPr lang="zh-TW" altLang="en-US" sz="2800"/>
              <a:t>以等第表示學生成績</a:t>
            </a:r>
            <a:r>
              <a:rPr lang="zh-TW" altLang="zh-TW" sz="2800"/>
              <a:t>在</a:t>
            </a:r>
            <a:r>
              <a:rPr lang="zh-TW" altLang="en-US" sz="2800"/>
              <a:t>臺</a:t>
            </a:r>
            <a:r>
              <a:rPr lang="zh-TW" altLang="zh-TW" sz="2800"/>
              <a:t>灣教學現場實施已久</a:t>
            </a:r>
            <a:r>
              <a:rPr lang="zh-TW" altLang="en-US" sz="2800"/>
              <a:t>，方便教師與家長</a:t>
            </a:r>
            <a:r>
              <a:rPr lang="zh-TW" altLang="zh-TW" sz="2800"/>
              <a:t>對學生</a:t>
            </a:r>
            <a:r>
              <a:rPr lang="zh-TW" altLang="en-US" sz="2800"/>
              <a:t>學習</a:t>
            </a:r>
            <a:r>
              <a:rPr lang="zh-TW" altLang="zh-TW" sz="2800"/>
              <a:t>表現概況的了解</a:t>
            </a:r>
            <a:r>
              <a:rPr lang="zh-TW" altLang="en-US" sz="2800"/>
              <a:t>。</a:t>
            </a:r>
            <a:endParaRPr lang="en-US" altLang="zh-TW" sz="2800"/>
          </a:p>
          <a:p>
            <a:pPr lvl="1"/>
            <a:r>
              <a:rPr lang="zh-TW" altLang="zh-TW" sz="2800"/>
              <a:t>彈性多元整合功能：考量未來用途，可因應彈性合併成適當的呈現方式</a:t>
            </a:r>
            <a:r>
              <a:rPr lang="zh-TW" altLang="en-US" sz="2800"/>
              <a:t>。</a:t>
            </a:r>
            <a:endParaRPr lang="en-US" altLang="zh-TW" sz="2800"/>
          </a:p>
          <a:p>
            <a:pPr lvl="1"/>
            <a:r>
              <a:rPr lang="zh-TW" altLang="zh-TW" sz="2800"/>
              <a:t>通過部分，為避免天花板效應，鼓勵學生精益求精，因此區分為三</a:t>
            </a:r>
            <a:r>
              <a:rPr lang="zh-TW" altLang="en-US" sz="2800"/>
              <a:t>等</a:t>
            </a:r>
            <a:r>
              <a:rPr lang="zh-TW" altLang="zh-TW" sz="2800"/>
              <a:t>級；</a:t>
            </a:r>
            <a:r>
              <a:rPr lang="en-US" altLang="zh-TW" sz="2800"/>
              <a:t/>
            </a:r>
            <a:br>
              <a:rPr lang="en-US" altLang="zh-TW" sz="2800"/>
            </a:br>
            <a:r>
              <a:rPr lang="zh-TW" altLang="zh-TW" sz="2800"/>
              <a:t>未通過部分，針對落後程度的差異區分兩級</a:t>
            </a:r>
            <a:r>
              <a:rPr lang="zh-TW" altLang="en-US" sz="2800"/>
              <a:t>。</a:t>
            </a:r>
            <a:endParaRPr lang="zh-TW" altLang="zh-TW" sz="2800"/>
          </a:p>
          <a:p>
            <a:endParaRPr lang="zh-TW" altLang="en-US"/>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49</a:t>
            </a:fld>
            <a:endParaRPr lang="zh-TW" altLang="en-US"/>
          </a:p>
        </p:txBody>
      </p:sp>
    </p:spTree>
    <p:extLst>
      <p:ext uri="{BB962C8B-B14F-4D97-AF65-F5344CB8AC3E}">
        <p14:creationId xmlns:p14="http://schemas.microsoft.com/office/powerpoint/2010/main" val="3274361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383A5685-6182-4A12-BEAC-BC7AD31CDFE5}"/>
              </a:ext>
            </a:extLst>
          </p:cNvPr>
          <p:cNvSpPr>
            <a:spLocks noGrp="1"/>
          </p:cNvSpPr>
          <p:nvPr>
            <p:ph type="title"/>
          </p:nvPr>
        </p:nvSpPr>
        <p:spPr/>
        <p:txBody>
          <a:bodyPr/>
          <a:lstStyle/>
          <a:p>
            <a:r>
              <a:rPr lang="zh-TW" altLang="en-US"/>
              <a:t>國教院：核心素養三面九項</a:t>
            </a:r>
          </a:p>
        </p:txBody>
      </p:sp>
      <p:sp>
        <p:nvSpPr>
          <p:cNvPr id="3" name="內容版面配置區 2">
            <a:extLst>
              <a:ext uri="{FF2B5EF4-FFF2-40B4-BE49-F238E27FC236}">
                <a16:creationId xmlns="" xmlns:a16="http://schemas.microsoft.com/office/drawing/2014/main" id="{B23304B8-EEBA-433F-B018-B846B94D16D2}"/>
              </a:ext>
            </a:extLst>
          </p:cNvPr>
          <p:cNvSpPr>
            <a:spLocks noGrp="1"/>
          </p:cNvSpPr>
          <p:nvPr>
            <p:ph idx="1"/>
          </p:nvPr>
        </p:nvSpPr>
        <p:spPr/>
        <p:txBody>
          <a:bodyPr/>
          <a:lstStyle/>
          <a:p>
            <a:endParaRPr lang="zh-TW" altLang="en-US"/>
          </a:p>
        </p:txBody>
      </p:sp>
      <p:sp>
        <p:nvSpPr>
          <p:cNvPr id="4" name="投影片編號版面配置區 3">
            <a:extLst>
              <a:ext uri="{FF2B5EF4-FFF2-40B4-BE49-F238E27FC236}">
                <a16:creationId xmlns="" xmlns:a16="http://schemas.microsoft.com/office/drawing/2014/main" id="{13E3105D-FB8E-43FD-B92F-AEB02AF1278C}"/>
              </a:ext>
            </a:extLst>
          </p:cNvPr>
          <p:cNvSpPr>
            <a:spLocks noGrp="1"/>
          </p:cNvSpPr>
          <p:nvPr>
            <p:ph type="sldNum" sz="quarter" idx="12"/>
          </p:nvPr>
        </p:nvSpPr>
        <p:spPr/>
        <p:txBody>
          <a:bodyPr/>
          <a:lstStyle/>
          <a:p>
            <a:fld id="{F7DBB841-797D-4981-90E2-FEB5F237D115}" type="slidenum">
              <a:rPr lang="zh-TW" altLang="en-US" smtClean="0"/>
              <a:pPr/>
              <a:t>5</a:t>
            </a:fld>
            <a:endParaRPr lang="zh-TW" altLang="en-US"/>
          </a:p>
        </p:txBody>
      </p:sp>
      <p:pic>
        <p:nvPicPr>
          <p:cNvPr id="5" name="Picture 2" descr="C:\Users\lorenz\Desktop\核心素養的滾動圓輪意象.png">
            <a:extLst>
              <a:ext uri="{FF2B5EF4-FFF2-40B4-BE49-F238E27FC236}">
                <a16:creationId xmlns="" xmlns:a16="http://schemas.microsoft.com/office/drawing/2014/main" id="{AB10BC66-486F-476E-8DBF-A70221B0E5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185" y="1294256"/>
            <a:ext cx="6413630" cy="5048327"/>
          </a:xfrm>
          <a:prstGeom prst="rect">
            <a:avLst/>
          </a:prstGeom>
          <a:noFill/>
          <a:extLst>
            <a:ext uri="{909E8E84-426E-40DD-AFC4-6F175D3DCCD1}">
              <a14:hiddenFill xmlns:a14="http://schemas.microsoft.com/office/drawing/2010/main">
                <a:solidFill>
                  <a:srgbClr val="FFFFFF"/>
                </a:solidFill>
              </a14:hiddenFill>
            </a:ext>
          </a:extLst>
        </p:spPr>
      </p:pic>
      <p:sp>
        <p:nvSpPr>
          <p:cNvPr id="6" name="向下箭號圖說文字 5"/>
          <p:cNvSpPr/>
          <p:nvPr/>
        </p:nvSpPr>
        <p:spPr>
          <a:xfrm>
            <a:off x="3552093" y="2145324"/>
            <a:ext cx="2171700" cy="1758462"/>
          </a:xfrm>
          <a:prstGeom prst="downArrow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希望學生可以成為終身學習者</a:t>
            </a:r>
            <a:endParaRPr lang="zh-TW" altLang="en-US" dirty="0">
              <a:latin typeface="微軟正黑體" panose="020B0604030504040204" pitchFamily="34" charset="-120"/>
              <a:ea typeface="微軟正黑體" panose="020B0604030504040204" pitchFamily="34" charset="-120"/>
            </a:endParaRPr>
          </a:p>
        </p:txBody>
      </p:sp>
      <p:sp>
        <p:nvSpPr>
          <p:cNvPr id="7" name="向右箭號圖說文字 6"/>
          <p:cNvSpPr/>
          <p:nvPr/>
        </p:nvSpPr>
        <p:spPr>
          <a:xfrm>
            <a:off x="518746" y="2699238"/>
            <a:ext cx="1046285" cy="3217985"/>
          </a:xfrm>
          <a:prstGeom prst="rightArrow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能拓展到生活情</a:t>
            </a:r>
            <a:r>
              <a:rPr lang="zh-TW" altLang="en-US" dirty="0">
                <a:latin typeface="微軟正黑體" panose="020B0604030504040204" pitchFamily="34" charset="-120"/>
                <a:ea typeface="微軟正黑體" panose="020B0604030504040204" pitchFamily="34" charset="-120"/>
              </a:rPr>
              <a:t>境</a:t>
            </a:r>
          </a:p>
        </p:txBody>
      </p:sp>
    </p:spTree>
    <p:extLst>
      <p:ext uri="{BB962C8B-B14F-4D97-AF65-F5344CB8AC3E}">
        <p14:creationId xmlns:p14="http://schemas.microsoft.com/office/powerpoint/2010/main" val="37809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4"/>
          <p:cNvGraphicFramePr>
            <a:graphicFrameLocks/>
          </p:cNvGraphicFramePr>
          <p:nvPr>
            <p:extLst/>
          </p:nvPr>
        </p:nvGraphicFramePr>
        <p:xfrm>
          <a:off x="2144222" y="1052736"/>
          <a:ext cx="4898121" cy="3845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圓角矩形 16"/>
          <p:cNvSpPr/>
          <p:nvPr/>
        </p:nvSpPr>
        <p:spPr>
          <a:xfrm>
            <a:off x="1547813" y="255588"/>
            <a:ext cx="6048375" cy="792162"/>
          </a:xfrm>
          <a:prstGeom prst="roundRect">
            <a:avLst/>
          </a:prstGeom>
          <a:gradFill>
            <a:gsLst>
              <a:gs pos="0">
                <a:srgbClr val="5E9EFF"/>
              </a:gs>
              <a:gs pos="39999">
                <a:srgbClr val="85C2FF"/>
              </a:gs>
              <a:gs pos="70000">
                <a:srgbClr val="C4D6EB"/>
              </a:gs>
              <a:gs pos="100000">
                <a:srgbClr val="FFEBFA"/>
              </a:gs>
            </a:gsLst>
            <a:lin ang="16200000" scaled="0"/>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TW" altLang="en-US" sz="3200" b="1">
                <a:latin typeface="微軟正黑體" panose="020B0604030504040204" pitchFamily="34" charset="-120"/>
                <a:ea typeface="微軟正黑體" panose="020B0604030504040204" pitchFamily="34" charset="-120"/>
              </a:rPr>
              <a:t>教學 評量 </a:t>
            </a:r>
            <a:r>
              <a:rPr lang="zh-TW" altLang="en-US" sz="3200" b="1">
                <a:solidFill>
                  <a:srgbClr val="FF0000"/>
                </a:solidFill>
                <a:latin typeface="微軟正黑體" panose="020B0604030504040204" pitchFamily="34" charset="-120"/>
                <a:ea typeface="微軟正黑體" panose="020B0604030504040204" pitchFamily="34" charset="-120"/>
              </a:rPr>
              <a:t>評量標準</a:t>
            </a:r>
          </a:p>
        </p:txBody>
      </p:sp>
      <p:sp>
        <p:nvSpPr>
          <p:cNvPr id="18" name="圓角矩形 17"/>
          <p:cNvSpPr/>
          <p:nvPr/>
        </p:nvSpPr>
        <p:spPr>
          <a:xfrm>
            <a:off x="683568" y="5877272"/>
            <a:ext cx="7704856" cy="690216"/>
          </a:xfrm>
          <a:prstGeom prst="roundRect">
            <a:avLst/>
          </a:prstGeom>
          <a:gradFill>
            <a:gsLst>
              <a:gs pos="0">
                <a:srgbClr val="5E9EFF"/>
              </a:gs>
              <a:gs pos="39999">
                <a:srgbClr val="85C2FF"/>
              </a:gs>
              <a:gs pos="70000">
                <a:srgbClr val="C4D6EB"/>
              </a:gs>
              <a:gs pos="100000">
                <a:srgbClr val="FFEBFA"/>
              </a:gs>
            </a:gsLst>
            <a:lin ang="16200000" scaled="0"/>
          </a:gra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TW" altLang="en-US" sz="3600" b="1">
                <a:solidFill>
                  <a:schemeClr val="tx1"/>
                </a:solidFill>
                <a:latin typeface="微軟正黑體" panose="020B0604030504040204" pitchFamily="34" charset="-120"/>
                <a:ea typeface="微軟正黑體" panose="020B0604030504040204" pitchFamily="34" charset="-120"/>
              </a:rPr>
              <a:t>內容標準</a:t>
            </a:r>
            <a:r>
              <a:rPr lang="en-US" altLang="zh-TW" sz="3600" b="1">
                <a:solidFill>
                  <a:schemeClr val="tx1"/>
                </a:solidFill>
                <a:latin typeface="微軟正黑體" panose="020B0604030504040204" pitchFamily="34" charset="-120"/>
                <a:ea typeface="微軟正黑體" panose="020B0604030504040204" pitchFamily="34" charset="-120"/>
              </a:rPr>
              <a:t>+</a:t>
            </a:r>
            <a:r>
              <a:rPr lang="zh-TW" altLang="en-US" sz="3600" b="1">
                <a:solidFill>
                  <a:schemeClr val="tx1"/>
                </a:solidFill>
                <a:latin typeface="微軟正黑體" panose="020B0604030504040204" pitchFamily="34" charset="-120"/>
                <a:ea typeface="微軟正黑體" panose="020B0604030504040204" pitchFamily="34" charset="-120"/>
              </a:rPr>
              <a:t>表現標準</a:t>
            </a:r>
            <a:r>
              <a:rPr lang="en-US" altLang="zh-TW" sz="3600" b="1">
                <a:solidFill>
                  <a:schemeClr val="tx1"/>
                </a:solidFill>
                <a:latin typeface="微軟正黑體" panose="020B0604030504040204" pitchFamily="34" charset="-120"/>
                <a:ea typeface="微軟正黑體" panose="020B0604030504040204" pitchFamily="34" charset="-120"/>
              </a:rPr>
              <a:t>=</a:t>
            </a:r>
            <a:r>
              <a:rPr lang="zh-TW" altLang="en-US" sz="3600" b="1">
                <a:solidFill>
                  <a:srgbClr val="FF0000"/>
                </a:solidFill>
                <a:latin typeface="微軟正黑體" panose="020B0604030504040204" pitchFamily="34" charset="-120"/>
                <a:ea typeface="微軟正黑體" panose="020B0604030504040204" pitchFamily="34" charset="-120"/>
              </a:rPr>
              <a:t>評量標準</a:t>
            </a:r>
            <a:r>
              <a:rPr lang="en-US" altLang="zh-TW" sz="2000" b="1">
                <a:solidFill>
                  <a:srgbClr val="FF0000"/>
                </a:solidFill>
                <a:latin typeface="微軟正黑體" panose="020B0604030504040204" pitchFamily="34" charset="-120"/>
                <a:ea typeface="微軟正黑體" panose="020B0604030504040204" pitchFamily="34" charset="-120"/>
              </a:rPr>
              <a:t>(</a:t>
            </a:r>
            <a:r>
              <a:rPr lang="zh-TW" altLang="en-US" sz="2000">
                <a:solidFill>
                  <a:srgbClr val="FF0000"/>
                </a:solidFill>
                <a:latin typeface="微軟正黑體" panose="020B0604030504040204" pitchFamily="34" charset="-120"/>
                <a:ea typeface="微軟正黑體" panose="020B0604030504040204" pitchFamily="34" charset="-120"/>
              </a:rPr>
              <a:t>依據課綱</a:t>
            </a:r>
            <a:r>
              <a:rPr lang="en-US" altLang="zh-TW" sz="2000">
                <a:solidFill>
                  <a:srgbClr val="FF0000"/>
                </a:solidFill>
                <a:latin typeface="微軟正黑體" panose="020B0604030504040204" pitchFamily="34" charset="-120"/>
                <a:ea typeface="微軟正黑體" panose="020B0604030504040204" pitchFamily="34" charset="-120"/>
              </a:rPr>
              <a:t>)</a:t>
            </a:r>
            <a:endParaRPr lang="en-US" altLang="zh-TW" sz="2000" b="1">
              <a:solidFill>
                <a:schemeClr val="tx1"/>
              </a:solidFill>
              <a:latin typeface="微軟正黑體" panose="020B0604030504040204" pitchFamily="34" charset="-120"/>
              <a:ea typeface="微軟正黑體" panose="020B0604030504040204" pitchFamily="34" charset="-120"/>
            </a:endParaRPr>
          </a:p>
        </p:txBody>
      </p:sp>
      <p:sp>
        <p:nvSpPr>
          <p:cNvPr id="19" name="文字方塊 18"/>
          <p:cNvSpPr txBox="1">
            <a:spLocks noChangeArrowheads="1"/>
          </p:cNvSpPr>
          <p:nvPr/>
        </p:nvSpPr>
        <p:spPr bwMode="auto">
          <a:xfrm>
            <a:off x="5651500" y="1700808"/>
            <a:ext cx="3262313" cy="400050"/>
          </a:xfrm>
          <a:prstGeom prst="rect">
            <a:avLst/>
          </a:prstGeom>
          <a:noFill/>
          <a:ln w="9525">
            <a:noFill/>
            <a:miter lim="800000"/>
            <a:headEnd/>
            <a:tailEnd/>
          </a:ln>
        </p:spPr>
        <p:txBody>
          <a:bodyPr wrap="none">
            <a:spAutoFit/>
          </a:bodyPr>
          <a:lstStyle/>
          <a:p>
            <a:r>
              <a:rPr lang="zh-TW" altLang="en-US" sz="2000" b="1">
                <a:solidFill>
                  <a:srgbClr val="FF0000"/>
                </a:solidFill>
                <a:latin typeface="微軟正黑體" panose="020B0604030504040204" pitchFamily="34" charset="-120"/>
                <a:ea typeface="微軟正黑體" panose="020B0604030504040204" pitchFamily="34" charset="-120"/>
              </a:rPr>
              <a:t>學生該學什麼內容與能力？</a:t>
            </a:r>
          </a:p>
        </p:txBody>
      </p:sp>
      <p:sp>
        <p:nvSpPr>
          <p:cNvPr id="21" name="文字方塊 20"/>
          <p:cNvSpPr txBox="1">
            <a:spLocks noChangeArrowheads="1"/>
          </p:cNvSpPr>
          <p:nvPr/>
        </p:nvSpPr>
        <p:spPr bwMode="auto">
          <a:xfrm>
            <a:off x="5670550" y="2276872"/>
            <a:ext cx="3262313" cy="400050"/>
          </a:xfrm>
          <a:prstGeom prst="rect">
            <a:avLst/>
          </a:prstGeom>
          <a:noFill/>
          <a:ln w="9525">
            <a:noFill/>
            <a:miter lim="800000"/>
            <a:headEnd/>
            <a:tailEnd/>
          </a:ln>
        </p:spPr>
        <p:txBody>
          <a:bodyPr wrap="none">
            <a:spAutoFit/>
          </a:bodyPr>
          <a:lstStyle/>
          <a:p>
            <a:r>
              <a:rPr lang="zh-TW" altLang="en-US" sz="2000" b="1">
                <a:solidFill>
                  <a:srgbClr val="FF0000"/>
                </a:solidFill>
                <a:latin typeface="微軟正黑體" panose="020B0604030504040204" pitchFamily="34" charset="-120"/>
                <a:ea typeface="微軟正黑體" panose="020B0604030504040204" pitchFamily="34" charset="-120"/>
              </a:rPr>
              <a:t>老師要教什麼內容與能力？</a:t>
            </a:r>
          </a:p>
        </p:txBody>
      </p:sp>
      <p:sp>
        <p:nvSpPr>
          <p:cNvPr id="23" name="文字方塊 22"/>
          <p:cNvSpPr txBox="1">
            <a:spLocks noChangeArrowheads="1"/>
          </p:cNvSpPr>
          <p:nvPr/>
        </p:nvSpPr>
        <p:spPr bwMode="auto">
          <a:xfrm>
            <a:off x="296863" y="3727450"/>
            <a:ext cx="3263900" cy="400050"/>
          </a:xfrm>
          <a:prstGeom prst="rect">
            <a:avLst/>
          </a:prstGeom>
          <a:noFill/>
          <a:ln w="9525">
            <a:noFill/>
            <a:miter lim="800000"/>
            <a:headEnd/>
            <a:tailEnd/>
          </a:ln>
        </p:spPr>
        <p:txBody>
          <a:bodyPr wrap="none">
            <a:spAutoFit/>
          </a:bodyPr>
          <a:lstStyle/>
          <a:p>
            <a:r>
              <a:rPr lang="zh-TW" altLang="en-US" sz="2000" b="1">
                <a:solidFill>
                  <a:srgbClr val="FF0000"/>
                </a:solidFill>
                <a:latin typeface="微軟正黑體" panose="020B0604030504040204" pitchFamily="34" charset="-120"/>
                <a:ea typeface="微軟正黑體" panose="020B0604030504040204" pitchFamily="34" charset="-120"/>
              </a:rPr>
              <a:t>學生學會什麼內容與能力？</a:t>
            </a:r>
          </a:p>
        </p:txBody>
      </p:sp>
      <p:sp>
        <p:nvSpPr>
          <p:cNvPr id="26" name="文字方塊 25"/>
          <p:cNvSpPr txBox="1">
            <a:spLocks noChangeArrowheads="1"/>
          </p:cNvSpPr>
          <p:nvPr/>
        </p:nvSpPr>
        <p:spPr bwMode="auto">
          <a:xfrm>
            <a:off x="271463" y="2644775"/>
            <a:ext cx="3262312" cy="400050"/>
          </a:xfrm>
          <a:prstGeom prst="rect">
            <a:avLst/>
          </a:prstGeom>
          <a:noFill/>
          <a:ln w="9525">
            <a:noFill/>
            <a:miter lim="800000"/>
            <a:headEnd/>
            <a:tailEnd/>
          </a:ln>
        </p:spPr>
        <p:txBody>
          <a:bodyPr wrap="none">
            <a:spAutoFit/>
          </a:bodyPr>
          <a:lstStyle/>
          <a:p>
            <a:r>
              <a:rPr lang="zh-TW" altLang="en-US" sz="2000" b="1">
                <a:solidFill>
                  <a:srgbClr val="FF0000"/>
                </a:solidFill>
                <a:latin typeface="微軟正黑體" panose="020B0604030504040204" pitchFamily="34" charset="-120"/>
                <a:ea typeface="微軟正黑體" panose="020B0604030504040204" pitchFamily="34" charset="-120"/>
              </a:rPr>
              <a:t>老師教出什麼內容與能力？</a:t>
            </a:r>
          </a:p>
        </p:txBody>
      </p:sp>
      <p:cxnSp>
        <p:nvCxnSpPr>
          <p:cNvPr id="44" name="直線單箭頭接點 43"/>
          <p:cNvCxnSpPr/>
          <p:nvPr/>
        </p:nvCxnSpPr>
        <p:spPr>
          <a:xfrm flipH="1">
            <a:off x="6876256" y="2060848"/>
            <a:ext cx="144016" cy="3816424"/>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H="1">
            <a:off x="7596336" y="2636912"/>
            <a:ext cx="288032" cy="324036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a:off x="1152525" y="3016250"/>
            <a:ext cx="755179" cy="2861022"/>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23" idx="2"/>
          </p:cNvCxnSpPr>
          <p:nvPr/>
        </p:nvCxnSpPr>
        <p:spPr>
          <a:xfrm>
            <a:off x="1928813" y="4127500"/>
            <a:ext cx="842987" cy="1749772"/>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1" name="向上箭號圖說文字 30"/>
          <p:cNvSpPr/>
          <p:nvPr/>
        </p:nvSpPr>
        <p:spPr>
          <a:xfrm>
            <a:off x="3059832" y="4653136"/>
            <a:ext cx="3096344" cy="1152128"/>
          </a:xfrm>
          <a:prstGeom prst="up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zh-TW" altLang="en-US" b="1">
                <a:solidFill>
                  <a:srgbClr val="002060"/>
                </a:solidFill>
                <a:effectLst>
                  <a:innerShdw blurRad="63500" dist="50800" dir="13500000">
                    <a:prstClr val="black">
                      <a:alpha val="50000"/>
                    </a:prstClr>
                  </a:innerShdw>
                </a:effectLst>
                <a:latin typeface="微軟正黑體" panose="020B0604030504040204" pitchFamily="34" charset="-120"/>
                <a:ea typeface="微軟正黑體" panose="020B0604030504040204" pitchFamily="34" charset="-120"/>
              </a:rPr>
              <a:t>將</a:t>
            </a:r>
            <a:r>
              <a:rPr lang="zh-TW" altLang="en-US" b="1" u="sng">
                <a:solidFill>
                  <a:srgbClr val="002060"/>
                </a:solidFill>
                <a:effectLst>
                  <a:innerShdw blurRad="63500" dist="50800" dir="13500000">
                    <a:prstClr val="black">
                      <a:alpha val="50000"/>
                    </a:prstClr>
                  </a:innerShdw>
                </a:effectLst>
                <a:latin typeface="微軟正黑體" panose="020B0604030504040204" pitchFamily="34" charset="-120"/>
                <a:ea typeface="微軟正黑體" panose="020B0604030504040204" pitchFamily="34" charset="-120"/>
              </a:rPr>
              <a:t>表現描述</a:t>
            </a:r>
            <a:r>
              <a:rPr lang="zh-TW" altLang="en-US" b="1">
                <a:solidFill>
                  <a:srgbClr val="002060"/>
                </a:solidFill>
                <a:effectLst>
                  <a:innerShdw blurRad="63500" dist="50800" dir="13500000">
                    <a:prstClr val="black">
                      <a:alpha val="50000"/>
                    </a:prstClr>
                  </a:innerShdw>
                </a:effectLst>
                <a:latin typeface="微軟正黑體" panose="020B0604030504040204" pitchFamily="34" charset="-120"/>
                <a:ea typeface="微軟正黑體" panose="020B0604030504040204" pitchFamily="34" charset="-120"/>
              </a:rPr>
              <a:t>轉化為</a:t>
            </a:r>
            <a:r>
              <a:rPr lang="zh-TW" altLang="en-US" b="1" u="sng">
                <a:solidFill>
                  <a:srgbClr val="002060"/>
                </a:solidFill>
                <a:effectLst>
                  <a:innerShdw blurRad="63500" dist="50800" dir="13500000">
                    <a:prstClr val="black">
                      <a:alpha val="50000"/>
                    </a:prstClr>
                  </a:innerShdw>
                </a:effectLst>
                <a:latin typeface="微軟正黑體" panose="020B0604030504040204" pitchFamily="34" charset="-120"/>
                <a:ea typeface="微軟正黑體" panose="020B0604030504040204" pitchFamily="34" charset="-120"/>
              </a:rPr>
              <a:t>評分指引</a:t>
            </a:r>
            <a:r>
              <a:rPr lang="zh-TW" altLang="en-US" b="1">
                <a:solidFill>
                  <a:srgbClr val="002060"/>
                </a:solidFill>
                <a:effectLst>
                  <a:innerShdw blurRad="63500" dist="50800" dir="13500000">
                    <a:prstClr val="black">
                      <a:alpha val="50000"/>
                    </a:prstClr>
                  </a:innerShdw>
                </a:effectLst>
                <a:latin typeface="微軟正黑體" panose="020B0604030504040204" pitchFamily="34" charset="-120"/>
                <a:ea typeface="微軟正黑體" panose="020B0604030504040204" pitchFamily="34" charset="-120"/>
              </a:rPr>
              <a:t>，即</a:t>
            </a:r>
            <a:r>
              <a:rPr lang="zh-TW" altLang="zh-TW" b="1" u="sng">
                <a:solidFill>
                  <a:srgbClr val="FF0000"/>
                </a:solidFill>
                <a:effectLst>
                  <a:innerShdw blurRad="63500" dist="50800" dir="13500000">
                    <a:prstClr val="black">
                      <a:alpha val="50000"/>
                    </a:prstClr>
                  </a:innerShdw>
                </a:effectLst>
                <a:latin typeface="微軟正黑體" panose="020B0604030504040204" pitchFamily="34" charset="-120"/>
                <a:ea typeface="微軟正黑體" panose="020B0604030504040204" pitchFamily="34" charset="-120"/>
              </a:rPr>
              <a:t>教師評分的準則依據</a:t>
            </a:r>
          </a:p>
        </p:txBody>
      </p:sp>
      <p:sp>
        <p:nvSpPr>
          <p:cNvPr id="34" name="爆炸 2 25"/>
          <p:cNvSpPr/>
          <p:nvPr/>
        </p:nvSpPr>
        <p:spPr>
          <a:xfrm>
            <a:off x="539552" y="980728"/>
            <a:ext cx="2736305" cy="1656179"/>
          </a:xfrm>
          <a:custGeom>
            <a:avLst/>
            <a:gdLst>
              <a:gd name="f0" fmla="val 10800000"/>
              <a:gd name="f1" fmla="val 5400000"/>
              <a:gd name="f2" fmla="val 180"/>
              <a:gd name="f3" fmla="val w"/>
              <a:gd name="f4" fmla="val h"/>
              <a:gd name="f5" fmla="val 0"/>
              <a:gd name="f6" fmla="val 21600"/>
              <a:gd name="f7" fmla="val 11462"/>
              <a:gd name="f8" fmla="val 4342"/>
              <a:gd name="f9" fmla="val 14790"/>
              <a:gd name="f10" fmla="val 14525"/>
              <a:gd name="f11" fmla="val 5777"/>
              <a:gd name="f12" fmla="val 18007"/>
              <a:gd name="f13" fmla="val 3172"/>
              <a:gd name="f14" fmla="val 16380"/>
              <a:gd name="f15" fmla="val 6532"/>
              <a:gd name="f16" fmla="val 6645"/>
              <a:gd name="f17" fmla="val 16985"/>
              <a:gd name="f18" fmla="val 9402"/>
              <a:gd name="f19" fmla="val 18270"/>
              <a:gd name="f20" fmla="val 11290"/>
              <a:gd name="f21" fmla="val 12310"/>
              <a:gd name="f22" fmla="val 18877"/>
              <a:gd name="f23" fmla="val 15632"/>
              <a:gd name="f24" fmla="val 14640"/>
              <a:gd name="f25" fmla="val 14350"/>
              <a:gd name="f26" fmla="val 14942"/>
              <a:gd name="f27" fmla="val 17370"/>
              <a:gd name="f28" fmla="val 12180"/>
              <a:gd name="f29" fmla="val 15935"/>
              <a:gd name="f30" fmla="val 11612"/>
              <a:gd name="f31" fmla="val 18842"/>
              <a:gd name="f32" fmla="val 9872"/>
              <a:gd name="f33" fmla="val 8700"/>
              <a:gd name="f34" fmla="val 19712"/>
              <a:gd name="f35" fmla="val 7527"/>
              <a:gd name="f36" fmla="val 18125"/>
              <a:gd name="f37" fmla="val 4917"/>
              <a:gd name="f38" fmla="val 4805"/>
              <a:gd name="f39" fmla="val 18240"/>
              <a:gd name="f40" fmla="val 1285"/>
              <a:gd name="f41" fmla="val 17825"/>
              <a:gd name="f42" fmla="val 3330"/>
              <a:gd name="f43" fmla="val 15370"/>
              <a:gd name="f44" fmla="val 12877"/>
              <a:gd name="f45" fmla="val 3935"/>
              <a:gd name="f46" fmla="val 11592"/>
              <a:gd name="f47" fmla="val 1172"/>
              <a:gd name="f48" fmla="val 8270"/>
              <a:gd name="f49" fmla="val 5372"/>
              <a:gd name="f50" fmla="val 7817"/>
              <a:gd name="f51" fmla="val 4502"/>
              <a:gd name="f52" fmla="val 3625"/>
              <a:gd name="f53" fmla="val 8550"/>
              <a:gd name="f54" fmla="val 6382"/>
              <a:gd name="f55" fmla="val 9722"/>
              <a:gd name="f56" fmla="val 1887"/>
              <a:gd name="f57" fmla="+- 0 0 -360"/>
              <a:gd name="f58" fmla="+- 0 0 -270"/>
              <a:gd name="f59" fmla="+- 0 0 -180"/>
              <a:gd name="f60" fmla="+- 0 0 -90"/>
              <a:gd name="f61" fmla="*/ f3 1 21600"/>
              <a:gd name="f62" fmla="*/ f4 1 21600"/>
              <a:gd name="f63" fmla="+- f6 0 f5"/>
              <a:gd name="f64" fmla="*/ f57 f0 1"/>
              <a:gd name="f65" fmla="*/ f58 f0 1"/>
              <a:gd name="f66" fmla="*/ f59 f0 1"/>
              <a:gd name="f67" fmla="*/ f60 f0 1"/>
              <a:gd name="f68" fmla="*/ f63 1 21600"/>
              <a:gd name="f69" fmla="*/ f63 9722 1"/>
              <a:gd name="f70" fmla="*/ f63 5372 1"/>
              <a:gd name="f71" fmla="*/ f63 11612 1"/>
              <a:gd name="f72" fmla="*/ f63 14640 1"/>
              <a:gd name="f73" fmla="*/ f63 1887 1"/>
              <a:gd name="f74" fmla="*/ f63 6382 1"/>
              <a:gd name="f75" fmla="*/ f63 12877 1"/>
              <a:gd name="f76" fmla="*/ f63 18842 1"/>
              <a:gd name="f77" fmla="*/ f63 15935 1"/>
              <a:gd name="f78" fmla="*/ f63 6645 1"/>
              <a:gd name="f79" fmla="*/ f64 1 f2"/>
              <a:gd name="f80" fmla="*/ f65 1 f2"/>
              <a:gd name="f81" fmla="*/ f66 1 f2"/>
              <a:gd name="f82" fmla="*/ f67 1 f2"/>
              <a:gd name="f83" fmla="*/ f69 1 21600"/>
              <a:gd name="f84" fmla="*/ f70 1 21600"/>
              <a:gd name="f85" fmla="*/ f71 1 21600"/>
              <a:gd name="f86" fmla="*/ f72 1 21600"/>
              <a:gd name="f87" fmla="*/ f73 1 21600"/>
              <a:gd name="f88" fmla="*/ f74 1 21600"/>
              <a:gd name="f89" fmla="*/ f75 1 21600"/>
              <a:gd name="f90" fmla="*/ f76 1 21600"/>
              <a:gd name="f91" fmla="*/ f77 1 21600"/>
              <a:gd name="f92" fmla="*/ f78 1 21600"/>
              <a:gd name="f93" fmla="*/ f5 1 f68"/>
              <a:gd name="f94" fmla="*/ f6 1 f68"/>
              <a:gd name="f95" fmla="+- f79 0 f1"/>
              <a:gd name="f96" fmla="+- f80 0 f1"/>
              <a:gd name="f97" fmla="+- f81 0 f1"/>
              <a:gd name="f98" fmla="+- f82 0 f1"/>
              <a:gd name="f99" fmla="*/ f83 1 f68"/>
              <a:gd name="f100" fmla="*/ f87 1 f68"/>
              <a:gd name="f101" fmla="*/ f89 1 f68"/>
              <a:gd name="f102" fmla="*/ f85 1 f68"/>
              <a:gd name="f103" fmla="*/ f90 1 f68"/>
              <a:gd name="f104" fmla="*/ f92 1 f68"/>
              <a:gd name="f105" fmla="*/ f84 1 f68"/>
              <a:gd name="f106" fmla="*/ f86 1 f68"/>
              <a:gd name="f107" fmla="*/ f88 1 f68"/>
              <a:gd name="f108" fmla="*/ f91 1 f68"/>
              <a:gd name="f109" fmla="*/ f93 f61 1"/>
              <a:gd name="f110" fmla="*/ f94 f61 1"/>
              <a:gd name="f111" fmla="*/ f105 f61 1"/>
              <a:gd name="f112" fmla="*/ f106 f61 1"/>
              <a:gd name="f113" fmla="*/ f108 f62 1"/>
              <a:gd name="f114" fmla="*/ f107 f62 1"/>
              <a:gd name="f115" fmla="*/ f99 f61 1"/>
              <a:gd name="f116" fmla="*/ f100 f62 1"/>
              <a:gd name="f117" fmla="*/ f101 f62 1"/>
              <a:gd name="f118" fmla="*/ f102 f61 1"/>
              <a:gd name="f119" fmla="*/ f103 f62 1"/>
              <a:gd name="f120" fmla="*/ f104 f62 1"/>
            </a:gdLst>
            <a:ahLst/>
            <a:cxnLst>
              <a:cxn ang="3cd4">
                <a:pos x="hc" y="t"/>
              </a:cxn>
              <a:cxn ang="0">
                <a:pos x="r" y="vc"/>
              </a:cxn>
              <a:cxn ang="cd4">
                <a:pos x="hc" y="b"/>
              </a:cxn>
              <a:cxn ang="cd2">
                <a:pos x="l" y="vc"/>
              </a:cxn>
              <a:cxn ang="f95">
                <a:pos x="f115" y="f116"/>
              </a:cxn>
              <a:cxn ang="f96">
                <a:pos x="f109" y="f117"/>
              </a:cxn>
              <a:cxn ang="f97">
                <a:pos x="f118" y="f119"/>
              </a:cxn>
              <a:cxn ang="f98">
                <a:pos x="f110" y="f120"/>
              </a:cxn>
            </a:cxnLst>
            <a:rect l="f111" t="f114" r="f112" b="f113"/>
            <a:pathLst>
              <a:path w="21600" h="21600">
                <a:moveTo>
                  <a:pt x="f7" y="f8"/>
                </a:moveTo>
                <a:lnTo>
                  <a:pt x="f9" y="f5"/>
                </a:lnTo>
                <a:lnTo>
                  <a:pt x="f10" y="f11"/>
                </a:lnTo>
                <a:lnTo>
                  <a:pt x="f12" y="f13"/>
                </a:lnTo>
                <a:lnTo>
                  <a:pt x="f14" y="f15"/>
                </a:lnTo>
                <a:lnTo>
                  <a:pt x="f6" y="f16"/>
                </a:lnTo>
                <a:lnTo>
                  <a:pt x="f17" y="f18"/>
                </a:lnTo>
                <a:lnTo>
                  <a:pt x="f19" y="f20"/>
                </a:lnTo>
                <a:lnTo>
                  <a:pt x="f14" y="f21"/>
                </a:lnTo>
                <a:lnTo>
                  <a:pt x="f22" y="f23"/>
                </a:lnTo>
                <a:lnTo>
                  <a:pt x="f24" y="f25"/>
                </a:lnTo>
                <a:lnTo>
                  <a:pt x="f26" y="f27"/>
                </a:lnTo>
                <a:lnTo>
                  <a:pt x="f28" y="f29"/>
                </a:lnTo>
                <a:lnTo>
                  <a:pt x="f30" y="f31"/>
                </a:lnTo>
                <a:lnTo>
                  <a:pt x="f32" y="f27"/>
                </a:lnTo>
                <a:lnTo>
                  <a:pt x="f33" y="f34"/>
                </a:lnTo>
                <a:lnTo>
                  <a:pt x="f35" y="f36"/>
                </a:lnTo>
                <a:lnTo>
                  <a:pt x="f37" y="f6"/>
                </a:lnTo>
                <a:lnTo>
                  <a:pt x="f38" y="f39"/>
                </a:lnTo>
                <a:lnTo>
                  <a:pt x="f40" y="f41"/>
                </a:lnTo>
                <a:lnTo>
                  <a:pt x="f42" y="f43"/>
                </a:lnTo>
                <a:lnTo>
                  <a:pt x="f5" y="f44"/>
                </a:lnTo>
                <a:lnTo>
                  <a:pt x="f45" y="f46"/>
                </a:lnTo>
                <a:lnTo>
                  <a:pt x="f47" y="f48"/>
                </a:lnTo>
                <a:lnTo>
                  <a:pt x="f49" y="f50"/>
                </a:lnTo>
                <a:lnTo>
                  <a:pt x="f51" y="f52"/>
                </a:lnTo>
                <a:lnTo>
                  <a:pt x="f53" y="f54"/>
                </a:lnTo>
                <a:lnTo>
                  <a:pt x="f55" y="f56"/>
                </a:lnTo>
                <a:close/>
              </a:path>
            </a:pathLst>
          </a:cu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000" b="1" i="0" u="none" strike="noStrike" kern="1200" cap="none" spc="0" baseline="0">
                <a:solidFill>
                  <a:srgbClr val="0070C0"/>
                </a:solidFill>
                <a:uFillTx/>
                <a:latin typeface="微軟正黑體" panose="020B0604030504040204" pitchFamily="34" charset="-120"/>
                <a:ea typeface="微軟正黑體" panose="020B0604030504040204" pitchFamily="34" charset="-120"/>
              </a:rPr>
              <a:t>回饋教學</a:t>
            </a:r>
            <a:endParaRPr lang="en-US" sz="3000" b="1" i="0" u="none" strike="noStrike" kern="1200" cap="none" spc="0" baseline="0">
              <a:solidFill>
                <a:srgbClr val="0070C0"/>
              </a:solidFill>
              <a:uFillTx/>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latin typeface="微軟正黑體" panose="020B0604030504040204" pitchFamily="34" charset="-120"/>
                <a:ea typeface="微軟正黑體" panose="020B0604030504040204" pitchFamily="34" charset="-120"/>
              </a:rPr>
              <a:pPr/>
              <a:t>50</a:t>
            </a:fld>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0414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ox(in)">
                                      <p:cBhvr>
                                        <p:cTn id="15" dur="500"/>
                                        <p:tgtEl>
                                          <p:spTgt spid="2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ox(in)">
                                      <p:cBhvr>
                                        <p:cTn id="18" dur="500"/>
                                        <p:tgtEl>
                                          <p:spTgt spid="26"/>
                                        </p:tgtEl>
                                      </p:cBhvr>
                                    </p:animEffect>
                                  </p:childTnLst>
                                </p:cTn>
                              </p:par>
                            </p:childTnLst>
                          </p:cTn>
                        </p:par>
                        <p:par>
                          <p:cTn id="19" fill="hold">
                            <p:stCondLst>
                              <p:cond delay="500"/>
                            </p:stCondLst>
                            <p:childTnLst>
                              <p:par>
                                <p:cTn id="20" presetID="4" presetClass="entr" presetSubtype="1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 calcmode="lin" valueType="num">
                                      <p:cBhvr>
                                        <p:cTn id="29" dur="1000" fill="hold"/>
                                        <p:tgtEl>
                                          <p:spTgt spid="18"/>
                                        </p:tgtEl>
                                        <p:attrNameLst>
                                          <p:attrName>style.rotation</p:attrName>
                                        </p:attrNameLst>
                                      </p:cBhvr>
                                      <p:tavLst>
                                        <p:tav tm="0">
                                          <p:val>
                                            <p:fltVal val="90"/>
                                          </p:val>
                                        </p:tav>
                                        <p:tav tm="100000">
                                          <p:val>
                                            <p:fltVal val="0"/>
                                          </p:val>
                                        </p:tav>
                                      </p:tavLst>
                                    </p:anim>
                                    <p:animEffect transition="in" filter="fade">
                                      <p:cBhvr>
                                        <p:cTn id="30" dur="1000"/>
                                        <p:tgtEl>
                                          <p:spTgt spid="18"/>
                                        </p:tgtEl>
                                      </p:cBhvr>
                                    </p:animEffect>
                                  </p:childTnLst>
                                </p:cTn>
                              </p:par>
                              <p:par>
                                <p:cTn id="31" presetID="4" presetClass="entr" presetSubtype="16"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box(in)">
                                      <p:cBhvr>
                                        <p:cTn id="33" dur="500"/>
                                        <p:tgtEl>
                                          <p:spTgt spid="44"/>
                                        </p:tgtEl>
                                      </p:cBhvr>
                                    </p:animEffect>
                                  </p:childTnLst>
                                </p:cTn>
                              </p:par>
                              <p:par>
                                <p:cTn id="34" presetID="4" presetClass="entr" presetSubtype="16"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ox(in)">
                                      <p:cBhvr>
                                        <p:cTn id="36" dur="500"/>
                                        <p:tgtEl>
                                          <p:spTgt spid="46"/>
                                        </p:tgtEl>
                                      </p:cBhvr>
                                    </p:animEffect>
                                  </p:childTnLst>
                                </p:cTn>
                              </p:par>
                              <p:par>
                                <p:cTn id="37" presetID="4" presetClass="entr" presetSubtype="16"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box(in)">
                                      <p:cBhvr>
                                        <p:cTn id="39" dur="500"/>
                                        <p:tgtEl>
                                          <p:spTgt spid="53"/>
                                        </p:tgtEl>
                                      </p:cBhvr>
                                    </p:animEffect>
                                  </p:childTnLst>
                                </p:cTn>
                              </p:par>
                              <p:par>
                                <p:cTn id="40" presetID="4" presetClass="entr" presetSubtype="16"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box(in)">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3" grpId="0"/>
      <p:bldP spid="26" grpId="0"/>
      <p:bldP spid="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nvPr>
        </p:nvGraphicFramePr>
        <p:xfrm>
          <a:off x="107504" y="457850"/>
          <a:ext cx="8929562" cy="5329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56A31DF9-5ED2-407D-BFB5-55EBB327A5E0}" type="slidenum">
              <a:rPr lang="zh-TW" altLang="en-US" smtClean="0"/>
              <a:pPr/>
              <a:t>51</a:t>
            </a:fld>
            <a:endParaRPr lang="zh-TW" altLang="en-US"/>
          </a:p>
        </p:txBody>
      </p:sp>
      <p:graphicFrame>
        <p:nvGraphicFramePr>
          <p:cNvPr id="6" name="資料庫圖表 5"/>
          <p:cNvGraphicFramePr/>
          <p:nvPr>
            <p:extLst/>
          </p:nvPr>
        </p:nvGraphicFramePr>
        <p:xfrm>
          <a:off x="6119664" y="3342906"/>
          <a:ext cx="3024336" cy="15121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資料庫圖表 6"/>
          <p:cNvGraphicFramePr/>
          <p:nvPr>
            <p:extLst/>
          </p:nvPr>
        </p:nvGraphicFramePr>
        <p:xfrm>
          <a:off x="54546" y="3325377"/>
          <a:ext cx="3059832" cy="86409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9" name="圖片 8" descr="小人2.png">
            <a:hlinkClick r:id="rId18" action="ppaction://hlinksldjump"/>
          </p:cNvPr>
          <p:cNvPicPr>
            <a:picLocks noChangeAspect="1"/>
          </p:cNvPicPr>
          <p:nvPr/>
        </p:nvPicPr>
        <p:blipFill>
          <a:blip r:embed="rId19" cstate="print">
            <a:clrChange>
              <a:clrFrom>
                <a:srgbClr val="FFFFFF"/>
              </a:clrFrom>
              <a:clrTo>
                <a:srgbClr val="FFFFFF">
                  <a:alpha val="0"/>
                </a:srgbClr>
              </a:clrTo>
            </a:clrChange>
          </a:blip>
          <a:stretch>
            <a:fillRect/>
          </a:stretch>
        </p:blipFill>
        <p:spPr>
          <a:xfrm>
            <a:off x="8244408" y="5517232"/>
            <a:ext cx="552364" cy="1080120"/>
          </a:xfrm>
          <a:prstGeom prst="rect">
            <a:avLst/>
          </a:prstGeom>
        </p:spPr>
      </p:pic>
      <p:graphicFrame>
        <p:nvGraphicFramePr>
          <p:cNvPr id="8" name="資料庫圖表 7"/>
          <p:cNvGraphicFramePr/>
          <p:nvPr>
            <p:extLst/>
          </p:nvPr>
        </p:nvGraphicFramePr>
        <p:xfrm>
          <a:off x="215516" y="5655767"/>
          <a:ext cx="3960440" cy="86409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0" name="文字方塊 9"/>
          <p:cNvSpPr txBox="1"/>
          <p:nvPr/>
        </p:nvSpPr>
        <p:spPr>
          <a:xfrm>
            <a:off x="6012160" y="6562940"/>
            <a:ext cx="2595399"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TW" altLang="en-US" sz="1600" b="1">
                <a:latin typeface="微軟正黑體" pitchFamily="34" charset="-120"/>
                <a:ea typeface="微軟正黑體" pitchFamily="34" charset="-120"/>
              </a:rPr>
              <a:t>引用自新竹縣趙端蓉課督</a:t>
            </a:r>
          </a:p>
        </p:txBody>
      </p:sp>
    </p:spTree>
    <p:extLst>
      <p:ext uri="{BB962C8B-B14F-4D97-AF65-F5344CB8AC3E}">
        <p14:creationId xmlns:p14="http://schemas.microsoft.com/office/powerpoint/2010/main" val="37988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755576" y="2060575"/>
            <a:ext cx="7632848" cy="30178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zh-TW" altLang="en-US" sz="3600">
                <a:latin typeface="微軟正黑體" panose="020B0604030504040204" pitchFamily="34" charset="-120"/>
                <a:ea typeface="微軟正黑體" panose="020B0604030504040204" pitchFamily="34" charset="-120"/>
              </a:rPr>
              <a:t>國小社會</a:t>
            </a:r>
            <a:r>
              <a:rPr lang="en-US" altLang="zh-TW" sz="3600">
                <a:latin typeface="微軟正黑體" panose="020B0604030504040204" pitchFamily="34" charset="-120"/>
                <a:ea typeface="微軟正黑體" panose="020B0604030504040204" pitchFamily="34" charset="-120"/>
              </a:rPr>
              <a:t/>
            </a:r>
            <a:br>
              <a:rPr lang="en-US" altLang="zh-TW" sz="3600">
                <a:latin typeface="微軟正黑體" panose="020B0604030504040204" pitchFamily="34" charset="-120"/>
                <a:ea typeface="微軟正黑體" panose="020B0604030504040204" pitchFamily="34" charset="-120"/>
              </a:rPr>
            </a:br>
            <a:r>
              <a:rPr lang="zh-TW" altLang="en-US" sz="3600">
                <a:latin typeface="微軟正黑體" panose="020B0604030504040204" pitchFamily="34" charset="-120"/>
                <a:ea typeface="微軟正黑體" panose="020B0604030504040204" pitchFamily="34" charset="-120"/>
              </a:rPr>
              <a:t>第三學習階段</a:t>
            </a:r>
            <a:r>
              <a:rPr lang="en-US" altLang="zh-TW" sz="3600">
                <a:latin typeface="微軟正黑體" panose="020B0604030504040204" pitchFamily="34" charset="-120"/>
                <a:ea typeface="微軟正黑體" panose="020B0604030504040204" pitchFamily="34" charset="-120"/>
              </a:rPr>
              <a:t/>
            </a:r>
            <a:br>
              <a:rPr lang="en-US" altLang="zh-TW" sz="3600">
                <a:latin typeface="微軟正黑體" panose="020B0604030504040204" pitchFamily="34" charset="-120"/>
                <a:ea typeface="微軟正黑體" panose="020B0604030504040204" pitchFamily="34" charset="-120"/>
              </a:rPr>
            </a:br>
            <a:r>
              <a:rPr lang="zh-TW" altLang="en-US" sz="3600">
                <a:latin typeface="微軟正黑體" panose="020B0604030504040204" pitchFamily="34" charset="-120"/>
                <a:ea typeface="微軟正黑體" panose="020B0604030504040204" pitchFamily="34" charset="-120"/>
              </a:rPr>
              <a:t>「差異與多元─社會與文化差異」</a:t>
            </a:r>
            <a:r>
              <a:rPr lang="en-US" altLang="zh-TW" sz="3600">
                <a:latin typeface="微軟正黑體" panose="020B0604030504040204" pitchFamily="34" charset="-120"/>
                <a:ea typeface="微軟正黑體" panose="020B0604030504040204" pitchFamily="34" charset="-120"/>
              </a:rPr>
              <a:t/>
            </a:r>
            <a:br>
              <a:rPr lang="en-US" altLang="zh-TW" sz="3600">
                <a:latin typeface="微軟正黑體" panose="020B0604030504040204" pitchFamily="34" charset="-120"/>
                <a:ea typeface="微軟正黑體" panose="020B0604030504040204" pitchFamily="34" charset="-120"/>
              </a:rPr>
            </a:br>
            <a:r>
              <a:rPr lang="zh-TW" altLang="en-US" sz="3600">
                <a:latin typeface="微軟正黑體" panose="020B0604030504040204" pitchFamily="34" charset="-120"/>
                <a:ea typeface="微軟正黑體" panose="020B0604030504040204" pitchFamily="34" charset="-120"/>
              </a:rPr>
              <a:t>評量示例說明</a:t>
            </a:r>
          </a:p>
        </p:txBody>
      </p:sp>
      <p:sp>
        <p:nvSpPr>
          <p:cNvPr id="5" name="投影片編號版面配置區 4"/>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2691F9-B978-4C5D-8C2F-723E7306EE5E}" type="slidenum">
              <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2367599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7524" y="115888"/>
            <a:ext cx="8568952" cy="936625"/>
          </a:xfrm>
        </p:spPr>
        <p:txBody>
          <a:bodyPr/>
          <a:lstStyle/>
          <a:p>
            <a:r>
              <a:rPr lang="zh-TW" altLang="en-US"/>
              <a:t>「社會與文化的差異」學習內容介紹</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5" name="資料庫圖表 4"/>
          <p:cNvGraphicFramePr/>
          <p:nvPr>
            <p:extLst/>
          </p:nvPr>
        </p:nvGraphicFramePr>
        <p:xfrm>
          <a:off x="1835696" y="3326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向右箭號圖說文字 6"/>
          <p:cNvSpPr/>
          <p:nvPr/>
        </p:nvSpPr>
        <p:spPr>
          <a:xfrm>
            <a:off x="253873" y="1604551"/>
            <a:ext cx="4536504" cy="1815864"/>
          </a:xfrm>
          <a:prstGeom prst="rightArrowCallout">
            <a:avLst>
              <a:gd name="adj1" fmla="val 25000"/>
              <a:gd name="adj2" fmla="val 25000"/>
              <a:gd name="adj3" fmla="val 25000"/>
              <a:gd name="adj4" fmla="val 78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引導學生觀察臺灣不同族群或地區的文化特色，</a:t>
            </a:r>
            <a:r>
              <a:rPr kumimoji="1" lang="zh-TW" altLang="zh-TW" sz="1800" b="1" i="0" u="sng"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探討這些特色形塑發展的時空脈絡</a:t>
            </a:r>
            <a:r>
              <a:rPr kumimoji="1" lang="zh-TW" altLang="zh-TW"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，透過</a:t>
            </a:r>
            <a:r>
              <a:rPr kumimoji="1" lang="zh-TW" altLang="zh-TW" sz="1800" b="1" i="0" u="sng"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理解其形成背景</a:t>
            </a:r>
            <a:r>
              <a:rPr kumimoji="1" lang="zh-TW" altLang="zh-TW"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，而對這些文化特色產生欣賞與珍視的情懷。</a:t>
            </a:r>
            <a:endParaRPr kumimoji="1" lang="zh-TW" altLang="en-US"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endParaRPr>
          </a:p>
        </p:txBody>
      </p:sp>
      <p:sp>
        <p:nvSpPr>
          <p:cNvPr id="8" name="文字方塊 7"/>
          <p:cNvSpPr txBox="1"/>
          <p:nvPr/>
        </p:nvSpPr>
        <p:spPr>
          <a:xfrm>
            <a:off x="324943" y="4504856"/>
            <a:ext cx="3096344"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0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課綱學習</a:t>
            </a:r>
            <a:endParaRPr kumimoji="1" lang="en-US" altLang="zh-TW" sz="40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0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內容說明</a:t>
            </a:r>
          </a:p>
        </p:txBody>
      </p:sp>
      <p:sp>
        <p:nvSpPr>
          <p:cNvPr id="9" name="向上箭號圖說文字 8"/>
          <p:cNvSpPr/>
          <p:nvPr/>
        </p:nvSpPr>
        <p:spPr>
          <a:xfrm>
            <a:off x="4217622" y="3539774"/>
            <a:ext cx="4176464" cy="2409505"/>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學生除了解負面的差別待遇往往來自權力與資源的分配不均外，更要了解政府為保障弱勢族群的生存與權益，實施積極的差別待遇政策。可以偏鄉地區或弱勢學生的教育機會均等為例，進行討論。</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0" name="向上箭號 9"/>
          <p:cNvSpPr/>
          <p:nvPr/>
        </p:nvSpPr>
        <p:spPr>
          <a:xfrm>
            <a:off x="1478487" y="3933056"/>
            <a:ext cx="789257" cy="540079"/>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1" name="向上箭號 10"/>
          <p:cNvSpPr/>
          <p:nvPr/>
        </p:nvSpPr>
        <p:spPr>
          <a:xfrm rot="5400000">
            <a:off x="3296698" y="4885610"/>
            <a:ext cx="789257" cy="540079"/>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Tree>
    <p:extLst>
      <p:ext uri="{BB962C8B-B14F-4D97-AF65-F5344CB8AC3E}">
        <p14:creationId xmlns:p14="http://schemas.microsoft.com/office/powerpoint/2010/main" val="150353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199" y="39870"/>
            <a:ext cx="8229600" cy="830602"/>
          </a:xfrm>
        </p:spPr>
        <p:txBody>
          <a:bodyPr/>
          <a:lstStyle/>
          <a:p>
            <a:r>
              <a:rPr lang="zh-TW" altLang="en-US"/>
              <a:t>課綱與評量標準的對應</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93DDAB-341A-48C8-883F-A80E1C6DCBF9}"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6" name="表格 5"/>
          <p:cNvGraphicFramePr>
            <a:graphicFrameLocks noGrp="1"/>
          </p:cNvGraphicFramePr>
          <p:nvPr>
            <p:extLst/>
          </p:nvPr>
        </p:nvGraphicFramePr>
        <p:xfrm>
          <a:off x="114300" y="3573016"/>
          <a:ext cx="8915399" cy="2832688"/>
        </p:xfrm>
        <a:graphic>
          <a:graphicData uri="http://schemas.openxmlformats.org/drawingml/2006/table">
            <a:tbl>
              <a:tblPr firstRow="1" firstCol="1" bandRow="1">
                <a:tableStyleId>{21E4AEA4-8DFA-4A89-87EB-49C32662AFE0}</a:tableStyleId>
              </a:tblPr>
              <a:tblGrid>
                <a:gridCol w="351440">
                  <a:extLst>
                    <a:ext uri="{9D8B030D-6E8A-4147-A177-3AD203B41FA5}">
                      <a16:colId xmlns="" xmlns:a16="http://schemas.microsoft.com/office/drawing/2014/main" val="20000"/>
                    </a:ext>
                  </a:extLst>
                </a:gridCol>
                <a:gridCol w="902247">
                  <a:extLst>
                    <a:ext uri="{9D8B030D-6E8A-4147-A177-3AD203B41FA5}">
                      <a16:colId xmlns="" xmlns:a16="http://schemas.microsoft.com/office/drawing/2014/main" val="20001"/>
                    </a:ext>
                  </a:extLst>
                </a:gridCol>
                <a:gridCol w="1647825">
                  <a:extLst>
                    <a:ext uri="{9D8B030D-6E8A-4147-A177-3AD203B41FA5}">
                      <a16:colId xmlns="" xmlns:a16="http://schemas.microsoft.com/office/drawing/2014/main" val="20002"/>
                    </a:ext>
                  </a:extLst>
                </a:gridCol>
                <a:gridCol w="1970720">
                  <a:extLst>
                    <a:ext uri="{9D8B030D-6E8A-4147-A177-3AD203B41FA5}">
                      <a16:colId xmlns="" xmlns:a16="http://schemas.microsoft.com/office/drawing/2014/main" val="20003"/>
                    </a:ext>
                  </a:extLst>
                </a:gridCol>
                <a:gridCol w="1821604">
                  <a:extLst>
                    <a:ext uri="{9D8B030D-6E8A-4147-A177-3AD203B41FA5}">
                      <a16:colId xmlns="" xmlns:a16="http://schemas.microsoft.com/office/drawing/2014/main" val="20004"/>
                    </a:ext>
                  </a:extLst>
                </a:gridCol>
                <a:gridCol w="1821604">
                  <a:extLst>
                    <a:ext uri="{9D8B030D-6E8A-4147-A177-3AD203B41FA5}">
                      <a16:colId xmlns="" xmlns:a16="http://schemas.microsoft.com/office/drawing/2014/main" val="20005"/>
                    </a:ext>
                  </a:extLst>
                </a:gridCol>
                <a:gridCol w="399959">
                  <a:extLst>
                    <a:ext uri="{9D8B030D-6E8A-4147-A177-3AD203B41FA5}">
                      <a16:colId xmlns="" xmlns:a16="http://schemas.microsoft.com/office/drawing/2014/main" val="20006"/>
                    </a:ext>
                  </a:extLst>
                </a:gridCol>
              </a:tblGrid>
              <a:tr h="469792">
                <a:tc gridSpan="2">
                  <a:txBody>
                    <a:bodyPr/>
                    <a:lstStyle/>
                    <a:p>
                      <a:pPr algn="ctr">
                        <a:lnSpc>
                          <a:spcPct val="150000"/>
                        </a:lnSpc>
                        <a:spcBef>
                          <a:spcPts val="360"/>
                        </a:spcBef>
                        <a:spcAft>
                          <a:spcPts val="0"/>
                        </a:spcAft>
                      </a:pPr>
                      <a:r>
                        <a:rPr lang="zh-TW" sz="1800" kern="100">
                          <a:effectLst/>
                        </a:rPr>
                        <a:t>內容標準</a:t>
                      </a:r>
                      <a:endParaRPr lang="zh-TW" sz="1800" kern="100">
                        <a:effectLst/>
                        <a:latin typeface="+mn-ea"/>
                        <a:ea typeface="+mn-ea"/>
                        <a:cs typeface="Times New Roman" panose="02020603050405020304" pitchFamily="18" charset="0"/>
                      </a:endParaRPr>
                    </a:p>
                  </a:txBody>
                  <a:tcPr marL="52464" marR="52464" marT="0" marB="0"/>
                </a:tc>
                <a:tc hMerge="1">
                  <a:txBody>
                    <a:bodyPr/>
                    <a:lstStyle/>
                    <a:p>
                      <a:endParaRPr lang="zh-TW" altLang="en-US"/>
                    </a:p>
                  </a:txBody>
                  <a:tcPr/>
                </a:tc>
                <a:tc gridSpan="5">
                  <a:txBody>
                    <a:bodyPr/>
                    <a:lstStyle/>
                    <a:p>
                      <a:pPr algn="ctr">
                        <a:lnSpc>
                          <a:spcPct val="150000"/>
                        </a:lnSpc>
                        <a:spcBef>
                          <a:spcPts val="360"/>
                        </a:spcBef>
                        <a:spcAft>
                          <a:spcPts val="0"/>
                        </a:spcAft>
                      </a:pPr>
                      <a:r>
                        <a:rPr lang="zh-TW" sz="1800" kern="100">
                          <a:effectLst/>
                        </a:rPr>
                        <a:t>表現描述</a:t>
                      </a:r>
                      <a:endParaRPr lang="zh-TW" sz="1800" kern="100">
                        <a:effectLst/>
                        <a:latin typeface="+mn-ea"/>
                        <a:ea typeface="+mn-ea"/>
                        <a:cs typeface="Times New Roman" panose="02020603050405020304" pitchFamily="18" charset="0"/>
                      </a:endParaRPr>
                    </a:p>
                  </a:txBody>
                  <a:tcPr marL="52464" marR="52464"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457896">
                <a:tc>
                  <a:txBody>
                    <a:bodyPr/>
                    <a:lstStyle/>
                    <a:p>
                      <a:pPr algn="ctr">
                        <a:lnSpc>
                          <a:spcPct val="100000"/>
                        </a:lnSpc>
                        <a:spcBef>
                          <a:spcPts val="360"/>
                        </a:spcBef>
                        <a:spcAft>
                          <a:spcPts val="0"/>
                        </a:spcAft>
                      </a:pPr>
                      <a:r>
                        <a:rPr lang="zh-TW" sz="1600" kern="100">
                          <a:effectLst/>
                        </a:rPr>
                        <a:t>主題</a:t>
                      </a:r>
                      <a:endParaRPr lang="zh-TW" sz="1600" kern="100">
                        <a:effectLst/>
                        <a:latin typeface="+mn-ea"/>
                        <a:ea typeface="+mn-ea"/>
                        <a:cs typeface="Times New Roman" panose="02020603050405020304" pitchFamily="18" charset="0"/>
                      </a:endParaRPr>
                    </a:p>
                  </a:txBody>
                  <a:tcPr marL="52464" marR="52464" marT="0" marB="0" vert="eaVert"/>
                </a:tc>
                <a:tc>
                  <a:txBody>
                    <a:bodyPr/>
                    <a:lstStyle/>
                    <a:p>
                      <a:pPr algn="ctr">
                        <a:lnSpc>
                          <a:spcPct val="150000"/>
                        </a:lnSpc>
                        <a:spcBef>
                          <a:spcPts val="360"/>
                        </a:spcBef>
                        <a:spcAft>
                          <a:spcPts val="0"/>
                        </a:spcAft>
                      </a:pPr>
                      <a:r>
                        <a:rPr lang="zh-TW" sz="1600" kern="100">
                          <a:effectLst/>
                        </a:rPr>
                        <a:t>次主題</a:t>
                      </a:r>
                      <a:endParaRPr lang="zh-TW" sz="1600" kern="100">
                        <a:effectLst/>
                        <a:latin typeface="+mn-ea"/>
                        <a:ea typeface="+mn-ea"/>
                        <a:cs typeface="Times New Roman" panose="02020603050405020304" pitchFamily="18" charset="0"/>
                      </a:endParaRPr>
                    </a:p>
                  </a:txBody>
                  <a:tcPr marL="52464" marR="52464" marT="0" marB="0"/>
                </a:tc>
                <a:tc>
                  <a:txBody>
                    <a:bodyPr/>
                    <a:lstStyle/>
                    <a:p>
                      <a:pPr algn="ctr" fontAlgn="base">
                        <a:spcAft>
                          <a:spcPts val="0"/>
                        </a:spcAft>
                      </a:pPr>
                      <a:r>
                        <a:rPr lang="en-US" sz="1800" kern="1200">
                          <a:effectLst/>
                        </a:rPr>
                        <a:t>A</a:t>
                      </a:r>
                      <a:endParaRPr lang="zh-TW" sz="1800" kern="100">
                        <a:effectLst/>
                        <a:latin typeface="+mn-ea"/>
                        <a:ea typeface="+mn-ea"/>
                        <a:cs typeface="Times New Roman" panose="02020603050405020304" pitchFamily="18" charset="0"/>
                      </a:endParaRPr>
                    </a:p>
                  </a:txBody>
                  <a:tcPr marL="52464" marR="52464" marT="0" marB="0" anchor="ctr"/>
                </a:tc>
                <a:tc>
                  <a:txBody>
                    <a:bodyPr/>
                    <a:lstStyle/>
                    <a:p>
                      <a:pPr algn="ctr" fontAlgn="base">
                        <a:spcAft>
                          <a:spcPts val="0"/>
                        </a:spcAft>
                      </a:pPr>
                      <a:r>
                        <a:rPr lang="en-US" sz="1800" kern="1200">
                          <a:effectLst/>
                        </a:rPr>
                        <a:t>B</a:t>
                      </a:r>
                      <a:endParaRPr lang="zh-TW" sz="1800" kern="100">
                        <a:effectLst/>
                        <a:latin typeface="+mn-ea"/>
                        <a:ea typeface="+mn-ea"/>
                        <a:cs typeface="Times New Roman" panose="02020603050405020304" pitchFamily="18" charset="0"/>
                      </a:endParaRPr>
                    </a:p>
                  </a:txBody>
                  <a:tcPr marL="52464" marR="52464" marT="0" marB="0" anchor="ctr"/>
                </a:tc>
                <a:tc>
                  <a:txBody>
                    <a:bodyPr/>
                    <a:lstStyle/>
                    <a:p>
                      <a:pPr algn="ctr" fontAlgn="base">
                        <a:spcAft>
                          <a:spcPts val="0"/>
                        </a:spcAft>
                      </a:pPr>
                      <a:r>
                        <a:rPr lang="en-US" sz="1800" kern="1200">
                          <a:effectLst/>
                        </a:rPr>
                        <a:t>C</a:t>
                      </a:r>
                      <a:endParaRPr lang="zh-TW" sz="1800" kern="100">
                        <a:effectLst/>
                        <a:latin typeface="+mn-ea"/>
                        <a:ea typeface="+mn-ea"/>
                        <a:cs typeface="Times New Roman" panose="02020603050405020304" pitchFamily="18" charset="0"/>
                      </a:endParaRPr>
                    </a:p>
                  </a:txBody>
                  <a:tcPr marL="52464" marR="52464" marT="0" marB="0" anchor="ctr"/>
                </a:tc>
                <a:tc>
                  <a:txBody>
                    <a:bodyPr/>
                    <a:lstStyle/>
                    <a:p>
                      <a:pPr algn="ctr" fontAlgn="base">
                        <a:spcAft>
                          <a:spcPts val="0"/>
                        </a:spcAft>
                      </a:pPr>
                      <a:r>
                        <a:rPr lang="en-US" sz="1800" kern="1200">
                          <a:effectLst/>
                        </a:rPr>
                        <a:t>D</a:t>
                      </a:r>
                      <a:endParaRPr lang="zh-TW" sz="1800" kern="100">
                        <a:effectLst/>
                        <a:latin typeface="+mn-ea"/>
                        <a:ea typeface="+mn-ea"/>
                        <a:cs typeface="Times New Roman" panose="02020603050405020304" pitchFamily="18" charset="0"/>
                      </a:endParaRPr>
                    </a:p>
                  </a:txBody>
                  <a:tcPr marL="52464" marR="52464" marT="0" marB="0" anchor="ctr"/>
                </a:tc>
                <a:tc>
                  <a:txBody>
                    <a:bodyPr/>
                    <a:lstStyle/>
                    <a:p>
                      <a:pPr algn="ctr" fontAlgn="base">
                        <a:spcAft>
                          <a:spcPts val="0"/>
                        </a:spcAft>
                      </a:pPr>
                      <a:r>
                        <a:rPr lang="en-US" sz="1600" kern="1200">
                          <a:effectLst/>
                        </a:rPr>
                        <a:t>E</a:t>
                      </a:r>
                      <a:endParaRPr lang="zh-TW" sz="1600" kern="100">
                        <a:effectLst/>
                        <a:latin typeface="+mn-ea"/>
                        <a:ea typeface="+mn-ea"/>
                        <a:cs typeface="Times New Roman" panose="02020603050405020304" pitchFamily="18" charset="0"/>
                      </a:endParaRPr>
                    </a:p>
                  </a:txBody>
                  <a:tcPr marL="52464" marR="52464" marT="0" marB="0" anchor="ctr"/>
                </a:tc>
                <a:extLst>
                  <a:ext uri="{0D108BD9-81ED-4DB2-BD59-A6C34878D82A}">
                    <a16:rowId xmlns="" xmlns:a16="http://schemas.microsoft.com/office/drawing/2014/main" val="10001"/>
                  </a:ext>
                </a:extLst>
              </a:tr>
              <a:tr h="1476828">
                <a:tc>
                  <a:txBody>
                    <a:bodyPr/>
                    <a:lstStyle/>
                    <a:p>
                      <a:pPr marL="71755" marR="71755" algn="ctr">
                        <a:lnSpc>
                          <a:spcPts val="1800"/>
                        </a:lnSpc>
                        <a:spcAft>
                          <a:spcPts val="0"/>
                        </a:spcAft>
                      </a:pPr>
                      <a:r>
                        <a:rPr lang="zh-TW" altLang="en-US" sz="2000" kern="1200">
                          <a:effectLst/>
                        </a:rPr>
                        <a:t>差異</a:t>
                      </a:r>
                      <a:r>
                        <a:rPr lang="zh-TW" altLang="zh-TW" sz="2000" kern="1200">
                          <a:effectLst/>
                        </a:rPr>
                        <a:t>與</a:t>
                      </a:r>
                      <a:r>
                        <a:rPr lang="zh-TW" altLang="en-US" sz="2000" kern="1200">
                          <a:effectLst/>
                        </a:rPr>
                        <a:t>多元</a:t>
                      </a:r>
                      <a:endParaRPr lang="zh-TW" sz="1800" kern="100">
                        <a:effectLst/>
                        <a:latin typeface="+mn-ea"/>
                        <a:ea typeface="+mn-ea"/>
                        <a:cs typeface="Times New Roman" panose="02020603050405020304" pitchFamily="18" charset="0"/>
                      </a:endParaRPr>
                    </a:p>
                  </a:txBody>
                  <a:tcPr marL="52464" marR="52464" marT="0" marB="0" vert="eaVert" anchor="ctr"/>
                </a:tc>
                <a:tc>
                  <a:txBody>
                    <a:bodyPr/>
                    <a:lstStyle/>
                    <a:p>
                      <a:pPr marL="71755" marR="71755" algn="ctr">
                        <a:spcAft>
                          <a:spcPts val="0"/>
                        </a:spcAft>
                      </a:pPr>
                      <a:r>
                        <a:rPr lang="zh-TW" sz="1200" kern="100">
                          <a:effectLst/>
                          <a:latin typeface="Calibri" panose="020F0502020204030204" pitchFamily="34" charset="0"/>
                          <a:ea typeface="標楷體" panose="03000509000000000000" pitchFamily="65" charset="-120"/>
                          <a:cs typeface="Calibri" panose="020F0502020204030204" pitchFamily="34" charset="0"/>
                        </a:rPr>
                        <a:t>社會與文化的差異</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vert="eaVert" anchor="ctr"/>
                </a:tc>
                <a:tc>
                  <a:txBody>
                    <a:bodyPr/>
                    <a:lstStyle/>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i="0"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分析</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臺灣多元豐富的文化內涵</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源自於各族群或地區的文化差異</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，及</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其產生的背景因素</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分析</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人類社會因權力不平等及資源分配不均，會造成個人或群體間差別待遇的各種現象。</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tc>
                <a:tc>
                  <a:txBody>
                    <a:bodyPr/>
                    <a:lstStyle/>
                    <a:p>
                      <a:pPr marL="342900" lvl="0" indent="-342900">
                        <a:lnSpc>
                          <a:spcPts val="1500"/>
                        </a:lnSpc>
                        <a:spcAft>
                          <a:spcPts val="0"/>
                        </a:spcAft>
                        <a:buFont typeface="標楷體" panose="03000509000000000000" pitchFamily="65" charset="-120"/>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理解</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臺灣多元豐富的文化內涵</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源自於各族群或地區的文化差異</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，及</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其產生的背景因素</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a:t>
                      </a:r>
                      <a:endParaRPr lang="en-US" altLang="zh-TW" sz="1200" kern="100">
                        <a:effectLst/>
                        <a:latin typeface="Calibri" panose="020F0502020204030204" pitchFamily="34" charset="0"/>
                        <a:ea typeface="標楷體" panose="03000509000000000000" pitchFamily="65" charset="-120"/>
                        <a:cs typeface="Times New Roman" panose="02020603050405020304" pitchFamily="18" charset="0"/>
                      </a:endParaRPr>
                    </a:p>
                    <a:p>
                      <a:pPr marL="342900" lvl="0" indent="-342900">
                        <a:lnSpc>
                          <a:spcPts val="1500"/>
                        </a:lnSpc>
                        <a:spcAft>
                          <a:spcPts val="0"/>
                        </a:spcAft>
                        <a:buFont typeface="標楷體" panose="03000509000000000000" pitchFamily="65" charset="-120"/>
                        <a:buAutoNum type="arabicPeriod"/>
                      </a:pPr>
                      <a:endParaRPr lang="zh-TW"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0"/>
                        </a:spcAft>
                        <a:buFont typeface="標楷體" panose="03000509000000000000" pitchFamily="65" charset="-120"/>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理解</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人類社會因權力不平等及資源分配不均，會造成個人或群體間差別待遇的現象。</a:t>
                      </a:r>
                      <a:endParaRPr lang="zh-TW"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識別</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臺灣</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多元豐富的文化內涵</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，與</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各族群或地區的文化差異之間的關聯。</a:t>
                      </a:r>
                      <a:endParaRPr lang="en-US" alt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marL="342900" lvl="0" indent="-342900">
                        <a:lnSpc>
                          <a:spcPts val="1500"/>
                        </a:lnSpc>
                        <a:spcAft>
                          <a:spcPts val="0"/>
                        </a:spcAft>
                        <a:buFont typeface="+mj-lt"/>
                        <a:buAutoNum type="arabicPeriod"/>
                      </a:pPr>
                      <a:endParaRPr lang="zh-TW" sz="1200" b="1" kern="100">
                        <a:solidFill>
                          <a:schemeClr val="tx2">
                            <a:lumMod val="60000"/>
                            <a:lumOff val="40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識別</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人類社會因權力不平等及資源分配不均，而對造成個人或群體間差別待遇的現象。</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tc>
                <a:tc>
                  <a:txBody>
                    <a:bodyPr/>
                    <a:lstStyle/>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部分識別</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臺灣</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多元豐富的文化內涵</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，與</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各族群或地區的文化差異之間的關聯。</a:t>
                      </a:r>
                      <a:endParaRPr lang="en-US" alt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marL="342900" lvl="0" indent="-342900">
                        <a:lnSpc>
                          <a:spcPts val="1500"/>
                        </a:lnSpc>
                        <a:spcAft>
                          <a:spcPts val="0"/>
                        </a:spcAft>
                        <a:buFont typeface="+mj-lt"/>
                        <a:buAutoNum type="arabicPeriod"/>
                      </a:pPr>
                      <a:endParaRPr lang="zh-TW" sz="1200" b="1" kern="100">
                        <a:solidFill>
                          <a:schemeClr val="tx2">
                            <a:lumMod val="60000"/>
                            <a:lumOff val="40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部分識別</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人類社會因權力不平等及資源分配不均，而對造成個人或群體間差別待遇的現象。</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600" kern="100">
                          <a:effectLst/>
                        </a:rPr>
                        <a:t>未達</a:t>
                      </a:r>
                      <a:r>
                        <a:rPr lang="en-US" altLang="zh-TW" sz="1600" kern="100">
                          <a:effectLst/>
                        </a:rPr>
                        <a:t>D</a:t>
                      </a:r>
                      <a:r>
                        <a:rPr lang="zh-TW" altLang="zh-TW" sz="1600" kern="100">
                          <a:effectLst/>
                        </a:rPr>
                        <a:t>級</a:t>
                      </a:r>
                    </a:p>
                    <a:p>
                      <a:pPr algn="ctr">
                        <a:spcAft>
                          <a:spcPts val="0"/>
                        </a:spcAft>
                      </a:pPr>
                      <a:endParaRPr lang="zh-TW" sz="1600" kern="100">
                        <a:effectLst/>
                        <a:latin typeface="+mn-ea"/>
                        <a:ea typeface="+mn-ea"/>
                        <a:cs typeface="Times New Roman" panose="02020603050405020304" pitchFamily="18" charset="0"/>
                      </a:endParaRPr>
                    </a:p>
                  </a:txBody>
                  <a:tcPr marL="52464" marR="52464" marT="0" marB="0" anchor="ctr"/>
                </a:tc>
                <a:extLst>
                  <a:ext uri="{0D108BD9-81ED-4DB2-BD59-A6C34878D82A}">
                    <a16:rowId xmlns="" xmlns:a16="http://schemas.microsoft.com/office/drawing/2014/main" val="10004"/>
                  </a:ext>
                </a:extLst>
              </a:tr>
            </a:tbl>
          </a:graphicData>
        </a:graphic>
      </p:graphicFrame>
      <p:graphicFrame>
        <p:nvGraphicFramePr>
          <p:cNvPr id="11" name="資料庫圖表 10"/>
          <p:cNvGraphicFramePr/>
          <p:nvPr>
            <p:extLst/>
          </p:nvPr>
        </p:nvGraphicFramePr>
        <p:xfrm>
          <a:off x="611560" y="976494"/>
          <a:ext cx="7920880" cy="2376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向下箭號 2"/>
          <p:cNvSpPr/>
          <p:nvPr/>
        </p:nvSpPr>
        <p:spPr>
          <a:xfrm>
            <a:off x="4572000" y="2890929"/>
            <a:ext cx="576065" cy="5760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Tree>
    <p:extLst>
      <p:ext uri="{BB962C8B-B14F-4D97-AF65-F5344CB8AC3E}">
        <p14:creationId xmlns:p14="http://schemas.microsoft.com/office/powerpoint/2010/main" val="2946516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3330"/>
            <a:ext cx="8229600" cy="936625"/>
          </a:xfrm>
        </p:spPr>
        <p:txBody>
          <a:bodyPr/>
          <a:lstStyle/>
          <a:p>
            <a:r>
              <a:rPr lang="zh-TW" altLang="en-US"/>
              <a:t>從評量標準選擇評量目標</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93DDAB-341A-48C8-883F-A80E1C6DCBF9}"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6" name="表格 5"/>
          <p:cNvGraphicFramePr>
            <a:graphicFrameLocks noGrp="1"/>
          </p:cNvGraphicFramePr>
          <p:nvPr>
            <p:extLst/>
          </p:nvPr>
        </p:nvGraphicFramePr>
        <p:xfrm>
          <a:off x="114300" y="3674599"/>
          <a:ext cx="8915399" cy="2832688"/>
        </p:xfrm>
        <a:graphic>
          <a:graphicData uri="http://schemas.openxmlformats.org/drawingml/2006/table">
            <a:tbl>
              <a:tblPr firstRow="1" firstCol="1" bandRow="1">
                <a:tableStyleId>{21E4AEA4-8DFA-4A89-87EB-49C32662AFE0}</a:tableStyleId>
              </a:tblPr>
              <a:tblGrid>
                <a:gridCol w="351440">
                  <a:extLst>
                    <a:ext uri="{9D8B030D-6E8A-4147-A177-3AD203B41FA5}">
                      <a16:colId xmlns="" xmlns:a16="http://schemas.microsoft.com/office/drawing/2014/main" val="20000"/>
                    </a:ext>
                  </a:extLst>
                </a:gridCol>
                <a:gridCol w="902247">
                  <a:extLst>
                    <a:ext uri="{9D8B030D-6E8A-4147-A177-3AD203B41FA5}">
                      <a16:colId xmlns="" xmlns:a16="http://schemas.microsoft.com/office/drawing/2014/main" val="20001"/>
                    </a:ext>
                  </a:extLst>
                </a:gridCol>
                <a:gridCol w="1647825">
                  <a:extLst>
                    <a:ext uri="{9D8B030D-6E8A-4147-A177-3AD203B41FA5}">
                      <a16:colId xmlns="" xmlns:a16="http://schemas.microsoft.com/office/drawing/2014/main" val="20002"/>
                    </a:ext>
                  </a:extLst>
                </a:gridCol>
                <a:gridCol w="1970720">
                  <a:extLst>
                    <a:ext uri="{9D8B030D-6E8A-4147-A177-3AD203B41FA5}">
                      <a16:colId xmlns="" xmlns:a16="http://schemas.microsoft.com/office/drawing/2014/main" val="20003"/>
                    </a:ext>
                  </a:extLst>
                </a:gridCol>
                <a:gridCol w="1821604">
                  <a:extLst>
                    <a:ext uri="{9D8B030D-6E8A-4147-A177-3AD203B41FA5}">
                      <a16:colId xmlns="" xmlns:a16="http://schemas.microsoft.com/office/drawing/2014/main" val="20004"/>
                    </a:ext>
                  </a:extLst>
                </a:gridCol>
                <a:gridCol w="1821604">
                  <a:extLst>
                    <a:ext uri="{9D8B030D-6E8A-4147-A177-3AD203B41FA5}">
                      <a16:colId xmlns="" xmlns:a16="http://schemas.microsoft.com/office/drawing/2014/main" val="20005"/>
                    </a:ext>
                  </a:extLst>
                </a:gridCol>
                <a:gridCol w="399959">
                  <a:extLst>
                    <a:ext uri="{9D8B030D-6E8A-4147-A177-3AD203B41FA5}">
                      <a16:colId xmlns="" xmlns:a16="http://schemas.microsoft.com/office/drawing/2014/main" val="20006"/>
                    </a:ext>
                  </a:extLst>
                </a:gridCol>
              </a:tblGrid>
              <a:tr h="469792">
                <a:tc gridSpan="2">
                  <a:txBody>
                    <a:bodyPr/>
                    <a:lstStyle/>
                    <a:p>
                      <a:pPr algn="ctr">
                        <a:lnSpc>
                          <a:spcPct val="150000"/>
                        </a:lnSpc>
                        <a:spcBef>
                          <a:spcPts val="360"/>
                        </a:spcBef>
                        <a:spcAft>
                          <a:spcPts val="0"/>
                        </a:spcAft>
                      </a:pPr>
                      <a:r>
                        <a:rPr lang="zh-TW" sz="1800" kern="100">
                          <a:effectLst/>
                        </a:rPr>
                        <a:t>內容標準</a:t>
                      </a:r>
                      <a:endParaRPr lang="zh-TW" sz="1800" kern="100">
                        <a:effectLst/>
                        <a:latin typeface="+mn-ea"/>
                        <a:ea typeface="+mn-ea"/>
                        <a:cs typeface="Times New Roman" panose="02020603050405020304" pitchFamily="18" charset="0"/>
                      </a:endParaRPr>
                    </a:p>
                  </a:txBody>
                  <a:tcPr marL="52464" marR="52464" marT="0" marB="0"/>
                </a:tc>
                <a:tc hMerge="1">
                  <a:txBody>
                    <a:bodyPr/>
                    <a:lstStyle/>
                    <a:p>
                      <a:endParaRPr lang="zh-TW" altLang="en-US"/>
                    </a:p>
                  </a:txBody>
                  <a:tcPr/>
                </a:tc>
                <a:tc gridSpan="5">
                  <a:txBody>
                    <a:bodyPr/>
                    <a:lstStyle/>
                    <a:p>
                      <a:pPr algn="ctr">
                        <a:lnSpc>
                          <a:spcPct val="150000"/>
                        </a:lnSpc>
                        <a:spcBef>
                          <a:spcPts val="360"/>
                        </a:spcBef>
                        <a:spcAft>
                          <a:spcPts val="0"/>
                        </a:spcAft>
                      </a:pPr>
                      <a:r>
                        <a:rPr lang="zh-TW" sz="1800" kern="100">
                          <a:effectLst/>
                        </a:rPr>
                        <a:t>表現描述</a:t>
                      </a:r>
                      <a:endParaRPr lang="zh-TW" sz="1800" kern="100">
                        <a:effectLst/>
                        <a:latin typeface="+mn-ea"/>
                        <a:ea typeface="+mn-ea"/>
                        <a:cs typeface="Times New Roman" panose="02020603050405020304" pitchFamily="18" charset="0"/>
                      </a:endParaRPr>
                    </a:p>
                  </a:txBody>
                  <a:tcPr marL="52464" marR="52464"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457896">
                <a:tc>
                  <a:txBody>
                    <a:bodyPr/>
                    <a:lstStyle/>
                    <a:p>
                      <a:pPr algn="ctr">
                        <a:lnSpc>
                          <a:spcPct val="100000"/>
                        </a:lnSpc>
                        <a:spcBef>
                          <a:spcPts val="360"/>
                        </a:spcBef>
                        <a:spcAft>
                          <a:spcPts val="0"/>
                        </a:spcAft>
                      </a:pPr>
                      <a:r>
                        <a:rPr lang="zh-TW" sz="1600" kern="100">
                          <a:effectLst/>
                        </a:rPr>
                        <a:t>主題</a:t>
                      </a:r>
                      <a:endParaRPr lang="zh-TW" sz="1600" kern="100">
                        <a:effectLst/>
                        <a:latin typeface="+mn-ea"/>
                        <a:ea typeface="+mn-ea"/>
                        <a:cs typeface="Times New Roman" panose="02020603050405020304" pitchFamily="18" charset="0"/>
                      </a:endParaRPr>
                    </a:p>
                  </a:txBody>
                  <a:tcPr marL="52464" marR="52464" marT="0" marB="0" vert="eaVert"/>
                </a:tc>
                <a:tc>
                  <a:txBody>
                    <a:bodyPr/>
                    <a:lstStyle/>
                    <a:p>
                      <a:pPr algn="ctr">
                        <a:lnSpc>
                          <a:spcPct val="150000"/>
                        </a:lnSpc>
                        <a:spcBef>
                          <a:spcPts val="360"/>
                        </a:spcBef>
                        <a:spcAft>
                          <a:spcPts val="0"/>
                        </a:spcAft>
                      </a:pPr>
                      <a:r>
                        <a:rPr lang="zh-TW" sz="1600" kern="100">
                          <a:effectLst/>
                        </a:rPr>
                        <a:t>次主題</a:t>
                      </a:r>
                      <a:endParaRPr lang="zh-TW" sz="1600" kern="100">
                        <a:effectLst/>
                        <a:latin typeface="+mn-ea"/>
                        <a:ea typeface="+mn-ea"/>
                        <a:cs typeface="Times New Roman" panose="02020603050405020304" pitchFamily="18" charset="0"/>
                      </a:endParaRPr>
                    </a:p>
                  </a:txBody>
                  <a:tcPr marL="52464" marR="52464" marT="0" marB="0"/>
                </a:tc>
                <a:tc>
                  <a:txBody>
                    <a:bodyPr/>
                    <a:lstStyle/>
                    <a:p>
                      <a:pPr algn="ctr" fontAlgn="base">
                        <a:spcAft>
                          <a:spcPts val="0"/>
                        </a:spcAft>
                      </a:pPr>
                      <a:r>
                        <a:rPr lang="en-US" sz="1800" kern="1200">
                          <a:effectLst/>
                        </a:rPr>
                        <a:t>A</a:t>
                      </a:r>
                      <a:endParaRPr lang="zh-TW" sz="1800" kern="100">
                        <a:effectLst/>
                        <a:latin typeface="+mn-ea"/>
                        <a:ea typeface="+mn-ea"/>
                        <a:cs typeface="Times New Roman" panose="02020603050405020304" pitchFamily="18" charset="0"/>
                      </a:endParaRPr>
                    </a:p>
                  </a:txBody>
                  <a:tcPr marL="52464" marR="52464" marT="0" marB="0" anchor="ctr"/>
                </a:tc>
                <a:tc>
                  <a:txBody>
                    <a:bodyPr/>
                    <a:lstStyle/>
                    <a:p>
                      <a:pPr algn="ctr" fontAlgn="base">
                        <a:spcAft>
                          <a:spcPts val="0"/>
                        </a:spcAft>
                      </a:pPr>
                      <a:r>
                        <a:rPr lang="en-US" sz="1800" kern="1200">
                          <a:effectLst/>
                        </a:rPr>
                        <a:t>B</a:t>
                      </a:r>
                      <a:endParaRPr lang="zh-TW" sz="1800" kern="100">
                        <a:effectLst/>
                        <a:latin typeface="+mn-ea"/>
                        <a:ea typeface="+mn-ea"/>
                        <a:cs typeface="Times New Roman" panose="02020603050405020304" pitchFamily="18" charset="0"/>
                      </a:endParaRPr>
                    </a:p>
                  </a:txBody>
                  <a:tcPr marL="52464" marR="52464" marT="0" marB="0" anchor="ctr"/>
                </a:tc>
                <a:tc>
                  <a:txBody>
                    <a:bodyPr/>
                    <a:lstStyle/>
                    <a:p>
                      <a:pPr algn="ctr" fontAlgn="base">
                        <a:spcAft>
                          <a:spcPts val="0"/>
                        </a:spcAft>
                      </a:pPr>
                      <a:r>
                        <a:rPr lang="en-US" sz="1800" kern="1200">
                          <a:effectLst/>
                        </a:rPr>
                        <a:t>C</a:t>
                      </a:r>
                      <a:endParaRPr lang="zh-TW" sz="1800" kern="100">
                        <a:effectLst/>
                        <a:latin typeface="+mn-ea"/>
                        <a:ea typeface="+mn-ea"/>
                        <a:cs typeface="Times New Roman" panose="02020603050405020304" pitchFamily="18" charset="0"/>
                      </a:endParaRPr>
                    </a:p>
                  </a:txBody>
                  <a:tcPr marL="52464" marR="52464" marT="0" marB="0" anchor="ctr"/>
                </a:tc>
                <a:tc>
                  <a:txBody>
                    <a:bodyPr/>
                    <a:lstStyle/>
                    <a:p>
                      <a:pPr algn="ctr" fontAlgn="base">
                        <a:spcAft>
                          <a:spcPts val="0"/>
                        </a:spcAft>
                      </a:pPr>
                      <a:r>
                        <a:rPr lang="en-US" sz="1800" kern="1200">
                          <a:effectLst/>
                        </a:rPr>
                        <a:t>D</a:t>
                      </a:r>
                      <a:endParaRPr lang="zh-TW" sz="1800" kern="100">
                        <a:effectLst/>
                        <a:latin typeface="+mn-ea"/>
                        <a:ea typeface="+mn-ea"/>
                        <a:cs typeface="Times New Roman" panose="02020603050405020304" pitchFamily="18" charset="0"/>
                      </a:endParaRPr>
                    </a:p>
                  </a:txBody>
                  <a:tcPr marL="52464" marR="52464" marT="0" marB="0" anchor="ctr"/>
                </a:tc>
                <a:tc>
                  <a:txBody>
                    <a:bodyPr/>
                    <a:lstStyle/>
                    <a:p>
                      <a:pPr algn="ctr" fontAlgn="base">
                        <a:spcAft>
                          <a:spcPts val="0"/>
                        </a:spcAft>
                      </a:pPr>
                      <a:r>
                        <a:rPr lang="en-US" sz="1600" kern="1200">
                          <a:effectLst/>
                        </a:rPr>
                        <a:t>E</a:t>
                      </a:r>
                      <a:endParaRPr lang="zh-TW" sz="1600" kern="100">
                        <a:effectLst/>
                        <a:latin typeface="+mn-ea"/>
                        <a:ea typeface="+mn-ea"/>
                        <a:cs typeface="Times New Roman" panose="02020603050405020304" pitchFamily="18" charset="0"/>
                      </a:endParaRPr>
                    </a:p>
                  </a:txBody>
                  <a:tcPr marL="52464" marR="52464" marT="0" marB="0" anchor="ctr"/>
                </a:tc>
                <a:extLst>
                  <a:ext uri="{0D108BD9-81ED-4DB2-BD59-A6C34878D82A}">
                    <a16:rowId xmlns="" xmlns:a16="http://schemas.microsoft.com/office/drawing/2014/main" val="10001"/>
                  </a:ext>
                </a:extLst>
              </a:tr>
              <a:tr h="1476828">
                <a:tc>
                  <a:txBody>
                    <a:bodyPr/>
                    <a:lstStyle/>
                    <a:p>
                      <a:pPr marL="71755" marR="71755" algn="ctr">
                        <a:lnSpc>
                          <a:spcPts val="1800"/>
                        </a:lnSpc>
                        <a:spcAft>
                          <a:spcPts val="0"/>
                        </a:spcAft>
                      </a:pPr>
                      <a:r>
                        <a:rPr lang="zh-TW" altLang="en-US" sz="2000" kern="1200">
                          <a:effectLst/>
                        </a:rPr>
                        <a:t>差異</a:t>
                      </a:r>
                      <a:r>
                        <a:rPr lang="zh-TW" altLang="zh-TW" sz="2000" kern="1200">
                          <a:effectLst/>
                        </a:rPr>
                        <a:t>與</a:t>
                      </a:r>
                      <a:r>
                        <a:rPr lang="zh-TW" altLang="en-US" sz="2000" kern="1200">
                          <a:effectLst/>
                        </a:rPr>
                        <a:t>多元</a:t>
                      </a:r>
                      <a:endParaRPr lang="zh-TW" sz="1800" kern="100">
                        <a:effectLst/>
                        <a:latin typeface="+mn-ea"/>
                        <a:ea typeface="+mn-ea"/>
                        <a:cs typeface="Times New Roman" panose="02020603050405020304" pitchFamily="18" charset="0"/>
                      </a:endParaRPr>
                    </a:p>
                  </a:txBody>
                  <a:tcPr marL="52464" marR="52464" marT="0" marB="0" vert="eaVert" anchor="ctr"/>
                </a:tc>
                <a:tc>
                  <a:txBody>
                    <a:bodyPr/>
                    <a:lstStyle/>
                    <a:p>
                      <a:pPr marL="71755" marR="71755" algn="ctr">
                        <a:spcAft>
                          <a:spcPts val="0"/>
                        </a:spcAft>
                      </a:pPr>
                      <a:r>
                        <a:rPr lang="zh-TW" sz="1200" kern="100">
                          <a:effectLst/>
                          <a:latin typeface="Calibri" panose="020F0502020204030204" pitchFamily="34" charset="0"/>
                          <a:ea typeface="標楷體" panose="03000509000000000000" pitchFamily="65" charset="-120"/>
                          <a:cs typeface="Calibri" panose="020F0502020204030204" pitchFamily="34" charset="0"/>
                        </a:rPr>
                        <a:t>社會與文化的差異</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vert="eaVert" anchor="ctr"/>
                </a:tc>
                <a:tc>
                  <a:txBody>
                    <a:bodyPr/>
                    <a:lstStyle/>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i="0"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分析</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臺灣多元豐富的文化內涵</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源自於各族群或地區的文化差異</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，及</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其產生的背景因素</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分析</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人類社會因權力不平等及資源分配不均，會造成個人或群體間差別待遇的各種現象。</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tc>
                <a:tc>
                  <a:txBody>
                    <a:bodyPr/>
                    <a:lstStyle/>
                    <a:p>
                      <a:pPr marL="342900" lvl="0" indent="-342900">
                        <a:lnSpc>
                          <a:spcPts val="1500"/>
                        </a:lnSpc>
                        <a:spcAft>
                          <a:spcPts val="0"/>
                        </a:spcAft>
                        <a:buFont typeface="標楷體" panose="03000509000000000000" pitchFamily="65" charset="-120"/>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理解</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臺灣多元豐富的文化內涵</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源自於各族群或地區的文化差異</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，及</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其產生的背景因素</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a:t>
                      </a:r>
                      <a:endParaRPr lang="en-US" altLang="zh-TW" sz="1200" kern="100">
                        <a:effectLst/>
                        <a:latin typeface="Calibri" panose="020F0502020204030204" pitchFamily="34" charset="0"/>
                        <a:ea typeface="標楷體" panose="03000509000000000000" pitchFamily="65" charset="-120"/>
                        <a:cs typeface="Times New Roman" panose="02020603050405020304" pitchFamily="18" charset="0"/>
                      </a:endParaRPr>
                    </a:p>
                    <a:p>
                      <a:pPr marL="342900" lvl="0" indent="-342900">
                        <a:lnSpc>
                          <a:spcPts val="1500"/>
                        </a:lnSpc>
                        <a:spcAft>
                          <a:spcPts val="0"/>
                        </a:spcAft>
                        <a:buFont typeface="標楷體" panose="03000509000000000000" pitchFamily="65" charset="-120"/>
                        <a:buAutoNum type="arabicPeriod"/>
                      </a:pPr>
                      <a:endParaRPr lang="zh-TW"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0"/>
                        </a:spcAft>
                        <a:buFont typeface="標楷體" panose="03000509000000000000" pitchFamily="65" charset="-120"/>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理解</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人類社會因權力不平等及資源分配不均，會造成個人或群體間差別待遇的現象。</a:t>
                      </a:r>
                      <a:endParaRPr lang="zh-TW"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識別</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臺灣</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多元豐富的文化內涵</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，與</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各族群或地區的文化差異之間的關聯。</a:t>
                      </a:r>
                      <a:endParaRPr lang="en-US" alt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marL="342900" lvl="0" indent="-342900">
                        <a:lnSpc>
                          <a:spcPts val="1500"/>
                        </a:lnSpc>
                        <a:spcAft>
                          <a:spcPts val="0"/>
                        </a:spcAft>
                        <a:buFont typeface="+mj-lt"/>
                        <a:buAutoNum type="arabicPeriod"/>
                      </a:pPr>
                      <a:endParaRPr lang="zh-TW" sz="1200" b="1" kern="100">
                        <a:solidFill>
                          <a:schemeClr val="tx2">
                            <a:lumMod val="60000"/>
                            <a:lumOff val="40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識別</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人類社會因權力不平等及資源分配不均，而對造成個人或群體間差別待遇的現象。</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tc>
                <a:tc>
                  <a:txBody>
                    <a:bodyPr/>
                    <a:lstStyle/>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部分識別</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臺灣</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多元豐富的文化內涵</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，與</a:t>
                      </a:r>
                      <a:r>
                        <a:rPr 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rPr>
                        <a:t>各族群或地區的文化差異之間的關聯。</a:t>
                      </a:r>
                      <a:endParaRPr lang="en-US" altLang="zh-TW" sz="1200" b="1" kern="100">
                        <a:solidFill>
                          <a:schemeClr val="tx2">
                            <a:lumMod val="60000"/>
                            <a:lumOff val="40000"/>
                          </a:schemeClr>
                        </a:solidFill>
                        <a:effectLst/>
                        <a:latin typeface="Calibri" panose="020F0502020204030204" pitchFamily="34" charset="0"/>
                        <a:ea typeface="標楷體" panose="03000509000000000000" pitchFamily="65" charset="-120"/>
                        <a:cs typeface="Times New Roman" panose="02020603050405020304" pitchFamily="18" charset="0"/>
                      </a:endParaRPr>
                    </a:p>
                    <a:p>
                      <a:pPr marL="342900" lvl="0" indent="-342900">
                        <a:lnSpc>
                          <a:spcPts val="1500"/>
                        </a:lnSpc>
                        <a:spcAft>
                          <a:spcPts val="0"/>
                        </a:spcAft>
                        <a:buFont typeface="+mj-lt"/>
                        <a:buAutoNum type="arabicPeriod"/>
                      </a:pPr>
                      <a:endParaRPr lang="zh-TW" sz="1200" b="1" kern="100">
                        <a:solidFill>
                          <a:schemeClr val="tx2">
                            <a:lumMod val="60000"/>
                            <a:lumOff val="40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1500"/>
                        </a:lnSpc>
                        <a:spcAft>
                          <a:spcPts val="0"/>
                        </a:spcAft>
                        <a:buFont typeface="+mj-lt"/>
                        <a:buAutoNum type="arabicPeriod"/>
                      </a:pPr>
                      <a:r>
                        <a:rPr lang="zh-TW" sz="1200" kern="100">
                          <a:effectLst/>
                          <a:latin typeface="Calibri" panose="020F0502020204030204" pitchFamily="34" charset="0"/>
                          <a:ea typeface="標楷體" panose="03000509000000000000" pitchFamily="65" charset="-120"/>
                          <a:cs typeface="Times New Roman" panose="02020603050405020304" pitchFamily="18" charset="0"/>
                        </a:rPr>
                        <a:t>能</a:t>
                      </a:r>
                      <a:r>
                        <a:rPr lang="zh-TW" sz="12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部分識別</a:t>
                      </a:r>
                      <a:r>
                        <a:rPr lang="zh-TW" sz="1200" kern="100">
                          <a:effectLst/>
                          <a:latin typeface="Calibri" panose="020F0502020204030204" pitchFamily="34" charset="0"/>
                          <a:ea typeface="標楷體" panose="03000509000000000000" pitchFamily="65" charset="-120"/>
                          <a:cs typeface="Times New Roman" panose="02020603050405020304" pitchFamily="18" charset="0"/>
                        </a:rPr>
                        <a:t>人類社會因權力不平等及資源分配不均，而對造成個人或群體間差別待遇的現象。</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600" kern="100">
                          <a:effectLst/>
                        </a:rPr>
                        <a:t>未達</a:t>
                      </a:r>
                      <a:r>
                        <a:rPr lang="en-US" altLang="zh-TW" sz="1600" kern="100">
                          <a:effectLst/>
                        </a:rPr>
                        <a:t>D</a:t>
                      </a:r>
                      <a:r>
                        <a:rPr lang="zh-TW" altLang="zh-TW" sz="1600" kern="100">
                          <a:effectLst/>
                        </a:rPr>
                        <a:t>級</a:t>
                      </a:r>
                    </a:p>
                    <a:p>
                      <a:pPr algn="ctr">
                        <a:spcAft>
                          <a:spcPts val="0"/>
                        </a:spcAft>
                      </a:pPr>
                      <a:endParaRPr lang="zh-TW" sz="1600" kern="100">
                        <a:effectLst/>
                        <a:latin typeface="+mn-ea"/>
                        <a:ea typeface="+mn-ea"/>
                        <a:cs typeface="Times New Roman" panose="02020603050405020304" pitchFamily="18" charset="0"/>
                      </a:endParaRPr>
                    </a:p>
                  </a:txBody>
                  <a:tcPr marL="52464" marR="52464" marT="0" marB="0" anchor="ctr"/>
                </a:tc>
                <a:extLst>
                  <a:ext uri="{0D108BD9-81ED-4DB2-BD59-A6C34878D82A}">
                    <a16:rowId xmlns="" xmlns:a16="http://schemas.microsoft.com/office/drawing/2014/main" val="10004"/>
                  </a:ext>
                </a:extLst>
              </a:tr>
            </a:tbl>
          </a:graphicData>
        </a:graphic>
      </p:graphicFrame>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4239" y="1186416"/>
            <a:ext cx="1728192" cy="1960037"/>
          </a:xfrm>
          <a:prstGeom prst="rect">
            <a:avLst/>
          </a:prstGeom>
        </p:spPr>
      </p:pic>
      <p:sp>
        <p:nvSpPr>
          <p:cNvPr id="5" name="圓角矩形圖說文字 4"/>
          <p:cNvSpPr/>
          <p:nvPr/>
        </p:nvSpPr>
        <p:spPr>
          <a:xfrm>
            <a:off x="2411760" y="798429"/>
            <a:ext cx="5328592" cy="709672"/>
          </a:xfrm>
          <a:prstGeom prst="wedgeRoundRectCallout">
            <a:avLst>
              <a:gd name="adj1" fmla="val 52936"/>
              <a:gd name="adj2" fmla="val 41136"/>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每次設計題目時，次主題中如果有兩項表現描述，是否這兩項表現描述的內容都要評量嗎？</a:t>
            </a:r>
          </a:p>
        </p:txBody>
      </p:sp>
      <p:pic>
        <p:nvPicPr>
          <p:cNvPr id="14" name="圖片 13" descr="畫面剪輯"/>
          <p:cNvPicPr>
            <a:picLocks noChangeAspect="1"/>
          </p:cNvPicPr>
          <p:nvPr/>
        </p:nvPicPr>
        <p:blipFill rotWithShape="1">
          <a:blip r:embed="rId3">
            <a:extLst>
              <a:ext uri="{28A0092B-C50C-407E-A947-70E740481C1C}">
                <a14:useLocalDpi xmlns:a14="http://schemas.microsoft.com/office/drawing/2010/main" val="0"/>
              </a:ext>
            </a:extLst>
          </a:blip>
          <a:srcRect l="5266"/>
          <a:stretch/>
        </p:blipFill>
        <p:spPr>
          <a:xfrm>
            <a:off x="179512" y="1771245"/>
            <a:ext cx="1439505" cy="1640210"/>
          </a:xfrm>
          <a:prstGeom prst="rect">
            <a:avLst/>
          </a:prstGeom>
        </p:spPr>
      </p:pic>
      <p:sp>
        <p:nvSpPr>
          <p:cNvPr id="11" name="圓角矩形圖說文字 10"/>
          <p:cNvSpPr/>
          <p:nvPr/>
        </p:nvSpPr>
        <p:spPr>
          <a:xfrm>
            <a:off x="1835696" y="1988840"/>
            <a:ext cx="4968552" cy="1224136"/>
          </a:xfrm>
          <a:prstGeom prst="wedgeRoundRectCallout">
            <a:avLst>
              <a:gd name="adj1" fmla="val -56579"/>
              <a:gd name="adj2" fmla="val 175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不用唷！可以選擇其中一項表現描述來設計評量工具既可以了。但要注意同一份評量工具中</a:t>
            </a:r>
            <a:endParaRPr kumimoji="1" lang="en-US" altLang="zh-TW"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各等級的題目</a:t>
            </a:r>
            <a:r>
              <a:rPr lang="zh-TW" altLang="en-US" dirty="0">
                <a:solidFill>
                  <a:prstClr val="white"/>
                </a:solidFill>
                <a:latin typeface="Constantia"/>
                <a:ea typeface="標楷體" panose="03000509000000000000" pitchFamily="65" charset="-120"/>
              </a:rPr>
              <a:t>盡量使</a:t>
            </a:r>
            <a:r>
              <a:rPr kumimoji="1" lang="zh-TW" altLang="en-US" sz="1800" b="0" i="0" u="none" strike="noStrike" kern="1200" cap="none" spc="0" normalizeH="0" baseline="0" noProof="0" dirty="0">
                <a:ln>
                  <a:noFill/>
                </a:ln>
                <a:solidFill>
                  <a:prstClr val="white"/>
                </a:solidFill>
                <a:effectLst/>
                <a:uLnTx/>
                <a:uFillTx/>
                <a:latin typeface="Constantia"/>
                <a:ea typeface="標楷體" panose="03000509000000000000" pitchFamily="65" charset="-120"/>
                <a:cs typeface="+mn-cs"/>
              </a:rPr>
              <a:t>用相同編號的表現描述來設計唷！</a:t>
            </a:r>
          </a:p>
        </p:txBody>
      </p:sp>
      <p:sp>
        <p:nvSpPr>
          <p:cNvPr id="18" name="圓角矩形 17"/>
          <p:cNvSpPr/>
          <p:nvPr/>
        </p:nvSpPr>
        <p:spPr>
          <a:xfrm>
            <a:off x="1259632" y="4509119"/>
            <a:ext cx="7427168" cy="1068833"/>
          </a:xfrm>
          <a:prstGeom prst="roundRect">
            <a:avLst/>
          </a:pr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Tree>
    <p:extLst>
      <p:ext uri="{BB962C8B-B14F-4D97-AF65-F5344CB8AC3E}">
        <p14:creationId xmlns:p14="http://schemas.microsoft.com/office/powerpoint/2010/main" val="55735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a:t>出題歷程參考</a:t>
            </a:r>
          </a:p>
        </p:txBody>
      </p:sp>
      <p:sp>
        <p:nvSpPr>
          <p:cNvPr id="7" name="內容版面配置區 6"/>
          <p:cNvSpPr>
            <a:spLocks noGrp="1"/>
          </p:cNvSpPr>
          <p:nvPr>
            <p:ph idx="1"/>
          </p:nvPr>
        </p:nvSpPr>
        <p:spPr>
          <a:xfrm>
            <a:off x="1108596" y="2159771"/>
            <a:ext cx="7639868" cy="864097"/>
          </a:xfrm>
        </p:spPr>
        <p:txBody>
          <a:bodyPr/>
          <a:lstStyle/>
          <a:p>
            <a:pPr marL="0" indent="0">
              <a:buNone/>
            </a:pPr>
            <a:r>
              <a:rPr lang="en-US" altLang="zh-TW" sz="2400" kern="100">
                <a:solidFill>
                  <a:srgbClr val="C00000"/>
                </a:solidFill>
                <a:latin typeface="Calibri" panose="020F0502020204030204" pitchFamily="34" charset="0"/>
                <a:cs typeface="Times New Roman" panose="02020603050405020304" pitchFamily="18" charset="0"/>
              </a:rPr>
              <a:t> A</a:t>
            </a:r>
            <a:r>
              <a:rPr lang="zh-TW" altLang="en-US" sz="2400" kern="100">
                <a:solidFill>
                  <a:srgbClr val="C00000"/>
                </a:solidFill>
                <a:latin typeface="Calibri" panose="020F0502020204030204" pitchFamily="34" charset="0"/>
                <a:cs typeface="Times New Roman" panose="02020603050405020304" pitchFamily="18" charset="0"/>
              </a:rPr>
              <a:t>等級：</a:t>
            </a:r>
            <a:r>
              <a:rPr lang="zh-TW" altLang="zh-TW" sz="2400" kern="100">
                <a:latin typeface="Calibri" panose="020F0502020204030204" pitchFamily="34" charset="0"/>
                <a:cs typeface="Times New Roman" panose="02020603050405020304" pitchFamily="18" charset="0"/>
              </a:rPr>
              <a:t>能</a:t>
            </a:r>
            <a:r>
              <a:rPr lang="zh-TW" altLang="zh-TW" sz="2400" b="1" kern="100">
                <a:solidFill>
                  <a:srgbClr val="FF0000"/>
                </a:solidFill>
                <a:latin typeface="Calibri" panose="020F0502020204030204" pitchFamily="34" charset="0"/>
                <a:cs typeface="Times New Roman" panose="02020603050405020304" pitchFamily="18" charset="0"/>
              </a:rPr>
              <a:t>分析</a:t>
            </a:r>
            <a:r>
              <a:rPr lang="zh-TW" altLang="zh-TW" kern="100">
                <a:solidFill>
                  <a:srgbClr val="C00000"/>
                </a:solidFill>
                <a:latin typeface="Calibri" panose="020F0502020204030204" pitchFamily="34" charset="0"/>
                <a:cs typeface="Times New Roman" panose="02020603050405020304" pitchFamily="18" charset="0"/>
              </a:rPr>
              <a:t>臺灣</a:t>
            </a:r>
            <a:r>
              <a:rPr lang="zh-TW" altLang="zh-TW" sz="2400" kern="100">
                <a:latin typeface="Calibri" panose="020F0502020204030204" pitchFamily="34" charset="0"/>
                <a:cs typeface="Times New Roman" panose="02020603050405020304" pitchFamily="18" charset="0"/>
              </a:rPr>
              <a:t>多元豐富的文化內涵</a:t>
            </a:r>
            <a:r>
              <a:rPr lang="zh-TW" altLang="zh-TW" sz="2400" b="1" kern="100">
                <a:solidFill>
                  <a:schemeClr val="tx2">
                    <a:lumMod val="60000"/>
                    <a:lumOff val="40000"/>
                  </a:schemeClr>
                </a:solidFill>
                <a:latin typeface="Calibri" panose="020F0502020204030204" pitchFamily="34" charset="0"/>
                <a:cs typeface="Times New Roman" panose="02020603050405020304" pitchFamily="18" charset="0"/>
              </a:rPr>
              <a:t>源自於</a:t>
            </a:r>
            <a:r>
              <a:rPr lang="zh-TW" altLang="zh-TW" sz="2400" b="1" kern="100">
                <a:solidFill>
                  <a:srgbClr val="FF0000"/>
                </a:solidFill>
                <a:latin typeface="Calibri" panose="020F0502020204030204" pitchFamily="34" charset="0"/>
                <a:cs typeface="Times New Roman" panose="02020603050405020304" pitchFamily="18" charset="0"/>
              </a:rPr>
              <a:t>各族群</a:t>
            </a:r>
            <a:endParaRPr lang="en-US" altLang="zh-TW" sz="2400" b="1" kern="100">
              <a:solidFill>
                <a:srgbClr val="FF0000"/>
              </a:solidFill>
              <a:latin typeface="Calibri" panose="020F0502020204030204" pitchFamily="34" charset="0"/>
              <a:cs typeface="Times New Roman" panose="02020603050405020304" pitchFamily="18" charset="0"/>
            </a:endParaRPr>
          </a:p>
          <a:p>
            <a:pPr marL="0" indent="0">
              <a:buNone/>
            </a:pPr>
            <a:r>
              <a:rPr lang="en-US" altLang="zh-TW" sz="2400" b="1" kern="100">
                <a:solidFill>
                  <a:srgbClr val="FF0000"/>
                </a:solidFill>
                <a:latin typeface="Calibri" panose="020F0502020204030204" pitchFamily="34" charset="0"/>
                <a:cs typeface="Times New Roman" panose="02020603050405020304" pitchFamily="18" charset="0"/>
              </a:rPr>
              <a:t>                 </a:t>
            </a:r>
            <a:r>
              <a:rPr lang="zh-TW" altLang="zh-TW" sz="2400" b="1" kern="100">
                <a:solidFill>
                  <a:schemeClr val="tx2">
                    <a:lumMod val="60000"/>
                    <a:lumOff val="40000"/>
                  </a:schemeClr>
                </a:solidFill>
                <a:latin typeface="Calibri" panose="020F0502020204030204" pitchFamily="34" charset="0"/>
                <a:cs typeface="Times New Roman" panose="02020603050405020304" pitchFamily="18" charset="0"/>
              </a:rPr>
              <a:t>或</a:t>
            </a:r>
            <a:r>
              <a:rPr lang="zh-TW" altLang="zh-TW" sz="2400" b="1" kern="100">
                <a:solidFill>
                  <a:srgbClr val="FF0000"/>
                </a:solidFill>
                <a:latin typeface="Calibri" panose="020F0502020204030204" pitchFamily="34" charset="0"/>
                <a:cs typeface="Times New Roman" panose="02020603050405020304" pitchFamily="18" charset="0"/>
              </a:rPr>
              <a:t>地區</a:t>
            </a:r>
            <a:r>
              <a:rPr lang="zh-TW" altLang="zh-TW" sz="2400" b="1" kern="100">
                <a:solidFill>
                  <a:schemeClr val="tx2">
                    <a:lumMod val="60000"/>
                    <a:lumOff val="40000"/>
                  </a:schemeClr>
                </a:solidFill>
                <a:latin typeface="Calibri" panose="020F0502020204030204" pitchFamily="34" charset="0"/>
                <a:cs typeface="Times New Roman" panose="02020603050405020304" pitchFamily="18" charset="0"/>
              </a:rPr>
              <a:t>的</a:t>
            </a:r>
            <a:r>
              <a:rPr lang="zh-TW" altLang="zh-TW" sz="2400" b="1" kern="100">
                <a:solidFill>
                  <a:srgbClr val="FF0000"/>
                </a:solidFill>
                <a:latin typeface="Calibri" panose="020F0502020204030204" pitchFamily="34" charset="0"/>
                <a:cs typeface="Times New Roman" panose="02020603050405020304" pitchFamily="18" charset="0"/>
              </a:rPr>
              <a:t>文化差異</a:t>
            </a:r>
            <a:r>
              <a:rPr lang="zh-TW" altLang="zh-TW" sz="2400" kern="100">
                <a:latin typeface="Calibri" panose="020F0502020204030204" pitchFamily="34" charset="0"/>
                <a:cs typeface="Times New Roman" panose="02020603050405020304" pitchFamily="18" charset="0"/>
              </a:rPr>
              <a:t>，及</a:t>
            </a:r>
            <a:r>
              <a:rPr lang="zh-TW" altLang="zh-TW" sz="2400" b="1" kern="100">
                <a:solidFill>
                  <a:schemeClr val="tx2">
                    <a:lumMod val="60000"/>
                    <a:lumOff val="40000"/>
                  </a:schemeClr>
                </a:solidFill>
                <a:latin typeface="Calibri" panose="020F0502020204030204" pitchFamily="34" charset="0"/>
                <a:cs typeface="Times New Roman" panose="02020603050405020304" pitchFamily="18" charset="0"/>
              </a:rPr>
              <a:t>其產生的</a:t>
            </a:r>
            <a:r>
              <a:rPr lang="zh-TW" altLang="zh-TW" sz="2400" b="1" kern="100">
                <a:solidFill>
                  <a:srgbClr val="FF0000"/>
                </a:solidFill>
                <a:latin typeface="Calibri" panose="020F0502020204030204" pitchFamily="34" charset="0"/>
                <a:cs typeface="Times New Roman" panose="02020603050405020304" pitchFamily="18" charset="0"/>
              </a:rPr>
              <a:t>背景因素</a:t>
            </a:r>
            <a:r>
              <a:rPr lang="zh-TW" altLang="zh-TW" sz="2400" kern="100">
                <a:latin typeface="Calibri" panose="020F0502020204030204" pitchFamily="34" charset="0"/>
                <a:cs typeface="Times New Roman" panose="02020603050405020304" pitchFamily="18" charset="0"/>
              </a:rPr>
              <a:t>。</a:t>
            </a:r>
            <a:endParaRPr lang="zh-TW" altLang="zh-TW" sz="2400" kern="100">
              <a:latin typeface="Calibri" panose="020F0502020204030204" pitchFamily="34" charset="0"/>
              <a:ea typeface="新細明體" panose="02020500000000000000" pitchFamily="18"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16428F-21A0-44D2-846D-1D29C07A86DC}"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pic>
        <p:nvPicPr>
          <p:cNvPr id="8" name="圖片 7" descr="畫面剪輯"/>
          <p:cNvPicPr>
            <a:picLocks noChangeAspect="1"/>
          </p:cNvPicPr>
          <p:nvPr/>
        </p:nvPicPr>
        <p:blipFill rotWithShape="1">
          <a:blip r:embed="rId2">
            <a:extLst>
              <a:ext uri="{28A0092B-C50C-407E-A947-70E740481C1C}">
                <a14:useLocalDpi xmlns:a14="http://schemas.microsoft.com/office/drawing/2010/main" val="0"/>
              </a:ext>
            </a:extLst>
          </a:blip>
          <a:srcRect l="5266"/>
          <a:stretch/>
        </p:blipFill>
        <p:spPr>
          <a:xfrm>
            <a:off x="395536" y="973037"/>
            <a:ext cx="1144216" cy="1303749"/>
          </a:xfrm>
          <a:prstGeom prst="rect">
            <a:avLst/>
          </a:prstGeom>
        </p:spPr>
      </p:pic>
      <p:sp>
        <p:nvSpPr>
          <p:cNvPr id="3" name="矩形 2"/>
          <p:cNvSpPr/>
          <p:nvPr/>
        </p:nvSpPr>
        <p:spPr>
          <a:xfrm>
            <a:off x="1619672" y="1117081"/>
            <a:ext cx="4801314" cy="101566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6000" b="1" i="0" u="none" strike="noStrike" kern="1200" cap="none" spc="0" normalizeH="0" baseline="0" noProof="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標楷體" panose="03000509000000000000" pitchFamily="65" charset="-120"/>
                <a:ea typeface="標楷體" panose="03000509000000000000" pitchFamily="65" charset="-120"/>
                <a:cs typeface="+mn-cs"/>
              </a:rPr>
              <a:t>等待靈光乍現</a:t>
            </a:r>
          </a:p>
        </p:txBody>
      </p:sp>
      <p:sp>
        <p:nvSpPr>
          <p:cNvPr id="4" name="矩形 3"/>
          <p:cNvSpPr/>
          <p:nvPr/>
        </p:nvSpPr>
        <p:spPr>
          <a:xfrm>
            <a:off x="6732240" y="953347"/>
            <a:ext cx="869149"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8000" b="1" i="0" u="none" strike="noStrike" kern="1200" cap="none" spc="0" normalizeH="0" baseline="0" noProof="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Arial" panose="020B0604020202020204" pitchFamily="34" charset="0"/>
                <a:ea typeface="新細明體" panose="02020500000000000000" pitchFamily="18" charset="-120"/>
                <a:cs typeface="+mn-cs"/>
              </a:rPr>
              <a:t>X</a:t>
            </a:r>
            <a:endParaRPr kumimoji="1" lang="zh-TW" altLang="en-US" sz="8000" b="1" i="0" u="none" strike="noStrike" kern="1200" cap="none" spc="0" normalizeH="0" baseline="0" noProof="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Arial" panose="020B0604020202020204" pitchFamily="34" charset="0"/>
              <a:ea typeface="新細明體" panose="02020500000000000000" pitchFamily="18" charset="-120"/>
              <a:cs typeface="+mn-cs"/>
            </a:endParaRPr>
          </a:p>
        </p:txBody>
      </p:sp>
      <p:sp>
        <p:nvSpPr>
          <p:cNvPr id="9" name="Shape 34851"/>
          <p:cNvSpPr/>
          <p:nvPr/>
        </p:nvSpPr>
        <p:spPr>
          <a:xfrm>
            <a:off x="-55034" y="5662942"/>
            <a:ext cx="1295073" cy="760027"/>
          </a:xfrm>
          <a:custGeom>
            <a:avLst/>
            <a:gdLst/>
            <a:ahLst/>
            <a:cxnLst>
              <a:cxn ang="0">
                <a:pos x="wd2" y="hd2"/>
              </a:cxn>
              <a:cxn ang="5400000">
                <a:pos x="wd2" y="hd2"/>
              </a:cxn>
              <a:cxn ang="10800000">
                <a:pos x="wd2" y="hd2"/>
              </a:cxn>
              <a:cxn ang="16200000">
                <a:pos x="wd2" y="hd2"/>
              </a:cxn>
            </a:cxnLst>
            <a:rect l="0" t="0" r="r" b="b"/>
            <a:pathLst>
              <a:path w="19678" h="20595" extrusionOk="0">
                <a:moveTo>
                  <a:pt x="9845" y="0"/>
                </a:moveTo>
                <a:cubicBezTo>
                  <a:pt x="7326" y="0"/>
                  <a:pt x="4805" y="1002"/>
                  <a:pt x="2883" y="3012"/>
                </a:cubicBezTo>
                <a:cubicBezTo>
                  <a:pt x="-961" y="7034"/>
                  <a:pt x="-961" y="13557"/>
                  <a:pt x="2883" y="17578"/>
                </a:cubicBezTo>
                <a:cubicBezTo>
                  <a:pt x="6727" y="21600"/>
                  <a:pt x="12951" y="21600"/>
                  <a:pt x="16795" y="17578"/>
                </a:cubicBezTo>
                <a:cubicBezTo>
                  <a:pt x="20639" y="13557"/>
                  <a:pt x="20639" y="7034"/>
                  <a:pt x="16795" y="3012"/>
                </a:cubicBezTo>
                <a:cubicBezTo>
                  <a:pt x="14873" y="1002"/>
                  <a:pt x="12364" y="0"/>
                  <a:pt x="9845" y="0"/>
                </a:cubicBezTo>
                <a:close/>
                <a:moveTo>
                  <a:pt x="9845" y="1712"/>
                </a:moveTo>
                <a:cubicBezTo>
                  <a:pt x="11944" y="1712"/>
                  <a:pt x="14037" y="2547"/>
                  <a:pt x="15639" y="4222"/>
                </a:cubicBezTo>
                <a:cubicBezTo>
                  <a:pt x="18842" y="7574"/>
                  <a:pt x="18842" y="13017"/>
                  <a:pt x="15639" y="16368"/>
                </a:cubicBezTo>
                <a:cubicBezTo>
                  <a:pt x="12435" y="19720"/>
                  <a:pt x="7243" y="19720"/>
                  <a:pt x="4039" y="16368"/>
                </a:cubicBezTo>
                <a:cubicBezTo>
                  <a:pt x="836" y="13017"/>
                  <a:pt x="836" y="7574"/>
                  <a:pt x="4039" y="4222"/>
                </a:cubicBezTo>
                <a:cubicBezTo>
                  <a:pt x="5641" y="2547"/>
                  <a:pt x="7746" y="1712"/>
                  <a:pt x="9845" y="1712"/>
                </a:cubicBezTo>
                <a:close/>
                <a:moveTo>
                  <a:pt x="9845" y="3431"/>
                </a:moveTo>
                <a:cubicBezTo>
                  <a:pt x="8166" y="3431"/>
                  <a:pt x="6483" y="4092"/>
                  <a:pt x="5202" y="5433"/>
                </a:cubicBezTo>
                <a:cubicBezTo>
                  <a:pt x="2639" y="8114"/>
                  <a:pt x="2639" y="12471"/>
                  <a:pt x="5202" y="15152"/>
                </a:cubicBezTo>
                <a:cubicBezTo>
                  <a:pt x="7765" y="17833"/>
                  <a:pt x="11913" y="17833"/>
                  <a:pt x="14476" y="15152"/>
                </a:cubicBezTo>
                <a:cubicBezTo>
                  <a:pt x="17039" y="12471"/>
                  <a:pt x="17039" y="8114"/>
                  <a:pt x="14476" y="5433"/>
                </a:cubicBezTo>
                <a:cubicBezTo>
                  <a:pt x="13195" y="4092"/>
                  <a:pt x="11525" y="3431"/>
                  <a:pt x="9845" y="3431"/>
                </a:cubicBezTo>
                <a:close/>
                <a:moveTo>
                  <a:pt x="9845" y="5143"/>
                </a:moveTo>
                <a:cubicBezTo>
                  <a:pt x="11105" y="5143"/>
                  <a:pt x="12359" y="5650"/>
                  <a:pt x="13320" y="6656"/>
                </a:cubicBezTo>
                <a:cubicBezTo>
                  <a:pt x="15242" y="8666"/>
                  <a:pt x="15242" y="11918"/>
                  <a:pt x="13320" y="13929"/>
                </a:cubicBezTo>
                <a:cubicBezTo>
                  <a:pt x="11398" y="15940"/>
                  <a:pt x="8280" y="15940"/>
                  <a:pt x="6358" y="13929"/>
                </a:cubicBezTo>
                <a:cubicBezTo>
                  <a:pt x="4436" y="11918"/>
                  <a:pt x="4436" y="8666"/>
                  <a:pt x="6358" y="6656"/>
                </a:cubicBezTo>
                <a:cubicBezTo>
                  <a:pt x="7319" y="5650"/>
                  <a:pt x="8586" y="5143"/>
                  <a:pt x="9845" y="5143"/>
                </a:cubicBezTo>
                <a:close/>
                <a:moveTo>
                  <a:pt x="9845" y="6861"/>
                </a:moveTo>
                <a:cubicBezTo>
                  <a:pt x="9005" y="6861"/>
                  <a:pt x="8155" y="7202"/>
                  <a:pt x="7514" y="7872"/>
                </a:cubicBezTo>
                <a:cubicBezTo>
                  <a:pt x="6233" y="9213"/>
                  <a:pt x="6233" y="11378"/>
                  <a:pt x="7514" y="12719"/>
                </a:cubicBezTo>
                <a:cubicBezTo>
                  <a:pt x="8796" y="14059"/>
                  <a:pt x="10882" y="14059"/>
                  <a:pt x="12164" y="12719"/>
                </a:cubicBezTo>
                <a:cubicBezTo>
                  <a:pt x="13445" y="11378"/>
                  <a:pt x="13445" y="9213"/>
                  <a:pt x="12164" y="7872"/>
                </a:cubicBezTo>
                <a:cubicBezTo>
                  <a:pt x="11523" y="7202"/>
                  <a:pt x="10685" y="6861"/>
                  <a:pt x="9845" y="6861"/>
                </a:cubicBezTo>
                <a:close/>
                <a:moveTo>
                  <a:pt x="9839" y="8413"/>
                </a:moveTo>
                <a:cubicBezTo>
                  <a:pt x="10299" y="8413"/>
                  <a:pt x="10761" y="8599"/>
                  <a:pt x="11112" y="8966"/>
                </a:cubicBezTo>
                <a:cubicBezTo>
                  <a:pt x="11814" y="9701"/>
                  <a:pt x="11814" y="10890"/>
                  <a:pt x="11112" y="11625"/>
                </a:cubicBezTo>
                <a:cubicBezTo>
                  <a:pt x="10410" y="12359"/>
                  <a:pt x="9268" y="12359"/>
                  <a:pt x="8566" y="11625"/>
                </a:cubicBezTo>
                <a:cubicBezTo>
                  <a:pt x="7864" y="10890"/>
                  <a:pt x="7864" y="9701"/>
                  <a:pt x="8566" y="8966"/>
                </a:cubicBezTo>
                <a:cubicBezTo>
                  <a:pt x="8917" y="8599"/>
                  <a:pt x="9379" y="8413"/>
                  <a:pt x="9839" y="8413"/>
                </a:cubicBezTo>
                <a:close/>
              </a:path>
            </a:pathLst>
          </a:custGeom>
          <a:solidFill>
            <a:srgbClr val="A2B932"/>
          </a:solidFill>
          <a:ln w="12700" cap="flat">
            <a:noFill/>
            <a:miter lim="400000"/>
          </a:ln>
          <a:effectLst/>
        </p:spPr>
        <p:txBody>
          <a:bodyPr wrap="square" lIns="0" tIns="0" rIns="0" bIns="0"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nvGrpSpPr>
          <p:cNvPr id="13" name="Group 34860"/>
          <p:cNvGrpSpPr/>
          <p:nvPr/>
        </p:nvGrpSpPr>
        <p:grpSpPr>
          <a:xfrm>
            <a:off x="263986" y="3388855"/>
            <a:ext cx="629874" cy="1190418"/>
            <a:chOff x="0" y="0"/>
            <a:chExt cx="720617" cy="1293958"/>
          </a:xfrm>
        </p:grpSpPr>
        <p:sp>
          <p:nvSpPr>
            <p:cNvPr id="23" name="Shape 34858"/>
            <p:cNvSpPr/>
            <p:nvPr/>
          </p:nvSpPr>
          <p:spPr>
            <a:xfrm>
              <a:off x="0" y="0"/>
              <a:ext cx="720617" cy="12939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397"/>
                  </a:lnTo>
                  <a:lnTo>
                    <a:pt x="10800" y="21600"/>
                  </a:lnTo>
                  <a:lnTo>
                    <a:pt x="21600" y="15397"/>
                  </a:lnTo>
                  <a:lnTo>
                    <a:pt x="21465" y="15397"/>
                  </a:lnTo>
                  <a:lnTo>
                    <a:pt x="21465" y="75"/>
                  </a:lnTo>
                  <a:lnTo>
                    <a:pt x="10800" y="6203"/>
                  </a:lnTo>
                  <a:lnTo>
                    <a:pt x="0" y="0"/>
                  </a:lnTo>
                  <a:close/>
                </a:path>
              </a:pathLst>
            </a:custGeom>
            <a:solidFill>
              <a:srgbClr val="F83003"/>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4" name="Shape 34859"/>
            <p:cNvSpPr/>
            <p:nvPr/>
          </p:nvSpPr>
          <p:spPr>
            <a:xfrm>
              <a:off x="203285" y="572231"/>
              <a:ext cx="314047" cy="251096"/>
            </a:xfrm>
            <a:custGeom>
              <a:avLst/>
              <a:gdLst/>
              <a:ahLst/>
              <a:cxnLst>
                <a:cxn ang="0">
                  <a:pos x="wd2" y="hd2"/>
                </a:cxn>
                <a:cxn ang="5400000">
                  <a:pos x="wd2" y="hd2"/>
                </a:cxn>
                <a:cxn ang="10800000">
                  <a:pos x="wd2" y="hd2"/>
                </a:cxn>
                <a:cxn ang="16200000">
                  <a:pos x="wd2" y="hd2"/>
                </a:cxn>
              </a:cxnLst>
              <a:rect l="0" t="0" r="r" b="b"/>
              <a:pathLst>
                <a:path w="21600" h="21595" extrusionOk="0">
                  <a:moveTo>
                    <a:pt x="616" y="0"/>
                  </a:moveTo>
                  <a:cubicBezTo>
                    <a:pt x="453" y="1"/>
                    <a:pt x="297" y="82"/>
                    <a:pt x="181" y="227"/>
                  </a:cubicBezTo>
                  <a:cubicBezTo>
                    <a:pt x="65" y="372"/>
                    <a:pt x="0" y="568"/>
                    <a:pt x="0" y="773"/>
                  </a:cubicBezTo>
                  <a:lnTo>
                    <a:pt x="0" y="16203"/>
                  </a:lnTo>
                  <a:lnTo>
                    <a:pt x="0" y="16209"/>
                  </a:lnTo>
                  <a:lnTo>
                    <a:pt x="0" y="17856"/>
                  </a:lnTo>
                  <a:cubicBezTo>
                    <a:pt x="0" y="18061"/>
                    <a:pt x="65" y="18257"/>
                    <a:pt x="181" y="18402"/>
                  </a:cubicBezTo>
                  <a:cubicBezTo>
                    <a:pt x="297" y="18546"/>
                    <a:pt x="453" y="18628"/>
                    <a:pt x="616" y="18629"/>
                  </a:cubicBezTo>
                  <a:lnTo>
                    <a:pt x="8619" y="18629"/>
                  </a:lnTo>
                  <a:cubicBezTo>
                    <a:pt x="8595" y="18784"/>
                    <a:pt x="8552" y="19172"/>
                    <a:pt x="8448" y="19578"/>
                  </a:cubicBezTo>
                  <a:cubicBezTo>
                    <a:pt x="8343" y="19984"/>
                    <a:pt x="8176" y="20408"/>
                    <a:pt x="7903" y="20635"/>
                  </a:cubicBezTo>
                  <a:cubicBezTo>
                    <a:pt x="7633" y="20870"/>
                    <a:pt x="7383" y="21213"/>
                    <a:pt x="7447" y="21408"/>
                  </a:cubicBezTo>
                  <a:cubicBezTo>
                    <a:pt x="7487" y="21529"/>
                    <a:pt x="7561" y="21556"/>
                    <a:pt x="7627" y="21573"/>
                  </a:cubicBezTo>
                  <a:cubicBezTo>
                    <a:pt x="7691" y="21590"/>
                    <a:pt x="7830" y="21600"/>
                    <a:pt x="7866" y="21592"/>
                  </a:cubicBezTo>
                  <a:lnTo>
                    <a:pt x="13735" y="21592"/>
                  </a:lnTo>
                  <a:cubicBezTo>
                    <a:pt x="13740" y="21593"/>
                    <a:pt x="13921" y="21584"/>
                    <a:pt x="13974" y="21573"/>
                  </a:cubicBezTo>
                  <a:cubicBezTo>
                    <a:pt x="14040" y="21560"/>
                    <a:pt x="14114" y="21534"/>
                    <a:pt x="14154" y="21408"/>
                  </a:cubicBezTo>
                  <a:cubicBezTo>
                    <a:pt x="14214" y="21219"/>
                    <a:pt x="13968" y="20871"/>
                    <a:pt x="13698" y="20635"/>
                  </a:cubicBezTo>
                  <a:cubicBezTo>
                    <a:pt x="13425" y="20407"/>
                    <a:pt x="13259" y="19981"/>
                    <a:pt x="13155" y="19575"/>
                  </a:cubicBezTo>
                  <a:cubicBezTo>
                    <a:pt x="13051" y="19168"/>
                    <a:pt x="13008" y="18780"/>
                    <a:pt x="12982" y="18629"/>
                  </a:cubicBezTo>
                  <a:lnTo>
                    <a:pt x="13066" y="18629"/>
                  </a:lnTo>
                  <a:lnTo>
                    <a:pt x="20985" y="18629"/>
                  </a:lnTo>
                  <a:cubicBezTo>
                    <a:pt x="21148" y="18628"/>
                    <a:pt x="21304" y="18546"/>
                    <a:pt x="21419" y="18402"/>
                  </a:cubicBezTo>
                  <a:cubicBezTo>
                    <a:pt x="21535" y="18257"/>
                    <a:pt x="21600" y="18060"/>
                    <a:pt x="21600" y="17856"/>
                  </a:cubicBezTo>
                  <a:lnTo>
                    <a:pt x="21600" y="16209"/>
                  </a:lnTo>
                  <a:lnTo>
                    <a:pt x="21600" y="16203"/>
                  </a:lnTo>
                  <a:lnTo>
                    <a:pt x="21600" y="773"/>
                  </a:lnTo>
                  <a:cubicBezTo>
                    <a:pt x="21600" y="568"/>
                    <a:pt x="21535" y="372"/>
                    <a:pt x="21419" y="227"/>
                  </a:cubicBezTo>
                  <a:cubicBezTo>
                    <a:pt x="21304" y="83"/>
                    <a:pt x="21148" y="1"/>
                    <a:pt x="20985" y="0"/>
                  </a:cubicBezTo>
                  <a:lnTo>
                    <a:pt x="616" y="0"/>
                  </a:lnTo>
                  <a:close/>
                  <a:moveTo>
                    <a:pt x="1475" y="1808"/>
                  </a:moveTo>
                  <a:lnTo>
                    <a:pt x="20127" y="1808"/>
                  </a:lnTo>
                  <a:lnTo>
                    <a:pt x="20127" y="15281"/>
                  </a:lnTo>
                  <a:lnTo>
                    <a:pt x="1475" y="15281"/>
                  </a:lnTo>
                  <a:lnTo>
                    <a:pt x="1475" y="1808"/>
                  </a:lnTo>
                  <a:close/>
                </a:path>
              </a:pathLst>
            </a:custGeom>
            <a:solidFill>
              <a:srgbClr val="FFFFFF"/>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nvGrpSpPr>
          <p:cNvPr id="14" name="Group 34863"/>
          <p:cNvGrpSpPr/>
          <p:nvPr/>
        </p:nvGrpSpPr>
        <p:grpSpPr>
          <a:xfrm>
            <a:off x="270606" y="2358164"/>
            <a:ext cx="629874" cy="996077"/>
            <a:chOff x="0" y="0"/>
            <a:chExt cx="1194423" cy="1584006"/>
          </a:xfrm>
        </p:grpSpPr>
        <p:sp>
          <p:nvSpPr>
            <p:cNvPr id="21" name="Shape 34861"/>
            <p:cNvSpPr/>
            <p:nvPr/>
          </p:nvSpPr>
          <p:spPr>
            <a:xfrm>
              <a:off x="0" y="0"/>
              <a:ext cx="1194423" cy="15840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04"/>
                  </a:lnTo>
                  <a:lnTo>
                    <a:pt x="10800" y="21600"/>
                  </a:lnTo>
                  <a:lnTo>
                    <a:pt x="21600" y="13204"/>
                  </a:lnTo>
                  <a:lnTo>
                    <a:pt x="21462" y="13204"/>
                  </a:lnTo>
                  <a:lnTo>
                    <a:pt x="21462" y="104"/>
                  </a:lnTo>
                  <a:lnTo>
                    <a:pt x="10800" y="8396"/>
                  </a:lnTo>
                  <a:lnTo>
                    <a:pt x="0" y="0"/>
                  </a:lnTo>
                  <a:close/>
                </a:path>
              </a:pathLst>
            </a:custGeom>
            <a:solidFill>
              <a:srgbClr val="C62702"/>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2" name="Shape 34862"/>
            <p:cNvSpPr/>
            <p:nvPr/>
          </p:nvSpPr>
          <p:spPr>
            <a:xfrm>
              <a:off x="394648" y="792002"/>
              <a:ext cx="380022" cy="379333"/>
            </a:xfrm>
            <a:custGeom>
              <a:avLst/>
              <a:gdLst/>
              <a:ahLst/>
              <a:cxnLst>
                <a:cxn ang="0">
                  <a:pos x="wd2" y="hd2"/>
                </a:cxn>
                <a:cxn ang="5400000">
                  <a:pos x="wd2" y="hd2"/>
                </a:cxn>
                <a:cxn ang="10800000">
                  <a:pos x="wd2" y="hd2"/>
                </a:cxn>
                <a:cxn ang="16200000">
                  <a:pos x="wd2" y="hd2"/>
                </a:cxn>
              </a:cxnLst>
              <a:rect l="0" t="0" r="r" b="b"/>
              <a:pathLst>
                <a:path w="21521" h="19263" extrusionOk="0">
                  <a:moveTo>
                    <a:pt x="4750" y="1647"/>
                  </a:moveTo>
                  <a:cubicBezTo>
                    <a:pt x="6498" y="610"/>
                    <a:pt x="8611" y="-1"/>
                    <a:pt x="10868" y="0"/>
                  </a:cubicBezTo>
                  <a:cubicBezTo>
                    <a:pt x="14035" y="2"/>
                    <a:pt x="16998" y="1272"/>
                    <a:pt x="18993" y="3460"/>
                  </a:cubicBezTo>
                  <a:cubicBezTo>
                    <a:pt x="20629" y="5190"/>
                    <a:pt x="21525" y="7373"/>
                    <a:pt x="21521" y="9655"/>
                  </a:cubicBezTo>
                  <a:cubicBezTo>
                    <a:pt x="21514" y="13106"/>
                    <a:pt x="19507" y="16257"/>
                    <a:pt x="16231" y="18022"/>
                  </a:cubicBezTo>
                  <a:cubicBezTo>
                    <a:pt x="9037" y="21599"/>
                    <a:pt x="173" y="17027"/>
                    <a:pt x="2" y="9653"/>
                  </a:cubicBezTo>
                  <a:cubicBezTo>
                    <a:pt x="-75" y="6307"/>
                    <a:pt x="1837" y="3377"/>
                    <a:pt x="4750" y="1647"/>
                  </a:cubicBezTo>
                  <a:close/>
                  <a:moveTo>
                    <a:pt x="5848" y="2373"/>
                  </a:moveTo>
                  <a:cubicBezTo>
                    <a:pt x="5369" y="2637"/>
                    <a:pt x="4918" y="2940"/>
                    <a:pt x="4502" y="3280"/>
                  </a:cubicBezTo>
                  <a:cubicBezTo>
                    <a:pt x="4787" y="3447"/>
                    <a:pt x="5080" y="3603"/>
                    <a:pt x="5380" y="3747"/>
                  </a:cubicBezTo>
                  <a:cubicBezTo>
                    <a:pt x="5681" y="3891"/>
                    <a:pt x="5989" y="4023"/>
                    <a:pt x="6302" y="4143"/>
                  </a:cubicBezTo>
                  <a:cubicBezTo>
                    <a:pt x="6449" y="3726"/>
                    <a:pt x="6611" y="3313"/>
                    <a:pt x="6786" y="2906"/>
                  </a:cubicBezTo>
                  <a:cubicBezTo>
                    <a:pt x="6960" y="2501"/>
                    <a:pt x="7148" y="2102"/>
                    <a:pt x="7350" y="1708"/>
                  </a:cubicBezTo>
                  <a:cubicBezTo>
                    <a:pt x="6827" y="1887"/>
                    <a:pt x="6325" y="2110"/>
                    <a:pt x="5848" y="2373"/>
                  </a:cubicBezTo>
                  <a:close/>
                  <a:moveTo>
                    <a:pt x="8944" y="1271"/>
                  </a:moveTo>
                  <a:cubicBezTo>
                    <a:pt x="8630" y="1787"/>
                    <a:pt x="8346" y="2318"/>
                    <a:pt x="8092" y="2860"/>
                  </a:cubicBezTo>
                  <a:cubicBezTo>
                    <a:pt x="7839" y="3402"/>
                    <a:pt x="7617" y="3954"/>
                    <a:pt x="7426" y="4515"/>
                  </a:cubicBezTo>
                  <a:cubicBezTo>
                    <a:pt x="7887" y="4644"/>
                    <a:pt x="8357" y="4746"/>
                    <a:pt x="8832" y="4822"/>
                  </a:cubicBezTo>
                  <a:cubicBezTo>
                    <a:pt x="9305" y="4898"/>
                    <a:pt x="9783" y="4948"/>
                    <a:pt x="10263" y="4971"/>
                  </a:cubicBezTo>
                  <a:lnTo>
                    <a:pt x="10271" y="1118"/>
                  </a:lnTo>
                  <a:cubicBezTo>
                    <a:pt x="10047" y="1129"/>
                    <a:pt x="9824" y="1147"/>
                    <a:pt x="9602" y="1173"/>
                  </a:cubicBezTo>
                  <a:cubicBezTo>
                    <a:pt x="9382" y="1198"/>
                    <a:pt x="9162" y="1231"/>
                    <a:pt x="8944" y="1271"/>
                  </a:cubicBezTo>
                  <a:close/>
                  <a:moveTo>
                    <a:pt x="3547" y="4065"/>
                  </a:moveTo>
                  <a:cubicBezTo>
                    <a:pt x="2861" y="4776"/>
                    <a:pt x="2316" y="5572"/>
                    <a:pt x="1927" y="6424"/>
                  </a:cubicBezTo>
                  <a:cubicBezTo>
                    <a:pt x="1537" y="7280"/>
                    <a:pt x="1305" y="8175"/>
                    <a:pt x="1239" y="9109"/>
                  </a:cubicBezTo>
                  <a:lnTo>
                    <a:pt x="5376" y="9119"/>
                  </a:lnTo>
                  <a:cubicBezTo>
                    <a:pt x="5396" y="8460"/>
                    <a:pt x="5455" y="7804"/>
                    <a:pt x="5552" y="7151"/>
                  </a:cubicBezTo>
                  <a:cubicBezTo>
                    <a:pt x="5649" y="6504"/>
                    <a:pt x="5783" y="5862"/>
                    <a:pt x="5955" y="5228"/>
                  </a:cubicBezTo>
                  <a:cubicBezTo>
                    <a:pt x="5532" y="5074"/>
                    <a:pt x="5119" y="4899"/>
                    <a:pt x="4717" y="4705"/>
                  </a:cubicBezTo>
                  <a:cubicBezTo>
                    <a:pt x="4314" y="4511"/>
                    <a:pt x="3924" y="4297"/>
                    <a:pt x="3547" y="4065"/>
                  </a:cubicBezTo>
                  <a:close/>
                  <a:moveTo>
                    <a:pt x="11474" y="1110"/>
                  </a:moveTo>
                  <a:lnTo>
                    <a:pt x="11466" y="4963"/>
                  </a:lnTo>
                  <a:cubicBezTo>
                    <a:pt x="11913" y="4940"/>
                    <a:pt x="12359" y="4893"/>
                    <a:pt x="12800" y="4822"/>
                  </a:cubicBezTo>
                  <a:cubicBezTo>
                    <a:pt x="13238" y="4751"/>
                    <a:pt x="13671" y="4657"/>
                    <a:pt x="14096" y="4539"/>
                  </a:cubicBezTo>
                  <a:cubicBezTo>
                    <a:pt x="13904" y="3966"/>
                    <a:pt x="13680" y="3402"/>
                    <a:pt x="13424" y="2850"/>
                  </a:cubicBezTo>
                  <a:cubicBezTo>
                    <a:pt x="13167" y="2296"/>
                    <a:pt x="12878" y="1754"/>
                    <a:pt x="12559" y="1227"/>
                  </a:cubicBezTo>
                  <a:cubicBezTo>
                    <a:pt x="12376" y="1200"/>
                    <a:pt x="12193" y="1176"/>
                    <a:pt x="12009" y="1156"/>
                  </a:cubicBezTo>
                  <a:cubicBezTo>
                    <a:pt x="11831" y="1137"/>
                    <a:pt x="11652" y="1122"/>
                    <a:pt x="11474" y="1110"/>
                  </a:cubicBezTo>
                  <a:close/>
                  <a:moveTo>
                    <a:pt x="14125" y="1613"/>
                  </a:moveTo>
                  <a:cubicBezTo>
                    <a:pt x="14346" y="2024"/>
                    <a:pt x="14549" y="2442"/>
                    <a:pt x="14733" y="2867"/>
                  </a:cubicBezTo>
                  <a:cubicBezTo>
                    <a:pt x="14920" y="3297"/>
                    <a:pt x="15087" y="3734"/>
                    <a:pt x="15234" y="4177"/>
                  </a:cubicBezTo>
                  <a:cubicBezTo>
                    <a:pt x="15574" y="4044"/>
                    <a:pt x="15907" y="3898"/>
                    <a:pt x="16233" y="3740"/>
                  </a:cubicBezTo>
                  <a:cubicBezTo>
                    <a:pt x="16554" y="3584"/>
                    <a:pt x="16867" y="3417"/>
                    <a:pt x="17172" y="3238"/>
                  </a:cubicBezTo>
                  <a:cubicBezTo>
                    <a:pt x="16728" y="2879"/>
                    <a:pt x="16245" y="2560"/>
                    <a:pt x="15730" y="2286"/>
                  </a:cubicBezTo>
                  <a:cubicBezTo>
                    <a:pt x="15221" y="2015"/>
                    <a:pt x="14683" y="1790"/>
                    <a:pt x="14125" y="1613"/>
                  </a:cubicBezTo>
                  <a:close/>
                  <a:moveTo>
                    <a:pt x="7106" y="5587"/>
                  </a:moveTo>
                  <a:cubicBezTo>
                    <a:pt x="6959" y="6165"/>
                    <a:pt x="6842" y="6750"/>
                    <a:pt x="6754" y="7338"/>
                  </a:cubicBezTo>
                  <a:cubicBezTo>
                    <a:pt x="6666" y="7926"/>
                    <a:pt x="6608" y="8517"/>
                    <a:pt x="6579" y="9110"/>
                  </a:cubicBezTo>
                  <a:lnTo>
                    <a:pt x="10260" y="9113"/>
                  </a:lnTo>
                  <a:lnTo>
                    <a:pt x="10258" y="6057"/>
                  </a:lnTo>
                  <a:cubicBezTo>
                    <a:pt x="9725" y="6038"/>
                    <a:pt x="9194" y="5989"/>
                    <a:pt x="8667" y="5911"/>
                  </a:cubicBezTo>
                  <a:cubicBezTo>
                    <a:pt x="8140" y="5832"/>
                    <a:pt x="7618" y="5724"/>
                    <a:pt x="7106" y="5587"/>
                  </a:cubicBezTo>
                  <a:close/>
                  <a:moveTo>
                    <a:pt x="1235" y="10195"/>
                  </a:moveTo>
                  <a:cubicBezTo>
                    <a:pt x="1302" y="11122"/>
                    <a:pt x="1539" y="12041"/>
                    <a:pt x="1927" y="12894"/>
                  </a:cubicBezTo>
                  <a:cubicBezTo>
                    <a:pt x="2314" y="13746"/>
                    <a:pt x="2854" y="14549"/>
                    <a:pt x="3541" y="15260"/>
                  </a:cubicBezTo>
                  <a:cubicBezTo>
                    <a:pt x="3814" y="15088"/>
                    <a:pt x="4095" y="14926"/>
                    <a:pt x="4383" y="14776"/>
                  </a:cubicBezTo>
                  <a:cubicBezTo>
                    <a:pt x="4889" y="14511"/>
                    <a:pt x="5416" y="14282"/>
                    <a:pt x="5960" y="14088"/>
                  </a:cubicBezTo>
                  <a:cubicBezTo>
                    <a:pt x="5784" y="13455"/>
                    <a:pt x="5648" y="12813"/>
                    <a:pt x="5552" y="12165"/>
                  </a:cubicBezTo>
                  <a:cubicBezTo>
                    <a:pt x="5455" y="11513"/>
                    <a:pt x="5399" y="10856"/>
                    <a:pt x="5385" y="10197"/>
                  </a:cubicBezTo>
                  <a:lnTo>
                    <a:pt x="1235" y="10195"/>
                  </a:lnTo>
                  <a:close/>
                  <a:moveTo>
                    <a:pt x="11461" y="6049"/>
                  </a:moveTo>
                  <a:lnTo>
                    <a:pt x="11471" y="9117"/>
                  </a:lnTo>
                  <a:lnTo>
                    <a:pt x="14948" y="9112"/>
                  </a:lnTo>
                  <a:cubicBezTo>
                    <a:pt x="14929" y="8523"/>
                    <a:pt x="14875" y="7935"/>
                    <a:pt x="14788" y="7351"/>
                  </a:cubicBezTo>
                  <a:cubicBezTo>
                    <a:pt x="14701" y="6766"/>
                    <a:pt x="14581" y="6186"/>
                    <a:pt x="14427" y="5613"/>
                  </a:cubicBezTo>
                  <a:cubicBezTo>
                    <a:pt x="13943" y="5735"/>
                    <a:pt x="13452" y="5833"/>
                    <a:pt x="12956" y="5906"/>
                  </a:cubicBezTo>
                  <a:cubicBezTo>
                    <a:pt x="12461" y="5978"/>
                    <a:pt x="11962" y="6026"/>
                    <a:pt x="11461" y="6049"/>
                  </a:cubicBezTo>
                  <a:close/>
                  <a:moveTo>
                    <a:pt x="15572" y="5263"/>
                  </a:moveTo>
                  <a:cubicBezTo>
                    <a:pt x="15742" y="5893"/>
                    <a:pt x="15875" y="6531"/>
                    <a:pt x="15973" y="7174"/>
                  </a:cubicBezTo>
                  <a:cubicBezTo>
                    <a:pt x="16071" y="7818"/>
                    <a:pt x="16134" y="8466"/>
                    <a:pt x="16159" y="9115"/>
                  </a:cubicBezTo>
                  <a:lnTo>
                    <a:pt x="20288" y="9113"/>
                  </a:lnTo>
                  <a:cubicBezTo>
                    <a:pt x="20222" y="8187"/>
                    <a:pt x="19998" y="7291"/>
                    <a:pt x="19612" y="6438"/>
                  </a:cubicBezTo>
                  <a:cubicBezTo>
                    <a:pt x="19229" y="5593"/>
                    <a:pt x="18689" y="4803"/>
                    <a:pt x="18014" y="4096"/>
                  </a:cubicBezTo>
                  <a:cubicBezTo>
                    <a:pt x="17761" y="4249"/>
                    <a:pt x="17515" y="4404"/>
                    <a:pt x="17252" y="4539"/>
                  </a:cubicBezTo>
                  <a:cubicBezTo>
                    <a:pt x="16981" y="4678"/>
                    <a:pt x="16700" y="4803"/>
                    <a:pt x="16417" y="4922"/>
                  </a:cubicBezTo>
                  <a:cubicBezTo>
                    <a:pt x="16138" y="5041"/>
                    <a:pt x="15856" y="5154"/>
                    <a:pt x="15572" y="5263"/>
                  </a:cubicBezTo>
                  <a:close/>
                  <a:moveTo>
                    <a:pt x="6575" y="10196"/>
                  </a:moveTo>
                  <a:cubicBezTo>
                    <a:pt x="6603" y="10793"/>
                    <a:pt x="6661" y="11389"/>
                    <a:pt x="6750" y="11981"/>
                  </a:cubicBezTo>
                  <a:cubicBezTo>
                    <a:pt x="6839" y="12572"/>
                    <a:pt x="6957" y="13158"/>
                    <a:pt x="7106" y="13738"/>
                  </a:cubicBezTo>
                  <a:cubicBezTo>
                    <a:pt x="7614" y="13596"/>
                    <a:pt x="8133" y="13484"/>
                    <a:pt x="8658" y="13404"/>
                  </a:cubicBezTo>
                  <a:cubicBezTo>
                    <a:pt x="9187" y="13322"/>
                    <a:pt x="9721" y="13272"/>
                    <a:pt x="10257" y="13255"/>
                  </a:cubicBezTo>
                  <a:lnTo>
                    <a:pt x="10256" y="10199"/>
                  </a:lnTo>
                  <a:lnTo>
                    <a:pt x="6575" y="10196"/>
                  </a:lnTo>
                  <a:close/>
                  <a:moveTo>
                    <a:pt x="11466" y="10203"/>
                  </a:moveTo>
                  <a:lnTo>
                    <a:pt x="11468" y="13259"/>
                  </a:lnTo>
                  <a:cubicBezTo>
                    <a:pt x="11971" y="13280"/>
                    <a:pt x="12472" y="13329"/>
                    <a:pt x="12968" y="13404"/>
                  </a:cubicBezTo>
                  <a:cubicBezTo>
                    <a:pt x="13459" y="13478"/>
                    <a:pt x="13945" y="13577"/>
                    <a:pt x="14423" y="13702"/>
                  </a:cubicBezTo>
                  <a:cubicBezTo>
                    <a:pt x="14575" y="13128"/>
                    <a:pt x="14695" y="12548"/>
                    <a:pt x="14782" y="11963"/>
                  </a:cubicBezTo>
                  <a:cubicBezTo>
                    <a:pt x="14870" y="11377"/>
                    <a:pt x="14923" y="10788"/>
                    <a:pt x="14944" y="10197"/>
                  </a:cubicBezTo>
                  <a:lnTo>
                    <a:pt x="11466" y="10203"/>
                  </a:lnTo>
                  <a:close/>
                  <a:moveTo>
                    <a:pt x="5381" y="15569"/>
                  </a:moveTo>
                  <a:cubicBezTo>
                    <a:pt x="5082" y="15713"/>
                    <a:pt x="4792" y="15869"/>
                    <a:pt x="4509" y="16036"/>
                  </a:cubicBezTo>
                  <a:cubicBezTo>
                    <a:pt x="4926" y="16380"/>
                    <a:pt x="5377" y="16688"/>
                    <a:pt x="5858" y="16955"/>
                  </a:cubicBezTo>
                  <a:cubicBezTo>
                    <a:pt x="6332" y="17219"/>
                    <a:pt x="6832" y="17442"/>
                    <a:pt x="7352" y="17622"/>
                  </a:cubicBezTo>
                  <a:cubicBezTo>
                    <a:pt x="7142" y="17227"/>
                    <a:pt x="6950" y="16825"/>
                    <a:pt x="6774" y="16417"/>
                  </a:cubicBezTo>
                  <a:cubicBezTo>
                    <a:pt x="6598" y="16008"/>
                    <a:pt x="6440" y="15594"/>
                    <a:pt x="6299" y="15175"/>
                  </a:cubicBezTo>
                  <a:cubicBezTo>
                    <a:pt x="5986" y="15293"/>
                    <a:pt x="5680" y="15425"/>
                    <a:pt x="5381" y="15569"/>
                  </a:cubicBezTo>
                  <a:close/>
                  <a:moveTo>
                    <a:pt x="16155" y="10201"/>
                  </a:moveTo>
                  <a:cubicBezTo>
                    <a:pt x="16133" y="10849"/>
                    <a:pt x="16073" y="11495"/>
                    <a:pt x="15977" y="12137"/>
                  </a:cubicBezTo>
                  <a:cubicBezTo>
                    <a:pt x="15879" y="12784"/>
                    <a:pt x="15745" y="13426"/>
                    <a:pt x="15574" y="14060"/>
                  </a:cubicBezTo>
                  <a:cubicBezTo>
                    <a:pt x="16001" y="14211"/>
                    <a:pt x="16419" y="14384"/>
                    <a:pt x="16826" y="14577"/>
                  </a:cubicBezTo>
                  <a:cubicBezTo>
                    <a:pt x="17236" y="14771"/>
                    <a:pt x="17633" y="14987"/>
                    <a:pt x="18016" y="15222"/>
                  </a:cubicBezTo>
                  <a:cubicBezTo>
                    <a:pt x="18694" y="14513"/>
                    <a:pt x="19224" y="13731"/>
                    <a:pt x="19609" y="12877"/>
                  </a:cubicBezTo>
                  <a:cubicBezTo>
                    <a:pt x="19994" y="12023"/>
                    <a:pt x="20222" y="11118"/>
                    <a:pt x="20283" y="10199"/>
                  </a:cubicBezTo>
                  <a:lnTo>
                    <a:pt x="16155" y="10201"/>
                  </a:lnTo>
                  <a:close/>
                  <a:moveTo>
                    <a:pt x="7429" y="14800"/>
                  </a:moveTo>
                  <a:cubicBezTo>
                    <a:pt x="7620" y="15363"/>
                    <a:pt x="7844" y="15916"/>
                    <a:pt x="8099" y="16458"/>
                  </a:cubicBezTo>
                  <a:cubicBezTo>
                    <a:pt x="8356" y="17002"/>
                    <a:pt x="8644" y="17533"/>
                    <a:pt x="8962" y="18050"/>
                  </a:cubicBezTo>
                  <a:cubicBezTo>
                    <a:pt x="9173" y="18086"/>
                    <a:pt x="9385" y="18116"/>
                    <a:pt x="9598" y="18141"/>
                  </a:cubicBezTo>
                  <a:cubicBezTo>
                    <a:pt x="9820" y="18167"/>
                    <a:pt x="10043" y="18186"/>
                    <a:pt x="10266" y="18199"/>
                  </a:cubicBezTo>
                  <a:lnTo>
                    <a:pt x="10261" y="14353"/>
                  </a:lnTo>
                  <a:cubicBezTo>
                    <a:pt x="9783" y="14371"/>
                    <a:pt x="9307" y="14418"/>
                    <a:pt x="8836" y="14492"/>
                  </a:cubicBezTo>
                  <a:cubicBezTo>
                    <a:pt x="8360" y="14567"/>
                    <a:pt x="7890" y="14670"/>
                    <a:pt x="7429" y="14800"/>
                  </a:cubicBezTo>
                  <a:close/>
                  <a:moveTo>
                    <a:pt x="11472" y="14357"/>
                  </a:moveTo>
                  <a:lnTo>
                    <a:pt x="11464" y="18210"/>
                  </a:lnTo>
                  <a:cubicBezTo>
                    <a:pt x="11645" y="18195"/>
                    <a:pt x="11825" y="18177"/>
                    <a:pt x="12006" y="18156"/>
                  </a:cubicBezTo>
                  <a:cubicBezTo>
                    <a:pt x="12189" y="18134"/>
                    <a:pt x="12372" y="18110"/>
                    <a:pt x="12554" y="18082"/>
                  </a:cubicBezTo>
                  <a:cubicBezTo>
                    <a:pt x="12876" y="17558"/>
                    <a:pt x="13167" y="17018"/>
                    <a:pt x="13425" y="16466"/>
                  </a:cubicBezTo>
                  <a:cubicBezTo>
                    <a:pt x="13684" y="15913"/>
                    <a:pt x="13910" y="15348"/>
                    <a:pt x="14103" y="14773"/>
                  </a:cubicBezTo>
                  <a:cubicBezTo>
                    <a:pt x="13676" y="14656"/>
                    <a:pt x="13242" y="14562"/>
                    <a:pt x="12803" y="14492"/>
                  </a:cubicBezTo>
                  <a:cubicBezTo>
                    <a:pt x="12363" y="14422"/>
                    <a:pt x="11918" y="14377"/>
                    <a:pt x="11472" y="14357"/>
                  </a:cubicBezTo>
                  <a:close/>
                  <a:moveTo>
                    <a:pt x="15240" y="15139"/>
                  </a:moveTo>
                  <a:cubicBezTo>
                    <a:pt x="15090" y="15576"/>
                    <a:pt x="14923" y="16007"/>
                    <a:pt x="14739" y="16433"/>
                  </a:cubicBezTo>
                  <a:cubicBezTo>
                    <a:pt x="14553" y="16863"/>
                    <a:pt x="14350" y="17286"/>
                    <a:pt x="14131" y="17702"/>
                  </a:cubicBezTo>
                  <a:cubicBezTo>
                    <a:pt x="14647" y="17532"/>
                    <a:pt x="15145" y="17322"/>
                    <a:pt x="15621" y="17076"/>
                  </a:cubicBezTo>
                  <a:cubicBezTo>
                    <a:pt x="16176" y="16790"/>
                    <a:pt x="16697" y="16455"/>
                    <a:pt x="17178" y="16076"/>
                  </a:cubicBezTo>
                  <a:cubicBezTo>
                    <a:pt x="16873" y="15891"/>
                    <a:pt x="16558" y="15719"/>
                    <a:pt x="16234" y="15562"/>
                  </a:cubicBezTo>
                  <a:cubicBezTo>
                    <a:pt x="15911" y="15406"/>
                    <a:pt x="15579" y="15265"/>
                    <a:pt x="15240" y="15139"/>
                  </a:cubicBezTo>
                  <a:close/>
                </a:path>
              </a:pathLst>
            </a:custGeom>
            <a:solidFill>
              <a:srgbClr val="FFFFFF"/>
            </a:solidFill>
            <a:ln w="12700" cap="flat">
              <a:noFill/>
              <a:miter lim="400000"/>
            </a:ln>
            <a:effectLst/>
          </p:spPr>
          <p:txBody>
            <a:bodyPr wrap="square" lIns="0" tIns="0" rIns="0" bIns="0"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nvGrpSpPr>
          <p:cNvPr id="15" name="Group 34866"/>
          <p:cNvGrpSpPr/>
          <p:nvPr/>
        </p:nvGrpSpPr>
        <p:grpSpPr>
          <a:xfrm>
            <a:off x="270606" y="4572697"/>
            <a:ext cx="643794" cy="1420618"/>
            <a:chOff x="0" y="0"/>
            <a:chExt cx="720617" cy="1293958"/>
          </a:xfrm>
        </p:grpSpPr>
        <p:sp>
          <p:nvSpPr>
            <p:cNvPr id="19" name="Shape 34864"/>
            <p:cNvSpPr/>
            <p:nvPr/>
          </p:nvSpPr>
          <p:spPr>
            <a:xfrm>
              <a:off x="0" y="0"/>
              <a:ext cx="720617" cy="12939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397"/>
                  </a:lnTo>
                  <a:lnTo>
                    <a:pt x="10800" y="21600"/>
                  </a:lnTo>
                  <a:lnTo>
                    <a:pt x="21600" y="15397"/>
                  </a:lnTo>
                  <a:lnTo>
                    <a:pt x="21465" y="15397"/>
                  </a:lnTo>
                  <a:lnTo>
                    <a:pt x="21465" y="75"/>
                  </a:lnTo>
                  <a:lnTo>
                    <a:pt x="10800" y="6203"/>
                  </a:lnTo>
                  <a:lnTo>
                    <a:pt x="0" y="0"/>
                  </a:lnTo>
                  <a:close/>
                </a:path>
              </a:pathLst>
            </a:custGeom>
            <a:solidFill>
              <a:srgbClr val="52B697"/>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0" name="Shape 34865"/>
            <p:cNvSpPr/>
            <p:nvPr/>
          </p:nvSpPr>
          <p:spPr>
            <a:xfrm>
              <a:off x="230145" y="580315"/>
              <a:ext cx="260327" cy="260328"/>
            </a:xfrm>
            <a:custGeom>
              <a:avLst/>
              <a:gdLst/>
              <a:ahLst/>
              <a:cxnLst>
                <a:cxn ang="0">
                  <a:pos x="wd2" y="hd2"/>
                </a:cxn>
                <a:cxn ang="5400000">
                  <a:pos x="wd2" y="hd2"/>
                </a:cxn>
                <a:cxn ang="10800000">
                  <a:pos x="wd2" y="hd2"/>
                </a:cxn>
                <a:cxn ang="16200000">
                  <a:pos x="wd2" y="hd2"/>
                </a:cxn>
              </a:cxnLst>
              <a:rect l="0" t="0" r="r" b="b"/>
              <a:pathLst>
                <a:path w="21600" h="21600" extrusionOk="0">
                  <a:moveTo>
                    <a:pt x="3374" y="0"/>
                  </a:moveTo>
                  <a:lnTo>
                    <a:pt x="3374" y="5396"/>
                  </a:lnTo>
                  <a:lnTo>
                    <a:pt x="3374" y="10123"/>
                  </a:lnTo>
                  <a:lnTo>
                    <a:pt x="4483" y="10792"/>
                  </a:lnTo>
                  <a:lnTo>
                    <a:pt x="4728" y="10792"/>
                  </a:lnTo>
                  <a:lnTo>
                    <a:pt x="4728" y="1337"/>
                  </a:lnTo>
                  <a:lnTo>
                    <a:pt x="12830" y="1337"/>
                  </a:lnTo>
                  <a:lnTo>
                    <a:pt x="12830" y="5396"/>
                  </a:lnTo>
                  <a:lnTo>
                    <a:pt x="16872" y="5396"/>
                  </a:lnTo>
                  <a:lnTo>
                    <a:pt x="16872" y="10792"/>
                  </a:lnTo>
                  <a:lnTo>
                    <a:pt x="17117" y="10792"/>
                  </a:lnTo>
                  <a:cubicBezTo>
                    <a:pt x="17117" y="10792"/>
                    <a:pt x="18226" y="10123"/>
                    <a:pt x="18226" y="10123"/>
                  </a:cubicBezTo>
                  <a:cubicBezTo>
                    <a:pt x="18226" y="8972"/>
                    <a:pt x="18226" y="6632"/>
                    <a:pt x="18226" y="5396"/>
                  </a:cubicBezTo>
                  <a:cubicBezTo>
                    <a:pt x="18226" y="5385"/>
                    <a:pt x="18226" y="5374"/>
                    <a:pt x="18226" y="5363"/>
                  </a:cubicBezTo>
                  <a:cubicBezTo>
                    <a:pt x="18225" y="5377"/>
                    <a:pt x="12845" y="0"/>
                    <a:pt x="12830" y="0"/>
                  </a:cubicBezTo>
                  <a:cubicBezTo>
                    <a:pt x="8831" y="0"/>
                    <a:pt x="3374" y="0"/>
                    <a:pt x="3374" y="0"/>
                  </a:cubicBezTo>
                  <a:close/>
                  <a:moveTo>
                    <a:pt x="2690" y="7075"/>
                  </a:moveTo>
                  <a:lnTo>
                    <a:pt x="0" y="9439"/>
                  </a:lnTo>
                  <a:lnTo>
                    <a:pt x="2021" y="9439"/>
                  </a:lnTo>
                  <a:lnTo>
                    <a:pt x="2690" y="9439"/>
                  </a:lnTo>
                  <a:cubicBezTo>
                    <a:pt x="2690" y="9439"/>
                    <a:pt x="2690" y="7075"/>
                    <a:pt x="2690" y="7075"/>
                  </a:cubicBezTo>
                  <a:close/>
                  <a:moveTo>
                    <a:pt x="0" y="9439"/>
                  </a:moveTo>
                  <a:lnTo>
                    <a:pt x="0" y="21600"/>
                  </a:lnTo>
                  <a:cubicBezTo>
                    <a:pt x="0" y="21600"/>
                    <a:pt x="21600" y="21600"/>
                    <a:pt x="21600" y="21600"/>
                  </a:cubicBezTo>
                  <a:lnTo>
                    <a:pt x="21600" y="9439"/>
                  </a:lnTo>
                  <a:lnTo>
                    <a:pt x="14166" y="14166"/>
                  </a:lnTo>
                  <a:lnTo>
                    <a:pt x="14036" y="14166"/>
                  </a:lnTo>
                  <a:lnTo>
                    <a:pt x="10792" y="16188"/>
                  </a:lnTo>
                  <a:lnTo>
                    <a:pt x="7564" y="14166"/>
                  </a:lnTo>
                  <a:lnTo>
                    <a:pt x="7417" y="14166"/>
                  </a:lnTo>
                  <a:lnTo>
                    <a:pt x="0" y="9439"/>
                  </a:lnTo>
                  <a:close/>
                  <a:moveTo>
                    <a:pt x="21600" y="9439"/>
                  </a:moveTo>
                  <a:lnTo>
                    <a:pt x="18894" y="7075"/>
                  </a:lnTo>
                  <a:lnTo>
                    <a:pt x="18894" y="9439"/>
                  </a:lnTo>
                  <a:cubicBezTo>
                    <a:pt x="18894" y="9439"/>
                    <a:pt x="19579" y="9439"/>
                    <a:pt x="19579" y="9439"/>
                  </a:cubicBezTo>
                  <a:lnTo>
                    <a:pt x="21600" y="9439"/>
                  </a:lnTo>
                  <a:close/>
                </a:path>
              </a:pathLst>
            </a:custGeom>
            <a:solidFill>
              <a:srgbClr val="FFFFFF"/>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18" name="Shape 34868"/>
          <p:cNvSpPr/>
          <p:nvPr/>
        </p:nvSpPr>
        <p:spPr>
          <a:xfrm>
            <a:off x="483918" y="4391626"/>
            <a:ext cx="190010" cy="181071"/>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FFFFFF"/>
          </a:solidFill>
          <a:ln w="12700" cap="flat">
            <a:noFill/>
            <a:miter lim="400000"/>
          </a:ln>
          <a:effectLst/>
        </p:spPr>
        <p:txBody>
          <a:bodyPr wrap="square" lIns="66973" tIns="66973" rIns="66973" bIns="66973"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solidFill>
                  <a:srgbClr val="4C4C4C"/>
                </a:solidFill>
              </a:defRPr>
            </a:pPr>
            <a:endParaRPr kumimoji="1" sz="1800" b="0" i="0" u="none" strike="noStrike" kern="1200" cap="none" spc="0" normalizeH="0" baseline="0" noProof="0">
              <a:ln>
                <a:noFill/>
              </a:ln>
              <a:solidFill>
                <a:srgbClr val="4C4C4C"/>
              </a:solidFill>
              <a:effectLst/>
              <a:uLnTx/>
              <a:uFillTx/>
              <a:latin typeface="Calibri" pitchFamily="34" charset="0"/>
              <a:ea typeface="宋体" pitchFamily="2" charset="-122"/>
              <a:cs typeface="+mn-cs"/>
            </a:endParaRPr>
          </a:p>
        </p:txBody>
      </p:sp>
      <p:pic>
        <p:nvPicPr>
          <p:cNvPr id="2" name="圖片 1"/>
          <p:cNvPicPr>
            <a:picLocks noChangeAspect="1"/>
          </p:cNvPicPr>
          <p:nvPr/>
        </p:nvPicPr>
        <p:blipFill>
          <a:blip r:embed="rId3"/>
          <a:stretch>
            <a:fillRect/>
          </a:stretch>
        </p:blipFill>
        <p:spPr>
          <a:xfrm>
            <a:off x="1255238" y="3249935"/>
            <a:ext cx="1911871" cy="1726439"/>
          </a:xfrm>
          <a:prstGeom prst="rect">
            <a:avLst/>
          </a:prstGeom>
        </p:spPr>
      </p:pic>
      <p:pic>
        <p:nvPicPr>
          <p:cNvPr id="29" name="圖片 28"/>
          <p:cNvPicPr>
            <a:picLocks noChangeAspect="1"/>
          </p:cNvPicPr>
          <p:nvPr/>
        </p:nvPicPr>
        <p:blipFill>
          <a:blip r:embed="rId4"/>
          <a:stretch>
            <a:fillRect/>
          </a:stretch>
        </p:blipFill>
        <p:spPr>
          <a:xfrm>
            <a:off x="3361510" y="3274842"/>
            <a:ext cx="2420980" cy="1712568"/>
          </a:xfrm>
          <a:prstGeom prst="rect">
            <a:avLst/>
          </a:prstGeom>
        </p:spPr>
      </p:pic>
      <p:pic>
        <p:nvPicPr>
          <p:cNvPr id="30" name="圖片 29"/>
          <p:cNvPicPr>
            <a:picLocks noChangeAspect="1"/>
          </p:cNvPicPr>
          <p:nvPr/>
        </p:nvPicPr>
        <p:blipFill>
          <a:blip r:embed="rId5"/>
          <a:stretch>
            <a:fillRect/>
          </a:stretch>
        </p:blipFill>
        <p:spPr>
          <a:xfrm>
            <a:off x="6004422" y="3201209"/>
            <a:ext cx="2530971" cy="1786202"/>
          </a:xfrm>
          <a:prstGeom prst="rect">
            <a:avLst/>
          </a:prstGeom>
        </p:spPr>
      </p:pic>
      <p:sp>
        <p:nvSpPr>
          <p:cNvPr id="32" name="矩形 31"/>
          <p:cNvSpPr/>
          <p:nvPr/>
        </p:nvSpPr>
        <p:spPr>
          <a:xfrm>
            <a:off x="1835696" y="4968079"/>
            <a:ext cx="5827236"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200" cap="none" spc="0" normalizeH="0" baseline="0" noProof="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標楷體" panose="03000509000000000000" pitchFamily="65" charset="-120"/>
                <a:ea typeface="標楷體" panose="03000509000000000000" pitchFamily="65" charset="-120"/>
                <a:cs typeface="+mn-cs"/>
              </a:rPr>
              <a:t>建築文化的差異及其背景</a:t>
            </a:r>
          </a:p>
        </p:txBody>
      </p:sp>
      <p:sp>
        <p:nvSpPr>
          <p:cNvPr id="34" name="矩形 33"/>
          <p:cNvSpPr/>
          <p:nvPr/>
        </p:nvSpPr>
        <p:spPr>
          <a:xfrm>
            <a:off x="2365499" y="5560378"/>
            <a:ext cx="4801315" cy="70788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200" cap="none" spc="0" normalizeH="0" baseline="0" noProof="0">
                <a:ln w="9525">
                  <a:solidFill>
                    <a:prstClr val="white"/>
                  </a:solidFill>
                  <a:prstDash val="solid"/>
                </a:ln>
                <a:solidFill>
                  <a:srgbClr val="92D050"/>
                </a:solidFill>
                <a:effectLst>
                  <a:outerShdw blurRad="12700" dist="38100" dir="2700000" algn="tl" rotWithShape="0">
                    <a:srgbClr val="4BACC6">
                      <a:lumMod val="60000"/>
                      <a:lumOff val="40000"/>
                    </a:srgbClr>
                  </a:outerShdw>
                </a:effectLst>
                <a:uLnTx/>
                <a:uFillTx/>
                <a:latin typeface="標楷體" panose="03000509000000000000" pitchFamily="65" charset="-120"/>
                <a:ea typeface="標楷體" panose="03000509000000000000" pitchFamily="65" charset="-120"/>
                <a:cs typeface="+mn-cs"/>
              </a:rPr>
              <a:t>臺灣、雅美族、差異</a:t>
            </a:r>
          </a:p>
        </p:txBody>
      </p:sp>
    </p:spTree>
    <p:extLst>
      <p:ext uri="{BB962C8B-B14F-4D97-AF65-F5344CB8AC3E}">
        <p14:creationId xmlns:p14="http://schemas.microsoft.com/office/powerpoint/2010/main" val="2146774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circle(in)">
                                      <p:cBhvr>
                                        <p:cTn id="23" dur="20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circle(in)">
                                      <p:cBhvr>
                                        <p:cTn id="28" dur="20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anim calcmode="lin" valueType="num">
                                      <p:cBhvr>
                                        <p:cTn id="61" dur="1000" fill="hold"/>
                                        <p:tgtEl>
                                          <p:spTgt spid="32"/>
                                        </p:tgtEl>
                                        <p:attrNameLst>
                                          <p:attrName>ppt_x</p:attrName>
                                        </p:attrNameLst>
                                      </p:cBhvr>
                                      <p:tavLst>
                                        <p:tav tm="0">
                                          <p:val>
                                            <p:strVal val="#ppt_x"/>
                                          </p:val>
                                        </p:tav>
                                        <p:tav tm="100000">
                                          <p:val>
                                            <p:strVal val="#ppt_x"/>
                                          </p:val>
                                        </p:tav>
                                      </p:tavLst>
                                    </p:anim>
                                    <p:anim calcmode="lin" valueType="num">
                                      <p:cBhvr>
                                        <p:cTn id="6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heel(1)">
                                      <p:cBhvr>
                                        <p:cTn id="67" dur="2000"/>
                                        <p:tgtEl>
                                          <p:spTgt spid="34"/>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heel(1)">
                                      <p:cBhvr>
                                        <p:cTn id="7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P spid="4" grpId="0"/>
      <p:bldP spid="9" grpId="0" animBg="1"/>
      <p:bldP spid="32"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33530"/>
            <a:ext cx="8229600" cy="936625"/>
          </a:xfrm>
        </p:spPr>
        <p:txBody>
          <a:bodyPr/>
          <a:lstStyle/>
          <a:p>
            <a:pPr algn="l"/>
            <a:r>
              <a:rPr lang="zh-TW" altLang="en-US" sz="3600"/>
              <a:t>「社會與文化差異」示例：</a:t>
            </a:r>
            <a:r>
              <a:rPr lang="en-US" altLang="zh-TW" sz="3600"/>
              <a:t/>
            </a:r>
            <a:br>
              <a:rPr lang="en-US" altLang="zh-TW" sz="3600"/>
            </a:br>
            <a:r>
              <a:rPr lang="zh-TW" altLang="en-US" sz="3600"/>
              <a:t>                                    課程綱要對應</a:t>
            </a:r>
            <a:r>
              <a:rPr lang="zh-TW" altLang="zh-TW" sz="3600"/>
              <a:t>說明</a:t>
            </a:r>
            <a:endParaRPr lang="zh-TW" altLang="en-US" sz="3200"/>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pic>
        <p:nvPicPr>
          <p:cNvPr id="6" name="圖片 5"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24744"/>
            <a:ext cx="6075883" cy="5456711"/>
          </a:xfrm>
          <a:prstGeom prst="rect">
            <a:avLst/>
          </a:prstGeom>
        </p:spPr>
      </p:pic>
      <p:sp>
        <p:nvSpPr>
          <p:cNvPr id="7" name="向右箭號 6"/>
          <p:cNvSpPr/>
          <p:nvPr/>
        </p:nvSpPr>
        <p:spPr>
          <a:xfrm>
            <a:off x="3403622" y="2694665"/>
            <a:ext cx="792088" cy="576064"/>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l="69779" t="2420" r="-546" b="52643"/>
          <a:stretch/>
        </p:blipFill>
        <p:spPr>
          <a:xfrm flipH="1">
            <a:off x="3403622" y="1731677"/>
            <a:ext cx="648072" cy="890757"/>
          </a:xfrm>
          <a:prstGeom prst="rect">
            <a:avLst/>
          </a:prstGeom>
        </p:spPr>
      </p:pic>
      <p:sp>
        <p:nvSpPr>
          <p:cNvPr id="9" name="圓角矩形圖說文字 8"/>
          <p:cNvSpPr/>
          <p:nvPr/>
        </p:nvSpPr>
        <p:spPr>
          <a:xfrm>
            <a:off x="4427984" y="1623776"/>
            <a:ext cx="1872208" cy="616980"/>
          </a:xfrm>
          <a:prstGeom prst="wedgeRoundRectCallout">
            <a:avLst>
              <a:gd name="adj1" fmla="val -74479"/>
              <a:gd name="adj2" fmla="val 25681"/>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理解是開始欣賞</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的基礎</a:t>
            </a:r>
          </a:p>
        </p:txBody>
      </p:sp>
      <p:sp>
        <p:nvSpPr>
          <p:cNvPr id="10" name="向右箭號 9"/>
          <p:cNvSpPr/>
          <p:nvPr/>
        </p:nvSpPr>
        <p:spPr>
          <a:xfrm rot="5400000">
            <a:off x="5310082" y="3353723"/>
            <a:ext cx="684076" cy="576064"/>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4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1" name="圓角矩形圖說文字 10"/>
          <p:cNvSpPr/>
          <p:nvPr/>
        </p:nvSpPr>
        <p:spPr>
          <a:xfrm>
            <a:off x="6205117" y="2816176"/>
            <a:ext cx="1944216" cy="616980"/>
          </a:xfrm>
          <a:prstGeom prst="wedgeRoundRectCallout">
            <a:avLst>
              <a:gd name="adj1" fmla="val 26853"/>
              <a:gd name="adj2" fmla="val 9574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欣賞是學會尊重</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的前提</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975" y="3710740"/>
            <a:ext cx="1377100" cy="1486079"/>
          </a:xfrm>
          <a:prstGeom prst="rect">
            <a:avLst/>
          </a:prstGeom>
        </p:spPr>
      </p:pic>
    </p:spTree>
    <p:extLst>
      <p:ext uri="{BB962C8B-B14F-4D97-AF65-F5344CB8AC3E}">
        <p14:creationId xmlns:p14="http://schemas.microsoft.com/office/powerpoint/2010/main" val="232137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414617"/>
            <a:ext cx="7140912" cy="2337361"/>
          </a:xfrm>
          <a:prstGeom prst="rect">
            <a:avLst/>
          </a:prstGeom>
        </p:spPr>
      </p:pic>
      <p:sp>
        <p:nvSpPr>
          <p:cNvPr id="2" name="標題 1"/>
          <p:cNvSpPr>
            <a:spLocks noGrp="1"/>
          </p:cNvSpPr>
          <p:nvPr>
            <p:ph type="title"/>
          </p:nvPr>
        </p:nvSpPr>
        <p:spPr>
          <a:xfrm>
            <a:off x="457200" y="96062"/>
            <a:ext cx="8229600" cy="936625"/>
          </a:xfrm>
        </p:spPr>
        <p:txBody>
          <a:bodyPr/>
          <a:lstStyle/>
          <a:p>
            <a:pPr algn="l"/>
            <a:r>
              <a:rPr lang="zh-TW" altLang="en-US" sz="3200"/>
              <a:t>「社會與文化差異」示例：</a:t>
            </a:r>
            <a:r>
              <a:rPr lang="en-US" altLang="zh-TW" sz="3200"/>
              <a:t/>
            </a:r>
            <a:br>
              <a:rPr lang="en-US" altLang="zh-TW" sz="3200"/>
            </a:br>
            <a:r>
              <a:rPr lang="zh-TW" altLang="en-US" sz="3200"/>
              <a:t>                                       評量工具規劃</a:t>
            </a:r>
            <a:r>
              <a:rPr lang="zh-TW" altLang="zh-TW" sz="3200"/>
              <a:t>說明</a:t>
            </a:r>
            <a:endParaRPr lang="zh-TW" altLang="en-US" sz="2800"/>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6" name="圓角矩形 5"/>
          <p:cNvSpPr/>
          <p:nvPr/>
        </p:nvSpPr>
        <p:spPr>
          <a:xfrm>
            <a:off x="4843406" y="3027823"/>
            <a:ext cx="2376264" cy="518796"/>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8" name="圓角矩形圖說文字 7"/>
          <p:cNvSpPr/>
          <p:nvPr/>
        </p:nvSpPr>
        <p:spPr>
          <a:xfrm>
            <a:off x="1259632" y="1274488"/>
            <a:ext cx="6491064" cy="1175157"/>
          </a:xfrm>
          <a:prstGeom prst="wedgeRoundRectCallout">
            <a:avLst>
              <a:gd name="adj1" fmla="val 19658"/>
              <a:gd name="adj2" fmla="val 95854"/>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運用評量標準設計工具時，可以設計全等級的評量工具。了解學生整體程度。</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但也可以視教學活動的需要及學生的學習情況，設計個別等級的評量工具，如只測</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A</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B</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或</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C</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D</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等級的學習單。</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9" name="圓角矩形 8"/>
          <p:cNvSpPr/>
          <p:nvPr/>
        </p:nvSpPr>
        <p:spPr>
          <a:xfrm>
            <a:off x="2128899" y="4149080"/>
            <a:ext cx="4846575" cy="518796"/>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0" name="向上箭號圖說文字 9"/>
          <p:cNvSpPr/>
          <p:nvPr/>
        </p:nvSpPr>
        <p:spPr>
          <a:xfrm>
            <a:off x="1804864" y="4705994"/>
            <a:ext cx="5400600" cy="108012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使用多元的題型來確認學生各種層次的能力。</a:t>
            </a:r>
          </a:p>
        </p:txBody>
      </p:sp>
    </p:spTree>
    <p:extLst>
      <p:ext uri="{BB962C8B-B14F-4D97-AF65-F5344CB8AC3E}">
        <p14:creationId xmlns:p14="http://schemas.microsoft.com/office/powerpoint/2010/main" val="355051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sz="3200"/>
              <a:t>「社會與文化差異」示例：</a:t>
            </a:r>
            <a:r>
              <a:rPr lang="en-US" altLang="zh-TW" sz="3200"/>
              <a:t/>
            </a:r>
            <a:br>
              <a:rPr lang="en-US" altLang="zh-TW" sz="3200"/>
            </a:br>
            <a:r>
              <a:rPr lang="zh-TW" altLang="en-US" sz="3200"/>
              <a:t>                                               情境設計說明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9799644"/>
              </p:ext>
            </p:extLst>
          </p:nvPr>
        </p:nvGraphicFramePr>
        <p:xfrm>
          <a:off x="166771" y="2716692"/>
          <a:ext cx="6808704" cy="3743833"/>
        </p:xfrm>
        <a:graphic>
          <a:graphicData uri="http://schemas.openxmlformats.org/drawingml/2006/table">
            <a:tbl>
              <a:tblPr firstRow="1" firstCol="1" bandRow="1">
                <a:tableStyleId>{5C22544A-7EE6-4342-B048-85BDC9FD1C3A}</a:tableStyleId>
              </a:tblPr>
              <a:tblGrid>
                <a:gridCol w="553886">
                  <a:extLst>
                    <a:ext uri="{9D8B030D-6E8A-4147-A177-3AD203B41FA5}">
                      <a16:colId xmlns="" xmlns:a16="http://schemas.microsoft.com/office/drawing/2014/main" val="2066943802"/>
                    </a:ext>
                  </a:extLst>
                </a:gridCol>
                <a:gridCol w="3127409">
                  <a:extLst>
                    <a:ext uri="{9D8B030D-6E8A-4147-A177-3AD203B41FA5}">
                      <a16:colId xmlns="" xmlns:a16="http://schemas.microsoft.com/office/drawing/2014/main" val="1489640600"/>
                    </a:ext>
                  </a:extLst>
                </a:gridCol>
                <a:gridCol w="3127409">
                  <a:extLst>
                    <a:ext uri="{9D8B030D-6E8A-4147-A177-3AD203B41FA5}">
                      <a16:colId xmlns="" xmlns:a16="http://schemas.microsoft.com/office/drawing/2014/main" val="2777804093"/>
                    </a:ext>
                  </a:extLst>
                </a:gridCol>
              </a:tblGrid>
              <a:tr h="360040">
                <a:tc>
                  <a:txBody>
                    <a:bodyPr/>
                    <a:lstStyle/>
                    <a:p>
                      <a:pPr>
                        <a:lnSpc>
                          <a:spcPts val="1800"/>
                        </a:lnSpc>
                        <a:spcAft>
                          <a:spcPts val="0"/>
                        </a:spcAft>
                      </a:pPr>
                      <a:r>
                        <a:rPr lang="en-US" sz="1200" kern="10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lnSpc>
                          <a:spcPts val="1800"/>
                        </a:lnSpc>
                        <a:spcAft>
                          <a:spcPts val="0"/>
                        </a:spcAft>
                      </a:pPr>
                      <a:r>
                        <a:rPr lang="zh-TW" sz="1200" kern="100">
                          <a:effectLst/>
                        </a:rPr>
                        <a:t>雅美族</a:t>
                      </a:r>
                      <a:r>
                        <a:rPr lang="en-US" sz="1200" kern="100">
                          <a:effectLst/>
                        </a:rPr>
                        <a:t>(</a:t>
                      </a:r>
                      <a:r>
                        <a:rPr lang="zh-TW" sz="1200" kern="100">
                          <a:effectLst/>
                        </a:rPr>
                        <a:t>達悟族</a:t>
                      </a:r>
                      <a:r>
                        <a:rPr lang="en-US" sz="1200" kern="10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zh-TW" sz="1200" kern="100">
                          <a:effectLst/>
                        </a:rPr>
                        <a:t>邵族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3473404892"/>
                  </a:ext>
                </a:extLst>
              </a:tr>
              <a:tr h="353360">
                <a:tc>
                  <a:txBody>
                    <a:bodyPr/>
                    <a:lstStyle/>
                    <a:p>
                      <a:pPr>
                        <a:lnSpc>
                          <a:spcPts val="1800"/>
                        </a:lnSpc>
                        <a:spcAft>
                          <a:spcPts val="0"/>
                        </a:spcAft>
                      </a:pPr>
                      <a:r>
                        <a:rPr lang="zh-TW" sz="1200" kern="100">
                          <a:effectLst/>
                        </a:rPr>
                        <a:t>居住地區</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just">
                        <a:lnSpc>
                          <a:spcPts val="1800"/>
                        </a:lnSpc>
                        <a:spcAft>
                          <a:spcPts val="0"/>
                        </a:spcAft>
                      </a:pPr>
                      <a:r>
                        <a:rPr lang="zh-TW" sz="1200" kern="100">
                          <a:effectLst/>
                        </a:rPr>
                        <a:t>原鄉位在臺灣臺東縣的蘭嶼島上。</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ts val="1800"/>
                        </a:lnSpc>
                        <a:spcAft>
                          <a:spcPts val="0"/>
                        </a:spcAft>
                      </a:pPr>
                      <a:r>
                        <a:rPr lang="zh-TW" sz="1200" kern="100">
                          <a:effectLst/>
                        </a:rPr>
                        <a:t>原鄉位在南投縣魚池鄉及水里鄉，現在主要居住在日月潭周邊地區。</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 xmlns:a16="http://schemas.microsoft.com/office/drawing/2014/main" val="1197212092"/>
                  </a:ext>
                </a:extLst>
              </a:tr>
              <a:tr h="2926593">
                <a:tc>
                  <a:txBody>
                    <a:bodyPr/>
                    <a:lstStyle/>
                    <a:p>
                      <a:pPr algn="ctr">
                        <a:lnSpc>
                          <a:spcPts val="1800"/>
                        </a:lnSpc>
                        <a:spcAft>
                          <a:spcPts val="0"/>
                        </a:spcAft>
                      </a:pPr>
                      <a:r>
                        <a:rPr lang="en-US" sz="1200" kern="100">
                          <a:effectLst/>
                        </a:rPr>
                        <a:t/>
                      </a:r>
                      <a:br>
                        <a:rPr lang="en-US" sz="1200" kern="100">
                          <a:effectLst/>
                        </a:rPr>
                      </a:br>
                      <a:r>
                        <a:rPr lang="zh-TW" sz="1200" kern="100">
                          <a:effectLst/>
                        </a:rPr>
                        <a:t>傳統生活</a:t>
                      </a:r>
                    </a:p>
                    <a:p>
                      <a:pPr algn="ctr">
                        <a:lnSpc>
                          <a:spcPts val="1800"/>
                        </a:lnSpc>
                        <a:spcAft>
                          <a:spcPts val="0"/>
                        </a:spcAft>
                      </a:pPr>
                      <a:r>
                        <a:rPr lang="zh-TW" sz="1200" kern="100">
                          <a:effectLst/>
                        </a:rPr>
                        <a:t>特徵</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42900" lvl="0" indent="-342900">
                        <a:lnSpc>
                          <a:spcPts val="1800"/>
                        </a:lnSpc>
                        <a:spcAft>
                          <a:spcPts val="0"/>
                        </a:spcAft>
                        <a:buFont typeface="+mj-lt"/>
                        <a:buAutoNum type="arabicPeriod"/>
                      </a:pPr>
                      <a:r>
                        <a:rPr lang="zh-TW" sz="1200" kern="100">
                          <a:effectLst/>
                        </a:rPr>
                        <a:t>蘭嶼四面環海，漁撈是雅美族主要生活方式，他們會在特定季節利用特殊的拼板舟到海上捕魚，而捕到的「飛魚」是族人重要的食物。</a:t>
                      </a:r>
                    </a:p>
                    <a:p>
                      <a:pPr marL="342900" lvl="0" indent="-342900">
                        <a:lnSpc>
                          <a:spcPts val="1800"/>
                        </a:lnSpc>
                        <a:spcAft>
                          <a:spcPts val="0"/>
                        </a:spcAft>
                        <a:buFont typeface="+mj-lt"/>
                        <a:buAutoNum type="arabicPeriod"/>
                      </a:pPr>
                      <a:r>
                        <a:rPr lang="zh-TW" sz="1200" kern="100">
                          <a:effectLst/>
                        </a:rPr>
                        <a:t>為了祈求飛魚豐收，族人會舉行「飛魚祭」，新船造好下水前，則依例舉行「船祭」。</a:t>
                      </a:r>
                    </a:p>
                    <a:p>
                      <a:pPr marL="342900" lvl="0" indent="-342900">
                        <a:lnSpc>
                          <a:spcPts val="1800"/>
                        </a:lnSpc>
                        <a:spcAft>
                          <a:spcPts val="0"/>
                        </a:spcAft>
                        <a:buFont typeface="+mj-lt"/>
                        <a:buAutoNum type="arabicPeriod"/>
                      </a:pPr>
                      <a:r>
                        <a:rPr lang="zh-TW" sz="1200" kern="100">
                          <a:effectLst/>
                        </a:rPr>
                        <a:t>居住地區氣候變化大，常遇到烈日、狂風，所以他們的主屋結構大部分低於地面，只有屋脊稍露出地表。這稱為「半穴居」。</a:t>
                      </a:r>
                    </a:p>
                    <a:p>
                      <a:pPr marL="342900" lvl="0" indent="-342900">
                        <a:spcAft>
                          <a:spcPts val="0"/>
                        </a:spcAft>
                        <a:buFont typeface="+mj-lt"/>
                        <a:buAutoNum type="arabicPeriod"/>
                      </a:pPr>
                      <a:r>
                        <a:rPr lang="zh-TW" sz="1200" kern="100">
                          <a:effectLst/>
                        </a:rPr>
                        <a:t>丁字褲是雅美族男性的傳統服飾之一，也是適應海上生活及當地氣候的產物。</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42900" lvl="0" indent="-342900">
                        <a:lnSpc>
                          <a:spcPts val="1800"/>
                        </a:lnSpc>
                        <a:spcAft>
                          <a:spcPts val="0"/>
                        </a:spcAft>
                        <a:buFont typeface="+mj-lt"/>
                        <a:buAutoNum type="arabicPeriod"/>
                      </a:pPr>
                      <a:r>
                        <a:rPr lang="zh-TW" sz="1200" kern="100">
                          <a:effectLst/>
                        </a:rPr>
                        <a:t>卲族的生活方式為漁撈、農耕和山林採集為主。另外有一種「浮嶼誘魚法」是較特殊的捕魚方式，「浮嶼」有點像是一大叢水草，邵族人藉由日月潭中的魚會到水草根部去產卵的特性，在浮嶼的根部放置捕魚器具，來捕捉魚類。</a:t>
                      </a:r>
                    </a:p>
                    <a:p>
                      <a:pPr marL="342900" lvl="0" indent="-342900">
                        <a:lnSpc>
                          <a:spcPts val="1800"/>
                        </a:lnSpc>
                        <a:spcAft>
                          <a:spcPts val="0"/>
                        </a:spcAft>
                        <a:buFont typeface="+mj-lt"/>
                        <a:buAutoNum type="arabicPeriod"/>
                      </a:pPr>
                      <a:r>
                        <a:rPr lang="zh-TW" sz="1200" kern="100">
                          <a:effectLst/>
                        </a:rPr>
                        <a:t>邵族較重要的祭典以農曆三月的播種祭、七月的狩獵祭、八月的豐年祭為主。</a:t>
                      </a:r>
                    </a:p>
                    <a:p>
                      <a:pPr marL="342900" lvl="0" indent="-342900">
                        <a:lnSpc>
                          <a:spcPts val="1800"/>
                        </a:lnSpc>
                        <a:spcAft>
                          <a:spcPts val="0"/>
                        </a:spcAft>
                        <a:buFont typeface="+mj-lt"/>
                        <a:buAutoNum type="arabicPeriod"/>
                      </a:pPr>
                      <a:r>
                        <a:rPr lang="zh-TW" sz="1200" kern="100">
                          <a:effectLst/>
                        </a:rPr>
                        <a:t>邵族的傳統建築為家屋、會所等，很多家屋聚在一起形成部落。家屋構造以竹子和木頭做牆壁，屋頂以茅草為主，形狀上以方型為主。</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 xmlns:a16="http://schemas.microsoft.com/office/drawing/2014/main" val="2790973901"/>
                  </a:ext>
                </a:extLst>
              </a:tr>
            </a:tbl>
          </a:graphicData>
        </a:graphic>
      </p:graphicFrame>
      <p:graphicFrame>
        <p:nvGraphicFramePr>
          <p:cNvPr id="7" name="資料庫圖表 6"/>
          <p:cNvGraphicFramePr/>
          <p:nvPr>
            <p:extLst>
              <p:ext uri="{D42A27DB-BD31-4B8C-83A1-F6EECF244321}">
                <p14:modId xmlns:p14="http://schemas.microsoft.com/office/powerpoint/2010/main" val="1816710000"/>
              </p:ext>
            </p:extLst>
          </p:nvPr>
        </p:nvGraphicFramePr>
        <p:xfrm>
          <a:off x="166771" y="1181686"/>
          <a:ext cx="6984776" cy="129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圖片 7"/>
          <p:cNvPicPr>
            <a:picLocks noChangeAspect="1"/>
          </p:cNvPicPr>
          <p:nvPr/>
        </p:nvPicPr>
        <p:blipFill rotWithShape="1">
          <a:blip r:embed="rId7">
            <a:extLst>
              <a:ext uri="{28A0092B-C50C-407E-A947-70E740481C1C}">
                <a14:useLocalDpi xmlns:a14="http://schemas.microsoft.com/office/drawing/2010/main" val="0"/>
              </a:ext>
            </a:extLst>
          </a:blip>
          <a:srcRect l="49006" t="25741" r="38001" b="56349"/>
          <a:stretch/>
        </p:blipFill>
        <p:spPr>
          <a:xfrm>
            <a:off x="8284561" y="5496206"/>
            <a:ext cx="877024" cy="869550"/>
          </a:xfrm>
          <a:prstGeom prst="rect">
            <a:avLst/>
          </a:prstGeom>
        </p:spPr>
      </p:pic>
      <p:sp>
        <p:nvSpPr>
          <p:cNvPr id="9" name="弧形箭號 (左彎) 8"/>
          <p:cNvSpPr/>
          <p:nvPr/>
        </p:nvSpPr>
        <p:spPr>
          <a:xfrm>
            <a:off x="6848466" y="1792034"/>
            <a:ext cx="620861" cy="1080120"/>
          </a:xfrm>
          <a:prstGeom prst="curvedLef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p:txBody>
      </p:sp>
      <p:sp>
        <p:nvSpPr>
          <p:cNvPr id="10" name="圓角矩形圖說文字 9"/>
          <p:cNvSpPr/>
          <p:nvPr/>
        </p:nvSpPr>
        <p:spPr>
          <a:xfrm>
            <a:off x="7529462" y="1484784"/>
            <a:ext cx="931171" cy="4104679"/>
          </a:xfrm>
          <a:prstGeom prst="wedgeRoundRectCallout">
            <a:avLst>
              <a:gd name="adj1" fmla="val 47925"/>
              <a:gd name="adj2" fmla="val 56721"/>
              <a:gd name="adj3" fmla="val 16667"/>
            </a:avLst>
          </a:prstGeom>
        </p:spPr>
        <p:style>
          <a:lnRef idx="2">
            <a:schemeClr val="accent1"/>
          </a:lnRef>
          <a:fillRef idx="1">
            <a:schemeClr val="lt1"/>
          </a:fillRef>
          <a:effectRef idx="0">
            <a:schemeClr val="accent1"/>
          </a:effectRef>
          <a:fontRef idx="minor">
            <a:schemeClr val="dk1"/>
          </a:fontRef>
        </p:style>
        <p:txBody>
          <a:bodyPr vert="wordArtVertRtl"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建議從</a:t>
            </a:r>
            <a:r>
              <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等級表現描述提到的內容來建構情境，會比較方便建構各等級的問題唷！</a:t>
            </a:r>
          </a:p>
        </p:txBody>
      </p:sp>
    </p:spTree>
    <p:extLst>
      <p:ext uri="{BB962C8B-B14F-4D97-AF65-F5344CB8AC3E}">
        <p14:creationId xmlns:p14="http://schemas.microsoft.com/office/powerpoint/2010/main" val="3127154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02F3C37-46EC-4D55-A2B9-9A50FAEF4E19}"/>
              </a:ext>
            </a:extLst>
          </p:cNvPr>
          <p:cNvSpPr>
            <a:spLocks noGrp="1"/>
          </p:cNvSpPr>
          <p:nvPr>
            <p:ph type="title"/>
          </p:nvPr>
        </p:nvSpPr>
        <p:spPr/>
        <p:txBody>
          <a:bodyPr/>
          <a:lstStyle/>
          <a:p>
            <a:r>
              <a:rPr lang="zh-TW" altLang="en-US"/>
              <a:t>三面九項：</a:t>
            </a:r>
            <a:r>
              <a:rPr lang="en-US" altLang="zh-TW"/>
              <a:t>A</a:t>
            </a:r>
            <a:r>
              <a:rPr lang="zh-TW" altLang="en-US"/>
              <a:t>自主行動</a:t>
            </a:r>
          </a:p>
        </p:txBody>
      </p:sp>
      <p:sp>
        <p:nvSpPr>
          <p:cNvPr id="4" name="投影片編號版面配置區 3">
            <a:extLst>
              <a:ext uri="{FF2B5EF4-FFF2-40B4-BE49-F238E27FC236}">
                <a16:creationId xmlns="" xmlns:a16="http://schemas.microsoft.com/office/drawing/2014/main" id="{B69C6CC7-CD4D-47CE-942E-6FF5E7C18B3A}"/>
              </a:ext>
            </a:extLst>
          </p:cNvPr>
          <p:cNvSpPr>
            <a:spLocks noGrp="1"/>
          </p:cNvSpPr>
          <p:nvPr>
            <p:ph type="sldNum" sz="quarter" idx="12"/>
          </p:nvPr>
        </p:nvSpPr>
        <p:spPr/>
        <p:txBody>
          <a:bodyPr/>
          <a:lstStyle/>
          <a:p>
            <a:fld id="{F7DBB841-797D-4981-90E2-FEB5F237D115}" type="slidenum">
              <a:rPr lang="zh-TW" altLang="en-US" smtClean="0"/>
              <a:pPr/>
              <a:t>6</a:t>
            </a:fld>
            <a:endParaRPr lang="zh-TW" altLang="en-US"/>
          </a:p>
        </p:txBody>
      </p:sp>
      <p:graphicFrame>
        <p:nvGraphicFramePr>
          <p:cNvPr id="5" name="內容版面配置區 6">
            <a:extLst>
              <a:ext uri="{FF2B5EF4-FFF2-40B4-BE49-F238E27FC236}">
                <a16:creationId xmlns="" xmlns:a16="http://schemas.microsoft.com/office/drawing/2014/main" id="{2353E71D-68B8-45C4-BEE6-56ED978ABDFE}"/>
              </a:ext>
            </a:extLst>
          </p:cNvPr>
          <p:cNvGraphicFramePr>
            <a:graphicFrameLocks/>
          </p:cNvGraphicFramePr>
          <p:nvPr>
            <p:extLst/>
          </p:nvPr>
        </p:nvGraphicFramePr>
        <p:xfrm>
          <a:off x="432000" y="1590888"/>
          <a:ext cx="8280000" cy="4700642"/>
        </p:xfrm>
        <a:graphic>
          <a:graphicData uri="http://schemas.openxmlformats.org/drawingml/2006/table">
            <a:tbl>
              <a:tblPr firstCol="1" bandCol="1">
                <a:tableStyleId>{21E4AEA4-8DFA-4A89-87EB-49C32662AFE0}</a:tableStyleId>
              </a:tblPr>
              <a:tblGrid>
                <a:gridCol w="695602">
                  <a:extLst>
                    <a:ext uri="{9D8B030D-6E8A-4147-A177-3AD203B41FA5}">
                      <a16:colId xmlns="" xmlns:a16="http://schemas.microsoft.com/office/drawing/2014/main" val="20000"/>
                    </a:ext>
                  </a:extLst>
                </a:gridCol>
                <a:gridCol w="1932839">
                  <a:extLst>
                    <a:ext uri="{9D8B030D-6E8A-4147-A177-3AD203B41FA5}">
                      <a16:colId xmlns="" xmlns:a16="http://schemas.microsoft.com/office/drawing/2014/main" val="20001"/>
                    </a:ext>
                  </a:extLst>
                </a:gridCol>
                <a:gridCol w="5651559">
                  <a:extLst>
                    <a:ext uri="{9D8B030D-6E8A-4147-A177-3AD203B41FA5}">
                      <a16:colId xmlns="" xmlns:a16="http://schemas.microsoft.com/office/drawing/2014/main" val="20002"/>
                    </a:ext>
                  </a:extLst>
                </a:gridCol>
              </a:tblGrid>
              <a:tr h="1615626">
                <a:tc rowSpan="3">
                  <a:txBody>
                    <a:bodyPr/>
                    <a:lstStyle/>
                    <a:p>
                      <a:pPr algn="ctr" fontAlgn="ctr"/>
                      <a:r>
                        <a:rPr lang="en-US" sz="2400" u="none" strike="noStrike" dirty="0">
                          <a:effectLst/>
                        </a:rPr>
                        <a:t>A</a:t>
                      </a:r>
                      <a:br>
                        <a:rPr lang="en-US" sz="2400" u="none" strike="noStrike" dirty="0">
                          <a:effectLst/>
                        </a:rPr>
                      </a:br>
                      <a:r>
                        <a:rPr lang="en-US" sz="2400" u="none" strike="noStrike" dirty="0">
                          <a:effectLst/>
                        </a:rPr>
                        <a:t/>
                      </a:r>
                      <a:br>
                        <a:rPr lang="en-US" sz="2400" u="none" strike="noStrike" dirty="0">
                          <a:effectLst/>
                        </a:rPr>
                      </a:br>
                      <a:r>
                        <a:rPr lang="zh-TW" altLang="en-US" sz="2400" u="none" strike="noStrike" dirty="0">
                          <a:effectLst/>
                        </a:rPr>
                        <a:t>自</a:t>
                      </a:r>
                      <a:br>
                        <a:rPr lang="zh-TW" altLang="en-US" sz="2400" u="none" strike="noStrike" dirty="0">
                          <a:effectLst/>
                        </a:rPr>
                      </a:br>
                      <a:r>
                        <a:rPr lang="zh-TW" altLang="en-US" sz="2400" u="none" strike="noStrike" dirty="0">
                          <a:effectLst/>
                        </a:rPr>
                        <a:t/>
                      </a:r>
                      <a:br>
                        <a:rPr lang="zh-TW" altLang="en-US" sz="2400" u="none" strike="noStrike" dirty="0">
                          <a:effectLst/>
                        </a:rPr>
                      </a:br>
                      <a:r>
                        <a:rPr lang="zh-TW" altLang="en-US" sz="2400" u="none" strike="noStrike" dirty="0">
                          <a:effectLst/>
                        </a:rPr>
                        <a:t>主</a:t>
                      </a:r>
                      <a:br>
                        <a:rPr lang="zh-TW" altLang="en-US" sz="2400" u="none" strike="noStrike" dirty="0">
                          <a:effectLst/>
                        </a:rPr>
                      </a:br>
                      <a:r>
                        <a:rPr lang="zh-TW" altLang="en-US" sz="2400" u="none" strike="noStrike" dirty="0">
                          <a:effectLst/>
                        </a:rPr>
                        <a:t/>
                      </a:r>
                      <a:br>
                        <a:rPr lang="zh-TW" altLang="en-US" sz="2400" u="none" strike="noStrike" dirty="0">
                          <a:effectLst/>
                        </a:rPr>
                      </a:br>
                      <a:r>
                        <a:rPr lang="zh-TW" altLang="en-US" sz="2400" u="none" strike="noStrike" dirty="0">
                          <a:effectLst/>
                        </a:rPr>
                        <a:t>行</a:t>
                      </a:r>
                      <a:br>
                        <a:rPr lang="zh-TW" altLang="en-US" sz="2400" u="none" strike="noStrike" dirty="0">
                          <a:effectLst/>
                        </a:rPr>
                      </a:br>
                      <a:r>
                        <a:rPr lang="zh-TW" altLang="en-US" sz="2400" u="none" strike="noStrike" dirty="0">
                          <a:effectLst/>
                        </a:rPr>
                        <a:t/>
                      </a:r>
                      <a:br>
                        <a:rPr lang="zh-TW" altLang="en-US" sz="2400" u="none" strike="noStrike" dirty="0">
                          <a:effectLst/>
                        </a:rPr>
                      </a:br>
                      <a:r>
                        <a:rPr lang="zh-TW" altLang="en-US" sz="2400" u="none" strike="noStrike" dirty="0">
                          <a:effectLst/>
                        </a:rPr>
                        <a:t>動</a:t>
                      </a:r>
                      <a:endParaRPr lang="zh-TW" altLang="en-US" sz="2400" b="0" i="0" u="none" strike="noStrike" dirty="0">
                        <a:solidFill>
                          <a:srgbClr val="000000"/>
                        </a:solidFill>
                        <a:effectLst/>
                        <a:latin typeface="新細明體"/>
                      </a:endParaRPr>
                    </a:p>
                  </a:txBody>
                  <a:tcPr marL="6350" marR="6350" marT="6350" marB="0" anchor="ctr"/>
                </a:tc>
                <a:tc>
                  <a:txBody>
                    <a:bodyPr/>
                    <a:lstStyle/>
                    <a:p>
                      <a:pPr algn="ctr" fontAlgn="ctr"/>
                      <a:r>
                        <a:rPr lang="en-US" altLang="zh-TW" sz="2400" u="none" strike="noStrike">
                          <a:effectLst/>
                        </a:rPr>
                        <a:t>A1</a:t>
                      </a:r>
                      <a:r>
                        <a:rPr lang="zh-TW" altLang="en-US" sz="2400" u="none" strike="noStrike">
                          <a:effectLst/>
                        </a:rPr>
                        <a:t>身心素質與自我精進</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a:effectLst/>
                        </a:rPr>
                        <a:t>具備身心健全發展的素質，擁有合宜的人性觀與自我觀，同時透過選擇、分析與運用新知，有效規劃生涯發展，探尋生命意義，並不斷自我精進，追求至善。</a:t>
                      </a:r>
                      <a:endParaRPr lang="zh-TW" altLang="en-US" sz="2400" b="0" i="0" u="none" strike="noStrike">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0"/>
                  </a:ext>
                </a:extLst>
              </a:tr>
              <a:tr h="1293990">
                <a:tc vMerge="1">
                  <a:txBody>
                    <a:bodyPr/>
                    <a:lstStyle/>
                    <a:p>
                      <a:endParaRPr lang="zh-TW" altLang="en-US"/>
                    </a:p>
                  </a:txBody>
                  <a:tcPr/>
                </a:tc>
                <a:tc>
                  <a:txBody>
                    <a:bodyPr/>
                    <a:lstStyle/>
                    <a:p>
                      <a:pPr algn="ctr" fontAlgn="ctr"/>
                      <a:r>
                        <a:rPr lang="en-US" altLang="zh-TW" sz="2400" u="none" strike="noStrike">
                          <a:effectLst/>
                        </a:rPr>
                        <a:t>A2</a:t>
                      </a:r>
                      <a:r>
                        <a:rPr lang="zh-TW" altLang="en-US" sz="2400" u="none" strike="noStrike">
                          <a:effectLst/>
                        </a:rPr>
                        <a:t>系統思考與解決問題</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a:effectLst/>
                        </a:rPr>
                        <a:t>具備問題理解、思辨分析、推理批判的系統思考與後設思考素養，並能行動與反思，以有效處理及解決生活、生命問題。</a:t>
                      </a:r>
                      <a:endParaRPr lang="zh-TW" altLang="en-US" sz="2400" b="0" i="0" u="none" strike="noStrike">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1"/>
                  </a:ext>
                </a:extLst>
              </a:tr>
              <a:tr h="1615626">
                <a:tc vMerge="1">
                  <a:txBody>
                    <a:bodyPr/>
                    <a:lstStyle/>
                    <a:p>
                      <a:endParaRPr lang="zh-TW" altLang="en-US"/>
                    </a:p>
                  </a:txBody>
                  <a:tcPr/>
                </a:tc>
                <a:tc>
                  <a:txBody>
                    <a:bodyPr/>
                    <a:lstStyle/>
                    <a:p>
                      <a:pPr algn="ctr" fontAlgn="ctr"/>
                      <a:r>
                        <a:rPr lang="en-US" altLang="zh-TW" sz="2400" u="none" strike="noStrike">
                          <a:effectLst/>
                        </a:rPr>
                        <a:t>A3</a:t>
                      </a:r>
                      <a:r>
                        <a:rPr lang="zh-TW" altLang="en-US" sz="2400" u="none" strike="noStrike">
                          <a:effectLst/>
                        </a:rPr>
                        <a:t>規劃執行與創新應變</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dirty="0">
                          <a:effectLst/>
                        </a:rPr>
                        <a:t>具備規劃及執行計畫的能力，並試探與發展多元專業知能、充實生活經驗，發揮創新精神，以因應社會變遷、增進個人的彈性適應力。</a:t>
                      </a:r>
                      <a:endParaRPr lang="zh-TW" altLang="en-US" sz="2400" b="0" i="0" u="none" strike="noStrike" dirty="0">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1214119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936625"/>
          </a:xfrm>
        </p:spPr>
        <p:txBody>
          <a:bodyPr/>
          <a:lstStyle/>
          <a:p>
            <a:pPr algn="l"/>
            <a:r>
              <a:rPr lang="zh-TW" altLang="en-US" sz="3600"/>
              <a:t>「社會與文化差異」示例</a:t>
            </a:r>
            <a:r>
              <a:rPr lang="en-US" altLang="zh-TW" sz="3600"/>
              <a:t/>
            </a:r>
            <a:br>
              <a:rPr lang="en-US" altLang="zh-TW" sz="3600"/>
            </a:br>
            <a:r>
              <a:rPr lang="zh-TW" altLang="en-US" sz="3600"/>
              <a:t>                       </a:t>
            </a:r>
            <a:r>
              <a:rPr lang="en-US" altLang="zh-TW" sz="3600"/>
              <a:t>			</a:t>
            </a:r>
            <a:r>
              <a:rPr lang="zh-TW" altLang="en-US" sz="3600"/>
              <a:t>各等級提問設計</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pic>
        <p:nvPicPr>
          <p:cNvPr id="7" name="圖片 6" descr="畫面剪輯"/>
          <p:cNvPicPr>
            <a:picLocks noChangeAspect="1"/>
          </p:cNvPicPr>
          <p:nvPr/>
        </p:nvPicPr>
        <p:blipFill rotWithShape="1">
          <a:blip r:embed="rId2">
            <a:extLst>
              <a:ext uri="{28A0092B-C50C-407E-A947-70E740481C1C}">
                <a14:useLocalDpi xmlns:a14="http://schemas.microsoft.com/office/drawing/2010/main" val="0"/>
              </a:ext>
            </a:extLst>
          </a:blip>
          <a:srcRect b="9438"/>
          <a:stretch/>
        </p:blipFill>
        <p:spPr>
          <a:xfrm>
            <a:off x="2482098" y="1331195"/>
            <a:ext cx="6391911" cy="1512168"/>
          </a:xfrm>
          <a:prstGeom prst="rect">
            <a:avLst/>
          </a:prstGeom>
        </p:spPr>
      </p:pic>
      <p:pic>
        <p:nvPicPr>
          <p:cNvPr id="8" name="圖片 7"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3061905"/>
            <a:ext cx="5496692" cy="1667108"/>
          </a:xfrm>
          <a:prstGeom prst="rect">
            <a:avLst/>
          </a:prstGeom>
        </p:spPr>
      </p:pic>
      <p:sp>
        <p:nvSpPr>
          <p:cNvPr id="10" name="燕尾形向右箭號 9"/>
          <p:cNvSpPr/>
          <p:nvPr/>
        </p:nvSpPr>
        <p:spPr>
          <a:xfrm>
            <a:off x="457200" y="1632783"/>
            <a:ext cx="1954560" cy="792088"/>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C</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等級題目</a:t>
            </a:r>
          </a:p>
        </p:txBody>
      </p:sp>
      <p:sp>
        <p:nvSpPr>
          <p:cNvPr id="11" name="燕尾形向右箭號 10"/>
          <p:cNvSpPr/>
          <p:nvPr/>
        </p:nvSpPr>
        <p:spPr>
          <a:xfrm>
            <a:off x="455748" y="3645024"/>
            <a:ext cx="1954560" cy="792088"/>
          </a:xfrm>
          <a:prstGeom prst="notch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B</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等級題目</a:t>
            </a:r>
          </a:p>
        </p:txBody>
      </p:sp>
      <p:sp>
        <p:nvSpPr>
          <p:cNvPr id="13" name="綵帶 (弧形向上) 12"/>
          <p:cNvSpPr/>
          <p:nvPr/>
        </p:nvSpPr>
        <p:spPr>
          <a:xfrm>
            <a:off x="455748" y="2424871"/>
            <a:ext cx="1953562" cy="508735"/>
          </a:xfrm>
          <a:prstGeom prst="ellipseRibbon2">
            <a:avLst>
              <a:gd name="adj1" fmla="val 25000"/>
              <a:gd name="adj2" fmla="val 50000"/>
              <a:gd name="adj3" fmla="val 10772"/>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是非題</a:t>
            </a:r>
          </a:p>
        </p:txBody>
      </p:sp>
      <p:sp>
        <p:nvSpPr>
          <p:cNvPr id="14" name="綵帶 (弧形向上) 13"/>
          <p:cNvSpPr/>
          <p:nvPr/>
        </p:nvSpPr>
        <p:spPr>
          <a:xfrm>
            <a:off x="455748" y="4437112"/>
            <a:ext cx="1953562" cy="508735"/>
          </a:xfrm>
          <a:prstGeom prst="ellipseRibbon2">
            <a:avLst>
              <a:gd name="adj1" fmla="val 25000"/>
              <a:gd name="adj2" fmla="val 50000"/>
              <a:gd name="adj3" fmla="val 10772"/>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簡答題</a:t>
            </a:r>
          </a:p>
        </p:txBody>
      </p:sp>
      <p:grpSp>
        <p:nvGrpSpPr>
          <p:cNvPr id="3" name="群組 2"/>
          <p:cNvGrpSpPr/>
          <p:nvPr/>
        </p:nvGrpSpPr>
        <p:grpSpPr>
          <a:xfrm>
            <a:off x="353634" y="4814700"/>
            <a:ext cx="7560142" cy="1668201"/>
            <a:chOff x="353634" y="4814700"/>
            <a:chExt cx="7560142" cy="1668201"/>
          </a:xfrm>
        </p:grpSpPr>
        <p:pic>
          <p:nvPicPr>
            <p:cNvPr id="9" name="圖片 8"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4814700"/>
              <a:ext cx="5430008" cy="1619476"/>
            </a:xfrm>
            <a:prstGeom prst="rect">
              <a:avLst/>
            </a:prstGeom>
          </p:spPr>
        </p:pic>
        <p:sp>
          <p:nvSpPr>
            <p:cNvPr id="12" name="燕尾形向右箭號 11"/>
            <p:cNvSpPr/>
            <p:nvPr/>
          </p:nvSpPr>
          <p:spPr>
            <a:xfrm>
              <a:off x="455748" y="5228394"/>
              <a:ext cx="1954560" cy="792088"/>
            </a:xfrm>
            <a:prstGeom prst="notch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A</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等級題目</a:t>
              </a:r>
            </a:p>
          </p:txBody>
        </p:sp>
        <p:sp>
          <p:nvSpPr>
            <p:cNvPr id="15" name="綵帶 (弧形向上) 14"/>
            <p:cNvSpPr/>
            <p:nvPr/>
          </p:nvSpPr>
          <p:spPr>
            <a:xfrm>
              <a:off x="353634" y="5974166"/>
              <a:ext cx="2157790" cy="508735"/>
            </a:xfrm>
            <a:prstGeom prst="ellipseRibbon2">
              <a:avLst>
                <a:gd name="adj1" fmla="val 25000"/>
                <a:gd name="adj2" fmla="val 100000"/>
                <a:gd name="adj3" fmla="val 10772"/>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開放式問答題</a:t>
              </a:r>
            </a:p>
          </p:txBody>
        </p:sp>
      </p:grpSp>
    </p:spTree>
    <p:extLst>
      <p:ext uri="{BB962C8B-B14F-4D97-AF65-F5344CB8AC3E}">
        <p14:creationId xmlns:p14="http://schemas.microsoft.com/office/powerpoint/2010/main" val="66451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8028" y="166148"/>
            <a:ext cx="8229600" cy="936625"/>
          </a:xfrm>
        </p:spPr>
        <p:txBody>
          <a:bodyPr/>
          <a:lstStyle/>
          <a:p>
            <a:pPr algn="l"/>
            <a:r>
              <a:rPr lang="zh-TW" altLang="en-US" sz="3200"/>
              <a:t>「社會與文化差異」示例</a:t>
            </a:r>
            <a:r>
              <a:rPr lang="en-US" altLang="zh-TW" sz="3200"/>
              <a:t/>
            </a:r>
            <a:br>
              <a:rPr lang="en-US" altLang="zh-TW" sz="3200"/>
            </a:br>
            <a:r>
              <a:rPr lang="zh-TW" altLang="en-US" sz="3200"/>
              <a:t>                </a:t>
            </a:r>
            <a:r>
              <a:rPr lang="en-US" altLang="zh-TW" sz="3200"/>
              <a:t>C</a:t>
            </a:r>
            <a:r>
              <a:rPr lang="zh-TW" altLang="en-US" sz="3200"/>
              <a:t>等級提問設計及評分指引說明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pic>
        <p:nvPicPr>
          <p:cNvPr id="7" name="圖片 6" descr="畫面剪輯"/>
          <p:cNvPicPr>
            <a:picLocks noChangeAspect="1"/>
          </p:cNvPicPr>
          <p:nvPr/>
        </p:nvPicPr>
        <p:blipFill rotWithShape="1">
          <a:blip r:embed="rId2">
            <a:extLst>
              <a:ext uri="{28A0092B-C50C-407E-A947-70E740481C1C}">
                <a14:useLocalDpi xmlns:a14="http://schemas.microsoft.com/office/drawing/2010/main" val="0"/>
              </a:ext>
            </a:extLst>
          </a:blip>
          <a:srcRect b="9438"/>
          <a:stretch/>
        </p:blipFill>
        <p:spPr>
          <a:xfrm>
            <a:off x="2482098" y="1331195"/>
            <a:ext cx="6391911" cy="1512168"/>
          </a:xfrm>
          <a:prstGeom prst="rect">
            <a:avLst/>
          </a:prstGeom>
          <a:ln>
            <a:solidFill>
              <a:schemeClr val="tx1"/>
            </a:solidFill>
          </a:ln>
        </p:spPr>
      </p:pic>
      <p:sp>
        <p:nvSpPr>
          <p:cNvPr id="10" name="燕尾形向右箭號 9"/>
          <p:cNvSpPr/>
          <p:nvPr/>
        </p:nvSpPr>
        <p:spPr>
          <a:xfrm>
            <a:off x="457200" y="1632783"/>
            <a:ext cx="1954560" cy="792088"/>
          </a:xfrm>
          <a:prstGeom prst="notch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C</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等級題目</a:t>
            </a:r>
          </a:p>
        </p:txBody>
      </p:sp>
      <p:sp>
        <p:nvSpPr>
          <p:cNvPr id="13" name="綵帶 (弧形向上) 12"/>
          <p:cNvSpPr/>
          <p:nvPr/>
        </p:nvSpPr>
        <p:spPr>
          <a:xfrm>
            <a:off x="455748" y="2424871"/>
            <a:ext cx="1953562" cy="508735"/>
          </a:xfrm>
          <a:prstGeom prst="ellipseRibbon2">
            <a:avLst>
              <a:gd name="adj1" fmla="val 25000"/>
              <a:gd name="adj2" fmla="val 50000"/>
              <a:gd name="adj3" fmla="val 10772"/>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是非題</a:t>
            </a:r>
          </a:p>
        </p:txBody>
      </p:sp>
      <p:sp>
        <p:nvSpPr>
          <p:cNvPr id="3" name="向上箭號圖說文字 2"/>
          <p:cNvSpPr/>
          <p:nvPr/>
        </p:nvSpPr>
        <p:spPr>
          <a:xfrm>
            <a:off x="2699791" y="3341189"/>
            <a:ext cx="6174217" cy="3178673"/>
          </a:xfrm>
          <a:prstGeom prst="upArrowCallout">
            <a:avLst>
              <a:gd name="adj1" fmla="val 14900"/>
              <a:gd name="adj2" fmla="val 18465"/>
              <a:gd name="adj3" fmla="val 6395"/>
              <a:gd name="adj4" fmla="val 87084"/>
            </a:avLst>
          </a:prstGeom>
        </p:spPr>
        <p:style>
          <a:lnRef idx="2">
            <a:schemeClr val="accent4"/>
          </a:lnRef>
          <a:fillRef idx="1">
            <a:schemeClr val="lt1"/>
          </a:fillRef>
          <a:effectRef idx="0">
            <a:schemeClr val="accent4"/>
          </a:effectRef>
          <a:fontRef idx="minor">
            <a:schemeClr val="dk1"/>
          </a:fontRef>
        </p:style>
        <p:txBody>
          <a:bodyPr rtlCol="0" anchor="ct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建議題數控制在</a:t>
            </a:r>
            <a:r>
              <a:rPr kumimoji="1" lang="en-US" altLang="zh-TW" sz="1600" b="1" i="0" u="none" strike="noStrike" kern="1200" cap="none" spc="0" normalizeH="0" baseline="0" noProof="0">
                <a:ln>
                  <a:noFill/>
                </a:ln>
                <a:solidFill>
                  <a:srgbClr val="FF0000"/>
                </a:solidFill>
                <a:effectLst/>
                <a:uLnTx/>
                <a:uFillTx/>
                <a:latin typeface="Constantia"/>
                <a:ea typeface="標楷體" panose="03000509000000000000" pitchFamily="65" charset="-120"/>
                <a:cs typeface="+mn-cs"/>
              </a:rPr>
              <a:t>3~5</a:t>
            </a:r>
            <a:r>
              <a:rPr kumimoji="1" lang="zh-TW" altLang="en-US" sz="1600" b="1" i="0" u="none" strike="noStrike" kern="1200" cap="none" spc="0" normalizeH="0" baseline="0" noProof="0">
                <a:ln>
                  <a:noFill/>
                </a:ln>
                <a:solidFill>
                  <a:srgbClr val="FF0000"/>
                </a:solidFill>
                <a:effectLst/>
                <a:uLnTx/>
                <a:uFillTx/>
                <a:latin typeface="Constantia"/>
                <a:ea typeface="標楷體" panose="03000509000000000000" pitchFamily="65" charset="-120"/>
                <a:cs typeface="+mn-cs"/>
              </a:rPr>
              <a:t>題</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之間，以多次評量的方式來確認學生是否有基礎的「識別」能力。</a:t>
            </a: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單一等級多次評量</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時，每一等級門檻建議設置在</a:t>
            </a:r>
            <a:r>
              <a:rPr kumimoji="1" lang="en-US" altLang="zh-TW" sz="1600" b="1" i="0" u="sng" strike="noStrike" kern="1200" cap="none" spc="0" normalizeH="0" baseline="0" noProof="0">
                <a:ln>
                  <a:noFill/>
                </a:ln>
                <a:solidFill>
                  <a:srgbClr val="FF0000"/>
                </a:solidFill>
                <a:effectLst/>
                <a:uLnTx/>
                <a:uFillTx/>
                <a:latin typeface="Constantia"/>
                <a:ea typeface="標楷體" panose="03000509000000000000" pitchFamily="65" charset="-120"/>
                <a:cs typeface="+mn-cs"/>
              </a:rPr>
              <a:t>60%~80%</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之間的答對率。</a:t>
            </a: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題型以</a:t>
            </a:r>
            <a:r>
              <a:rPr kumimoji="1" lang="zh-TW" altLang="en-US" sz="1600" b="1" i="0" u="none" strike="noStrike" kern="1200" cap="none" spc="0" normalizeH="0" baseline="0" noProof="0">
                <a:ln>
                  <a:noFill/>
                </a:ln>
                <a:solidFill>
                  <a:srgbClr val="FF0000"/>
                </a:solidFill>
                <a:effectLst/>
                <a:uLnTx/>
                <a:uFillTx/>
                <a:latin typeface="Constantia"/>
                <a:ea typeface="標楷體" panose="03000509000000000000" pitchFamily="65" charset="-120"/>
                <a:cs typeface="+mn-cs"/>
              </a:rPr>
              <a:t>是非題、配合題</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為佳→因為選擇題需要構思誘答選項，不易短時間內設計多題。</a:t>
            </a: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本題的設計著重在評量學生是否能從題幹中「識別」雅美族與邵族共同的文化內涵。</a:t>
            </a:r>
          </a:p>
        </p:txBody>
      </p:sp>
      <p:pic>
        <p:nvPicPr>
          <p:cNvPr id="6" name="圖片 5"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8028" y="3463616"/>
            <a:ext cx="1945051" cy="2715004"/>
          </a:xfrm>
          <a:prstGeom prst="rect">
            <a:avLst/>
          </a:prstGeom>
        </p:spPr>
      </p:pic>
      <p:sp>
        <p:nvSpPr>
          <p:cNvPr id="16" name="圓角矩形 15"/>
          <p:cNvSpPr/>
          <p:nvPr/>
        </p:nvSpPr>
        <p:spPr>
          <a:xfrm>
            <a:off x="3253235" y="2916133"/>
            <a:ext cx="5067327" cy="43204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C</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等級評分指引：</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第一題中能答對</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2</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小題以上。</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Tree>
    <p:extLst>
      <p:ext uri="{BB962C8B-B14F-4D97-AF65-F5344CB8AC3E}">
        <p14:creationId xmlns:p14="http://schemas.microsoft.com/office/powerpoint/2010/main" val="420381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936625"/>
          </a:xfrm>
        </p:spPr>
        <p:txBody>
          <a:bodyPr/>
          <a:lstStyle/>
          <a:p>
            <a:pPr algn="l"/>
            <a:r>
              <a:rPr lang="zh-TW" altLang="en-US" sz="3200"/>
              <a:t>「社會與文化差異」示例</a:t>
            </a:r>
            <a:r>
              <a:rPr lang="en-US" altLang="zh-TW" sz="3200"/>
              <a:t/>
            </a:r>
            <a:br>
              <a:rPr lang="en-US" altLang="zh-TW" sz="3200"/>
            </a:br>
            <a:r>
              <a:rPr lang="zh-TW" altLang="en-US" sz="3200"/>
              <a:t>                </a:t>
            </a:r>
            <a:r>
              <a:rPr lang="en-US" altLang="zh-TW" sz="3200"/>
              <a:t>B</a:t>
            </a:r>
            <a:r>
              <a:rPr lang="zh-TW" altLang="en-US" sz="3200"/>
              <a:t>等級提問設計及評分指引說明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grpSp>
        <p:nvGrpSpPr>
          <p:cNvPr id="3" name="群組 2"/>
          <p:cNvGrpSpPr/>
          <p:nvPr/>
        </p:nvGrpSpPr>
        <p:grpSpPr>
          <a:xfrm>
            <a:off x="662244" y="3694489"/>
            <a:ext cx="7642194" cy="1739116"/>
            <a:chOff x="611560" y="1340768"/>
            <a:chExt cx="7642194" cy="1739116"/>
          </a:xfrm>
        </p:grpSpPr>
        <p:pic>
          <p:nvPicPr>
            <p:cNvPr id="9" name="圖片 8"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412776"/>
              <a:ext cx="5496692" cy="1667108"/>
            </a:xfrm>
            <a:prstGeom prst="rect">
              <a:avLst/>
            </a:prstGeom>
          </p:spPr>
        </p:pic>
        <p:sp>
          <p:nvSpPr>
            <p:cNvPr id="11" name="燕尾形向右箭號 10"/>
            <p:cNvSpPr/>
            <p:nvPr/>
          </p:nvSpPr>
          <p:spPr>
            <a:xfrm flipH="1">
              <a:off x="6182710" y="1340768"/>
              <a:ext cx="1944216" cy="792088"/>
            </a:xfrm>
            <a:prstGeom prst="notch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B</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等級題目</a:t>
              </a:r>
            </a:p>
          </p:txBody>
        </p:sp>
        <p:sp>
          <p:nvSpPr>
            <p:cNvPr id="12" name="綵帶 (弧形向上) 11"/>
            <p:cNvSpPr/>
            <p:nvPr/>
          </p:nvSpPr>
          <p:spPr>
            <a:xfrm>
              <a:off x="6300192" y="2246330"/>
              <a:ext cx="1953562" cy="508735"/>
            </a:xfrm>
            <a:prstGeom prst="ellipseRibbon2">
              <a:avLst>
                <a:gd name="adj1" fmla="val 25000"/>
                <a:gd name="adj2" fmla="val 50000"/>
                <a:gd name="adj3" fmla="val 10772"/>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簡答題</a:t>
              </a:r>
            </a:p>
          </p:txBody>
        </p:sp>
      </p:grpSp>
      <p:grpSp>
        <p:nvGrpSpPr>
          <p:cNvPr id="6" name="群組 5"/>
          <p:cNvGrpSpPr/>
          <p:nvPr/>
        </p:nvGrpSpPr>
        <p:grpSpPr>
          <a:xfrm>
            <a:off x="93501" y="1189189"/>
            <a:ext cx="6881974" cy="2132060"/>
            <a:chOff x="212095" y="3054529"/>
            <a:chExt cx="6881974" cy="1864410"/>
          </a:xfrm>
        </p:grpSpPr>
        <p:sp>
          <p:nvSpPr>
            <p:cNvPr id="14" name="圓角矩形 13"/>
            <p:cNvSpPr/>
            <p:nvPr/>
          </p:nvSpPr>
          <p:spPr>
            <a:xfrm>
              <a:off x="508502" y="4065989"/>
              <a:ext cx="6120680" cy="85295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B</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等級評分指引：</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第一題中能</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能從食衣住行舉出</a:t>
              </a:r>
              <a:r>
                <a:rPr kumimoji="1" lang="zh-TW" altLang="en-US" sz="1800" b="1" i="0" u="sng" strike="noStrike" kern="1200" cap="none" spc="0" normalizeH="0" baseline="0" noProof="0">
                  <a:ln>
                    <a:noFill/>
                  </a:ln>
                  <a:solidFill>
                    <a:prstClr val="white"/>
                  </a:solidFill>
                  <a:effectLst/>
                  <a:uLnTx/>
                  <a:uFillTx/>
                  <a:latin typeface="Constantia"/>
                  <a:ea typeface="標楷體" panose="03000509000000000000" pitchFamily="65" charset="-120"/>
                  <a:cs typeface="+mn-cs"/>
                </a:rPr>
                <a:t>兩項</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以上</a:t>
              </a:r>
              <a:r>
                <a:rPr kumimoji="1" lang="zh-TW" altLang="en-US" sz="1800" b="1" i="0" u="sng" strike="noStrike" kern="1200" cap="none" spc="0" normalizeH="0" baseline="0" noProof="0">
                  <a:ln>
                    <a:noFill/>
                  </a:ln>
                  <a:solidFill>
                    <a:prstClr val="white"/>
                  </a:solidFill>
                  <a:effectLst/>
                  <a:uLnTx/>
                  <a:uFillTx/>
                  <a:latin typeface="Constantia"/>
                  <a:ea typeface="標楷體" panose="03000509000000000000" pitchFamily="65" charset="-120"/>
                  <a:cs typeface="+mn-cs"/>
                </a:rPr>
                <a:t>符合海洋環境形成雅美族人生活方式</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的例子，</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，並</a:t>
              </a:r>
              <a:r>
                <a:rPr kumimoji="1" lang="zh-TW" altLang="zh-TW" sz="1800" b="1" i="0" u="sng" strike="noStrike" kern="1200" cap="none" spc="0" normalizeH="0" baseline="0" noProof="0">
                  <a:ln>
                    <a:noFill/>
                  </a:ln>
                  <a:solidFill>
                    <a:prstClr val="white"/>
                  </a:solidFill>
                  <a:effectLst/>
                  <a:uLnTx/>
                  <a:uFillTx/>
                  <a:latin typeface="Constantia"/>
                  <a:ea typeface="標楷體" panose="03000509000000000000" pitchFamily="65" charset="-120"/>
                  <a:cs typeface="+mn-cs"/>
                </a:rPr>
                <a:t>合理說明形成的原因</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5" name="圓角矩形 14"/>
            <p:cNvSpPr/>
            <p:nvPr/>
          </p:nvSpPr>
          <p:spPr>
            <a:xfrm>
              <a:off x="522639" y="3054529"/>
              <a:ext cx="6120680" cy="85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B</a:t>
              </a: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等級評量標準：</a:t>
              </a:r>
              <a:endParaRPr kumimoji="1" lang="en-US" altLang="zh-TW"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342900" marR="0" lvl="0" indent="-342900" algn="l" defTabSz="914400" rtl="0" eaLnBrk="1" fontAlgn="base" latinLnBrk="0" hangingPunct="1">
                <a:lnSpc>
                  <a:spcPts val="1500"/>
                </a:lnSpc>
                <a:spcBef>
                  <a:spcPct val="0"/>
                </a:spcBef>
                <a:spcAft>
                  <a:spcPts val="0"/>
                </a:spcAft>
                <a:buClrTx/>
                <a:buSzTx/>
                <a:buFont typeface="標楷體" panose="03000509000000000000" pitchFamily="65" charset="-120"/>
                <a:buAutoNum type="arabicPeriod"/>
                <a:tabLst/>
                <a:defRPr/>
              </a:pPr>
              <a:r>
                <a:rPr kumimoji="1" lang="zh-TW" altLang="zh-TW"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rPr>
                <a:t>能</a:t>
              </a:r>
              <a:r>
                <a:rPr kumimoji="1" lang="zh-TW" altLang="zh-TW" sz="1800" b="1" i="0" u="none" strike="noStrike" kern="100" cap="none" spc="0" normalizeH="0" baseline="0" noProof="0">
                  <a:ln>
                    <a:noFill/>
                  </a:ln>
                  <a:solidFill>
                    <a:srgbClr val="FF0000"/>
                  </a:solidFill>
                  <a:effectLst/>
                  <a:uLnTx/>
                  <a:uFillTx/>
                  <a:latin typeface="Calibri" panose="020F0502020204030204" pitchFamily="34" charset="0"/>
                  <a:ea typeface="標楷體" panose="03000509000000000000" pitchFamily="65" charset="-120"/>
                  <a:cs typeface="Times New Roman" panose="02020603050405020304" pitchFamily="18" charset="0"/>
                </a:rPr>
                <a:t>理解</a:t>
              </a:r>
              <a:r>
                <a:rPr kumimoji="1" lang="zh-TW" altLang="zh-TW"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rPr>
                <a:t>臺灣多元豐富的文化內涵</a:t>
              </a:r>
              <a:r>
                <a:rPr kumimoji="1" lang="zh-TW" altLang="zh-TW" sz="1800" b="1" i="0" u="none" strike="noStrike" kern="100" cap="none" spc="0" normalizeH="0" baseline="0" noProof="0">
                  <a:ln>
                    <a:noFill/>
                  </a:ln>
                  <a:solidFill>
                    <a:srgbClr val="1F497D">
                      <a:lumMod val="60000"/>
                      <a:lumOff val="40000"/>
                    </a:srgbClr>
                  </a:solidFill>
                  <a:effectLst/>
                  <a:uLnTx/>
                  <a:uFillTx/>
                  <a:latin typeface="Calibri" panose="020F0502020204030204" pitchFamily="34" charset="0"/>
                  <a:ea typeface="標楷體" panose="03000509000000000000" pitchFamily="65" charset="-120"/>
                  <a:cs typeface="Times New Roman" panose="02020603050405020304" pitchFamily="18" charset="0"/>
                </a:rPr>
                <a:t>源自於各族群或地區的文化差異</a:t>
              </a:r>
              <a:r>
                <a:rPr kumimoji="1" lang="zh-TW" altLang="zh-TW"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rPr>
                <a:t>，及</a:t>
              </a:r>
              <a:r>
                <a:rPr kumimoji="1" lang="zh-TW" altLang="zh-TW" sz="1800" b="1" i="0" u="none" strike="noStrike" kern="100" cap="none" spc="0" normalizeH="0" baseline="0" noProof="0">
                  <a:ln>
                    <a:noFill/>
                  </a:ln>
                  <a:solidFill>
                    <a:srgbClr val="1F497D">
                      <a:lumMod val="60000"/>
                      <a:lumOff val="40000"/>
                    </a:srgbClr>
                  </a:solidFill>
                  <a:effectLst/>
                  <a:uLnTx/>
                  <a:uFillTx/>
                  <a:latin typeface="Calibri" panose="020F0502020204030204" pitchFamily="34" charset="0"/>
                  <a:ea typeface="標楷體" panose="03000509000000000000" pitchFamily="65" charset="-120"/>
                  <a:cs typeface="Times New Roman" panose="02020603050405020304" pitchFamily="18" charset="0"/>
                </a:rPr>
                <a:t>其產生的背景因素</a:t>
              </a:r>
              <a:r>
                <a:rPr kumimoji="1" lang="zh-TW" altLang="zh-TW"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rPr>
                <a:t>。</a:t>
              </a:r>
              <a:endParaRPr kumimoji="1" lang="en-US" altLang="zh-TW"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endParaRPr>
            </a:p>
          </p:txBody>
        </p:sp>
        <p:sp>
          <p:nvSpPr>
            <p:cNvPr id="5" name="弧形箭號 (左彎) 4"/>
            <p:cNvSpPr/>
            <p:nvPr/>
          </p:nvSpPr>
          <p:spPr>
            <a:xfrm flipH="1">
              <a:off x="212095" y="3598785"/>
              <a:ext cx="432048" cy="805543"/>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p:txBody>
        </p:sp>
        <p:sp>
          <p:nvSpPr>
            <p:cNvPr id="13" name="弧形箭號 (左彎) 12"/>
            <p:cNvSpPr/>
            <p:nvPr/>
          </p:nvSpPr>
          <p:spPr>
            <a:xfrm>
              <a:off x="6662021" y="3677802"/>
              <a:ext cx="432048" cy="1045513"/>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p:txBody>
        </p:sp>
      </p:grpSp>
      <p:sp>
        <p:nvSpPr>
          <p:cNvPr id="7" name="向下箭號 6"/>
          <p:cNvSpPr/>
          <p:nvPr/>
        </p:nvSpPr>
        <p:spPr>
          <a:xfrm>
            <a:off x="3182904" y="3390293"/>
            <a:ext cx="455372" cy="360040"/>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0" name="圓角矩形圖說文字 9"/>
          <p:cNvSpPr/>
          <p:nvPr/>
        </p:nvSpPr>
        <p:spPr>
          <a:xfrm>
            <a:off x="5148064" y="5566999"/>
            <a:ext cx="3888432" cy="943905"/>
          </a:xfrm>
          <a:prstGeom prst="wedgeRoundRectCallout">
            <a:avLst>
              <a:gd name="adj1" fmla="val -36433"/>
              <a:gd name="adj2" fmla="val -8897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學生是否能理解雅美族獨特的生活方式</a:t>
            </a:r>
            <a:r>
              <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文化特徵</a:t>
            </a:r>
            <a:r>
              <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t>
            </a: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與其居住環境之間的</a:t>
            </a:r>
            <a:r>
              <a:rPr kumimoji="1" lang="zh-TW" altLang="en-US" sz="1600" b="1" i="0" u="sng" strike="noStrike" kern="1200" cap="none" spc="0" normalizeH="0" baseline="0" noProof="0">
                <a:ln>
                  <a:noFill/>
                </a:ln>
                <a:solidFill>
                  <a:srgbClr val="FF0000"/>
                </a:solidFill>
                <a:effectLst/>
                <a:uLnTx/>
                <a:uFillTx/>
                <a:latin typeface="Constantia"/>
                <a:ea typeface="標楷體" panose="03000509000000000000" pitchFamily="65" charset="-120"/>
                <a:cs typeface="+mn-cs"/>
              </a:rPr>
              <a:t>因果關係</a:t>
            </a:r>
          </a:p>
        </p:txBody>
      </p:sp>
      <p:sp>
        <p:nvSpPr>
          <p:cNvPr id="17" name="向右箭號圖說文字 16"/>
          <p:cNvSpPr/>
          <p:nvPr/>
        </p:nvSpPr>
        <p:spPr>
          <a:xfrm>
            <a:off x="503662" y="5425359"/>
            <a:ext cx="4683407" cy="1094504"/>
          </a:xfrm>
          <a:prstGeom prst="rightArrowCallout">
            <a:avLst>
              <a:gd name="adj1" fmla="val 38671"/>
              <a:gd name="adj2" fmla="val 44313"/>
              <a:gd name="adj3" fmla="val 23826"/>
              <a:gd name="adj4" fmla="val 92484"/>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部分學生常常只能注意到不同族群的個別文化特徵，但未能說明清楚為何會產生這種差異。</a:t>
            </a:r>
            <a:endParaRPr kumimoji="1" lang="en-US" altLang="zh-TW" sz="16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a:t>
            </a:r>
            <a:endParaRPr kumimoji="1" lang="en-US" altLang="zh-TW" sz="1600" b="1"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sng" strike="noStrike" kern="1200" cap="none" spc="0" normalizeH="0" baseline="0" noProof="0">
                <a:ln>
                  <a:noFill/>
                </a:ln>
                <a:solidFill>
                  <a:prstClr val="white"/>
                </a:solidFill>
                <a:effectLst/>
                <a:uLnTx/>
                <a:uFillTx/>
                <a:latin typeface="Constantia"/>
                <a:ea typeface="標楷體" panose="03000509000000000000" pitchFamily="65" charset="-120"/>
                <a:cs typeface="+mn-cs"/>
              </a:rPr>
              <a:t>不能理解其成因，就容易不尊重其他的文化</a:t>
            </a:r>
          </a:p>
        </p:txBody>
      </p:sp>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76" y="5635285"/>
            <a:ext cx="723439" cy="884578"/>
          </a:xfrm>
          <a:prstGeom prst="rect">
            <a:avLst/>
          </a:prstGeom>
        </p:spPr>
      </p:pic>
      <p:pic>
        <p:nvPicPr>
          <p:cNvPr id="18" name="圖片 17"/>
          <p:cNvPicPr>
            <a:picLocks noChangeAspect="1"/>
          </p:cNvPicPr>
          <p:nvPr/>
        </p:nvPicPr>
        <p:blipFill rotWithShape="1">
          <a:blip r:embed="rId4">
            <a:extLst>
              <a:ext uri="{28A0092B-C50C-407E-A947-70E740481C1C}">
                <a14:useLocalDpi xmlns:a14="http://schemas.microsoft.com/office/drawing/2010/main" val="0"/>
              </a:ext>
            </a:extLst>
          </a:blip>
          <a:srcRect r="67581" b="52643"/>
          <a:stretch/>
        </p:blipFill>
        <p:spPr>
          <a:xfrm>
            <a:off x="8180462" y="2872895"/>
            <a:ext cx="954381" cy="1159079"/>
          </a:xfrm>
          <a:prstGeom prst="rect">
            <a:avLst/>
          </a:prstGeom>
        </p:spPr>
      </p:pic>
      <p:sp>
        <p:nvSpPr>
          <p:cNvPr id="19" name="圓角矩形圖說文字 18"/>
          <p:cNvSpPr/>
          <p:nvPr/>
        </p:nvSpPr>
        <p:spPr>
          <a:xfrm>
            <a:off x="7008314" y="1610062"/>
            <a:ext cx="2120589" cy="1004005"/>
          </a:xfrm>
          <a:prstGeom prst="wedgeRoundRectCallout">
            <a:avLst>
              <a:gd name="adj1" fmla="val 22304"/>
              <a:gd name="adj2" fmla="val 76829"/>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想想看：</a:t>
            </a:r>
            <a:endParaRPr kumimoji="1" lang="en-US" altLang="zh-TW" sz="16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為何要設計學生舉出</a:t>
            </a:r>
            <a:r>
              <a:rPr kumimoji="1" lang="zh-TW" altLang="en-US" sz="1600" b="1" i="0" u="sng" strike="noStrike" kern="1200" cap="none" spc="0" normalizeH="0" baseline="0" noProof="0">
                <a:ln>
                  <a:noFill/>
                </a:ln>
                <a:solidFill>
                  <a:prstClr val="white"/>
                </a:solidFill>
                <a:effectLst/>
                <a:uLnTx/>
                <a:uFillTx/>
                <a:latin typeface="Constantia"/>
                <a:ea typeface="標楷體" panose="03000509000000000000" pitchFamily="65" charset="-120"/>
                <a:cs typeface="+mn-cs"/>
              </a:rPr>
              <a:t>兩項</a:t>
            </a:r>
            <a:r>
              <a:rPr kumimoji="1" lang="zh-TW" altLang="en-US" sz="16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例子加以說明？</a:t>
            </a:r>
            <a:endParaRPr kumimoji="1" lang="en-US" altLang="zh-TW" sz="16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只舉一項可以嗎？</a:t>
            </a:r>
          </a:p>
        </p:txBody>
      </p:sp>
    </p:spTree>
    <p:extLst>
      <p:ext uri="{BB962C8B-B14F-4D97-AF65-F5344CB8AC3E}">
        <p14:creationId xmlns:p14="http://schemas.microsoft.com/office/powerpoint/2010/main" val="2403537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5" y="3999559"/>
            <a:ext cx="1869440" cy="2476500"/>
          </a:xfrm>
          <a:prstGeom prst="rect">
            <a:avLst/>
          </a:prstGeom>
        </p:spPr>
      </p:pic>
      <p:sp>
        <p:nvSpPr>
          <p:cNvPr id="2" name="標題 1"/>
          <p:cNvSpPr>
            <a:spLocks noGrp="1"/>
          </p:cNvSpPr>
          <p:nvPr>
            <p:ph type="title"/>
          </p:nvPr>
        </p:nvSpPr>
        <p:spPr>
          <a:xfrm>
            <a:off x="457200" y="115888"/>
            <a:ext cx="8229600" cy="936625"/>
          </a:xfrm>
        </p:spPr>
        <p:txBody>
          <a:bodyPr/>
          <a:lstStyle/>
          <a:p>
            <a:pPr algn="l"/>
            <a:r>
              <a:rPr lang="zh-TW" altLang="en-US" sz="3200"/>
              <a:t>「社會與文化差異」示例</a:t>
            </a:r>
            <a:r>
              <a:rPr lang="en-US" altLang="zh-TW" sz="3200"/>
              <a:t/>
            </a:r>
            <a:br>
              <a:rPr lang="en-US" altLang="zh-TW" sz="3200"/>
            </a:br>
            <a:r>
              <a:rPr lang="zh-TW" altLang="en-US" sz="3200"/>
              <a:t>                </a:t>
            </a:r>
            <a:r>
              <a:rPr lang="en-US" altLang="zh-TW" sz="3200"/>
              <a:t>A</a:t>
            </a:r>
            <a:r>
              <a:rPr lang="zh-TW" altLang="en-US" sz="3200"/>
              <a:t>等級提問設計及評分指引說明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grpSp>
        <p:nvGrpSpPr>
          <p:cNvPr id="18" name="群組 17"/>
          <p:cNvGrpSpPr/>
          <p:nvPr/>
        </p:nvGrpSpPr>
        <p:grpSpPr>
          <a:xfrm>
            <a:off x="1367993" y="1321967"/>
            <a:ext cx="7560142" cy="1668201"/>
            <a:chOff x="353634" y="4814700"/>
            <a:chExt cx="7560142" cy="1668201"/>
          </a:xfrm>
        </p:grpSpPr>
        <p:pic>
          <p:nvPicPr>
            <p:cNvPr id="19" name="圖片 18"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4814700"/>
              <a:ext cx="5430008" cy="1619476"/>
            </a:xfrm>
            <a:prstGeom prst="rect">
              <a:avLst/>
            </a:prstGeom>
          </p:spPr>
        </p:pic>
        <p:sp>
          <p:nvSpPr>
            <p:cNvPr id="20" name="燕尾形向右箭號 19"/>
            <p:cNvSpPr/>
            <p:nvPr/>
          </p:nvSpPr>
          <p:spPr>
            <a:xfrm>
              <a:off x="455748" y="5228394"/>
              <a:ext cx="1954560" cy="792088"/>
            </a:xfrm>
            <a:prstGeom prst="notch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A</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等級題目</a:t>
              </a:r>
            </a:p>
          </p:txBody>
        </p:sp>
        <p:sp>
          <p:nvSpPr>
            <p:cNvPr id="21" name="綵帶 (弧形向上) 20"/>
            <p:cNvSpPr/>
            <p:nvPr/>
          </p:nvSpPr>
          <p:spPr>
            <a:xfrm>
              <a:off x="353634" y="5974166"/>
              <a:ext cx="2157790" cy="508735"/>
            </a:xfrm>
            <a:prstGeom prst="ellipseRibbon2">
              <a:avLst>
                <a:gd name="adj1" fmla="val 25000"/>
                <a:gd name="adj2" fmla="val 100000"/>
                <a:gd name="adj3" fmla="val 10772"/>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開放式問答題</a:t>
              </a:r>
            </a:p>
          </p:txBody>
        </p:sp>
      </p:grpSp>
      <p:sp>
        <p:nvSpPr>
          <p:cNvPr id="22" name="圓角矩形 21"/>
          <p:cNvSpPr/>
          <p:nvPr/>
        </p:nvSpPr>
        <p:spPr>
          <a:xfrm>
            <a:off x="1979712" y="3999559"/>
            <a:ext cx="6120680" cy="61197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A</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等級評分指引：</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能從兩族居住環境的差異分析兩族祭典文化不同。</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8" name="向左箭號圖說文字 7"/>
          <p:cNvSpPr/>
          <p:nvPr/>
        </p:nvSpPr>
        <p:spPr>
          <a:xfrm flipH="1">
            <a:off x="324980" y="1160674"/>
            <a:ext cx="3173147" cy="571490"/>
          </a:xfrm>
          <a:prstGeom prst="leftArrowCallout">
            <a:avLst>
              <a:gd name="adj1" fmla="val 33727"/>
              <a:gd name="adj2" fmla="val 50000"/>
              <a:gd name="adj3" fmla="val 42455"/>
              <a:gd name="adj4" fmla="val 86204"/>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以兩族</a:t>
            </a:r>
            <a:r>
              <a:rPr kumimoji="1" lang="zh-TW" altLang="en-US" sz="18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表面的差異現象</a:t>
            </a:r>
            <a:endParaRPr kumimoji="1" lang="en-US" altLang="zh-TW" sz="18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作為命題情境</a:t>
            </a:r>
          </a:p>
        </p:txBody>
      </p:sp>
      <p:sp>
        <p:nvSpPr>
          <p:cNvPr id="23" name="圓角矩形 22"/>
          <p:cNvSpPr/>
          <p:nvPr/>
        </p:nvSpPr>
        <p:spPr>
          <a:xfrm>
            <a:off x="1640675" y="3102736"/>
            <a:ext cx="7092788" cy="77026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a:t>
            </a:r>
            <a:r>
              <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等級評量標準：</a:t>
            </a:r>
            <a:endParaRPr kumimoji="1" lang="en-US" altLang="zh-TW"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342900" marR="0" lvl="0" indent="-342900" algn="l" defTabSz="914400" rtl="0" eaLnBrk="1" fontAlgn="base" latinLnBrk="0" hangingPunct="1">
              <a:lnSpc>
                <a:spcPts val="1500"/>
              </a:lnSpc>
              <a:spcBef>
                <a:spcPct val="0"/>
              </a:spcBef>
              <a:spcAft>
                <a:spcPts val="0"/>
              </a:spcAft>
              <a:buClrTx/>
              <a:buSzTx/>
              <a:buFont typeface="標楷體" panose="03000509000000000000" pitchFamily="65" charset="-120"/>
              <a:buAutoNum type="arabicPeriod"/>
              <a:tabLst/>
              <a:defRPr/>
            </a:pPr>
            <a:r>
              <a:rPr kumimoji="1" lang="zh-TW" altLang="en-US"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rPr>
              <a:t>能</a:t>
            </a:r>
            <a:r>
              <a:rPr kumimoji="1" lang="zh-TW" altLang="en-US" sz="1800" b="1" i="0" u="none" strike="noStrike" kern="100" cap="none" spc="0" normalizeH="0" baseline="0" noProof="0">
                <a:ln>
                  <a:noFill/>
                </a:ln>
                <a:solidFill>
                  <a:srgbClr val="FF0000"/>
                </a:solidFill>
                <a:effectLst/>
                <a:uLnTx/>
                <a:uFillTx/>
                <a:latin typeface="Calibri" panose="020F0502020204030204" pitchFamily="34" charset="0"/>
                <a:ea typeface="標楷體" panose="03000509000000000000" pitchFamily="65" charset="-120"/>
                <a:cs typeface="Times New Roman" panose="02020603050405020304" pitchFamily="18" charset="0"/>
              </a:rPr>
              <a:t>分析</a:t>
            </a:r>
            <a:r>
              <a:rPr kumimoji="1" lang="zh-TW" altLang="en-US"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rPr>
              <a:t>臺灣多元豐富的文化內涵源自於各族群或地區的</a:t>
            </a:r>
            <a:r>
              <a:rPr kumimoji="1" lang="zh-TW" altLang="en-US" sz="1800" b="1" i="0" u="none" strike="noStrike" kern="100" cap="none" spc="0" normalizeH="0" baseline="0" noProof="0">
                <a:ln>
                  <a:noFill/>
                </a:ln>
                <a:solidFill>
                  <a:srgbClr val="FF0000"/>
                </a:solidFill>
                <a:effectLst/>
                <a:uLnTx/>
                <a:uFillTx/>
                <a:latin typeface="Calibri" panose="020F0502020204030204" pitchFamily="34" charset="0"/>
                <a:ea typeface="標楷體" panose="03000509000000000000" pitchFamily="65" charset="-120"/>
                <a:cs typeface="Times New Roman" panose="02020603050405020304" pitchFamily="18" charset="0"/>
              </a:rPr>
              <a:t>文化差異</a:t>
            </a:r>
            <a:r>
              <a:rPr kumimoji="1" lang="zh-TW" altLang="en-US"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rPr>
              <a:t>，及其產生的</a:t>
            </a:r>
            <a:r>
              <a:rPr kumimoji="1" lang="zh-TW" altLang="en-US" sz="1800" b="1" i="0" u="none" strike="noStrike" kern="100" cap="none" spc="0" normalizeH="0" baseline="0" noProof="0">
                <a:ln>
                  <a:noFill/>
                </a:ln>
                <a:solidFill>
                  <a:srgbClr val="FF0000"/>
                </a:solidFill>
                <a:effectLst/>
                <a:uLnTx/>
                <a:uFillTx/>
                <a:latin typeface="Calibri" panose="020F0502020204030204" pitchFamily="34" charset="0"/>
                <a:ea typeface="標楷體" panose="03000509000000000000" pitchFamily="65" charset="-120"/>
                <a:cs typeface="Times New Roman" panose="02020603050405020304" pitchFamily="18" charset="0"/>
              </a:rPr>
              <a:t>背景因素</a:t>
            </a:r>
            <a:r>
              <a:rPr kumimoji="1" lang="zh-TW" altLang="en-US"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rPr>
              <a:t>。</a:t>
            </a:r>
            <a:endParaRPr kumimoji="1" lang="en-US" altLang="zh-TW" sz="1800" b="0" i="0" u="none" strike="noStrike" kern="100" cap="none" spc="0" normalizeH="0" baseline="0" noProof="0">
              <a:ln>
                <a:noFill/>
              </a:ln>
              <a:solidFill>
                <a:prstClr val="black"/>
              </a:solidFill>
              <a:effectLst/>
              <a:uLnTx/>
              <a:uFillTx/>
              <a:latin typeface="Calibri" panose="020F0502020204030204" pitchFamily="34" charset="0"/>
              <a:ea typeface="標楷體" panose="03000509000000000000" pitchFamily="65" charset="-120"/>
              <a:cs typeface="Times New Roman" panose="02020603050405020304" pitchFamily="18" charset="0"/>
            </a:endParaRPr>
          </a:p>
        </p:txBody>
      </p:sp>
      <p:sp>
        <p:nvSpPr>
          <p:cNvPr id="25" name="弧形箭號 (左彎) 24"/>
          <p:cNvSpPr/>
          <p:nvPr/>
        </p:nvSpPr>
        <p:spPr>
          <a:xfrm flipH="1">
            <a:off x="1547664" y="3664072"/>
            <a:ext cx="432048" cy="806133"/>
          </a:xfrm>
          <a:prstGeom prst="curved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p:txBody>
      </p:sp>
      <p:sp>
        <p:nvSpPr>
          <p:cNvPr id="26" name="上彎箭號 25"/>
          <p:cNvSpPr/>
          <p:nvPr/>
        </p:nvSpPr>
        <p:spPr>
          <a:xfrm rot="5400000">
            <a:off x="239203" y="2084132"/>
            <a:ext cx="1660130" cy="1224136"/>
          </a:xfrm>
          <a:prstGeom prst="bentUpArrow">
            <a:avLst>
              <a:gd name="adj1" fmla="val 11419"/>
              <a:gd name="adj2" fmla="val 16512"/>
              <a:gd name="adj3" fmla="val 27716"/>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27" name="向上箭號圖說文字 26"/>
          <p:cNvSpPr/>
          <p:nvPr/>
        </p:nvSpPr>
        <p:spPr>
          <a:xfrm>
            <a:off x="1763688" y="4634542"/>
            <a:ext cx="7056784" cy="2034818"/>
          </a:xfrm>
          <a:prstGeom prst="upArrowCallout">
            <a:avLst>
              <a:gd name="adj1" fmla="val 32197"/>
              <a:gd name="adj2" fmla="val 44205"/>
              <a:gd name="adj3" fmla="val 10685"/>
              <a:gd name="adj4" fmla="val 82794"/>
            </a:avLst>
          </a:prstGeom>
        </p:spPr>
        <p:style>
          <a:lnRef idx="2">
            <a:schemeClr val="accent2"/>
          </a:lnRef>
          <a:fillRef idx="1">
            <a:schemeClr val="lt1"/>
          </a:fillRef>
          <a:effectRef idx="0">
            <a:schemeClr val="accent2"/>
          </a:effectRef>
          <a:fontRef idx="minor">
            <a:schemeClr val="dk1"/>
          </a:fontRef>
        </p:style>
        <p:txBody>
          <a:bodyPr rtlCol="0" anchor="ct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等級的問題往往是</a:t>
            </a: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該主題</a:t>
            </a:r>
            <a:r>
              <a:rPr kumimoji="1" lang="en-US" altLang="zh-TW"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a:t>
            </a: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或課程</a:t>
            </a:r>
            <a:r>
              <a:rPr kumimoji="1" lang="en-US" altLang="zh-TW"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a:t>
            </a: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主要的教學目標</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t>
            </a: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本題的評量目標即是評量學生是否能透過比較歸納的方式，掌握我國各原住民族文化多元的原因。</a:t>
            </a: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前面</a:t>
            </a:r>
            <a:r>
              <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B</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等級的題目要求學生說明雅美族的文化特色與居住環境的關係，即是在提示學生可以用同樣的方法觀察邵族的文化特色，然後再將兩族加以比較分析，回答兩族文化有所差異的原因。</a:t>
            </a:r>
            <a:r>
              <a:rPr kumimoji="1" lang="zh-TW" altLang="en-US" sz="1600" b="1" i="0" u="sng" strike="noStrike" kern="1200" cap="none" spc="0" normalizeH="0" baseline="0" noProof="0">
                <a:ln>
                  <a:noFill/>
                </a:ln>
                <a:solidFill>
                  <a:srgbClr val="FF0000"/>
                </a:solidFill>
                <a:effectLst/>
                <a:uLnTx/>
                <a:uFillTx/>
                <a:latin typeface="Constantia"/>
                <a:ea typeface="標楷體" panose="03000509000000000000" pitchFamily="65" charset="-120"/>
                <a:cs typeface="+mn-cs"/>
              </a:rPr>
              <a:t>→利用評量建構學習鷹架</a:t>
            </a:r>
            <a:endParaRPr kumimoji="1" lang="en-US" altLang="zh-TW" sz="1600" b="1" i="0" u="sng" strike="noStrike" kern="1200" cap="none" spc="0" normalizeH="0" baseline="0" noProof="0">
              <a:ln>
                <a:noFill/>
              </a:ln>
              <a:solidFill>
                <a:srgbClr val="FF0000"/>
              </a:solidFill>
              <a:effectLst/>
              <a:uLnTx/>
              <a:uFillTx/>
              <a:latin typeface="Constantia"/>
              <a:ea typeface="標楷體" panose="03000509000000000000" pitchFamily="65" charset="-120"/>
              <a:cs typeface="+mn-cs"/>
            </a:endParaRPr>
          </a:p>
        </p:txBody>
      </p:sp>
    </p:spTree>
    <p:extLst>
      <p:ext uri="{BB962C8B-B14F-4D97-AF65-F5344CB8AC3E}">
        <p14:creationId xmlns:p14="http://schemas.microsoft.com/office/powerpoint/2010/main" val="233224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5" name="標題 1"/>
          <p:cNvSpPr txBox="1">
            <a:spLocks/>
          </p:cNvSpPr>
          <p:nvPr/>
        </p:nvSpPr>
        <p:spPr bwMode="auto">
          <a:xfrm>
            <a:off x="461717" y="121591"/>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l" defTabSz="914400" rtl="0" eaLnBrk="0" fontAlgn="base" latinLnBrk="0" hangingPunct="0">
              <a:lnSpc>
                <a:spcPts val="4300"/>
              </a:lnSpc>
              <a:spcBef>
                <a:spcPct val="0"/>
              </a:spcBef>
              <a:spcAft>
                <a:spcPct val="0"/>
              </a:spcAft>
              <a:buClrTx/>
              <a:buSzTx/>
              <a:buFontTx/>
              <a:buNone/>
              <a:tabLst/>
              <a:defRPr/>
            </a:pP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「社會與文化差異」示例</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r>
            <a:b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b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參考答案</a:t>
            </a:r>
          </a:p>
        </p:txBody>
      </p:sp>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8" y="1091581"/>
            <a:ext cx="6467437" cy="1165709"/>
          </a:xfrm>
          <a:prstGeom prst="rect">
            <a:avLst/>
          </a:prstGeom>
        </p:spPr>
      </p:pic>
      <p:pic>
        <p:nvPicPr>
          <p:cNvPr id="7" name="圖片 6"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88" y="2257290"/>
            <a:ext cx="6482565" cy="1260351"/>
          </a:xfrm>
          <a:prstGeom prst="rect">
            <a:avLst/>
          </a:prstGeom>
        </p:spPr>
      </p:pic>
      <p:pic>
        <p:nvPicPr>
          <p:cNvPr id="9" name="圖片 8"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17" y="3517641"/>
            <a:ext cx="6467436" cy="1676101"/>
          </a:xfrm>
          <a:prstGeom prst="rect">
            <a:avLst/>
          </a:prstGeom>
        </p:spPr>
      </p:pic>
      <p:pic>
        <p:nvPicPr>
          <p:cNvPr id="10" name="圖片 9"/>
          <p:cNvPicPr>
            <a:picLocks noChangeAspect="1"/>
          </p:cNvPicPr>
          <p:nvPr/>
        </p:nvPicPr>
        <p:blipFill rotWithShape="1">
          <a:blip r:embed="rId5">
            <a:extLst>
              <a:ext uri="{28A0092B-C50C-407E-A947-70E740481C1C}">
                <a14:useLocalDpi xmlns:a14="http://schemas.microsoft.com/office/drawing/2010/main" val="0"/>
              </a:ext>
            </a:extLst>
          </a:blip>
          <a:srcRect l="70324" t="223" r="-545" b="49777"/>
          <a:stretch/>
        </p:blipFill>
        <p:spPr>
          <a:xfrm>
            <a:off x="7740352" y="4516518"/>
            <a:ext cx="1403648" cy="1930741"/>
          </a:xfrm>
          <a:prstGeom prst="rect">
            <a:avLst/>
          </a:prstGeom>
        </p:spPr>
      </p:pic>
      <p:sp>
        <p:nvSpPr>
          <p:cNvPr id="11" name="圓角矩形 10"/>
          <p:cNvSpPr/>
          <p:nvPr/>
        </p:nvSpPr>
        <p:spPr>
          <a:xfrm>
            <a:off x="6747102" y="1674435"/>
            <a:ext cx="1944215" cy="648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參考答案</a:t>
            </a:r>
          </a:p>
        </p:txBody>
      </p:sp>
      <p:sp>
        <p:nvSpPr>
          <p:cNvPr id="12" name="圓角矩形 11"/>
          <p:cNvSpPr/>
          <p:nvPr/>
        </p:nvSpPr>
        <p:spPr>
          <a:xfrm>
            <a:off x="6747101" y="3356992"/>
            <a:ext cx="1944215" cy="64807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標準答案</a:t>
            </a:r>
          </a:p>
        </p:txBody>
      </p:sp>
      <p:sp>
        <p:nvSpPr>
          <p:cNvPr id="13" name="文字方塊 12"/>
          <p:cNvSpPr txBox="1"/>
          <p:nvPr/>
        </p:nvSpPr>
        <p:spPr>
          <a:xfrm>
            <a:off x="7895839" y="2593899"/>
            <a:ext cx="126598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不等於</a:t>
            </a:r>
          </a:p>
        </p:txBody>
      </p:sp>
      <p:pic>
        <p:nvPicPr>
          <p:cNvPr id="14" name="圖片 13"/>
          <p:cNvPicPr>
            <a:picLocks noChangeAspect="1"/>
          </p:cNvPicPr>
          <p:nvPr/>
        </p:nvPicPr>
        <p:blipFill>
          <a:blip r:embed="rId6">
            <a:extLst>
              <a:ext uri="{BEBA8EAE-BF5A-486C-A8C5-ECC9F3942E4B}">
                <a14:imgProps xmlns:a14="http://schemas.microsoft.com/office/drawing/2010/main">
                  <a14:imgLayer r:embed="rId7">
                    <a14:imgEffect>
                      <a14:backgroundRemoval t="7556" b="89778" l="4000" r="97333"/>
                    </a14:imgEffect>
                  </a14:imgLayer>
                </a14:imgProps>
              </a:ext>
              <a:ext uri="{28A0092B-C50C-407E-A947-70E740481C1C}">
                <a14:useLocalDpi xmlns:a14="http://schemas.microsoft.com/office/drawing/2010/main" val="0"/>
              </a:ext>
            </a:extLst>
          </a:blip>
          <a:stretch>
            <a:fillRect/>
          </a:stretch>
        </p:blipFill>
        <p:spPr>
          <a:xfrm rot="5400000">
            <a:off x="7268105" y="2371578"/>
            <a:ext cx="944493" cy="944493"/>
          </a:xfrm>
          <a:prstGeom prst="rect">
            <a:avLst/>
          </a:prstGeom>
        </p:spPr>
      </p:pic>
      <p:sp>
        <p:nvSpPr>
          <p:cNvPr id="15" name="圓角矩形圖說文字 14"/>
          <p:cNvSpPr/>
          <p:nvPr/>
        </p:nvSpPr>
        <p:spPr>
          <a:xfrm>
            <a:off x="251520" y="5301208"/>
            <a:ext cx="7272807" cy="1218655"/>
          </a:xfrm>
          <a:prstGeom prst="wedgeRoundRectCallout">
            <a:avLst>
              <a:gd name="adj1" fmla="val 54057"/>
              <a:gd name="adj2" fmla="val -3204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參考</a:t>
            </a:r>
            <a:r>
              <a:rPr kumimoji="1" lang="zh-TW"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答案並非標準答案，批閱時著重於學生</a:t>
            </a:r>
            <a:r>
              <a:rPr kumimoji="1" lang="zh-TW" altLang="zh-TW"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使用的概念</a:t>
            </a: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是否</a:t>
            </a:r>
            <a:r>
              <a:rPr kumimoji="1" lang="zh-TW" altLang="en-US" sz="1600" b="1" i="0" u="sng" strike="noStrike" kern="1200" cap="none" spc="0" normalizeH="0" baseline="0" noProof="0">
                <a:ln>
                  <a:noFill/>
                </a:ln>
                <a:solidFill>
                  <a:srgbClr val="FF0000"/>
                </a:solidFill>
                <a:effectLst/>
                <a:uLnTx/>
                <a:uFillTx/>
                <a:latin typeface="Constantia"/>
                <a:ea typeface="標楷體" panose="03000509000000000000" pitchFamily="65" charset="-120"/>
                <a:cs typeface="+mn-cs"/>
              </a:rPr>
              <a:t>適當</a:t>
            </a:r>
            <a:r>
              <a:rPr kumimoji="1" lang="zh-TW"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，以及</a:t>
            </a:r>
            <a:r>
              <a:rPr kumimoji="1" lang="zh-TW" altLang="zh-TW"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表達的邏輯是否</a:t>
            </a:r>
            <a:r>
              <a:rPr kumimoji="1" lang="zh-TW" altLang="zh-TW" sz="1600" b="1" i="0" u="sng" strike="noStrike" kern="1200" cap="none" spc="0" normalizeH="0" baseline="0" noProof="0">
                <a:ln>
                  <a:noFill/>
                </a:ln>
                <a:solidFill>
                  <a:srgbClr val="FF0000"/>
                </a:solidFill>
                <a:effectLst/>
                <a:uLnTx/>
                <a:uFillTx/>
                <a:latin typeface="Constantia"/>
                <a:ea typeface="標楷體" panose="03000509000000000000" pitchFamily="65" charset="-120"/>
                <a:cs typeface="+mn-cs"/>
              </a:rPr>
              <a:t>合理</a:t>
            </a:r>
            <a:r>
              <a:rPr kumimoji="1" lang="zh-TW"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t>
            </a: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t>
            </a:r>
            <a:endParaRPr kumimoji="1" lang="en-US" altLang="zh-TW"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學生作答就算超出參考答案以外，只要</a:t>
            </a: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說法有</a:t>
            </a:r>
            <a:r>
              <a:rPr kumimoji="1" lang="zh-TW" altLang="en-US" sz="1600" b="1" i="0" u="sng" strike="noStrike" kern="1200" cap="none" spc="0" normalizeH="0" baseline="0" noProof="0">
                <a:ln>
                  <a:noFill/>
                </a:ln>
                <a:solidFill>
                  <a:srgbClr val="FF0000"/>
                </a:solidFill>
                <a:effectLst/>
                <a:uLnTx/>
                <a:uFillTx/>
                <a:latin typeface="Constantia"/>
                <a:ea typeface="標楷體" panose="03000509000000000000" pitchFamily="65" charset="-120"/>
                <a:cs typeface="+mn-cs"/>
              </a:rPr>
              <a:t>據</a:t>
            </a: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、分析合</a:t>
            </a:r>
            <a:r>
              <a:rPr kumimoji="1" lang="zh-TW" altLang="en-US" sz="1600" b="1" i="0" u="sng" strike="noStrike" kern="1200" cap="none" spc="0" normalizeH="0" baseline="0" noProof="0">
                <a:ln>
                  <a:noFill/>
                </a:ln>
                <a:solidFill>
                  <a:srgbClr val="FF0000"/>
                </a:solidFill>
                <a:effectLst/>
                <a:uLnTx/>
                <a:uFillTx/>
                <a:latin typeface="Constantia"/>
                <a:ea typeface="標楷體" panose="03000509000000000000" pitchFamily="65" charset="-120"/>
                <a:cs typeface="+mn-cs"/>
              </a:rPr>
              <a:t>理</a:t>
            </a:r>
            <a:r>
              <a:rPr kumimoji="1" lang="zh-TW" altLang="en-US" sz="1600" b="1" i="0" u="sng" strike="noStrike" kern="1200" cap="none" spc="0" normalizeH="0" baseline="0" noProof="0">
                <a:ln>
                  <a:noFill/>
                </a:ln>
                <a:solidFill>
                  <a:prstClr val="black"/>
                </a:solidFill>
                <a:effectLst/>
                <a:uLnTx/>
                <a:uFillTx/>
                <a:latin typeface="Constantia"/>
                <a:ea typeface="標楷體" panose="03000509000000000000" pitchFamily="65" charset="-120"/>
                <a:cs typeface="+mn-cs"/>
              </a:rPr>
              <a:t>，仍可以給予肯定</a:t>
            </a:r>
            <a:r>
              <a:rPr kumimoji="1" lang="zh-TW" altLang="en-US" sz="1600" b="0" i="0" u="none" strike="noStrike" kern="1200" cap="none" spc="0" normalizeH="0" baseline="0" noProof="0">
                <a:ln>
                  <a:noFill/>
                </a:ln>
                <a:solidFill>
                  <a:prstClr val="black"/>
                </a:solidFill>
                <a:effectLst/>
                <a:uLnTx/>
                <a:uFillTx/>
                <a:latin typeface="Constantia"/>
                <a:ea typeface="標楷體" panose="03000509000000000000" pitchFamily="65" charset="-120"/>
                <a:cs typeface="+mn-cs"/>
              </a:rPr>
              <a:t>。</a:t>
            </a:r>
          </a:p>
        </p:txBody>
      </p:sp>
    </p:spTree>
    <p:extLst>
      <p:ext uri="{BB962C8B-B14F-4D97-AF65-F5344CB8AC3E}">
        <p14:creationId xmlns:p14="http://schemas.microsoft.com/office/powerpoint/2010/main" val="245282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5" name="標題 1"/>
          <p:cNvSpPr txBox="1">
            <a:spLocks/>
          </p:cNvSpPr>
          <p:nvPr/>
        </p:nvSpPr>
        <p:spPr bwMode="auto">
          <a:xfrm>
            <a:off x="461717" y="121591"/>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l" defTabSz="914400" rtl="0" eaLnBrk="0" fontAlgn="base" latinLnBrk="0" hangingPunct="0">
              <a:lnSpc>
                <a:spcPts val="4300"/>
              </a:lnSpc>
              <a:spcBef>
                <a:spcPct val="0"/>
              </a:spcBef>
              <a:spcAft>
                <a:spcPct val="0"/>
              </a:spcAft>
              <a:buClrTx/>
              <a:buSzTx/>
              <a:buFontTx/>
              <a:buNone/>
              <a:tabLst/>
              <a:defRPr/>
            </a:pP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「社會與文化差異」示例</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r>
            <a:b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b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A</a:t>
            </a: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等級樣卷</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-1</a:t>
            </a:r>
            <a:endPar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endParaRPr>
          </a:p>
        </p:txBody>
      </p:sp>
      <p:pic>
        <p:nvPicPr>
          <p:cNvPr id="6" name="圖片 5"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54" y="1556792"/>
            <a:ext cx="7754693" cy="3333529"/>
          </a:xfrm>
          <a:prstGeom prst="rect">
            <a:avLst/>
          </a:prstGeom>
        </p:spPr>
      </p:pic>
      <p:sp>
        <p:nvSpPr>
          <p:cNvPr id="7" name="圓角矩形 6"/>
          <p:cNvSpPr/>
          <p:nvPr/>
        </p:nvSpPr>
        <p:spPr>
          <a:xfrm>
            <a:off x="652081" y="5126648"/>
            <a:ext cx="7848872" cy="11466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樣卷說明：</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第一題：</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3</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小題皆答對，表示能識別雅美族與邵族共同的文化內涵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第二題：能舉出兩項以上符合海洋環境形成雅美族人生活方式的例子。</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第三題：能指出兩族的祭典名稱不同是來自於兩族的居住環境不同</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Tree>
    <p:extLst>
      <p:ext uri="{BB962C8B-B14F-4D97-AF65-F5344CB8AC3E}">
        <p14:creationId xmlns:p14="http://schemas.microsoft.com/office/powerpoint/2010/main" val="3560177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5" name="標題 1"/>
          <p:cNvSpPr txBox="1">
            <a:spLocks/>
          </p:cNvSpPr>
          <p:nvPr/>
        </p:nvSpPr>
        <p:spPr bwMode="auto">
          <a:xfrm>
            <a:off x="461717" y="121591"/>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l" defTabSz="914400" rtl="0" eaLnBrk="0" fontAlgn="base" latinLnBrk="0" hangingPunct="0">
              <a:lnSpc>
                <a:spcPts val="4300"/>
              </a:lnSpc>
              <a:spcBef>
                <a:spcPct val="0"/>
              </a:spcBef>
              <a:spcAft>
                <a:spcPct val="0"/>
              </a:spcAft>
              <a:buClrTx/>
              <a:buSzTx/>
              <a:buFontTx/>
              <a:buNone/>
              <a:tabLst/>
              <a:defRPr/>
            </a:pP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「社會與文化差異」示例</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r>
            <a:b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b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A</a:t>
            </a: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等級樣卷</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-2</a:t>
            </a:r>
            <a:endPar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endParaRPr>
          </a:p>
        </p:txBody>
      </p:sp>
      <p:sp>
        <p:nvSpPr>
          <p:cNvPr id="7" name="圓角矩形 6"/>
          <p:cNvSpPr/>
          <p:nvPr/>
        </p:nvSpPr>
        <p:spPr>
          <a:xfrm>
            <a:off x="395536" y="4941168"/>
            <a:ext cx="8105417"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樣卷說明：</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第一題：</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3</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小題皆答對，能識別雅美族與邵族共同的文化內涵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第二題：能舉出兩項以上符合海洋環境形成雅美族人生活方式的例子。</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第三題：居住點寫成居「往」點，能指出兩族的祭典名稱不同是來自於兩族的</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                </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居住環境不同。</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pic>
        <p:nvPicPr>
          <p:cNvPr id="8" name="圖片 7"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12776"/>
            <a:ext cx="7540038" cy="2978970"/>
          </a:xfrm>
          <a:prstGeom prst="rect">
            <a:avLst/>
          </a:prstGeom>
        </p:spPr>
      </p:pic>
      <p:sp>
        <p:nvSpPr>
          <p:cNvPr id="2" name="橢圓 1"/>
          <p:cNvSpPr/>
          <p:nvPr/>
        </p:nvSpPr>
        <p:spPr>
          <a:xfrm>
            <a:off x="3635896" y="3645024"/>
            <a:ext cx="86409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3" name="文字方塊 2"/>
          <p:cNvSpPr txBox="1"/>
          <p:nvPr/>
        </p:nvSpPr>
        <p:spPr>
          <a:xfrm>
            <a:off x="1835696" y="4391746"/>
            <a:ext cx="381642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錯字在批改時僅標示，但不扣等級！</a:t>
            </a:r>
          </a:p>
        </p:txBody>
      </p:sp>
      <p:sp>
        <p:nvSpPr>
          <p:cNvPr id="9" name="向左箭號圖說文字 8"/>
          <p:cNvSpPr/>
          <p:nvPr/>
        </p:nvSpPr>
        <p:spPr>
          <a:xfrm>
            <a:off x="5652120" y="4350332"/>
            <a:ext cx="1728192" cy="395974"/>
          </a:xfrm>
          <a:prstGeom prst="leftArrowCallout">
            <a:avLst>
              <a:gd name="adj1" fmla="val 25000"/>
              <a:gd name="adj2" fmla="val 50000"/>
              <a:gd name="adj3" fmla="val 25000"/>
              <a:gd name="adj4" fmla="val 80850"/>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為什麼？</a:t>
            </a:r>
          </a:p>
        </p:txBody>
      </p:sp>
      <p:pic>
        <p:nvPicPr>
          <p:cNvPr id="10" name="圖片 9"/>
          <p:cNvPicPr>
            <a:picLocks noChangeAspect="1"/>
          </p:cNvPicPr>
          <p:nvPr/>
        </p:nvPicPr>
        <p:blipFill rotWithShape="1">
          <a:blip r:embed="rId3" cstate="print">
            <a:extLst>
              <a:ext uri="{28A0092B-C50C-407E-A947-70E740481C1C}">
                <a14:useLocalDpi xmlns:a14="http://schemas.microsoft.com/office/drawing/2010/main" val="0"/>
              </a:ext>
            </a:extLst>
          </a:blip>
          <a:srcRect l="71262" t="3445" r="1963" b="82145"/>
          <a:stretch/>
        </p:blipFill>
        <p:spPr>
          <a:xfrm>
            <a:off x="7452320" y="4275669"/>
            <a:ext cx="1549180" cy="592334"/>
          </a:xfrm>
          <a:prstGeom prst="rect">
            <a:avLst/>
          </a:prstGeom>
        </p:spPr>
      </p:pic>
    </p:spTree>
    <p:extLst>
      <p:ext uri="{BB962C8B-B14F-4D97-AF65-F5344CB8AC3E}">
        <p14:creationId xmlns:p14="http://schemas.microsoft.com/office/powerpoint/2010/main" val="2352041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35" y="1207490"/>
            <a:ext cx="7776864" cy="3175356"/>
          </a:xfrm>
          <a:prstGeom prst="rect">
            <a:avLst/>
          </a:prstGeom>
        </p:spPr>
      </p:pic>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5" name="標題 1"/>
          <p:cNvSpPr txBox="1">
            <a:spLocks/>
          </p:cNvSpPr>
          <p:nvPr/>
        </p:nvSpPr>
        <p:spPr bwMode="auto">
          <a:xfrm>
            <a:off x="461717" y="121591"/>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l" defTabSz="914400" rtl="0" eaLnBrk="0" fontAlgn="base" latinLnBrk="0" hangingPunct="0">
              <a:lnSpc>
                <a:spcPts val="4300"/>
              </a:lnSpc>
              <a:spcBef>
                <a:spcPct val="0"/>
              </a:spcBef>
              <a:spcAft>
                <a:spcPct val="0"/>
              </a:spcAft>
              <a:buClrTx/>
              <a:buSzTx/>
              <a:buFontTx/>
              <a:buNone/>
              <a:tabLst/>
              <a:defRPr/>
            </a:pP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「社會與文化差異」示例</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r>
            <a:b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b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B</a:t>
            </a: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等級樣卷</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-1</a:t>
            </a:r>
            <a:endPar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endParaRPr>
          </a:p>
        </p:txBody>
      </p:sp>
      <p:sp>
        <p:nvSpPr>
          <p:cNvPr id="7" name="圓角矩形 6"/>
          <p:cNvSpPr/>
          <p:nvPr/>
        </p:nvSpPr>
        <p:spPr>
          <a:xfrm>
            <a:off x="395536" y="4941168"/>
            <a:ext cx="8105417"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樣卷說明：</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第一題：</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3</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小題皆答對，表示能識別雅美族與邵族共同的文化內涵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第二題：能舉出兩項以上符合海洋環境形成雅美族人生活方式的例子。</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第三題：僅指出兩族習俗不同，但未能從居住環境指出兩族祭典名稱不同的原       </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	</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因。</a:t>
            </a:r>
          </a:p>
        </p:txBody>
      </p:sp>
      <p:sp>
        <p:nvSpPr>
          <p:cNvPr id="2" name="橢圓 1"/>
          <p:cNvSpPr/>
          <p:nvPr/>
        </p:nvSpPr>
        <p:spPr>
          <a:xfrm>
            <a:off x="1043608" y="3771381"/>
            <a:ext cx="208823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3" name="文字方塊 2"/>
          <p:cNvSpPr txBox="1"/>
          <p:nvPr/>
        </p:nvSpPr>
        <p:spPr>
          <a:xfrm>
            <a:off x="1835696" y="4391746"/>
            <a:ext cx="381642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沒有回答到問題！</a:t>
            </a:r>
          </a:p>
        </p:txBody>
      </p:sp>
    </p:spTree>
    <p:extLst>
      <p:ext uri="{BB962C8B-B14F-4D97-AF65-F5344CB8AC3E}">
        <p14:creationId xmlns:p14="http://schemas.microsoft.com/office/powerpoint/2010/main" val="1366450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293083"/>
            <a:ext cx="6686750" cy="3228551"/>
          </a:xfrm>
          <a:prstGeom prst="rect">
            <a:avLst/>
          </a:prstGeom>
        </p:spPr>
      </p:pic>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5" name="標題 1"/>
          <p:cNvSpPr txBox="1">
            <a:spLocks/>
          </p:cNvSpPr>
          <p:nvPr/>
        </p:nvSpPr>
        <p:spPr bwMode="auto">
          <a:xfrm>
            <a:off x="461717" y="121591"/>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l" defTabSz="914400" rtl="0" eaLnBrk="0" fontAlgn="base" latinLnBrk="0" hangingPunct="0">
              <a:lnSpc>
                <a:spcPts val="4300"/>
              </a:lnSpc>
              <a:spcBef>
                <a:spcPct val="0"/>
              </a:spcBef>
              <a:spcAft>
                <a:spcPct val="0"/>
              </a:spcAft>
              <a:buClrTx/>
              <a:buSzTx/>
              <a:buFontTx/>
              <a:buNone/>
              <a:tabLst/>
              <a:defRPr/>
            </a:pP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「社會與文化差異」示例</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r>
            <a:b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b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B</a:t>
            </a: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等級樣卷</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-2</a:t>
            </a:r>
            <a:endPar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endParaRPr>
          </a:p>
        </p:txBody>
      </p:sp>
      <p:sp>
        <p:nvSpPr>
          <p:cNvPr id="7" name="圓角矩形 6"/>
          <p:cNvSpPr/>
          <p:nvPr/>
        </p:nvSpPr>
        <p:spPr>
          <a:xfrm>
            <a:off x="395536" y="4941168"/>
            <a:ext cx="8105417"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樣卷說明：</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第一題：</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3</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小題皆答對，表示能識別雅美族與邵族共同的文化內涵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第二題：能舉出兩項以上符合海洋環境形成雅美族人生活方式的例子。</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第三題：僅指出兩族習俗不同，但未能從居住環境指出兩族祭典名稱不同的原       </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	</a:t>
            </a: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因。</a:t>
            </a:r>
          </a:p>
        </p:txBody>
      </p:sp>
      <p:sp>
        <p:nvSpPr>
          <p:cNvPr id="2" name="橢圓 1"/>
          <p:cNvSpPr/>
          <p:nvPr/>
        </p:nvSpPr>
        <p:spPr>
          <a:xfrm>
            <a:off x="4283968" y="3789040"/>
            <a:ext cx="2088232" cy="7325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289799"/>
            <a:ext cx="2083332" cy="1442900"/>
          </a:xfrm>
          <a:prstGeom prst="rect">
            <a:avLst/>
          </a:prstGeom>
        </p:spPr>
      </p:pic>
    </p:spTree>
    <p:extLst>
      <p:ext uri="{BB962C8B-B14F-4D97-AF65-F5344CB8AC3E}">
        <p14:creationId xmlns:p14="http://schemas.microsoft.com/office/powerpoint/2010/main" val="27696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4" y="1303712"/>
            <a:ext cx="6524226" cy="2879112"/>
          </a:xfrm>
          <a:prstGeom prst="rect">
            <a:avLst/>
          </a:prstGeom>
        </p:spPr>
      </p:pic>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5" name="標題 1"/>
          <p:cNvSpPr txBox="1">
            <a:spLocks/>
          </p:cNvSpPr>
          <p:nvPr/>
        </p:nvSpPr>
        <p:spPr bwMode="auto">
          <a:xfrm>
            <a:off x="461717" y="121591"/>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l" defTabSz="914400" rtl="0" eaLnBrk="0" fontAlgn="base" latinLnBrk="0" hangingPunct="0">
              <a:lnSpc>
                <a:spcPts val="4300"/>
              </a:lnSpc>
              <a:spcBef>
                <a:spcPct val="0"/>
              </a:spcBef>
              <a:spcAft>
                <a:spcPct val="0"/>
              </a:spcAft>
              <a:buClrTx/>
              <a:buSzTx/>
              <a:buFontTx/>
              <a:buNone/>
              <a:tabLst/>
              <a:defRPr/>
            </a:pP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「社會與文化差異」示例</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r>
            <a:b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b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C</a:t>
            </a: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等級樣卷</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-1</a:t>
            </a:r>
            <a:endPar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endParaRPr>
          </a:p>
        </p:txBody>
      </p:sp>
      <p:sp>
        <p:nvSpPr>
          <p:cNvPr id="7" name="圓角矩形 6"/>
          <p:cNvSpPr/>
          <p:nvPr/>
        </p:nvSpPr>
        <p:spPr>
          <a:xfrm>
            <a:off x="395536" y="4941168"/>
            <a:ext cx="8105417"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第一題：</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3</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小題皆答對，表示能識別雅美族與邵族共同的文化內涵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第二題：未能正確寫出雅美人有半穴居、捕魚等生活方式的原因。</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第三題：僅從生產活動的方式進行說明，但未能從居住環境指出兩族祭典名稱</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	</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不同的原因。</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2" name="橢圓 1"/>
          <p:cNvSpPr/>
          <p:nvPr/>
        </p:nvSpPr>
        <p:spPr>
          <a:xfrm>
            <a:off x="3971054" y="2492896"/>
            <a:ext cx="2533954" cy="734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9" name="文字方塊 8"/>
          <p:cNvSpPr txBox="1"/>
          <p:nvPr/>
        </p:nvSpPr>
        <p:spPr>
          <a:xfrm>
            <a:off x="6538900" y="1951672"/>
            <a:ext cx="2570175" cy="258532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將生活特色的形成原因</a:t>
            </a:r>
            <a:endParaRPr kumimoji="1" lang="en-US" altLang="zh-TW"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誤解為生活方式的作法</a:t>
            </a:r>
            <a:endParaRPr kumimoji="1" lang="en-US" altLang="zh-TW"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                    ↓</a:t>
            </a:r>
            <a:endParaRPr kumimoji="1" lang="en-US" altLang="zh-TW"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該生對於因果關係的抽象概念較為模糊，僅能從具象個別行為思考事務的因果關聯。若要思考大範圍的社會事實，則有所困難。</a:t>
            </a:r>
          </a:p>
        </p:txBody>
      </p:sp>
    </p:spTree>
    <p:extLst>
      <p:ext uri="{BB962C8B-B14F-4D97-AF65-F5344CB8AC3E}">
        <p14:creationId xmlns:p14="http://schemas.microsoft.com/office/powerpoint/2010/main" val="147254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FC88358-B351-4B9C-BFAF-B208DF493889}"/>
              </a:ext>
            </a:extLst>
          </p:cNvPr>
          <p:cNvSpPr>
            <a:spLocks noGrp="1"/>
          </p:cNvSpPr>
          <p:nvPr>
            <p:ph type="title"/>
          </p:nvPr>
        </p:nvSpPr>
        <p:spPr/>
        <p:txBody>
          <a:bodyPr/>
          <a:lstStyle/>
          <a:p>
            <a:r>
              <a:rPr lang="zh-TW" altLang="en-US"/>
              <a:t>三面九項：</a:t>
            </a:r>
            <a:r>
              <a:rPr lang="en-US" altLang="zh-TW"/>
              <a:t>B</a:t>
            </a:r>
            <a:r>
              <a:rPr lang="zh-TW" altLang="en-US"/>
              <a:t>溝通互動</a:t>
            </a:r>
          </a:p>
        </p:txBody>
      </p:sp>
      <p:sp>
        <p:nvSpPr>
          <p:cNvPr id="4" name="投影片編號版面配置區 3">
            <a:extLst>
              <a:ext uri="{FF2B5EF4-FFF2-40B4-BE49-F238E27FC236}">
                <a16:creationId xmlns="" xmlns:a16="http://schemas.microsoft.com/office/drawing/2014/main" id="{F26EE288-C769-4AD2-9FDE-853502E24EAD}"/>
              </a:ext>
            </a:extLst>
          </p:cNvPr>
          <p:cNvSpPr>
            <a:spLocks noGrp="1"/>
          </p:cNvSpPr>
          <p:nvPr>
            <p:ph type="sldNum" sz="quarter" idx="12"/>
          </p:nvPr>
        </p:nvSpPr>
        <p:spPr/>
        <p:txBody>
          <a:bodyPr/>
          <a:lstStyle/>
          <a:p>
            <a:fld id="{F7DBB841-797D-4981-90E2-FEB5F237D115}" type="slidenum">
              <a:rPr lang="zh-TW" altLang="en-US" smtClean="0"/>
              <a:pPr/>
              <a:t>7</a:t>
            </a:fld>
            <a:endParaRPr lang="zh-TW" altLang="en-US"/>
          </a:p>
        </p:txBody>
      </p:sp>
      <p:graphicFrame>
        <p:nvGraphicFramePr>
          <p:cNvPr id="5" name="內容版面配置區 6">
            <a:extLst>
              <a:ext uri="{FF2B5EF4-FFF2-40B4-BE49-F238E27FC236}">
                <a16:creationId xmlns="" xmlns:a16="http://schemas.microsoft.com/office/drawing/2014/main" id="{93C96DAA-6578-4999-A281-BD49F75936F3}"/>
              </a:ext>
            </a:extLst>
          </p:cNvPr>
          <p:cNvGraphicFramePr>
            <a:graphicFrameLocks/>
          </p:cNvGraphicFramePr>
          <p:nvPr>
            <p:extLst/>
          </p:nvPr>
        </p:nvGraphicFramePr>
        <p:xfrm>
          <a:off x="432000" y="1590888"/>
          <a:ext cx="8280000" cy="4700642"/>
        </p:xfrm>
        <a:graphic>
          <a:graphicData uri="http://schemas.openxmlformats.org/drawingml/2006/table">
            <a:tbl>
              <a:tblPr firstCol="1" bandCol="1">
                <a:tableStyleId>{21E4AEA4-8DFA-4A89-87EB-49C32662AFE0}</a:tableStyleId>
              </a:tblPr>
              <a:tblGrid>
                <a:gridCol w="695602">
                  <a:extLst>
                    <a:ext uri="{9D8B030D-6E8A-4147-A177-3AD203B41FA5}">
                      <a16:colId xmlns="" xmlns:a16="http://schemas.microsoft.com/office/drawing/2014/main" val="20000"/>
                    </a:ext>
                  </a:extLst>
                </a:gridCol>
                <a:gridCol w="1932839">
                  <a:extLst>
                    <a:ext uri="{9D8B030D-6E8A-4147-A177-3AD203B41FA5}">
                      <a16:colId xmlns="" xmlns:a16="http://schemas.microsoft.com/office/drawing/2014/main" val="20001"/>
                    </a:ext>
                  </a:extLst>
                </a:gridCol>
                <a:gridCol w="5651559">
                  <a:extLst>
                    <a:ext uri="{9D8B030D-6E8A-4147-A177-3AD203B41FA5}">
                      <a16:colId xmlns="" xmlns:a16="http://schemas.microsoft.com/office/drawing/2014/main" val="20002"/>
                    </a:ext>
                  </a:extLst>
                </a:gridCol>
              </a:tblGrid>
              <a:tr h="1615626">
                <a:tc rowSpan="3">
                  <a:txBody>
                    <a:bodyPr/>
                    <a:lstStyle/>
                    <a:p>
                      <a:pPr algn="ctr" fontAlgn="ctr"/>
                      <a:r>
                        <a:rPr lang="en-US" altLang="zh-TW" sz="2400" u="none" strike="noStrike">
                          <a:effectLst/>
                        </a:rPr>
                        <a:t>B</a:t>
                      </a:r>
                    </a:p>
                    <a:p>
                      <a:pPr algn="ctr" fontAlgn="ctr"/>
                      <a:endParaRPr lang="en-US" altLang="zh-TW" sz="2400" u="none" strike="noStrike">
                        <a:effectLst/>
                      </a:endParaRPr>
                    </a:p>
                    <a:p>
                      <a:pPr algn="ctr" fontAlgn="ctr"/>
                      <a:r>
                        <a:rPr lang="zh-TW" altLang="en-US" sz="2400" u="none" strike="noStrike">
                          <a:effectLst/>
                        </a:rPr>
                        <a:t>溝</a:t>
                      </a:r>
                    </a:p>
                    <a:p>
                      <a:pPr algn="ctr" fontAlgn="ctr"/>
                      <a:endParaRPr lang="zh-TW" altLang="en-US" sz="2400" u="none" strike="noStrike">
                        <a:effectLst/>
                      </a:endParaRPr>
                    </a:p>
                    <a:p>
                      <a:pPr algn="ctr" fontAlgn="ctr"/>
                      <a:r>
                        <a:rPr lang="zh-TW" altLang="en-US" sz="2400" u="none" strike="noStrike">
                          <a:effectLst/>
                        </a:rPr>
                        <a:t>通</a:t>
                      </a:r>
                    </a:p>
                    <a:p>
                      <a:pPr algn="ctr" fontAlgn="ctr"/>
                      <a:endParaRPr lang="zh-TW" altLang="en-US" sz="2400" u="none" strike="noStrike">
                        <a:effectLst/>
                      </a:endParaRPr>
                    </a:p>
                    <a:p>
                      <a:pPr algn="ctr" fontAlgn="ctr"/>
                      <a:r>
                        <a:rPr lang="zh-TW" altLang="en-US" sz="2400" u="none" strike="noStrike">
                          <a:effectLst/>
                        </a:rPr>
                        <a:t>互</a:t>
                      </a:r>
                    </a:p>
                    <a:p>
                      <a:pPr algn="ctr" fontAlgn="ctr"/>
                      <a:endParaRPr lang="zh-TW" altLang="en-US" sz="2400" u="none" strike="noStrike">
                        <a:effectLst/>
                      </a:endParaRPr>
                    </a:p>
                    <a:p>
                      <a:pPr algn="ctr" fontAlgn="ctr"/>
                      <a:r>
                        <a:rPr lang="zh-TW" altLang="en-US" sz="2400" u="none" strike="noStrike">
                          <a:effectLst/>
                        </a:rPr>
                        <a:t>動</a:t>
                      </a:r>
                      <a:endParaRPr lang="zh-TW" altLang="en-US" sz="2400" b="0" i="0" u="none" strike="noStrike">
                        <a:solidFill>
                          <a:srgbClr val="000000"/>
                        </a:solidFill>
                        <a:effectLst/>
                        <a:latin typeface="新細明體"/>
                      </a:endParaRPr>
                    </a:p>
                  </a:txBody>
                  <a:tcPr marL="6350" marR="6350" marT="6350" marB="0" anchor="ctr"/>
                </a:tc>
                <a:tc>
                  <a:txBody>
                    <a:bodyPr/>
                    <a:lstStyle/>
                    <a:p>
                      <a:pPr algn="ctr" fontAlgn="ctr"/>
                      <a:r>
                        <a:rPr lang="en-US" altLang="zh-TW" sz="2400" u="none" strike="noStrike">
                          <a:effectLst/>
                        </a:rPr>
                        <a:t>B1</a:t>
                      </a:r>
                      <a:r>
                        <a:rPr lang="zh-TW" altLang="en-US" sz="2400" u="none" strike="noStrike">
                          <a:effectLst/>
                        </a:rPr>
                        <a:t>符號運用與溝通表達</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a:effectLst/>
                        </a:rPr>
                        <a:t>具備理解及使用語言、文字、數理、肢體及藝術等各種符號進行表達、溝通及互動，並能瞭解與同理他人，應用在日常生活及工作上。</a:t>
                      </a:r>
                      <a:endParaRPr lang="zh-TW" altLang="en-US" sz="2400" b="0" i="0" u="none" strike="noStrike">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0"/>
                  </a:ext>
                </a:extLst>
              </a:tr>
              <a:tr h="1293990">
                <a:tc vMerge="1">
                  <a:txBody>
                    <a:bodyPr/>
                    <a:lstStyle/>
                    <a:p>
                      <a:endParaRPr lang="zh-TW" altLang="en-US"/>
                    </a:p>
                  </a:txBody>
                  <a:tcPr/>
                </a:tc>
                <a:tc>
                  <a:txBody>
                    <a:bodyPr/>
                    <a:lstStyle/>
                    <a:p>
                      <a:pPr algn="ctr" fontAlgn="ctr"/>
                      <a:r>
                        <a:rPr lang="en-US" altLang="zh-TW" sz="2400" u="none" strike="noStrike">
                          <a:effectLst/>
                        </a:rPr>
                        <a:t>B2</a:t>
                      </a:r>
                      <a:r>
                        <a:rPr lang="zh-TW" altLang="en-US" sz="2400" u="none" strike="noStrike">
                          <a:effectLst/>
                        </a:rPr>
                        <a:t>科技資訊與媒體素養</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a:effectLst/>
                        </a:rPr>
                        <a:t>具備善用科技、資訊與各類媒體之能力，培養相關倫理及媒體識讀的素養，俾能分析、思辨、批判人與科技、資訊及媒體之關係。</a:t>
                      </a:r>
                      <a:endParaRPr lang="zh-TW" altLang="en-US" sz="2400" b="0" i="0" u="none" strike="noStrike">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1"/>
                  </a:ext>
                </a:extLst>
              </a:tr>
              <a:tr h="1615626">
                <a:tc vMerge="1">
                  <a:txBody>
                    <a:bodyPr/>
                    <a:lstStyle/>
                    <a:p>
                      <a:endParaRPr lang="zh-TW" altLang="en-US"/>
                    </a:p>
                  </a:txBody>
                  <a:tcPr/>
                </a:tc>
                <a:tc>
                  <a:txBody>
                    <a:bodyPr/>
                    <a:lstStyle/>
                    <a:p>
                      <a:pPr algn="ctr" fontAlgn="ctr"/>
                      <a:r>
                        <a:rPr lang="en-US" altLang="zh-TW" sz="2400" u="none" strike="noStrike">
                          <a:effectLst/>
                        </a:rPr>
                        <a:t>B3</a:t>
                      </a:r>
                      <a:r>
                        <a:rPr lang="zh-TW" altLang="en-US" sz="2400" u="none" strike="noStrike">
                          <a:effectLst/>
                        </a:rPr>
                        <a:t>藝術涵養與美感涵養</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a:effectLst/>
                        </a:rPr>
                        <a:t>具備藝術感知、創作與鑑賞能力，體會藝術文化之美，透過生活美學的省思，豐富美感體驗，培養對美善的人事物，進行賞析、建構與分享的態度與能力。</a:t>
                      </a:r>
                      <a:endParaRPr lang="zh-TW" altLang="en-US" sz="2400" b="0" i="0" u="none" strike="noStrike">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8520987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5" name="標題 1"/>
          <p:cNvSpPr txBox="1">
            <a:spLocks/>
          </p:cNvSpPr>
          <p:nvPr/>
        </p:nvSpPr>
        <p:spPr bwMode="auto">
          <a:xfrm>
            <a:off x="461717" y="121591"/>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l" defTabSz="914400" rtl="0" eaLnBrk="0" fontAlgn="base" latinLnBrk="0" hangingPunct="0">
              <a:lnSpc>
                <a:spcPts val="4300"/>
              </a:lnSpc>
              <a:spcBef>
                <a:spcPct val="0"/>
              </a:spcBef>
              <a:spcAft>
                <a:spcPct val="0"/>
              </a:spcAft>
              <a:buClrTx/>
              <a:buSzTx/>
              <a:buFontTx/>
              <a:buNone/>
              <a:tabLst/>
              <a:defRPr/>
            </a:pP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「社會與文化差異」示例</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r>
            <a:b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b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C</a:t>
            </a: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等級樣卷</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-2</a:t>
            </a:r>
            <a:endPar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endParaRPr>
          </a:p>
        </p:txBody>
      </p:sp>
      <p:sp>
        <p:nvSpPr>
          <p:cNvPr id="7" name="圓角矩形 6"/>
          <p:cNvSpPr/>
          <p:nvPr/>
        </p:nvSpPr>
        <p:spPr>
          <a:xfrm>
            <a:off x="395536" y="4941168"/>
            <a:ext cx="8105417"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樣卷說明：</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第一題：</a:t>
            </a:r>
            <a:r>
              <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3</a:t>
            </a: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小題皆答對，表示能識別雅美族與邵族共同的文化內涵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第二題：未能從環境因素說明雅美人為何會有以吃魚為主的生活特色。</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第三題：未能從居住環境指出兩族祭典名稱不同的原因。</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588139"/>
            <a:ext cx="5879928" cy="2589758"/>
          </a:xfrm>
          <a:prstGeom prst="rect">
            <a:avLst/>
          </a:prstGeom>
        </p:spPr>
      </p:pic>
      <p:sp>
        <p:nvSpPr>
          <p:cNvPr id="10" name="橢圓 9"/>
          <p:cNvSpPr/>
          <p:nvPr/>
        </p:nvSpPr>
        <p:spPr>
          <a:xfrm>
            <a:off x="3995936" y="2553060"/>
            <a:ext cx="2367948" cy="659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1" name="橢圓 10"/>
          <p:cNvSpPr/>
          <p:nvPr/>
        </p:nvSpPr>
        <p:spPr>
          <a:xfrm>
            <a:off x="683568" y="3212976"/>
            <a:ext cx="2367948" cy="659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2" name="文字方塊 11"/>
          <p:cNvSpPr txBox="1"/>
          <p:nvPr/>
        </p:nvSpPr>
        <p:spPr>
          <a:xfrm>
            <a:off x="3851920" y="3419733"/>
            <a:ext cx="3309299"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未能從題幹資料中意識到文化行為跟居住環境之間的關聯</a:t>
            </a:r>
          </a:p>
        </p:txBody>
      </p:sp>
    </p:spTree>
    <p:extLst>
      <p:ext uri="{BB962C8B-B14F-4D97-AF65-F5344CB8AC3E}">
        <p14:creationId xmlns:p14="http://schemas.microsoft.com/office/powerpoint/2010/main" val="446759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40768"/>
            <a:ext cx="7776864" cy="3380554"/>
          </a:xfrm>
          <a:prstGeom prst="rect">
            <a:avLst/>
          </a:prstGeom>
        </p:spPr>
      </p:pic>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BB841-797D-4981-90E2-FEB5F237D115}"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5" name="標題 1"/>
          <p:cNvSpPr txBox="1">
            <a:spLocks/>
          </p:cNvSpPr>
          <p:nvPr/>
        </p:nvSpPr>
        <p:spPr bwMode="auto">
          <a:xfrm>
            <a:off x="461717" y="121591"/>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l" defTabSz="914400" rtl="0" eaLnBrk="0" fontAlgn="base" latinLnBrk="0" hangingPunct="0">
              <a:lnSpc>
                <a:spcPts val="4300"/>
              </a:lnSpc>
              <a:spcBef>
                <a:spcPct val="0"/>
              </a:spcBef>
              <a:spcAft>
                <a:spcPct val="0"/>
              </a:spcAft>
              <a:buClrTx/>
              <a:buSzTx/>
              <a:buFontTx/>
              <a:buNone/>
              <a:tabLst/>
              <a:defRPr/>
            </a:pP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「社會與文化差異」示例</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r>
            <a:b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b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                                                 </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D</a:t>
            </a:r>
            <a:r>
              <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等級樣卷</a:t>
            </a:r>
            <a:r>
              <a:rPr kumimoji="0" lang="en-US" altLang="zh-TW"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rPr>
              <a:t>-2</a:t>
            </a:r>
            <a:endParaRPr kumimoji="0" lang="zh-TW" altLang="en-US" sz="3600" b="1" i="0" u="none" strike="noStrike" kern="1200" cap="none" spc="0" normalizeH="0" baseline="0" noProof="0">
              <a:ln>
                <a:noFill/>
              </a:ln>
              <a:solidFill>
                <a:prstClr val="black"/>
              </a:solidFill>
              <a:effectLst/>
              <a:uLnTx/>
              <a:uFillTx/>
              <a:latin typeface="Constantia"/>
              <a:ea typeface="標楷體" panose="03000509000000000000" pitchFamily="65" charset="-120"/>
              <a:cs typeface="+mj-cs"/>
            </a:endParaRPr>
          </a:p>
        </p:txBody>
      </p:sp>
      <p:sp>
        <p:nvSpPr>
          <p:cNvPr id="7" name="圓角矩形 6"/>
          <p:cNvSpPr/>
          <p:nvPr/>
        </p:nvSpPr>
        <p:spPr>
          <a:xfrm>
            <a:off x="395536" y="4941168"/>
            <a:ext cx="8105417"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zh-TW" altLang="zh-TW" sz="1800" b="0" i="0" u="none" strike="noStrike" kern="1200" cap="none" spc="0" normalizeH="0" baseline="0" noProof="0">
                <a:ln>
                  <a:noFill/>
                </a:ln>
                <a:solidFill>
                  <a:prstClr val="white"/>
                </a:solidFill>
                <a:effectLst/>
                <a:uLnTx/>
                <a:uFillTx/>
                <a:latin typeface="Constantia"/>
                <a:ea typeface="標楷體"/>
                <a:cs typeface="+mn-cs"/>
              </a:rPr>
              <a:t>樣卷說</a:t>
            </a:r>
            <a:r>
              <a:rPr lang="zh-TW" altLang="zh-TW">
                <a:solidFill>
                  <a:prstClr val="white"/>
                </a:solidFill>
                <a:latin typeface="Constantia"/>
                <a:ea typeface="標楷體"/>
              </a:rPr>
              <a:t>明：</a:t>
            </a:r>
            <a:endParaRPr lang="zh-TW">
              <a:solidFill>
                <a:prstClr val="white"/>
              </a:solidFill>
              <a:latin typeface="Constantia"/>
              <a:ea typeface="標楷體"/>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zh-TW" altLang="zh-TW">
                <a:solidFill>
                  <a:prstClr val="white"/>
                </a:solidFill>
                <a:latin typeface="Constantia"/>
                <a:ea typeface="標楷體"/>
              </a:rPr>
              <a:t>第一題：</a:t>
            </a:r>
            <a:r>
              <a:rPr lang="en-US" altLang="zh-TW">
                <a:solidFill>
                  <a:prstClr val="white"/>
                </a:solidFill>
                <a:latin typeface="Constantia"/>
                <a:ea typeface="標楷體"/>
              </a:rPr>
              <a:t>3</a:t>
            </a:r>
            <a:r>
              <a:rPr lang="zh-TW" altLang="zh-TW">
                <a:solidFill>
                  <a:prstClr val="white"/>
                </a:solidFill>
                <a:latin typeface="Constantia"/>
                <a:ea typeface="標楷體"/>
              </a:rPr>
              <a:t>小題</a:t>
            </a:r>
            <a:r>
              <a:rPr lang="zh-TW" altLang="zh-TW" b="1" u="sng">
                <a:solidFill>
                  <a:prstClr val="white"/>
                </a:solidFill>
                <a:latin typeface="Constantia"/>
                <a:ea typeface="標楷體"/>
              </a:rPr>
              <a:t>僅答對1題</a:t>
            </a:r>
            <a:r>
              <a:rPr kumimoji="1" lang="zh-TW" altLang="zh-TW" sz="1800" b="0" i="0" u="none" strike="noStrike" kern="1200" cap="none" spc="0" normalizeH="0" baseline="0" noProof="0">
                <a:ln>
                  <a:noFill/>
                </a:ln>
                <a:solidFill>
                  <a:prstClr val="white"/>
                </a:solidFill>
                <a:effectLst/>
                <a:uLnTx/>
                <a:uFillTx/>
                <a:latin typeface="Constantia"/>
                <a:ea typeface="標楷體"/>
                <a:cs typeface="+mn-cs"/>
              </a:rPr>
              <a:t>，表示能</a:t>
            </a:r>
            <a:r>
              <a:rPr lang="zh-TW" altLang="zh-TW" b="1" u="sng">
                <a:solidFill>
                  <a:prstClr val="white"/>
                </a:solidFill>
                <a:latin typeface="Constantia"/>
                <a:ea typeface="標楷體"/>
              </a:rPr>
              <a:t>部分</a:t>
            </a:r>
            <a:r>
              <a:rPr kumimoji="1" lang="zh-TW" altLang="zh-TW" sz="1800" b="1" i="0" u="sng" strike="noStrike" kern="1200" cap="none" spc="0" normalizeH="0" baseline="0" noProof="0">
                <a:ln>
                  <a:noFill/>
                </a:ln>
                <a:solidFill>
                  <a:prstClr val="white"/>
                </a:solidFill>
                <a:effectLst/>
                <a:uLnTx/>
                <a:uFillTx/>
                <a:latin typeface="Constantia"/>
                <a:ea typeface="標楷體"/>
                <a:cs typeface="+mn-cs"/>
              </a:rPr>
              <a:t>識別</a:t>
            </a:r>
            <a:r>
              <a:rPr kumimoji="1" lang="zh-TW" altLang="zh-TW" sz="1800" b="0" i="0" u="none" strike="noStrike" kern="1200" cap="none" spc="0" normalizeH="0" baseline="0" noProof="0">
                <a:ln>
                  <a:noFill/>
                </a:ln>
                <a:solidFill>
                  <a:prstClr val="white"/>
                </a:solidFill>
                <a:effectLst/>
                <a:uLnTx/>
                <a:uFillTx/>
                <a:latin typeface="Constantia"/>
                <a:ea typeface="標楷體"/>
                <a:cs typeface="+mn-cs"/>
              </a:rPr>
              <a:t>雅美族與邵族共同的文化內涵</a:t>
            </a:r>
            <a:r>
              <a:rPr lang="zh-TW" altLang="zh-TW">
                <a:solidFill>
                  <a:prstClr val="white"/>
                </a:solidFill>
                <a:latin typeface="Constantia"/>
                <a:ea typeface="標楷體"/>
              </a:rPr>
              <a:t> </a:t>
            </a:r>
            <a:endParaRPr lang="zh-TW">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第二題：未能從環境因素說明雅美人為何會有以吃魚為主的生活特色。</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第三題：未能從居住環境指出兩族祭典名稱不同的原因。</a:t>
            </a: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0" name="橢圓 9"/>
          <p:cNvSpPr/>
          <p:nvPr/>
        </p:nvSpPr>
        <p:spPr>
          <a:xfrm>
            <a:off x="683568" y="1628800"/>
            <a:ext cx="576064" cy="659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1" name="橢圓 10"/>
          <p:cNvSpPr/>
          <p:nvPr/>
        </p:nvSpPr>
        <p:spPr>
          <a:xfrm>
            <a:off x="2843808" y="2375606"/>
            <a:ext cx="3816424" cy="1244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p:txBody>
      </p:sp>
      <p:sp>
        <p:nvSpPr>
          <p:cNvPr id="12" name="文字方塊 11"/>
          <p:cNvSpPr txBox="1"/>
          <p:nvPr/>
        </p:nvSpPr>
        <p:spPr>
          <a:xfrm>
            <a:off x="3779912" y="3902404"/>
            <a:ext cx="491140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D</a:t>
            </a:r>
            <a:r>
              <a:rPr kumimoji="1" lang="zh-TW" altLang="en-US" sz="18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等級的學生通常是不能識別情境中的訊息</a:t>
            </a:r>
          </a:p>
        </p:txBody>
      </p:sp>
    </p:spTree>
    <p:extLst>
      <p:ext uri="{BB962C8B-B14F-4D97-AF65-F5344CB8AC3E}">
        <p14:creationId xmlns:p14="http://schemas.microsoft.com/office/powerpoint/2010/main" val="209361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457200" y="188640"/>
            <a:ext cx="8229600" cy="936625"/>
          </a:xfrm>
        </p:spPr>
        <p:txBody>
          <a:bodyPr/>
          <a:lstStyle/>
          <a:p>
            <a:r>
              <a:rPr lang="zh-TW" altLang="en-US"/>
              <a:t>本示例施測後心得分享</a:t>
            </a:r>
          </a:p>
        </p:txBody>
      </p:sp>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16428F-21A0-44D2-846D-1D29C07A86DC}" type="slidenum">
              <a:rPr kumimoji="0" lang="zh-TW" altLang="en-US" sz="1400" b="1" i="1" u="none" strike="noStrike" kern="1200" cap="none" spc="0" normalizeH="0" baseline="0" noProof="0" smtClean="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TW" altLang="en-US" sz="1400" b="1" i="1" u="none" strike="noStrike" kern="1200" cap="none" spc="0" normalizeH="0" baseline="0" noProof="0">
              <a:ln>
                <a:noFill/>
              </a:ln>
              <a:solidFill>
                <a:prstClr val="white"/>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grpSp>
        <p:nvGrpSpPr>
          <p:cNvPr id="8" name="Group 46712"/>
          <p:cNvGrpSpPr/>
          <p:nvPr/>
        </p:nvGrpSpPr>
        <p:grpSpPr>
          <a:xfrm>
            <a:off x="2144271" y="2494056"/>
            <a:ext cx="4824536" cy="4025807"/>
            <a:chOff x="-1" y="0"/>
            <a:chExt cx="8073473" cy="7224477"/>
          </a:xfrm>
        </p:grpSpPr>
        <p:grpSp>
          <p:nvGrpSpPr>
            <p:cNvPr id="9" name="Group 46658"/>
            <p:cNvGrpSpPr/>
            <p:nvPr/>
          </p:nvGrpSpPr>
          <p:grpSpPr>
            <a:xfrm>
              <a:off x="2102534" y="0"/>
              <a:ext cx="3810001" cy="3810000"/>
              <a:chOff x="0" y="0"/>
              <a:chExt cx="3810000" cy="3810000"/>
            </a:xfrm>
          </p:grpSpPr>
          <p:sp>
            <p:nvSpPr>
              <p:cNvPr id="63" name="Shape 46654"/>
              <p:cNvSpPr/>
              <p:nvPr/>
            </p:nvSpPr>
            <p:spPr>
              <a:xfrm>
                <a:off x="0" y="0"/>
                <a:ext cx="3810000" cy="3810000"/>
              </a:xfrm>
              <a:prstGeom prst="ellipse">
                <a:avLst/>
              </a:prstGeom>
              <a:solidFill>
                <a:srgbClr val="F83003"/>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64" name="Group 46657"/>
              <p:cNvGrpSpPr/>
              <p:nvPr/>
            </p:nvGrpSpPr>
            <p:grpSpPr>
              <a:xfrm>
                <a:off x="634579" y="930811"/>
                <a:ext cx="2650990" cy="1948380"/>
                <a:chOff x="-156622" y="0"/>
                <a:chExt cx="2650989" cy="1948378"/>
              </a:xfrm>
            </p:grpSpPr>
            <p:sp>
              <p:nvSpPr>
                <p:cNvPr id="65" name="Shape 46655"/>
                <p:cNvSpPr/>
                <p:nvPr/>
              </p:nvSpPr>
              <p:spPr>
                <a:xfrm>
                  <a:off x="0" y="863122"/>
                  <a:ext cx="2286000" cy="1085256"/>
                </a:xfrm>
                <a:prstGeom prst="rect">
                  <a:avLst/>
                </a:prstGeom>
                <a:noFill/>
                <a:ln w="12700" cap="flat">
                  <a:noFill/>
                  <a:miter lim="400000"/>
                </a:ln>
                <a:effectLst/>
                <a:extLst>
                  <a:ext uri="{C572A759-6A51-4108-AA02-DFA0A04FC94B}">
                    <ma14:wrappingTextBoxFlag xmlns:lc="http://schemas.openxmlformats.org/drawingml/2006/lockedCanvas" xmlns="" xmlns:ma14="http://schemas.microsoft.com/office/mac/drawingml/2011/main" val="1"/>
                  </a:ext>
                </a:extLst>
              </p:spPr>
              <p:txBody>
                <a:bodyPr wrap="square" lIns="0" tIns="0" rIns="0" bIns="0"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Lato Light"/>
                    </a:rPr>
                    <a:t>有待努力</a:t>
                  </a:r>
                  <a:endParaRPr kumimoji="1"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6" name="Shape 46656"/>
                <p:cNvSpPr/>
                <p:nvPr/>
              </p:nvSpPr>
              <p:spPr>
                <a:xfrm>
                  <a:off x="-156622" y="0"/>
                  <a:ext cx="2650989" cy="762001"/>
                </a:xfrm>
                <a:prstGeom prst="rect">
                  <a:avLst/>
                </a:prstGeom>
                <a:noFill/>
                <a:ln w="12700" cap="flat">
                  <a:noFill/>
                  <a:miter lim="400000"/>
                </a:ln>
                <a:effectLst/>
                <a:extLst>
                  <a:ext uri="{C572A759-6A51-4108-AA02-DFA0A04FC94B}">
                    <ma14:wrappingTextBoxFlag xmlns:lc="http://schemas.openxmlformats.org/drawingml/2006/lockedCanvas" xmlns="" xmlns:ma14="http://schemas.microsoft.com/office/mac/drawingml/2011/main" val="1"/>
                  </a:ext>
                </a:extLst>
              </p:spPr>
              <p:txBody>
                <a:bodyPr wrap="square" lIns="0" tIns="0" rIns="0" bIns="0"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我們的期望值</a:t>
                  </a:r>
                  <a:r>
                    <a:rPr kumimoji="1" lang="en-US" altLang="zh-TW"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100%</a:t>
                  </a: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0" name="Group 46671"/>
            <p:cNvGrpSpPr/>
            <p:nvPr/>
          </p:nvGrpSpPr>
          <p:grpSpPr>
            <a:xfrm>
              <a:off x="2929913" y="3913918"/>
              <a:ext cx="2213646" cy="3088667"/>
              <a:chOff x="20302" y="-12700"/>
              <a:chExt cx="2213646" cy="3088664"/>
            </a:xfrm>
          </p:grpSpPr>
          <p:sp>
            <p:nvSpPr>
              <p:cNvPr id="51" name="Shape 46659"/>
              <p:cNvSpPr/>
              <p:nvPr/>
            </p:nvSpPr>
            <p:spPr>
              <a:xfrm>
                <a:off x="660400" y="863592"/>
                <a:ext cx="1016000" cy="1015992"/>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A2B932"/>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2" name="Shape 46660"/>
              <p:cNvSpPr/>
              <p:nvPr/>
            </p:nvSpPr>
            <p:spPr>
              <a:xfrm>
                <a:off x="1029952" y="0"/>
                <a:ext cx="632496" cy="632490"/>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EBAC07"/>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3" name="Shape 46661"/>
              <p:cNvSpPr/>
              <p:nvPr/>
            </p:nvSpPr>
            <p:spPr>
              <a:xfrm>
                <a:off x="52052" y="1859011"/>
                <a:ext cx="632496" cy="632490"/>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EBAC07"/>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4" name="Shape 46662"/>
              <p:cNvSpPr/>
              <p:nvPr/>
            </p:nvSpPr>
            <p:spPr>
              <a:xfrm>
                <a:off x="25400" y="-12700"/>
                <a:ext cx="889001" cy="888992"/>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6"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B9B9B9"/>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5" name="Shape 46663"/>
              <p:cNvSpPr/>
              <p:nvPr/>
            </p:nvSpPr>
            <p:spPr>
              <a:xfrm>
                <a:off x="786773" y="2095480"/>
                <a:ext cx="391196" cy="391192"/>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999999"/>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 name="Shape 46664"/>
              <p:cNvSpPr/>
              <p:nvPr/>
            </p:nvSpPr>
            <p:spPr>
              <a:xfrm>
                <a:off x="1409700" y="2029476"/>
                <a:ext cx="635000" cy="634995"/>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3B6F93"/>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 name="Shape 46665"/>
              <p:cNvSpPr/>
              <p:nvPr/>
            </p:nvSpPr>
            <p:spPr>
              <a:xfrm>
                <a:off x="20302" y="1081811"/>
                <a:ext cx="508001" cy="507996"/>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3B6F93"/>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 name="Shape 46666"/>
              <p:cNvSpPr/>
              <p:nvPr/>
            </p:nvSpPr>
            <p:spPr>
              <a:xfrm>
                <a:off x="1701800" y="421601"/>
                <a:ext cx="391195" cy="391191"/>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4C6062"/>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 name="Shape 46667"/>
              <p:cNvSpPr/>
              <p:nvPr/>
            </p:nvSpPr>
            <p:spPr>
              <a:xfrm>
                <a:off x="447005" y="2654277"/>
                <a:ext cx="391195" cy="391192"/>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A2B932"/>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 name="Shape 46668"/>
              <p:cNvSpPr/>
              <p:nvPr/>
            </p:nvSpPr>
            <p:spPr>
              <a:xfrm>
                <a:off x="1109997" y="2684772"/>
                <a:ext cx="391195" cy="391192"/>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3D9077"/>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 name="Shape 46669"/>
              <p:cNvSpPr/>
              <p:nvPr/>
            </p:nvSpPr>
            <p:spPr>
              <a:xfrm>
                <a:off x="1842752" y="1018311"/>
                <a:ext cx="391196" cy="391192"/>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3D9077"/>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 name="Shape 46670"/>
              <p:cNvSpPr/>
              <p:nvPr/>
            </p:nvSpPr>
            <p:spPr>
              <a:xfrm>
                <a:off x="1752600" y="1535164"/>
                <a:ext cx="391195" cy="391192"/>
              </a:xfrm>
              <a:custGeom>
                <a:avLst/>
                <a:gdLst/>
                <a:ahLst/>
                <a:cxnLst>
                  <a:cxn ang="0">
                    <a:pos x="wd2" y="hd2"/>
                  </a:cxn>
                  <a:cxn ang="5400000">
                    <a:pos x="wd2" y="hd2"/>
                  </a:cxn>
                  <a:cxn ang="10800000">
                    <a:pos x="wd2" y="hd2"/>
                  </a:cxn>
                  <a:cxn ang="16200000">
                    <a:pos x="wd2" y="hd2"/>
                  </a:cxn>
                </a:cxnLst>
                <a:rect l="0" t="0" r="r" b="b"/>
                <a:pathLst>
                  <a:path w="21600" h="21600" extrusionOk="0">
                    <a:moveTo>
                      <a:pt x="8456" y="17240"/>
                    </a:moveTo>
                    <a:cubicBezTo>
                      <a:pt x="4903" y="15946"/>
                      <a:pt x="3065" y="12013"/>
                      <a:pt x="4360" y="8456"/>
                    </a:cubicBezTo>
                    <a:cubicBezTo>
                      <a:pt x="5655" y="4899"/>
                      <a:pt x="9590" y="3067"/>
                      <a:pt x="13144" y="4360"/>
                    </a:cubicBezTo>
                    <a:cubicBezTo>
                      <a:pt x="16701" y="5655"/>
                      <a:pt x="18534" y="9587"/>
                      <a:pt x="17240" y="13144"/>
                    </a:cubicBezTo>
                    <a:cubicBezTo>
                      <a:pt x="15945" y="16701"/>
                      <a:pt x="12013" y="18535"/>
                      <a:pt x="8456" y="17240"/>
                    </a:cubicBezTo>
                    <a:close/>
                    <a:moveTo>
                      <a:pt x="19890" y="12346"/>
                    </a:moveTo>
                    <a:lnTo>
                      <a:pt x="19810" y="12309"/>
                    </a:lnTo>
                    <a:cubicBezTo>
                      <a:pt x="20026" y="11022"/>
                      <a:pt x="19960" y="9726"/>
                      <a:pt x="19639" y="8508"/>
                    </a:cubicBezTo>
                    <a:lnTo>
                      <a:pt x="19721" y="8461"/>
                    </a:lnTo>
                    <a:lnTo>
                      <a:pt x="21353" y="7493"/>
                    </a:lnTo>
                    <a:lnTo>
                      <a:pt x="20114" y="4836"/>
                    </a:lnTo>
                    <a:lnTo>
                      <a:pt x="18323" y="5465"/>
                    </a:lnTo>
                    <a:lnTo>
                      <a:pt x="18235" y="5497"/>
                    </a:lnTo>
                    <a:cubicBezTo>
                      <a:pt x="17507" y="4472"/>
                      <a:pt x="16561" y="3590"/>
                      <a:pt x="15432" y="2927"/>
                    </a:cubicBezTo>
                    <a:lnTo>
                      <a:pt x="15456" y="2838"/>
                    </a:lnTo>
                    <a:lnTo>
                      <a:pt x="15924" y="1003"/>
                    </a:lnTo>
                    <a:lnTo>
                      <a:pt x="13169" y="0"/>
                    </a:lnTo>
                    <a:lnTo>
                      <a:pt x="12346" y="1710"/>
                    </a:lnTo>
                    <a:lnTo>
                      <a:pt x="12307" y="1794"/>
                    </a:lnTo>
                    <a:cubicBezTo>
                      <a:pt x="11020" y="1577"/>
                      <a:pt x="9730" y="1641"/>
                      <a:pt x="8508" y="1960"/>
                    </a:cubicBezTo>
                    <a:lnTo>
                      <a:pt x="8461" y="1880"/>
                    </a:lnTo>
                    <a:lnTo>
                      <a:pt x="7492" y="251"/>
                    </a:lnTo>
                    <a:lnTo>
                      <a:pt x="4836" y="1486"/>
                    </a:lnTo>
                    <a:lnTo>
                      <a:pt x="5465" y="3276"/>
                    </a:lnTo>
                    <a:lnTo>
                      <a:pt x="5497" y="3365"/>
                    </a:lnTo>
                    <a:cubicBezTo>
                      <a:pt x="4472" y="4093"/>
                      <a:pt x="3588" y="5043"/>
                      <a:pt x="2931" y="6170"/>
                    </a:cubicBezTo>
                    <a:lnTo>
                      <a:pt x="2838" y="6144"/>
                    </a:lnTo>
                    <a:lnTo>
                      <a:pt x="1001" y="5681"/>
                    </a:lnTo>
                    <a:lnTo>
                      <a:pt x="0" y="8431"/>
                    </a:lnTo>
                    <a:lnTo>
                      <a:pt x="1710" y="9254"/>
                    </a:lnTo>
                    <a:lnTo>
                      <a:pt x="1794" y="9293"/>
                    </a:lnTo>
                    <a:cubicBezTo>
                      <a:pt x="1577" y="10580"/>
                      <a:pt x="1644" y="11876"/>
                      <a:pt x="1960" y="13092"/>
                    </a:cubicBezTo>
                    <a:lnTo>
                      <a:pt x="1879" y="13140"/>
                    </a:lnTo>
                    <a:lnTo>
                      <a:pt x="250" y="14108"/>
                    </a:lnTo>
                    <a:lnTo>
                      <a:pt x="1486" y="16764"/>
                    </a:lnTo>
                    <a:lnTo>
                      <a:pt x="3277" y="16136"/>
                    </a:lnTo>
                    <a:lnTo>
                      <a:pt x="3365" y="16104"/>
                    </a:lnTo>
                    <a:cubicBezTo>
                      <a:pt x="4093" y="17128"/>
                      <a:pt x="5043" y="18012"/>
                      <a:pt x="6168" y="18673"/>
                    </a:cubicBezTo>
                    <a:lnTo>
                      <a:pt x="6144" y="18763"/>
                    </a:lnTo>
                    <a:lnTo>
                      <a:pt x="5680" y="20599"/>
                    </a:lnTo>
                    <a:lnTo>
                      <a:pt x="8431" y="21600"/>
                    </a:lnTo>
                    <a:lnTo>
                      <a:pt x="9254" y="19890"/>
                    </a:lnTo>
                    <a:lnTo>
                      <a:pt x="9291" y="19810"/>
                    </a:lnTo>
                    <a:cubicBezTo>
                      <a:pt x="10583" y="20024"/>
                      <a:pt x="11874" y="19961"/>
                      <a:pt x="13091" y="19640"/>
                    </a:cubicBezTo>
                    <a:lnTo>
                      <a:pt x="13139" y="19721"/>
                    </a:lnTo>
                    <a:lnTo>
                      <a:pt x="14107" y="21353"/>
                    </a:lnTo>
                    <a:lnTo>
                      <a:pt x="16764" y="20114"/>
                    </a:lnTo>
                    <a:lnTo>
                      <a:pt x="16136" y="18324"/>
                    </a:lnTo>
                    <a:lnTo>
                      <a:pt x="16103" y="18235"/>
                    </a:lnTo>
                    <a:cubicBezTo>
                      <a:pt x="17128" y="17507"/>
                      <a:pt x="18010" y="16561"/>
                      <a:pt x="18673" y="15432"/>
                    </a:cubicBezTo>
                    <a:lnTo>
                      <a:pt x="18762" y="15456"/>
                    </a:lnTo>
                    <a:lnTo>
                      <a:pt x="20599" y="15920"/>
                    </a:lnTo>
                    <a:lnTo>
                      <a:pt x="21600" y="13169"/>
                    </a:lnTo>
                    <a:cubicBezTo>
                      <a:pt x="21600" y="13169"/>
                      <a:pt x="19890" y="12346"/>
                      <a:pt x="19890" y="12346"/>
                    </a:cubicBezTo>
                    <a:close/>
                  </a:path>
                </a:pathLst>
              </a:custGeom>
              <a:solidFill>
                <a:srgbClr val="999999"/>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1" name="Shape 46672"/>
            <p:cNvSpPr/>
            <p:nvPr/>
          </p:nvSpPr>
          <p:spPr>
            <a:xfrm>
              <a:off x="0" y="4341776"/>
              <a:ext cx="2276918" cy="2882701"/>
            </a:xfrm>
            <a:custGeom>
              <a:avLst/>
              <a:gdLst/>
              <a:ahLst/>
              <a:cxnLst>
                <a:cxn ang="0">
                  <a:pos x="wd2" y="hd2"/>
                </a:cxn>
                <a:cxn ang="5400000">
                  <a:pos x="wd2" y="hd2"/>
                </a:cxn>
                <a:cxn ang="10800000">
                  <a:pos x="wd2" y="hd2"/>
                </a:cxn>
                <a:cxn ang="16200000">
                  <a:pos x="wd2" y="hd2"/>
                </a:cxn>
              </a:cxnLst>
              <a:rect l="0" t="0" r="r" b="b"/>
              <a:pathLst>
                <a:path w="21432" h="21116" extrusionOk="0">
                  <a:moveTo>
                    <a:pt x="19444" y="8601"/>
                  </a:moveTo>
                  <a:cubicBezTo>
                    <a:pt x="19444" y="8601"/>
                    <a:pt x="19070" y="8118"/>
                    <a:pt x="19444" y="7586"/>
                  </a:cubicBezTo>
                  <a:cubicBezTo>
                    <a:pt x="19817" y="7054"/>
                    <a:pt x="19568" y="5073"/>
                    <a:pt x="18696" y="3720"/>
                  </a:cubicBezTo>
                  <a:cubicBezTo>
                    <a:pt x="17824" y="2367"/>
                    <a:pt x="17077" y="1352"/>
                    <a:pt x="12406" y="434"/>
                  </a:cubicBezTo>
                  <a:cubicBezTo>
                    <a:pt x="7735" y="-484"/>
                    <a:pt x="5306" y="96"/>
                    <a:pt x="3064" y="1787"/>
                  </a:cubicBezTo>
                  <a:cubicBezTo>
                    <a:pt x="822" y="3478"/>
                    <a:pt x="75" y="5895"/>
                    <a:pt x="760" y="8311"/>
                  </a:cubicBezTo>
                  <a:cubicBezTo>
                    <a:pt x="1445" y="10727"/>
                    <a:pt x="3874" y="11065"/>
                    <a:pt x="3687" y="13530"/>
                  </a:cubicBezTo>
                  <a:cubicBezTo>
                    <a:pt x="3500" y="15994"/>
                    <a:pt x="0" y="21116"/>
                    <a:pt x="0" y="21116"/>
                  </a:cubicBezTo>
                  <a:lnTo>
                    <a:pt x="12344" y="21116"/>
                  </a:lnTo>
                  <a:cubicBezTo>
                    <a:pt x="12344" y="21116"/>
                    <a:pt x="11814" y="19642"/>
                    <a:pt x="12468" y="18265"/>
                  </a:cubicBezTo>
                  <a:cubicBezTo>
                    <a:pt x="12468" y="18265"/>
                    <a:pt x="13473" y="16507"/>
                    <a:pt x="14243" y="16544"/>
                  </a:cubicBezTo>
                  <a:cubicBezTo>
                    <a:pt x="15014" y="16580"/>
                    <a:pt x="17349" y="16779"/>
                    <a:pt x="17980" y="16707"/>
                  </a:cubicBezTo>
                  <a:cubicBezTo>
                    <a:pt x="18611" y="16634"/>
                    <a:pt x="19218" y="16471"/>
                    <a:pt x="19171" y="15619"/>
                  </a:cubicBezTo>
                  <a:cubicBezTo>
                    <a:pt x="19124" y="14768"/>
                    <a:pt x="19194" y="14623"/>
                    <a:pt x="19545" y="14442"/>
                  </a:cubicBezTo>
                  <a:cubicBezTo>
                    <a:pt x="19895" y="14260"/>
                    <a:pt x="20035" y="13916"/>
                    <a:pt x="19755" y="13735"/>
                  </a:cubicBezTo>
                  <a:cubicBezTo>
                    <a:pt x="19475" y="13554"/>
                    <a:pt x="19475" y="13554"/>
                    <a:pt x="19475" y="13554"/>
                  </a:cubicBezTo>
                  <a:cubicBezTo>
                    <a:pt x="19475" y="13554"/>
                    <a:pt x="19685" y="13445"/>
                    <a:pt x="20012" y="13282"/>
                  </a:cubicBezTo>
                  <a:cubicBezTo>
                    <a:pt x="20339" y="13119"/>
                    <a:pt x="20269" y="12883"/>
                    <a:pt x="20175" y="12702"/>
                  </a:cubicBezTo>
                  <a:cubicBezTo>
                    <a:pt x="20082" y="12521"/>
                    <a:pt x="19895" y="12104"/>
                    <a:pt x="20105" y="12031"/>
                  </a:cubicBezTo>
                  <a:cubicBezTo>
                    <a:pt x="20315" y="11959"/>
                    <a:pt x="20689" y="11778"/>
                    <a:pt x="21016" y="11633"/>
                  </a:cubicBezTo>
                  <a:cubicBezTo>
                    <a:pt x="21343" y="11488"/>
                    <a:pt x="21600" y="11234"/>
                    <a:pt x="21296" y="10817"/>
                  </a:cubicBezTo>
                  <a:cubicBezTo>
                    <a:pt x="20993" y="10401"/>
                    <a:pt x="19444" y="8601"/>
                    <a:pt x="19444" y="8601"/>
                  </a:cubicBezTo>
                  <a:close/>
                </a:path>
              </a:pathLst>
            </a:custGeom>
            <a:solidFill>
              <a:srgbClr val="FFC000"/>
            </a:solidFill>
            <a:ln w="12700" cap="flat">
              <a:noFill/>
              <a:miter lim="400000"/>
            </a:ln>
            <a:effectLst/>
          </p:spPr>
          <p:txBody>
            <a:bodyPr wrap="square" lIns="26789" tIns="26789" rIns="26789" bIns="26789"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2" name="Group 46691"/>
            <p:cNvGrpSpPr/>
            <p:nvPr/>
          </p:nvGrpSpPr>
          <p:grpSpPr>
            <a:xfrm>
              <a:off x="-1" y="1479534"/>
              <a:ext cx="2408463" cy="3395573"/>
              <a:chOff x="-1" y="0"/>
              <a:chExt cx="2408461" cy="3395571"/>
            </a:xfrm>
          </p:grpSpPr>
          <p:grpSp>
            <p:nvGrpSpPr>
              <p:cNvPr id="33" name="Group 46675"/>
              <p:cNvGrpSpPr/>
              <p:nvPr/>
            </p:nvGrpSpPr>
            <p:grpSpPr>
              <a:xfrm>
                <a:off x="1138458" y="0"/>
                <a:ext cx="1270002" cy="1270002"/>
                <a:chOff x="0" y="0"/>
                <a:chExt cx="1270001" cy="1270001"/>
              </a:xfrm>
            </p:grpSpPr>
            <p:sp>
              <p:nvSpPr>
                <p:cNvPr id="49" name="Shape 46673"/>
                <p:cNvSpPr/>
                <p:nvPr/>
              </p:nvSpPr>
              <p:spPr>
                <a:xfrm>
                  <a:off x="0" y="0"/>
                  <a:ext cx="1270001" cy="1270001"/>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EBAC07"/>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0" name="Shape 46674"/>
                <p:cNvSpPr/>
                <p:nvPr/>
              </p:nvSpPr>
              <p:spPr>
                <a:xfrm>
                  <a:off x="393825" y="316547"/>
                  <a:ext cx="482343" cy="636906"/>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FFFFF"/>
                </a:solidFill>
                <a:ln w="12700" cap="flat">
                  <a:noFill/>
                  <a:miter lim="400000"/>
                </a:ln>
                <a:effectLst/>
              </p:spPr>
              <p:txBody>
                <a:bodyPr wrap="square" lIns="0" tIns="0" rIns="0" bIns="0" numCol="1" anchor="b">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Group 46678"/>
              <p:cNvGrpSpPr/>
              <p:nvPr/>
            </p:nvGrpSpPr>
            <p:grpSpPr>
              <a:xfrm>
                <a:off x="414558" y="584271"/>
                <a:ext cx="1016001" cy="1016001"/>
                <a:chOff x="0" y="-1"/>
                <a:chExt cx="1016000" cy="1016000"/>
              </a:xfrm>
            </p:grpSpPr>
            <p:sp>
              <p:nvSpPr>
                <p:cNvPr id="47" name="Shape 46676"/>
                <p:cNvSpPr/>
                <p:nvPr/>
              </p:nvSpPr>
              <p:spPr>
                <a:xfrm>
                  <a:off x="0" y="-1"/>
                  <a:ext cx="1016000" cy="1016000"/>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A2B932"/>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8" name="Shape 46677"/>
                <p:cNvSpPr/>
                <p:nvPr/>
              </p:nvSpPr>
              <p:spPr>
                <a:xfrm>
                  <a:off x="278352" y="319605"/>
                  <a:ext cx="470948" cy="376790"/>
                </a:xfrm>
                <a:custGeom>
                  <a:avLst/>
                  <a:gdLst/>
                  <a:ahLst/>
                  <a:cxnLst>
                    <a:cxn ang="0">
                      <a:pos x="wd2" y="hd2"/>
                    </a:cxn>
                    <a:cxn ang="5400000">
                      <a:pos x="wd2" y="hd2"/>
                    </a:cxn>
                    <a:cxn ang="10800000">
                      <a:pos x="wd2" y="hd2"/>
                    </a:cxn>
                    <a:cxn ang="16200000">
                      <a:pos x="wd2" y="hd2"/>
                    </a:cxn>
                  </a:cxnLst>
                  <a:rect l="0" t="0" r="r" b="b"/>
                  <a:pathLst>
                    <a:path w="21600" h="20599" extrusionOk="0">
                      <a:moveTo>
                        <a:pt x="15498" y="7425"/>
                      </a:moveTo>
                      <a:cubicBezTo>
                        <a:pt x="14659" y="7425"/>
                        <a:pt x="13979" y="8231"/>
                        <a:pt x="13979" y="9227"/>
                      </a:cubicBezTo>
                      <a:cubicBezTo>
                        <a:pt x="13979" y="10222"/>
                        <a:pt x="14659" y="11029"/>
                        <a:pt x="15498" y="11029"/>
                      </a:cubicBezTo>
                      <a:cubicBezTo>
                        <a:pt x="16338" y="11029"/>
                        <a:pt x="17018" y="10222"/>
                        <a:pt x="17018" y="9227"/>
                      </a:cubicBezTo>
                      <a:cubicBezTo>
                        <a:pt x="17018" y="8231"/>
                        <a:pt x="16338" y="7425"/>
                        <a:pt x="15498" y="7425"/>
                      </a:cubicBezTo>
                      <a:close/>
                      <a:moveTo>
                        <a:pt x="10916" y="7425"/>
                      </a:moveTo>
                      <a:cubicBezTo>
                        <a:pt x="10077" y="7425"/>
                        <a:pt x="9396" y="8231"/>
                        <a:pt x="9396" y="9227"/>
                      </a:cubicBezTo>
                      <a:cubicBezTo>
                        <a:pt x="9396" y="10222"/>
                        <a:pt x="10077" y="11029"/>
                        <a:pt x="10916" y="11029"/>
                      </a:cubicBezTo>
                      <a:cubicBezTo>
                        <a:pt x="11755" y="11029"/>
                        <a:pt x="12435" y="10222"/>
                        <a:pt x="12435" y="9227"/>
                      </a:cubicBezTo>
                      <a:cubicBezTo>
                        <a:pt x="12435" y="8231"/>
                        <a:pt x="11755" y="7425"/>
                        <a:pt x="10916" y="7425"/>
                      </a:cubicBezTo>
                      <a:close/>
                      <a:moveTo>
                        <a:pt x="6333" y="7425"/>
                      </a:moveTo>
                      <a:cubicBezTo>
                        <a:pt x="5494" y="7425"/>
                        <a:pt x="4814" y="8231"/>
                        <a:pt x="4814" y="9227"/>
                      </a:cubicBezTo>
                      <a:cubicBezTo>
                        <a:pt x="4814" y="10222"/>
                        <a:pt x="5494" y="11029"/>
                        <a:pt x="6333" y="11029"/>
                      </a:cubicBezTo>
                      <a:cubicBezTo>
                        <a:pt x="7172" y="11029"/>
                        <a:pt x="7852" y="10222"/>
                        <a:pt x="7852" y="9227"/>
                      </a:cubicBezTo>
                      <a:cubicBezTo>
                        <a:pt x="7852" y="8231"/>
                        <a:pt x="7172" y="7425"/>
                        <a:pt x="6333" y="7425"/>
                      </a:cubicBezTo>
                      <a:close/>
                      <a:moveTo>
                        <a:pt x="10800" y="18455"/>
                      </a:moveTo>
                      <a:cubicBezTo>
                        <a:pt x="9698" y="18455"/>
                        <a:pt x="8634" y="18313"/>
                        <a:pt x="7632" y="18051"/>
                      </a:cubicBezTo>
                      <a:cubicBezTo>
                        <a:pt x="6657" y="19097"/>
                        <a:pt x="3881" y="21600"/>
                        <a:pt x="698" y="20168"/>
                      </a:cubicBezTo>
                      <a:cubicBezTo>
                        <a:pt x="2942" y="19469"/>
                        <a:pt x="3974" y="17831"/>
                        <a:pt x="4435" y="16681"/>
                      </a:cubicBezTo>
                      <a:cubicBezTo>
                        <a:pt x="1747" y="15002"/>
                        <a:pt x="0" y="12290"/>
                        <a:pt x="0" y="9228"/>
                      </a:cubicBezTo>
                      <a:cubicBezTo>
                        <a:pt x="0" y="4132"/>
                        <a:pt x="4835" y="0"/>
                        <a:pt x="10800" y="0"/>
                      </a:cubicBezTo>
                      <a:cubicBezTo>
                        <a:pt x="16765" y="0"/>
                        <a:pt x="21600" y="4132"/>
                        <a:pt x="21600" y="9228"/>
                      </a:cubicBezTo>
                      <a:cubicBezTo>
                        <a:pt x="21600" y="14324"/>
                        <a:pt x="16765" y="18455"/>
                        <a:pt x="10800" y="18455"/>
                      </a:cubicBezTo>
                      <a:close/>
                    </a:path>
                  </a:pathLst>
                </a:custGeom>
                <a:solidFill>
                  <a:srgbClr val="FFFFFF"/>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ts val="0"/>
                    </a:spcBef>
                    <a:spcAft>
                      <a:spcPct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1" sz="1582"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grpSp>
          <p:grpSp>
            <p:nvGrpSpPr>
              <p:cNvPr id="35" name="Group 46681"/>
              <p:cNvGrpSpPr/>
              <p:nvPr/>
            </p:nvGrpSpPr>
            <p:grpSpPr>
              <a:xfrm>
                <a:off x="266700" y="2633569"/>
                <a:ext cx="762002" cy="762002"/>
                <a:chOff x="0" y="0"/>
                <a:chExt cx="762001" cy="762001"/>
              </a:xfrm>
            </p:grpSpPr>
            <p:sp>
              <p:nvSpPr>
                <p:cNvPr id="45" name="Shape 46679"/>
                <p:cNvSpPr/>
                <p:nvPr/>
              </p:nvSpPr>
              <p:spPr>
                <a:xfrm>
                  <a:off x="0" y="0"/>
                  <a:ext cx="762001" cy="762001"/>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EBAC07"/>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6" name="Shape 46680"/>
                <p:cNvSpPr/>
                <p:nvPr/>
              </p:nvSpPr>
              <p:spPr>
                <a:xfrm>
                  <a:off x="206145" y="221732"/>
                  <a:ext cx="349709" cy="318536"/>
                </a:xfrm>
                <a:custGeom>
                  <a:avLst/>
                  <a:gdLst/>
                  <a:ahLst/>
                  <a:cxnLst>
                    <a:cxn ang="0">
                      <a:pos x="wd2" y="hd2"/>
                    </a:cxn>
                    <a:cxn ang="5400000">
                      <a:pos x="wd2" y="hd2"/>
                    </a:cxn>
                    <a:cxn ang="10800000">
                      <a:pos x="wd2" y="hd2"/>
                    </a:cxn>
                    <a:cxn ang="16200000">
                      <a:pos x="wd2" y="hd2"/>
                    </a:cxn>
                  </a:cxnLst>
                  <a:rect l="0" t="0" r="r" b="b"/>
                  <a:pathLst>
                    <a:path w="21595" h="21600" extrusionOk="0">
                      <a:moveTo>
                        <a:pt x="21389" y="1637"/>
                      </a:moveTo>
                      <a:cubicBezTo>
                        <a:pt x="21255" y="1497"/>
                        <a:pt x="21072" y="1418"/>
                        <a:pt x="20880" y="1418"/>
                      </a:cubicBezTo>
                      <a:lnTo>
                        <a:pt x="18204" y="1418"/>
                      </a:lnTo>
                      <a:lnTo>
                        <a:pt x="18204" y="2888"/>
                      </a:lnTo>
                      <a:lnTo>
                        <a:pt x="20112" y="2888"/>
                      </a:lnTo>
                      <a:cubicBezTo>
                        <a:pt x="20024" y="3728"/>
                        <a:pt x="19794" y="5170"/>
                        <a:pt x="19194" y="6650"/>
                      </a:cubicBezTo>
                      <a:cubicBezTo>
                        <a:pt x="18271" y="8924"/>
                        <a:pt x="16837" y="10471"/>
                        <a:pt x="14918" y="11270"/>
                      </a:cubicBezTo>
                      <a:cubicBezTo>
                        <a:pt x="16470" y="8757"/>
                        <a:pt x="17020" y="5413"/>
                        <a:pt x="17108" y="1145"/>
                      </a:cubicBezTo>
                      <a:cubicBezTo>
                        <a:pt x="17110" y="1071"/>
                        <a:pt x="17114" y="997"/>
                        <a:pt x="17114" y="923"/>
                      </a:cubicBezTo>
                      <a:cubicBezTo>
                        <a:pt x="17112" y="668"/>
                        <a:pt x="17092" y="405"/>
                        <a:pt x="16913" y="219"/>
                      </a:cubicBezTo>
                      <a:cubicBezTo>
                        <a:pt x="16779" y="79"/>
                        <a:pt x="16595" y="0"/>
                        <a:pt x="16404" y="0"/>
                      </a:cubicBezTo>
                      <a:lnTo>
                        <a:pt x="5192" y="0"/>
                      </a:lnTo>
                      <a:cubicBezTo>
                        <a:pt x="5001" y="0"/>
                        <a:pt x="4817" y="79"/>
                        <a:pt x="4683" y="219"/>
                      </a:cubicBezTo>
                      <a:cubicBezTo>
                        <a:pt x="4504" y="405"/>
                        <a:pt x="4484" y="668"/>
                        <a:pt x="4482" y="923"/>
                      </a:cubicBezTo>
                      <a:cubicBezTo>
                        <a:pt x="4482" y="997"/>
                        <a:pt x="4486" y="1071"/>
                        <a:pt x="4488" y="1145"/>
                      </a:cubicBezTo>
                      <a:cubicBezTo>
                        <a:pt x="4576" y="5413"/>
                        <a:pt x="5126" y="8757"/>
                        <a:pt x="6678" y="11270"/>
                      </a:cubicBezTo>
                      <a:cubicBezTo>
                        <a:pt x="4759" y="10471"/>
                        <a:pt x="3325" y="8924"/>
                        <a:pt x="2402" y="6650"/>
                      </a:cubicBezTo>
                      <a:cubicBezTo>
                        <a:pt x="1802" y="5170"/>
                        <a:pt x="1572" y="3728"/>
                        <a:pt x="1484" y="2888"/>
                      </a:cubicBezTo>
                      <a:lnTo>
                        <a:pt x="3392" y="2888"/>
                      </a:lnTo>
                      <a:lnTo>
                        <a:pt x="3392" y="1418"/>
                      </a:lnTo>
                      <a:lnTo>
                        <a:pt x="716" y="1418"/>
                      </a:lnTo>
                      <a:cubicBezTo>
                        <a:pt x="524" y="1418"/>
                        <a:pt x="341" y="1497"/>
                        <a:pt x="207" y="1637"/>
                      </a:cubicBezTo>
                      <a:cubicBezTo>
                        <a:pt x="72" y="1777"/>
                        <a:pt x="-2" y="1966"/>
                        <a:pt x="0" y="2163"/>
                      </a:cubicBezTo>
                      <a:cubicBezTo>
                        <a:pt x="2" y="2262"/>
                        <a:pt x="43" y="4627"/>
                        <a:pt x="1064" y="7171"/>
                      </a:cubicBezTo>
                      <a:cubicBezTo>
                        <a:pt x="2423" y="10558"/>
                        <a:pt x="4876" y="12643"/>
                        <a:pt x="8162" y="13214"/>
                      </a:cubicBezTo>
                      <a:cubicBezTo>
                        <a:pt x="8476" y="13546"/>
                        <a:pt x="8804" y="13850"/>
                        <a:pt x="9144" y="14125"/>
                      </a:cubicBezTo>
                      <a:cubicBezTo>
                        <a:pt x="9540" y="14446"/>
                        <a:pt x="9759" y="14995"/>
                        <a:pt x="9759" y="15505"/>
                      </a:cubicBezTo>
                      <a:cubicBezTo>
                        <a:pt x="9759" y="15505"/>
                        <a:pt x="9759" y="15637"/>
                        <a:pt x="9759" y="15861"/>
                      </a:cubicBezTo>
                      <a:cubicBezTo>
                        <a:pt x="9644" y="18825"/>
                        <a:pt x="9136" y="18778"/>
                        <a:pt x="7798" y="19987"/>
                      </a:cubicBezTo>
                      <a:cubicBezTo>
                        <a:pt x="6862" y="20834"/>
                        <a:pt x="7157" y="21285"/>
                        <a:pt x="7419" y="21480"/>
                      </a:cubicBezTo>
                      <a:cubicBezTo>
                        <a:pt x="7572" y="21595"/>
                        <a:pt x="7720" y="21600"/>
                        <a:pt x="7902" y="21600"/>
                      </a:cubicBezTo>
                      <a:lnTo>
                        <a:pt x="9390" y="21600"/>
                      </a:lnTo>
                      <a:lnTo>
                        <a:pt x="9759" y="21600"/>
                      </a:lnTo>
                      <a:lnTo>
                        <a:pt x="10105" y="21600"/>
                      </a:lnTo>
                      <a:lnTo>
                        <a:pt x="10730" y="21600"/>
                      </a:lnTo>
                      <a:lnTo>
                        <a:pt x="10867" y="21600"/>
                      </a:lnTo>
                      <a:lnTo>
                        <a:pt x="11491" y="21600"/>
                      </a:lnTo>
                      <a:lnTo>
                        <a:pt x="11837" y="21600"/>
                      </a:lnTo>
                      <a:lnTo>
                        <a:pt x="12206" y="21600"/>
                      </a:lnTo>
                      <a:lnTo>
                        <a:pt x="13694" y="21600"/>
                      </a:lnTo>
                      <a:cubicBezTo>
                        <a:pt x="13876" y="21600"/>
                        <a:pt x="14024" y="21595"/>
                        <a:pt x="14178" y="21480"/>
                      </a:cubicBezTo>
                      <a:cubicBezTo>
                        <a:pt x="14439" y="21285"/>
                        <a:pt x="14734" y="20834"/>
                        <a:pt x="13798" y="19987"/>
                      </a:cubicBezTo>
                      <a:cubicBezTo>
                        <a:pt x="12460" y="18778"/>
                        <a:pt x="11952" y="18825"/>
                        <a:pt x="11837" y="15861"/>
                      </a:cubicBezTo>
                      <a:cubicBezTo>
                        <a:pt x="11837" y="15637"/>
                        <a:pt x="11837" y="15505"/>
                        <a:pt x="11837" y="15505"/>
                      </a:cubicBezTo>
                      <a:cubicBezTo>
                        <a:pt x="11837" y="14995"/>
                        <a:pt x="12056" y="14446"/>
                        <a:pt x="12452" y="14125"/>
                      </a:cubicBezTo>
                      <a:cubicBezTo>
                        <a:pt x="12792" y="13850"/>
                        <a:pt x="13120" y="13546"/>
                        <a:pt x="13434" y="13214"/>
                      </a:cubicBezTo>
                      <a:cubicBezTo>
                        <a:pt x="16720" y="12643"/>
                        <a:pt x="19173" y="10558"/>
                        <a:pt x="20532" y="7171"/>
                      </a:cubicBezTo>
                      <a:cubicBezTo>
                        <a:pt x="21553" y="4627"/>
                        <a:pt x="21594" y="2262"/>
                        <a:pt x="21596" y="2163"/>
                      </a:cubicBezTo>
                      <a:cubicBezTo>
                        <a:pt x="21598" y="1966"/>
                        <a:pt x="21524" y="1777"/>
                        <a:pt x="21389" y="1637"/>
                      </a:cubicBezTo>
                      <a:close/>
                    </a:path>
                  </a:pathLst>
                </a:custGeom>
                <a:solidFill>
                  <a:srgbClr val="FFFFFF"/>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36" name="Group 46684"/>
              <p:cNvGrpSpPr/>
              <p:nvPr/>
            </p:nvGrpSpPr>
            <p:grpSpPr>
              <a:xfrm>
                <a:off x="152400" y="1393020"/>
                <a:ext cx="762002" cy="762002"/>
                <a:chOff x="0" y="0"/>
                <a:chExt cx="762001" cy="762001"/>
              </a:xfrm>
            </p:grpSpPr>
            <p:sp>
              <p:nvSpPr>
                <p:cNvPr id="43" name="Shape 46682"/>
                <p:cNvSpPr/>
                <p:nvPr/>
              </p:nvSpPr>
              <p:spPr>
                <a:xfrm>
                  <a:off x="0" y="0"/>
                  <a:ext cx="762001" cy="762001"/>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4C6062"/>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4" name="Shape 46683"/>
                <p:cNvSpPr/>
                <p:nvPr/>
              </p:nvSpPr>
              <p:spPr>
                <a:xfrm>
                  <a:off x="205232" y="205305"/>
                  <a:ext cx="376936" cy="376790"/>
                </a:xfrm>
                <a:custGeom>
                  <a:avLst/>
                  <a:gdLst/>
                  <a:ahLst/>
                  <a:cxnLst>
                    <a:cxn ang="0">
                      <a:pos x="wd2" y="hd2"/>
                    </a:cxn>
                    <a:cxn ang="5400000">
                      <a:pos x="wd2" y="hd2"/>
                    </a:cxn>
                    <a:cxn ang="10800000">
                      <a:pos x="wd2" y="hd2"/>
                    </a:cxn>
                    <a:cxn ang="16200000">
                      <a:pos x="wd2" y="hd2"/>
                    </a:cxn>
                  </a:cxnLst>
                  <a:rect l="0" t="0" r="r" b="b"/>
                  <a:pathLst>
                    <a:path w="21600" h="21600" extrusionOk="0">
                      <a:moveTo>
                        <a:pt x="8689" y="3102"/>
                      </a:moveTo>
                      <a:cubicBezTo>
                        <a:pt x="10181" y="3102"/>
                        <a:pt x="11584" y="3680"/>
                        <a:pt x="12638" y="4729"/>
                      </a:cubicBezTo>
                      <a:cubicBezTo>
                        <a:pt x="13691" y="5775"/>
                        <a:pt x="14270" y="7167"/>
                        <a:pt x="14270" y="8646"/>
                      </a:cubicBezTo>
                      <a:cubicBezTo>
                        <a:pt x="14270" y="10126"/>
                        <a:pt x="13691" y="11517"/>
                        <a:pt x="12638" y="12563"/>
                      </a:cubicBezTo>
                      <a:cubicBezTo>
                        <a:pt x="11584" y="13612"/>
                        <a:pt x="10181" y="14190"/>
                        <a:pt x="8689" y="14190"/>
                      </a:cubicBezTo>
                      <a:cubicBezTo>
                        <a:pt x="7197" y="14190"/>
                        <a:pt x="5795" y="13612"/>
                        <a:pt x="4741" y="12563"/>
                      </a:cubicBezTo>
                      <a:cubicBezTo>
                        <a:pt x="3688" y="11517"/>
                        <a:pt x="3108" y="10125"/>
                        <a:pt x="3108" y="8646"/>
                      </a:cubicBezTo>
                      <a:cubicBezTo>
                        <a:pt x="3108" y="7166"/>
                        <a:pt x="3688" y="5775"/>
                        <a:pt x="4741" y="4729"/>
                      </a:cubicBezTo>
                      <a:cubicBezTo>
                        <a:pt x="5795" y="3680"/>
                        <a:pt x="7197" y="3102"/>
                        <a:pt x="8689" y="3102"/>
                      </a:cubicBezTo>
                      <a:close/>
                      <a:moveTo>
                        <a:pt x="16149" y="13086"/>
                      </a:moveTo>
                      <a:cubicBezTo>
                        <a:pt x="16951" y="11758"/>
                        <a:pt x="17378" y="10235"/>
                        <a:pt x="17378" y="8646"/>
                      </a:cubicBezTo>
                      <a:cubicBezTo>
                        <a:pt x="17378" y="6336"/>
                        <a:pt x="16474" y="4164"/>
                        <a:pt x="14832" y="2531"/>
                      </a:cubicBezTo>
                      <a:cubicBezTo>
                        <a:pt x="13191" y="899"/>
                        <a:pt x="11009" y="0"/>
                        <a:pt x="8689" y="0"/>
                      </a:cubicBezTo>
                      <a:cubicBezTo>
                        <a:pt x="6370" y="0"/>
                        <a:pt x="4188" y="899"/>
                        <a:pt x="2547" y="2531"/>
                      </a:cubicBezTo>
                      <a:cubicBezTo>
                        <a:pt x="905" y="4164"/>
                        <a:pt x="0" y="6336"/>
                        <a:pt x="0" y="8646"/>
                      </a:cubicBezTo>
                      <a:cubicBezTo>
                        <a:pt x="0" y="10957"/>
                        <a:pt x="905" y="13128"/>
                        <a:pt x="2547" y="14762"/>
                      </a:cubicBezTo>
                      <a:cubicBezTo>
                        <a:pt x="4188" y="16393"/>
                        <a:pt x="6369" y="17292"/>
                        <a:pt x="8689" y="17292"/>
                      </a:cubicBezTo>
                      <a:cubicBezTo>
                        <a:pt x="8689" y="17292"/>
                        <a:pt x="8689" y="17292"/>
                        <a:pt x="8690" y="17292"/>
                      </a:cubicBezTo>
                      <a:cubicBezTo>
                        <a:pt x="10229" y="17292"/>
                        <a:pt x="11708" y="16896"/>
                        <a:pt x="13008" y="16152"/>
                      </a:cubicBezTo>
                      <a:lnTo>
                        <a:pt x="18487" y="21600"/>
                      </a:lnTo>
                      <a:lnTo>
                        <a:pt x="21600" y="18505"/>
                      </a:lnTo>
                      <a:cubicBezTo>
                        <a:pt x="21600" y="18505"/>
                        <a:pt x="16149" y="13086"/>
                        <a:pt x="16149" y="13086"/>
                      </a:cubicBezTo>
                      <a:close/>
                    </a:path>
                  </a:pathLst>
                </a:custGeom>
                <a:solidFill>
                  <a:srgbClr val="FFFFFF"/>
                </a:solidFill>
                <a:ln w="12700" cap="flat">
                  <a:noFill/>
                  <a:miter lim="400000"/>
                </a:ln>
                <a:effectLst/>
              </p:spPr>
              <p:txBody>
                <a:bodyPr wrap="square" lIns="0" tIns="0" rIns="0" bIns="0" numCol="1" anchor="b">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37" name="Group 46687"/>
              <p:cNvGrpSpPr/>
              <p:nvPr/>
            </p:nvGrpSpPr>
            <p:grpSpPr>
              <a:xfrm>
                <a:off x="622300" y="1885965"/>
                <a:ext cx="762002" cy="762002"/>
                <a:chOff x="0" y="0"/>
                <a:chExt cx="762001" cy="762001"/>
              </a:xfrm>
            </p:grpSpPr>
            <p:sp>
              <p:nvSpPr>
                <p:cNvPr id="41" name="Shape 46685"/>
                <p:cNvSpPr/>
                <p:nvPr/>
              </p:nvSpPr>
              <p:spPr>
                <a:xfrm>
                  <a:off x="0" y="0"/>
                  <a:ext cx="762001" cy="762001"/>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3D9077"/>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2" name="Shape 46686"/>
                <p:cNvSpPr/>
                <p:nvPr/>
              </p:nvSpPr>
              <p:spPr>
                <a:xfrm>
                  <a:off x="203200" y="231045"/>
                  <a:ext cx="355601" cy="299909"/>
                </a:xfrm>
                <a:custGeom>
                  <a:avLst/>
                  <a:gdLst/>
                  <a:ahLst/>
                  <a:cxnLst>
                    <a:cxn ang="0">
                      <a:pos x="wd2" y="hd2"/>
                    </a:cxn>
                    <a:cxn ang="5400000">
                      <a:pos x="wd2" y="hd2"/>
                    </a:cxn>
                    <a:cxn ang="10800000">
                      <a:pos x="wd2" y="hd2"/>
                    </a:cxn>
                    <a:cxn ang="16200000">
                      <a:pos x="wd2" y="hd2"/>
                    </a:cxn>
                  </a:cxnLst>
                  <a:rect l="0" t="0" r="r" b="b"/>
                  <a:pathLst>
                    <a:path w="21600" h="21600" extrusionOk="0">
                      <a:moveTo>
                        <a:pt x="1358" y="0"/>
                      </a:moveTo>
                      <a:cubicBezTo>
                        <a:pt x="612" y="0"/>
                        <a:pt x="0" y="713"/>
                        <a:pt x="0" y="1597"/>
                      </a:cubicBezTo>
                      <a:lnTo>
                        <a:pt x="0" y="20003"/>
                      </a:lnTo>
                      <a:cubicBezTo>
                        <a:pt x="0" y="20887"/>
                        <a:pt x="612" y="21600"/>
                        <a:pt x="1358" y="21600"/>
                      </a:cubicBezTo>
                      <a:lnTo>
                        <a:pt x="18896" y="21600"/>
                      </a:lnTo>
                      <a:cubicBezTo>
                        <a:pt x="19641" y="21600"/>
                        <a:pt x="20242" y="20887"/>
                        <a:pt x="20242" y="20003"/>
                      </a:cubicBezTo>
                      <a:lnTo>
                        <a:pt x="20242" y="15200"/>
                      </a:lnTo>
                      <a:lnTo>
                        <a:pt x="15524" y="15200"/>
                      </a:lnTo>
                      <a:cubicBezTo>
                        <a:pt x="14779" y="15200"/>
                        <a:pt x="14177" y="14487"/>
                        <a:pt x="14177" y="13604"/>
                      </a:cubicBezTo>
                      <a:lnTo>
                        <a:pt x="14177" y="10398"/>
                      </a:lnTo>
                      <a:cubicBezTo>
                        <a:pt x="14177" y="9514"/>
                        <a:pt x="14779" y="8801"/>
                        <a:pt x="15524" y="8801"/>
                      </a:cubicBezTo>
                      <a:lnTo>
                        <a:pt x="20242" y="8801"/>
                      </a:lnTo>
                      <a:lnTo>
                        <a:pt x="20242" y="4803"/>
                      </a:lnTo>
                      <a:cubicBezTo>
                        <a:pt x="20242" y="3919"/>
                        <a:pt x="19641" y="3193"/>
                        <a:pt x="18896" y="3193"/>
                      </a:cubicBezTo>
                      <a:lnTo>
                        <a:pt x="18896" y="1597"/>
                      </a:lnTo>
                      <a:cubicBezTo>
                        <a:pt x="18896" y="713"/>
                        <a:pt x="18295" y="0"/>
                        <a:pt x="17549" y="0"/>
                      </a:cubicBezTo>
                      <a:lnTo>
                        <a:pt x="1358" y="0"/>
                      </a:lnTo>
                      <a:close/>
                      <a:moveTo>
                        <a:pt x="2025" y="1597"/>
                      </a:moveTo>
                      <a:lnTo>
                        <a:pt x="16192" y="1597"/>
                      </a:lnTo>
                      <a:cubicBezTo>
                        <a:pt x="16192" y="1597"/>
                        <a:pt x="17549" y="1593"/>
                        <a:pt x="17549" y="3193"/>
                      </a:cubicBezTo>
                      <a:lnTo>
                        <a:pt x="2025" y="3193"/>
                      </a:lnTo>
                      <a:cubicBezTo>
                        <a:pt x="1653" y="3193"/>
                        <a:pt x="1358" y="2844"/>
                        <a:pt x="1358" y="2401"/>
                      </a:cubicBezTo>
                      <a:cubicBezTo>
                        <a:pt x="1358" y="1960"/>
                        <a:pt x="1653" y="1597"/>
                        <a:pt x="2025" y="1597"/>
                      </a:cubicBezTo>
                      <a:close/>
                      <a:moveTo>
                        <a:pt x="16192" y="9606"/>
                      </a:moveTo>
                      <a:cubicBezTo>
                        <a:pt x="15447" y="9606"/>
                        <a:pt x="14845" y="10318"/>
                        <a:pt x="14845" y="11202"/>
                      </a:cubicBezTo>
                      <a:lnTo>
                        <a:pt x="14845" y="12799"/>
                      </a:lnTo>
                      <a:cubicBezTo>
                        <a:pt x="14845" y="13683"/>
                        <a:pt x="15447" y="14396"/>
                        <a:pt x="16192" y="14396"/>
                      </a:cubicBezTo>
                      <a:lnTo>
                        <a:pt x="20242" y="14396"/>
                      </a:lnTo>
                      <a:cubicBezTo>
                        <a:pt x="20988" y="14396"/>
                        <a:pt x="21600" y="13683"/>
                        <a:pt x="21600" y="12799"/>
                      </a:cubicBezTo>
                      <a:lnTo>
                        <a:pt x="21600" y="11202"/>
                      </a:lnTo>
                      <a:cubicBezTo>
                        <a:pt x="21600" y="10318"/>
                        <a:pt x="20988" y="9606"/>
                        <a:pt x="20242" y="9606"/>
                      </a:cubicBezTo>
                      <a:lnTo>
                        <a:pt x="16192" y="9606"/>
                      </a:lnTo>
                      <a:close/>
                      <a:moveTo>
                        <a:pt x="16871" y="11202"/>
                      </a:moveTo>
                      <a:cubicBezTo>
                        <a:pt x="17243" y="11202"/>
                        <a:pt x="17549" y="11552"/>
                        <a:pt x="17549" y="11994"/>
                      </a:cubicBezTo>
                      <a:cubicBezTo>
                        <a:pt x="17549" y="12436"/>
                        <a:pt x="17243" y="12799"/>
                        <a:pt x="16871" y="12799"/>
                      </a:cubicBezTo>
                      <a:cubicBezTo>
                        <a:pt x="16498" y="12799"/>
                        <a:pt x="16192" y="12436"/>
                        <a:pt x="16192" y="11994"/>
                      </a:cubicBezTo>
                      <a:cubicBezTo>
                        <a:pt x="16192" y="11552"/>
                        <a:pt x="16498" y="11202"/>
                        <a:pt x="16871" y="11202"/>
                      </a:cubicBezTo>
                      <a:close/>
                    </a:path>
                  </a:pathLst>
                </a:custGeom>
                <a:solidFill>
                  <a:srgbClr val="FFFFFF"/>
                </a:solidFill>
                <a:ln w="12700" cap="flat">
                  <a:noFill/>
                  <a:miter lim="400000"/>
                </a:ln>
                <a:effectLst/>
              </p:spPr>
              <p:txBody>
                <a:bodyPr wrap="square" lIns="0" tIns="0" rIns="0" bIns="0"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38" name="Group 46690"/>
              <p:cNvGrpSpPr/>
              <p:nvPr/>
            </p:nvGrpSpPr>
            <p:grpSpPr>
              <a:xfrm>
                <a:off x="-1" y="2381265"/>
                <a:ext cx="508001" cy="508001"/>
                <a:chOff x="0" y="0"/>
                <a:chExt cx="508000" cy="508000"/>
              </a:xfrm>
            </p:grpSpPr>
            <p:sp>
              <p:nvSpPr>
                <p:cNvPr id="39" name="Shape 46688"/>
                <p:cNvSpPr/>
                <p:nvPr/>
              </p:nvSpPr>
              <p:spPr>
                <a:xfrm>
                  <a:off x="0" y="0"/>
                  <a:ext cx="508000" cy="508000"/>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3B6F93"/>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0" name="Shape 46689"/>
                <p:cNvSpPr/>
                <p:nvPr/>
              </p:nvSpPr>
              <p:spPr>
                <a:xfrm>
                  <a:off x="139700" y="107641"/>
                  <a:ext cx="228600" cy="292719"/>
                </a:xfrm>
                <a:custGeom>
                  <a:avLst/>
                  <a:gdLst/>
                  <a:ahLst/>
                  <a:cxnLst>
                    <a:cxn ang="0">
                      <a:pos x="wd2" y="hd2"/>
                    </a:cxn>
                    <a:cxn ang="5400000">
                      <a:pos x="wd2" y="hd2"/>
                    </a:cxn>
                    <a:cxn ang="10800000">
                      <a:pos x="wd2" y="hd2"/>
                    </a:cxn>
                    <a:cxn ang="16200000">
                      <a:pos x="wd2" y="hd2"/>
                    </a:cxn>
                  </a:cxnLst>
                  <a:rect l="0" t="0" r="r" b="b"/>
                  <a:pathLst>
                    <a:path w="21600" h="21600" extrusionOk="0">
                      <a:moveTo>
                        <a:pt x="10800" y="4536"/>
                      </a:moveTo>
                      <a:cubicBezTo>
                        <a:pt x="8047" y="4536"/>
                        <a:pt x="5815" y="6276"/>
                        <a:pt x="5815" y="8424"/>
                      </a:cubicBezTo>
                      <a:cubicBezTo>
                        <a:pt x="5815" y="10571"/>
                        <a:pt x="8047" y="12312"/>
                        <a:pt x="10800" y="12312"/>
                      </a:cubicBezTo>
                      <a:cubicBezTo>
                        <a:pt x="13553" y="12312"/>
                        <a:pt x="15784" y="10571"/>
                        <a:pt x="15784" y="8424"/>
                      </a:cubicBezTo>
                      <a:cubicBezTo>
                        <a:pt x="15784" y="6276"/>
                        <a:pt x="13553" y="4536"/>
                        <a:pt x="10800" y="4536"/>
                      </a:cubicBezTo>
                      <a:close/>
                      <a:moveTo>
                        <a:pt x="10800" y="21600"/>
                      </a:moveTo>
                      <a:cubicBezTo>
                        <a:pt x="10800" y="21600"/>
                        <a:pt x="0" y="13077"/>
                        <a:pt x="0" y="8424"/>
                      </a:cubicBezTo>
                      <a:cubicBezTo>
                        <a:pt x="0" y="3772"/>
                        <a:pt x="4835" y="0"/>
                        <a:pt x="10800" y="0"/>
                      </a:cubicBezTo>
                      <a:cubicBezTo>
                        <a:pt x="16764" y="0"/>
                        <a:pt x="21600" y="3772"/>
                        <a:pt x="21600" y="8424"/>
                      </a:cubicBezTo>
                      <a:cubicBezTo>
                        <a:pt x="21600" y="13077"/>
                        <a:pt x="10800" y="21600"/>
                        <a:pt x="10800" y="21600"/>
                      </a:cubicBezTo>
                      <a:close/>
                    </a:path>
                  </a:pathLst>
                </a:custGeom>
                <a:solidFill>
                  <a:srgbClr val="FFFFFF"/>
                </a:solidFill>
                <a:ln w="12700" cap="flat">
                  <a:noFill/>
                  <a:miter lim="400000"/>
                </a:ln>
                <a:effectLst/>
              </p:spPr>
              <p:txBody>
                <a:bodyPr wrap="square" lIns="53578" tIns="53578" rIns="53578" bIns="53578"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ts val="0"/>
                    </a:spcBef>
                    <a:spcAft>
                      <a:spcPct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1" sz="1582"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grpSp>
        </p:grpSp>
        <p:sp>
          <p:nvSpPr>
            <p:cNvPr id="13" name="Shape 46692"/>
            <p:cNvSpPr/>
            <p:nvPr/>
          </p:nvSpPr>
          <p:spPr>
            <a:xfrm>
              <a:off x="5796552" y="4341776"/>
              <a:ext cx="2276919" cy="2882701"/>
            </a:xfrm>
            <a:custGeom>
              <a:avLst/>
              <a:gdLst/>
              <a:ahLst/>
              <a:cxnLst>
                <a:cxn ang="0">
                  <a:pos x="wd2" y="hd2"/>
                </a:cxn>
                <a:cxn ang="5400000">
                  <a:pos x="wd2" y="hd2"/>
                </a:cxn>
                <a:cxn ang="10800000">
                  <a:pos x="wd2" y="hd2"/>
                </a:cxn>
                <a:cxn ang="16200000">
                  <a:pos x="wd2" y="hd2"/>
                </a:cxn>
              </a:cxnLst>
              <a:rect l="0" t="0"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rgbClr val="92D050"/>
            </a:solidFill>
            <a:ln w="12700" cap="flat">
              <a:noFill/>
              <a:miter lim="400000"/>
            </a:ln>
            <a:effectLst/>
          </p:spPr>
          <p:txBody>
            <a:bodyPr wrap="square" lIns="26789" tIns="26789" rIns="26789" bIns="26789"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4" name="Group 46711"/>
            <p:cNvGrpSpPr/>
            <p:nvPr/>
          </p:nvGrpSpPr>
          <p:grpSpPr>
            <a:xfrm>
              <a:off x="5665009" y="1479534"/>
              <a:ext cx="2408463" cy="3395572"/>
              <a:chOff x="-2" y="0"/>
              <a:chExt cx="2408461" cy="3395571"/>
            </a:xfrm>
          </p:grpSpPr>
          <p:grpSp>
            <p:nvGrpSpPr>
              <p:cNvPr id="15" name="Group 46695"/>
              <p:cNvGrpSpPr/>
              <p:nvPr/>
            </p:nvGrpSpPr>
            <p:grpSpPr>
              <a:xfrm>
                <a:off x="-2" y="0"/>
                <a:ext cx="1270002" cy="1270002"/>
                <a:chOff x="-1" y="0"/>
                <a:chExt cx="1270001" cy="1270001"/>
              </a:xfrm>
            </p:grpSpPr>
            <p:sp>
              <p:nvSpPr>
                <p:cNvPr id="31" name="Shape 46693"/>
                <p:cNvSpPr/>
                <p:nvPr/>
              </p:nvSpPr>
              <p:spPr>
                <a:xfrm flipH="1">
                  <a:off x="-1" y="0"/>
                  <a:ext cx="1270001" cy="1270001"/>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EBAC07"/>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 name="Shape 46694"/>
                <p:cNvSpPr/>
                <p:nvPr/>
              </p:nvSpPr>
              <p:spPr>
                <a:xfrm>
                  <a:off x="368228" y="342830"/>
                  <a:ext cx="533545" cy="533540"/>
                </a:xfrm>
                <a:custGeom>
                  <a:avLst/>
                  <a:gdLst/>
                  <a:ahLst/>
                  <a:cxnLst>
                    <a:cxn ang="0">
                      <a:pos x="wd2" y="hd2"/>
                    </a:cxn>
                    <a:cxn ang="5400000">
                      <a:pos x="wd2" y="hd2"/>
                    </a:cxn>
                    <a:cxn ang="10800000">
                      <a:pos x="wd2" y="hd2"/>
                    </a:cxn>
                    <a:cxn ang="16200000">
                      <a:pos x="wd2" y="hd2"/>
                    </a:cxn>
                  </a:cxnLst>
                  <a:rect l="0" t="0" r="r" b="b"/>
                  <a:pathLst>
                    <a:path w="21600" h="21600" extrusionOk="0">
                      <a:moveTo>
                        <a:pt x="14175" y="2948"/>
                      </a:moveTo>
                      <a:lnTo>
                        <a:pt x="14175" y="4932"/>
                      </a:lnTo>
                      <a:lnTo>
                        <a:pt x="20250" y="10125"/>
                      </a:lnTo>
                      <a:lnTo>
                        <a:pt x="13327" y="14506"/>
                      </a:lnTo>
                      <a:cubicBezTo>
                        <a:pt x="13327" y="14506"/>
                        <a:pt x="21600" y="20250"/>
                        <a:pt x="21600" y="20250"/>
                      </a:cubicBezTo>
                      <a:lnTo>
                        <a:pt x="21600" y="9450"/>
                      </a:lnTo>
                      <a:cubicBezTo>
                        <a:pt x="21600" y="9450"/>
                        <a:pt x="14175" y="2948"/>
                        <a:pt x="14175" y="2948"/>
                      </a:cubicBezTo>
                      <a:close/>
                      <a:moveTo>
                        <a:pt x="7425" y="4932"/>
                      </a:moveTo>
                      <a:lnTo>
                        <a:pt x="7425" y="2948"/>
                      </a:lnTo>
                      <a:lnTo>
                        <a:pt x="0" y="9450"/>
                      </a:lnTo>
                      <a:lnTo>
                        <a:pt x="0" y="20250"/>
                      </a:lnTo>
                      <a:lnTo>
                        <a:pt x="8298" y="14506"/>
                      </a:lnTo>
                      <a:lnTo>
                        <a:pt x="1350" y="10125"/>
                      </a:lnTo>
                      <a:cubicBezTo>
                        <a:pt x="1350" y="10125"/>
                        <a:pt x="7425" y="4932"/>
                        <a:pt x="7425" y="4932"/>
                      </a:cubicBezTo>
                      <a:close/>
                      <a:moveTo>
                        <a:pt x="20925" y="21600"/>
                      </a:moveTo>
                      <a:lnTo>
                        <a:pt x="675" y="21600"/>
                      </a:lnTo>
                      <a:lnTo>
                        <a:pt x="9450" y="15525"/>
                      </a:lnTo>
                      <a:lnTo>
                        <a:pt x="12150" y="15525"/>
                      </a:lnTo>
                      <a:cubicBezTo>
                        <a:pt x="12150" y="15525"/>
                        <a:pt x="20925" y="21600"/>
                        <a:pt x="20925" y="21600"/>
                      </a:cubicBezTo>
                      <a:close/>
                      <a:moveTo>
                        <a:pt x="12825" y="8100"/>
                      </a:moveTo>
                      <a:lnTo>
                        <a:pt x="12825" y="0"/>
                      </a:lnTo>
                      <a:lnTo>
                        <a:pt x="8775" y="0"/>
                      </a:lnTo>
                      <a:lnTo>
                        <a:pt x="8775" y="8100"/>
                      </a:lnTo>
                      <a:lnTo>
                        <a:pt x="6750" y="8100"/>
                      </a:lnTo>
                      <a:lnTo>
                        <a:pt x="10748" y="12151"/>
                      </a:lnTo>
                      <a:lnTo>
                        <a:pt x="14850" y="8100"/>
                      </a:lnTo>
                      <a:cubicBezTo>
                        <a:pt x="14850" y="8100"/>
                        <a:pt x="12825" y="8100"/>
                        <a:pt x="12825" y="8100"/>
                      </a:cubicBezTo>
                      <a:close/>
                    </a:path>
                  </a:pathLst>
                </a:custGeom>
                <a:solidFill>
                  <a:srgbClr val="FFFFFF"/>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Group 46698"/>
              <p:cNvGrpSpPr/>
              <p:nvPr/>
            </p:nvGrpSpPr>
            <p:grpSpPr>
              <a:xfrm>
                <a:off x="977900" y="585968"/>
                <a:ext cx="1016001" cy="1016001"/>
                <a:chOff x="0" y="0"/>
                <a:chExt cx="1016000" cy="1016000"/>
              </a:xfrm>
            </p:grpSpPr>
            <p:sp>
              <p:nvSpPr>
                <p:cNvPr id="29" name="Shape 46696"/>
                <p:cNvSpPr/>
                <p:nvPr/>
              </p:nvSpPr>
              <p:spPr>
                <a:xfrm flipH="1">
                  <a:off x="0" y="0"/>
                  <a:ext cx="1016000" cy="1016000"/>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A2B932"/>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 name="Shape 46697"/>
                <p:cNvSpPr/>
                <p:nvPr/>
              </p:nvSpPr>
              <p:spPr>
                <a:xfrm>
                  <a:off x="292881" y="319605"/>
                  <a:ext cx="430237" cy="376790"/>
                </a:xfrm>
                <a:custGeom>
                  <a:avLst/>
                  <a:gdLst/>
                  <a:ahLst/>
                  <a:cxnLst>
                    <a:cxn ang="0">
                      <a:pos x="wd2" y="hd2"/>
                    </a:cxn>
                    <a:cxn ang="5400000">
                      <a:pos x="wd2" y="hd2"/>
                    </a:cxn>
                    <a:cxn ang="10800000">
                      <a:pos x="wd2" y="hd2"/>
                    </a:cxn>
                    <a:cxn ang="16200000">
                      <a:pos x="wd2" y="hd2"/>
                    </a:cxn>
                  </a:cxnLst>
                  <a:rect l="0" t="0" r="r" b="b"/>
                  <a:pathLst>
                    <a:path w="20374" h="20123" extrusionOk="0">
                      <a:moveTo>
                        <a:pt x="10187" y="20123"/>
                      </a:moveTo>
                      <a:cubicBezTo>
                        <a:pt x="10187" y="20123"/>
                        <a:pt x="10187" y="20123"/>
                        <a:pt x="6628" y="17065"/>
                      </a:cubicBezTo>
                      <a:cubicBezTo>
                        <a:pt x="3070" y="14008"/>
                        <a:pt x="1313" y="11378"/>
                        <a:pt x="503" y="9387"/>
                      </a:cubicBezTo>
                      <a:cubicBezTo>
                        <a:pt x="-613" y="6640"/>
                        <a:pt x="26" y="1598"/>
                        <a:pt x="3438" y="366"/>
                      </a:cubicBezTo>
                      <a:cubicBezTo>
                        <a:pt x="8541" y="-1477"/>
                        <a:pt x="10187" y="4245"/>
                        <a:pt x="10187" y="4245"/>
                      </a:cubicBezTo>
                      <a:cubicBezTo>
                        <a:pt x="10187" y="4245"/>
                        <a:pt x="11833" y="-1477"/>
                        <a:pt x="16936" y="366"/>
                      </a:cubicBezTo>
                      <a:cubicBezTo>
                        <a:pt x="20348" y="1598"/>
                        <a:pt x="20987" y="6640"/>
                        <a:pt x="19871" y="9387"/>
                      </a:cubicBezTo>
                      <a:cubicBezTo>
                        <a:pt x="19061" y="11378"/>
                        <a:pt x="17304" y="14008"/>
                        <a:pt x="13746" y="17065"/>
                      </a:cubicBezTo>
                      <a:cubicBezTo>
                        <a:pt x="10187" y="20123"/>
                        <a:pt x="10187" y="20123"/>
                        <a:pt x="10187" y="20123"/>
                      </a:cubicBezTo>
                      <a:close/>
                    </a:path>
                  </a:pathLst>
                </a:custGeom>
                <a:solidFill>
                  <a:srgbClr val="FFFFFF"/>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ts val="0"/>
                    </a:spcBef>
                    <a:spcAft>
                      <a:spcPct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1" sz="1582"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grpSp>
          <p:grpSp>
            <p:nvGrpSpPr>
              <p:cNvPr id="17" name="Group 46701"/>
              <p:cNvGrpSpPr/>
              <p:nvPr/>
            </p:nvGrpSpPr>
            <p:grpSpPr>
              <a:xfrm>
                <a:off x="1494057" y="1393020"/>
                <a:ext cx="762002" cy="762002"/>
                <a:chOff x="-1" y="0"/>
                <a:chExt cx="762001" cy="762001"/>
              </a:xfrm>
            </p:grpSpPr>
            <p:sp>
              <p:nvSpPr>
                <p:cNvPr id="27" name="Shape 46699"/>
                <p:cNvSpPr/>
                <p:nvPr/>
              </p:nvSpPr>
              <p:spPr>
                <a:xfrm flipH="1">
                  <a:off x="-1" y="0"/>
                  <a:ext cx="762001" cy="762001"/>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4C6062"/>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 name="Shape 46700"/>
                <p:cNvSpPr/>
                <p:nvPr/>
              </p:nvSpPr>
              <p:spPr>
                <a:xfrm flipH="1">
                  <a:off x="179832" y="205305"/>
                  <a:ext cx="376936" cy="376790"/>
                </a:xfrm>
                <a:custGeom>
                  <a:avLst/>
                  <a:gdLst/>
                  <a:ahLst/>
                  <a:cxnLst>
                    <a:cxn ang="0">
                      <a:pos x="wd2" y="hd2"/>
                    </a:cxn>
                    <a:cxn ang="5400000">
                      <a:pos x="wd2" y="hd2"/>
                    </a:cxn>
                    <a:cxn ang="10800000">
                      <a:pos x="wd2" y="hd2"/>
                    </a:cxn>
                    <a:cxn ang="16200000">
                      <a:pos x="wd2" y="hd2"/>
                    </a:cxn>
                  </a:cxnLst>
                  <a:rect l="0" t="0" r="r" b="b"/>
                  <a:pathLst>
                    <a:path w="21600" h="21600" extrusionOk="0">
                      <a:moveTo>
                        <a:pt x="8689" y="3102"/>
                      </a:moveTo>
                      <a:cubicBezTo>
                        <a:pt x="10181" y="3102"/>
                        <a:pt x="11584" y="3680"/>
                        <a:pt x="12638" y="4729"/>
                      </a:cubicBezTo>
                      <a:cubicBezTo>
                        <a:pt x="13691" y="5775"/>
                        <a:pt x="14270" y="7167"/>
                        <a:pt x="14270" y="8646"/>
                      </a:cubicBezTo>
                      <a:cubicBezTo>
                        <a:pt x="14270" y="10126"/>
                        <a:pt x="13691" y="11517"/>
                        <a:pt x="12638" y="12563"/>
                      </a:cubicBezTo>
                      <a:cubicBezTo>
                        <a:pt x="11584" y="13612"/>
                        <a:pt x="10181" y="14190"/>
                        <a:pt x="8689" y="14190"/>
                      </a:cubicBezTo>
                      <a:cubicBezTo>
                        <a:pt x="7197" y="14190"/>
                        <a:pt x="5795" y="13612"/>
                        <a:pt x="4741" y="12563"/>
                      </a:cubicBezTo>
                      <a:cubicBezTo>
                        <a:pt x="3688" y="11517"/>
                        <a:pt x="3108" y="10125"/>
                        <a:pt x="3108" y="8646"/>
                      </a:cubicBezTo>
                      <a:cubicBezTo>
                        <a:pt x="3108" y="7166"/>
                        <a:pt x="3688" y="5775"/>
                        <a:pt x="4741" y="4729"/>
                      </a:cubicBezTo>
                      <a:cubicBezTo>
                        <a:pt x="5795" y="3680"/>
                        <a:pt x="7197" y="3102"/>
                        <a:pt x="8689" y="3102"/>
                      </a:cubicBezTo>
                      <a:close/>
                      <a:moveTo>
                        <a:pt x="16149" y="13086"/>
                      </a:moveTo>
                      <a:cubicBezTo>
                        <a:pt x="16951" y="11758"/>
                        <a:pt x="17378" y="10235"/>
                        <a:pt x="17378" y="8646"/>
                      </a:cubicBezTo>
                      <a:cubicBezTo>
                        <a:pt x="17378" y="6336"/>
                        <a:pt x="16474" y="4164"/>
                        <a:pt x="14832" y="2531"/>
                      </a:cubicBezTo>
                      <a:cubicBezTo>
                        <a:pt x="13191" y="899"/>
                        <a:pt x="11009" y="0"/>
                        <a:pt x="8689" y="0"/>
                      </a:cubicBezTo>
                      <a:cubicBezTo>
                        <a:pt x="6370" y="0"/>
                        <a:pt x="4188" y="899"/>
                        <a:pt x="2547" y="2531"/>
                      </a:cubicBezTo>
                      <a:cubicBezTo>
                        <a:pt x="905" y="4164"/>
                        <a:pt x="0" y="6336"/>
                        <a:pt x="0" y="8646"/>
                      </a:cubicBezTo>
                      <a:cubicBezTo>
                        <a:pt x="0" y="10957"/>
                        <a:pt x="905" y="13128"/>
                        <a:pt x="2547" y="14762"/>
                      </a:cubicBezTo>
                      <a:cubicBezTo>
                        <a:pt x="4188" y="16393"/>
                        <a:pt x="6369" y="17292"/>
                        <a:pt x="8689" y="17292"/>
                      </a:cubicBezTo>
                      <a:cubicBezTo>
                        <a:pt x="8689" y="17292"/>
                        <a:pt x="8689" y="17292"/>
                        <a:pt x="8690" y="17292"/>
                      </a:cubicBezTo>
                      <a:cubicBezTo>
                        <a:pt x="10229" y="17292"/>
                        <a:pt x="11708" y="16896"/>
                        <a:pt x="13008" y="16152"/>
                      </a:cubicBezTo>
                      <a:lnTo>
                        <a:pt x="18487" y="21600"/>
                      </a:lnTo>
                      <a:lnTo>
                        <a:pt x="21600" y="18505"/>
                      </a:lnTo>
                      <a:cubicBezTo>
                        <a:pt x="21600" y="18505"/>
                        <a:pt x="16149" y="13086"/>
                        <a:pt x="16149" y="13086"/>
                      </a:cubicBezTo>
                      <a:close/>
                    </a:path>
                  </a:pathLst>
                </a:custGeom>
                <a:solidFill>
                  <a:srgbClr val="FFFFFF"/>
                </a:solidFill>
                <a:ln w="12700" cap="flat">
                  <a:noFill/>
                  <a:miter lim="400000"/>
                </a:ln>
                <a:effectLst/>
              </p:spPr>
              <p:txBody>
                <a:bodyPr wrap="square" lIns="0" tIns="0" rIns="0" bIns="0" numCol="1" anchor="b">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8" name="Group 46704"/>
              <p:cNvGrpSpPr/>
              <p:nvPr/>
            </p:nvGrpSpPr>
            <p:grpSpPr>
              <a:xfrm>
                <a:off x="1036857" y="1873265"/>
                <a:ext cx="762002" cy="762002"/>
                <a:chOff x="-1" y="0"/>
                <a:chExt cx="762001" cy="762001"/>
              </a:xfrm>
            </p:grpSpPr>
            <p:sp>
              <p:nvSpPr>
                <p:cNvPr id="25" name="Shape 46702"/>
                <p:cNvSpPr/>
                <p:nvPr/>
              </p:nvSpPr>
              <p:spPr>
                <a:xfrm flipH="1">
                  <a:off x="-1" y="0"/>
                  <a:ext cx="762001" cy="762001"/>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3D9077"/>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Shape 46703"/>
                <p:cNvSpPr/>
                <p:nvPr/>
              </p:nvSpPr>
              <p:spPr>
                <a:xfrm>
                  <a:off x="193272" y="255813"/>
                  <a:ext cx="375457" cy="250374"/>
                </a:xfrm>
                <a:custGeom>
                  <a:avLst/>
                  <a:gdLst/>
                  <a:ahLst/>
                  <a:cxnLst>
                    <a:cxn ang="0">
                      <a:pos x="wd2" y="hd2"/>
                    </a:cxn>
                    <a:cxn ang="5400000">
                      <a:pos x="wd2" y="hd2"/>
                    </a:cxn>
                    <a:cxn ang="10800000">
                      <a:pos x="wd2" y="hd2"/>
                    </a:cxn>
                    <a:cxn ang="16200000">
                      <a:pos x="wd2" y="hd2"/>
                    </a:cxn>
                  </a:cxnLst>
                  <a:rect l="0" t="0" r="r" b="b"/>
                  <a:pathLst>
                    <a:path w="21600" h="21600" extrusionOk="0">
                      <a:moveTo>
                        <a:pt x="17973" y="7123"/>
                      </a:moveTo>
                      <a:cubicBezTo>
                        <a:pt x="17480" y="3071"/>
                        <a:pt x="15112" y="0"/>
                        <a:pt x="12266" y="0"/>
                      </a:cubicBezTo>
                      <a:cubicBezTo>
                        <a:pt x="10500" y="0"/>
                        <a:pt x="8919" y="1182"/>
                        <a:pt x="7855" y="3045"/>
                      </a:cubicBezTo>
                      <a:cubicBezTo>
                        <a:pt x="7580" y="2944"/>
                        <a:pt x="7293" y="2889"/>
                        <a:pt x="6998" y="2889"/>
                      </a:cubicBezTo>
                      <a:cubicBezTo>
                        <a:pt x="5273" y="2889"/>
                        <a:pt x="3837" y="4729"/>
                        <a:pt x="3514" y="7170"/>
                      </a:cubicBezTo>
                      <a:cubicBezTo>
                        <a:pt x="1482" y="8076"/>
                        <a:pt x="0" y="10894"/>
                        <a:pt x="0" y="14232"/>
                      </a:cubicBezTo>
                      <a:cubicBezTo>
                        <a:pt x="0" y="18301"/>
                        <a:pt x="2202" y="21600"/>
                        <a:pt x="4918" y="21600"/>
                      </a:cubicBezTo>
                      <a:lnTo>
                        <a:pt x="16682" y="21600"/>
                      </a:lnTo>
                      <a:cubicBezTo>
                        <a:pt x="19398" y="21600"/>
                        <a:pt x="21600" y="18301"/>
                        <a:pt x="21600" y="14232"/>
                      </a:cubicBezTo>
                      <a:cubicBezTo>
                        <a:pt x="21600" y="10833"/>
                        <a:pt x="20063" y="7973"/>
                        <a:pt x="17973" y="7123"/>
                      </a:cubicBezTo>
                      <a:close/>
                    </a:path>
                  </a:pathLst>
                </a:custGeom>
                <a:solidFill>
                  <a:srgbClr val="FFFFFF"/>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solidFill>
                        <a:srgbClr val="4C4C4C"/>
                      </a:solidFill>
                    </a:defRPr>
                  </a:pPr>
                  <a:endParaRPr kumimoji="1" sz="1800" b="0" i="0" u="none" strike="noStrike" kern="1200" cap="none" spc="0" normalizeH="0" baseline="0" noProof="0">
                    <a:ln>
                      <a:noFill/>
                    </a:ln>
                    <a:solidFill>
                      <a:srgbClr val="4C4C4C"/>
                    </a:solidFill>
                    <a:effectLst/>
                    <a:uLnTx/>
                    <a:uFillTx/>
                    <a:latin typeface="微软雅黑" panose="020B0503020204020204" pitchFamily="34" charset="-122"/>
                    <a:ea typeface="微软雅黑" panose="020B0503020204020204" pitchFamily="34" charset="-122"/>
                    <a:cs typeface="+mn-cs"/>
                  </a:endParaRPr>
                </a:p>
              </p:txBody>
            </p:sp>
          </p:grpSp>
          <p:grpSp>
            <p:nvGrpSpPr>
              <p:cNvPr id="19" name="Group 46707"/>
              <p:cNvGrpSpPr/>
              <p:nvPr/>
            </p:nvGrpSpPr>
            <p:grpSpPr>
              <a:xfrm>
                <a:off x="1379757" y="2633569"/>
                <a:ext cx="762002" cy="762002"/>
                <a:chOff x="-1" y="0"/>
                <a:chExt cx="762001" cy="762001"/>
              </a:xfrm>
            </p:grpSpPr>
            <p:sp>
              <p:nvSpPr>
                <p:cNvPr id="23" name="Shape 46705"/>
                <p:cNvSpPr/>
                <p:nvPr/>
              </p:nvSpPr>
              <p:spPr>
                <a:xfrm flipH="1">
                  <a:off x="-1" y="0"/>
                  <a:ext cx="762001" cy="762001"/>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EBAC07"/>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 name="Shape 46706"/>
                <p:cNvSpPr/>
                <p:nvPr/>
              </p:nvSpPr>
              <p:spPr>
                <a:xfrm>
                  <a:off x="221517" y="203061"/>
                  <a:ext cx="318967" cy="355878"/>
                </a:xfrm>
                <a:custGeom>
                  <a:avLst/>
                  <a:gdLst/>
                  <a:ahLst/>
                  <a:cxnLst>
                    <a:cxn ang="0">
                      <a:pos x="wd2" y="hd2"/>
                    </a:cxn>
                    <a:cxn ang="5400000">
                      <a:pos x="wd2" y="hd2"/>
                    </a:cxn>
                    <a:cxn ang="10800000">
                      <a:pos x="wd2" y="hd2"/>
                    </a:cxn>
                    <a:cxn ang="16200000">
                      <a:pos x="wd2" y="hd2"/>
                    </a:cxn>
                  </a:cxnLst>
                  <a:rect l="0" t="0" r="r" b="b"/>
                  <a:pathLst>
                    <a:path w="21066" h="21120" extrusionOk="0">
                      <a:moveTo>
                        <a:pt x="7115" y="3487"/>
                      </a:moveTo>
                      <a:cubicBezTo>
                        <a:pt x="6224" y="2687"/>
                        <a:pt x="4773" y="2692"/>
                        <a:pt x="3875" y="3499"/>
                      </a:cubicBezTo>
                      <a:cubicBezTo>
                        <a:pt x="2977" y="4307"/>
                        <a:pt x="2971" y="5610"/>
                        <a:pt x="3862" y="6411"/>
                      </a:cubicBezTo>
                      <a:cubicBezTo>
                        <a:pt x="4753" y="7212"/>
                        <a:pt x="6204" y="7206"/>
                        <a:pt x="7102" y="6399"/>
                      </a:cubicBezTo>
                      <a:cubicBezTo>
                        <a:pt x="8000" y="5592"/>
                        <a:pt x="8007" y="4289"/>
                        <a:pt x="7115" y="3487"/>
                      </a:cubicBezTo>
                      <a:close/>
                      <a:moveTo>
                        <a:pt x="21066" y="17081"/>
                      </a:moveTo>
                      <a:lnTo>
                        <a:pt x="20939" y="17196"/>
                      </a:lnTo>
                      <a:lnTo>
                        <a:pt x="20953" y="17209"/>
                      </a:lnTo>
                      <a:lnTo>
                        <a:pt x="16611" y="21120"/>
                      </a:lnTo>
                      <a:lnTo>
                        <a:pt x="15331" y="19970"/>
                      </a:lnTo>
                      <a:lnTo>
                        <a:pt x="16860" y="18596"/>
                      </a:lnTo>
                      <a:lnTo>
                        <a:pt x="15612" y="17474"/>
                      </a:lnTo>
                      <a:lnTo>
                        <a:pt x="14083" y="18848"/>
                      </a:lnTo>
                      <a:lnTo>
                        <a:pt x="12803" y="17698"/>
                      </a:lnTo>
                      <a:lnTo>
                        <a:pt x="15285" y="15471"/>
                      </a:lnTo>
                      <a:lnTo>
                        <a:pt x="8234" y="9136"/>
                      </a:lnTo>
                      <a:cubicBezTo>
                        <a:pt x="6139" y="10247"/>
                        <a:pt x="3399" y="10002"/>
                        <a:pt x="1600" y="8385"/>
                      </a:cubicBezTo>
                      <a:cubicBezTo>
                        <a:pt x="-534" y="6467"/>
                        <a:pt x="-533" y="3358"/>
                        <a:pt x="1602" y="1439"/>
                      </a:cubicBezTo>
                      <a:cubicBezTo>
                        <a:pt x="3737" y="-479"/>
                        <a:pt x="7198" y="-480"/>
                        <a:pt x="9331" y="1437"/>
                      </a:cubicBezTo>
                      <a:cubicBezTo>
                        <a:pt x="11108" y="3034"/>
                        <a:pt x="11395" y="5454"/>
                        <a:pt x="10211" y="7328"/>
                      </a:cubicBezTo>
                      <a:cubicBezTo>
                        <a:pt x="10211" y="7328"/>
                        <a:pt x="21066" y="17081"/>
                        <a:pt x="21066" y="17081"/>
                      </a:cubicBezTo>
                      <a:close/>
                    </a:path>
                  </a:pathLst>
                </a:custGeom>
                <a:solidFill>
                  <a:srgbClr val="FFFFFF"/>
                </a:solidFill>
                <a:ln w="12700" cap="flat">
                  <a:noFill/>
                  <a:miter lim="400000"/>
                </a:ln>
                <a:effectLst/>
              </p:spPr>
              <p:txBody>
                <a:bodyPr wrap="square" lIns="20092" tIns="20092" rIns="20092" bIns="20092"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ts val="0"/>
                    </a:spcBef>
                    <a:spcAft>
                      <a:spcPct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1" sz="1582"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grpSp>
          <p:grpSp>
            <p:nvGrpSpPr>
              <p:cNvPr id="20" name="Group 46710"/>
              <p:cNvGrpSpPr/>
              <p:nvPr/>
            </p:nvGrpSpPr>
            <p:grpSpPr>
              <a:xfrm>
                <a:off x="1900458" y="2381265"/>
                <a:ext cx="508001" cy="508001"/>
                <a:chOff x="0" y="0"/>
                <a:chExt cx="508000" cy="508000"/>
              </a:xfrm>
            </p:grpSpPr>
            <p:sp>
              <p:nvSpPr>
                <p:cNvPr id="21" name="Shape 46708"/>
                <p:cNvSpPr/>
                <p:nvPr/>
              </p:nvSpPr>
              <p:spPr>
                <a:xfrm flipH="1">
                  <a:off x="0" y="0"/>
                  <a:ext cx="508000" cy="508000"/>
                </a:xfrm>
                <a:custGeom>
                  <a:avLst/>
                  <a:gdLst/>
                  <a:ahLst/>
                  <a:cxnLst>
                    <a:cxn ang="0">
                      <a:pos x="wd2" y="hd2"/>
                    </a:cxn>
                    <a:cxn ang="5400000">
                      <a:pos x="wd2" y="hd2"/>
                    </a:cxn>
                    <a:cxn ang="10800000">
                      <a:pos x="wd2" y="hd2"/>
                    </a:cxn>
                    <a:cxn ang="16200000">
                      <a:pos x="wd2" y="hd2"/>
                    </a:cxn>
                  </a:cxnLst>
                  <a:rect l="0" t="0" r="r" b="b"/>
                  <a:pathLst>
                    <a:path w="18957" h="18957" extrusionOk="0">
                      <a:moveTo>
                        <a:pt x="18066" y="5473"/>
                      </a:moveTo>
                      <a:cubicBezTo>
                        <a:pt x="20278" y="10216"/>
                        <a:pt x="18226" y="15854"/>
                        <a:pt x="13483" y="18066"/>
                      </a:cubicBezTo>
                      <a:cubicBezTo>
                        <a:pt x="8740" y="20278"/>
                        <a:pt x="3102" y="18226"/>
                        <a:pt x="890" y="13483"/>
                      </a:cubicBezTo>
                      <a:cubicBezTo>
                        <a:pt x="-1322" y="8740"/>
                        <a:pt x="730" y="3102"/>
                        <a:pt x="5473" y="890"/>
                      </a:cubicBezTo>
                      <a:cubicBezTo>
                        <a:pt x="10216" y="-1322"/>
                        <a:pt x="15854" y="730"/>
                        <a:pt x="18066" y="5473"/>
                      </a:cubicBezTo>
                      <a:close/>
                    </a:path>
                  </a:pathLst>
                </a:custGeom>
                <a:solidFill>
                  <a:srgbClr val="3B6F93"/>
                </a:solidFill>
                <a:ln w="12700" cap="flat">
                  <a:noFill/>
                  <a:miter lim="400000"/>
                </a:ln>
                <a:effectLst/>
              </p:spPr>
              <p:txBody>
                <a:bodyPr wrap="square" lIns="0" tIns="0" rIns="0" bIns="0" numCol="1" anchor="t">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 name="Shape 46709"/>
                <p:cNvSpPr/>
                <p:nvPr/>
              </p:nvSpPr>
              <p:spPr>
                <a:xfrm>
                  <a:off x="139021" y="139122"/>
                  <a:ext cx="204558" cy="251764"/>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a:ln w="12700" cap="flat">
                  <a:noFill/>
                  <a:miter lim="400000"/>
                </a:ln>
                <a:effectLst/>
              </p:spPr>
              <p:txBody>
                <a:bodyPr wrap="square" lIns="0" tIns="0" rIns="0" bIns="0" numCol="1" anchor="ctr">
                  <a:no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sp>
        <p:nvSpPr>
          <p:cNvPr id="4" name="矩形 3"/>
          <p:cNvSpPr/>
          <p:nvPr/>
        </p:nvSpPr>
        <p:spPr>
          <a:xfrm>
            <a:off x="2282619" y="5315973"/>
            <a:ext cx="902811"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標楷體" panose="03000509000000000000" pitchFamily="65" charset="-120"/>
                <a:ea typeface="標楷體" panose="03000509000000000000" pitchFamily="65" charset="-120"/>
                <a:cs typeface="+mn-cs"/>
              </a:rPr>
              <a:t>教師</a:t>
            </a:r>
          </a:p>
        </p:txBody>
      </p:sp>
      <p:sp>
        <p:nvSpPr>
          <p:cNvPr id="67" name="矩形 66"/>
          <p:cNvSpPr/>
          <p:nvPr/>
        </p:nvSpPr>
        <p:spPr>
          <a:xfrm>
            <a:off x="5880659" y="5289844"/>
            <a:ext cx="902811"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標楷體" panose="03000509000000000000" pitchFamily="65" charset="-120"/>
                <a:ea typeface="標楷體" panose="03000509000000000000" pitchFamily="65" charset="-120"/>
                <a:cs typeface="+mn-cs"/>
              </a:rPr>
              <a:t>學生</a:t>
            </a:r>
          </a:p>
        </p:txBody>
      </p:sp>
      <p:sp>
        <p:nvSpPr>
          <p:cNvPr id="68" name="文字方塊 67"/>
          <p:cNvSpPr txBox="1"/>
          <p:nvPr/>
        </p:nvSpPr>
        <p:spPr>
          <a:xfrm>
            <a:off x="116095" y="1239116"/>
            <a:ext cx="2386957" cy="2308324"/>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遣詞用字需要更精準。</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提供思考的情境是有必要的。</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學習遷移是有可能發生的。</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放在學習單或小考是可行。</a:t>
            </a:r>
          </a:p>
        </p:txBody>
      </p:sp>
      <p:sp>
        <p:nvSpPr>
          <p:cNvPr id="69" name="文字方塊 68"/>
          <p:cNvSpPr txBox="1"/>
          <p:nvPr/>
        </p:nvSpPr>
        <p:spPr>
          <a:xfrm>
            <a:off x="6332064" y="1148548"/>
            <a:ext cx="2699648" cy="230832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閱讀理解的能力與耐心須培養。</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因果關係的順序建立有待加強。</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素養導向的教學與評量是勢在必行的。。</a:t>
            </a:r>
            <a:endParaRPr kumimoji="1" lang="en-US" altLang="zh-TW"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800" b="0" i="0" u="none" strike="noStrike" kern="1200" cap="none" spc="0" normalizeH="0" baseline="0" noProof="0">
                <a:ln>
                  <a:noFill/>
                </a:ln>
                <a:solidFill>
                  <a:prstClr val="white"/>
                </a:solidFill>
                <a:effectLst/>
                <a:uLnTx/>
                <a:uFillTx/>
                <a:latin typeface="Constantia"/>
                <a:ea typeface="標楷體" panose="03000509000000000000" pitchFamily="65" charset="-120"/>
                <a:cs typeface="+mn-cs"/>
              </a:rPr>
              <a:t>完整句口語表達平時就要訓練。</a:t>
            </a:r>
          </a:p>
        </p:txBody>
      </p:sp>
    </p:spTree>
    <p:extLst>
      <p:ext uri="{BB962C8B-B14F-4D97-AF65-F5344CB8AC3E}">
        <p14:creationId xmlns:p14="http://schemas.microsoft.com/office/powerpoint/2010/main" val="190704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256D62F0-1DA3-4B83-914E-EDC2A98D912A}"/>
              </a:ext>
            </a:extLst>
          </p:cNvPr>
          <p:cNvSpPr>
            <a:spLocks noGrp="1"/>
          </p:cNvSpPr>
          <p:nvPr>
            <p:ph type="sldNum" sz="quarter" idx="12"/>
          </p:nvPr>
        </p:nvSpPr>
        <p:spPr/>
        <p:txBody>
          <a:bodyPr/>
          <a:lstStyle/>
          <a:p>
            <a:fld id="{F7DBB841-797D-4981-90E2-FEB5F237D115}" type="slidenum">
              <a:rPr lang="zh-TW" altLang="en-US" smtClean="0"/>
              <a:pPr/>
              <a:t>73</a:t>
            </a:fld>
            <a:endParaRPr lang="zh-TW" altLang="en-US"/>
          </a:p>
        </p:txBody>
      </p:sp>
      <p:sp>
        <p:nvSpPr>
          <p:cNvPr id="9" name="標題 4">
            <a:extLst>
              <a:ext uri="{FF2B5EF4-FFF2-40B4-BE49-F238E27FC236}">
                <a16:creationId xmlns="" xmlns:a16="http://schemas.microsoft.com/office/drawing/2014/main" id="{2A35D3FA-BB99-4C68-922B-FB16B62A3880}"/>
              </a:ext>
            </a:extLst>
          </p:cNvPr>
          <p:cNvSpPr txBox="1">
            <a:spLocks/>
          </p:cNvSpPr>
          <p:nvPr/>
        </p:nvSpPr>
        <p:spPr bwMode="auto">
          <a:xfrm>
            <a:off x="1907704" y="2276872"/>
            <a:ext cx="5328592" cy="229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ct val="100000"/>
              </a:lnSpc>
              <a:spcBef>
                <a:spcPct val="0"/>
              </a:spcBef>
              <a:spcAft>
                <a:spcPct val="0"/>
              </a:spcAft>
              <a:defRPr sz="6600" b="1" kern="1200" cap="all">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800">
                <a:latin typeface="微軟正黑體" pitchFamily="34" charset="-120"/>
                <a:ea typeface="微軟正黑體" pitchFamily="34" charset="-120"/>
              </a:rPr>
              <a:t>評量標準與示例</a:t>
            </a:r>
            <a:r>
              <a:rPr kumimoji="0" lang="en-US" altLang="zh-TW" sz="4800">
                <a:latin typeface="微軟正黑體" pitchFamily="34" charset="-120"/>
                <a:ea typeface="微軟正黑體" pitchFamily="34" charset="-120"/>
              </a:rPr>
              <a:t/>
            </a:r>
            <a:br>
              <a:rPr kumimoji="0" lang="en-US" altLang="zh-TW" sz="4800">
                <a:latin typeface="微軟正黑體" pitchFamily="34" charset="-120"/>
                <a:ea typeface="微軟正黑體" pitchFamily="34" charset="-120"/>
              </a:rPr>
            </a:br>
            <a:r>
              <a:rPr kumimoji="0" lang="zh-TW" altLang="en-US" sz="4800">
                <a:latin typeface="微軟正黑體" pitchFamily="34" charset="-120"/>
                <a:ea typeface="微軟正黑體" pitchFamily="34" charset="-120"/>
              </a:rPr>
              <a:t>自然科學</a:t>
            </a:r>
            <a:r>
              <a:rPr kumimoji="0" lang="en-US" altLang="zh-TW" sz="4800">
                <a:latin typeface="微軟正黑體" pitchFamily="34" charset="-120"/>
                <a:ea typeface="微軟正黑體" pitchFamily="34" charset="-120"/>
              </a:rPr>
              <a:t/>
            </a:r>
            <a:br>
              <a:rPr kumimoji="0" lang="en-US" altLang="zh-TW" sz="4800">
                <a:latin typeface="微軟正黑體" pitchFamily="34" charset="-120"/>
                <a:ea typeface="微軟正黑體" pitchFamily="34" charset="-120"/>
              </a:rPr>
            </a:br>
            <a:r>
              <a:rPr kumimoji="0" lang="zh-TW" altLang="en-US" sz="4800">
                <a:latin typeface="微軟正黑體" pitchFamily="34" charset="-120"/>
                <a:ea typeface="微軟正黑體" pitchFamily="34" charset="-120"/>
              </a:rPr>
              <a:t>第三學習階段</a:t>
            </a:r>
          </a:p>
        </p:txBody>
      </p:sp>
    </p:spTree>
    <p:extLst>
      <p:ext uri="{BB962C8B-B14F-4D97-AF65-F5344CB8AC3E}">
        <p14:creationId xmlns:p14="http://schemas.microsoft.com/office/powerpoint/2010/main" val="3994888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E646ED-8F2B-43F9-BFE3-EFE2CEFC0B90}"/>
              </a:ext>
            </a:extLst>
          </p:cNvPr>
          <p:cNvSpPr>
            <a:spLocks noGrp="1"/>
          </p:cNvSpPr>
          <p:nvPr>
            <p:ph type="title"/>
          </p:nvPr>
        </p:nvSpPr>
        <p:spPr/>
        <p:txBody>
          <a:bodyPr/>
          <a:lstStyle/>
          <a:p>
            <a:r>
              <a:rPr lang="ja-JP" altLang="en-US"/>
              <a:t>評量向度</a:t>
            </a:r>
            <a:endParaRPr lang="en-US"/>
          </a:p>
        </p:txBody>
      </p:sp>
      <p:sp>
        <p:nvSpPr>
          <p:cNvPr id="4" name="Content Placeholder 3">
            <a:extLst>
              <a:ext uri="{FF2B5EF4-FFF2-40B4-BE49-F238E27FC236}">
                <a16:creationId xmlns="" xmlns:a16="http://schemas.microsoft.com/office/drawing/2014/main" id="{0091524D-672B-4130-BE68-C77996A4209D}"/>
              </a:ext>
            </a:extLst>
          </p:cNvPr>
          <p:cNvSpPr>
            <a:spLocks noGrp="1"/>
          </p:cNvSpPr>
          <p:nvPr>
            <p:ph idx="1"/>
          </p:nvPr>
        </p:nvSpPr>
        <p:spPr>
          <a:xfrm>
            <a:off x="457200" y="1165641"/>
            <a:ext cx="8229600" cy="4752527"/>
          </a:xfrm>
        </p:spPr>
        <p:txBody>
          <a:bodyPr/>
          <a:lstStyle/>
          <a:p>
            <a:r>
              <a:rPr lang="ja-JP" altLang="en-US">
                <a:latin typeface="Times New Roman"/>
                <a:ea typeface="Microsoft JhengHei"/>
                <a:cs typeface="Times New Roman"/>
              </a:rPr>
              <a:t>依據十二年國民基本教育課程綱要自然科學領域來制定評量標準</a:t>
            </a:r>
            <a:r>
              <a:rPr lang="en-US">
                <a:latin typeface="Microsoft JhengHei"/>
                <a:ea typeface="Microsoft JhengHei"/>
                <a:cs typeface="Times New Roman"/>
              </a:rPr>
              <a:t>。</a:t>
            </a:r>
          </a:p>
          <a:p>
            <a:pPr marL="0" indent="0">
              <a:buNone/>
            </a:pPr>
            <a:endParaRPr lang="en-US"/>
          </a:p>
        </p:txBody>
      </p:sp>
      <p:sp>
        <p:nvSpPr>
          <p:cNvPr id="3" name="Slide Number Placeholder 2">
            <a:extLst>
              <a:ext uri="{FF2B5EF4-FFF2-40B4-BE49-F238E27FC236}">
                <a16:creationId xmlns="" xmlns:a16="http://schemas.microsoft.com/office/drawing/2014/main" id="{7855A0B4-12EE-4DE3-AAC6-B07B24DC0C57}"/>
              </a:ext>
            </a:extLst>
          </p:cNvPr>
          <p:cNvSpPr>
            <a:spLocks noGrp="1"/>
          </p:cNvSpPr>
          <p:nvPr>
            <p:ph type="sldNum" sz="quarter" idx="12"/>
          </p:nvPr>
        </p:nvSpPr>
        <p:spPr/>
        <p:txBody>
          <a:bodyPr/>
          <a:lstStyle/>
          <a:p>
            <a:fld id="{212919CB-9008-46D8-B522-F861ED18CD9B}" type="slidenum">
              <a:rPr lang="zh-TW" altLang="en-US"/>
              <a:pPr/>
              <a:t>74</a:t>
            </a:fld>
            <a:endParaRPr lang="zh-TW" altLang="en-US"/>
          </a:p>
        </p:txBody>
      </p:sp>
      <p:pic>
        <p:nvPicPr>
          <p:cNvPr id="5" name="Picture 5">
            <a:extLst>
              <a:ext uri="{FF2B5EF4-FFF2-40B4-BE49-F238E27FC236}">
                <a16:creationId xmlns="" xmlns:a16="http://schemas.microsoft.com/office/drawing/2014/main" id="{25E71F48-0E01-4178-BC8F-5D510A944BFC}"/>
              </a:ext>
            </a:extLst>
          </p:cNvPr>
          <p:cNvPicPr>
            <a:picLocks noChangeAspect="1"/>
          </p:cNvPicPr>
          <p:nvPr/>
        </p:nvPicPr>
        <p:blipFill>
          <a:blip r:embed="rId2"/>
          <a:stretch>
            <a:fillRect/>
          </a:stretch>
        </p:blipFill>
        <p:spPr>
          <a:xfrm>
            <a:off x="1161537" y="3323264"/>
            <a:ext cx="7119550" cy="2806390"/>
          </a:xfrm>
          <a:prstGeom prst="rect">
            <a:avLst/>
          </a:prstGeom>
        </p:spPr>
      </p:pic>
      <p:pic>
        <p:nvPicPr>
          <p:cNvPr id="8" name="Graphic 7" descr="頭顱中有齒輪">
            <a:extLst>
              <a:ext uri="{FF2B5EF4-FFF2-40B4-BE49-F238E27FC236}">
                <a16:creationId xmlns="" xmlns:a16="http://schemas.microsoft.com/office/drawing/2014/main" id="{A9AC0049-45F3-4F59-BA41-533CE8B910A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8179" y="2096530"/>
            <a:ext cx="1017372" cy="1017372"/>
          </a:xfrm>
          <a:prstGeom prst="rect">
            <a:avLst/>
          </a:prstGeom>
        </p:spPr>
      </p:pic>
      <p:sp>
        <p:nvSpPr>
          <p:cNvPr id="10" name="Flowchart: Alternate Process 9">
            <a:extLst>
              <a:ext uri="{FF2B5EF4-FFF2-40B4-BE49-F238E27FC236}">
                <a16:creationId xmlns="" xmlns:a16="http://schemas.microsoft.com/office/drawing/2014/main" id="{9D2260C6-773E-41CF-9AE5-3C49F3D540DC}"/>
              </a:ext>
            </a:extLst>
          </p:cNvPr>
          <p:cNvSpPr/>
          <p:nvPr/>
        </p:nvSpPr>
        <p:spPr>
          <a:xfrm>
            <a:off x="1703945" y="2153443"/>
            <a:ext cx="6281350" cy="895864"/>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b="1">
                <a:ea typeface="HG明朝E"/>
              </a:rPr>
              <a:t>課綱學習表現分為科學認知、探究能力及科學態度與本質，本評量標準將學習表現分為三個評量向度。</a:t>
            </a:r>
            <a:endParaRPr lang="en-US" altLang="ja-JP"/>
          </a:p>
        </p:txBody>
      </p:sp>
    </p:spTree>
    <p:extLst>
      <p:ext uri="{BB962C8B-B14F-4D97-AF65-F5344CB8AC3E}">
        <p14:creationId xmlns:p14="http://schemas.microsoft.com/office/powerpoint/2010/main" val="20949983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F7B3F0-B67D-4B29-ADC0-FFCBEC06B46A}"/>
              </a:ext>
            </a:extLst>
          </p:cNvPr>
          <p:cNvSpPr>
            <a:spLocks noGrp="1"/>
          </p:cNvSpPr>
          <p:nvPr>
            <p:ph type="title"/>
          </p:nvPr>
        </p:nvSpPr>
        <p:spPr/>
        <p:txBody>
          <a:bodyPr/>
          <a:lstStyle/>
          <a:p>
            <a:r>
              <a:rPr lang="ja-JP" altLang="en-US"/>
              <a:t>評量向度與表現等級描述對應</a:t>
            </a:r>
            <a:endParaRPr lang="en-US"/>
          </a:p>
        </p:txBody>
      </p:sp>
      <p:sp>
        <p:nvSpPr>
          <p:cNvPr id="3" name="Slide Number Placeholder 2">
            <a:extLst>
              <a:ext uri="{FF2B5EF4-FFF2-40B4-BE49-F238E27FC236}">
                <a16:creationId xmlns="" xmlns:a16="http://schemas.microsoft.com/office/drawing/2014/main" id="{E144AB55-14FB-4B6C-A9A7-81230C668249}"/>
              </a:ext>
            </a:extLst>
          </p:cNvPr>
          <p:cNvSpPr>
            <a:spLocks noGrp="1"/>
          </p:cNvSpPr>
          <p:nvPr>
            <p:ph type="sldNum" sz="quarter" idx="12"/>
          </p:nvPr>
        </p:nvSpPr>
        <p:spPr/>
        <p:txBody>
          <a:bodyPr/>
          <a:lstStyle/>
          <a:p>
            <a:fld id="{212919CB-9008-46D8-B522-F861ED18CD9B}" type="slidenum">
              <a:rPr lang="zh-TW" altLang="en-US"/>
              <a:pPr/>
              <a:t>75</a:t>
            </a:fld>
            <a:endParaRPr lang="zh-TW" altLang="en-US"/>
          </a:p>
        </p:txBody>
      </p:sp>
      <p:pic>
        <p:nvPicPr>
          <p:cNvPr id="5" name="Picture 5">
            <a:extLst>
              <a:ext uri="{FF2B5EF4-FFF2-40B4-BE49-F238E27FC236}">
                <a16:creationId xmlns="" xmlns:a16="http://schemas.microsoft.com/office/drawing/2014/main" id="{D6A2367D-6ABE-47DF-9BED-D6F1D1F13CFA}"/>
              </a:ext>
            </a:extLst>
          </p:cNvPr>
          <p:cNvPicPr>
            <a:picLocks noChangeAspect="1"/>
          </p:cNvPicPr>
          <p:nvPr/>
        </p:nvPicPr>
        <p:blipFill>
          <a:blip r:embed="rId2"/>
          <a:stretch>
            <a:fillRect/>
          </a:stretch>
        </p:blipFill>
        <p:spPr>
          <a:xfrm>
            <a:off x="111211" y="1053800"/>
            <a:ext cx="9024549" cy="4070778"/>
          </a:xfrm>
          <a:prstGeom prst="rect">
            <a:avLst/>
          </a:prstGeom>
        </p:spPr>
      </p:pic>
      <p:pic>
        <p:nvPicPr>
          <p:cNvPr id="7" name="Graphic 7" descr="頭顱中有齒輪">
            <a:extLst>
              <a:ext uri="{FF2B5EF4-FFF2-40B4-BE49-F238E27FC236}">
                <a16:creationId xmlns="" xmlns:a16="http://schemas.microsoft.com/office/drawing/2014/main" id="{1B04A65C-1AED-4675-8E01-267732417C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9153" y="5443152"/>
            <a:ext cx="1017372" cy="1017372"/>
          </a:xfrm>
          <a:prstGeom prst="rect">
            <a:avLst/>
          </a:prstGeom>
        </p:spPr>
      </p:pic>
      <p:sp>
        <p:nvSpPr>
          <p:cNvPr id="10" name="Flowchart: Alternate Process 9">
            <a:extLst>
              <a:ext uri="{FF2B5EF4-FFF2-40B4-BE49-F238E27FC236}">
                <a16:creationId xmlns="" xmlns:a16="http://schemas.microsoft.com/office/drawing/2014/main" id="{FCA9A102-C1D3-4995-88FE-4CAF643F464C}"/>
              </a:ext>
            </a:extLst>
          </p:cNvPr>
          <p:cNvSpPr/>
          <p:nvPr/>
        </p:nvSpPr>
        <p:spPr>
          <a:xfrm>
            <a:off x="1055215" y="5458875"/>
            <a:ext cx="5169242" cy="895864"/>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b="1">
                <a:ea typeface="HG明朝E"/>
              </a:rPr>
              <a:t>評量向度-科學認知搭配學習內容敘寫表現描述。</a:t>
            </a:r>
          </a:p>
        </p:txBody>
      </p:sp>
      <p:pic>
        <p:nvPicPr>
          <p:cNvPr id="11" name="Graphic 11" descr="箭號: 直線">
            <a:extLst>
              <a:ext uri="{FF2B5EF4-FFF2-40B4-BE49-F238E27FC236}">
                <a16:creationId xmlns="" xmlns:a16="http://schemas.microsoft.com/office/drawing/2014/main" id="{9357FD84-C424-4DDF-88D8-E583E506FEF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20098" y="4547286"/>
            <a:ext cx="6052750" cy="1171832"/>
          </a:xfrm>
          <a:prstGeom prst="rect">
            <a:avLst/>
          </a:prstGeom>
        </p:spPr>
      </p:pic>
      <p:sp>
        <p:nvSpPr>
          <p:cNvPr id="13" name="TextBox 12">
            <a:extLst>
              <a:ext uri="{FF2B5EF4-FFF2-40B4-BE49-F238E27FC236}">
                <a16:creationId xmlns="" xmlns:a16="http://schemas.microsoft.com/office/drawing/2014/main" id="{374A142A-BDBC-4B65-BD6E-63797C981A42}"/>
              </a:ext>
            </a:extLst>
          </p:cNvPr>
          <p:cNvSpPr txBox="1"/>
          <p:nvPr/>
        </p:nvSpPr>
        <p:spPr>
          <a:xfrm>
            <a:off x="4302210" y="4487562"/>
            <a:ext cx="3968577" cy="369332"/>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CN" altLang="en-US" b="1">
                <a:latin typeface="Microsoft JhengHei"/>
                <a:ea typeface="Microsoft JhengHei"/>
                <a:cs typeface="Arial"/>
              </a:rPr>
              <a:t>學生表現描述以「累進」方式敘寫</a:t>
            </a:r>
          </a:p>
        </p:txBody>
      </p:sp>
    </p:spTree>
    <p:extLst>
      <p:ext uri="{BB962C8B-B14F-4D97-AF65-F5344CB8AC3E}">
        <p14:creationId xmlns:p14="http://schemas.microsoft.com/office/powerpoint/2010/main" val="31840250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t="7311"/>
          <a:stretch/>
        </p:blipFill>
        <p:spPr>
          <a:xfrm>
            <a:off x="28700" y="1565031"/>
            <a:ext cx="9144000" cy="4950201"/>
          </a:xfrm>
          <a:prstGeom prst="rect">
            <a:avLst/>
          </a:prstGeom>
        </p:spPr>
      </p:pic>
      <p:sp>
        <p:nvSpPr>
          <p:cNvPr id="75778" name="標題 1"/>
          <p:cNvSpPr>
            <a:spLocks noGrp="1"/>
          </p:cNvSpPr>
          <p:nvPr>
            <p:ph type="title"/>
          </p:nvPr>
        </p:nvSpPr>
        <p:spPr>
          <a:xfrm>
            <a:off x="457199" y="362832"/>
            <a:ext cx="8229600" cy="936625"/>
          </a:xfrm>
        </p:spPr>
        <p:txBody>
          <a:bodyPr/>
          <a:lstStyle/>
          <a:p>
            <a:pPr algn="ctr"/>
            <a:r>
              <a:rPr lang="en-US" altLang="zh-TW" err="1">
                <a:latin typeface="微軟正黑體"/>
                <a:ea typeface="微軟正黑體"/>
                <a:cs typeface="Times New Roman"/>
              </a:rPr>
              <a:t>評量向度</a:t>
            </a:r>
            <a:r>
              <a:rPr lang="en-US" altLang="zh-TW">
                <a:latin typeface="微軟正黑體"/>
                <a:ea typeface="微軟正黑體"/>
                <a:cs typeface="Times New Roman"/>
              </a:rPr>
              <a:t>—</a:t>
            </a:r>
            <a:r>
              <a:rPr lang="en-US" altLang="zh-TW" err="1">
                <a:latin typeface="微軟正黑體"/>
                <a:ea typeface="微軟正黑體"/>
                <a:cs typeface="Times New Roman"/>
              </a:rPr>
              <a:t>科學認知評量標準</a:t>
            </a:r>
            <a:endParaRPr lang="en-US" altLang="zh-TW" sz="4000" err="1">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9133270E-6E21-4F7F-A159-693DF471F25C}" type="slidenum">
              <a:rPr lang="es-ES" altLang="zh-TW" smtClean="0"/>
              <a:pPr>
                <a:defRPr/>
              </a:pPr>
              <a:t>76</a:t>
            </a:fld>
            <a:endParaRPr lang="es-ES" altLang="zh-TW"/>
          </a:p>
        </p:txBody>
      </p:sp>
      <p:sp>
        <p:nvSpPr>
          <p:cNvPr id="6" name="矩形 5"/>
          <p:cNvSpPr/>
          <p:nvPr/>
        </p:nvSpPr>
        <p:spPr>
          <a:xfrm>
            <a:off x="1572455" y="1828457"/>
            <a:ext cx="358775" cy="268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文字方塊 6"/>
          <p:cNvSpPr txBox="1">
            <a:spLocks noChangeArrowheads="1"/>
          </p:cNvSpPr>
          <p:nvPr/>
        </p:nvSpPr>
        <p:spPr bwMode="auto">
          <a:xfrm>
            <a:off x="1349279" y="1122973"/>
            <a:ext cx="1216818" cy="646331"/>
          </a:xfrm>
          <a:prstGeom prst="rect">
            <a:avLst/>
          </a:prstGeom>
          <a:solidFill>
            <a:srgbClr val="FFFFFF"/>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TW" altLang="en-US" sz="3600" b="1">
                <a:solidFill>
                  <a:srgbClr val="FF0000"/>
                </a:solidFill>
                <a:latin typeface="微軟正黑體" panose="020B0604030504040204" pitchFamily="34" charset="-120"/>
                <a:ea typeface="微軟正黑體" panose="020B0604030504040204" pitchFamily="34" charset="-120"/>
              </a:rPr>
              <a:t>應用</a:t>
            </a:r>
          </a:p>
        </p:txBody>
      </p:sp>
      <p:sp>
        <p:nvSpPr>
          <p:cNvPr id="8" name="矩形 7"/>
          <p:cNvSpPr/>
          <p:nvPr/>
        </p:nvSpPr>
        <p:spPr>
          <a:xfrm>
            <a:off x="3085898" y="1813442"/>
            <a:ext cx="751331" cy="336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文字方塊 8"/>
          <p:cNvSpPr txBox="1">
            <a:spLocks noChangeArrowheads="1"/>
          </p:cNvSpPr>
          <p:nvPr/>
        </p:nvSpPr>
        <p:spPr bwMode="auto">
          <a:xfrm>
            <a:off x="2682406" y="1114563"/>
            <a:ext cx="2108741" cy="646331"/>
          </a:xfrm>
          <a:prstGeom prst="rect">
            <a:avLst/>
          </a:prstGeom>
          <a:solidFill>
            <a:srgbClr val="FFFFFF"/>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TW" altLang="en-US" sz="3600" b="1">
                <a:solidFill>
                  <a:srgbClr val="FF0000"/>
                </a:solidFill>
                <a:latin typeface="微軟正黑體" panose="020B0604030504040204" pitchFamily="34" charset="-120"/>
                <a:ea typeface="微軟正黑體" panose="020B0604030504040204" pitchFamily="34" charset="-120"/>
              </a:rPr>
              <a:t>舉例說明</a:t>
            </a:r>
          </a:p>
        </p:txBody>
      </p:sp>
      <p:sp>
        <p:nvSpPr>
          <p:cNvPr id="11" name="文字方塊 10"/>
          <p:cNvSpPr txBox="1">
            <a:spLocks noChangeArrowheads="1"/>
          </p:cNvSpPr>
          <p:nvPr/>
        </p:nvSpPr>
        <p:spPr bwMode="auto">
          <a:xfrm>
            <a:off x="4939871" y="1128487"/>
            <a:ext cx="1255712" cy="646331"/>
          </a:xfrm>
          <a:prstGeom prst="rect">
            <a:avLst/>
          </a:prstGeom>
          <a:solidFill>
            <a:srgbClr val="FFFFFF"/>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TW" altLang="en-US" sz="3600" b="1">
                <a:solidFill>
                  <a:srgbClr val="FF0000"/>
                </a:solidFill>
                <a:latin typeface="微軟正黑體" panose="020B0604030504040204" pitchFamily="34" charset="-120"/>
                <a:ea typeface="微軟正黑體" panose="020B0604030504040204" pitchFamily="34" charset="-120"/>
              </a:rPr>
              <a:t>知道</a:t>
            </a:r>
          </a:p>
        </p:txBody>
      </p:sp>
      <p:cxnSp>
        <p:nvCxnSpPr>
          <p:cNvPr id="12" name="直線接點 11"/>
          <p:cNvCxnSpPr/>
          <p:nvPr/>
        </p:nvCxnSpPr>
        <p:spPr>
          <a:xfrm>
            <a:off x="6588224" y="1077880"/>
            <a:ext cx="0" cy="5732462"/>
          </a:xfrm>
          <a:prstGeom prst="line">
            <a:avLst/>
          </a:prstGeom>
          <a:ln w="57150">
            <a:solidFill>
              <a:srgbClr val="0000FF"/>
            </a:solidFill>
          </a:ln>
        </p:spPr>
        <p:style>
          <a:lnRef idx="1">
            <a:schemeClr val="accent4"/>
          </a:lnRef>
          <a:fillRef idx="0">
            <a:schemeClr val="accent4"/>
          </a:fillRef>
          <a:effectRef idx="0">
            <a:schemeClr val="accent4"/>
          </a:effectRef>
          <a:fontRef idx="minor">
            <a:schemeClr val="tx1"/>
          </a:fontRef>
        </p:style>
      </p:cxnSp>
      <p:sp>
        <p:nvSpPr>
          <p:cNvPr id="15" name="矩形 14"/>
          <p:cNvSpPr/>
          <p:nvPr/>
        </p:nvSpPr>
        <p:spPr>
          <a:xfrm>
            <a:off x="5001081" y="1827880"/>
            <a:ext cx="358775" cy="314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15"/>
          <p:cNvSpPr/>
          <p:nvPr/>
        </p:nvSpPr>
        <p:spPr>
          <a:xfrm>
            <a:off x="1582836" y="3470850"/>
            <a:ext cx="358775" cy="268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3104931" y="3418937"/>
            <a:ext cx="727159" cy="256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矩形 18"/>
          <p:cNvSpPr/>
          <p:nvPr/>
        </p:nvSpPr>
        <p:spPr>
          <a:xfrm>
            <a:off x="1586937" y="4797559"/>
            <a:ext cx="358775" cy="268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矩形 20"/>
          <p:cNvSpPr/>
          <p:nvPr/>
        </p:nvSpPr>
        <p:spPr>
          <a:xfrm>
            <a:off x="5027698" y="3429829"/>
            <a:ext cx="358775" cy="314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矩形 22"/>
          <p:cNvSpPr/>
          <p:nvPr/>
        </p:nvSpPr>
        <p:spPr>
          <a:xfrm>
            <a:off x="3152719" y="4776272"/>
            <a:ext cx="727159" cy="336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矩形 23"/>
          <p:cNvSpPr/>
          <p:nvPr/>
        </p:nvSpPr>
        <p:spPr>
          <a:xfrm>
            <a:off x="5001569" y="4807746"/>
            <a:ext cx="358775" cy="314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矩形 27"/>
          <p:cNvSpPr/>
          <p:nvPr/>
        </p:nvSpPr>
        <p:spPr>
          <a:xfrm>
            <a:off x="6844020" y="1842806"/>
            <a:ext cx="844577" cy="3014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矩形 29"/>
          <p:cNvSpPr/>
          <p:nvPr/>
        </p:nvSpPr>
        <p:spPr>
          <a:xfrm>
            <a:off x="6806028" y="3445649"/>
            <a:ext cx="844577" cy="3014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6844020" y="4838810"/>
            <a:ext cx="844577" cy="3014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文字方塊 31"/>
          <p:cNvSpPr txBox="1"/>
          <p:nvPr/>
        </p:nvSpPr>
        <p:spPr>
          <a:xfrm>
            <a:off x="2004266" y="5874527"/>
            <a:ext cx="3417888" cy="9239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zh-TW" altLang="en-US" sz="5400" b="1">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通過</a:t>
            </a:r>
          </a:p>
        </p:txBody>
      </p:sp>
      <p:sp>
        <p:nvSpPr>
          <p:cNvPr id="33" name="文字方塊 32"/>
          <p:cNvSpPr txBox="1"/>
          <p:nvPr/>
        </p:nvSpPr>
        <p:spPr>
          <a:xfrm>
            <a:off x="6452422" y="5874528"/>
            <a:ext cx="2327637" cy="92392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zh-TW" altLang="en-US" sz="5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待加強</a:t>
            </a:r>
          </a:p>
        </p:txBody>
      </p:sp>
      <p:sp>
        <p:nvSpPr>
          <p:cNvPr id="34" name="文字方塊 33"/>
          <p:cNvSpPr txBox="1">
            <a:spLocks noChangeArrowheads="1"/>
          </p:cNvSpPr>
          <p:nvPr/>
        </p:nvSpPr>
        <p:spPr bwMode="auto">
          <a:xfrm>
            <a:off x="6736949" y="1147851"/>
            <a:ext cx="2043110" cy="646331"/>
          </a:xfrm>
          <a:prstGeom prst="rect">
            <a:avLst/>
          </a:prstGeom>
          <a:solidFill>
            <a:srgbClr val="FFFFFF"/>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TW" altLang="en-US" sz="3600" b="1">
                <a:solidFill>
                  <a:srgbClr val="FF0000"/>
                </a:solidFill>
                <a:latin typeface="微軟正黑體" panose="020B0604030504040204" pitchFamily="34" charset="-120"/>
                <a:ea typeface="微軟正黑體" panose="020B0604030504040204" pitchFamily="34" charset="-120"/>
              </a:rPr>
              <a:t>部分知道</a:t>
            </a:r>
          </a:p>
        </p:txBody>
      </p:sp>
    </p:spTree>
    <p:extLst>
      <p:ext uri="{BB962C8B-B14F-4D97-AF65-F5344CB8AC3E}">
        <p14:creationId xmlns:p14="http://schemas.microsoft.com/office/powerpoint/2010/main" val="9536986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1000"/>
                                        <p:tgtEl>
                                          <p:spTgt spid="32"/>
                                        </p:tgtEl>
                                      </p:cBhvr>
                                    </p:animEffect>
                                    <p:anim calcmode="lin" valueType="num">
                                      <p:cBhvr>
                                        <p:cTn id="83" dur="1000" fill="hold"/>
                                        <p:tgtEl>
                                          <p:spTgt spid="32"/>
                                        </p:tgtEl>
                                        <p:attrNameLst>
                                          <p:attrName>ppt_x</p:attrName>
                                        </p:attrNameLst>
                                      </p:cBhvr>
                                      <p:tavLst>
                                        <p:tav tm="0">
                                          <p:val>
                                            <p:strVal val="#ppt_x"/>
                                          </p:val>
                                        </p:tav>
                                        <p:tav tm="100000">
                                          <p:val>
                                            <p:strVal val="#ppt_x"/>
                                          </p:val>
                                        </p:tav>
                                      </p:tavLst>
                                    </p:anim>
                                    <p:anim calcmode="lin" valueType="num">
                                      <p:cBhvr>
                                        <p:cTn id="84" dur="1000" fill="hold"/>
                                        <p:tgtEl>
                                          <p:spTgt spid="3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1000"/>
                                        <p:tgtEl>
                                          <p:spTgt spid="33"/>
                                        </p:tgtEl>
                                      </p:cBhvr>
                                    </p:animEffect>
                                    <p:anim calcmode="lin" valueType="num">
                                      <p:cBhvr>
                                        <p:cTn id="88" dur="1000" fill="hold"/>
                                        <p:tgtEl>
                                          <p:spTgt spid="33"/>
                                        </p:tgtEl>
                                        <p:attrNameLst>
                                          <p:attrName>ppt_x</p:attrName>
                                        </p:attrNameLst>
                                      </p:cBhvr>
                                      <p:tavLst>
                                        <p:tav tm="0">
                                          <p:val>
                                            <p:strVal val="#ppt_x"/>
                                          </p:val>
                                        </p:tav>
                                        <p:tav tm="100000">
                                          <p:val>
                                            <p:strVal val="#ppt_x"/>
                                          </p:val>
                                        </p:tav>
                                      </p:tavLst>
                                    </p:anim>
                                    <p:anim calcmode="lin" valueType="num">
                                      <p:cBhvr>
                                        <p:cTn id="89" dur="1000" fill="hold"/>
                                        <p:tgtEl>
                                          <p:spTgt spid="3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1000"/>
                                        <p:tgtEl>
                                          <p:spTgt spid="34"/>
                                        </p:tgtEl>
                                      </p:cBhvr>
                                    </p:animEffect>
                                    <p:anim calcmode="lin" valueType="num">
                                      <p:cBhvr>
                                        <p:cTn id="93" dur="1000" fill="hold"/>
                                        <p:tgtEl>
                                          <p:spTgt spid="34"/>
                                        </p:tgtEl>
                                        <p:attrNameLst>
                                          <p:attrName>ppt_x</p:attrName>
                                        </p:attrNameLst>
                                      </p:cBhvr>
                                      <p:tavLst>
                                        <p:tav tm="0">
                                          <p:val>
                                            <p:strVal val="#ppt_x"/>
                                          </p:val>
                                        </p:tav>
                                        <p:tav tm="100000">
                                          <p:val>
                                            <p:strVal val="#ppt_x"/>
                                          </p:val>
                                        </p:tav>
                                      </p:tavLst>
                                    </p:anim>
                                    <p:anim calcmode="lin" valueType="num">
                                      <p:cBhvr>
                                        <p:cTn id="9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5" grpId="0" animBg="1"/>
      <p:bldP spid="16" grpId="0" animBg="1"/>
      <p:bldP spid="17" grpId="0" animBg="1"/>
      <p:bldP spid="19" grpId="0" animBg="1"/>
      <p:bldP spid="21" grpId="0" animBg="1"/>
      <p:bldP spid="23" grpId="0" animBg="1"/>
      <p:bldP spid="24" grpId="0" animBg="1"/>
      <p:bldP spid="28" grpId="0" animBg="1"/>
      <p:bldP spid="30" grpId="0" animBg="1"/>
      <p:bldP spid="31" grpId="0" animBg="1"/>
      <p:bldP spid="32" grpId="0" animBg="1"/>
      <p:bldP spid="33" grpId="0" animBg="1"/>
      <p:bldP spid="3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1752" y="321510"/>
            <a:ext cx="8229600" cy="936625"/>
          </a:xfrm>
        </p:spPr>
        <p:txBody>
          <a:bodyPr>
            <a:normAutofit/>
          </a:bodyPr>
          <a:lstStyle/>
          <a:p>
            <a:r>
              <a:rPr lang="zh-TW" altLang="en-US"/>
              <a:t>評量標準與</a:t>
            </a:r>
            <a:r>
              <a:rPr lang="en-US" altLang="zh-TW" kern="100"/>
              <a:t>12</a:t>
            </a:r>
            <a:r>
              <a:rPr lang="zh-TW" altLang="zh-TW" kern="100"/>
              <a:t>國教課程綱要</a:t>
            </a:r>
            <a:r>
              <a:rPr lang="zh-TW" altLang="en-US" kern="100"/>
              <a:t>之對應</a:t>
            </a:r>
            <a:endParaRPr lang="zh-TW" altLang="en-US"/>
          </a:p>
        </p:txBody>
      </p:sp>
      <p:sp>
        <p:nvSpPr>
          <p:cNvPr id="4" name="投影片編號版面配置區 3"/>
          <p:cNvSpPr>
            <a:spLocks noGrp="1"/>
          </p:cNvSpPr>
          <p:nvPr>
            <p:ph type="sldNum" sz="quarter" idx="12"/>
          </p:nvPr>
        </p:nvSpPr>
        <p:spPr/>
        <p:txBody>
          <a:bodyPr/>
          <a:lstStyle/>
          <a:p>
            <a:fld id="{AEA18C25-44A1-40E2-9A1A-DB898131C486}" type="slidenum">
              <a:rPr lang="zh-TW" altLang="en-US" smtClean="0"/>
              <a:pPr/>
              <a:t>77</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3248013720"/>
              </p:ext>
            </p:extLst>
          </p:nvPr>
        </p:nvGraphicFramePr>
        <p:xfrm>
          <a:off x="184065" y="1147389"/>
          <a:ext cx="8784974" cy="2682240"/>
        </p:xfrm>
        <a:graphic>
          <a:graphicData uri="http://schemas.openxmlformats.org/drawingml/2006/table">
            <a:tbl>
              <a:tblPr firstRow="1" firstCol="1" bandRow="1">
                <a:tableStyleId>{5C22544A-7EE6-4342-B048-85BDC9FD1C3A}</a:tableStyleId>
              </a:tblPr>
              <a:tblGrid>
                <a:gridCol w="2008339">
                  <a:extLst>
                    <a:ext uri="{9D8B030D-6E8A-4147-A177-3AD203B41FA5}">
                      <a16:colId xmlns="" xmlns:a16="http://schemas.microsoft.com/office/drawing/2014/main" val="20000"/>
                    </a:ext>
                  </a:extLst>
                </a:gridCol>
                <a:gridCol w="1477470">
                  <a:extLst>
                    <a:ext uri="{9D8B030D-6E8A-4147-A177-3AD203B41FA5}">
                      <a16:colId xmlns="" xmlns:a16="http://schemas.microsoft.com/office/drawing/2014/main" val="20001"/>
                    </a:ext>
                  </a:extLst>
                </a:gridCol>
                <a:gridCol w="1477470">
                  <a:extLst>
                    <a:ext uri="{9D8B030D-6E8A-4147-A177-3AD203B41FA5}">
                      <a16:colId xmlns="" xmlns:a16="http://schemas.microsoft.com/office/drawing/2014/main" val="20002"/>
                    </a:ext>
                  </a:extLst>
                </a:gridCol>
                <a:gridCol w="1477470">
                  <a:extLst>
                    <a:ext uri="{9D8B030D-6E8A-4147-A177-3AD203B41FA5}">
                      <a16:colId xmlns="" xmlns:a16="http://schemas.microsoft.com/office/drawing/2014/main" val="20003"/>
                    </a:ext>
                  </a:extLst>
                </a:gridCol>
                <a:gridCol w="1475578">
                  <a:extLst>
                    <a:ext uri="{9D8B030D-6E8A-4147-A177-3AD203B41FA5}">
                      <a16:colId xmlns="" xmlns:a16="http://schemas.microsoft.com/office/drawing/2014/main" val="20004"/>
                    </a:ext>
                  </a:extLst>
                </a:gridCol>
                <a:gridCol w="868647">
                  <a:extLst>
                    <a:ext uri="{9D8B030D-6E8A-4147-A177-3AD203B41FA5}">
                      <a16:colId xmlns="" xmlns:a16="http://schemas.microsoft.com/office/drawing/2014/main" val="20005"/>
                    </a:ext>
                  </a:extLst>
                </a:gridCol>
              </a:tblGrid>
              <a:tr h="235662">
                <a:tc rowSpan="2">
                  <a:txBody>
                    <a:bodyPr/>
                    <a:lstStyle/>
                    <a:p>
                      <a:pPr algn="ctr">
                        <a:spcAft>
                          <a:spcPts val="0"/>
                        </a:spcAft>
                      </a:pPr>
                      <a:r>
                        <a:rPr lang="en-US" sz="1600" kern="100">
                          <a:effectLst/>
                        </a:rPr>
                        <a:t>12</a:t>
                      </a:r>
                      <a:r>
                        <a:rPr lang="zh-TW" sz="1600" kern="100">
                          <a:effectLst/>
                        </a:rPr>
                        <a:t>國教課程綱要</a:t>
                      </a:r>
                      <a:r>
                        <a:rPr lang="en-US" sz="1600" kern="100">
                          <a:effectLst/>
                        </a:rPr>
                        <a:t>-</a:t>
                      </a:r>
                    </a:p>
                    <a:p>
                      <a:pPr algn="ctr">
                        <a:spcAft>
                          <a:spcPts val="0"/>
                        </a:spcAft>
                      </a:pPr>
                      <a:r>
                        <a:rPr lang="zh-TW" sz="1600" kern="100">
                          <a:effectLst/>
                        </a:rPr>
                        <a:t>學習內容</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gridSpan="5">
                  <a:txBody>
                    <a:bodyPr/>
                    <a:lstStyle/>
                    <a:p>
                      <a:pPr algn="ctr">
                        <a:spcAft>
                          <a:spcPts val="0"/>
                        </a:spcAft>
                      </a:pPr>
                      <a:r>
                        <a:rPr lang="zh-TW" sz="1600" kern="100">
                          <a:effectLst/>
                        </a:rPr>
                        <a:t>評量標準</a:t>
                      </a:r>
                      <a:r>
                        <a:rPr lang="en-US" sz="1600" kern="100">
                          <a:effectLst/>
                        </a:rPr>
                        <a:t>-</a:t>
                      </a:r>
                      <a:r>
                        <a:rPr lang="zh-TW" sz="1600" kern="100">
                          <a:effectLst/>
                        </a:rPr>
                        <a:t>表現標準</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235663">
                <a:tc vMerge="1">
                  <a:txBody>
                    <a:bodyPr/>
                    <a:lstStyle/>
                    <a:p>
                      <a:pPr algn="ctr">
                        <a:spcAft>
                          <a:spcPts val="0"/>
                        </a:spcAft>
                      </a:pPr>
                      <a:endParaRPr lang="zh-TW" sz="11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a:txBody>
                    <a:bodyPr/>
                    <a:lstStyle/>
                    <a:p>
                      <a:pPr algn="ctr">
                        <a:spcAft>
                          <a:spcPts val="0"/>
                        </a:spcAft>
                      </a:pPr>
                      <a:r>
                        <a:rPr lang="en-US" sz="1600" kern="100">
                          <a:effectLst/>
                        </a:rPr>
                        <a:t>A</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B</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C</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D</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E</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extLst>
                  <a:ext uri="{0D108BD9-81ED-4DB2-BD59-A6C34878D82A}">
                    <a16:rowId xmlns="" xmlns:a16="http://schemas.microsoft.com/office/drawing/2014/main" val="10001"/>
                  </a:ext>
                </a:extLst>
              </a:tr>
              <a:tr h="1227713">
                <a:tc>
                  <a:txBody>
                    <a:bodyPr/>
                    <a:lstStyle/>
                    <a:p>
                      <a:pPr>
                        <a:spcAft>
                          <a:spcPts val="0"/>
                        </a:spcAft>
                      </a:pPr>
                      <a:r>
                        <a:rPr lang="en-US" altLang="zh-TW" sz="1400" b="1" kern="1200">
                          <a:solidFill>
                            <a:schemeClr val="lt1"/>
                          </a:solidFill>
                          <a:effectLst/>
                          <a:latin typeface="+mn-lt"/>
                          <a:ea typeface="+mn-ea"/>
                          <a:cs typeface="+mn-cs"/>
                        </a:rPr>
                        <a:t>INe-Ⅲ-2</a:t>
                      </a:r>
                      <a:r>
                        <a:rPr lang="en-US" altLang="zh-TW" sz="1400" b="1" kern="1200">
                          <a:solidFill>
                            <a:schemeClr val="lt1"/>
                          </a:solidFill>
                          <a:latin typeface="+mn-lt"/>
                          <a:ea typeface="+mn-ea"/>
                          <a:cs typeface="+mn-cs"/>
                        </a:rPr>
                        <a:t> </a:t>
                      </a:r>
                      <a:endParaRPr lang="en-US" altLang="zh-TW" sz="1400" b="1" kern="1200">
                        <a:solidFill>
                          <a:schemeClr val="lt1"/>
                        </a:solidFill>
                        <a:effectLst/>
                        <a:latin typeface="+mn-lt"/>
                        <a:ea typeface="+mn-ea"/>
                        <a:cs typeface="+mn-cs"/>
                      </a:endParaRPr>
                    </a:p>
                    <a:p>
                      <a:pPr>
                        <a:spcAft>
                          <a:spcPts val="0"/>
                        </a:spcAft>
                      </a:pPr>
                      <a:r>
                        <a:rPr lang="zh-TW" altLang="en-US" sz="1400" b="1" kern="1200">
                          <a:solidFill>
                            <a:schemeClr val="lt1"/>
                          </a:solidFill>
                          <a:effectLst/>
                          <a:latin typeface="+mn-lt"/>
                          <a:ea typeface="+mn-ea"/>
                          <a:cs typeface="+mn-cs"/>
                        </a:rPr>
                        <a:t>物質的形態與性質可因燃燒、生鏽、發酵、酸鹼作用等而改變或形成新物質，這些改變有些會和溫度、水、空氣、光等有關。改變要能發生，常需要具備一些條件。</a:t>
                      </a:r>
                    </a:p>
                    <a:p>
                      <a:pPr>
                        <a:spcAft>
                          <a:spcPts val="0"/>
                        </a:spcAft>
                      </a:pPr>
                      <a:endParaRPr lang="zh-TW" sz="1200" kern="100">
                        <a:solidFill>
                          <a:schemeClr val="bg1"/>
                        </a:solidFill>
                        <a:effectLst/>
                        <a:latin typeface="Times New Roman" panose="02020603050405020304" pitchFamily="18" charset="0"/>
                        <a:ea typeface="新細明體" panose="02020500000000000000" pitchFamily="18" charset="-120"/>
                      </a:endParaRPr>
                    </a:p>
                  </a:txBody>
                  <a:tcPr marL="68580" marR="68580" marT="0" marB="0"/>
                </a:tc>
                <a:tc>
                  <a:txBody>
                    <a:bodyPr/>
                    <a:lstStyle/>
                    <a:p>
                      <a:pPr algn="just">
                        <a:spcAft>
                          <a:spcPts val="0"/>
                        </a:spcAft>
                      </a:pPr>
                      <a:r>
                        <a:rPr lang="zh-TW" sz="1600" kern="100">
                          <a:effectLst/>
                          <a:latin typeface="Times New Roman" panose="02020603050405020304" pitchFamily="18" charset="0"/>
                          <a:ea typeface="標楷體" panose="03000509000000000000" pitchFamily="65" charset="-120"/>
                          <a:cs typeface="Times New Roman" panose="02020603050405020304" pitchFamily="18" charset="0"/>
                        </a:rPr>
                        <a:t>能應用物質形態與性質改變或形成新物質之相關概念。</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just">
                        <a:spcAft>
                          <a:spcPts val="0"/>
                        </a:spcAft>
                      </a:pPr>
                      <a:r>
                        <a:rPr lang="zh-TW" sz="1600" kern="100">
                          <a:effectLst/>
                          <a:latin typeface="Times New Roman"/>
                          <a:ea typeface="標楷體"/>
                          <a:cs typeface="Times New Roman"/>
                        </a:rPr>
                        <a:t>能說明物質的形態與性質需要具備一些條件的作用</a:t>
                      </a:r>
                      <a:r>
                        <a:rPr lang="en-US" sz="1600" kern="100">
                          <a:effectLst/>
                          <a:latin typeface="Times New Roman"/>
                          <a:ea typeface="標楷體"/>
                          <a:cs typeface="Times New Roman"/>
                        </a:rPr>
                        <a:t>(</a:t>
                      </a:r>
                      <a:r>
                        <a:rPr lang="zh-TW" sz="1600" kern="100">
                          <a:effectLst/>
                          <a:latin typeface="Times New Roman"/>
                          <a:ea typeface="標楷體"/>
                          <a:cs typeface="Times New Roman"/>
                        </a:rPr>
                        <a:t>例如：燃燒、生鏽、發酵、酸鹼作用</a:t>
                      </a:r>
                      <a:r>
                        <a:rPr lang="en-US" sz="1600" kern="100">
                          <a:effectLst/>
                          <a:latin typeface="Times New Roman"/>
                          <a:ea typeface="標楷體"/>
                          <a:cs typeface="Times New Roman"/>
                        </a:rPr>
                        <a:t>)</a:t>
                      </a:r>
                      <a:r>
                        <a:rPr lang="zh-TW" sz="1600" kern="100">
                          <a:effectLst/>
                          <a:latin typeface="Times New Roman"/>
                          <a:ea typeface="標楷體"/>
                          <a:cs typeface="Times New Roman"/>
                        </a:rPr>
                        <a:t>，才能發生改變或形成新物質。</a:t>
                      </a:r>
                    </a:p>
                  </a:txBody>
                  <a:tcPr marL="68580" marR="68580" marT="0" marB="0"/>
                </a:tc>
                <a:tc>
                  <a:txBody>
                    <a:bodyPr/>
                    <a:lstStyle/>
                    <a:p>
                      <a:pPr algn="just">
                        <a:spcAft>
                          <a:spcPts val="0"/>
                        </a:spcAft>
                      </a:pPr>
                      <a:r>
                        <a:rPr lang="zh-TW" sz="1600" kern="100">
                          <a:effectLst/>
                          <a:latin typeface="Times New Roman"/>
                          <a:ea typeface="標楷體"/>
                          <a:cs typeface="Times New Roman"/>
                        </a:rPr>
                        <a:t>能知道物質的形態與性質需要具備一些條件的作用</a:t>
                      </a:r>
                      <a:r>
                        <a:rPr lang="en-US" sz="1600" kern="100">
                          <a:effectLst/>
                          <a:latin typeface="Times New Roman"/>
                          <a:ea typeface="標楷體"/>
                          <a:cs typeface="Times New Roman"/>
                        </a:rPr>
                        <a:t>(</a:t>
                      </a:r>
                      <a:r>
                        <a:rPr lang="zh-TW" sz="1600" kern="100">
                          <a:effectLst/>
                          <a:latin typeface="Times New Roman"/>
                          <a:ea typeface="標楷體"/>
                          <a:cs typeface="Times New Roman"/>
                        </a:rPr>
                        <a:t>例如：燃燒、生鏽、發酵、酸鹼作用</a:t>
                      </a:r>
                      <a:r>
                        <a:rPr lang="en-US" sz="1600" kern="100">
                          <a:effectLst/>
                          <a:latin typeface="Times New Roman"/>
                          <a:ea typeface="標楷體"/>
                          <a:cs typeface="Times New Roman"/>
                        </a:rPr>
                        <a:t>)</a:t>
                      </a:r>
                      <a:r>
                        <a:rPr lang="zh-TW" sz="1600" kern="100">
                          <a:effectLst/>
                          <a:latin typeface="Times New Roman"/>
                          <a:ea typeface="標楷體"/>
                          <a:cs typeface="Times New Roman"/>
                        </a:rPr>
                        <a:t>，才能發生改變或形成新物質。</a:t>
                      </a:r>
                    </a:p>
                  </a:txBody>
                  <a:tcPr marL="68580" marR="68580" marT="0" marB="0"/>
                </a:tc>
                <a:tc>
                  <a:txBody>
                    <a:bodyPr/>
                    <a:lstStyle/>
                    <a:p>
                      <a:pPr algn="just">
                        <a:spcAft>
                          <a:spcPts val="0"/>
                        </a:spcAft>
                      </a:pPr>
                      <a:r>
                        <a:rPr lang="zh-TW" sz="1600" kern="100">
                          <a:effectLst/>
                          <a:latin typeface="Times New Roman"/>
                          <a:ea typeface="標楷體"/>
                          <a:cs typeface="Times New Roman"/>
                        </a:rPr>
                        <a:t>能部分知道物質的形態與性質需要具備一些條件的作用</a:t>
                      </a:r>
                      <a:r>
                        <a:rPr lang="en-US" sz="1600" kern="100">
                          <a:effectLst/>
                          <a:latin typeface="Times New Roman"/>
                          <a:ea typeface="標楷體"/>
                          <a:cs typeface="Times New Roman"/>
                        </a:rPr>
                        <a:t>(</a:t>
                      </a:r>
                      <a:r>
                        <a:rPr lang="zh-TW" sz="1600" kern="100">
                          <a:effectLst/>
                          <a:latin typeface="Times New Roman"/>
                          <a:ea typeface="標楷體"/>
                          <a:cs typeface="Times New Roman"/>
                        </a:rPr>
                        <a:t>例如：燃燒、生鏽、發酵、酸鹼作用</a:t>
                      </a:r>
                      <a:r>
                        <a:rPr lang="en-US" sz="1600" kern="100">
                          <a:effectLst/>
                          <a:latin typeface="Times New Roman"/>
                          <a:ea typeface="標楷體"/>
                          <a:cs typeface="Times New Roman"/>
                        </a:rPr>
                        <a:t>)</a:t>
                      </a:r>
                      <a:r>
                        <a:rPr lang="zh-TW" sz="1600" kern="100">
                          <a:effectLst/>
                          <a:latin typeface="Times New Roman"/>
                          <a:ea typeface="標楷體"/>
                          <a:cs typeface="Times New Roman"/>
                        </a:rPr>
                        <a:t>，才能發生改變或形成新物質。</a:t>
                      </a:r>
                    </a:p>
                  </a:txBody>
                  <a:tcPr marL="68580" marR="68580" marT="0" marB="0"/>
                </a:tc>
                <a:tc>
                  <a:txBody>
                    <a:bodyPr/>
                    <a:lstStyle/>
                    <a:p>
                      <a:pPr algn="ctr">
                        <a:spcAft>
                          <a:spcPts val="0"/>
                        </a:spcAft>
                      </a:pPr>
                      <a:r>
                        <a:rPr lang="zh-TW" sz="1400" kern="100">
                          <a:effectLst/>
                        </a:rPr>
                        <a:t>未達</a:t>
                      </a:r>
                      <a:r>
                        <a:rPr lang="en-US" sz="1400" kern="100">
                          <a:effectLst/>
                        </a:rPr>
                        <a:t>D</a:t>
                      </a:r>
                      <a:r>
                        <a:rPr lang="zh-TW" sz="1400" kern="100">
                          <a:effectLst/>
                        </a:rPr>
                        <a:t>級</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extLst>
                  <a:ext uri="{0D108BD9-81ED-4DB2-BD59-A6C34878D82A}">
                    <a16:rowId xmlns="" xmlns:a16="http://schemas.microsoft.com/office/drawing/2014/main" val="10002"/>
                  </a:ext>
                </a:extLst>
              </a:tr>
            </a:tbl>
          </a:graphicData>
        </a:graphic>
      </p:graphicFrame>
      <p:sp>
        <p:nvSpPr>
          <p:cNvPr id="6" name="AutoShape 7"/>
          <p:cNvSpPr>
            <a:spLocks noChangeArrowheads="1"/>
          </p:cNvSpPr>
          <p:nvPr/>
        </p:nvSpPr>
        <p:spPr bwMode="auto">
          <a:xfrm>
            <a:off x="1321489" y="3981363"/>
            <a:ext cx="4967288" cy="2055837"/>
          </a:xfrm>
          <a:prstGeom prst="wedgeRoundRectCallout">
            <a:avLst>
              <a:gd name="adj1" fmla="val -14805"/>
              <a:gd name="adj2" fmla="val -79343"/>
              <a:gd name="adj3" fmla="val 16667"/>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r>
              <a:rPr lang="zh-TW" altLang="en-US" sz="3000" b="1">
                <a:latin typeface="標楷體" pitchFamily="65" charset="-120"/>
                <a:ea typeface="標楷體" pitchFamily="65" charset="-120"/>
              </a:rPr>
              <a:t>學生所需學習的能力表現</a:t>
            </a:r>
          </a:p>
          <a:p>
            <a:r>
              <a:rPr lang="en-US" altLang="zh-TW" sz="3000" b="1">
                <a:latin typeface="標楷體" pitchFamily="65" charset="-120"/>
                <a:ea typeface="標楷體" pitchFamily="65" charset="-120"/>
              </a:rPr>
              <a:t>1.</a:t>
            </a:r>
            <a:r>
              <a:rPr lang="zh-TW" altLang="en-US" sz="3000" b="1">
                <a:latin typeface="標楷體" pitchFamily="65" charset="-120"/>
              </a:rPr>
              <a:t>能應用</a:t>
            </a:r>
            <a:endParaRPr lang="en-US" altLang="zh-TW" sz="3000" b="1">
              <a:latin typeface="標楷體" pitchFamily="65" charset="-120"/>
            </a:endParaRPr>
          </a:p>
          <a:p>
            <a:r>
              <a:rPr lang="en-US" altLang="zh-TW" sz="3000" b="1">
                <a:latin typeface="標楷體" pitchFamily="65" charset="-120"/>
                <a:ea typeface="標楷體" pitchFamily="65" charset="-120"/>
              </a:rPr>
              <a:t>2.</a:t>
            </a:r>
            <a:r>
              <a:rPr lang="zh-TW" altLang="en-US" sz="3000" b="1">
                <a:latin typeface="標楷體" pitchFamily="65" charset="-120"/>
              </a:rPr>
              <a:t>能說明</a:t>
            </a:r>
            <a:endParaRPr lang="en-US" altLang="zh-TW" sz="3000" b="1">
              <a:latin typeface="標楷體" pitchFamily="65" charset="-120"/>
            </a:endParaRPr>
          </a:p>
          <a:p>
            <a:r>
              <a:rPr lang="en-US" altLang="zh-TW" sz="3000" b="1">
                <a:latin typeface="標楷體" pitchFamily="65" charset="-120"/>
                <a:ea typeface="標楷體" pitchFamily="65" charset="-120"/>
              </a:rPr>
              <a:t>3.</a:t>
            </a:r>
            <a:r>
              <a:rPr lang="zh-TW" altLang="en-US" sz="3000" b="1">
                <a:latin typeface="標楷體" pitchFamily="65" charset="-120"/>
              </a:rPr>
              <a:t>能知道</a:t>
            </a:r>
            <a:endParaRPr lang="zh-TW" altLang="en-US" sz="3000" b="1">
              <a:latin typeface="標楷體" pitchFamily="65" charset="-120"/>
              <a:ea typeface="標楷體" pitchFamily="65" charset="-120"/>
            </a:endParaRPr>
          </a:p>
        </p:txBody>
      </p:sp>
    </p:spTree>
    <p:extLst>
      <p:ext uri="{BB962C8B-B14F-4D97-AF65-F5344CB8AC3E}">
        <p14:creationId xmlns:p14="http://schemas.microsoft.com/office/powerpoint/2010/main" val="105257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78</a:t>
            </a:fld>
            <a:endParaRPr lang="zh-TW" altLang="en-US"/>
          </a:p>
        </p:txBody>
      </p:sp>
      <p:sp>
        <p:nvSpPr>
          <p:cNvPr id="7" name="文字方塊 6"/>
          <p:cNvSpPr txBox="1"/>
          <p:nvPr/>
        </p:nvSpPr>
        <p:spPr>
          <a:xfrm>
            <a:off x="541986" y="1472756"/>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C</a:t>
            </a:r>
            <a:r>
              <a:rPr lang="zh-TW" altLang="en-US" sz="4000"/>
              <a:t>等級</a:t>
            </a:r>
          </a:p>
        </p:txBody>
      </p:sp>
      <p:sp>
        <p:nvSpPr>
          <p:cNvPr id="9" name="標題 3"/>
          <p:cNvSpPr txBox="1">
            <a:spLocks/>
          </p:cNvSpPr>
          <p:nvPr/>
        </p:nvSpPr>
        <p:spPr bwMode="auto">
          <a:xfrm>
            <a:off x="17176" y="38355"/>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【示例</a:t>
            </a:r>
            <a:r>
              <a:rPr kumimoji="0" lang="en-US" altLang="zh-TW">
                <a:latin typeface="微軟正黑體" panose="020B0604030504040204" pitchFamily="34" charset="-120"/>
                <a:ea typeface="微軟正黑體" panose="020B0604030504040204" pitchFamily="34" charset="-120"/>
                <a:cs typeface="Times New Roman" panose="02020603050405020304" pitchFamily="18" charset="0"/>
              </a:rPr>
              <a:t> 2</a:t>
            </a:r>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a:latin typeface="微軟正黑體" panose="020B0604030504040204" pitchFamily="34" charset="-120"/>
                <a:ea typeface="微軟正黑體" panose="020B0604030504040204" pitchFamily="34" charset="-120"/>
                <a:cs typeface="Times New Roman" panose="02020603050405020304" pitchFamily="18" charset="0"/>
              </a:rPr>
              <a:t>鐵生鏽</a:t>
            </a:r>
          </a:p>
        </p:txBody>
      </p:sp>
      <p:sp>
        <p:nvSpPr>
          <p:cNvPr id="2" name="矩形 1"/>
          <p:cNvSpPr/>
          <p:nvPr/>
        </p:nvSpPr>
        <p:spPr>
          <a:xfrm>
            <a:off x="1222090" y="1008128"/>
            <a:ext cx="7380132" cy="4893647"/>
          </a:xfrm>
          <a:prstGeom prst="rect">
            <a:avLst/>
          </a:prstGeom>
        </p:spPr>
        <p:txBody>
          <a:bodyPr wrap="square">
            <a:spAutoFit/>
          </a:bodyPr>
          <a:lstStyle/>
          <a:p>
            <a:pPr>
              <a:spcAft>
                <a:spcPts val="0"/>
              </a:spcAft>
            </a:pPr>
            <a:r>
              <a:rPr lang="zh-TW" altLang="zh-TW" sz="2400" u="sng" kern="100">
                <a:latin typeface="Times New Roman" panose="02020603050405020304" pitchFamily="18" charset="0"/>
                <a:ea typeface="標楷體" panose="03000509000000000000" pitchFamily="65" charset="-120"/>
                <a:cs typeface="Times New Roman" panose="02020603050405020304" pitchFamily="18" charset="0"/>
              </a:rPr>
              <a:t>小華</a:t>
            </a: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與媽媽發現家中的鐵欄杆某些部分有棕色的碎屑，媽媽說：「欄杆應該要漆一漆了！油漆可以防止生鏽。」</a:t>
            </a:r>
            <a:r>
              <a:rPr lang="zh-TW" altLang="zh-TW" sz="2400" u="sng" kern="100">
                <a:latin typeface="Times New Roman" panose="02020603050405020304" pitchFamily="18" charset="0"/>
                <a:ea typeface="標楷體" panose="03000509000000000000" pitchFamily="65" charset="-120"/>
                <a:cs typeface="Times New Roman" panose="02020603050405020304" pitchFamily="18" charset="0"/>
              </a:rPr>
              <a:t>小華</a:t>
            </a: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覺得很奇怪，請你幫</a:t>
            </a:r>
            <a:r>
              <a:rPr lang="zh-TW" altLang="zh-TW" sz="2400" u="sng" kern="100">
                <a:latin typeface="Times New Roman" panose="02020603050405020304" pitchFamily="18" charset="0"/>
                <a:ea typeface="標楷體" panose="03000509000000000000" pitchFamily="65" charset="-120"/>
                <a:cs typeface="Times New Roman" panose="02020603050405020304" pitchFamily="18" charset="0"/>
              </a:rPr>
              <a:t>小華</a:t>
            </a: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解決下列疑問：</a:t>
            </a:r>
            <a:endParaRPr lang="zh-TW" altLang="zh-TW" sz="2400" kern="100">
              <a:latin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為什麼漆油漆可以防止生鏽呢？請填選代號。</a:t>
            </a:r>
            <a:r>
              <a:rPr lang="en-US" altLang="zh-TW" sz="2400" kern="10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答案不只一個</a:t>
            </a:r>
            <a:r>
              <a:rPr lang="en-US" altLang="zh-TW" sz="2400" kern="10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400" kern="100">
              <a:latin typeface="Calibri" panose="020F0502020204030204" pitchFamily="34" charset="0"/>
              <a:cs typeface="Times New Roman" panose="02020603050405020304" pitchFamily="18" charset="0"/>
            </a:endParaRPr>
          </a:p>
          <a:p>
            <a:pPr marL="342900" lvl="0" indent="-342900">
              <a:spcAft>
                <a:spcPts val="0"/>
              </a:spcAft>
              <a:buFont typeface="+mj-lt"/>
              <a:buAutoNum type="alphaUcParenBoth"/>
            </a:pP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隔絕水</a:t>
            </a:r>
            <a:endParaRPr lang="zh-TW" altLang="zh-TW" sz="2400" kern="100">
              <a:latin typeface="Calibri" panose="020F0502020204030204" pitchFamily="34" charset="0"/>
              <a:cs typeface="Times New Roman" panose="02020603050405020304" pitchFamily="18" charset="0"/>
            </a:endParaRPr>
          </a:p>
          <a:p>
            <a:pPr marL="342900" lvl="0" indent="-342900">
              <a:spcAft>
                <a:spcPts val="0"/>
              </a:spcAft>
              <a:buFont typeface="+mj-lt"/>
              <a:buAutoNum type="alphaUcParenBoth"/>
            </a:pP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隔絕空氣</a:t>
            </a:r>
            <a:endParaRPr lang="zh-TW" altLang="zh-TW" sz="2400" kern="100">
              <a:latin typeface="Calibri" panose="020F0502020204030204" pitchFamily="34" charset="0"/>
              <a:cs typeface="Times New Roman" panose="02020603050405020304" pitchFamily="18" charset="0"/>
            </a:endParaRPr>
          </a:p>
          <a:p>
            <a:pPr marL="342900" lvl="0" indent="-342900">
              <a:spcAft>
                <a:spcPts val="0"/>
              </a:spcAft>
              <a:buFont typeface="+mj-lt"/>
              <a:buAutoNum type="alphaUcParenBoth"/>
            </a:pP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隔絕陽光</a:t>
            </a:r>
            <a:endParaRPr lang="zh-TW" altLang="zh-TW" sz="2400" kern="100">
              <a:latin typeface="Calibri" panose="020F0502020204030204" pitchFamily="34" charset="0"/>
              <a:cs typeface="Times New Roman" panose="02020603050405020304" pitchFamily="18" charset="0"/>
            </a:endParaRPr>
          </a:p>
          <a:p>
            <a:pPr marL="342900" lvl="0" indent="-342900">
              <a:spcAft>
                <a:spcPts val="0"/>
              </a:spcAft>
              <a:buFont typeface="+mj-lt"/>
              <a:buAutoNum type="alphaUcParenBoth"/>
            </a:pP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隔絕溫度</a:t>
            </a:r>
            <a:endParaRPr lang="zh-TW" altLang="zh-TW" sz="2400" kern="100">
              <a:latin typeface="Calibri" panose="020F0502020204030204" pitchFamily="34" charset="0"/>
              <a:cs typeface="Times New Roman" panose="02020603050405020304" pitchFamily="18" charset="0"/>
            </a:endParaRPr>
          </a:p>
          <a:p>
            <a:pPr marL="71755">
              <a:spcAft>
                <a:spcPts val="0"/>
              </a:spcAft>
            </a:pP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答：</a:t>
            </a:r>
            <a:endParaRPr lang="en-US" altLang="zh-TW" sz="2400" kern="100">
              <a:latin typeface="Calibri" panose="020F0502020204030204" pitchFamily="34" charset="0"/>
              <a:cs typeface="Times New Roman" panose="02020603050405020304" pitchFamily="18" charset="0"/>
            </a:endParaRPr>
          </a:p>
          <a:p>
            <a:pPr marL="71755">
              <a:spcAft>
                <a:spcPts val="0"/>
              </a:spcAft>
            </a:pPr>
            <a:r>
              <a:rPr lang="en-US" altLang="zh-TW" sz="2400" kern="10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kern="10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承上題，造成鐵欄杆生鏽的因素有哪些？</a:t>
            </a:r>
            <a:r>
              <a:rPr lang="zh-TW" altLang="zh-TW" sz="2400" kern="100">
                <a:latin typeface="Calibri" panose="020F0502020204030204" pitchFamily="34" charset="0"/>
                <a:ea typeface="Times New Roman" panose="02020603050405020304" pitchFamily="18" charset="0"/>
                <a:cs typeface="Times New Roman" panose="02020603050405020304" pitchFamily="18" charset="0"/>
              </a:rPr>
              <a:t> </a:t>
            </a:r>
            <a:endParaRPr lang="zh-TW" altLang="zh-TW" sz="2400" kern="100">
              <a:latin typeface="Calibri" panose="020F0502020204030204" pitchFamily="34" charset="0"/>
              <a:cs typeface="Times New Roman" panose="02020603050405020304" pitchFamily="18" charset="0"/>
            </a:endParaRPr>
          </a:p>
          <a:p>
            <a:pPr marL="71755">
              <a:spcAft>
                <a:spcPts val="0"/>
              </a:spcAft>
            </a:pPr>
            <a:r>
              <a:rPr lang="zh-TW" altLang="zh-TW" sz="2400" kern="100">
                <a:latin typeface="Times New Roman" panose="02020603050405020304" pitchFamily="18" charset="0"/>
                <a:ea typeface="標楷體" panose="03000509000000000000" pitchFamily="65" charset="-120"/>
                <a:cs typeface="Times New Roman" panose="02020603050405020304" pitchFamily="18" charset="0"/>
              </a:rPr>
              <a:t>答：</a:t>
            </a:r>
            <a:endParaRPr lang="zh-TW" altLang="zh-TW" sz="2400" kern="100">
              <a:latin typeface="Calibri" panose="020F0502020204030204" pitchFamily="34" charset="0"/>
              <a:cs typeface="Times New Roman" panose="02020603050405020304" pitchFamily="18" charset="0"/>
            </a:endParaRPr>
          </a:p>
          <a:p>
            <a:pPr>
              <a:spcAft>
                <a:spcPts val="0"/>
              </a:spcAft>
            </a:pPr>
            <a:endParaRPr lang="zh-TW" altLang="zh-TW" sz="2400" kern="100">
              <a:effectLst/>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44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79</a:t>
            </a:fld>
            <a:endParaRPr lang="zh-TW" altLang="en-US"/>
          </a:p>
        </p:txBody>
      </p:sp>
      <p:sp>
        <p:nvSpPr>
          <p:cNvPr id="8" name="文字方塊 7"/>
          <p:cNvSpPr txBox="1"/>
          <p:nvPr/>
        </p:nvSpPr>
        <p:spPr>
          <a:xfrm>
            <a:off x="467544" y="2132856"/>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B</a:t>
            </a:r>
            <a:r>
              <a:rPr lang="zh-TW" altLang="en-US" sz="4000"/>
              <a:t>等級</a:t>
            </a:r>
          </a:p>
        </p:txBody>
      </p:sp>
      <p:sp>
        <p:nvSpPr>
          <p:cNvPr id="9" name="標題 3"/>
          <p:cNvSpPr txBox="1">
            <a:spLocks/>
          </p:cNvSpPr>
          <p:nvPr/>
        </p:nvSpPr>
        <p:spPr bwMode="auto">
          <a:xfrm>
            <a:off x="17176" y="38355"/>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【示例</a:t>
            </a:r>
            <a:r>
              <a:rPr kumimoji="0" lang="en-US" altLang="zh-TW">
                <a:latin typeface="微軟正黑體" panose="020B0604030504040204" pitchFamily="34" charset="-120"/>
                <a:ea typeface="微軟正黑體" panose="020B0604030504040204" pitchFamily="34" charset="-120"/>
                <a:cs typeface="Times New Roman" panose="02020603050405020304" pitchFamily="18" charset="0"/>
              </a:rPr>
              <a:t> 2</a:t>
            </a:r>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a:latin typeface="微軟正黑體" panose="020B0604030504040204" pitchFamily="34" charset="-120"/>
                <a:ea typeface="微軟正黑體" panose="020B0604030504040204" pitchFamily="34" charset="-120"/>
                <a:cs typeface="Times New Roman" panose="02020603050405020304" pitchFamily="18" charset="0"/>
              </a:rPr>
              <a:t>鐵生鏽</a:t>
            </a:r>
          </a:p>
        </p:txBody>
      </p:sp>
      <p:graphicFrame>
        <p:nvGraphicFramePr>
          <p:cNvPr id="3" name="表格 2"/>
          <p:cNvGraphicFramePr>
            <a:graphicFrameLocks noGrp="1"/>
          </p:cNvGraphicFramePr>
          <p:nvPr>
            <p:extLst>
              <p:ext uri="{D42A27DB-BD31-4B8C-83A1-F6EECF244321}">
                <p14:modId xmlns:p14="http://schemas.microsoft.com/office/powerpoint/2010/main" val="1300342650"/>
              </p:ext>
            </p:extLst>
          </p:nvPr>
        </p:nvGraphicFramePr>
        <p:xfrm>
          <a:off x="1373627" y="3594217"/>
          <a:ext cx="7488831" cy="2170474"/>
        </p:xfrm>
        <a:graphic>
          <a:graphicData uri="http://schemas.openxmlformats.org/drawingml/2006/table">
            <a:tbl>
              <a:tblPr firstRow="1" firstCol="1" bandRow="1">
                <a:tableStyleId>{5940675A-B579-460E-94D1-54222C63F5DA}</a:tableStyleId>
              </a:tblPr>
              <a:tblGrid>
                <a:gridCol w="1179613">
                  <a:extLst>
                    <a:ext uri="{9D8B030D-6E8A-4147-A177-3AD203B41FA5}">
                      <a16:colId xmlns="" xmlns:a16="http://schemas.microsoft.com/office/drawing/2014/main" val="20000"/>
                    </a:ext>
                  </a:extLst>
                </a:gridCol>
                <a:gridCol w="1174718">
                  <a:extLst>
                    <a:ext uri="{9D8B030D-6E8A-4147-A177-3AD203B41FA5}">
                      <a16:colId xmlns="" xmlns:a16="http://schemas.microsoft.com/office/drawing/2014/main" val="20001"/>
                    </a:ext>
                  </a:extLst>
                </a:gridCol>
                <a:gridCol w="5134500">
                  <a:extLst>
                    <a:ext uri="{9D8B030D-6E8A-4147-A177-3AD203B41FA5}">
                      <a16:colId xmlns="" xmlns:a16="http://schemas.microsoft.com/office/drawing/2014/main" val="20002"/>
                    </a:ext>
                  </a:extLst>
                </a:gridCol>
              </a:tblGrid>
              <a:tr h="620135">
                <a:tc>
                  <a:txBody>
                    <a:bodyPr/>
                    <a:lstStyle/>
                    <a:p>
                      <a:pPr marL="0" algn="ctr">
                        <a:spcAft>
                          <a:spcPts val="0"/>
                        </a:spcAft>
                      </a:pPr>
                      <a:r>
                        <a:rPr lang="zh-TW" sz="2000" kern="100">
                          <a:effectLst/>
                        </a:rPr>
                        <a:t>溶液名稱</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酸鹼性</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觀察結果</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310068">
                <a:tc>
                  <a:txBody>
                    <a:bodyPr/>
                    <a:lstStyle/>
                    <a:p>
                      <a:pPr marL="0" algn="ctr">
                        <a:spcAft>
                          <a:spcPts val="0"/>
                        </a:spcAft>
                      </a:pPr>
                      <a:r>
                        <a:rPr lang="zh-TW" sz="2000" kern="100">
                          <a:effectLst/>
                        </a:rPr>
                        <a:t>醋酸</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酸性</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整根鐵釘變成棕色，有很多碎屑掉下來。</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310068">
                <a:tc>
                  <a:txBody>
                    <a:bodyPr/>
                    <a:lstStyle/>
                    <a:p>
                      <a:pPr marL="0" algn="ctr">
                        <a:spcAft>
                          <a:spcPts val="0"/>
                        </a:spcAft>
                      </a:pPr>
                      <a:r>
                        <a:rPr lang="zh-TW" sz="2000" kern="100">
                          <a:effectLst/>
                        </a:rPr>
                        <a:t>汽水</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酸性</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整根鐵釘變成棕色，有一些碎屑掉下來。</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620135">
                <a:tc>
                  <a:txBody>
                    <a:bodyPr/>
                    <a:lstStyle/>
                    <a:p>
                      <a:pPr marL="0" algn="ctr">
                        <a:spcAft>
                          <a:spcPts val="0"/>
                        </a:spcAft>
                      </a:pPr>
                      <a:r>
                        <a:rPr lang="zh-TW" sz="2000" kern="100">
                          <a:effectLst/>
                        </a:rPr>
                        <a:t>小蘇打水</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鹼性</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鐵釘約</a:t>
                      </a:r>
                      <a:r>
                        <a:rPr lang="en-US" sz="2000" kern="100">
                          <a:effectLst/>
                        </a:rPr>
                        <a:t>1/10</a:t>
                      </a:r>
                      <a:r>
                        <a:rPr lang="zh-TW" sz="2000" kern="100">
                          <a:effectLst/>
                        </a:rPr>
                        <a:t>的部分變成棕色</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310068">
                <a:tc>
                  <a:txBody>
                    <a:bodyPr/>
                    <a:lstStyle/>
                    <a:p>
                      <a:pPr marL="0" algn="ctr">
                        <a:spcAft>
                          <a:spcPts val="0"/>
                        </a:spcAft>
                      </a:pPr>
                      <a:r>
                        <a:rPr lang="zh-TW" sz="2000" kern="100">
                          <a:effectLst/>
                        </a:rPr>
                        <a:t>水</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中性</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algn="ctr">
                        <a:spcAft>
                          <a:spcPts val="0"/>
                        </a:spcAft>
                      </a:pPr>
                      <a:r>
                        <a:rPr lang="zh-TW" sz="2000" kern="100">
                          <a:effectLst/>
                        </a:rPr>
                        <a:t>鐵釘約</a:t>
                      </a:r>
                      <a:r>
                        <a:rPr lang="en-US" sz="2000" kern="100">
                          <a:effectLst/>
                        </a:rPr>
                        <a:t>3/10</a:t>
                      </a:r>
                      <a:r>
                        <a:rPr lang="zh-TW" sz="2000" kern="100">
                          <a:effectLst/>
                        </a:rPr>
                        <a:t>的部分變成棕色</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bl>
          </a:graphicData>
        </a:graphic>
      </p:graphicFrame>
      <p:sp>
        <p:nvSpPr>
          <p:cNvPr id="6" name="Rectangle 1"/>
          <p:cNvSpPr>
            <a:spLocks noChangeArrowheads="1"/>
          </p:cNvSpPr>
          <p:nvPr/>
        </p:nvSpPr>
        <p:spPr bwMode="auto">
          <a:xfrm>
            <a:off x="1475656" y="1174763"/>
            <a:ext cx="637786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zh-TW" sz="2800" b="0" i="0"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 </a:t>
            </a:r>
            <a:r>
              <a:rPr kumimoji="0" lang="zh-TW" altLang="zh-TW" sz="2800" b="0" i="0" u="sng"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小華</a:t>
            </a:r>
            <a:r>
              <a:rPr kumimoji="0" lang="zh-TW" altLang="zh-TW" sz="2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到學校做了以下實驗，把四根分別泡過醋酸、汽水、小蘇打水、水的鐵釘，放在窗台上做觀察，結果如下表：</a:t>
            </a:r>
            <a:endParaRPr kumimoji="0" lang="zh-TW" altLang="zh-TW"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透過這個實驗，可以知道什麼條件會加速鐵釘生鏽？</a:t>
            </a:r>
            <a:endParaRPr kumimoji="0" lang="zh-TW" altLang="zh-TW" sz="4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2906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99977EE-849A-46C1-83E2-B0AC6CFAFE9F}"/>
              </a:ext>
            </a:extLst>
          </p:cNvPr>
          <p:cNvSpPr>
            <a:spLocks noGrp="1"/>
          </p:cNvSpPr>
          <p:nvPr>
            <p:ph type="title"/>
          </p:nvPr>
        </p:nvSpPr>
        <p:spPr/>
        <p:txBody>
          <a:bodyPr/>
          <a:lstStyle/>
          <a:p>
            <a:r>
              <a:rPr lang="zh-TW" altLang="en-US"/>
              <a:t>三面九項：</a:t>
            </a:r>
            <a:r>
              <a:rPr lang="en-US" altLang="zh-TW"/>
              <a:t>C</a:t>
            </a:r>
            <a:r>
              <a:rPr lang="zh-TW" altLang="en-US"/>
              <a:t>社會參與</a:t>
            </a:r>
          </a:p>
        </p:txBody>
      </p:sp>
      <p:sp>
        <p:nvSpPr>
          <p:cNvPr id="4" name="投影片編號版面配置區 3">
            <a:extLst>
              <a:ext uri="{FF2B5EF4-FFF2-40B4-BE49-F238E27FC236}">
                <a16:creationId xmlns="" xmlns:a16="http://schemas.microsoft.com/office/drawing/2014/main" id="{1158936A-9133-48D3-91AE-97A054DEC1B8}"/>
              </a:ext>
            </a:extLst>
          </p:cNvPr>
          <p:cNvSpPr>
            <a:spLocks noGrp="1"/>
          </p:cNvSpPr>
          <p:nvPr>
            <p:ph type="sldNum" sz="quarter" idx="12"/>
          </p:nvPr>
        </p:nvSpPr>
        <p:spPr/>
        <p:txBody>
          <a:bodyPr/>
          <a:lstStyle/>
          <a:p>
            <a:fld id="{F7DBB841-797D-4981-90E2-FEB5F237D115}" type="slidenum">
              <a:rPr lang="zh-TW" altLang="en-US" smtClean="0"/>
              <a:pPr/>
              <a:t>8</a:t>
            </a:fld>
            <a:endParaRPr lang="zh-TW" altLang="en-US"/>
          </a:p>
        </p:txBody>
      </p:sp>
      <p:graphicFrame>
        <p:nvGraphicFramePr>
          <p:cNvPr id="5" name="內容版面配置區 6">
            <a:extLst>
              <a:ext uri="{FF2B5EF4-FFF2-40B4-BE49-F238E27FC236}">
                <a16:creationId xmlns="" xmlns:a16="http://schemas.microsoft.com/office/drawing/2014/main" id="{A916B0E8-4B39-47CE-B815-4374830720FD}"/>
              </a:ext>
            </a:extLst>
          </p:cNvPr>
          <p:cNvGraphicFramePr>
            <a:graphicFrameLocks noGrp="1"/>
          </p:cNvGraphicFramePr>
          <p:nvPr>
            <p:ph idx="1"/>
            <p:extLst/>
          </p:nvPr>
        </p:nvGraphicFramePr>
        <p:xfrm>
          <a:off x="457200" y="1313646"/>
          <a:ext cx="8280000" cy="5139690"/>
        </p:xfrm>
        <a:graphic>
          <a:graphicData uri="http://schemas.openxmlformats.org/drawingml/2006/table">
            <a:tbl>
              <a:tblPr firstCol="1" bandCol="1">
                <a:tableStyleId>{21E4AEA4-8DFA-4A89-87EB-49C32662AFE0}</a:tableStyleId>
              </a:tblPr>
              <a:tblGrid>
                <a:gridCol w="695602">
                  <a:extLst>
                    <a:ext uri="{9D8B030D-6E8A-4147-A177-3AD203B41FA5}">
                      <a16:colId xmlns="" xmlns:a16="http://schemas.microsoft.com/office/drawing/2014/main" val="20000"/>
                    </a:ext>
                  </a:extLst>
                </a:gridCol>
                <a:gridCol w="1932839">
                  <a:extLst>
                    <a:ext uri="{9D8B030D-6E8A-4147-A177-3AD203B41FA5}">
                      <a16:colId xmlns="" xmlns:a16="http://schemas.microsoft.com/office/drawing/2014/main" val="20001"/>
                    </a:ext>
                  </a:extLst>
                </a:gridCol>
                <a:gridCol w="5651559">
                  <a:extLst>
                    <a:ext uri="{9D8B030D-6E8A-4147-A177-3AD203B41FA5}">
                      <a16:colId xmlns="" xmlns:a16="http://schemas.microsoft.com/office/drawing/2014/main" val="20002"/>
                    </a:ext>
                  </a:extLst>
                </a:gridCol>
              </a:tblGrid>
              <a:tr h="1615626">
                <a:tc rowSpan="3">
                  <a:txBody>
                    <a:bodyPr/>
                    <a:lstStyle/>
                    <a:p>
                      <a:pPr algn="ctr" fontAlgn="ctr"/>
                      <a:r>
                        <a:rPr lang="en-US" altLang="zh-TW" sz="2400" u="none" strike="noStrike">
                          <a:effectLst/>
                        </a:rPr>
                        <a:t>C</a:t>
                      </a:r>
                    </a:p>
                    <a:p>
                      <a:pPr algn="ctr" fontAlgn="ctr"/>
                      <a:endParaRPr lang="en-US" altLang="zh-TW" sz="2400" u="none" strike="noStrike">
                        <a:effectLst/>
                      </a:endParaRPr>
                    </a:p>
                    <a:p>
                      <a:pPr algn="ctr" fontAlgn="ctr"/>
                      <a:r>
                        <a:rPr lang="zh-TW" altLang="en-US" sz="2400" u="none" strike="noStrike">
                          <a:effectLst/>
                        </a:rPr>
                        <a:t>社</a:t>
                      </a:r>
                    </a:p>
                    <a:p>
                      <a:pPr algn="ctr" fontAlgn="ctr"/>
                      <a:endParaRPr lang="zh-TW" altLang="en-US" sz="2400" u="none" strike="noStrike">
                        <a:effectLst/>
                      </a:endParaRPr>
                    </a:p>
                    <a:p>
                      <a:pPr algn="ctr" fontAlgn="ctr"/>
                      <a:r>
                        <a:rPr lang="zh-TW" altLang="en-US" sz="2400" u="none" strike="noStrike">
                          <a:effectLst/>
                        </a:rPr>
                        <a:t>會</a:t>
                      </a:r>
                    </a:p>
                    <a:p>
                      <a:pPr algn="ctr" fontAlgn="ctr"/>
                      <a:endParaRPr lang="zh-TW" altLang="en-US" sz="2400" u="none" strike="noStrike">
                        <a:effectLst/>
                      </a:endParaRPr>
                    </a:p>
                    <a:p>
                      <a:pPr algn="ctr" fontAlgn="ctr"/>
                      <a:r>
                        <a:rPr lang="zh-TW" altLang="en-US" sz="2400" u="none" strike="noStrike">
                          <a:effectLst/>
                        </a:rPr>
                        <a:t>參</a:t>
                      </a:r>
                    </a:p>
                    <a:p>
                      <a:pPr algn="ctr" fontAlgn="ctr"/>
                      <a:endParaRPr lang="zh-TW" altLang="en-US" sz="2400" u="none" strike="noStrike">
                        <a:effectLst/>
                      </a:endParaRPr>
                    </a:p>
                    <a:p>
                      <a:pPr algn="ctr" fontAlgn="ctr"/>
                      <a:r>
                        <a:rPr lang="zh-TW" altLang="en-US" sz="2400" u="none" strike="noStrike">
                          <a:effectLst/>
                        </a:rPr>
                        <a:t>與</a:t>
                      </a:r>
                      <a:endParaRPr lang="zh-TW" altLang="en-US" sz="2400" b="0" i="0" u="none" strike="noStrike">
                        <a:solidFill>
                          <a:srgbClr val="000000"/>
                        </a:solidFill>
                        <a:effectLst/>
                        <a:latin typeface="新細明體"/>
                      </a:endParaRPr>
                    </a:p>
                  </a:txBody>
                  <a:tcPr marL="6350" marR="6350" marT="6350" marB="0" anchor="ctr"/>
                </a:tc>
                <a:tc>
                  <a:txBody>
                    <a:bodyPr/>
                    <a:lstStyle/>
                    <a:p>
                      <a:pPr algn="ctr" fontAlgn="ctr"/>
                      <a:r>
                        <a:rPr lang="en-US" altLang="zh-TW" sz="2400" u="none" strike="noStrike">
                          <a:effectLst/>
                        </a:rPr>
                        <a:t>C1</a:t>
                      </a:r>
                      <a:r>
                        <a:rPr lang="zh-TW" altLang="en-US" sz="2400" u="none" strike="noStrike">
                          <a:effectLst/>
                        </a:rPr>
                        <a:t>道德實踐與公民參與</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a:effectLst/>
                        </a:rPr>
                        <a:t>具備道德實踐的素養，從個人小我到社會公民，循序漸進，養成社會責任感及公民意識，主動關注公共議題並積極參與社會活動，關懷自然生態與人類永續發展，而展現知善、樂善與行善的品德。</a:t>
                      </a:r>
                      <a:endParaRPr lang="zh-TW" altLang="en-US" sz="2400" b="0" i="0" u="none" strike="noStrike">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0"/>
                  </a:ext>
                </a:extLst>
              </a:tr>
              <a:tr h="1293990">
                <a:tc vMerge="1">
                  <a:txBody>
                    <a:bodyPr/>
                    <a:lstStyle/>
                    <a:p>
                      <a:endParaRPr lang="zh-TW" altLang="en-US"/>
                    </a:p>
                  </a:txBody>
                  <a:tcPr/>
                </a:tc>
                <a:tc>
                  <a:txBody>
                    <a:bodyPr/>
                    <a:lstStyle/>
                    <a:p>
                      <a:pPr algn="ctr" fontAlgn="ctr"/>
                      <a:r>
                        <a:rPr lang="en-US" altLang="zh-TW" sz="2400" u="none" strike="noStrike">
                          <a:effectLst/>
                        </a:rPr>
                        <a:t>C2</a:t>
                      </a:r>
                      <a:r>
                        <a:rPr lang="zh-TW" altLang="en-US" sz="2400" u="none" strike="noStrike">
                          <a:effectLst/>
                        </a:rPr>
                        <a:t>人際關係與團隊合作</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a:effectLst/>
                        </a:rPr>
                        <a:t>具備友善的人際情懷及與他人建立良好的互動關係，並發展與人溝通協調、包容異己、社會參與及服務等團隊合作的素養。</a:t>
                      </a:r>
                      <a:endParaRPr lang="zh-TW" altLang="en-US" sz="2400" b="0" i="0" u="none" strike="noStrike">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1"/>
                  </a:ext>
                </a:extLst>
              </a:tr>
              <a:tr h="1615626">
                <a:tc vMerge="1">
                  <a:txBody>
                    <a:bodyPr/>
                    <a:lstStyle/>
                    <a:p>
                      <a:endParaRPr lang="zh-TW" altLang="en-US"/>
                    </a:p>
                  </a:txBody>
                  <a:tcPr/>
                </a:tc>
                <a:tc>
                  <a:txBody>
                    <a:bodyPr/>
                    <a:lstStyle/>
                    <a:p>
                      <a:pPr algn="ctr" fontAlgn="ctr"/>
                      <a:r>
                        <a:rPr lang="en-US" altLang="zh-TW" sz="2400" u="none" strike="noStrike">
                          <a:effectLst/>
                        </a:rPr>
                        <a:t>C3</a:t>
                      </a:r>
                      <a:r>
                        <a:rPr lang="zh-TW" altLang="en-US" sz="2400" u="none" strike="noStrike">
                          <a:effectLst/>
                        </a:rPr>
                        <a:t>多元文化與國際理解</a:t>
                      </a:r>
                      <a:endParaRPr lang="zh-TW" altLang="en-US" sz="2400" b="0" i="0" u="none" strike="noStrike">
                        <a:solidFill>
                          <a:srgbClr val="000000"/>
                        </a:solidFill>
                        <a:effectLst/>
                        <a:latin typeface="新細明體"/>
                      </a:endParaRPr>
                    </a:p>
                  </a:txBody>
                  <a:tcPr marL="6350" marR="6350" marT="6350" marB="0" anchor="ctr"/>
                </a:tc>
                <a:tc>
                  <a:txBody>
                    <a:bodyPr/>
                    <a:lstStyle/>
                    <a:p>
                      <a:pPr marL="174625" indent="0" algn="l" fontAlgn="ctr"/>
                      <a:r>
                        <a:rPr lang="zh-TW" altLang="en-US" sz="2400" u="none" strike="noStrike">
                          <a:effectLst/>
                        </a:rPr>
                        <a:t>具備自我文化認同的信念，並尊重與欣賞多元文化，積極關心全球議題及國際情勢，且能順應時代脈動與社會需要，發展國際理解、多元文化價值觀與世界和平的胸懷。</a:t>
                      </a:r>
                      <a:endParaRPr lang="zh-TW" altLang="en-US" sz="2400" b="0" i="0" u="none" strike="noStrike">
                        <a:solidFill>
                          <a:srgbClr val="000000"/>
                        </a:solidFill>
                        <a:effectLst/>
                        <a:latin typeface="新細明體"/>
                      </a:endParaRPr>
                    </a:p>
                  </a:txBody>
                  <a:tcPr marL="6350" marR="6350" marT="6350"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877289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80</a:t>
            </a:fld>
            <a:endParaRPr lang="zh-TW" altLang="en-US"/>
          </a:p>
        </p:txBody>
      </p:sp>
      <p:sp>
        <p:nvSpPr>
          <p:cNvPr id="7" name="文字方塊 6"/>
          <p:cNvSpPr txBox="1"/>
          <p:nvPr/>
        </p:nvSpPr>
        <p:spPr>
          <a:xfrm>
            <a:off x="584091" y="1988840"/>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A</a:t>
            </a:r>
            <a:r>
              <a:rPr lang="zh-TW" altLang="en-US" sz="4000"/>
              <a:t>等級</a:t>
            </a:r>
          </a:p>
        </p:txBody>
      </p:sp>
      <p:sp>
        <p:nvSpPr>
          <p:cNvPr id="8" name="標題 3"/>
          <p:cNvSpPr txBox="1">
            <a:spLocks/>
          </p:cNvSpPr>
          <p:nvPr/>
        </p:nvSpPr>
        <p:spPr bwMode="auto">
          <a:xfrm>
            <a:off x="17176" y="38355"/>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【示例</a:t>
            </a:r>
            <a:r>
              <a:rPr kumimoji="0" lang="en-US" altLang="zh-TW">
                <a:latin typeface="微軟正黑體" panose="020B0604030504040204" pitchFamily="34" charset="-120"/>
                <a:ea typeface="微軟正黑體" panose="020B0604030504040204" pitchFamily="34" charset="-120"/>
                <a:cs typeface="Times New Roman" panose="02020603050405020304" pitchFamily="18" charset="0"/>
              </a:rPr>
              <a:t> 2</a:t>
            </a:r>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a:latin typeface="微軟正黑體" panose="020B0604030504040204" pitchFamily="34" charset="-120"/>
                <a:ea typeface="微軟正黑體" panose="020B0604030504040204" pitchFamily="34" charset="-120"/>
                <a:cs typeface="Times New Roman" panose="02020603050405020304" pitchFamily="18" charset="0"/>
              </a:rPr>
              <a:t>鐵生鏽</a:t>
            </a:r>
          </a:p>
        </p:txBody>
      </p:sp>
      <p:sp>
        <p:nvSpPr>
          <p:cNvPr id="2" name="矩形 1"/>
          <p:cNvSpPr/>
          <p:nvPr/>
        </p:nvSpPr>
        <p:spPr>
          <a:xfrm>
            <a:off x="1403648" y="878635"/>
            <a:ext cx="7237416" cy="5755422"/>
          </a:xfrm>
          <a:prstGeom prst="rect">
            <a:avLst/>
          </a:prstGeom>
        </p:spPr>
        <p:txBody>
          <a:bodyPr wrap="square">
            <a:spAutoFit/>
          </a:bodyPr>
          <a:lstStyle/>
          <a:p>
            <a:pPr lvl="0">
              <a:spcAft>
                <a:spcPts val="0"/>
              </a:spcAft>
            </a:pPr>
            <a:r>
              <a:rPr lang="en-US" altLang="zh-TW" sz="2800" kern="100">
                <a:latin typeface="Times New Roman" panose="02020603050405020304" pitchFamily="18" charset="0"/>
                <a:ea typeface="標楷體" panose="03000509000000000000" pitchFamily="65" charset="-120"/>
                <a:cs typeface="Times New Roman" panose="02020603050405020304" pitchFamily="18" charset="0"/>
              </a:rPr>
              <a:t>4. </a:t>
            </a:r>
            <a:r>
              <a:rPr lang="zh-TW" altLang="zh-TW" sz="2800" u="sng" kern="100">
                <a:latin typeface="Times New Roman" panose="02020603050405020304" pitchFamily="18" charset="0"/>
                <a:ea typeface="標楷體" panose="03000509000000000000" pitchFamily="65" charset="-120"/>
                <a:cs typeface="Times New Roman" panose="02020603050405020304" pitchFamily="18" charset="0"/>
              </a:rPr>
              <a:t>小明</a:t>
            </a: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發現鐵製品在海邊生鏽的情形比在湖邊嚴重，並請幫</a:t>
            </a:r>
            <a:r>
              <a:rPr lang="zh-TW" altLang="zh-TW" sz="2800" u="sng" kern="100">
                <a:latin typeface="Times New Roman" panose="02020603050405020304" pitchFamily="18" charset="0"/>
                <a:ea typeface="標楷體" panose="03000509000000000000" pitchFamily="65" charset="-120"/>
                <a:cs typeface="Times New Roman" panose="02020603050405020304" pitchFamily="18" charset="0"/>
              </a:rPr>
              <a:t>小明</a:t>
            </a: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完成實驗設計。</a:t>
            </a:r>
            <a:endParaRPr lang="zh-TW" altLang="zh-TW" sz="2800" kern="100">
              <a:latin typeface="Calibri" panose="020F0502020204030204" pitchFamily="34" charset="0"/>
              <a:cs typeface="Times New Roman" panose="02020603050405020304" pitchFamily="18" charset="0"/>
            </a:endParaRPr>
          </a:p>
          <a:p>
            <a:pPr marL="228600">
              <a:spcAft>
                <a:spcPts val="0"/>
              </a:spcAft>
            </a:pPr>
            <a:r>
              <a:rPr lang="zh-TW" altLang="zh-TW" sz="2800" b="1" i="1" kern="100">
                <a:latin typeface="Times New Roman" panose="02020603050405020304" pitchFamily="18" charset="0"/>
                <a:ea typeface="標楷體" panose="03000509000000000000" pitchFamily="65" charset="-120"/>
                <a:cs typeface="Times New Roman" panose="02020603050405020304" pitchFamily="18" charset="0"/>
              </a:rPr>
              <a:t>實驗設計：</a:t>
            </a:r>
            <a:endParaRPr lang="zh-TW" altLang="zh-TW" sz="2800" b="1" i="1" kern="10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實驗問題：什麼原因使鐵製品在海邊生鏽的情形比在湖邊嚴重？</a:t>
            </a:r>
            <a:endParaRPr lang="zh-TW" altLang="zh-TW" sz="2800" kern="10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實驗假設：</a:t>
            </a:r>
            <a:r>
              <a:rPr lang="en-US" altLang="zh-TW" sz="2800" u="sng" kern="10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2800" kern="10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實驗中要改變的因素：</a:t>
            </a:r>
            <a:r>
              <a:rPr lang="en-US" altLang="zh-TW" sz="2800" u="sng" kern="10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2800" kern="10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實驗中要保持相同的因素：略。</a:t>
            </a:r>
            <a:endParaRPr lang="zh-TW" altLang="zh-TW" sz="2800" kern="10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畫出實驗裝置：略。</a:t>
            </a:r>
            <a:endParaRPr lang="zh-TW" altLang="zh-TW" sz="2800" kern="10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實驗步驟：略。</a:t>
            </a:r>
            <a:endParaRPr lang="zh-TW" altLang="zh-TW" sz="2800" kern="10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實驗紀錄及結果：略。</a:t>
            </a:r>
            <a:endParaRPr lang="zh-TW" altLang="zh-TW" sz="2800" kern="100">
              <a:latin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800" kern="100">
                <a:latin typeface="Times New Roman" panose="02020603050405020304" pitchFamily="18" charset="0"/>
                <a:ea typeface="標楷體" panose="03000509000000000000" pitchFamily="65" charset="-120"/>
                <a:cs typeface="Times New Roman" panose="02020603050405020304" pitchFamily="18" charset="0"/>
              </a:rPr>
              <a:t>結論：略。</a:t>
            </a:r>
            <a:endParaRPr lang="zh-TW" altLang="zh-TW" sz="2800" kern="100">
              <a:latin typeface="Calibri" panose="020F0502020204030204" pitchFamily="34" charset="0"/>
              <a:cs typeface="Times New Roman" panose="02020603050405020304" pitchFamily="18" charset="0"/>
            </a:endParaRPr>
          </a:p>
          <a:p>
            <a:pPr marL="228600">
              <a:spcAft>
                <a:spcPts val="0"/>
              </a:spcAft>
            </a:pPr>
            <a:endParaRPr lang="zh-TW" altLang="zh-TW" sz="2800" kern="100">
              <a:latin typeface="Calibri" panose="020F0502020204030204" pitchFamily="34" charset="0"/>
              <a:cs typeface="Times New Roman" panose="02020603050405020304" pitchFamily="18" charset="0"/>
            </a:endParaRPr>
          </a:p>
        </p:txBody>
      </p:sp>
      <p:cxnSp>
        <p:nvCxnSpPr>
          <p:cNvPr id="6" name="直線接點 5"/>
          <p:cNvCxnSpPr/>
          <p:nvPr/>
        </p:nvCxnSpPr>
        <p:spPr>
          <a:xfrm>
            <a:off x="3491880" y="3429000"/>
            <a:ext cx="496855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直線接點 8"/>
          <p:cNvCxnSpPr/>
          <p:nvPr/>
        </p:nvCxnSpPr>
        <p:spPr>
          <a:xfrm>
            <a:off x="5364088" y="3812538"/>
            <a:ext cx="3080116" cy="13013"/>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31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81</a:t>
            </a:fld>
            <a:endParaRPr lang="zh-TW" altLang="en-US"/>
          </a:p>
        </p:txBody>
      </p:sp>
      <p:sp>
        <p:nvSpPr>
          <p:cNvPr id="7" name="標題 1"/>
          <p:cNvSpPr>
            <a:spLocks noGrp="1"/>
          </p:cNvSpPr>
          <p:nvPr>
            <p:ph type="title"/>
          </p:nvPr>
        </p:nvSpPr>
        <p:spPr>
          <a:xfrm>
            <a:off x="457200" y="0"/>
            <a:ext cx="8229600" cy="936625"/>
          </a:xfrm>
        </p:spPr>
        <p:txBody>
          <a:bodyPr>
            <a:normAutofit fontScale="90000"/>
          </a:bodyPr>
          <a:lstStyle/>
          <a:p>
            <a:r>
              <a:rPr lang="zh-TW" altLang="en-US" b="0">
                <a:latin typeface="微軟正黑體" panose="020B0604030504040204" pitchFamily="34" charset="-120"/>
                <a:ea typeface="微軟正黑體" panose="020B0604030504040204" pitchFamily="34" charset="-120"/>
              </a:rPr>
              <a:t/>
            </a:r>
            <a:br>
              <a:rPr lang="zh-TW" altLang="en-US" b="0">
                <a:latin typeface="微軟正黑體" panose="020B0604030504040204" pitchFamily="34" charset="-120"/>
                <a:ea typeface="微軟正黑體" panose="020B0604030504040204" pitchFamily="34" charset="-120"/>
              </a:rPr>
            </a:br>
            <a:r>
              <a:rPr lang="zh-TW" altLang="en-US">
                <a:latin typeface="微軟正黑體" panose="020B0604030504040204" pitchFamily="34" charset="-120"/>
                <a:ea typeface="微軟正黑體" panose="020B0604030504040204" pitchFamily="34" charset="-120"/>
              </a:rPr>
              <a:t>評量標準與評分指引</a:t>
            </a:r>
            <a:br>
              <a:rPr lang="zh-TW" altLang="en-US">
                <a:latin typeface="微軟正黑體" panose="020B0604030504040204" pitchFamily="34" charset="-120"/>
                <a:ea typeface="微軟正黑體" panose="020B0604030504040204" pitchFamily="34" charset="-120"/>
              </a:rPr>
            </a:br>
            <a:endParaRPr lang="zh-TW" altLang="en-US">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2"/>
          <a:srcRect r="4018"/>
          <a:stretch/>
        </p:blipFill>
        <p:spPr>
          <a:xfrm rot="16200000">
            <a:off x="1567313" y="1004789"/>
            <a:ext cx="5925238" cy="5797214"/>
          </a:xfrm>
          <a:prstGeom prst="rect">
            <a:avLst/>
          </a:prstGeom>
        </p:spPr>
      </p:pic>
      <p:sp>
        <p:nvSpPr>
          <p:cNvPr id="6" name="向右箭號圖說文字 5"/>
          <p:cNvSpPr/>
          <p:nvPr/>
        </p:nvSpPr>
        <p:spPr>
          <a:xfrm>
            <a:off x="3657600" y="4141178"/>
            <a:ext cx="1828800" cy="562708"/>
          </a:xfrm>
          <a:prstGeom prst="righ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smtClean="0">
                <a:latin typeface="微軟正黑體" panose="020B0604030504040204" pitchFamily="34" charset="-120"/>
                <a:ea typeface="微軟正黑體" panose="020B0604030504040204" pitchFamily="34" charset="-120"/>
              </a:rPr>
              <a:t>量化補</a:t>
            </a:r>
            <a:r>
              <a:rPr lang="zh-TW" altLang="en-US" b="1" dirty="0">
                <a:latin typeface="微軟正黑體" panose="020B0604030504040204" pitchFamily="34" charset="-120"/>
                <a:ea typeface="微軟正黑體" panose="020B0604030504040204" pitchFamily="34" charset="-120"/>
              </a:rPr>
              <a:t>助</a:t>
            </a:r>
          </a:p>
        </p:txBody>
      </p:sp>
    </p:spTree>
    <p:extLst>
      <p:ext uri="{BB962C8B-B14F-4D97-AF65-F5344CB8AC3E}">
        <p14:creationId xmlns:p14="http://schemas.microsoft.com/office/powerpoint/2010/main" val="25634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868144" y="1268760"/>
            <a:ext cx="3168352" cy="4176463"/>
          </a:xfrm>
        </p:spPr>
        <p:style>
          <a:lnRef idx="1">
            <a:schemeClr val="accent6"/>
          </a:lnRef>
          <a:fillRef idx="2">
            <a:schemeClr val="accent6"/>
          </a:fillRef>
          <a:effectRef idx="1">
            <a:schemeClr val="accent6"/>
          </a:effectRef>
          <a:fontRef idx="minor">
            <a:schemeClr val="dk1"/>
          </a:fontRef>
        </p:style>
        <p:txBody>
          <a:bodyPr/>
          <a:lstStyle/>
          <a:p>
            <a:pPr marL="0" indent="0">
              <a:buNone/>
            </a:pPr>
            <a:r>
              <a:rPr lang="zh-TW" altLang="en-US" sz="2400"/>
              <a:t>樣卷說明：</a:t>
            </a:r>
            <a:endParaRPr lang="en-US" altLang="zh-TW" sz="2400"/>
          </a:p>
          <a:p>
            <a:pPr marL="0" indent="0">
              <a:buNone/>
            </a:pPr>
            <a:r>
              <a:rPr lang="en-US" altLang="zh-TW" sz="2400"/>
              <a:t>Q1</a:t>
            </a:r>
            <a:r>
              <a:rPr lang="zh-TW" altLang="zh-TW" sz="2400"/>
              <a:t>、學生能正確回答漆油漆可以防止生鏽的原因。</a:t>
            </a:r>
          </a:p>
          <a:p>
            <a:pPr marL="0" indent="0">
              <a:buNone/>
            </a:pPr>
            <a:r>
              <a:rPr lang="en-US" altLang="zh-TW" sz="2400"/>
              <a:t>Q2</a:t>
            </a:r>
            <a:r>
              <a:rPr lang="zh-TW" altLang="zh-TW" sz="2400"/>
              <a:t>、學生能正確回答造成鐵欄杆生鏽的因素。</a:t>
            </a:r>
          </a:p>
          <a:p>
            <a:pPr marL="0" indent="0">
              <a:buNone/>
            </a:pPr>
            <a:r>
              <a:rPr lang="en-US" altLang="zh-TW" sz="2400"/>
              <a:t>Q3</a:t>
            </a:r>
            <a:r>
              <a:rPr lang="zh-TW" altLang="zh-TW" sz="2400"/>
              <a:t>、學生能正確回答酸性溶液會加速鐵釘生鏽。</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82</a:t>
            </a:fld>
            <a:endParaRPr lang="zh-TW" altLang="en-US"/>
          </a:p>
        </p:txBody>
      </p:sp>
      <p:sp>
        <p:nvSpPr>
          <p:cNvPr id="6" name="標題 1"/>
          <p:cNvSpPr>
            <a:spLocks noGrp="1"/>
          </p:cNvSpPr>
          <p:nvPr>
            <p:ph type="title"/>
          </p:nvPr>
        </p:nvSpPr>
        <p:spPr>
          <a:xfrm>
            <a:off x="6084168" y="74595"/>
            <a:ext cx="2458617" cy="676777"/>
          </a:xfrm>
        </p:spPr>
        <p:txBody>
          <a:bodyPr>
            <a:normAutofit/>
          </a:bodyPr>
          <a:lstStyle/>
          <a:p>
            <a:r>
              <a:rPr lang="en-US" altLang="zh-TW">
                <a:latin typeface="微軟正黑體" panose="020B0604030504040204" pitchFamily="34" charset="-120"/>
                <a:ea typeface="微軟正黑體" panose="020B0604030504040204" pitchFamily="34" charset="-120"/>
              </a:rPr>
              <a:t>A</a:t>
            </a:r>
            <a:r>
              <a:rPr lang="zh-TW" altLang="en-US">
                <a:latin typeface="微軟正黑體" panose="020B0604030504040204" pitchFamily="34" charset="-120"/>
                <a:ea typeface="微軟正黑體" panose="020B0604030504040204" pitchFamily="34" charset="-120"/>
              </a:rPr>
              <a:t>等級</a:t>
            </a:r>
          </a:p>
        </p:txBody>
      </p:sp>
      <p:pic>
        <p:nvPicPr>
          <p:cNvPr id="7" name="圖片 6"/>
          <p:cNvPicPr/>
          <p:nvPr/>
        </p:nvPicPr>
        <p:blipFill rotWithShape="1">
          <a:blip r:embed="rId3">
            <a:extLst>
              <a:ext uri="{BEBA8EAE-BF5A-486C-A8C5-ECC9F3942E4B}">
                <a14:imgProps xmlns:a14="http://schemas.microsoft.com/office/drawing/2010/main">
                  <a14:imgLayer r:embed="rId4">
                    <a14:imgEffect>
                      <a14:brightnessContrast bright="-40000" contrast="99000"/>
                    </a14:imgEffect>
                  </a14:imgLayer>
                </a14:imgProps>
              </a:ext>
            </a:extLst>
          </a:blip>
          <a:srcRect t="10142"/>
          <a:stretch/>
        </p:blipFill>
        <p:spPr bwMode="auto">
          <a:xfrm>
            <a:off x="251520" y="332656"/>
            <a:ext cx="5472608" cy="60486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56379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p:nvPr/>
        </p:nvPicPr>
        <p:blipFill>
          <a:blip r:embed="rId3">
            <a:extLst>
              <a:ext uri="{BEBA8EAE-BF5A-486C-A8C5-ECC9F3942E4B}">
                <a14:imgProps xmlns:a14="http://schemas.microsoft.com/office/drawing/2010/main">
                  <a14:imgLayer r:embed="rId4">
                    <a14:imgEffect>
                      <a14:brightnessContrast bright="-14000" contrast="46000"/>
                    </a14:imgEffect>
                  </a14:imgLayer>
                </a14:imgProps>
              </a:ext>
            </a:extLst>
          </a:blip>
          <a:stretch>
            <a:fillRect/>
          </a:stretch>
        </p:blipFill>
        <p:spPr>
          <a:xfrm>
            <a:off x="251520" y="1484784"/>
            <a:ext cx="5616624" cy="4392488"/>
          </a:xfrm>
          <a:prstGeom prst="rect">
            <a:avLst/>
          </a:prstGeom>
        </p:spPr>
      </p:pic>
      <p:sp>
        <p:nvSpPr>
          <p:cNvPr id="3" name="內容版面配置區 2"/>
          <p:cNvSpPr>
            <a:spLocks noGrp="1"/>
          </p:cNvSpPr>
          <p:nvPr>
            <p:ph idx="1"/>
          </p:nvPr>
        </p:nvSpPr>
        <p:spPr>
          <a:xfrm>
            <a:off x="3923928" y="4005065"/>
            <a:ext cx="4752528" cy="1656184"/>
          </a:xfrm>
        </p:spPr>
        <p:style>
          <a:lnRef idx="1">
            <a:schemeClr val="accent6"/>
          </a:lnRef>
          <a:fillRef idx="2">
            <a:schemeClr val="accent6"/>
          </a:fillRef>
          <a:effectRef idx="1">
            <a:schemeClr val="accent6"/>
          </a:effectRef>
          <a:fontRef idx="minor">
            <a:schemeClr val="dk1"/>
          </a:fontRef>
        </p:style>
        <p:txBody>
          <a:bodyPr/>
          <a:lstStyle/>
          <a:p>
            <a:pPr marL="0" indent="0">
              <a:buNone/>
            </a:pPr>
            <a:r>
              <a:rPr lang="zh-TW" altLang="en-US" sz="2400"/>
              <a:t>樣卷說明：</a:t>
            </a:r>
            <a:endParaRPr lang="en-US" altLang="zh-TW" sz="2400"/>
          </a:p>
          <a:p>
            <a:pPr marL="0" indent="0">
              <a:buNone/>
            </a:pPr>
            <a:r>
              <a:rPr lang="en-US" altLang="zh-TW" sz="2400"/>
              <a:t>Q4</a:t>
            </a:r>
            <a:r>
              <a:rPr lang="zh-TW" altLang="zh-TW" sz="2400"/>
              <a:t>、學生能設計實驗來證明「在海邊的鐵製品生鏽的情形比較嚴重」的論點。</a:t>
            </a:r>
            <a:endParaRPr lang="zh-TW" altLang="en-US" sz="2400"/>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83</a:t>
            </a:fld>
            <a:endParaRPr lang="zh-TW" altLang="en-US"/>
          </a:p>
        </p:txBody>
      </p:sp>
      <p:sp>
        <p:nvSpPr>
          <p:cNvPr id="6" name="標題 1"/>
          <p:cNvSpPr>
            <a:spLocks noGrp="1"/>
          </p:cNvSpPr>
          <p:nvPr>
            <p:ph type="title"/>
          </p:nvPr>
        </p:nvSpPr>
        <p:spPr>
          <a:xfrm>
            <a:off x="6265267" y="980728"/>
            <a:ext cx="2458617" cy="676777"/>
          </a:xfrm>
        </p:spPr>
        <p:txBody>
          <a:bodyPr>
            <a:normAutofit/>
          </a:bodyPr>
          <a:lstStyle/>
          <a:p>
            <a:r>
              <a:rPr lang="en-US" altLang="zh-TW">
                <a:latin typeface="微軟正黑體" panose="020B0604030504040204" pitchFamily="34" charset="-120"/>
                <a:ea typeface="微軟正黑體" panose="020B0604030504040204" pitchFamily="34" charset="-120"/>
              </a:rPr>
              <a:t>A</a:t>
            </a:r>
            <a:r>
              <a:rPr lang="zh-TW" altLang="en-US">
                <a:latin typeface="微軟正黑體" panose="020B0604030504040204" pitchFamily="34" charset="-120"/>
                <a:ea typeface="微軟正黑體" panose="020B0604030504040204" pitchFamily="34" charset="-120"/>
              </a:rPr>
              <a:t>等級</a:t>
            </a:r>
          </a:p>
        </p:txBody>
      </p:sp>
    </p:spTree>
    <p:extLst>
      <p:ext uri="{BB962C8B-B14F-4D97-AF65-F5344CB8AC3E}">
        <p14:creationId xmlns:p14="http://schemas.microsoft.com/office/powerpoint/2010/main" val="26368164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84</a:t>
            </a:fld>
            <a:endParaRPr lang="zh-TW" altLang="en-US"/>
          </a:p>
        </p:txBody>
      </p:sp>
      <p:sp>
        <p:nvSpPr>
          <p:cNvPr id="7" name="標題 1"/>
          <p:cNvSpPr txBox="1">
            <a:spLocks/>
          </p:cNvSpPr>
          <p:nvPr/>
        </p:nvSpPr>
        <p:spPr bwMode="auto">
          <a:xfrm>
            <a:off x="6055723" y="300078"/>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B</a:t>
            </a:r>
            <a:r>
              <a:rPr kumimoji="0" lang="zh-TW" altLang="en-US">
                <a:latin typeface="微軟正黑體" panose="020B0604030504040204" pitchFamily="34" charset="-120"/>
                <a:ea typeface="微軟正黑體" panose="020B0604030504040204" pitchFamily="34" charset="-120"/>
              </a:rPr>
              <a:t>等級</a:t>
            </a:r>
          </a:p>
        </p:txBody>
      </p:sp>
      <p:pic>
        <p:nvPicPr>
          <p:cNvPr id="8" name="圖片 7"/>
          <p:cNvPicPr/>
          <p:nvPr/>
        </p:nvPicPr>
        <p:blipFill rotWithShape="1">
          <a:blip r:embed="rId3"/>
          <a:srcRect t="6407"/>
          <a:stretch/>
        </p:blipFill>
        <p:spPr bwMode="auto">
          <a:xfrm>
            <a:off x="107504" y="300078"/>
            <a:ext cx="5472608" cy="6219785"/>
          </a:xfrm>
          <a:prstGeom prst="rect">
            <a:avLst/>
          </a:prstGeom>
          <a:ln>
            <a:noFill/>
          </a:ln>
          <a:extLst>
            <a:ext uri="{53640926-AAD7-44D8-BBD7-CCE9431645EC}">
              <a14:shadowObscured xmlns:a14="http://schemas.microsoft.com/office/drawing/2010/main"/>
            </a:ext>
          </a:extLst>
        </p:spPr>
      </p:pic>
      <p:sp>
        <p:nvSpPr>
          <p:cNvPr id="6" name="內容版面配置區 2"/>
          <p:cNvSpPr txBox="1">
            <a:spLocks/>
          </p:cNvSpPr>
          <p:nvPr/>
        </p:nvSpPr>
        <p:spPr bwMode="auto">
          <a:xfrm>
            <a:off x="5562560" y="1268760"/>
            <a:ext cx="3586589" cy="4472933"/>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pPr marL="0" indent="0">
              <a:buNone/>
            </a:pPr>
            <a:r>
              <a:rPr kumimoji="0" lang="en-US" altLang="zh-TW" sz="2400"/>
              <a:t>Q1</a:t>
            </a:r>
            <a:r>
              <a:rPr kumimoji="0" lang="zh-TW" altLang="en-US" sz="2400"/>
              <a:t>、學生能正確回答漆油漆可以防止生鏽的原因。</a:t>
            </a:r>
          </a:p>
          <a:p>
            <a:pPr marL="0" indent="0">
              <a:buNone/>
            </a:pPr>
            <a:r>
              <a:rPr kumimoji="0" lang="en-US" altLang="zh-TW" sz="2400"/>
              <a:t>Q2</a:t>
            </a:r>
            <a:r>
              <a:rPr kumimoji="0" lang="zh-TW" altLang="en-US" sz="2400"/>
              <a:t>、學生能正確回答造成鐵欄杆生鏽的因素。</a:t>
            </a:r>
          </a:p>
          <a:p>
            <a:pPr marL="0" indent="0">
              <a:buNone/>
            </a:pPr>
            <a:r>
              <a:rPr kumimoji="0" lang="en-US" altLang="zh-TW" sz="2400"/>
              <a:t>Q3</a:t>
            </a:r>
            <a:r>
              <a:rPr kumimoji="0" lang="zh-TW" altLang="en-US" sz="2400"/>
              <a:t>、學生能正確回答酸性溶液會加速鐵釘生鏽。</a:t>
            </a:r>
          </a:p>
          <a:p>
            <a:pPr marL="0" indent="0">
              <a:buNone/>
            </a:pPr>
            <a:r>
              <a:rPr kumimoji="0" lang="en-US" altLang="zh-TW" sz="2400"/>
              <a:t>Q4</a:t>
            </a:r>
            <a:r>
              <a:rPr kumimoji="0" lang="zh-TW" altLang="en-US" sz="2400"/>
              <a:t>、學生未能設計實驗來證明「在海邊的鐵製品生鏽的情形比較嚴重」的論點。</a:t>
            </a:r>
          </a:p>
        </p:txBody>
      </p:sp>
    </p:spTree>
    <p:extLst>
      <p:ext uri="{BB962C8B-B14F-4D97-AF65-F5344CB8AC3E}">
        <p14:creationId xmlns:p14="http://schemas.microsoft.com/office/powerpoint/2010/main" val="38020220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85</a:t>
            </a:fld>
            <a:endParaRPr lang="zh-TW" altLang="en-US"/>
          </a:p>
        </p:txBody>
      </p:sp>
      <p:sp>
        <p:nvSpPr>
          <p:cNvPr id="6" name="內容版面配置區 2"/>
          <p:cNvSpPr txBox="1">
            <a:spLocks/>
          </p:cNvSpPr>
          <p:nvPr/>
        </p:nvSpPr>
        <p:spPr bwMode="auto">
          <a:xfrm>
            <a:off x="5700856" y="1428255"/>
            <a:ext cx="3335641" cy="5169097"/>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pPr marL="0" indent="0">
              <a:buNone/>
            </a:pPr>
            <a:r>
              <a:rPr kumimoji="0" lang="en-US" altLang="zh-TW" sz="2400"/>
              <a:t>Q1</a:t>
            </a:r>
            <a:r>
              <a:rPr kumimoji="0" lang="zh-TW" altLang="en-US" sz="2400"/>
              <a:t>、學生能正確回答漆油漆可以防止生鏽的原因。</a:t>
            </a:r>
          </a:p>
          <a:p>
            <a:pPr marL="0" indent="0">
              <a:buNone/>
            </a:pPr>
            <a:r>
              <a:rPr kumimoji="0" lang="en-US" altLang="zh-TW" sz="2400"/>
              <a:t>Q2</a:t>
            </a:r>
            <a:r>
              <a:rPr kumimoji="0" lang="zh-TW" altLang="en-US" sz="2400"/>
              <a:t>、學生能正確回答造成鐵欄杆生鏽的因素。</a:t>
            </a:r>
          </a:p>
          <a:p>
            <a:pPr marL="0" indent="0">
              <a:buNone/>
            </a:pPr>
            <a:r>
              <a:rPr kumimoji="0" lang="en-US" altLang="zh-TW" sz="2400"/>
              <a:t>Q3</a:t>
            </a:r>
            <a:r>
              <a:rPr kumimoji="0" lang="zh-TW" altLang="en-US" sz="2400"/>
              <a:t>、學生未能正確回答酸性溶液會加速鐵釘生鏽。</a:t>
            </a:r>
          </a:p>
          <a:p>
            <a:pPr marL="0" indent="0">
              <a:buNone/>
            </a:pPr>
            <a:r>
              <a:rPr kumimoji="0" lang="en-US" altLang="zh-TW" sz="2400"/>
              <a:t>Q4</a:t>
            </a:r>
            <a:r>
              <a:rPr kumimoji="0" lang="zh-TW" altLang="en-US" sz="2400"/>
              <a:t>、學生未能設計實驗來證明「在海邊的鐵製品生鏽的情形比較嚴重」的論點。</a:t>
            </a:r>
          </a:p>
        </p:txBody>
      </p:sp>
      <p:sp>
        <p:nvSpPr>
          <p:cNvPr id="7" name="標題 1"/>
          <p:cNvSpPr txBox="1">
            <a:spLocks/>
          </p:cNvSpPr>
          <p:nvPr/>
        </p:nvSpPr>
        <p:spPr bwMode="auto">
          <a:xfrm>
            <a:off x="6012160" y="475818"/>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C</a:t>
            </a:r>
            <a:r>
              <a:rPr kumimoji="0" lang="zh-TW" altLang="en-US">
                <a:latin typeface="微軟正黑體" panose="020B0604030504040204" pitchFamily="34" charset="-120"/>
                <a:ea typeface="微軟正黑體" panose="020B0604030504040204" pitchFamily="34" charset="-120"/>
              </a:rPr>
              <a:t>等級</a:t>
            </a:r>
          </a:p>
        </p:txBody>
      </p:sp>
      <p:pic>
        <p:nvPicPr>
          <p:cNvPr id="8" name="圖片 7"/>
          <p:cNvPicPr/>
          <p:nvPr/>
        </p:nvPicPr>
        <p:blipFill rotWithShape="1">
          <a:blip r:embed="rId2"/>
          <a:srcRect t="8115"/>
          <a:stretch/>
        </p:blipFill>
        <p:spPr bwMode="auto">
          <a:xfrm>
            <a:off x="179512" y="135573"/>
            <a:ext cx="5274310" cy="63842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34266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86</a:t>
            </a:fld>
            <a:endParaRPr lang="zh-TW" altLang="en-US"/>
          </a:p>
        </p:txBody>
      </p:sp>
      <p:sp>
        <p:nvSpPr>
          <p:cNvPr id="5" name="內容版面配置區 2"/>
          <p:cNvSpPr txBox="1">
            <a:spLocks/>
          </p:cNvSpPr>
          <p:nvPr/>
        </p:nvSpPr>
        <p:spPr bwMode="auto">
          <a:xfrm>
            <a:off x="5652120" y="1307818"/>
            <a:ext cx="3335641" cy="5091608"/>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pPr marL="0" indent="0">
              <a:buNone/>
            </a:pPr>
            <a:r>
              <a:rPr kumimoji="0" lang="en-US" altLang="zh-TW" sz="2400"/>
              <a:t>Q1</a:t>
            </a:r>
            <a:r>
              <a:rPr kumimoji="0" lang="zh-TW" altLang="en-US" sz="2400"/>
              <a:t>、學生能正確回答漆油漆可以防止生鏽的原因。</a:t>
            </a:r>
          </a:p>
          <a:p>
            <a:pPr marL="0" indent="0">
              <a:buNone/>
            </a:pPr>
            <a:r>
              <a:rPr kumimoji="0" lang="en-US" altLang="zh-TW" sz="2400"/>
              <a:t>Q2</a:t>
            </a:r>
            <a:r>
              <a:rPr kumimoji="0" lang="zh-TW" altLang="en-US" sz="2400"/>
              <a:t>、學生能正確回答造成鐵欄杆生鏽的因素。</a:t>
            </a:r>
          </a:p>
          <a:p>
            <a:pPr marL="0" indent="0">
              <a:buNone/>
            </a:pPr>
            <a:r>
              <a:rPr kumimoji="0" lang="en-US" altLang="zh-TW" sz="2400"/>
              <a:t>Q3</a:t>
            </a:r>
            <a:r>
              <a:rPr kumimoji="0" lang="zh-TW" altLang="en-US" sz="2400"/>
              <a:t>、學生未能正確回答酸性溶液會加速鐵釘生鏽。</a:t>
            </a:r>
          </a:p>
          <a:p>
            <a:pPr marL="0" indent="0">
              <a:buNone/>
            </a:pPr>
            <a:r>
              <a:rPr kumimoji="0" lang="en-US" altLang="zh-TW" sz="2400"/>
              <a:t>Q4</a:t>
            </a:r>
            <a:r>
              <a:rPr kumimoji="0" lang="zh-TW" altLang="en-US" sz="2400"/>
              <a:t>、學生未能設計實驗來證明「在海邊的鐵製品生鏽的情形比較嚴重」的論點。</a:t>
            </a:r>
          </a:p>
        </p:txBody>
      </p:sp>
      <p:sp>
        <p:nvSpPr>
          <p:cNvPr id="6" name="標題 1"/>
          <p:cNvSpPr txBox="1">
            <a:spLocks/>
          </p:cNvSpPr>
          <p:nvPr/>
        </p:nvSpPr>
        <p:spPr bwMode="auto">
          <a:xfrm>
            <a:off x="6012160" y="698492"/>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D</a:t>
            </a:r>
            <a:r>
              <a:rPr kumimoji="0" lang="zh-TW" altLang="en-US">
                <a:latin typeface="微軟正黑體" panose="020B0604030504040204" pitchFamily="34" charset="-120"/>
                <a:ea typeface="微軟正黑體" panose="020B0604030504040204" pitchFamily="34" charset="-120"/>
              </a:rPr>
              <a:t>等級</a:t>
            </a:r>
          </a:p>
        </p:txBody>
      </p:sp>
      <p:pic>
        <p:nvPicPr>
          <p:cNvPr id="8" name="圖片 7"/>
          <p:cNvPicPr/>
          <p:nvPr/>
        </p:nvPicPr>
        <p:blipFill rotWithShape="1">
          <a:blip r:embed="rId2"/>
          <a:srcRect t="7985"/>
          <a:stretch/>
        </p:blipFill>
        <p:spPr bwMode="auto">
          <a:xfrm>
            <a:off x="395536" y="286068"/>
            <a:ext cx="5090795" cy="6233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17005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1752" y="321510"/>
            <a:ext cx="8229600" cy="936625"/>
          </a:xfrm>
        </p:spPr>
        <p:txBody>
          <a:bodyPr>
            <a:normAutofit/>
          </a:bodyPr>
          <a:lstStyle/>
          <a:p>
            <a:r>
              <a:rPr lang="zh-TW" altLang="en-US"/>
              <a:t>評量標準與</a:t>
            </a:r>
            <a:r>
              <a:rPr lang="en-US" altLang="zh-TW" kern="100"/>
              <a:t>12</a:t>
            </a:r>
            <a:r>
              <a:rPr lang="zh-TW" altLang="zh-TW" kern="100"/>
              <a:t>國教課程綱要</a:t>
            </a:r>
            <a:r>
              <a:rPr lang="zh-TW" altLang="en-US" kern="100"/>
              <a:t>之對應</a:t>
            </a:r>
            <a:endParaRPr lang="zh-TW" altLang="en-US"/>
          </a:p>
        </p:txBody>
      </p:sp>
      <p:sp>
        <p:nvSpPr>
          <p:cNvPr id="4" name="投影片編號版面配置區 3"/>
          <p:cNvSpPr>
            <a:spLocks noGrp="1"/>
          </p:cNvSpPr>
          <p:nvPr>
            <p:ph type="sldNum" sz="quarter" idx="12"/>
          </p:nvPr>
        </p:nvSpPr>
        <p:spPr/>
        <p:txBody>
          <a:bodyPr/>
          <a:lstStyle/>
          <a:p>
            <a:fld id="{AEA18C25-44A1-40E2-9A1A-DB898131C486}" type="slidenum">
              <a:rPr lang="zh-TW" altLang="en-US" smtClean="0"/>
              <a:pPr/>
              <a:t>87</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155078555"/>
              </p:ext>
            </p:extLst>
          </p:nvPr>
        </p:nvGraphicFramePr>
        <p:xfrm>
          <a:off x="184065" y="1147389"/>
          <a:ext cx="8784974" cy="1715393"/>
        </p:xfrm>
        <a:graphic>
          <a:graphicData uri="http://schemas.openxmlformats.org/drawingml/2006/table">
            <a:tbl>
              <a:tblPr firstRow="1" firstCol="1" bandRow="1">
                <a:tableStyleId>{5C22544A-7EE6-4342-B048-85BDC9FD1C3A}</a:tableStyleId>
              </a:tblPr>
              <a:tblGrid>
                <a:gridCol w="2008339">
                  <a:extLst>
                    <a:ext uri="{9D8B030D-6E8A-4147-A177-3AD203B41FA5}">
                      <a16:colId xmlns="" xmlns:a16="http://schemas.microsoft.com/office/drawing/2014/main" val="20000"/>
                    </a:ext>
                  </a:extLst>
                </a:gridCol>
                <a:gridCol w="1477470">
                  <a:extLst>
                    <a:ext uri="{9D8B030D-6E8A-4147-A177-3AD203B41FA5}">
                      <a16:colId xmlns="" xmlns:a16="http://schemas.microsoft.com/office/drawing/2014/main" val="20001"/>
                    </a:ext>
                  </a:extLst>
                </a:gridCol>
                <a:gridCol w="1477470">
                  <a:extLst>
                    <a:ext uri="{9D8B030D-6E8A-4147-A177-3AD203B41FA5}">
                      <a16:colId xmlns="" xmlns:a16="http://schemas.microsoft.com/office/drawing/2014/main" val="20002"/>
                    </a:ext>
                  </a:extLst>
                </a:gridCol>
                <a:gridCol w="1477470">
                  <a:extLst>
                    <a:ext uri="{9D8B030D-6E8A-4147-A177-3AD203B41FA5}">
                      <a16:colId xmlns="" xmlns:a16="http://schemas.microsoft.com/office/drawing/2014/main" val="20003"/>
                    </a:ext>
                  </a:extLst>
                </a:gridCol>
                <a:gridCol w="1478093">
                  <a:extLst>
                    <a:ext uri="{9D8B030D-6E8A-4147-A177-3AD203B41FA5}">
                      <a16:colId xmlns="" xmlns:a16="http://schemas.microsoft.com/office/drawing/2014/main" val="20004"/>
                    </a:ext>
                  </a:extLst>
                </a:gridCol>
                <a:gridCol w="866132">
                  <a:extLst>
                    <a:ext uri="{9D8B030D-6E8A-4147-A177-3AD203B41FA5}">
                      <a16:colId xmlns="" xmlns:a16="http://schemas.microsoft.com/office/drawing/2014/main" val="20005"/>
                    </a:ext>
                  </a:extLst>
                </a:gridCol>
              </a:tblGrid>
              <a:tr h="235662">
                <a:tc rowSpan="2">
                  <a:txBody>
                    <a:bodyPr/>
                    <a:lstStyle/>
                    <a:p>
                      <a:pPr algn="ctr">
                        <a:spcAft>
                          <a:spcPts val="0"/>
                        </a:spcAft>
                      </a:pPr>
                      <a:r>
                        <a:rPr lang="en-US" sz="1600" kern="100">
                          <a:effectLst/>
                        </a:rPr>
                        <a:t>12</a:t>
                      </a:r>
                      <a:r>
                        <a:rPr lang="zh-TW" sz="1600" kern="100">
                          <a:effectLst/>
                        </a:rPr>
                        <a:t>國教課程綱要</a:t>
                      </a:r>
                      <a:r>
                        <a:rPr lang="en-US" sz="1600" kern="100">
                          <a:effectLst/>
                        </a:rPr>
                        <a:t>-</a:t>
                      </a:r>
                    </a:p>
                    <a:p>
                      <a:pPr algn="ctr">
                        <a:spcAft>
                          <a:spcPts val="0"/>
                        </a:spcAft>
                      </a:pPr>
                      <a:r>
                        <a:rPr lang="zh-TW" sz="1600" kern="100">
                          <a:effectLst/>
                        </a:rPr>
                        <a:t>學習內容</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gridSpan="5">
                  <a:txBody>
                    <a:bodyPr/>
                    <a:lstStyle/>
                    <a:p>
                      <a:pPr algn="ctr">
                        <a:spcAft>
                          <a:spcPts val="0"/>
                        </a:spcAft>
                      </a:pPr>
                      <a:r>
                        <a:rPr lang="zh-TW" sz="1600" kern="100">
                          <a:effectLst/>
                        </a:rPr>
                        <a:t>評量標準</a:t>
                      </a:r>
                      <a:r>
                        <a:rPr lang="en-US" sz="1600" kern="100">
                          <a:effectLst/>
                        </a:rPr>
                        <a:t>-</a:t>
                      </a:r>
                      <a:r>
                        <a:rPr lang="zh-TW" sz="1600" kern="100">
                          <a:effectLst/>
                        </a:rPr>
                        <a:t>表現標準</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235663">
                <a:tc vMerge="1">
                  <a:txBody>
                    <a:bodyPr/>
                    <a:lstStyle/>
                    <a:p>
                      <a:pPr algn="ctr">
                        <a:spcAft>
                          <a:spcPts val="0"/>
                        </a:spcAft>
                      </a:pPr>
                      <a:endParaRPr lang="zh-TW" sz="11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tc>
                <a:tc>
                  <a:txBody>
                    <a:bodyPr/>
                    <a:lstStyle/>
                    <a:p>
                      <a:pPr algn="ctr">
                        <a:spcAft>
                          <a:spcPts val="0"/>
                        </a:spcAft>
                      </a:pPr>
                      <a:r>
                        <a:rPr lang="en-US" sz="1600" kern="100">
                          <a:effectLst/>
                        </a:rPr>
                        <a:t>A</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B</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C</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D</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tc>
                  <a:txBody>
                    <a:bodyPr/>
                    <a:lstStyle/>
                    <a:p>
                      <a:pPr algn="ctr">
                        <a:spcAft>
                          <a:spcPts val="0"/>
                        </a:spcAft>
                      </a:pPr>
                      <a:r>
                        <a:rPr lang="en-US" sz="1600" kern="100">
                          <a:effectLst/>
                        </a:rPr>
                        <a:t>E</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extLst>
                  <a:ext uri="{0D108BD9-81ED-4DB2-BD59-A6C34878D82A}">
                    <a16:rowId xmlns="" xmlns:a16="http://schemas.microsoft.com/office/drawing/2014/main" val="10001"/>
                  </a:ext>
                </a:extLst>
              </a:tr>
              <a:tr h="1227713">
                <a:tc>
                  <a:txBody>
                    <a:bodyPr/>
                    <a:lstStyle/>
                    <a:p>
                      <a:pPr>
                        <a:spcAft>
                          <a:spcPts val="0"/>
                        </a:spcAft>
                      </a:pPr>
                      <a:r>
                        <a:rPr lang="en-US" altLang="zh-TW" sz="1600" b="1" kern="1200" err="1">
                          <a:solidFill>
                            <a:schemeClr val="lt1"/>
                          </a:solidFill>
                          <a:effectLst/>
                          <a:latin typeface="+mn-lt"/>
                          <a:ea typeface="+mn-ea"/>
                          <a:cs typeface="+mn-cs"/>
                        </a:rPr>
                        <a:t>INb</a:t>
                      </a:r>
                      <a:r>
                        <a:rPr lang="en-US" altLang="zh-TW" sz="1600" b="1" kern="1200">
                          <a:solidFill>
                            <a:schemeClr val="lt1"/>
                          </a:solidFill>
                          <a:effectLst/>
                          <a:latin typeface="+mn-lt"/>
                          <a:ea typeface="+mn-ea"/>
                          <a:cs typeface="+mn-cs"/>
                        </a:rPr>
                        <a:t>-</a:t>
                      </a:r>
                      <a:r>
                        <a:rPr lang="zh-TW" altLang="zh-TW" sz="1600" b="1" kern="1200">
                          <a:solidFill>
                            <a:schemeClr val="lt1"/>
                          </a:solidFill>
                          <a:effectLst/>
                          <a:latin typeface="+mn-lt"/>
                          <a:ea typeface="+mn-ea"/>
                          <a:cs typeface="+mn-cs"/>
                        </a:rPr>
                        <a:t>Ⅲ</a:t>
                      </a:r>
                      <a:r>
                        <a:rPr lang="en-US" altLang="zh-TW" sz="1600" b="1" kern="1200">
                          <a:solidFill>
                            <a:schemeClr val="lt1"/>
                          </a:solidFill>
                          <a:effectLst/>
                          <a:latin typeface="+mn-lt"/>
                          <a:ea typeface="+mn-ea"/>
                          <a:cs typeface="+mn-cs"/>
                        </a:rPr>
                        <a:t>-8 </a:t>
                      </a:r>
                      <a:r>
                        <a:rPr lang="zh-TW" altLang="zh-TW" sz="1600" b="1" kern="1200">
                          <a:solidFill>
                            <a:schemeClr val="lt1"/>
                          </a:solidFill>
                          <a:effectLst/>
                          <a:latin typeface="+mn-lt"/>
                          <a:ea typeface="+mn-ea"/>
                          <a:cs typeface="+mn-cs"/>
                        </a:rPr>
                        <a:t>生物可依其形態特徵進行分類。</a:t>
                      </a:r>
                      <a:endParaRPr lang="zh-TW" sz="1100" kern="100">
                        <a:solidFill>
                          <a:schemeClr val="bg1"/>
                        </a:solidFill>
                        <a:effectLst/>
                        <a:latin typeface="Times New Roman" panose="02020603050405020304" pitchFamily="18" charset="0"/>
                        <a:ea typeface="新細明體" panose="02020500000000000000" pitchFamily="18" charset="-120"/>
                      </a:endParaRPr>
                    </a:p>
                  </a:txBody>
                  <a:tcPr marL="68580" marR="68580" marT="0" marB="0"/>
                </a:tc>
                <a:tc>
                  <a:txBody>
                    <a:bodyPr/>
                    <a:lstStyle/>
                    <a:p>
                      <a:pPr algn="just">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能應用生物形態特徵可進行分類之相關概念。</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just">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能說明生物的形態特徵可用於辨識其類別。</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just">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能知道生物可依其形態特徵進行分類。</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just">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能部分知道生物可依其形態特徵進行分類。</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TW" sz="1400" kern="100">
                          <a:effectLst/>
                        </a:rPr>
                        <a:t>未達</a:t>
                      </a:r>
                      <a:r>
                        <a:rPr lang="en-US" sz="1400" kern="100">
                          <a:effectLst/>
                        </a:rPr>
                        <a:t>D</a:t>
                      </a:r>
                      <a:r>
                        <a:rPr lang="zh-TW" sz="1400" kern="100">
                          <a:effectLst/>
                        </a:rPr>
                        <a:t>級</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485" marR="63485" marT="0" marB="0" anchor="ctr"/>
                </a:tc>
                <a:extLst>
                  <a:ext uri="{0D108BD9-81ED-4DB2-BD59-A6C34878D82A}">
                    <a16:rowId xmlns="" xmlns:a16="http://schemas.microsoft.com/office/drawing/2014/main" val="10002"/>
                  </a:ext>
                </a:extLst>
              </a:tr>
            </a:tbl>
          </a:graphicData>
        </a:graphic>
      </p:graphicFrame>
      <p:sp>
        <p:nvSpPr>
          <p:cNvPr id="6" name="AutoShape 7"/>
          <p:cNvSpPr>
            <a:spLocks noChangeArrowheads="1"/>
          </p:cNvSpPr>
          <p:nvPr/>
        </p:nvSpPr>
        <p:spPr bwMode="auto">
          <a:xfrm>
            <a:off x="1187624" y="3672444"/>
            <a:ext cx="4967288" cy="2055837"/>
          </a:xfrm>
          <a:prstGeom prst="wedgeRoundRectCallout">
            <a:avLst>
              <a:gd name="adj1" fmla="val -14805"/>
              <a:gd name="adj2" fmla="val -79343"/>
              <a:gd name="adj3" fmla="val 16667"/>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r>
              <a:rPr lang="zh-TW" altLang="en-US" sz="3000" b="1">
                <a:latin typeface="標楷體" pitchFamily="65" charset="-120"/>
                <a:ea typeface="標楷體" pitchFamily="65" charset="-120"/>
              </a:rPr>
              <a:t>學生所需學習的能力表現</a:t>
            </a:r>
          </a:p>
          <a:p>
            <a:r>
              <a:rPr lang="en-US" altLang="zh-TW" sz="3000" b="1">
                <a:latin typeface="標楷體" pitchFamily="65" charset="-120"/>
                <a:ea typeface="標楷體" pitchFamily="65" charset="-120"/>
              </a:rPr>
              <a:t>1.</a:t>
            </a:r>
            <a:r>
              <a:rPr lang="zh-TW" altLang="en-US" sz="3000" b="1">
                <a:latin typeface="標楷體" pitchFamily="65" charset="-120"/>
              </a:rPr>
              <a:t>能應用</a:t>
            </a:r>
            <a:endParaRPr lang="en-US" altLang="zh-TW" sz="3000" b="1">
              <a:latin typeface="標楷體" pitchFamily="65" charset="-120"/>
            </a:endParaRPr>
          </a:p>
          <a:p>
            <a:r>
              <a:rPr lang="en-US" altLang="zh-TW" sz="3000" b="1">
                <a:latin typeface="標楷體" pitchFamily="65" charset="-120"/>
                <a:ea typeface="標楷體" pitchFamily="65" charset="-120"/>
              </a:rPr>
              <a:t>2.</a:t>
            </a:r>
            <a:r>
              <a:rPr lang="zh-TW" altLang="en-US" sz="3000" b="1">
                <a:latin typeface="標楷體" pitchFamily="65" charset="-120"/>
              </a:rPr>
              <a:t>能說明</a:t>
            </a:r>
            <a:endParaRPr lang="en-US" altLang="zh-TW" sz="3000" b="1">
              <a:latin typeface="標楷體" pitchFamily="65" charset="-120"/>
            </a:endParaRPr>
          </a:p>
          <a:p>
            <a:r>
              <a:rPr lang="en-US" altLang="zh-TW" sz="3000" b="1">
                <a:latin typeface="標楷體" pitchFamily="65" charset="-120"/>
                <a:ea typeface="標楷體" pitchFamily="65" charset="-120"/>
              </a:rPr>
              <a:t>3.</a:t>
            </a:r>
            <a:r>
              <a:rPr lang="zh-TW" altLang="en-US" sz="3000" b="1">
                <a:latin typeface="標楷體" pitchFamily="65" charset="-120"/>
              </a:rPr>
              <a:t>能知道</a:t>
            </a:r>
            <a:endParaRPr lang="zh-TW" altLang="en-US" sz="3000" b="1">
              <a:latin typeface="標楷體" pitchFamily="65" charset="-120"/>
              <a:ea typeface="標楷體" pitchFamily="65" charset="-120"/>
            </a:endParaRPr>
          </a:p>
        </p:txBody>
      </p:sp>
    </p:spTree>
    <p:extLst>
      <p:ext uri="{BB962C8B-B14F-4D97-AF65-F5344CB8AC3E}">
        <p14:creationId xmlns:p14="http://schemas.microsoft.com/office/powerpoint/2010/main" val="40352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88</a:t>
            </a:fld>
            <a:endParaRPr lang="zh-TW" altLang="en-US"/>
          </a:p>
        </p:txBody>
      </p:sp>
      <p:pic>
        <p:nvPicPr>
          <p:cNvPr id="5" name="圖片 4"/>
          <p:cNvPicPr>
            <a:picLocks noChangeAspect="1"/>
          </p:cNvPicPr>
          <p:nvPr/>
        </p:nvPicPr>
        <p:blipFill rotWithShape="1">
          <a:blip r:embed="rId2"/>
          <a:srcRect b="49791"/>
          <a:stretch/>
        </p:blipFill>
        <p:spPr>
          <a:xfrm>
            <a:off x="372193" y="1183582"/>
            <a:ext cx="8336343" cy="4683394"/>
          </a:xfrm>
          <a:prstGeom prst="rect">
            <a:avLst/>
          </a:prstGeom>
        </p:spPr>
      </p:pic>
      <p:sp>
        <p:nvSpPr>
          <p:cNvPr id="8" name="標題 3"/>
          <p:cNvSpPr txBox="1">
            <a:spLocks/>
          </p:cNvSpPr>
          <p:nvPr/>
        </p:nvSpPr>
        <p:spPr bwMode="auto">
          <a:xfrm>
            <a:off x="0" y="257253"/>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【示例</a:t>
            </a:r>
            <a:r>
              <a:rPr kumimoji="0" lang="en-US" altLang="zh-TW">
                <a:latin typeface="微軟正黑體" panose="020B0604030504040204" pitchFamily="34" charset="-120"/>
                <a:ea typeface="微軟正黑體" panose="020B0604030504040204" pitchFamily="34" charset="-120"/>
                <a:cs typeface="Times New Roman" panose="02020603050405020304" pitchFamily="18" charset="0"/>
              </a:rPr>
              <a:t> 3</a:t>
            </a:r>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a:latin typeface="微軟正黑體" panose="020B0604030504040204" pitchFamily="34" charset="-120"/>
                <a:ea typeface="微軟正黑體" panose="020B0604030504040204" pitchFamily="34" charset="-120"/>
                <a:cs typeface="Times New Roman" panose="02020603050405020304" pitchFamily="18" charset="0"/>
              </a:rPr>
              <a:t>生物多樣性</a:t>
            </a:r>
          </a:p>
        </p:txBody>
      </p:sp>
    </p:spTree>
    <p:extLst>
      <p:ext uri="{BB962C8B-B14F-4D97-AF65-F5344CB8AC3E}">
        <p14:creationId xmlns:p14="http://schemas.microsoft.com/office/powerpoint/2010/main" val="7181237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89</a:t>
            </a:fld>
            <a:endParaRPr lang="zh-TW" altLang="en-US"/>
          </a:p>
        </p:txBody>
      </p:sp>
      <p:pic>
        <p:nvPicPr>
          <p:cNvPr id="5" name="圖片 4"/>
          <p:cNvPicPr>
            <a:picLocks noChangeAspect="1"/>
          </p:cNvPicPr>
          <p:nvPr/>
        </p:nvPicPr>
        <p:blipFill rotWithShape="1">
          <a:blip r:embed="rId2"/>
          <a:srcRect t="52323"/>
          <a:stretch/>
        </p:blipFill>
        <p:spPr>
          <a:xfrm>
            <a:off x="1009328" y="1547286"/>
            <a:ext cx="7693885" cy="4104456"/>
          </a:xfrm>
          <a:prstGeom prst="rect">
            <a:avLst/>
          </a:prstGeom>
        </p:spPr>
      </p:pic>
      <p:sp>
        <p:nvSpPr>
          <p:cNvPr id="6" name="文字方塊 5"/>
          <p:cNvSpPr txBox="1"/>
          <p:nvPr/>
        </p:nvSpPr>
        <p:spPr>
          <a:xfrm>
            <a:off x="755576" y="2630018"/>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C</a:t>
            </a:r>
            <a:r>
              <a:rPr lang="zh-TW" altLang="en-US" sz="4000"/>
              <a:t>等級</a:t>
            </a:r>
          </a:p>
        </p:txBody>
      </p:sp>
      <p:sp>
        <p:nvSpPr>
          <p:cNvPr id="9" name="標題 3"/>
          <p:cNvSpPr txBox="1">
            <a:spLocks/>
          </p:cNvSpPr>
          <p:nvPr/>
        </p:nvSpPr>
        <p:spPr bwMode="auto">
          <a:xfrm>
            <a:off x="0" y="257253"/>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【示例</a:t>
            </a:r>
            <a:r>
              <a:rPr kumimoji="0" lang="en-US" altLang="zh-TW">
                <a:latin typeface="微軟正黑體" panose="020B0604030504040204" pitchFamily="34" charset="-120"/>
                <a:ea typeface="微軟正黑體" panose="020B0604030504040204" pitchFamily="34" charset="-120"/>
                <a:cs typeface="Times New Roman" panose="02020603050405020304" pitchFamily="18" charset="0"/>
              </a:rPr>
              <a:t> 3</a:t>
            </a:r>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a:latin typeface="微軟正黑體" panose="020B0604030504040204" pitchFamily="34" charset="-120"/>
                <a:ea typeface="微軟正黑體" panose="020B0604030504040204" pitchFamily="34" charset="-120"/>
                <a:cs typeface="Times New Roman" panose="02020603050405020304" pitchFamily="18" charset="0"/>
              </a:rPr>
              <a:t>生物多樣性</a:t>
            </a:r>
          </a:p>
        </p:txBody>
      </p:sp>
    </p:spTree>
    <p:extLst>
      <p:ext uri="{BB962C8B-B14F-4D97-AF65-F5344CB8AC3E}">
        <p14:creationId xmlns:p14="http://schemas.microsoft.com/office/powerpoint/2010/main" val="41531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562708" y="2507395"/>
            <a:ext cx="8229600" cy="936625"/>
          </a:xfrm>
        </p:spPr>
        <p:txBody>
          <a:bodyPr/>
          <a:lstStyle/>
          <a:p>
            <a:r>
              <a:rPr lang="zh-TW" altLang="en-US" dirty="0" smtClean="0">
                <a:latin typeface="微軟正黑體" panose="020B0604030504040204" pitchFamily="34" charset="-120"/>
                <a:ea typeface="微軟正黑體" panose="020B0604030504040204" pitchFamily="34" charset="-120"/>
              </a:rPr>
              <a:t>請老師思考一下，看完三面九項的敘述可以評量嗎？如何評量？</a:t>
            </a: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9</a:t>
            </a:fld>
            <a:endParaRPr lang="zh-TW" altLang="en-US"/>
          </a:p>
        </p:txBody>
      </p:sp>
      <p:pic>
        <p:nvPicPr>
          <p:cNvPr id="9" name="圖片 8"/>
          <p:cNvPicPr>
            <a:picLocks noChangeAspect="1"/>
          </p:cNvPicPr>
          <p:nvPr/>
        </p:nvPicPr>
        <p:blipFill>
          <a:blip r:embed="rId2"/>
          <a:stretch>
            <a:fillRect/>
          </a:stretch>
        </p:blipFill>
        <p:spPr>
          <a:xfrm>
            <a:off x="2989385" y="3624501"/>
            <a:ext cx="3241064" cy="2714881"/>
          </a:xfrm>
          <a:prstGeom prst="rect">
            <a:avLst/>
          </a:prstGeom>
        </p:spPr>
      </p:pic>
    </p:spTree>
    <p:extLst>
      <p:ext uri="{BB962C8B-B14F-4D97-AF65-F5344CB8AC3E}">
        <p14:creationId xmlns:p14="http://schemas.microsoft.com/office/powerpoint/2010/main" val="28590239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90</a:t>
            </a:fld>
            <a:endParaRPr lang="zh-TW" altLang="en-US"/>
          </a:p>
        </p:txBody>
      </p:sp>
      <p:pic>
        <p:nvPicPr>
          <p:cNvPr id="5" name="圖片 4"/>
          <p:cNvPicPr>
            <a:picLocks noChangeAspect="1"/>
          </p:cNvPicPr>
          <p:nvPr/>
        </p:nvPicPr>
        <p:blipFill>
          <a:blip r:embed="rId2"/>
          <a:stretch>
            <a:fillRect/>
          </a:stretch>
        </p:blipFill>
        <p:spPr>
          <a:xfrm>
            <a:off x="1678000" y="834762"/>
            <a:ext cx="6286500" cy="5953125"/>
          </a:xfrm>
          <a:prstGeom prst="rect">
            <a:avLst/>
          </a:prstGeom>
        </p:spPr>
      </p:pic>
      <p:sp>
        <p:nvSpPr>
          <p:cNvPr id="6" name="文字方塊 5"/>
          <p:cNvSpPr txBox="1"/>
          <p:nvPr/>
        </p:nvSpPr>
        <p:spPr>
          <a:xfrm>
            <a:off x="1043608" y="4346441"/>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A</a:t>
            </a:r>
            <a:r>
              <a:rPr lang="zh-TW" altLang="en-US" sz="4000"/>
              <a:t>等級</a:t>
            </a:r>
          </a:p>
        </p:txBody>
      </p:sp>
      <p:sp>
        <p:nvSpPr>
          <p:cNvPr id="7" name="文字方塊 6"/>
          <p:cNvSpPr txBox="1"/>
          <p:nvPr/>
        </p:nvSpPr>
        <p:spPr>
          <a:xfrm>
            <a:off x="1131600" y="1046785"/>
            <a:ext cx="64807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4000"/>
              <a:t>B</a:t>
            </a:r>
            <a:r>
              <a:rPr lang="zh-TW" altLang="en-US" sz="4000"/>
              <a:t>等級</a:t>
            </a:r>
          </a:p>
        </p:txBody>
      </p:sp>
      <p:sp>
        <p:nvSpPr>
          <p:cNvPr id="8" name="標題 3"/>
          <p:cNvSpPr txBox="1">
            <a:spLocks/>
          </p:cNvSpPr>
          <p:nvPr/>
        </p:nvSpPr>
        <p:spPr bwMode="auto">
          <a:xfrm>
            <a:off x="0" y="110160"/>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【示例</a:t>
            </a:r>
            <a:r>
              <a:rPr kumimoji="0" lang="en-US" altLang="zh-TW">
                <a:latin typeface="微軟正黑體" panose="020B0604030504040204" pitchFamily="34" charset="-120"/>
                <a:ea typeface="微軟正黑體" panose="020B0604030504040204" pitchFamily="34" charset="-120"/>
                <a:cs typeface="Times New Roman" panose="02020603050405020304" pitchFamily="18" charset="0"/>
              </a:rPr>
              <a:t> 3</a:t>
            </a:r>
            <a:r>
              <a:rPr kumimoji="0" lang="zh-TW" altLang="zh-TW">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a:latin typeface="微軟正黑體" panose="020B0604030504040204" pitchFamily="34" charset="-120"/>
                <a:ea typeface="微軟正黑體" panose="020B0604030504040204" pitchFamily="34" charset="-120"/>
                <a:cs typeface="Times New Roman" panose="02020603050405020304" pitchFamily="18" charset="0"/>
              </a:rPr>
              <a:t>生物多樣性</a:t>
            </a:r>
          </a:p>
        </p:txBody>
      </p:sp>
    </p:spTree>
    <p:extLst>
      <p:ext uri="{BB962C8B-B14F-4D97-AF65-F5344CB8AC3E}">
        <p14:creationId xmlns:p14="http://schemas.microsoft.com/office/powerpoint/2010/main" val="24026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91</a:t>
            </a:fld>
            <a:endParaRPr lang="zh-TW" altLang="en-US"/>
          </a:p>
        </p:txBody>
      </p:sp>
      <p:sp>
        <p:nvSpPr>
          <p:cNvPr id="8" name="標題 1"/>
          <p:cNvSpPr>
            <a:spLocks noGrp="1"/>
          </p:cNvSpPr>
          <p:nvPr>
            <p:ph type="title"/>
          </p:nvPr>
        </p:nvSpPr>
        <p:spPr>
          <a:xfrm>
            <a:off x="395536" y="116632"/>
            <a:ext cx="8229600" cy="936625"/>
          </a:xfrm>
        </p:spPr>
        <p:txBody>
          <a:bodyPr>
            <a:normAutofit fontScale="90000"/>
          </a:bodyPr>
          <a:lstStyle/>
          <a:p>
            <a:r>
              <a:rPr lang="zh-TW" altLang="en-US" b="0">
                <a:latin typeface="微軟正黑體" panose="020B0604030504040204" pitchFamily="34" charset="-120"/>
                <a:ea typeface="微軟正黑體" panose="020B0604030504040204" pitchFamily="34" charset="-120"/>
              </a:rPr>
              <a:t/>
            </a:r>
            <a:br>
              <a:rPr lang="zh-TW" altLang="en-US" b="0">
                <a:latin typeface="微軟正黑體" panose="020B0604030504040204" pitchFamily="34" charset="-120"/>
                <a:ea typeface="微軟正黑體" panose="020B0604030504040204" pitchFamily="34" charset="-120"/>
              </a:rPr>
            </a:br>
            <a:r>
              <a:rPr lang="zh-TW" altLang="en-US">
                <a:latin typeface="微軟正黑體" panose="020B0604030504040204" pitchFamily="34" charset="-120"/>
                <a:ea typeface="微軟正黑體" panose="020B0604030504040204" pitchFamily="34" charset="-120"/>
              </a:rPr>
              <a:t>評量標準與評分指引</a:t>
            </a:r>
            <a:br>
              <a:rPr lang="zh-TW" altLang="en-US">
                <a:latin typeface="微軟正黑體" panose="020B0604030504040204" pitchFamily="34" charset="-120"/>
                <a:ea typeface="微軟正黑體" panose="020B0604030504040204" pitchFamily="34" charset="-120"/>
              </a:rPr>
            </a:br>
            <a:endParaRPr lang="zh-TW" altLang="en-US">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srcRect t="5096"/>
          <a:stretch/>
        </p:blipFill>
        <p:spPr>
          <a:xfrm>
            <a:off x="1382512" y="1178169"/>
            <a:ext cx="6633451" cy="5646679"/>
          </a:xfrm>
          <a:prstGeom prst="rect">
            <a:avLst/>
          </a:prstGeom>
        </p:spPr>
      </p:pic>
      <p:sp>
        <p:nvSpPr>
          <p:cNvPr id="3" name="向右箭號圖說文字 2"/>
          <p:cNvSpPr/>
          <p:nvPr/>
        </p:nvSpPr>
        <p:spPr>
          <a:xfrm>
            <a:off x="3974124" y="3745524"/>
            <a:ext cx="1828800" cy="562708"/>
          </a:xfrm>
          <a:prstGeom prst="righ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smtClean="0">
                <a:latin typeface="微軟正黑體" panose="020B0604030504040204" pitchFamily="34" charset="-120"/>
                <a:ea typeface="微軟正黑體" panose="020B0604030504040204" pitchFamily="34" charset="-120"/>
              </a:rPr>
              <a:t>量化補</a:t>
            </a:r>
            <a:r>
              <a:rPr lang="zh-TW" altLang="en-US" b="1" dirty="0">
                <a:latin typeface="微軟正黑體" panose="020B0604030504040204" pitchFamily="34" charset="-120"/>
                <a:ea typeface="微軟正黑體" panose="020B0604030504040204" pitchFamily="34" charset="-120"/>
              </a:rPr>
              <a:t>助</a:t>
            </a:r>
          </a:p>
        </p:txBody>
      </p:sp>
    </p:spTree>
    <p:extLst>
      <p:ext uri="{BB962C8B-B14F-4D97-AF65-F5344CB8AC3E}">
        <p14:creationId xmlns:p14="http://schemas.microsoft.com/office/powerpoint/2010/main" val="75698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868144" y="1268761"/>
            <a:ext cx="3168352" cy="2952328"/>
          </a:xfrm>
        </p:spPr>
        <p:style>
          <a:lnRef idx="1">
            <a:schemeClr val="accent6"/>
          </a:lnRef>
          <a:fillRef idx="2">
            <a:schemeClr val="accent6"/>
          </a:fillRef>
          <a:effectRef idx="1">
            <a:schemeClr val="accent6"/>
          </a:effectRef>
          <a:fontRef idx="minor">
            <a:schemeClr val="dk1"/>
          </a:fontRef>
        </p:style>
        <p:txBody>
          <a:bodyPr/>
          <a:lstStyle/>
          <a:p>
            <a:pPr marL="0" indent="0">
              <a:buNone/>
            </a:pPr>
            <a:r>
              <a:rPr lang="zh-TW" altLang="en-US" sz="2400"/>
              <a:t>樣卷說明：</a:t>
            </a:r>
            <a:endParaRPr lang="en-US" altLang="zh-TW" sz="2400"/>
          </a:p>
          <a:p>
            <a:pPr marL="0" indent="0">
              <a:buNone/>
            </a:pPr>
            <a:r>
              <a:rPr lang="en-US" altLang="zh-TW" sz="2400"/>
              <a:t>Q1</a:t>
            </a:r>
            <a:r>
              <a:rPr lang="zh-TW" altLang="en-US" sz="2400"/>
              <a:t>、學生能正確依據外型特徵將</a:t>
            </a:r>
            <a:r>
              <a:rPr lang="en-US" altLang="zh-TW" sz="2400"/>
              <a:t>10</a:t>
            </a:r>
            <a:r>
              <a:rPr lang="zh-TW" altLang="en-US" sz="2400"/>
              <a:t>種動物進行分類。</a:t>
            </a:r>
          </a:p>
          <a:p>
            <a:pPr marL="0" indent="0">
              <a:buNone/>
            </a:pPr>
            <a:r>
              <a:rPr lang="en-US" altLang="zh-TW" sz="2400"/>
              <a:t>Q2</a:t>
            </a:r>
            <a:r>
              <a:rPr lang="zh-TW" altLang="en-US" sz="2400"/>
              <a:t>、學生能正確回答</a:t>
            </a:r>
            <a:r>
              <a:rPr lang="en-US" altLang="zh-TW" sz="2400"/>
              <a:t>4</a:t>
            </a:r>
            <a:r>
              <a:rPr lang="zh-TW" altLang="en-US" sz="2400"/>
              <a:t>種動物依哪些外型特徵進行分類。</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92</a:t>
            </a:fld>
            <a:endParaRPr lang="zh-TW" altLang="en-US"/>
          </a:p>
        </p:txBody>
      </p:sp>
      <p:sp>
        <p:nvSpPr>
          <p:cNvPr id="6" name="標題 1"/>
          <p:cNvSpPr>
            <a:spLocks noGrp="1"/>
          </p:cNvSpPr>
          <p:nvPr>
            <p:ph type="title"/>
          </p:nvPr>
        </p:nvSpPr>
        <p:spPr>
          <a:xfrm>
            <a:off x="6084168" y="74595"/>
            <a:ext cx="2458617" cy="676777"/>
          </a:xfrm>
        </p:spPr>
        <p:txBody>
          <a:bodyPr>
            <a:normAutofit/>
          </a:bodyPr>
          <a:lstStyle/>
          <a:p>
            <a:r>
              <a:rPr lang="en-US" altLang="zh-TW">
                <a:latin typeface="微軟正黑體" panose="020B0604030504040204" pitchFamily="34" charset="-120"/>
                <a:ea typeface="微軟正黑體" panose="020B0604030504040204" pitchFamily="34" charset="-120"/>
              </a:rPr>
              <a:t>A</a:t>
            </a:r>
            <a:r>
              <a:rPr lang="zh-TW" altLang="en-US">
                <a:latin typeface="微軟正黑體" panose="020B0604030504040204" pitchFamily="34" charset="-120"/>
                <a:ea typeface="微軟正黑體" panose="020B0604030504040204" pitchFamily="34" charset="-120"/>
              </a:rPr>
              <a:t>等級</a:t>
            </a:r>
          </a:p>
        </p:txBody>
      </p:sp>
      <p:pic>
        <p:nvPicPr>
          <p:cNvPr id="8" name="圖片 7"/>
          <p:cNvPicPr/>
          <p:nvPr/>
        </p:nvPicPr>
        <p:blipFill rotWithShape="1">
          <a:blip r:embed="rId3"/>
          <a:srcRect b="59554"/>
          <a:stretch/>
        </p:blipFill>
        <p:spPr>
          <a:xfrm>
            <a:off x="395536" y="3284984"/>
            <a:ext cx="5256584" cy="2870648"/>
          </a:xfrm>
          <a:prstGeom prst="rect">
            <a:avLst/>
          </a:prstGeom>
        </p:spPr>
      </p:pic>
      <p:pic>
        <p:nvPicPr>
          <p:cNvPr id="9" name="圖片 8"/>
          <p:cNvPicPr/>
          <p:nvPr/>
        </p:nvPicPr>
        <p:blipFill rotWithShape="1">
          <a:blip r:embed="rId4"/>
          <a:srcRect t="53391"/>
          <a:stretch/>
        </p:blipFill>
        <p:spPr bwMode="auto">
          <a:xfrm>
            <a:off x="449796" y="373534"/>
            <a:ext cx="5148064" cy="2911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12756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339752" y="5085184"/>
            <a:ext cx="4896544" cy="1229617"/>
          </a:xfrm>
        </p:spPr>
        <p:style>
          <a:lnRef idx="1">
            <a:schemeClr val="accent6"/>
          </a:lnRef>
          <a:fillRef idx="2">
            <a:schemeClr val="accent6"/>
          </a:fillRef>
          <a:effectRef idx="1">
            <a:schemeClr val="accent6"/>
          </a:effectRef>
          <a:fontRef idx="minor">
            <a:schemeClr val="dk1"/>
          </a:fontRef>
        </p:style>
        <p:txBody>
          <a:bodyPr/>
          <a:lstStyle/>
          <a:p>
            <a:pPr marL="0" indent="0">
              <a:buNone/>
            </a:pPr>
            <a:r>
              <a:rPr lang="zh-TW" altLang="en-US" sz="2400"/>
              <a:t>樣卷說明：</a:t>
            </a:r>
            <a:endParaRPr lang="en-US" altLang="zh-TW" sz="2400"/>
          </a:p>
          <a:p>
            <a:pPr marL="0" indent="0">
              <a:buNone/>
            </a:pPr>
            <a:r>
              <a:rPr lang="en-US" altLang="zh-TW" sz="2400"/>
              <a:t>Q3</a:t>
            </a:r>
            <a:r>
              <a:rPr lang="zh-TW" altLang="en-US" sz="2400"/>
              <a:t>、學生能正確將</a:t>
            </a:r>
            <a:r>
              <a:rPr lang="en-US" altLang="zh-TW" sz="2400"/>
              <a:t>4</a:t>
            </a:r>
            <a:r>
              <a:rPr lang="zh-TW" altLang="en-US" sz="2400"/>
              <a:t>種動物依據外型特徵進行分類。</a:t>
            </a:r>
          </a:p>
        </p:txBody>
      </p:sp>
      <p:sp>
        <p:nvSpPr>
          <p:cNvPr id="4" name="投影片編號版面配置區 3"/>
          <p:cNvSpPr>
            <a:spLocks noGrp="1"/>
          </p:cNvSpPr>
          <p:nvPr>
            <p:ph type="sldNum" sz="quarter" idx="12"/>
          </p:nvPr>
        </p:nvSpPr>
        <p:spPr/>
        <p:txBody>
          <a:bodyPr/>
          <a:lstStyle/>
          <a:p>
            <a:fld id="{F7DBB841-797D-4981-90E2-FEB5F237D115}" type="slidenum">
              <a:rPr lang="zh-TW" altLang="en-US" smtClean="0"/>
              <a:pPr/>
              <a:t>93</a:t>
            </a:fld>
            <a:endParaRPr lang="zh-TW" altLang="en-US"/>
          </a:p>
        </p:txBody>
      </p:sp>
      <p:sp>
        <p:nvSpPr>
          <p:cNvPr id="6" name="標題 1"/>
          <p:cNvSpPr>
            <a:spLocks noGrp="1"/>
          </p:cNvSpPr>
          <p:nvPr>
            <p:ph type="title"/>
          </p:nvPr>
        </p:nvSpPr>
        <p:spPr>
          <a:xfrm>
            <a:off x="6265267" y="980728"/>
            <a:ext cx="2458617" cy="676777"/>
          </a:xfrm>
        </p:spPr>
        <p:txBody>
          <a:bodyPr>
            <a:normAutofit/>
          </a:bodyPr>
          <a:lstStyle/>
          <a:p>
            <a:r>
              <a:rPr lang="en-US" altLang="zh-TW">
                <a:latin typeface="微軟正黑體" panose="020B0604030504040204" pitchFamily="34" charset="-120"/>
                <a:ea typeface="微軟正黑體" panose="020B0604030504040204" pitchFamily="34" charset="-120"/>
              </a:rPr>
              <a:t>A</a:t>
            </a:r>
            <a:r>
              <a:rPr lang="zh-TW" altLang="en-US">
                <a:latin typeface="微軟正黑體" panose="020B0604030504040204" pitchFamily="34" charset="-120"/>
                <a:ea typeface="微軟正黑體" panose="020B0604030504040204" pitchFamily="34" charset="-120"/>
              </a:rPr>
              <a:t>等級</a:t>
            </a:r>
          </a:p>
        </p:txBody>
      </p:sp>
      <p:pic>
        <p:nvPicPr>
          <p:cNvPr id="7" name="圖片 6"/>
          <p:cNvPicPr/>
          <p:nvPr/>
        </p:nvPicPr>
        <p:blipFill rotWithShape="1">
          <a:blip r:embed="rId3"/>
          <a:srcRect t="40606"/>
          <a:stretch/>
        </p:blipFill>
        <p:spPr>
          <a:xfrm>
            <a:off x="358453" y="260648"/>
            <a:ext cx="5941739" cy="4445149"/>
          </a:xfrm>
          <a:prstGeom prst="rect">
            <a:avLst/>
          </a:prstGeom>
        </p:spPr>
      </p:pic>
    </p:spTree>
    <p:extLst>
      <p:ext uri="{BB962C8B-B14F-4D97-AF65-F5344CB8AC3E}">
        <p14:creationId xmlns:p14="http://schemas.microsoft.com/office/powerpoint/2010/main" val="22641343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94</a:t>
            </a:fld>
            <a:endParaRPr lang="zh-TW" altLang="en-US"/>
          </a:p>
        </p:txBody>
      </p:sp>
      <p:sp>
        <p:nvSpPr>
          <p:cNvPr id="7" name="標題 1"/>
          <p:cNvSpPr txBox="1">
            <a:spLocks/>
          </p:cNvSpPr>
          <p:nvPr/>
        </p:nvSpPr>
        <p:spPr bwMode="auto">
          <a:xfrm>
            <a:off x="6055723" y="300078"/>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B</a:t>
            </a:r>
            <a:r>
              <a:rPr kumimoji="0" lang="zh-TW" altLang="en-US">
                <a:latin typeface="微軟正黑體" panose="020B0604030504040204" pitchFamily="34" charset="-120"/>
                <a:ea typeface="微軟正黑體" panose="020B0604030504040204" pitchFamily="34" charset="-120"/>
              </a:rPr>
              <a:t>等級</a:t>
            </a:r>
          </a:p>
        </p:txBody>
      </p:sp>
      <p:pic>
        <p:nvPicPr>
          <p:cNvPr id="9" name="圖片 8"/>
          <p:cNvPicPr/>
          <p:nvPr/>
        </p:nvPicPr>
        <p:blipFill>
          <a:blip r:embed="rId3"/>
          <a:stretch>
            <a:fillRect/>
          </a:stretch>
        </p:blipFill>
        <p:spPr>
          <a:xfrm>
            <a:off x="539552" y="326758"/>
            <a:ext cx="4896544" cy="2958226"/>
          </a:xfrm>
          <a:prstGeom prst="rect">
            <a:avLst/>
          </a:prstGeom>
        </p:spPr>
      </p:pic>
      <p:pic>
        <p:nvPicPr>
          <p:cNvPr id="10" name="圖片 9"/>
          <p:cNvPicPr/>
          <p:nvPr/>
        </p:nvPicPr>
        <p:blipFill rotWithShape="1">
          <a:blip r:embed="rId4"/>
          <a:srcRect b="60854"/>
          <a:stretch/>
        </p:blipFill>
        <p:spPr>
          <a:xfrm>
            <a:off x="467544" y="3501008"/>
            <a:ext cx="5256584" cy="3168352"/>
          </a:xfrm>
          <a:prstGeom prst="rect">
            <a:avLst/>
          </a:prstGeom>
        </p:spPr>
      </p:pic>
      <p:sp>
        <p:nvSpPr>
          <p:cNvPr id="6" name="內容版面配置區 2"/>
          <p:cNvSpPr txBox="1">
            <a:spLocks/>
          </p:cNvSpPr>
          <p:nvPr/>
        </p:nvSpPr>
        <p:spPr bwMode="auto">
          <a:xfrm>
            <a:off x="5557411" y="1628800"/>
            <a:ext cx="3586589" cy="2952328"/>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r>
              <a:rPr lang="en-US" altLang="zh-TW" sz="2400"/>
              <a:t>Q1</a:t>
            </a:r>
            <a:r>
              <a:rPr lang="zh-TW" altLang="zh-TW" sz="2400"/>
              <a:t>、學生能正確依據外型特徵將</a:t>
            </a:r>
            <a:r>
              <a:rPr lang="en-US" altLang="zh-TW" sz="2400"/>
              <a:t>10</a:t>
            </a:r>
            <a:r>
              <a:rPr lang="zh-TW" altLang="zh-TW" sz="2400"/>
              <a:t>種動物進行分類。</a:t>
            </a:r>
          </a:p>
          <a:p>
            <a:r>
              <a:rPr lang="en-US" altLang="zh-TW" sz="2400"/>
              <a:t>Q2</a:t>
            </a:r>
            <a:r>
              <a:rPr lang="zh-TW" altLang="zh-TW" sz="2400"/>
              <a:t>、學生能正確回答</a:t>
            </a:r>
            <a:r>
              <a:rPr lang="en-US" altLang="zh-TW" sz="2400"/>
              <a:t>4</a:t>
            </a:r>
            <a:r>
              <a:rPr lang="zh-TW" altLang="zh-TW" sz="2400"/>
              <a:t>種動物依哪些外型特徵進行分類。</a:t>
            </a:r>
          </a:p>
        </p:txBody>
      </p:sp>
    </p:spTree>
    <p:extLst>
      <p:ext uri="{BB962C8B-B14F-4D97-AF65-F5344CB8AC3E}">
        <p14:creationId xmlns:p14="http://schemas.microsoft.com/office/powerpoint/2010/main" val="33716006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95</a:t>
            </a:fld>
            <a:endParaRPr lang="zh-TW" altLang="en-US"/>
          </a:p>
        </p:txBody>
      </p:sp>
      <p:pic>
        <p:nvPicPr>
          <p:cNvPr id="5" name="圖片 4"/>
          <p:cNvPicPr/>
          <p:nvPr/>
        </p:nvPicPr>
        <p:blipFill rotWithShape="1">
          <a:blip r:embed="rId3"/>
          <a:srcRect t="39346"/>
          <a:stretch/>
        </p:blipFill>
        <p:spPr>
          <a:xfrm>
            <a:off x="323528" y="300078"/>
            <a:ext cx="4978509" cy="5721210"/>
          </a:xfrm>
          <a:prstGeom prst="rect">
            <a:avLst/>
          </a:prstGeom>
        </p:spPr>
      </p:pic>
      <p:sp>
        <p:nvSpPr>
          <p:cNvPr id="6" name="標題 1"/>
          <p:cNvSpPr txBox="1">
            <a:spLocks/>
          </p:cNvSpPr>
          <p:nvPr/>
        </p:nvSpPr>
        <p:spPr bwMode="auto">
          <a:xfrm>
            <a:off x="6055723" y="300078"/>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B</a:t>
            </a:r>
            <a:r>
              <a:rPr kumimoji="0" lang="zh-TW" altLang="en-US">
                <a:latin typeface="微軟正黑體" panose="020B0604030504040204" pitchFamily="34" charset="-120"/>
                <a:ea typeface="微軟正黑體" panose="020B0604030504040204" pitchFamily="34" charset="-120"/>
              </a:rPr>
              <a:t>等級</a:t>
            </a:r>
          </a:p>
        </p:txBody>
      </p:sp>
      <p:sp>
        <p:nvSpPr>
          <p:cNvPr id="7" name="內容版面配置區 2"/>
          <p:cNvSpPr txBox="1">
            <a:spLocks/>
          </p:cNvSpPr>
          <p:nvPr/>
        </p:nvSpPr>
        <p:spPr bwMode="auto">
          <a:xfrm>
            <a:off x="5182180" y="4437112"/>
            <a:ext cx="3586589" cy="1728192"/>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pPr marL="0" indent="0">
              <a:buNone/>
            </a:pPr>
            <a:r>
              <a:rPr lang="en-US" altLang="zh-TW" sz="2400"/>
              <a:t>Q3</a:t>
            </a:r>
            <a:r>
              <a:rPr lang="zh-TW" altLang="zh-TW" sz="2400"/>
              <a:t>、學生僅完成第一級分類，未進一步完成全部分類。</a:t>
            </a:r>
            <a:endParaRPr kumimoji="0" lang="zh-TW" altLang="en-US" sz="2400"/>
          </a:p>
        </p:txBody>
      </p:sp>
    </p:spTree>
    <p:extLst>
      <p:ext uri="{BB962C8B-B14F-4D97-AF65-F5344CB8AC3E}">
        <p14:creationId xmlns:p14="http://schemas.microsoft.com/office/powerpoint/2010/main" val="20915031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96</a:t>
            </a:fld>
            <a:endParaRPr lang="zh-TW" altLang="en-US"/>
          </a:p>
        </p:txBody>
      </p:sp>
      <p:sp>
        <p:nvSpPr>
          <p:cNvPr id="6" name="內容版面配置區 2"/>
          <p:cNvSpPr txBox="1">
            <a:spLocks/>
          </p:cNvSpPr>
          <p:nvPr/>
        </p:nvSpPr>
        <p:spPr bwMode="auto">
          <a:xfrm>
            <a:off x="5700856" y="1428255"/>
            <a:ext cx="3335641" cy="2576809"/>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pPr marL="0" indent="0">
              <a:buNone/>
            </a:pPr>
            <a:r>
              <a:rPr kumimoji="0" lang="en-US" altLang="zh-TW" sz="2400"/>
              <a:t>Q1</a:t>
            </a:r>
            <a:r>
              <a:rPr kumimoji="0" lang="zh-TW" altLang="en-US" sz="2400"/>
              <a:t>、學生能正確依據外型特徵將</a:t>
            </a:r>
            <a:r>
              <a:rPr kumimoji="0" lang="en-US" altLang="zh-TW" sz="2400"/>
              <a:t>10</a:t>
            </a:r>
            <a:r>
              <a:rPr kumimoji="0" lang="zh-TW" altLang="en-US" sz="2400"/>
              <a:t>種動物進行分類。</a:t>
            </a:r>
          </a:p>
          <a:p>
            <a:pPr marL="0" indent="0">
              <a:buNone/>
            </a:pPr>
            <a:r>
              <a:rPr kumimoji="0" lang="en-US" altLang="zh-TW" sz="2400"/>
              <a:t>Q2</a:t>
            </a:r>
            <a:r>
              <a:rPr kumimoji="0" lang="zh-TW" altLang="en-US" sz="2400"/>
              <a:t>、學生未正確使用二分法進行分類。</a:t>
            </a:r>
          </a:p>
        </p:txBody>
      </p:sp>
      <p:sp>
        <p:nvSpPr>
          <p:cNvPr id="7" name="標題 1"/>
          <p:cNvSpPr txBox="1">
            <a:spLocks/>
          </p:cNvSpPr>
          <p:nvPr/>
        </p:nvSpPr>
        <p:spPr bwMode="auto">
          <a:xfrm>
            <a:off x="6012160" y="475818"/>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C</a:t>
            </a:r>
            <a:r>
              <a:rPr kumimoji="0" lang="zh-TW" altLang="en-US">
                <a:latin typeface="微軟正黑體" panose="020B0604030504040204" pitchFamily="34" charset="-120"/>
                <a:ea typeface="微軟正黑體" panose="020B0604030504040204" pitchFamily="34" charset="-120"/>
              </a:rPr>
              <a:t>等級</a:t>
            </a:r>
          </a:p>
        </p:txBody>
      </p:sp>
      <p:pic>
        <p:nvPicPr>
          <p:cNvPr id="9" name="圖片 8"/>
          <p:cNvPicPr/>
          <p:nvPr/>
        </p:nvPicPr>
        <p:blipFill>
          <a:blip r:embed="rId2"/>
          <a:stretch>
            <a:fillRect/>
          </a:stretch>
        </p:blipFill>
        <p:spPr>
          <a:xfrm>
            <a:off x="107504" y="196920"/>
            <a:ext cx="4608512" cy="2512000"/>
          </a:xfrm>
          <a:prstGeom prst="rect">
            <a:avLst/>
          </a:prstGeom>
        </p:spPr>
      </p:pic>
      <p:pic>
        <p:nvPicPr>
          <p:cNvPr id="10" name="圖片 9"/>
          <p:cNvPicPr/>
          <p:nvPr/>
        </p:nvPicPr>
        <p:blipFill rotWithShape="1">
          <a:blip r:embed="rId3"/>
          <a:srcRect b="60372"/>
          <a:stretch/>
        </p:blipFill>
        <p:spPr>
          <a:xfrm>
            <a:off x="251520" y="2996952"/>
            <a:ext cx="5376758" cy="3240360"/>
          </a:xfrm>
          <a:prstGeom prst="rect">
            <a:avLst/>
          </a:prstGeom>
        </p:spPr>
      </p:pic>
    </p:spTree>
    <p:extLst>
      <p:ext uri="{BB962C8B-B14F-4D97-AF65-F5344CB8AC3E}">
        <p14:creationId xmlns:p14="http://schemas.microsoft.com/office/powerpoint/2010/main" val="33271908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97</a:t>
            </a:fld>
            <a:endParaRPr lang="zh-TW" altLang="en-US"/>
          </a:p>
        </p:txBody>
      </p:sp>
      <p:sp>
        <p:nvSpPr>
          <p:cNvPr id="5" name="內容版面配置區 2"/>
          <p:cNvSpPr txBox="1">
            <a:spLocks/>
          </p:cNvSpPr>
          <p:nvPr/>
        </p:nvSpPr>
        <p:spPr bwMode="auto">
          <a:xfrm>
            <a:off x="2555776" y="5317724"/>
            <a:ext cx="3335641" cy="1352673"/>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pPr marL="0" indent="0">
              <a:buNone/>
            </a:pPr>
            <a:r>
              <a:rPr lang="en-US" altLang="zh-TW" sz="2400"/>
              <a:t>Q3</a:t>
            </a:r>
            <a:r>
              <a:rPr lang="zh-TW" altLang="zh-TW" sz="2400"/>
              <a:t>、學生未正確使用二分法進行分類。</a:t>
            </a:r>
            <a:endParaRPr kumimoji="0" lang="zh-TW" altLang="en-US" sz="2400"/>
          </a:p>
        </p:txBody>
      </p:sp>
      <p:sp>
        <p:nvSpPr>
          <p:cNvPr id="6" name="標題 1"/>
          <p:cNvSpPr txBox="1">
            <a:spLocks/>
          </p:cNvSpPr>
          <p:nvPr/>
        </p:nvSpPr>
        <p:spPr bwMode="auto">
          <a:xfrm>
            <a:off x="6012160" y="475818"/>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C</a:t>
            </a:r>
            <a:r>
              <a:rPr kumimoji="0" lang="zh-TW" altLang="en-US">
                <a:latin typeface="微軟正黑體" panose="020B0604030504040204" pitchFamily="34" charset="-120"/>
                <a:ea typeface="微軟正黑體" panose="020B0604030504040204" pitchFamily="34" charset="-120"/>
              </a:rPr>
              <a:t>等級</a:t>
            </a:r>
          </a:p>
        </p:txBody>
      </p:sp>
      <p:pic>
        <p:nvPicPr>
          <p:cNvPr id="7" name="圖片 6"/>
          <p:cNvPicPr/>
          <p:nvPr/>
        </p:nvPicPr>
        <p:blipFill rotWithShape="1">
          <a:blip r:embed="rId2"/>
          <a:srcRect t="39627"/>
          <a:stretch/>
        </p:blipFill>
        <p:spPr>
          <a:xfrm>
            <a:off x="683568" y="692696"/>
            <a:ext cx="5686246" cy="4433038"/>
          </a:xfrm>
          <a:prstGeom prst="rect">
            <a:avLst/>
          </a:prstGeom>
        </p:spPr>
      </p:pic>
    </p:spTree>
    <p:extLst>
      <p:ext uri="{BB962C8B-B14F-4D97-AF65-F5344CB8AC3E}">
        <p14:creationId xmlns:p14="http://schemas.microsoft.com/office/powerpoint/2010/main" val="34676894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98</a:t>
            </a:fld>
            <a:endParaRPr lang="zh-TW" altLang="en-US"/>
          </a:p>
        </p:txBody>
      </p:sp>
      <p:sp>
        <p:nvSpPr>
          <p:cNvPr id="5" name="內容版面配置區 2"/>
          <p:cNvSpPr txBox="1">
            <a:spLocks/>
          </p:cNvSpPr>
          <p:nvPr/>
        </p:nvSpPr>
        <p:spPr bwMode="auto">
          <a:xfrm>
            <a:off x="5652120" y="2112462"/>
            <a:ext cx="3335641" cy="2985278"/>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pPr marL="0" indent="0">
              <a:buNone/>
            </a:pPr>
            <a:r>
              <a:rPr kumimoji="0" lang="en-US" altLang="zh-TW" sz="2400"/>
              <a:t>Q1</a:t>
            </a:r>
            <a:r>
              <a:rPr kumimoji="0" lang="zh-TW" altLang="en-US" sz="2400"/>
              <a:t>、學生僅能部分正確回答，「蜘蛛、蜈蚣」未進行分類。</a:t>
            </a:r>
          </a:p>
          <a:p>
            <a:pPr marL="0" indent="0">
              <a:buNone/>
            </a:pPr>
            <a:r>
              <a:rPr kumimoji="0" lang="en-US" altLang="zh-TW" sz="2400"/>
              <a:t>Q2</a:t>
            </a:r>
            <a:r>
              <a:rPr kumimoji="0" lang="zh-TW" altLang="en-US" sz="2400"/>
              <a:t>、學生第二級分類標準錯誤</a:t>
            </a:r>
            <a:r>
              <a:rPr kumimoji="0" lang="en-US" altLang="zh-TW" sz="2400"/>
              <a:t>(</a:t>
            </a:r>
            <a:r>
              <a:rPr kumimoji="0" lang="zh-TW" altLang="en-US" sz="2400"/>
              <a:t>「會飛、不會飛」非外型特徵</a:t>
            </a:r>
            <a:r>
              <a:rPr kumimoji="0" lang="en-US" altLang="zh-TW" sz="2400"/>
              <a:t>)</a:t>
            </a:r>
            <a:r>
              <a:rPr kumimoji="0" lang="zh-TW" altLang="en-US" sz="2400"/>
              <a:t>。</a:t>
            </a:r>
          </a:p>
        </p:txBody>
      </p:sp>
      <p:sp>
        <p:nvSpPr>
          <p:cNvPr id="6" name="標題 1"/>
          <p:cNvSpPr txBox="1">
            <a:spLocks/>
          </p:cNvSpPr>
          <p:nvPr/>
        </p:nvSpPr>
        <p:spPr bwMode="auto">
          <a:xfrm>
            <a:off x="6012160" y="698492"/>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D</a:t>
            </a:r>
            <a:r>
              <a:rPr kumimoji="0" lang="zh-TW" altLang="en-US">
                <a:latin typeface="微軟正黑體" panose="020B0604030504040204" pitchFamily="34" charset="-120"/>
                <a:ea typeface="微軟正黑體" panose="020B0604030504040204" pitchFamily="34" charset="-120"/>
              </a:rPr>
              <a:t>等級</a:t>
            </a:r>
          </a:p>
        </p:txBody>
      </p:sp>
      <p:pic>
        <p:nvPicPr>
          <p:cNvPr id="7" name="圖片 6"/>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87000"/>
                    </a14:imgEffect>
                  </a14:imgLayer>
                </a14:imgProps>
              </a:ext>
            </a:extLst>
          </a:blip>
          <a:stretch>
            <a:fillRect/>
          </a:stretch>
        </p:blipFill>
        <p:spPr>
          <a:xfrm>
            <a:off x="530719" y="476672"/>
            <a:ext cx="4833369" cy="3024336"/>
          </a:xfrm>
          <a:prstGeom prst="rect">
            <a:avLst/>
          </a:prstGeom>
        </p:spPr>
      </p:pic>
      <p:pic>
        <p:nvPicPr>
          <p:cNvPr id="9" name="圖片 8"/>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4000" contrast="100000"/>
                    </a14:imgEffect>
                  </a14:imgLayer>
                </a14:imgProps>
              </a:ext>
            </a:extLst>
          </a:blip>
          <a:srcRect b="62561"/>
          <a:stretch/>
        </p:blipFill>
        <p:spPr bwMode="auto">
          <a:xfrm>
            <a:off x="346848" y="3533120"/>
            <a:ext cx="5049392" cy="3129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79771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7DBB841-797D-4981-90E2-FEB5F237D115}" type="slidenum">
              <a:rPr lang="zh-TW" altLang="en-US" smtClean="0"/>
              <a:pPr/>
              <a:t>99</a:t>
            </a:fld>
            <a:endParaRPr lang="zh-TW" altLang="en-US"/>
          </a:p>
        </p:txBody>
      </p:sp>
      <p:sp>
        <p:nvSpPr>
          <p:cNvPr id="5" name="內容版面配置區 2"/>
          <p:cNvSpPr txBox="1">
            <a:spLocks/>
          </p:cNvSpPr>
          <p:nvPr/>
        </p:nvSpPr>
        <p:spPr bwMode="auto">
          <a:xfrm>
            <a:off x="5468652" y="3810358"/>
            <a:ext cx="3335641" cy="2121182"/>
          </a:xfrm>
          <a:prstGeom prst="rect">
            <a:avLst/>
          </a:prstGeom>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kumimoji="0" lang="zh-TW" altLang="en-US" sz="2400"/>
              <a:t>樣卷說明：</a:t>
            </a:r>
            <a:endParaRPr kumimoji="0" lang="en-US" altLang="zh-TW" sz="2400"/>
          </a:p>
          <a:p>
            <a:pPr marL="0" indent="0">
              <a:buNone/>
            </a:pPr>
            <a:r>
              <a:rPr lang="en-US" altLang="zh-TW" sz="2400"/>
              <a:t>Q3</a:t>
            </a:r>
            <a:r>
              <a:rPr lang="zh-TW" altLang="zh-TW" sz="2400"/>
              <a:t>、學生未能正確將</a:t>
            </a:r>
            <a:r>
              <a:rPr lang="en-US" altLang="zh-TW" sz="2400"/>
              <a:t>4</a:t>
            </a:r>
            <a:r>
              <a:rPr lang="zh-TW" altLang="zh-TW" sz="2400"/>
              <a:t>種動物依據外型特徵進行分類，且二分法表示方式錯誤。</a:t>
            </a:r>
            <a:endParaRPr kumimoji="0" lang="zh-TW" altLang="en-US" sz="2400"/>
          </a:p>
        </p:txBody>
      </p:sp>
      <p:sp>
        <p:nvSpPr>
          <p:cNvPr id="6" name="標題 1"/>
          <p:cNvSpPr txBox="1">
            <a:spLocks/>
          </p:cNvSpPr>
          <p:nvPr/>
        </p:nvSpPr>
        <p:spPr bwMode="auto">
          <a:xfrm>
            <a:off x="6012160" y="698492"/>
            <a:ext cx="2458617" cy="6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300"/>
              </a:lnSpc>
              <a:spcBef>
                <a:spcPct val="0"/>
              </a:spcBef>
              <a:spcAft>
                <a:spcPct val="0"/>
              </a:spcAft>
              <a:defRPr sz="4000" b="1" kern="1200">
                <a:solidFill>
                  <a:schemeClr val="tx1"/>
                </a:solidFill>
                <a:latin typeface="+mj-lt"/>
                <a:ea typeface="+mj-ea"/>
                <a:cs typeface="+mj-cs"/>
              </a:defRPr>
            </a:lvl1pPr>
            <a:lvl2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2pPr>
            <a:lvl3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3pPr>
            <a:lvl4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4pPr>
            <a:lvl5pPr algn="ctr" rtl="0" eaLnBrk="0" fontAlgn="base" hangingPunct="0">
              <a:lnSpc>
                <a:spcPts val="4300"/>
              </a:lnSpc>
              <a:spcBef>
                <a:spcPct val="0"/>
              </a:spcBef>
              <a:spcAft>
                <a:spcPct val="0"/>
              </a:spcAft>
              <a:defRPr sz="4000" b="1">
                <a:solidFill>
                  <a:schemeClr val="tx1"/>
                </a:solidFill>
                <a:latin typeface="Constantia" pitchFamily="18" charset="0"/>
                <a:ea typeface="標楷體" pitchFamily="65"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a:latin typeface="微軟正黑體" panose="020B0604030504040204" pitchFamily="34" charset="-120"/>
                <a:ea typeface="微軟正黑體" panose="020B0604030504040204" pitchFamily="34" charset="-120"/>
              </a:rPr>
              <a:t>D</a:t>
            </a:r>
            <a:r>
              <a:rPr kumimoji="0" lang="zh-TW" altLang="en-US">
                <a:latin typeface="微軟正黑體" panose="020B0604030504040204" pitchFamily="34" charset="-120"/>
                <a:ea typeface="微軟正黑體" panose="020B0604030504040204" pitchFamily="34" charset="-120"/>
              </a:rPr>
              <a:t>等級</a:t>
            </a:r>
          </a:p>
        </p:txBody>
      </p:sp>
      <p:pic>
        <p:nvPicPr>
          <p:cNvPr id="7" name="圖片 6"/>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78000"/>
                    </a14:imgEffect>
                  </a14:imgLayer>
                </a14:imgProps>
              </a:ext>
            </a:extLst>
          </a:blip>
          <a:srcRect l="6742" t="3883"/>
          <a:stretch/>
        </p:blipFill>
        <p:spPr bwMode="auto">
          <a:xfrm>
            <a:off x="1043608" y="2996952"/>
            <a:ext cx="3672408" cy="2966308"/>
          </a:xfrm>
          <a:prstGeom prst="rect">
            <a:avLst/>
          </a:prstGeom>
          <a:ln>
            <a:noFill/>
          </a:ln>
          <a:extLst>
            <a:ext uri="{53640926-AAD7-44D8-BBD7-CCE9431645EC}">
              <a14:shadowObscured xmlns:a14="http://schemas.microsoft.com/office/drawing/2010/main"/>
            </a:ext>
          </a:extLst>
        </p:spPr>
      </p:pic>
      <p:pic>
        <p:nvPicPr>
          <p:cNvPr id="8" name="圖片 7"/>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4000" contrast="100000"/>
                    </a14:imgEffect>
                  </a14:imgLayer>
                </a14:imgProps>
              </a:ext>
            </a:extLst>
          </a:blip>
          <a:srcRect t="37692" b="35524"/>
          <a:stretch/>
        </p:blipFill>
        <p:spPr bwMode="auto">
          <a:xfrm>
            <a:off x="359532" y="993287"/>
            <a:ext cx="5040560" cy="2003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2354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宣紙">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TotalTime>
  <Words>14605</Words>
  <Application>Microsoft Office PowerPoint</Application>
  <PresentationFormat>如螢幕大小 (4:3)</PresentationFormat>
  <Paragraphs>1738</Paragraphs>
  <Slides>164</Slides>
  <Notes>63</Notes>
  <HiddenSlides>0</HiddenSlides>
  <MMClips>0</MMClips>
  <ScaleCrop>false</ScaleCrop>
  <HeadingPairs>
    <vt:vector size="4" baseType="variant">
      <vt:variant>
        <vt:lpstr>佈景主題</vt:lpstr>
      </vt:variant>
      <vt:variant>
        <vt:i4>1</vt:i4>
      </vt:variant>
      <vt:variant>
        <vt:lpstr>投影片標題</vt:lpstr>
      </vt:variant>
      <vt:variant>
        <vt:i4>164</vt:i4>
      </vt:variant>
    </vt:vector>
  </HeadingPairs>
  <TitlesOfParts>
    <vt:vector size="165" baseType="lpstr">
      <vt:lpstr>Office 佈景主題</vt:lpstr>
      <vt:lpstr>PowerPoint 簡報</vt:lpstr>
      <vt:lpstr>大 綱</vt:lpstr>
      <vt:lpstr>十二年國教新課綱 素養導向評量</vt:lpstr>
      <vt:lpstr>前言</vt:lpstr>
      <vt:lpstr>國教院：核心素養三面九項</vt:lpstr>
      <vt:lpstr>三面九項：A自主行動</vt:lpstr>
      <vt:lpstr>三面九項：B溝通互動</vt:lpstr>
      <vt:lpstr>三面九項：C社會參與</vt:lpstr>
      <vt:lpstr>請老師思考一下，看完三面九項的敘述可以評量嗎？如何評量？</vt:lpstr>
      <vt:lpstr>心測中心：核心素養的測驗建構</vt:lpstr>
      <vt:lpstr>各領域素養(舊課綱既有)</vt:lpstr>
      <vt:lpstr>素養在生活中的實踐(新課綱增補)</vt:lpstr>
      <vt:lpstr>素養導向 評量取向</vt:lpstr>
      <vt:lpstr>新課綱與舊課綱的連結</vt:lpstr>
      <vt:lpstr>只強調生活實踐的可能問題</vt:lpstr>
      <vt:lpstr>有關素養導向評量的常見迷思</vt:lpstr>
      <vt:lpstr>評量配套</vt:lpstr>
      <vt:lpstr>為什麼要採用標準本位評量？   標準本位評量概述 </vt:lpstr>
      <vt:lpstr>PowerPoint 簡報</vt:lpstr>
      <vt:lpstr>PowerPoint 簡報</vt:lpstr>
      <vt:lpstr>常模參照可以呈現學生目前的學習情形嗎？</vt:lpstr>
      <vt:lpstr>轉成標準參照就可以</vt:lpstr>
      <vt:lpstr>體檢：檢查身體狀況</vt:lpstr>
      <vt:lpstr>評量：檢查學習狀況</vt:lpstr>
      <vt:lpstr>PowerPoint 簡報</vt:lpstr>
      <vt:lpstr>常模參照測驗 vs.標準本位評量</vt:lpstr>
      <vt:lpstr>常見評量方式 vs.標準本位評量</vt:lpstr>
      <vt:lpstr>標準本位評量如何操作？</vt:lpstr>
      <vt:lpstr>評量標準</vt:lpstr>
      <vt:lpstr>評量標準與12國教課程綱要之對應</vt:lpstr>
      <vt:lpstr>PowerPoint 簡報</vt:lpstr>
      <vt:lpstr>PowerPoint 簡報</vt:lpstr>
      <vt:lpstr>PowerPoint 簡報</vt:lpstr>
      <vt:lpstr>評等練習</vt:lpstr>
      <vt:lpstr>A等級</vt:lpstr>
      <vt:lpstr>PowerPoint 簡報</vt:lpstr>
      <vt:lpstr>PowerPoint 簡報</vt:lpstr>
      <vt:lpstr>PowerPoint 簡報</vt:lpstr>
      <vt:lpstr>PowerPoint 簡報</vt:lpstr>
      <vt:lpstr>PowerPoint 簡報</vt:lpstr>
      <vt:lpstr>PowerPoint 簡報</vt:lpstr>
      <vt:lpstr>PowerPoint 簡報</vt:lpstr>
      <vt:lpstr>國民中小學學習成就 素養導向標準本位評量 計畫簡介 </vt:lpstr>
      <vt:lpstr>計畫簡介</vt:lpstr>
      <vt:lpstr>計畫目的</vt:lpstr>
      <vt:lpstr>目前心測中心已開始制訂評量標準</vt:lpstr>
      <vt:lpstr>官網</vt:lpstr>
      <vt:lpstr>PowerPoint 簡報</vt:lpstr>
      <vt:lpstr>表現等級</vt:lpstr>
      <vt:lpstr>PowerPoint 簡報</vt:lpstr>
      <vt:lpstr>PowerPoint 簡報</vt:lpstr>
      <vt:lpstr>國小社會 第三學習階段 「差異與多元─社會與文化差異」 評量示例說明</vt:lpstr>
      <vt:lpstr>「社會與文化的差異」學習內容介紹</vt:lpstr>
      <vt:lpstr>課綱與評量標準的對應</vt:lpstr>
      <vt:lpstr>從評量標準選擇評量目標</vt:lpstr>
      <vt:lpstr>出題歷程參考</vt:lpstr>
      <vt:lpstr>「社會與文化差異」示例：                                     課程綱要對應說明</vt:lpstr>
      <vt:lpstr>「社會與文化差異」示例：                                        評量工具規劃說明</vt:lpstr>
      <vt:lpstr>「社會與文化差異」示例：                                                情境設計說明</vt:lpstr>
      <vt:lpstr>「社會與文化差異」示例                           各等級提問設計</vt:lpstr>
      <vt:lpstr>「社會與文化差異」示例                 C等級提問設計及評分指引說明</vt:lpstr>
      <vt:lpstr>「社會與文化差異」示例                 B等級提問設計及評分指引說明</vt:lpstr>
      <vt:lpstr>「社會與文化差異」示例                 A等級提問設計及評分指引說明</vt:lpstr>
      <vt:lpstr>PowerPoint 簡報</vt:lpstr>
      <vt:lpstr>PowerPoint 簡報</vt:lpstr>
      <vt:lpstr>PowerPoint 簡報</vt:lpstr>
      <vt:lpstr>PowerPoint 簡報</vt:lpstr>
      <vt:lpstr>PowerPoint 簡報</vt:lpstr>
      <vt:lpstr>PowerPoint 簡報</vt:lpstr>
      <vt:lpstr>PowerPoint 簡報</vt:lpstr>
      <vt:lpstr>PowerPoint 簡報</vt:lpstr>
      <vt:lpstr>本示例施測後心得分享</vt:lpstr>
      <vt:lpstr>PowerPoint 簡報</vt:lpstr>
      <vt:lpstr>評量向度</vt:lpstr>
      <vt:lpstr>評量向度與表現等級描述對應</vt:lpstr>
      <vt:lpstr>評量向度—科學認知評量標準</vt:lpstr>
      <vt:lpstr>評量標準與12國教課程綱要之對應</vt:lpstr>
      <vt:lpstr>PowerPoint 簡報</vt:lpstr>
      <vt:lpstr>PowerPoint 簡報</vt:lpstr>
      <vt:lpstr>PowerPoint 簡報</vt:lpstr>
      <vt:lpstr> 評量標準與評分指引 </vt:lpstr>
      <vt:lpstr>A等級</vt:lpstr>
      <vt:lpstr>A等級</vt:lpstr>
      <vt:lpstr>PowerPoint 簡報</vt:lpstr>
      <vt:lpstr>PowerPoint 簡報</vt:lpstr>
      <vt:lpstr>PowerPoint 簡報</vt:lpstr>
      <vt:lpstr>評量標準與12國教課程綱要之對應</vt:lpstr>
      <vt:lpstr>PowerPoint 簡報</vt:lpstr>
      <vt:lpstr>PowerPoint 簡報</vt:lpstr>
      <vt:lpstr>PowerPoint 簡報</vt:lpstr>
      <vt:lpstr> 評量標準與評分指引 </vt:lpstr>
      <vt:lpstr>A等級</vt:lpstr>
      <vt:lpstr>A等級</vt:lpstr>
      <vt:lpstr>PowerPoint 簡報</vt:lpstr>
      <vt:lpstr>PowerPoint 簡報</vt:lpstr>
      <vt:lpstr>PowerPoint 簡報</vt:lpstr>
      <vt:lpstr>PowerPoint 簡報</vt:lpstr>
      <vt:lpstr>PowerPoint 簡報</vt:lpstr>
      <vt:lpstr>PowerPoint 簡報</vt:lpstr>
      <vt:lpstr>評量標準與示例 健體領域 第一學習階段</vt:lpstr>
      <vt:lpstr>健康教育評量標準</vt:lpstr>
      <vt:lpstr>個人衛生與保健示例</vt:lpstr>
      <vt:lpstr>PowerPoint 簡報</vt:lpstr>
      <vt:lpstr>帥帥王子不洗澡繪本</vt:lpstr>
      <vt:lpstr>情意評量</vt:lpstr>
      <vt:lpstr>PowerPoint 簡報</vt:lpstr>
      <vt:lpstr>學生表現示例-B等級</vt:lpstr>
      <vt:lpstr>學生表現示例-C等級</vt:lpstr>
      <vt:lpstr>學生表現示例-D等級</vt:lpstr>
      <vt:lpstr>PowerPoint 簡報</vt:lpstr>
      <vt:lpstr>PowerPoint 簡報</vt:lpstr>
      <vt:lpstr>PowerPoint 簡報</vt:lpstr>
      <vt:lpstr>PowerPoint 簡報</vt:lpstr>
      <vt:lpstr>學生表現示例-A等級</vt:lpstr>
      <vt:lpstr>學生表現示例-B等級</vt:lpstr>
      <vt:lpstr>學生表現示例-C等級</vt:lpstr>
      <vt:lpstr>學生表現示例-D等級</vt:lpstr>
      <vt:lpstr>PowerPoint 簡報</vt:lpstr>
      <vt:lpstr>PowerPoint 簡報</vt:lpstr>
      <vt:lpstr>PowerPoint 簡報</vt:lpstr>
      <vt:lpstr>體育評量標準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評量標準與示例 藝術領域 第三學習階段</vt:lpstr>
      <vt:lpstr>藝術評量標準</vt:lpstr>
      <vt:lpstr>表現示例-我們的冠軍杯</vt:lpstr>
      <vt:lpstr>表現示例-我們的冠軍杯教學及評量</vt:lpstr>
      <vt:lpstr>評量一【冠軍盃設計圖】</vt:lpstr>
      <vt:lpstr>評量一評分指引</vt:lpstr>
      <vt:lpstr>評量一學生表現示例—A等級</vt:lpstr>
      <vt:lpstr>評量一學生表現示例—B等級</vt:lpstr>
      <vt:lpstr>評量一學生表現示例—C等級</vt:lpstr>
      <vt:lpstr>評量一學生表現示例—D等級</vt:lpstr>
      <vt:lpstr>評量三【冠軍盃模型創作】</vt:lpstr>
      <vt:lpstr>評量三學生表現示例</vt:lpstr>
      <vt:lpstr>評量三學生表現示例</vt:lpstr>
      <vt:lpstr>PowerPoint 簡報</vt:lpstr>
      <vt:lpstr>PowerPoint 簡報</vt:lpstr>
      <vt:lpstr>作業流程 </vt:lpstr>
      <vt:lpstr>評量作業方式</vt:lpstr>
      <vt:lpstr>設計題目與評分指引</vt:lpstr>
      <vt:lpstr>PowerPoint 簡報</vt:lpstr>
      <vt:lpstr>PowerPoint 簡報</vt:lpstr>
      <vt:lpstr>PowerPoint 簡報</vt:lpstr>
      <vt:lpstr>採多樣化的評量題目，讓學生學著自己寫出理由，學生概念會更清晰。</vt:lpstr>
      <vt:lpstr>設計評量工具其他建議</vt:lpstr>
      <vt:lpstr>結語</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劉又華</dc:creator>
  <cp:lastModifiedBy>user</cp:lastModifiedBy>
  <cp:revision>51</cp:revision>
  <cp:lastPrinted>2018-07-24T01:17:05Z</cp:lastPrinted>
  <dcterms:created xsi:type="dcterms:W3CDTF">2013-12-23T02:16:38Z</dcterms:created>
  <dcterms:modified xsi:type="dcterms:W3CDTF">2019-05-28T14:07:25Z</dcterms:modified>
</cp:coreProperties>
</file>