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65" r:id="rId7"/>
    <p:sldId id="260" r:id="rId8"/>
    <p:sldId id="261" r:id="rId9"/>
    <p:sldId id="267" r:id="rId10"/>
    <p:sldId id="266" r:id="rId11"/>
    <p:sldId id="268" r:id="rId12"/>
    <p:sldId id="263" r:id="rId13"/>
    <p:sldId id="26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423"/>
            <a:ext cx="7772400" cy="9145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81944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2017/5/3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74639"/>
            <a:ext cx="670708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600201"/>
            <a:ext cx="6707088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2017/5/3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2017/5/3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95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2017/5/3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2017/5/3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developershome.com/7-zi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ublic.hlc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2pdf.com/" TargetMode="External"/><Relationship Id="rId2" Type="http://schemas.openxmlformats.org/officeDocument/2006/relationships/hyperlink" Target="https://smallpdf.com/zh-TW/word-to-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21489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學年度花蓮縣國民中小學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學校課程計畫上傳說明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6400800" cy="69763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張鑫聖  老師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1921" y="26064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◎壓縮檔案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多個檔案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、使用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Windows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檔案系統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如下圖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新增一個資料夾，如「一年級課程計畫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將該年級各領域課程計畫、彈性課程計畫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檔案存入。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於資料夾上按下「滑鼠右鍵」→「傳送到」→「壓縮的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(zipped)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資料夾」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59"/>
          <a:stretch/>
        </p:blipFill>
        <p:spPr>
          <a:xfrm>
            <a:off x="467544" y="1772816"/>
            <a:ext cx="8064896" cy="492973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756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51520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◎壓縮檔案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多個檔案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、安裝壓縮、解壓縮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軟體，建議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使用自由軟體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7-zip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軟體下載：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hlinkClick r:id="rId2"/>
              </a:rPr>
              <a:t>http://www.developershome.com/7-zip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8352928" cy="55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43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504" y="274639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花蓮縣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度課程計畫上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傳格式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說明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1520" y="1052736"/>
            <a:ext cx="88569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◎課程計畫上傳文件檔案類型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只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接受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以下列幾種類型之檔案：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1.【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pdf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可攜式文件檔，可用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Acrobat Reader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Foxit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Reader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PDF-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Xchange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Viewer…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等軟體來開啟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1600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.【.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xls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】【.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xlsx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Microsoft Office Excel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文件）限定表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2-2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【.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rar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】【.zip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壓縮檔案，可用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WinRAR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7-Zip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等軟體來解壓縮開啟），限定年級課程計畫（表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）使用。</a:t>
            </a: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61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計畫轉貼學校網站：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學校登入處務系統後從「學校概況」可取得年度課程計畫網址，複製網址轉貼即可。</a:t>
            </a: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2696"/>
            <a:ext cx="8928992" cy="60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、處務登錄系統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http://public.hlc.edu.tw/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「學校登入」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894"/>
          <a:stretch/>
        </p:blipFill>
        <p:spPr>
          <a:xfrm>
            <a:off x="0" y="760090"/>
            <a:ext cx="9144000" cy="31016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3" t="19180" r="10062" b="14522"/>
          <a:stretch/>
        </p:blipFill>
        <p:spPr>
          <a:xfrm>
            <a:off x="1403648" y="3911499"/>
            <a:ext cx="6264696" cy="29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6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、「管理」→ 「學校課程總體計畫」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129"/>
          <a:stretch/>
        </p:blipFill>
        <p:spPr>
          <a:xfrm>
            <a:off x="0" y="692696"/>
            <a:ext cx="9144000" cy="31424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84" b="25685"/>
          <a:stretch/>
        </p:blipFill>
        <p:spPr>
          <a:xfrm>
            <a:off x="0" y="3835136"/>
            <a:ext cx="9144000" cy="30228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567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、點選報表名稱「</a:t>
            </a:r>
            <a:r>
              <a:rPr lang="zh-TW" altLang="en-US" sz="2000" b="1" dirty="0"/>
              <a:t>花蓮縣</a:t>
            </a:r>
            <a:r>
              <a:rPr lang="en-US" altLang="zh-TW" sz="2000" b="1" dirty="0" smtClean="0"/>
              <a:t>106</a:t>
            </a:r>
            <a:r>
              <a:rPr lang="zh-TW" altLang="en-US" sz="2000" b="1" dirty="0" smtClean="0"/>
              <a:t>學年</a:t>
            </a:r>
            <a:r>
              <a:rPr lang="zh-TW" altLang="en-US" sz="2000" b="1" dirty="0"/>
              <a:t>度</a:t>
            </a:r>
            <a:r>
              <a:rPr lang="zh-TW" altLang="en-US" sz="2000" b="1" dirty="0" smtClean="0"/>
              <a:t>國民中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小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/>
              <a:t>學</a:t>
            </a:r>
            <a:r>
              <a:rPr lang="zh-TW" altLang="en-US" sz="2000" b="1" dirty="0"/>
              <a:t>學校課程計畫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」開始填報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73" b="42140"/>
          <a:stretch/>
        </p:blipFill>
        <p:spPr>
          <a:xfrm>
            <a:off x="0" y="692696"/>
            <a:ext cx="9144000" cy="223048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93"/>
          <a:stretch/>
        </p:blipFill>
        <p:spPr>
          <a:xfrm>
            <a:off x="0" y="2556419"/>
            <a:ext cx="9144000" cy="43133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58964" y="1927135"/>
            <a:ext cx="572169" cy="260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54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202631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議題融入課程、法令規定課程：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填寫融入年級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例如：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3-6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3378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162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58615"/>
            <a:ext cx="828092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特教課程計畫：依據學校實際開設情況選填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至少填報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項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3378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5496" y="6213448"/>
            <a:ext cx="7480448" cy="383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填寫完成按「確定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送出填報」上傳填報資料。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、填報過資料後，再次登入可進行修改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更新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0" y="6309320"/>
            <a:ext cx="4356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傳完成畫面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可修改、刪除已填資料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26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8047"/>
            <a:ext cx="9144000" cy="4741905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5496" y="116632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、進行進行修改，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依據審查意見作修正。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83968" y="6237312"/>
            <a:ext cx="46445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修改計畫，請依右側審查委員意見修正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7504" y="116632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◎製作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檔案：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檔案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功能表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中選取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另存新檔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，在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存檔類型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中選取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(*.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pdf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按一下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儲存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按鈕即完成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、使用軟體工具或雲端工具轉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PDF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如：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2"/>
              </a:rPr>
              <a:t>https://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smallpdf.com/zh-TW/word-to-pdf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3"/>
              </a:rPr>
              <a:t>https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3"/>
              </a:rPr>
              <a:t>://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  <a:hlinkClick r:id="rId3"/>
              </a:rPr>
              <a:t>online2pdf.com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3"/>
              </a:rPr>
              <a:t>/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661208"/>
            <a:ext cx="5097516" cy="38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46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388</Words>
  <Application>Microsoft Office PowerPoint</Application>
  <PresentationFormat>如螢幕大小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106學年度花蓮縣國民中小學 學校課程計畫上傳說明</vt:lpstr>
      <vt:lpstr>1、處務登錄系統( http://public.hlc.edu.tw/ )「學校登入」</vt:lpstr>
      <vt:lpstr>2、「管理」→ 「學校課程總體計畫」 </vt:lpstr>
      <vt:lpstr>3、點選報表名稱「花蓮縣106學年度國民中(小)學學校課程計畫 」開始填報 </vt:lpstr>
      <vt:lpstr>※ 議題融入課程、法令規定課程：填寫融入年級 (例如：3-6年級)</vt:lpstr>
      <vt:lpstr>※ 特教課程計畫：依據學校實際開設情況選填(至少填報1項)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Onwer</dc:creator>
  <cp:lastModifiedBy>user</cp:lastModifiedBy>
  <cp:revision>106</cp:revision>
  <dcterms:created xsi:type="dcterms:W3CDTF">2015-06-04T13:34:51Z</dcterms:created>
  <dcterms:modified xsi:type="dcterms:W3CDTF">2017-05-03T02:57:39Z</dcterms:modified>
</cp:coreProperties>
</file>