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932505-D604-4DB7-957C-77F14AAC2C1A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048F55-929B-4207-9074-F828FB9D8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eps.hlc.edu.tw/modules/tadnews/index.php?nsn=48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eps.hlc.edu.tw/modules/tadnews/index.php?nsn=4756" TargetMode="External"/><Relationship Id="rId2" Type="http://schemas.openxmlformats.org/officeDocument/2006/relationships/hyperlink" Target="https://iocs.mocs.gov.tw/precal/KPC1020000/KPC1020000_frm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pa.dgpa.gov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6500858" cy="4018454"/>
          </a:xfrm>
        </p:spPr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1081120</a:t>
            </a:r>
            <a:r>
              <a:rPr lang="zh-TW" altLang="en-US" dirty="0">
                <a:hlinkClick r:id="rId2"/>
              </a:rPr>
              <a:t>人事研習：行政院人事行政總處「公務人員個人資料服務網</a:t>
            </a:r>
            <a:r>
              <a:rPr lang="en-US" altLang="zh-TW" dirty="0">
                <a:hlinkClick r:id="rId2"/>
              </a:rPr>
              <a:t>(</a:t>
            </a:r>
            <a:r>
              <a:rPr lang="en-US" altLang="zh-TW" dirty="0" err="1">
                <a:hlinkClick r:id="rId2"/>
              </a:rPr>
              <a:t>MyData</a:t>
            </a:r>
            <a:r>
              <a:rPr lang="en-US" altLang="zh-TW" dirty="0">
                <a:hlinkClick r:id="rId2"/>
              </a:rPr>
              <a:t>)</a:t>
            </a:r>
            <a:r>
              <a:rPr lang="zh-TW" altLang="en-US" dirty="0">
                <a:hlinkClick r:id="rId2"/>
              </a:rPr>
              <a:t>」之操作說明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主講者：人事室主任 張琬琪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步驟六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點選「個人檔案夾 ＞ 獎懲令查詢」，即可檢視及列印。</a:t>
            </a:r>
            <a:endParaRPr lang="zh-TW" altLang="en-US" dirty="0"/>
          </a:p>
        </p:txBody>
      </p:sp>
      <p:pic>
        <p:nvPicPr>
          <p:cNvPr id="4" name="內容版面配置區 3" descr="【步驟六】點選「個人檔案夾 ＞ 獎懲令查詢」，即可檢視及列印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5652"/>
            <a:ext cx="7467600" cy="3982720"/>
          </a:xfrm>
        </p:spPr>
      </p:pic>
      <p:sp>
        <p:nvSpPr>
          <p:cNvPr id="5" name="框架 4"/>
          <p:cNvSpPr/>
          <p:nvPr/>
        </p:nvSpPr>
        <p:spPr>
          <a:xfrm>
            <a:off x="785786" y="3500438"/>
            <a:ext cx="928694" cy="285752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286512" y="3857628"/>
            <a:ext cx="500066" cy="714380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個人資料 ＞ 資料查詢及校對 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652"/>
            <a:ext cx="7467600" cy="39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357290" y="3429000"/>
            <a:ext cx="5929354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※</a:t>
            </a:r>
            <a:r>
              <a:rPr lang="zh-TW" altLang="en-US" sz="4000" dirty="0">
                <a:solidFill>
                  <a:srgbClr val="FF0000"/>
                </a:solidFill>
              </a:rPr>
              <a:t>注意：各項資料修改結束時，請務必點擊右上角之</a:t>
            </a:r>
            <a:r>
              <a:rPr lang="en-US" altLang="zh-TW" sz="4000" dirty="0">
                <a:solidFill>
                  <a:srgbClr val="FF0000"/>
                </a:solidFill>
              </a:rPr>
              <a:t>【</a:t>
            </a:r>
            <a:r>
              <a:rPr lang="zh-TW" altLang="en-US" sz="4000" dirty="0">
                <a:solidFill>
                  <a:srgbClr val="FF0000"/>
                </a:solidFill>
              </a:rPr>
              <a:t>待完成校對</a:t>
            </a:r>
            <a:r>
              <a:rPr lang="en-US" altLang="zh-TW" sz="4000" dirty="0">
                <a:solidFill>
                  <a:srgbClr val="FF0000"/>
                </a:solidFill>
              </a:rPr>
              <a:t>】</a:t>
            </a:r>
            <a:r>
              <a:rPr lang="zh-TW" altLang="en-US" sz="4000" dirty="0">
                <a:solidFill>
                  <a:srgbClr val="FF0000"/>
                </a:solidFill>
              </a:rPr>
              <a:t>鍵進行最後</a:t>
            </a:r>
            <a:r>
              <a:rPr lang="en-US" altLang="zh-TW" sz="4000" dirty="0">
                <a:solidFill>
                  <a:srgbClr val="FF0000"/>
                </a:solidFill>
              </a:rPr>
              <a:t>【</a:t>
            </a:r>
            <a:r>
              <a:rPr lang="zh-TW" altLang="en-US" sz="4000" dirty="0">
                <a:solidFill>
                  <a:srgbClr val="FF0000"/>
                </a:solidFill>
              </a:rPr>
              <a:t>確認送出</a:t>
            </a:r>
            <a:r>
              <a:rPr lang="en-US" altLang="zh-TW" sz="4000" dirty="0">
                <a:solidFill>
                  <a:srgbClr val="FF0000"/>
                </a:solidFill>
              </a:rPr>
              <a:t>】</a:t>
            </a:r>
            <a:r>
              <a:rPr lang="zh-TW" altLang="en-US" sz="4000" dirty="0">
                <a:solidFill>
                  <a:srgbClr val="FF0000"/>
                </a:solidFill>
              </a:rPr>
              <a:t>完成校對動作</a:t>
            </a:r>
            <a:r>
              <a:rPr lang="en-US" altLang="zh-TW" sz="4000" dirty="0">
                <a:solidFill>
                  <a:srgbClr val="FF0000"/>
                </a:solidFill>
              </a:rPr>
              <a:t>!!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6643702" y="3071810"/>
            <a:ext cx="928694" cy="285752"/>
          </a:xfrm>
          <a:prstGeom prst="fram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教育人員年金改革試算系統（請洽各服務單位人事室至</a:t>
            </a:r>
            <a:r>
              <a:rPr lang="en-US" altLang="zh-TW" b="1" dirty="0" smtClean="0"/>
              <a:t>ECPA</a:t>
            </a:r>
            <a:r>
              <a:rPr lang="zh-TW" altLang="en-US" b="1" dirty="0" smtClean="0"/>
              <a:t>人事服務網之教育人員退休撫卹管理系統進行試算）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652"/>
            <a:ext cx="7467600" cy="39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銓敘部「公務人員退休金試算器」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　 </a:t>
            </a:r>
            <a:r>
              <a:rPr lang="zh-TW" altLang="en-US" b="1" dirty="0" smtClean="0"/>
              <a:t>公務人員退休金試算器之網址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https://iocs.mocs.gov.tw/precal/KPC1020000/KPC1020000_frm.asp</a:t>
            </a:r>
            <a:endParaRPr lang="en-US" dirty="0" smtClean="0"/>
          </a:p>
          <a:p>
            <a:pPr>
              <a:buNone/>
            </a:pPr>
            <a:endParaRPr lang="en-US" altLang="zh-TW" dirty="0" smtClean="0">
              <a:hlinkClick r:id="rId3"/>
            </a:endParaRPr>
          </a:p>
          <a:p>
            <a:r>
              <a:rPr lang="zh-TW" altLang="en-US" dirty="0" smtClean="0"/>
              <a:t>　 </a:t>
            </a:r>
            <a:r>
              <a:rPr lang="zh-TW" altLang="en-US" b="1" dirty="0" smtClean="0"/>
              <a:t>公務人員退休金試算器之操作手冊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http://www.mleps.hlc.edu.tw/modules/tadnews/index.php?nsn=4756</a:t>
            </a:r>
            <a:endParaRPr 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敘獎令下載流程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記功以下獎勵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令電子化措施已於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108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年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月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日施行，請大家至行政院人事行政總處人事服務網   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 tooltip="https://ecpa.dgpa.gov.tw/"/>
              </a:rPr>
              <a:t>https://ecpa.dgpa.gov.tw/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「公務人員個人資料服務網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3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MyData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」</a:t>
            </a:r>
            <a:r>
              <a:rPr lang="en-US" altLang="zh-TW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獎懲令查詢系統，點選同意記功以下獎勵令由服務機關核定後，經由系統以電子郵件方式主動通知當事人至本系統進行檢視及列印。</a:t>
            </a:r>
            <a:endParaRPr lang="en-US" altLang="zh-TW" sz="30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步驟一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請輸入 </a:t>
            </a:r>
            <a:r>
              <a:rPr lang="en-US" altLang="zh-TW" dirty="0" smtClean="0"/>
              <a:t>https://ecpa.dgpa.gov.tw/ </a:t>
            </a:r>
            <a:r>
              <a:rPr lang="zh-TW" altLang="en-US" dirty="0" smtClean="0"/>
              <a:t>進入行政院人事行政總處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人事服務網。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652"/>
            <a:ext cx="7467600" cy="39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框架 5"/>
          <p:cNvSpPr/>
          <p:nvPr/>
        </p:nvSpPr>
        <p:spPr>
          <a:xfrm>
            <a:off x="1928794" y="3286124"/>
            <a:ext cx="3857652" cy="2000264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57290" y="2357430"/>
            <a:ext cx="59293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</a:rPr>
              <a:t>1.</a:t>
            </a:r>
            <a:r>
              <a:rPr lang="zh-TW" altLang="en-US" sz="6000" dirty="0" smtClean="0">
                <a:solidFill>
                  <a:srgbClr val="FF0000"/>
                </a:solidFill>
              </a:rPr>
              <a:t>點擊框內頁面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700" dirty="0" smtClean="0"/>
              <a:t>行政院人事行政總處手動設定信任網站</a:t>
            </a:r>
            <a:r>
              <a:rPr lang="zh-TW" altLang="en-US" sz="2700" dirty="0" smtClean="0"/>
              <a:t>及</a:t>
            </a:r>
            <a:r>
              <a:rPr lang="en-US" altLang="zh-TW" sz="2700" dirty="0" smtClean="0"/>
              <a:t>ECPA</a:t>
            </a:r>
            <a:r>
              <a:rPr lang="zh-TW" altLang="en-US" sz="2700" dirty="0" smtClean="0"/>
              <a:t>登入元件安裝公告</a:t>
            </a:r>
            <a:endParaRPr lang="zh-TW" altLang="en-US" sz="27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652"/>
            <a:ext cx="7467600" cy="39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357290" y="2357430"/>
            <a:ext cx="40005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</a:rPr>
              <a:t>2.</a:t>
            </a:r>
            <a:r>
              <a:rPr lang="zh-TW" altLang="en-US" sz="6000" dirty="0" smtClean="0">
                <a:solidFill>
                  <a:srgbClr val="FF0000"/>
                </a:solidFill>
              </a:rPr>
              <a:t>下載安裝框內檔案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2500298" y="4357694"/>
            <a:ext cx="3857652" cy="2000264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步驟二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進入網頁後，插入電子憑證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自然人憑證、健保卡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，輸入憑證密碼。</a:t>
            </a:r>
            <a:endParaRPr lang="zh-TW" altLang="en-US" dirty="0"/>
          </a:p>
        </p:txBody>
      </p:sp>
      <p:pic>
        <p:nvPicPr>
          <p:cNvPr id="4" name="內容版面配置區 3" descr="【步驟二】進入網頁後，插入電子憑證(自然人憑證、健保卡)，輸入憑證密碼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1925" y="2239962"/>
            <a:ext cx="5518150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點選我的專區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個人資料修改</a:t>
            </a:r>
            <a:r>
              <a:rPr lang="en-US" altLang="zh-TW" dirty="0" smtClean="0"/>
              <a:t>-</a:t>
            </a:r>
            <a:r>
              <a:rPr lang="zh-TW" altLang="en-US" dirty="0" smtClean="0"/>
              <a:t>校對電子郵件。</a:t>
            </a:r>
            <a:endParaRPr lang="zh-TW" altLang="en-US" dirty="0"/>
          </a:p>
        </p:txBody>
      </p:sp>
      <p:pic>
        <p:nvPicPr>
          <p:cNvPr id="4" name="內容版面配置區 3" descr="個人資料修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5929"/>
            <a:ext cx="7467600" cy="4202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步驟三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進入系統後，點選應用系統。</a:t>
            </a:r>
            <a:endParaRPr lang="zh-TW" altLang="en-US" dirty="0"/>
          </a:p>
        </p:txBody>
      </p:sp>
      <p:pic>
        <p:nvPicPr>
          <p:cNvPr id="4" name="內容版面配置區 3" descr="【步驟三】進入系統後，點選應用系統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0988" y="1714488"/>
            <a:ext cx="8334416" cy="3471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步驟四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進入應用系統後，於右方小視窗先點選</a:t>
            </a:r>
            <a:r>
              <a:rPr lang="en-US" altLang="zh-TW" dirty="0" smtClean="0"/>
              <a:t>B.</a:t>
            </a:r>
            <a:r>
              <a:rPr lang="zh-TW" altLang="en-US" dirty="0" smtClean="0"/>
              <a:t>人事資料服務，勾選公務人員個人資料服務網，即可點選中央「公務人員個人資料服務網」連結。</a:t>
            </a:r>
            <a:endParaRPr lang="zh-TW" altLang="en-US" dirty="0"/>
          </a:p>
        </p:txBody>
      </p:sp>
      <p:pic>
        <p:nvPicPr>
          <p:cNvPr id="4" name="內容版面配置區 3" descr="【步驟四】進入應用系統後，於右方小視窗先點選B.人事資料服務，勾選公務人員個人資料服務網，即可點選中央「公務人員個人資料服務網」連結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5097" y="2285992"/>
            <a:ext cx="7783117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步驟五</a:t>
            </a:r>
            <a:r>
              <a:rPr lang="en-US" altLang="zh-TW" dirty="0" smtClean="0"/>
              <a:t>】</a:t>
            </a:r>
            <a:r>
              <a:rPr lang="zh-TW" altLang="en-US" dirty="0" smtClean="0"/>
              <a:t>進入公務人員個人資料服務網，點選個人檔案夾，等</a:t>
            </a:r>
            <a:r>
              <a:rPr lang="en-US" altLang="zh-TW" dirty="0" smtClean="0"/>
              <a:t>10</a:t>
            </a:r>
            <a:r>
              <a:rPr lang="zh-TW" altLang="en-US" dirty="0" smtClean="0"/>
              <a:t>秒後按同意。</a:t>
            </a:r>
            <a:endParaRPr lang="zh-TW" altLang="en-US" dirty="0"/>
          </a:p>
        </p:txBody>
      </p:sp>
      <p:pic>
        <p:nvPicPr>
          <p:cNvPr id="4" name="內容版面配置區 3" descr="【步驟五】進入公務人員個人資料服務網，點選個人檔案夾，等10秒後按同意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0095"/>
            <a:ext cx="7467600" cy="4013835"/>
          </a:xfrm>
        </p:spPr>
      </p:pic>
      <p:sp>
        <p:nvSpPr>
          <p:cNvPr id="5" name="框架 4"/>
          <p:cNvSpPr/>
          <p:nvPr/>
        </p:nvSpPr>
        <p:spPr>
          <a:xfrm>
            <a:off x="5143504" y="4714884"/>
            <a:ext cx="500066" cy="285752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1000100" y="4429132"/>
            <a:ext cx="928694" cy="285752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321</Words>
  <Application>Microsoft Office PowerPoint</Application>
  <PresentationFormat>如螢幕大小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1081120人事研習：行政院人事行政總處「公務人員個人資料服務網(MyData)」之操作說明 </vt:lpstr>
      <vt:lpstr>敘獎令下載流程</vt:lpstr>
      <vt:lpstr>【步驟一】請輸入 https://ecpa.dgpa.gov.tw/ 進入行政院人事行政總處—人事服務網。</vt:lpstr>
      <vt:lpstr>行政院人事行政總處手動設定信任網站及ECPA登入元件安裝公告</vt:lpstr>
      <vt:lpstr>【步驟二】進入網頁後，插入電子憑證(自然人憑證、健保卡)，輸入憑證密碼。</vt:lpstr>
      <vt:lpstr>點選我的專區-個人資料修改-校對電子郵件。</vt:lpstr>
      <vt:lpstr>【步驟三】進入系統後，點選應用系統。</vt:lpstr>
      <vt:lpstr>【步驟四】進入應用系統後，於右方小視窗先點選B.人事資料服務，勾選公務人員個人資料服務網，即可點選中央「公務人員個人資料服務網」連結。</vt:lpstr>
      <vt:lpstr>【步驟五】進入公務人員個人資料服務網，點選個人檔案夾，等10秒後按同意。</vt:lpstr>
      <vt:lpstr>【步驟六】點選「個人檔案夾 ＞ 獎懲令查詢」，即可檢視及列印。</vt:lpstr>
      <vt:lpstr>個人資料 ＞ 資料查詢及校對 </vt:lpstr>
      <vt:lpstr>教育人員年金改革試算系統（請洽各服務單位人事室至ECPA人事服務網之教育人員退休撫卹管理系統進行試算）</vt:lpstr>
      <vt:lpstr>銓敘部「公務人員退休金試算器」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1081120人事研習：行政院人事行政總處「公務人員個人資料服務網(MyData)」之操作說明</dc:title>
  <dc:creator>USER</dc:creator>
  <cp:lastModifiedBy>USER</cp:lastModifiedBy>
  <cp:revision>17</cp:revision>
  <dcterms:created xsi:type="dcterms:W3CDTF">2019-11-20T02:50:20Z</dcterms:created>
  <dcterms:modified xsi:type="dcterms:W3CDTF">2019-11-20T03:54:32Z</dcterms:modified>
</cp:coreProperties>
</file>