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9" r:id="rId21"/>
    <p:sldId id="280" r:id="rId22"/>
    <p:sldId id="281" r:id="rId23"/>
    <p:sldId id="282" r:id="rId24"/>
    <p:sldId id="283" r:id="rId25"/>
    <p:sldId id="284" r:id="rId2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36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8A1C7-3D16-47E8-8A3A-6D977F3C7C17}" type="datetimeFigureOut">
              <a:rPr lang="zh-TW" altLang="en-US" smtClean="0"/>
              <a:t>2022/9/12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23E95-7E76-4393-8451-605813C0F6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8203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常見濫用藥物以</a:t>
            </a:r>
            <a:r>
              <a:rPr lang="en-US" altLang="zh-TW" dirty="0"/>
              <a:t>K</a:t>
            </a:r>
            <a:r>
              <a:rPr lang="zh-TW" altLang="en-US" dirty="0"/>
              <a:t>他命、安非他命及搖頭丸為主，而近年 出現的新興毒品如：喵喵、浴鹽等也有增加趨勢，且常有多 種藥物混合使用情形。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8DA025-BC7C-4C19-9702-C68641DFD10D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106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2022/9/12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9325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2022/9/12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5739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2022/9/12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8875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5400163" y="1940835"/>
            <a:ext cx="338457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8244727" y="1508786"/>
            <a:ext cx="720142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383764" y="5186020"/>
            <a:ext cx="468093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4103908" y="5530537"/>
            <a:ext cx="701649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8298737" y="1508786"/>
            <a:ext cx="612121" cy="960107"/>
          </a:xfrm>
        </p:spPr>
        <p:txBody>
          <a:bodyPr anchor="ctr">
            <a:noAutofit/>
          </a:bodyPr>
          <a:lstStyle>
            <a:lvl1pPr algn="ctr">
              <a:defRPr sz="30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6804333" y="3429248"/>
            <a:ext cx="576232" cy="7682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508135" y="4293096"/>
            <a:ext cx="3168627" cy="672075"/>
          </a:xfrm>
        </p:spPr>
        <p:txBody>
          <a:bodyPr anchor="ctr">
            <a:normAutofit/>
          </a:bodyPr>
          <a:lstStyle>
            <a:lvl1pPr algn="ctr">
              <a:defRPr sz="25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4805557" y="4790962"/>
            <a:ext cx="592637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7848649" y="957488"/>
            <a:ext cx="396078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981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2891603" y="2033285"/>
            <a:ext cx="3360000" cy="2520219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3221486" y="1493395"/>
            <a:ext cx="2700234" cy="36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2651603" y="1853270"/>
            <a:ext cx="3840000" cy="2880250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2531603" y="1763262"/>
            <a:ext cx="4080000" cy="3060266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2411603" y="1673254"/>
            <a:ext cx="4320000" cy="3240281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2861455" y="1013395"/>
            <a:ext cx="3420297" cy="456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685800" y="2648572"/>
            <a:ext cx="7772400" cy="1057333"/>
          </a:xfrm>
        </p:spPr>
        <p:txBody>
          <a:bodyPr anchor="t">
            <a:noAutofit/>
          </a:bodyPr>
          <a:lstStyle>
            <a:lvl1pPr algn="ctr">
              <a:defRPr sz="54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683230" y="3669060"/>
            <a:ext cx="7777539" cy="576031"/>
          </a:xfrm>
        </p:spPr>
        <p:txBody>
          <a:bodyPr anchor="b">
            <a:noAutofit/>
          </a:bodyPr>
          <a:lstStyle>
            <a:lvl1pPr algn="ctr">
              <a:defRPr sz="22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683230" y="5685251"/>
            <a:ext cx="7777539" cy="1008112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4297980" y="5397219"/>
            <a:ext cx="544116" cy="125685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3519936" y="1661411"/>
            <a:ext cx="432085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4077284" y="1661411"/>
            <a:ext cx="432085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4634631" y="1661411"/>
            <a:ext cx="432085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5191979" y="1661411"/>
            <a:ext cx="432085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612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2022/9/12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420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2022/9/12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7783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2022/9/12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9062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2022/9/12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691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2022/9/12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005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2022/9/12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832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2022/9/12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2248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2022/9/12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1706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64D20-BC15-4893-95B7-891B49799FB8}" type="datetimeFigureOut">
              <a:rPr lang="zh-TW" altLang="en-US" smtClean="0"/>
              <a:t>2022/9/12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208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7" Type="http://schemas.openxmlformats.org/officeDocument/2006/relationships/image" Target="../media/image40.jpeg"/><Relationship Id="rId2" Type="http://schemas.openxmlformats.org/officeDocument/2006/relationships/hyperlink" Target="http://intwap.com/do/down/img.php?classid=57&amp;id=7458&amp;pid=1&amp;m=sen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gif"/><Relationship Id="rId5" Type="http://schemas.openxmlformats.org/officeDocument/2006/relationships/hyperlink" Target="http://image.mleps.hlc.edu.tw/07&#32178;&#38913;&#25554;&#22294;/01&#20154;&#29289;/99&#20854;&#20182;/12&#38651;&#29609;&#23043;&#23043;/035.gif" TargetMode="External"/><Relationship Id="rId4" Type="http://schemas.openxmlformats.org/officeDocument/2006/relationships/image" Target="../media/image38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gif"/><Relationship Id="rId7" Type="http://schemas.openxmlformats.org/officeDocument/2006/relationships/hyperlink" Target="&#25163;&#27231;&#30418;&#34255;&#27602;.mp4" TargetMode="External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hyperlink" Target="&#20445;&#29305;&#29942;&#36939;&#27602;.wmv" TargetMode="External"/><Relationship Id="rId4" Type="http://schemas.openxmlformats.org/officeDocument/2006/relationships/image" Target="../media/image4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文字版面配置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>
          <a:xfrm>
            <a:off x="878583" y="2476996"/>
            <a:ext cx="7208844" cy="1345704"/>
          </a:xfrm>
        </p:spPr>
        <p:txBody>
          <a:bodyPr>
            <a:noAutofit/>
          </a:bodyPr>
          <a:lstStyle/>
          <a:p>
            <a:r>
              <a:rPr lang="en-US" altLang="zh-TW" sz="3900" dirty="0">
                <a:solidFill>
                  <a:schemeClr val="tx1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&lt;</a:t>
            </a:r>
            <a:r>
              <a:rPr lang="zh-TW" altLang="zh-TW" sz="3900" dirty="0">
                <a:solidFill>
                  <a:schemeClr val="tx1"/>
                </a:solidFill>
                <a:latin typeface="Microsoft Sans Serif" pitchFamily="34" charset="0"/>
                <a:ea typeface="文鼎新藝體" pitchFamily="49" charset="-120"/>
                <a:cs typeface="Microsoft Sans Serif" pitchFamily="34" charset="0"/>
              </a:rPr>
              <a:t>無毒有我</a:t>
            </a:r>
            <a:r>
              <a:rPr lang="en-US" altLang="zh-TW" sz="3900" dirty="0">
                <a:solidFill>
                  <a:schemeClr val="tx1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-</a:t>
            </a:r>
            <a:r>
              <a:rPr lang="zh-TW" altLang="zh-TW" sz="3900" dirty="0">
                <a:solidFill>
                  <a:schemeClr val="tx1"/>
                </a:solidFill>
                <a:latin typeface="Microsoft Sans Serif" pitchFamily="34" charset="0"/>
                <a:ea typeface="文鼎新藝體" pitchFamily="49" charset="-120"/>
                <a:cs typeface="Microsoft Sans Serif" pitchFamily="34" charset="0"/>
              </a:rPr>
              <a:t>花蓮縣校園防制學生藥物濫用防毒</a:t>
            </a:r>
            <a:r>
              <a:rPr lang="zh-TW" altLang="en-US" sz="3900" dirty="0">
                <a:solidFill>
                  <a:schemeClr val="tx1"/>
                </a:solidFill>
                <a:latin typeface="Microsoft Sans Serif" pitchFamily="34" charset="0"/>
                <a:ea typeface="文鼎新藝體" pitchFamily="49" charset="-120"/>
                <a:cs typeface="Microsoft Sans Serif" pitchFamily="34" charset="0"/>
              </a:rPr>
              <a:t>簡報</a:t>
            </a:r>
            <a:r>
              <a:rPr lang="en-US" altLang="zh-TW" sz="3900" dirty="0">
                <a:solidFill>
                  <a:schemeClr val="tx1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&gt;</a:t>
            </a:r>
            <a:endParaRPr lang="zh-TW" altLang="zh-TW" sz="3900" dirty="0">
              <a:solidFill>
                <a:schemeClr val="tx1"/>
              </a:solidFill>
              <a:latin typeface="Microsoft Sans Serif" pitchFamily="34" charset="0"/>
              <a:ea typeface="文鼎新藝體" pitchFamily="49" charset="-120"/>
              <a:cs typeface="Microsoft Sans Serif" pitchFamily="34" charset="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endParaRPr lang="zh-TW" altLang="en-US"/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70000" lnSpcReduction="20000"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874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相簿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由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user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0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堅持拒絕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99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告知理由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469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自我解嘲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4遠離現場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7576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5友誼勸說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75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6轉移話題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8844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7反說服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1733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8反激將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74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TW" altLang="en-US" dirty="0" smtClean="0">
                <a:latin typeface="標楷體" pitchFamily="65" charset="-120"/>
                <a:ea typeface="標楷體" pitchFamily="65" charset="-120"/>
              </a:rPr>
              <a:t>反毒專線</a:t>
            </a:r>
            <a:endParaRPr kumimoji="1" lang="ja-JP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/>
          </p:nvPr>
        </p:nvSpPr>
        <p:spPr>
          <a:xfrm>
            <a:off x="736575" y="4502180"/>
            <a:ext cx="7777539" cy="576031"/>
          </a:xfrm>
        </p:spPr>
        <p:txBody>
          <a:bodyPr/>
          <a:lstStyle/>
          <a:p>
            <a:r>
              <a:rPr kumimoji="1" lang="en-US" altLang="zh-TW" sz="8400" dirty="0">
                <a:latin typeface="標楷體" pitchFamily="65" charset="-120"/>
                <a:ea typeface="標楷體" pitchFamily="65" charset="-120"/>
              </a:rPr>
              <a:t>0800-770-885</a:t>
            </a:r>
            <a:endParaRPr kumimoji="1" lang="ja-JP" altLang="en-US" sz="8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サブタイトル 7"/>
          <p:cNvSpPr>
            <a:spLocks noGrp="1"/>
          </p:cNvSpPr>
          <p:nvPr>
            <p:ph type="subTitle" idx="1"/>
          </p:nvPr>
        </p:nvSpPr>
        <p:spPr>
          <a:xfrm>
            <a:off x="767058" y="5258531"/>
            <a:ext cx="7777539" cy="1008112"/>
          </a:xfrm>
        </p:spPr>
        <p:txBody>
          <a:bodyPr>
            <a:normAutofit/>
          </a:bodyPr>
          <a:lstStyle/>
          <a:p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【0800-</a:t>
            </a:r>
            <a:r>
              <a:rPr lang="zh-TW" altLang="en-US" sz="3400" dirty="0">
                <a:latin typeface="標楷體" pitchFamily="65" charset="-120"/>
                <a:ea typeface="標楷體" pitchFamily="65" charset="-120"/>
              </a:rPr>
              <a:t>請請你</a:t>
            </a:r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400" dirty="0">
                <a:latin typeface="標楷體" pitchFamily="65" charset="-120"/>
                <a:ea typeface="標楷體" pitchFamily="65" charset="-120"/>
              </a:rPr>
              <a:t>幫幫我</a:t>
            </a:r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】</a:t>
            </a:r>
            <a:endParaRPr kumimoji="1" lang="ja-JP" altLang="en-US" sz="34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239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54">
        <p:fade/>
      </p:transition>
    </mc:Choice>
    <mc:Fallback xmlns="">
      <p:transition spd="med" advTm="6754">
        <p:fade/>
      </p:transition>
    </mc:Fallback>
  </mc:AlternateContent>
  <p:timing>
    <p:tnLst>
      <p:par>
        <p:cTn id="1" dur="indefinite" restart="never" nodeType="tmRoot"/>
      </p:par>
    </p:tnLst>
  </p:timing>
  <p:extLst mod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新聞圖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117645" y="544868"/>
            <a:ext cx="8928991" cy="63131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340" y="0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毒品相關新聞事件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277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1"/>
          <a:stretch/>
        </p:blipFill>
        <p:spPr bwMode="auto">
          <a:xfrm>
            <a:off x="696865" y="1988841"/>
            <a:ext cx="7882094" cy="43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3568" y="188640"/>
            <a:ext cx="7882094" cy="1368152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marL="342878" indent="-342878" algn="ctr">
              <a:buClr>
                <a:srgbClr val="000000"/>
              </a:buClr>
            </a:pPr>
            <a:r>
              <a:rPr lang="zh-TW" altLang="en-US" sz="8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防毒守門員</a:t>
            </a:r>
            <a:endParaRPr lang="en-US" altLang="zh-TW" sz="8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814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ChangeArrowheads="1"/>
          </p:cNvSpPr>
          <p:nvPr/>
        </p:nvSpPr>
        <p:spPr bwMode="auto">
          <a:xfrm>
            <a:off x="814697" y="332656"/>
            <a:ext cx="7641605" cy="1080120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marL="342878" indent="-342878" algn="ctr">
              <a:buClr>
                <a:srgbClr val="000000"/>
              </a:buClr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不因好奇試用毒品</a:t>
            </a:r>
          </a:p>
          <a:p>
            <a:pPr marL="342878" indent="-342878"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</a:p>
        </p:txBody>
      </p:sp>
      <p:pic>
        <p:nvPicPr>
          <p:cNvPr id="41987" name="Picture 6" descr="1_100623231045_1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44676"/>
            <a:ext cx="17526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4" descr="02004Q252-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519" y="2243039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3" descr="1_100623231045_1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73238"/>
            <a:ext cx="175260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31" descr="%E7%8F%8D%E6%83%9C%E7%94%9F%E5%91%BD%E5%92%8C%E5%81%A5%E5%BA%B7%20%E8%AB%8B%E6%8B%92%E7%B5%95%E6%AF%92%E5%93%81%E7%9A%84%E8%AA%98%E6%83%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5" y="3246438"/>
            <a:ext cx="4320479" cy="3086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758" y="3246439"/>
            <a:ext cx="2395706" cy="299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82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 bwMode="gray">
          <a:xfrm>
            <a:off x="1547664" y="188641"/>
            <a:ext cx="6120680" cy="105365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謹慎交友 </a:t>
            </a:r>
          </a:p>
        </p:txBody>
      </p:sp>
      <p:pic>
        <p:nvPicPr>
          <p:cNvPr id="47110" name="Picture 27" descr="choose1511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5" y="3866434"/>
            <a:ext cx="2555875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35" descr="箭头动画图片网页素材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380" y="2708276"/>
            <a:ext cx="17272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33" descr="箭头动画图片网页素材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580" y="2843378"/>
            <a:ext cx="100806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025" y="1844824"/>
            <a:ext cx="3961905" cy="4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9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1403648" y="428733"/>
            <a:ext cx="6264696" cy="1000088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None/>
              <a:defRPr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遠離是非場所</a:t>
            </a:r>
          </a:p>
        </p:txBody>
      </p:sp>
      <p:pic>
        <p:nvPicPr>
          <p:cNvPr id="45062" name="Picture 38" descr="天使恶魔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1916832"/>
            <a:ext cx="1608493" cy="160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21" descr="co100ZQP935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54" y="3573016"/>
            <a:ext cx="2055114" cy="205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36" descr="035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573017"/>
            <a:ext cx="1933905" cy="193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4" descr="时尚韩国插画-狂野派对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73" y="2455073"/>
            <a:ext cx="2484438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09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gray">
          <a:xfrm>
            <a:off x="107504" y="332656"/>
            <a:ext cx="8784976" cy="1008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>
            <a:defPPr>
              <a:defRPr lang="ja-JP"/>
            </a:defPPr>
            <a:lvl1pPr marL="342900" indent="-342900" algn="ctr">
              <a:buClr>
                <a:srgbClr val="000000"/>
              </a:buClr>
              <a:buNone/>
              <a:defRPr b="1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5400" dirty="0"/>
              <a:t>4.</a:t>
            </a:r>
            <a:r>
              <a:rPr lang="zh-TW" altLang="en-US" sz="5400" dirty="0"/>
              <a:t>不接受他人委託，攜帶物品</a:t>
            </a:r>
          </a:p>
        </p:txBody>
      </p:sp>
      <p:pic>
        <p:nvPicPr>
          <p:cNvPr id="46084" name="Picture 3" descr="A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27585" y="2564904"/>
            <a:ext cx="2807841" cy="344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4" descr="1_0105192221H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2350379"/>
            <a:ext cx="367347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1_0622142G091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04864"/>
            <a:ext cx="1515616" cy="15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5153" y="1628800"/>
            <a:ext cx="518120" cy="471860"/>
          </a:xfrm>
          <a:prstGeom prst="rect">
            <a:avLst/>
          </a:prstGeom>
        </p:spPr>
      </p:pic>
      <p:pic>
        <p:nvPicPr>
          <p:cNvPr id="2" name="圖片 1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4328" y="1628801"/>
            <a:ext cx="518205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2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ChangeArrowheads="1"/>
          </p:cNvSpPr>
          <p:nvPr/>
        </p:nvSpPr>
        <p:spPr bwMode="auto">
          <a:xfrm>
            <a:off x="755576" y="149056"/>
            <a:ext cx="7776863" cy="1066414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algn="ctr">
              <a:buClr>
                <a:srgbClr val="000000"/>
              </a:buClr>
              <a:buNone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有正確情緒紓解的方法</a:t>
            </a:r>
          </a:p>
        </p:txBody>
      </p:sp>
      <p:pic>
        <p:nvPicPr>
          <p:cNvPr id="43013" name="Picture 5" descr="最新超级搞笑QQ表情下载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9" y="2869585"/>
            <a:ext cx="3700781" cy="322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98649"/>
            <a:ext cx="3240702" cy="29784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吸气呼气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05" y="1554368"/>
            <a:ext cx="1875301" cy="187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圓角矩形圖說文字 6"/>
          <p:cNvSpPr/>
          <p:nvPr/>
        </p:nvSpPr>
        <p:spPr>
          <a:xfrm>
            <a:off x="4311357" y="1554368"/>
            <a:ext cx="1998995" cy="328682"/>
          </a:xfrm>
          <a:prstGeom prst="wedgeRoundRectCallout">
            <a:avLst>
              <a:gd name="adj1" fmla="val 5534"/>
              <a:gd name="adj2" fmla="val 33861"/>
              <a:gd name="adj3" fmla="val 16667"/>
            </a:avLst>
          </a:prstGeom>
          <a:solidFill>
            <a:srgbClr val="F3BEA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吸氣</a:t>
            </a: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~~</a:t>
            </a:r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吐氣</a:t>
            </a: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~~</a:t>
            </a:r>
            <a:endParaRPr lang="zh-TW" altLang="en-US" sz="1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628" y="4219115"/>
            <a:ext cx="1743607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8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版面配置區 1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t="2531" r="4029" b="52907"/>
          <a:stretch/>
        </p:blipFill>
        <p:spPr>
          <a:xfrm>
            <a:off x="1285987" y="254000"/>
            <a:ext cx="6163210" cy="64262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endParaRPr lang="zh-TW" altLang="en-US"/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70000" lnSpcReduction="20000"/>
          </a:bodyPr>
          <a:lstStyle/>
          <a:p>
            <a:endParaRPr lang="zh-TW" altLang="en-US"/>
          </a:p>
        </p:txBody>
      </p:sp>
      <p:pic>
        <p:nvPicPr>
          <p:cNvPr id="13" name="圖片 12" descr="圖片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69" y="116632"/>
            <a:ext cx="7483147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7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新興毒品圖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79512" y="0"/>
            <a:ext cx="887950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100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77014" y="-99392"/>
            <a:ext cx="8229600" cy="1143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  <a:normAutofit/>
          </a:bodyPr>
          <a:lstStyle/>
          <a:p>
            <a:endParaRPr lang="zh-TW" altLang="en-US" sz="6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58" y="3706762"/>
            <a:ext cx="4185795" cy="248051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518" y="1008201"/>
            <a:ext cx="4175021" cy="266505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 bwMode="auto">
          <a:xfrm>
            <a:off x="7081166" y="1077113"/>
            <a:ext cx="1525449" cy="68621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600" dirty="0">
                <a:latin typeface="Arial" pitchFamily="34" charset="0"/>
                <a:ea typeface="標楷體" pitchFamily="65" charset="-120"/>
              </a:rPr>
              <a:t>K</a:t>
            </a:r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他命</a:t>
            </a:r>
          </a:p>
        </p:txBody>
      </p:sp>
      <p:sp>
        <p:nvSpPr>
          <p:cNvPr id="12" name="矩形 11"/>
          <p:cNvSpPr/>
          <p:nvPr/>
        </p:nvSpPr>
        <p:spPr bwMode="auto">
          <a:xfrm>
            <a:off x="377014" y="3747961"/>
            <a:ext cx="1746714" cy="576064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搖頭丸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809" y="3706762"/>
            <a:ext cx="4114729" cy="250864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 bwMode="auto">
          <a:xfrm>
            <a:off x="6750071" y="3713589"/>
            <a:ext cx="1872208" cy="576064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200" dirty="0">
                <a:latin typeface="Arial" pitchFamily="34" charset="0"/>
                <a:ea typeface="標楷體" pitchFamily="65" charset="-120"/>
              </a:rPr>
              <a:t>安非他命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14" y="1043609"/>
            <a:ext cx="3987538" cy="265352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 bwMode="auto">
          <a:xfrm>
            <a:off x="378975" y="926413"/>
            <a:ext cx="1525449" cy="68621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600" dirty="0">
                <a:latin typeface="Arial" pitchFamily="34" charset="0"/>
              </a:rPr>
              <a:t>大   麻</a:t>
            </a:r>
            <a:endParaRPr lang="zh-TW" altLang="en-US" sz="3600" dirty="0"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11" name="標題 3"/>
          <p:cNvSpPr txBox="1">
            <a:spLocks/>
          </p:cNvSpPr>
          <p:nvPr/>
        </p:nvSpPr>
        <p:spPr>
          <a:xfrm>
            <a:off x="378975" y="72097"/>
            <a:ext cx="8298564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常 見 的 毒 品</a:t>
            </a:r>
            <a:r>
              <a:rPr lang="en-US" altLang="zh-TW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國中以上</a:t>
            </a:r>
            <a:r>
              <a:rPr lang="en-US" altLang="zh-TW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4267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相簿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由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user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4"/>
          <a:stretch/>
        </p:blipFill>
        <p:spPr bwMode="auto">
          <a:xfrm>
            <a:off x="541984" y="836712"/>
            <a:ext cx="7976961" cy="582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標題 3"/>
          <p:cNvSpPr txBox="1">
            <a:spLocks/>
          </p:cNvSpPr>
          <p:nvPr/>
        </p:nvSpPr>
        <p:spPr>
          <a:xfrm>
            <a:off x="541983" y="116632"/>
            <a:ext cx="7976961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毒品的危害與染毒後遺症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377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24" y="1092296"/>
            <a:ext cx="2106446" cy="207848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8" r="7540" b="11157"/>
          <a:stretch/>
        </p:blipFill>
        <p:spPr>
          <a:xfrm>
            <a:off x="5796137" y="4251810"/>
            <a:ext cx="2618961" cy="187819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906" y="4244036"/>
            <a:ext cx="2485772" cy="182163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/>
          <a:srcRect l="-505" t="8811" r="505" b="17013"/>
          <a:stretch/>
        </p:blipFill>
        <p:spPr>
          <a:xfrm>
            <a:off x="717405" y="4410081"/>
            <a:ext cx="1810828" cy="148954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5" t="30287" r="13218" b="6485"/>
          <a:stretch/>
        </p:blipFill>
        <p:spPr>
          <a:xfrm>
            <a:off x="391419" y="1092296"/>
            <a:ext cx="2102993" cy="187819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7"/>
          <a:srcRect l="3421" r="1865"/>
          <a:stretch/>
        </p:blipFill>
        <p:spPr>
          <a:xfrm>
            <a:off x="2528234" y="550765"/>
            <a:ext cx="4467341" cy="2743511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 bwMode="auto">
          <a:xfrm>
            <a:off x="3370129" y="3728670"/>
            <a:ext cx="1962519" cy="53085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情緒異常</a:t>
            </a:r>
          </a:p>
        </p:txBody>
      </p:sp>
      <p:sp>
        <p:nvSpPr>
          <p:cNvPr id="4" name="橢圓 3"/>
          <p:cNvSpPr/>
          <p:nvPr/>
        </p:nvSpPr>
        <p:spPr bwMode="auto">
          <a:xfrm>
            <a:off x="6192258" y="3728670"/>
            <a:ext cx="1826717" cy="561916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幻覺、妄想</a:t>
            </a:r>
          </a:p>
        </p:txBody>
      </p:sp>
      <p:sp>
        <p:nvSpPr>
          <p:cNvPr id="8" name="橢圓 7"/>
          <p:cNvSpPr/>
          <p:nvPr/>
        </p:nvSpPr>
        <p:spPr bwMode="auto">
          <a:xfrm>
            <a:off x="7029396" y="2276872"/>
            <a:ext cx="2148426" cy="115212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800" dirty="0"/>
              <a:t>心跳加快</a:t>
            </a:r>
            <a:endParaRPr lang="en-US" altLang="zh-TW" sz="2800" dirty="0"/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800" dirty="0"/>
              <a:t>呼吸系統疾病</a:t>
            </a:r>
            <a:endParaRPr lang="zh-TW" altLang="en-US" sz="3200" dirty="0"/>
          </a:p>
        </p:txBody>
      </p:sp>
      <p:sp>
        <p:nvSpPr>
          <p:cNvPr id="13" name="橢圓 12"/>
          <p:cNvSpPr/>
          <p:nvPr/>
        </p:nvSpPr>
        <p:spPr bwMode="auto">
          <a:xfrm>
            <a:off x="300855" y="3068960"/>
            <a:ext cx="2369928" cy="117078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記憶、學習力</a:t>
            </a:r>
            <a:endParaRPr lang="en-US" altLang="zh-TW" sz="3200" dirty="0"/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受損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1572" y="616732"/>
            <a:ext cx="874565" cy="95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4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51098"/>
            <a:ext cx="3657600" cy="3508405"/>
          </a:xfrm>
          <a:noFill/>
        </p:spPr>
      </p:pic>
      <p:pic>
        <p:nvPicPr>
          <p:cNvPr id="8" name="Picture 7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1" t="40816" r="8064"/>
          <a:stretch/>
        </p:blipFill>
        <p:spPr bwMode="auto">
          <a:xfrm>
            <a:off x="4324142" y="2564904"/>
            <a:ext cx="409983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文字版面配置區 10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7787208" cy="658368"/>
          </a:xfrm>
        </p:spPr>
        <p:txBody>
          <a:bodyPr/>
          <a:lstStyle/>
          <a:p>
            <a:pPr algn="ctr"/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哈密瓜般大的膀胱萎縮成乒乓球大小</a:t>
            </a:r>
          </a:p>
        </p:txBody>
      </p:sp>
      <p:sp>
        <p:nvSpPr>
          <p:cNvPr id="9" name="橢圓 8"/>
          <p:cNvSpPr/>
          <p:nvPr/>
        </p:nvSpPr>
        <p:spPr bwMode="auto">
          <a:xfrm>
            <a:off x="1403648" y="3501008"/>
            <a:ext cx="2088232" cy="14401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marL="342878" indent="-34287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Char char="•"/>
            </a:pPr>
            <a:endParaRPr lang="zh-TW" altLang="en-US" sz="5400">
              <a:solidFill>
                <a:srgbClr val="000099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10" name="橢圓 9"/>
          <p:cNvSpPr/>
          <p:nvPr/>
        </p:nvSpPr>
        <p:spPr bwMode="auto">
          <a:xfrm>
            <a:off x="6012160" y="4869160"/>
            <a:ext cx="720080" cy="57606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marL="342878" indent="-34287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Char char="•"/>
            </a:pPr>
            <a:endParaRPr lang="zh-TW" altLang="en-US" sz="5400">
              <a:solidFill>
                <a:srgbClr val="000099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12" name="標題 3"/>
          <p:cNvSpPr txBox="1">
            <a:spLocks/>
          </p:cNvSpPr>
          <p:nvPr/>
        </p:nvSpPr>
        <p:spPr>
          <a:xfrm>
            <a:off x="541982" y="404664"/>
            <a:ext cx="7976961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拉</a:t>
            </a:r>
            <a:r>
              <a:rPr lang="en-US" altLang="zh-TW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K</a:t>
            </a:r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一時 </a:t>
            </a:r>
            <a:r>
              <a:rPr lang="en-US" altLang="zh-TW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• </a:t>
            </a:r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尿布一世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475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罰則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190500"/>
            <a:ext cx="9144000" cy="65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標題 3"/>
          <p:cNvSpPr txBox="1">
            <a:spLocks/>
          </p:cNvSpPr>
          <p:nvPr/>
        </p:nvSpPr>
        <p:spPr>
          <a:xfrm>
            <a:off x="251521" y="404664"/>
            <a:ext cx="8640960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毒品危害防制條例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998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180</Words>
  <Application>Microsoft Office PowerPoint</Application>
  <PresentationFormat>如螢幕大小 (4:3)</PresentationFormat>
  <Paragraphs>34</Paragraphs>
  <Slides>25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26" baseType="lpstr">
      <vt:lpstr>Office 佈景主題</vt:lpstr>
      <vt:lpstr>PowerPoint 簡報</vt:lpstr>
      <vt:lpstr>毒品相關新聞事件</vt:lpstr>
      <vt:lpstr>PowerPoint 簡報</vt:lpstr>
      <vt:lpstr>PowerPoint 簡報</vt:lpstr>
      <vt:lpstr>PowerPoint 簡報</vt:lpstr>
      <vt:lpstr>相簿</vt:lpstr>
      <vt:lpstr>PowerPoint 簡報</vt:lpstr>
      <vt:lpstr>PowerPoint 簡報</vt:lpstr>
      <vt:lpstr>PowerPoint 簡報</vt:lpstr>
      <vt:lpstr>相簿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反毒專線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9</cp:revision>
  <dcterms:created xsi:type="dcterms:W3CDTF">2020-02-04T03:21:20Z</dcterms:created>
  <dcterms:modified xsi:type="dcterms:W3CDTF">2022-09-12T01:20:30Z</dcterms:modified>
</cp:coreProperties>
</file>