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60" r:id="rId1"/>
  </p:sldMasterIdLst>
  <p:notesMasterIdLst>
    <p:notesMasterId r:id="rId41"/>
  </p:notesMasterIdLst>
  <p:sldIdLst>
    <p:sldId id="256" r:id="rId2"/>
    <p:sldId id="258" r:id="rId3"/>
    <p:sldId id="259" r:id="rId4"/>
    <p:sldId id="261" r:id="rId5"/>
    <p:sldId id="262" r:id="rId6"/>
    <p:sldId id="263" r:id="rId7"/>
    <p:sldId id="264" r:id="rId8"/>
    <p:sldId id="265" r:id="rId9"/>
    <p:sldId id="271" r:id="rId10"/>
    <p:sldId id="272" r:id="rId11"/>
    <p:sldId id="276" r:id="rId12"/>
    <p:sldId id="277" r:id="rId13"/>
    <p:sldId id="278" r:id="rId14"/>
    <p:sldId id="279" r:id="rId15"/>
    <p:sldId id="280" r:id="rId16"/>
    <p:sldId id="281" r:id="rId17"/>
    <p:sldId id="282" r:id="rId18"/>
    <p:sldId id="283" r:id="rId19"/>
    <p:sldId id="284" r:id="rId20"/>
    <p:sldId id="285" r:id="rId21"/>
    <p:sldId id="286" r:id="rId22"/>
    <p:sldId id="287" r:id="rId23"/>
    <p:sldId id="289" r:id="rId24"/>
    <p:sldId id="290" r:id="rId25"/>
    <p:sldId id="291" r:id="rId26"/>
    <p:sldId id="292" r:id="rId27"/>
    <p:sldId id="293" r:id="rId28"/>
    <p:sldId id="288" r:id="rId29"/>
    <p:sldId id="295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303" r:id="rId38"/>
    <p:sldId id="304" r:id="rId39"/>
    <p:sldId id="305" r:id="rId40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5" roundtripDataSignature="AMtx7mhDpKEN6n9A3kpwt9RT+ZjNBspMk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2" d="100"/>
          <a:sy n="72" d="100"/>
        </p:scale>
        <p:origin x="-404" y="-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55" Type="http://customschemas.google.com/relationships/presentationmetadata" Target="meta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76628916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5" name="Google Shape;165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5" name="Google Shape;215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5" name="Google Shape;225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Google Shape;229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0" name="Google Shape;230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5" name="Google Shape;23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5" name="Google Shape;245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" name="Google Shape;260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1" name="Google Shape;261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1" name="Google Shape;271;p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6" name="Google Shape;276;p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0" name="Google Shape;250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7" name="Google Shape;287;p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99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4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3" name="Google Shape;293;p4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8" name="Google Shape;298;p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9" name="Google Shape;299;p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Google Shape;308;p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9" name="Google Shape;309;p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4" name="Google Shape;314;p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4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9" name="Google Shape;319;p4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9" name="Google Shape;329;p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" name="Google Shape;338;p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9" name="Google Shape;339;p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1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30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19140000">
            <a:off x="1089484" y="1730403"/>
            <a:ext cx="7531497" cy="1204306"/>
          </a:xfrm>
        </p:spPr>
        <p:txBody>
          <a:bodyPr bIns="9144"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19140000">
            <a:off x="1616370" y="2470926"/>
            <a:ext cx="8681508" cy="329259"/>
          </a:xfrm>
        </p:spPr>
        <p:txBody>
          <a:bodyPr tIns="9144">
            <a:normAutofit/>
          </a:bodyPr>
          <a:lstStyle>
            <a:lvl1pPr marL="0" indent="0" algn="l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4678362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4678362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/>
          <p:cNvSpPr/>
          <p:nvPr/>
        </p:nvSpPr>
        <p:spPr>
          <a:xfrm>
            <a:off x="-3173" y="-925"/>
            <a:ext cx="12195173" cy="6858925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2002901">
                <a:moveTo>
                  <a:pt x="0" y="2002901"/>
                </a:moveTo>
                <a:lnTo>
                  <a:pt x="2836585" y="0"/>
                </a:lnTo>
                <a:lnTo>
                  <a:pt x="3352800" y="270"/>
                </a:lnTo>
                <a:lnTo>
                  <a:pt x="3352800" y="2002901"/>
                </a:lnTo>
                <a:lnTo>
                  <a:pt x="0" y="200290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92532" y="1726738"/>
            <a:ext cx="7534656" cy="1207509"/>
          </a:xfrm>
        </p:spPr>
        <p:txBody>
          <a:bodyPr bIns="9144" anchor="b"/>
          <a:lstStyle>
            <a:lvl1pPr algn="l">
              <a:defRPr kumimoji="0" lang="en-US" sz="32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 rot="19140000">
            <a:off x="1621536" y="2468304"/>
            <a:ext cx="8680704" cy="329184"/>
          </a:xfrm>
        </p:spPr>
        <p:txBody>
          <a:bodyPr anchor="t">
            <a:normAutofit/>
          </a:bodyPr>
          <a:lstStyle>
            <a:lvl1pPr marL="0" indent="0">
              <a:buNone/>
              <a:defRPr kumimoji="0" lang="en-US" sz="1400" b="0" i="0" u="none" strike="noStrike" kern="1200" cap="all" spc="40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66688" y="1097280"/>
            <a:ext cx="4267200" cy="371246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2200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66688" y="1097280"/>
            <a:ext cx="4267200" cy="548640"/>
          </a:xfrm>
        </p:spPr>
        <p:txBody>
          <a:bodyPr anchor="b">
            <a:normAutofit/>
          </a:bodyPr>
          <a:lstStyle>
            <a:lvl1pPr marL="0" indent="0">
              <a:buNone/>
              <a:defRPr lang="en-US" sz="1400" b="0" kern="1200" cap="all" spc="400" baseline="0" dirty="0" smtClean="0">
                <a:solidFill>
                  <a:schemeClr val="tx1"/>
                </a:solidFill>
                <a:latin typeface="+mn-lt"/>
                <a:ea typeface="+mj-ea"/>
                <a:cs typeface="Tunga" pitchFamily="2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66688" y="1701848"/>
            <a:ext cx="4267200" cy="310896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ight Triangle 16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5400000">
            <a:off x="1720852" y="-1720850"/>
            <a:ext cx="6858000" cy="10299704"/>
          </a:xfrm>
          <a:prstGeom prst="rtTriangle">
            <a:avLst/>
          </a:pr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1046573" y="1576104"/>
            <a:ext cx="6949440" cy="1089427"/>
          </a:xfrm>
        </p:spPr>
        <p:txBody>
          <a:bodyPr bIns="0" anchor="b"/>
          <a:lstStyle>
            <a:lvl1pPr algn="l">
              <a:defRPr kumimoji="0" lang="en-US" sz="2800" b="0" i="0" u="none" strike="noStrike" kern="1200" cap="all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32737" y="2618913"/>
            <a:ext cx="5077039" cy="3324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730605" y="2253385"/>
            <a:ext cx="7726347" cy="623314"/>
          </a:xfrm>
        </p:spPr>
        <p:txBody>
          <a:bodyPr>
            <a:normAutofit/>
          </a:bodyPr>
          <a:lstStyle>
            <a:lvl1pPr marL="0" indent="0">
              <a:buNone/>
              <a:defRPr lang="en-US" sz="1400" b="1" kern="1200" dirty="0" smtClean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Arial" pitchFamily="34" charset="0"/>
              <a:buNone/>
              <a:tabLst/>
              <a:defRPr/>
            </a:pPr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ln>
            <a:solidFill>
              <a:schemeClr val="tx2"/>
            </a:solidFill>
          </a:ln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2705101" y="0"/>
            <a:ext cx="9486900" cy="6858000"/>
          </a:xfrm>
          <a:custGeom>
            <a:avLst/>
            <a:gdLst>
              <a:gd name="connsiteX0" fmla="*/ 0 w 7104888"/>
              <a:gd name="connsiteY0" fmla="*/ 0 h 6858000"/>
              <a:gd name="connsiteX1" fmla="*/ 7104888 w 7104888"/>
              <a:gd name="connsiteY1" fmla="*/ 0 h 6858000"/>
              <a:gd name="connsiteX2" fmla="*/ 7104888 w 7104888"/>
              <a:gd name="connsiteY2" fmla="*/ 6858000 h 6858000"/>
              <a:gd name="connsiteX3" fmla="*/ 0 w 7104888"/>
              <a:gd name="connsiteY3" fmla="*/ 6858000 h 6858000"/>
              <a:gd name="connsiteX4" fmla="*/ 0 w 7104888"/>
              <a:gd name="connsiteY4" fmla="*/ 0 h 6858000"/>
              <a:gd name="connsiteX0" fmla="*/ 0 w 7104888"/>
              <a:gd name="connsiteY0" fmla="*/ 0 h 6858000"/>
              <a:gd name="connsiteX1" fmla="*/ 5695188 w 7104888"/>
              <a:gd name="connsiteY1" fmla="*/ 0 h 6858000"/>
              <a:gd name="connsiteX2" fmla="*/ 7104888 w 7104888"/>
              <a:gd name="connsiteY2" fmla="*/ 0 h 6858000"/>
              <a:gd name="connsiteX3" fmla="*/ 7104888 w 7104888"/>
              <a:gd name="connsiteY3" fmla="*/ 6858000 h 6858000"/>
              <a:gd name="connsiteX4" fmla="*/ 0 w 7104888"/>
              <a:gd name="connsiteY4" fmla="*/ 6858000 h 6858000"/>
              <a:gd name="connsiteX5" fmla="*/ 0 w 7104888"/>
              <a:gd name="connsiteY5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0287 w 7115175"/>
              <a:gd name="connsiteY4" fmla="*/ 6858000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10287 w 7115175"/>
              <a:gd name="connsiteY5" fmla="*/ 6858000 h 6858000"/>
              <a:gd name="connsiteX6" fmla="*/ 0 w 7115175"/>
              <a:gd name="connsiteY6" fmla="*/ 5048250 h 6858000"/>
              <a:gd name="connsiteX7" fmla="*/ 10287 w 7115175"/>
              <a:gd name="connsiteY7" fmla="*/ 0 h 6858000"/>
              <a:gd name="connsiteX0" fmla="*/ 10287 w 7115175"/>
              <a:gd name="connsiteY0" fmla="*/ 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  <a:gd name="connsiteX6" fmla="*/ 10287 w 7115175"/>
              <a:gd name="connsiteY6" fmla="*/ 0 h 6858000"/>
              <a:gd name="connsiteX0" fmla="*/ 0 w 7115175"/>
              <a:gd name="connsiteY0" fmla="*/ 5048250 h 6858000"/>
              <a:gd name="connsiteX1" fmla="*/ 5705475 w 7115175"/>
              <a:gd name="connsiteY1" fmla="*/ 0 h 6858000"/>
              <a:gd name="connsiteX2" fmla="*/ 7115175 w 7115175"/>
              <a:gd name="connsiteY2" fmla="*/ 0 h 6858000"/>
              <a:gd name="connsiteX3" fmla="*/ 7115175 w 7115175"/>
              <a:gd name="connsiteY3" fmla="*/ 6858000 h 6858000"/>
              <a:gd name="connsiteX4" fmla="*/ 1533526 w 7115175"/>
              <a:gd name="connsiteY4" fmla="*/ 6848475 h 6858000"/>
              <a:gd name="connsiteX5" fmla="*/ 0 w 7115175"/>
              <a:gd name="connsiteY5" fmla="*/ 50482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7115175" h="6858000">
                <a:moveTo>
                  <a:pt x="0" y="5048250"/>
                </a:moveTo>
                <a:lnTo>
                  <a:pt x="5705475" y="0"/>
                </a:lnTo>
                <a:lnTo>
                  <a:pt x="7115175" y="0"/>
                </a:lnTo>
                <a:lnTo>
                  <a:pt x="7115175" y="6858000"/>
                </a:lnTo>
                <a:lnTo>
                  <a:pt x="1533526" y="6848475"/>
                </a:lnTo>
                <a:lnTo>
                  <a:pt x="0" y="50482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</p:spPr>
        <p:txBody>
          <a:bodyPr rIns="182880" anchor="ctr"/>
          <a:lstStyle>
            <a:lvl1pPr algn="r">
              <a:defRPr/>
            </a:lvl1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9" name="Right Triangle 8"/>
          <p:cNvSpPr/>
          <p:nvPr/>
        </p:nvSpPr>
        <p:spPr>
          <a:xfrm>
            <a:off x="1" y="2647950"/>
            <a:ext cx="4762500" cy="4210050"/>
          </a:xfrm>
          <a:prstGeom prst="rtTriangl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9"/>
          <p:cNvSpPr/>
          <p:nvPr/>
        </p:nvSpPr>
        <p:spPr>
          <a:xfrm>
            <a:off x="1" y="5048250"/>
            <a:ext cx="4762500" cy="1809750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1809750 h 1809750"/>
              <a:gd name="connsiteX1" fmla="*/ 1895475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  <a:gd name="connsiteX0" fmla="*/ 0 w 3571875"/>
              <a:gd name="connsiteY0" fmla="*/ 1809750 h 1809750"/>
              <a:gd name="connsiteX1" fmla="*/ 2038350 w 3571875"/>
              <a:gd name="connsiteY1" fmla="*/ 0 h 1809750"/>
              <a:gd name="connsiteX2" fmla="*/ 3571875 w 3571875"/>
              <a:gd name="connsiteY2" fmla="*/ 1809750 h 1809750"/>
              <a:gd name="connsiteX3" fmla="*/ 0 w 3571875"/>
              <a:gd name="connsiteY3" fmla="*/ 1809750 h 1809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1875" h="1809750">
                <a:moveTo>
                  <a:pt x="0" y="1809750"/>
                </a:moveTo>
                <a:lnTo>
                  <a:pt x="2038350" y="0"/>
                </a:lnTo>
                <a:lnTo>
                  <a:pt x="3571875" y="1809750"/>
                </a:lnTo>
                <a:lnTo>
                  <a:pt x="0" y="1809750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9140000">
            <a:off x="894929" y="1717501"/>
            <a:ext cx="7315200" cy="867444"/>
          </a:xfrm>
        </p:spPr>
        <p:txBody>
          <a:bodyPr anchor="b"/>
          <a:lstStyle>
            <a:lvl1pPr algn="l">
              <a:defRPr sz="2800" b="0">
                <a:latin typeface="+mj-lt"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 rot="19140000">
            <a:off x="1524639" y="2180529"/>
            <a:ext cx="8128727" cy="740664"/>
          </a:xfrm>
        </p:spPr>
        <p:txBody>
          <a:bodyPr/>
          <a:lstStyle>
            <a:lvl1pPr marL="0" indent="0">
              <a:buNone/>
              <a:defRPr sz="14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/>
          <p:nvPr/>
        </p:nvSpPr>
        <p:spPr>
          <a:xfrm>
            <a:off x="-3175" y="5050633"/>
            <a:ext cx="4765676" cy="1807368"/>
          </a:xfrm>
          <a:custGeom>
            <a:avLst/>
            <a:gdLst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3571875 w 3571875"/>
              <a:gd name="connsiteY2" fmla="*/ 4210050 h 4210050"/>
              <a:gd name="connsiteX3" fmla="*/ 0 w 3571875"/>
              <a:gd name="connsiteY3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883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050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281238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28825 w 3571875"/>
              <a:gd name="connsiteY2" fmla="*/ 2393157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76450 w 3571875"/>
              <a:gd name="connsiteY2" fmla="*/ 2274094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245519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4210050 h 4210050"/>
              <a:gd name="connsiteX1" fmla="*/ 0 w 3571875"/>
              <a:gd name="connsiteY1" fmla="*/ 0 h 4210050"/>
              <a:gd name="connsiteX2" fmla="*/ 2038350 w 3571875"/>
              <a:gd name="connsiteY2" fmla="*/ 2405063 h 4210050"/>
              <a:gd name="connsiteX3" fmla="*/ 3571875 w 3571875"/>
              <a:gd name="connsiteY3" fmla="*/ 4210050 h 4210050"/>
              <a:gd name="connsiteX4" fmla="*/ 0 w 3571875"/>
              <a:gd name="connsiteY4" fmla="*/ 4210050 h 4210050"/>
              <a:gd name="connsiteX0" fmla="*/ 0 w 3571875"/>
              <a:gd name="connsiteY0" fmla="*/ 2433637 h 2433637"/>
              <a:gd name="connsiteX1" fmla="*/ 257175 w 3571875"/>
              <a:gd name="connsiteY1" fmla="*/ 0 h 2433637"/>
              <a:gd name="connsiteX2" fmla="*/ 2038350 w 3571875"/>
              <a:gd name="connsiteY2" fmla="*/ 628650 h 2433637"/>
              <a:gd name="connsiteX3" fmla="*/ 3571875 w 3571875"/>
              <a:gd name="connsiteY3" fmla="*/ 2433637 h 2433637"/>
              <a:gd name="connsiteX4" fmla="*/ 0 w 3571875"/>
              <a:gd name="connsiteY4" fmla="*/ 2433637 h 2433637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24051 w 3574257"/>
              <a:gd name="connsiteY2" fmla="*/ 30718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40682 w 3574257"/>
              <a:gd name="connsiteY2" fmla="*/ 450057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9749 h 1809749"/>
              <a:gd name="connsiteX1" fmla="*/ 0 w 3574257"/>
              <a:gd name="connsiteY1" fmla="*/ 2381 h 1809749"/>
              <a:gd name="connsiteX2" fmla="*/ 2038351 w 3574257"/>
              <a:gd name="connsiteY2" fmla="*/ 0 h 1809749"/>
              <a:gd name="connsiteX3" fmla="*/ 3574257 w 3574257"/>
              <a:gd name="connsiteY3" fmla="*/ 1809749 h 1809749"/>
              <a:gd name="connsiteX4" fmla="*/ 2382 w 3574257"/>
              <a:gd name="connsiteY4" fmla="*/ 1809749 h 1809749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657351 w 3574257"/>
              <a:gd name="connsiteY2" fmla="*/ 2309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0732 w 3574257"/>
              <a:gd name="connsiteY2" fmla="*/ 238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774032 w 3574257"/>
              <a:gd name="connsiteY2" fmla="*/ 161925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969294 w 3574257"/>
              <a:gd name="connsiteY2" fmla="*/ 21432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1819275 w 3574257"/>
              <a:gd name="connsiteY2" fmla="*/ 200026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  <a:gd name="connsiteX0" fmla="*/ 2382 w 3574257"/>
              <a:gd name="connsiteY0" fmla="*/ 1807368 h 1807368"/>
              <a:gd name="connsiteX1" fmla="*/ 0 w 3574257"/>
              <a:gd name="connsiteY1" fmla="*/ 0 h 1807368"/>
              <a:gd name="connsiteX2" fmla="*/ 2045494 w 3574257"/>
              <a:gd name="connsiteY2" fmla="*/ 1 h 1807368"/>
              <a:gd name="connsiteX3" fmla="*/ 3574257 w 3574257"/>
              <a:gd name="connsiteY3" fmla="*/ 1807368 h 1807368"/>
              <a:gd name="connsiteX4" fmla="*/ 2382 w 3574257"/>
              <a:gd name="connsiteY4" fmla="*/ 1807368 h 18073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74257" h="1807368">
                <a:moveTo>
                  <a:pt x="2382" y="1807368"/>
                </a:moveTo>
                <a:lnTo>
                  <a:pt x="0" y="0"/>
                </a:lnTo>
                <a:lnTo>
                  <a:pt x="2045494" y="1"/>
                </a:lnTo>
                <a:lnTo>
                  <a:pt x="3574257" y="1807368"/>
                </a:lnTo>
                <a:lnTo>
                  <a:pt x="2382" y="1807368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Freeform 7"/>
          <p:cNvSpPr/>
          <p:nvPr/>
        </p:nvSpPr>
        <p:spPr>
          <a:xfrm>
            <a:off x="-3173" y="5051293"/>
            <a:ext cx="12195173" cy="1806709"/>
          </a:xfrm>
          <a:custGeom>
            <a:avLst/>
            <a:gdLst>
              <a:gd name="connsiteX0" fmla="*/ 0 w 3350419"/>
              <a:gd name="connsiteY0" fmla="*/ 2081213 h 2083594"/>
              <a:gd name="connsiteX1" fmla="*/ 3031331 w 3350419"/>
              <a:gd name="connsiteY1" fmla="*/ 0 h 2083594"/>
              <a:gd name="connsiteX2" fmla="*/ 3350419 w 3350419"/>
              <a:gd name="connsiteY2" fmla="*/ 80963 h 2083594"/>
              <a:gd name="connsiteX3" fmla="*/ 3350419 w 3350419"/>
              <a:gd name="connsiteY3" fmla="*/ 2083594 h 2083594"/>
              <a:gd name="connsiteX4" fmla="*/ 0 w 3350419"/>
              <a:gd name="connsiteY4" fmla="*/ 2081213 h 2083594"/>
              <a:gd name="connsiteX0" fmla="*/ 0 w 3112294"/>
              <a:gd name="connsiteY0" fmla="*/ 2019301 h 2083594"/>
              <a:gd name="connsiteX1" fmla="*/ 2793206 w 3112294"/>
              <a:gd name="connsiteY1" fmla="*/ 0 h 2083594"/>
              <a:gd name="connsiteX2" fmla="*/ 3112294 w 3112294"/>
              <a:gd name="connsiteY2" fmla="*/ 80963 h 2083594"/>
              <a:gd name="connsiteX3" fmla="*/ 3112294 w 3112294"/>
              <a:gd name="connsiteY3" fmla="*/ 2083594 h 2083594"/>
              <a:gd name="connsiteX4" fmla="*/ 0 w 3112294"/>
              <a:gd name="connsiteY4" fmla="*/ 2019301 h 2083594"/>
              <a:gd name="connsiteX0" fmla="*/ 0 w 3345656"/>
              <a:gd name="connsiteY0" fmla="*/ 2097882 h 2097882"/>
              <a:gd name="connsiteX1" fmla="*/ 3026568 w 3345656"/>
              <a:gd name="connsiteY1" fmla="*/ 0 h 2097882"/>
              <a:gd name="connsiteX2" fmla="*/ 3345656 w 3345656"/>
              <a:gd name="connsiteY2" fmla="*/ 80963 h 2097882"/>
              <a:gd name="connsiteX3" fmla="*/ 3345656 w 3345656"/>
              <a:gd name="connsiteY3" fmla="*/ 2083594 h 2097882"/>
              <a:gd name="connsiteX4" fmla="*/ 0 w 3345656"/>
              <a:gd name="connsiteY4" fmla="*/ 2097882 h 2097882"/>
              <a:gd name="connsiteX0" fmla="*/ 0 w 2800350"/>
              <a:gd name="connsiteY0" fmla="*/ 1935957 h 2083594"/>
              <a:gd name="connsiteX1" fmla="*/ 2481262 w 2800350"/>
              <a:gd name="connsiteY1" fmla="*/ 0 h 2083594"/>
              <a:gd name="connsiteX2" fmla="*/ 2800350 w 2800350"/>
              <a:gd name="connsiteY2" fmla="*/ 80963 h 2083594"/>
              <a:gd name="connsiteX3" fmla="*/ 2800350 w 2800350"/>
              <a:gd name="connsiteY3" fmla="*/ 2083594 h 2083594"/>
              <a:gd name="connsiteX4" fmla="*/ 0 w 2800350"/>
              <a:gd name="connsiteY4" fmla="*/ 1935957 h 2083594"/>
              <a:gd name="connsiteX0" fmla="*/ 0 w 3352800"/>
              <a:gd name="connsiteY0" fmla="*/ 2083594 h 2083594"/>
              <a:gd name="connsiteX1" fmla="*/ 3033712 w 3352800"/>
              <a:gd name="connsiteY1" fmla="*/ 0 h 2083594"/>
              <a:gd name="connsiteX2" fmla="*/ 3352800 w 3352800"/>
              <a:gd name="connsiteY2" fmla="*/ 80963 h 2083594"/>
              <a:gd name="connsiteX3" fmla="*/ 3352800 w 3352800"/>
              <a:gd name="connsiteY3" fmla="*/ 2083594 h 2083594"/>
              <a:gd name="connsiteX4" fmla="*/ 0 w 3352800"/>
              <a:gd name="connsiteY4" fmla="*/ 2083594 h 2083594"/>
              <a:gd name="connsiteX0" fmla="*/ 0 w 3352800"/>
              <a:gd name="connsiteY0" fmla="*/ 2002631 h 2002631"/>
              <a:gd name="connsiteX1" fmla="*/ 3033712 w 3352800"/>
              <a:gd name="connsiteY1" fmla="*/ 15716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988469 w 3352800"/>
              <a:gd name="connsiteY1" fmla="*/ 59530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3966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45314 w 3352800"/>
              <a:gd name="connsiteY1" fmla="*/ 1224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34839 w 3352800"/>
              <a:gd name="connsiteY1" fmla="*/ 425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631 h 2002631"/>
              <a:gd name="connsiteX1" fmla="*/ 2875865 w 3352800"/>
              <a:gd name="connsiteY1" fmla="*/ 81782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2002901 h 2002901"/>
              <a:gd name="connsiteX1" fmla="*/ 2836585 w 3352800"/>
              <a:gd name="connsiteY1" fmla="*/ 0 h 2002901"/>
              <a:gd name="connsiteX2" fmla="*/ 3352800 w 3352800"/>
              <a:gd name="connsiteY2" fmla="*/ 270 h 2002901"/>
              <a:gd name="connsiteX3" fmla="*/ 3352800 w 3352800"/>
              <a:gd name="connsiteY3" fmla="*/ 2002901 h 2002901"/>
              <a:gd name="connsiteX4" fmla="*/ 0 w 3352800"/>
              <a:gd name="connsiteY4" fmla="*/ 2002901 h 2002901"/>
              <a:gd name="connsiteX0" fmla="*/ 0 w 3352800"/>
              <a:gd name="connsiteY0" fmla="*/ 2002631 h 2002631"/>
              <a:gd name="connsiteX1" fmla="*/ 754045 w 3352800"/>
              <a:gd name="connsiteY1" fmla="*/ 1468326 h 2002631"/>
              <a:gd name="connsiteX2" fmla="*/ 3352800 w 3352800"/>
              <a:gd name="connsiteY2" fmla="*/ 0 h 2002631"/>
              <a:gd name="connsiteX3" fmla="*/ 3352800 w 3352800"/>
              <a:gd name="connsiteY3" fmla="*/ 2002631 h 2002631"/>
              <a:gd name="connsiteX4" fmla="*/ 0 w 3352800"/>
              <a:gd name="connsiteY4" fmla="*/ 2002631 h 2002631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34305 h 534305"/>
              <a:gd name="connsiteX1" fmla="*/ 754045 w 3352800"/>
              <a:gd name="connsiteY1" fmla="*/ 0 h 534305"/>
              <a:gd name="connsiteX2" fmla="*/ 3352800 w 3352800"/>
              <a:gd name="connsiteY2" fmla="*/ 7687 h 534305"/>
              <a:gd name="connsiteX3" fmla="*/ 3352800 w 3352800"/>
              <a:gd name="connsiteY3" fmla="*/ 534305 h 534305"/>
              <a:gd name="connsiteX4" fmla="*/ 0 w 3352800"/>
              <a:gd name="connsiteY4" fmla="*/ 534305 h 534305"/>
              <a:gd name="connsiteX0" fmla="*/ 0 w 3352800"/>
              <a:gd name="connsiteY0" fmla="*/ 526618 h 526618"/>
              <a:gd name="connsiteX1" fmla="*/ 980611 w 3352800"/>
              <a:gd name="connsiteY1" fmla="*/ 9368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6888 h 526888"/>
              <a:gd name="connsiteX1" fmla="*/ 744735 w 3352800"/>
              <a:gd name="connsiteY1" fmla="*/ 0 h 526888"/>
              <a:gd name="connsiteX2" fmla="*/ 3352800 w 3352800"/>
              <a:gd name="connsiteY2" fmla="*/ 270 h 526888"/>
              <a:gd name="connsiteX3" fmla="*/ 3352800 w 3352800"/>
              <a:gd name="connsiteY3" fmla="*/ 526888 h 526888"/>
              <a:gd name="connsiteX4" fmla="*/ 0 w 3352800"/>
              <a:gd name="connsiteY4" fmla="*/ 526888 h 526888"/>
              <a:gd name="connsiteX0" fmla="*/ 0 w 3352800"/>
              <a:gd name="connsiteY0" fmla="*/ 526618 h 526618"/>
              <a:gd name="connsiteX1" fmla="*/ 811948 w 3352800"/>
              <a:gd name="connsiteY1" fmla="*/ 60921 h 526618"/>
              <a:gd name="connsiteX2" fmla="*/ 3352800 w 3352800"/>
              <a:gd name="connsiteY2" fmla="*/ 0 h 526618"/>
              <a:gd name="connsiteX3" fmla="*/ 3352800 w 3352800"/>
              <a:gd name="connsiteY3" fmla="*/ 526618 h 526618"/>
              <a:gd name="connsiteX4" fmla="*/ 0 w 3352800"/>
              <a:gd name="connsiteY4" fmla="*/ 526618 h 526618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966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241069 w 3352800"/>
              <a:gd name="connsiteY2" fmla="*/ 94144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584 h 527584"/>
              <a:gd name="connsiteX1" fmla="*/ 751718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  <a:gd name="connsiteX0" fmla="*/ 0 w 3352800"/>
              <a:gd name="connsiteY0" fmla="*/ 527313 h 527313"/>
              <a:gd name="connsiteX1" fmla="*/ 900984 w 3352800"/>
              <a:gd name="connsiteY1" fmla="*/ 97774 h 527313"/>
              <a:gd name="connsiteX2" fmla="*/ 3352800 w 3352800"/>
              <a:gd name="connsiteY2" fmla="*/ 0 h 527313"/>
              <a:gd name="connsiteX3" fmla="*/ 3352800 w 3352800"/>
              <a:gd name="connsiteY3" fmla="*/ 527313 h 527313"/>
              <a:gd name="connsiteX4" fmla="*/ 0 w 3352800"/>
              <a:gd name="connsiteY4" fmla="*/ 527313 h 527313"/>
              <a:gd name="connsiteX0" fmla="*/ 0 w 3352800"/>
              <a:gd name="connsiteY0" fmla="*/ 527584 h 527584"/>
              <a:gd name="connsiteX1" fmla="*/ 748227 w 3352800"/>
              <a:gd name="connsiteY1" fmla="*/ 0 h 527584"/>
              <a:gd name="connsiteX2" fmla="*/ 3352800 w 3352800"/>
              <a:gd name="connsiteY2" fmla="*/ 271 h 527584"/>
              <a:gd name="connsiteX3" fmla="*/ 3352800 w 3352800"/>
              <a:gd name="connsiteY3" fmla="*/ 527584 h 527584"/>
              <a:gd name="connsiteX4" fmla="*/ 0 w 3352800"/>
              <a:gd name="connsiteY4" fmla="*/ 527584 h 527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352800" h="527584">
                <a:moveTo>
                  <a:pt x="0" y="527584"/>
                </a:moveTo>
                <a:lnTo>
                  <a:pt x="748227" y="0"/>
                </a:lnTo>
                <a:lnTo>
                  <a:pt x="3352800" y="271"/>
                </a:lnTo>
                <a:lnTo>
                  <a:pt x="3352800" y="527584"/>
                </a:lnTo>
                <a:lnTo>
                  <a:pt x="0" y="527584"/>
                </a:lnTo>
                <a:close/>
              </a:path>
            </a:pathLst>
          </a:custGeom>
          <a:solidFill>
            <a:schemeClr val="accent3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365760"/>
            <a:ext cx="10027920" cy="5486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1100629"/>
            <a:ext cx="10027920" cy="35798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9140000">
            <a:off x="268224" y="5870448"/>
            <a:ext cx="2901696" cy="2011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90019" y="6285122"/>
            <a:ext cx="62992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spc="200" baseline="0">
                <a:solidFill>
                  <a:srgbClr val="FFFFFF"/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01384" y="6170822"/>
            <a:ext cx="670560" cy="502920"/>
          </a:xfrm>
          <a:prstGeom prst="ellipse">
            <a:avLst/>
          </a:prstGeom>
          <a:ln w="19050">
            <a:solidFill>
              <a:srgbClr val="FFFFFF"/>
            </a:solidFill>
          </a:ln>
        </p:spPr>
        <p:txBody>
          <a:bodyPr vert="horz" lIns="9144" tIns="9144" rIns="9144" bIns="9144" rtlCol="0" anchor="ctr">
            <a:normAutofit/>
          </a:bodyPr>
          <a:lstStyle>
            <a:lvl1pPr algn="ctr">
              <a:defRPr sz="1650">
                <a:solidFill>
                  <a:srgbClr val="FFFFFF"/>
                </a:solidFill>
              </a:defRPr>
            </a:lvl1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altLang="zh-TW" smtClean="0"/>
              <a:t>‹#›</a:t>
            </a:fld>
            <a:endParaRPr lang="zh-TW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800"/>
        </a:spcBef>
        <a:buFont typeface="Arial" pitchFamily="34" charset="0"/>
        <a:buNone/>
        <a:defRPr sz="16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1737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4023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630936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859536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097280" indent="-173736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3533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581912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792224" indent="-164592" algn="l" defTabSz="914400" rtl="0" eaLnBrk="1" latinLnBrk="0" hangingPunct="1">
        <a:spcBef>
          <a:spcPts val="300"/>
        </a:spcBef>
        <a:buClr>
          <a:schemeClr val="accent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title"/>
          </p:nvPr>
        </p:nvSpPr>
        <p:spPr>
          <a:xfrm>
            <a:off x="1410694" y="357174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0C0"/>
              </a:buClr>
              <a:buSzPts val="4800"/>
              <a:buFont typeface="DFKai-SB"/>
              <a:buNone/>
            </a:pPr>
            <a:r>
              <a:rPr lang="zh-TW" sz="4800">
                <a:solidFill>
                  <a:srgbClr val="0070C0"/>
                </a:solidFill>
                <a:latin typeface="DFKai-SB"/>
                <a:ea typeface="DFKai-SB"/>
                <a:cs typeface="DFKai-SB"/>
                <a:sym typeface="DFKai-SB"/>
              </a:rPr>
              <a:t>111年交通安全月</a:t>
            </a:r>
            <a:endParaRPr/>
          </a:p>
        </p:txBody>
      </p:sp>
      <p:pic>
        <p:nvPicPr>
          <p:cNvPr id="85" name="Google Shape;85;p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639616" y="1484784"/>
            <a:ext cx="7511365" cy="42484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Google Shape;167;p1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-13021"/>
            <a:ext cx="9520606" cy="502619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sp>
        <p:nvSpPr>
          <p:cNvPr id="190" name="Google Shape;190;p21"/>
          <p:cNvSpPr txBox="1">
            <a:spLocks noGrp="1"/>
          </p:cNvSpPr>
          <p:nvPr>
            <p:ph type="subTitle" idx="1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/>
          </a:p>
        </p:txBody>
      </p:sp>
      <p:pic>
        <p:nvPicPr>
          <p:cNvPr id="191" name="Google Shape;191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116632"/>
            <a:ext cx="8527629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2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703512" y="116632"/>
            <a:ext cx="8657450" cy="48852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2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7648" y="0"/>
            <a:ext cx="6840760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2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503712" y="44625"/>
            <a:ext cx="6273268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Google Shape;212;p2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431704" y="116632"/>
            <a:ext cx="6120680" cy="48691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7" name="Google Shape;217;p2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79576" y="260648"/>
            <a:ext cx="7992171" cy="475252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Google Shape;222;p2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51585" y="332656"/>
            <a:ext cx="7848872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7" name="Google Shape;227;p2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116632"/>
            <a:ext cx="7999229" cy="493280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2" name="Google Shape;232;p2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351585" y="44625"/>
            <a:ext cx="8064896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3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927648" y="188640"/>
            <a:ext cx="7104247" cy="48820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7" name="Google Shape;237;p30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279577" y="0"/>
            <a:ext cx="7560840" cy="494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2" name="Google Shape;242;p31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863752" y="44625"/>
            <a:ext cx="5029970" cy="49984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Google Shape;247;p32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439816" y="44624"/>
            <a:ext cx="4869824" cy="50405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8" name="Google Shape;258;p3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4223792" y="-243408"/>
            <a:ext cx="4799464" cy="54006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3" name="Google Shape;263;p35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1744" y="0"/>
            <a:ext cx="5116313" cy="501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8" name="Google Shape;268;p3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791744" y="116632"/>
            <a:ext cx="5295704" cy="48965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3" name="Google Shape;273;p3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359696" y="188641"/>
            <a:ext cx="5809497" cy="482453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" name="Google Shape;278;p3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3287688" y="1"/>
            <a:ext cx="6221626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3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</a:pPr>
            <a:endParaRPr/>
          </a:p>
        </p:txBody>
      </p:sp>
      <p:pic>
        <p:nvPicPr>
          <p:cNvPr id="253" name="Google Shape;253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063552" y="332656"/>
            <a:ext cx="8352928" cy="497979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21872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E74C3C"/>
              </a:buClr>
              <a:buSzPts val="4400"/>
              <a:buFont typeface="DFKai-SB"/>
              <a:buNone/>
            </a:pPr>
            <a:r>
              <a:rPr lang="zh-TW" sz="4800" b="0" i="0" u="none" strike="noStrike" dirty="0">
                <a:solidFill>
                  <a:srgbClr val="E74C3C"/>
                </a:solidFill>
                <a:latin typeface="DFKai-SB"/>
                <a:ea typeface="DFKai-SB"/>
                <a:cs typeface="DFKai-SB"/>
                <a:sym typeface="DFKai-SB"/>
              </a:rPr>
              <a:t>「電動自行車」即刻起改稱「微型電動二輪車」</a:t>
            </a:r>
            <a:endParaRPr sz="4800" b="1" dirty="0"/>
          </a:p>
        </p:txBody>
      </p:sp>
      <p:sp>
        <p:nvSpPr>
          <p:cNvPr id="290" name="Google Shape;290;p40"/>
          <p:cNvSpPr txBox="1">
            <a:spLocks noGrp="1"/>
          </p:cNvSpPr>
          <p:nvPr>
            <p:ph idx="1"/>
          </p:nvPr>
        </p:nvSpPr>
        <p:spPr>
          <a:xfrm>
            <a:off x="901810" y="2552368"/>
            <a:ext cx="10515600" cy="361301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13131"/>
              </a:buClr>
              <a:buSzPts val="2800"/>
              <a:buChar char="•"/>
            </a:pPr>
            <a:r>
              <a:rPr lang="zh-TW" sz="3200" b="0" i="0" dirty="0">
                <a:solidFill>
                  <a:srgbClr val="313131"/>
                </a:solidFill>
                <a:latin typeface="DFKai-SB"/>
                <a:ea typeface="DFKai-SB"/>
                <a:cs typeface="DFKai-SB"/>
                <a:sym typeface="DFKai-SB"/>
              </a:rPr>
              <a:t>今年4月中旬修法，明文規定</a:t>
            </a:r>
            <a:r>
              <a:rPr lang="zh-TW" sz="3200" b="0" i="0" u="none" strike="noStrike" dirty="0">
                <a:solidFill>
                  <a:srgbClr val="E74C3C"/>
                </a:solidFill>
                <a:latin typeface="DFKai-SB"/>
                <a:ea typeface="DFKai-SB"/>
                <a:cs typeface="DFKai-SB"/>
                <a:sym typeface="DFKai-SB"/>
              </a:rPr>
              <a:t>「電動自行車」即刻起改稱「微型電動二輪車」</a:t>
            </a:r>
            <a:r>
              <a:rPr lang="zh-TW" sz="3200" b="0" i="0" dirty="0">
                <a:solidFill>
                  <a:srgbClr val="313131"/>
                </a:solidFill>
                <a:latin typeface="DFKai-SB"/>
                <a:ea typeface="DFKai-SB"/>
                <a:cs typeface="DFKai-SB"/>
                <a:sym typeface="DFKai-SB"/>
              </a:rPr>
              <a:t>，需經檢測及型式審驗合格，並登記、領用、懸掛牌照後，始得行駛道路，正式將之納管</a:t>
            </a:r>
            <a:endParaRPr sz="3200" dirty="0">
              <a:latin typeface="DFKai-SB"/>
              <a:ea typeface="DFKai-SB"/>
              <a:cs typeface="DFKai-SB"/>
              <a:sym typeface="DFKai-SB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p4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567608" y="188640"/>
            <a:ext cx="7597434" cy="486607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5" name="Google Shape;295;p41" descr="01_電動自行車宣導封面"/>
          <p:cNvSpPr/>
          <p:nvPr/>
        </p:nvSpPr>
        <p:spPr>
          <a:xfrm>
            <a:off x="5943600" y="3276600"/>
            <a:ext cx="304800" cy="30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96" name="Google Shape;296;p4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03512" y="16251"/>
            <a:ext cx="9145016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1" name="Google Shape;301;p4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31504" y="116632"/>
            <a:ext cx="8928992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19536" y="3675"/>
            <a:ext cx="8424936" cy="5009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1" name="Google Shape;311;p4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81000" y="0"/>
            <a:ext cx="11430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6" name="Google Shape;316;p4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135560" y="260648"/>
            <a:ext cx="8208912" cy="472514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1" name="Google Shape;321;p4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3" y="116632"/>
            <a:ext cx="7951565" cy="494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6" name="Google Shape;326;p4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0779" y="0"/>
            <a:ext cx="9710442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1" name="Google Shape;331;p4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5" y="0"/>
            <a:ext cx="8064896" cy="508518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6" name="Google Shape;336;p4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116632"/>
            <a:ext cx="7663533" cy="49411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1" name="Google Shape;341;p50"/>
          <p:cNvPicPr preferRelativeResize="0"/>
          <p:nvPr/>
        </p:nvPicPr>
        <p:blipFill rotWithShape="1">
          <a:blip r:embed="rId3">
            <a:alphaModFix/>
          </a:blip>
          <a:srcRect l="4825" t="5564" r="5369" b="5624"/>
          <a:stretch/>
        </p:blipFill>
        <p:spPr>
          <a:xfrm>
            <a:off x="1055439" y="188640"/>
            <a:ext cx="10481903" cy="56886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Google Shape;111;p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495600" y="332656"/>
            <a:ext cx="7631238" cy="4680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Google Shape;116;p7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46851" y="79375"/>
            <a:ext cx="7951305" cy="67328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zh-TW" sz="4800" dirty="0">
                <a:solidFill>
                  <a:srgbClr val="FF0000"/>
                </a:solidFill>
              </a:rPr>
              <a:t>酒駕零容忍</a:t>
            </a:r>
            <a:endParaRPr sz="4800" dirty="0">
              <a:solidFill>
                <a:srgbClr val="FF0000"/>
              </a:solidFill>
            </a:endParaRPr>
          </a:p>
        </p:txBody>
      </p:sp>
      <p:pic>
        <p:nvPicPr>
          <p:cNvPr id="122" name="Google Shape;122;p8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tretch/>
        </p:blipFill>
        <p:spPr>
          <a:xfrm>
            <a:off x="3575721" y="1100138"/>
            <a:ext cx="4772744" cy="398504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p9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991544" y="188640"/>
            <a:ext cx="8567788" cy="48379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" name="Google Shape;132;p10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5560" y="116632"/>
            <a:ext cx="8181217" cy="49400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" name="Google Shape;162;p16"/>
          <p:cNvPicPr preferRelativeResize="0">
            <a:picLocks noGrp="1"/>
          </p:cNvPicPr>
          <p:nvPr>
            <p:ph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2135560" y="18365"/>
            <a:ext cx="8494441" cy="49685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角度">
  <a:themeElements>
    <a:clrScheme name="角度">
      <a:dk1>
        <a:srgbClr val="000000"/>
      </a:dk1>
      <a:lt1>
        <a:srgbClr val="FFFFFF"/>
      </a:lt1>
      <a:dk2>
        <a:srgbClr val="434342"/>
      </a:dk2>
      <a:lt2>
        <a:srgbClr val="CDD7D9"/>
      </a:lt2>
      <a:accent1>
        <a:srgbClr val="797B7E"/>
      </a:accent1>
      <a:accent2>
        <a:srgbClr val="F96A1B"/>
      </a:accent2>
      <a:accent3>
        <a:srgbClr val="08A1D9"/>
      </a:accent3>
      <a:accent4>
        <a:srgbClr val="7C984A"/>
      </a:accent4>
      <a:accent5>
        <a:srgbClr val="C2AD8D"/>
      </a:accent5>
      <a:accent6>
        <a:srgbClr val="506E94"/>
      </a:accent6>
      <a:hlink>
        <a:srgbClr val="5F5F5F"/>
      </a:hlink>
      <a:folHlink>
        <a:srgbClr val="969696"/>
      </a:folHlink>
    </a:clrScheme>
    <a:fontScheme name="角度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微软雅黑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Franklin Gothic Book"/>
        <a:ea typeface=""/>
        <a:cs typeface=""/>
        <a:font script="Jpan" typeface="ＭＳ Ｐゴシック"/>
        <a:font script="Hang" typeface="맑은 고딕"/>
        <a:font script="Hans" typeface="隶书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角度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0400000"/>
            </a:lightRig>
          </a:scene3d>
          <a:sp3d contourW="6350">
            <a:bevelT w="41275" h="19050" prst="angle"/>
            <a:contourClr>
              <a:schemeClr val="phClr">
                <a:shade val="25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0000"/>
                <a:shade val="85000"/>
              </a:schemeClr>
              <a:schemeClr val="phClr">
                <a:tint val="95000"/>
                <a:shade val="99000"/>
              </a:schemeClr>
            </a:duotone>
          </a:blip>
          <a:tile tx="0" ty="0" sx="100000" sy="10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tint val="93000"/>
                <a:shade val="85000"/>
              </a:schemeClr>
              <a:schemeClr val="phClr">
                <a:tint val="96000"/>
                <a:shade val="99000"/>
              </a:schemeClr>
            </a:duotone>
          </a:blip>
          <a:tile tx="0" ty="0" sx="90000" sy="9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Angles</Template>
  <TotalTime>7</TotalTime>
  <Words>70</Words>
  <Application>Microsoft Office PowerPoint</Application>
  <PresentationFormat>自訂</PresentationFormat>
  <Paragraphs>4</Paragraphs>
  <Slides>39</Slides>
  <Notes>39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角度</vt:lpstr>
      <vt:lpstr>111年交通安全月</vt:lpstr>
      <vt:lpstr>PowerPoint 簡報</vt:lpstr>
      <vt:lpstr>PowerPoint 簡報</vt:lpstr>
      <vt:lpstr>PowerPoint 簡報</vt:lpstr>
      <vt:lpstr>PowerPoint 簡報</vt:lpstr>
      <vt:lpstr>酒駕零容忍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「電動自行車」即刻起改稱「微型電動二輪車」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111年交通安全月</dc:title>
  <dc:creator>黃卉羚</dc:creator>
  <cp:lastModifiedBy>USER</cp:lastModifiedBy>
  <cp:revision>2</cp:revision>
  <dcterms:created xsi:type="dcterms:W3CDTF">2022-09-10T08:53:09Z</dcterms:created>
  <dcterms:modified xsi:type="dcterms:W3CDTF">2022-09-12T01:16:16Z</dcterms:modified>
</cp:coreProperties>
</file>