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6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>
        <p:scale>
          <a:sx n="76" d="100"/>
          <a:sy n="76" d="100"/>
        </p:scale>
        <p:origin x="-29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QmdTmA8CI&amp;list=PLt5dFl3lDL18GarnsMiC69qf1B0ZVtF4x&amp;index=13" TargetMode="External"/><Relationship Id="rId2" Type="http://schemas.openxmlformats.org/officeDocument/2006/relationships/hyperlink" Target="https://www.youtube.com/watch?v=m4yJXZAUd6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OhGVubtr1c&amp;list=PLt5dFl3lDL18GarnsMiC69qf1B0ZVtF4x&amp;index=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8624" y="1189936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</a:rPr>
              <a:t>犯罪被害人保護週宣導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77682" y="3809252"/>
            <a:ext cx="8893821" cy="737581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7030A0"/>
                </a:solidFill>
              </a:rPr>
              <a:t>花蓮市明廉國小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6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影片欣賞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犯罪被害人保護協會｜宣導</a:t>
            </a:r>
            <a:r>
              <a:rPr lang="zh-TW" altLang="en-US" dirty="0" smtClean="0"/>
              <a:t>影片</a:t>
            </a:r>
            <a:r>
              <a:rPr lang="en-US" altLang="zh-TW" dirty="0" smtClean="0"/>
              <a:t>0’30</a:t>
            </a:r>
          </a:p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www.youtube.com/watch?v=m4yJXZAUd6c</a:t>
            </a:r>
            <a:endParaRPr lang="en-US" altLang="zh-TW" dirty="0" smtClean="0"/>
          </a:p>
          <a:p>
            <a:r>
              <a:rPr lang="zh-TW" altLang="en-US" dirty="0" smtClean="0"/>
              <a:t>犯罪被害人保護協會</a:t>
            </a:r>
            <a:r>
              <a:rPr lang="en-US" altLang="zh-TW" dirty="0" smtClean="0"/>
              <a:t>20</a:t>
            </a:r>
            <a:r>
              <a:rPr lang="zh-TW" altLang="en-US" dirty="0" smtClean="0"/>
              <a:t>周年</a:t>
            </a:r>
            <a:r>
              <a:rPr lang="en-US" altLang="zh-TW" dirty="0" smtClean="0"/>
              <a:t>-</a:t>
            </a:r>
            <a:r>
              <a:rPr lang="zh-TW" altLang="en-US" dirty="0" smtClean="0"/>
              <a:t>微電影競賽銀賞</a:t>
            </a:r>
            <a:r>
              <a:rPr lang="en-US" altLang="zh-TW" dirty="0" smtClean="0"/>
              <a:t>-</a:t>
            </a:r>
            <a:r>
              <a:rPr lang="zh-TW" altLang="en-US" dirty="0" smtClean="0"/>
              <a:t>讓我保護你 </a:t>
            </a:r>
            <a:r>
              <a:rPr lang="en-US" altLang="zh-TW" dirty="0" smtClean="0"/>
              <a:t>(</a:t>
            </a:r>
            <a:r>
              <a:rPr lang="en-US" dirty="0" smtClean="0"/>
              <a:t>Let me protect you)</a:t>
            </a:r>
            <a:r>
              <a:rPr lang="en-US" altLang="zh-TW" dirty="0" smtClean="0"/>
              <a:t>-6’44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https://www.youtube.com/watch?v=nNQmdTmA8CI&amp;list=PLt5dFl3lDL18GarnsMiC69qf1B0ZVtF4x&amp;index=13</a:t>
            </a:r>
            <a:endParaRPr lang="en-US" dirty="0" smtClean="0"/>
          </a:p>
          <a:p>
            <a:r>
              <a:rPr lang="zh-TW" altLang="en-US" dirty="0" smtClean="0"/>
              <a:t>拍狼末日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人口販賣</a:t>
            </a:r>
            <a:r>
              <a:rPr lang="en-US" altLang="zh-TW" dirty="0" smtClean="0"/>
              <a:t>)-3’42</a:t>
            </a:r>
          </a:p>
          <a:p>
            <a:r>
              <a:rPr lang="en-US" dirty="0" smtClean="0">
                <a:hlinkClick r:id="rId4"/>
              </a:rPr>
              <a:t>https://www.youtube.com/watch?v=AOhGVubtr1c&amp;list=PLt5dFl3lDL18GarnsMiC69qf1B0ZVtF4x&amp;index=14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「犯罪被害人保護法」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為保障人民權益，促進社會安全，本部制定「犯罪被害人保護法」（以下簡稱犯保法），於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日公布，同年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日施行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保法係補償與保護並重之綜合性立法，除規定犯罪被害補償機制外，另考慮被害人生活及社會適應需求，明定成立犯罪被害人保護機構提供法律協助、心理諮商輔導、輔導技訓與就業、就學補助、緊急資助及安全保護等各項保護服務。</a:t>
            </a:r>
          </a:p>
        </p:txBody>
      </p:sp>
    </p:spTree>
    <p:extLst>
      <p:ext uri="{BB962C8B-B14F-4D97-AF65-F5344CB8AC3E}">
        <p14:creationId xmlns:p14="http://schemas.microsoft.com/office/powerpoint/2010/main" val="237724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適用對象</a:t>
            </a:r>
          </a:p>
        </p:txBody>
      </p:sp>
      <p:sp>
        <p:nvSpPr>
          <p:cNvPr id="3" name="矩形 2"/>
          <p:cNvSpPr/>
          <p:nvPr/>
        </p:nvSpPr>
        <p:spPr>
          <a:xfrm>
            <a:off x="1384184" y="1372779"/>
            <a:ext cx="94879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犯保法自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87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年公布施行以來，適用對象、保護範圍、補償項目等均逐漸擴大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適用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對象除因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犯罪行為致死之遺屬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受重傷者本人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外，亦擴及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性侵害犯罪行為被害人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在國內遇害之外國人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在國外因他人故意行為致死的國人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此外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，自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日起，除創設扶助金外，並放寬殯葬費於新臺幣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萬元以內者，得不檢具憑證，即逕行核准，同時刪除社會保險給付應自犯罪被害補償金減除之規定，有效擴大對被害人及其遺屬之補償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保護措施方面，也擴及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家庭暴力被害人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人口販運被害人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兒童或少年等被害人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，以因應近年來衍生許多家庭暴力、人口販運、危害兒童或少年之犯罪事件，並維護此等犯罪被害人之權益。</a:t>
            </a:r>
          </a:p>
        </p:txBody>
      </p:sp>
    </p:spTree>
    <p:extLst>
      <p:ext uri="{BB962C8B-B14F-4D97-AF65-F5344CB8AC3E}">
        <p14:creationId xmlns:p14="http://schemas.microsoft.com/office/powerpoint/2010/main" val="154177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822" y="274639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犯罪被害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補償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0116" y="1577130"/>
            <a:ext cx="11232859" cy="4118995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因犯罪行為被害而死亡者之遺屬、受重傷者及性侵害犯罪行為被害人，得申請犯罪被害補償金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犯罪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被害補償金之種類分為遺屬補償金、重傷補償金及性侵害補償金三種，可申請項目及支付對象如下：</a:t>
            </a:r>
            <a:br>
              <a:rPr lang="zh-TW" altLang="en-US" sz="40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（一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）遺屬補償金：支付因犯罪行為被害而死亡者之遺屬，可申請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項目為醫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療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費、殯葬費及法定扶養義務補償與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精神撫慰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金。</a:t>
            </a:r>
            <a:br>
              <a:rPr lang="zh-TW" altLang="en-US" sz="40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（二）重傷補償金：支付因犯罪行為被害而受重傷者，可申請項目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為醫療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費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喪失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或減少勞動能力或增加生活所需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補償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及精神撫慰金。</a:t>
            </a:r>
            <a:br>
              <a:rPr lang="zh-TW" altLang="en-US" sz="40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（三）性侵害補償金：支付因性侵害犯罪行為而被害者，可申請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項目為醫療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費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、喪失或減少勞動能力或增加生活所需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補償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精神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撫慰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金。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067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044" y="408862"/>
            <a:ext cx="109728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犯罪被害補償之項目及其最高金額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9175" y="1635853"/>
            <a:ext cx="10796632" cy="431194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犯罪被害補償之項目及其最高金額如下：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（一）因被害人受傷所支出之醫療費，最高金額不得逾新臺幣四十萬元。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（二）因被害人死亡所支出之殯葬費，最高金額不得逾新臺幣三十萬元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5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但申請殯葬費於二十萬元以內者，得不檢具憑證，即逕行核准，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5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申請項目核發予遺屬。）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三）因被害人死亡致無法履行之法定扶養義務，最高金額不得逾新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臺幣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5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百萬元。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四）受重傷或性侵害犯罪行為之被害人所喪失或減少之勞動能力或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增加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5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上需要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，最高金額不得逾新臺幣一百萬元。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五）精神撫慰金，最高金額不得逾新臺幣四十萬元。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681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申請</a:t>
            </a:r>
            <a:r>
              <a:rPr lang="zh-TW" altLang="en-US" dirty="0" smtClean="0">
                <a:solidFill>
                  <a:srgbClr val="FF0000"/>
                </a:solidFill>
              </a:rPr>
              <a:t>期限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犯罪行為或犯罪結果發生在犯保法施行後者為限。自知有犯罪被害時起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年內或自犯罪被害發生時起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年內。</a:t>
            </a:r>
          </a:p>
        </p:txBody>
      </p:sp>
    </p:spTree>
    <p:extLst>
      <p:ext uri="{BB962C8B-B14F-4D97-AF65-F5344CB8AC3E}">
        <p14:creationId xmlns:p14="http://schemas.microsoft.com/office/powerpoint/2010/main" val="236882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決定補償</a:t>
            </a:r>
            <a:r>
              <a:rPr lang="zh-TW" altLang="en-US" dirty="0" smtClean="0">
                <a:solidFill>
                  <a:srgbClr val="FF0000"/>
                </a:solidFill>
              </a:rPr>
              <a:t>機關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540000"/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地方法院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及其分院檢察署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設犯罪被害人補償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審議委員會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，受理申請、掌理補償之決定及其他有關事務。補償決定機關，係以犯罪發生地為準。另於高等法院及其分院檢察署設犯罪被害人補償覆審委員會，受理審議及覆審等事務。</a:t>
            </a:r>
          </a:p>
        </p:txBody>
      </p:sp>
    </p:spTree>
    <p:extLst>
      <p:ext uri="{BB962C8B-B14F-4D97-AF65-F5344CB8AC3E}">
        <p14:creationId xmlns:p14="http://schemas.microsoft.com/office/powerpoint/2010/main" val="263026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60" y="604502"/>
            <a:ext cx="9378891" cy="55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903" t="41250" r="1352" b="796"/>
          <a:stretch/>
        </p:blipFill>
        <p:spPr>
          <a:xfrm>
            <a:off x="1937857" y="735017"/>
            <a:ext cx="8237989" cy="54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181</TotalTime>
  <Words>528</Words>
  <Application>Microsoft Office PowerPoint</Application>
  <PresentationFormat>自訂</PresentationFormat>
  <Paragraphs>34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龍騰四海</vt:lpstr>
      <vt:lpstr>犯罪被害人保護週宣導</vt:lpstr>
      <vt:lpstr>「犯罪被害人保護法」</vt:lpstr>
      <vt:lpstr>適用對象</vt:lpstr>
      <vt:lpstr>犯罪被害補償</vt:lpstr>
      <vt:lpstr>犯罪被害補償之項目及其最高金額</vt:lpstr>
      <vt:lpstr>申請期限 </vt:lpstr>
      <vt:lpstr>決定補償機關 </vt:lpstr>
      <vt:lpstr>PowerPoint 簡報</vt:lpstr>
      <vt:lpstr>PowerPoint 簡報</vt:lpstr>
      <vt:lpstr>影片欣賞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Chalalai Sarakor</dc:creator>
  <cp:lastModifiedBy>USER</cp:lastModifiedBy>
  <cp:revision>13</cp:revision>
  <dcterms:created xsi:type="dcterms:W3CDTF">2013-07-30T10:46:53Z</dcterms:created>
  <dcterms:modified xsi:type="dcterms:W3CDTF">2022-10-21T00:51:53Z</dcterms:modified>
</cp:coreProperties>
</file>