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14"/>
  </p:handoutMasterIdLst>
  <p:sldIdLst>
    <p:sldId id="256" r:id="rId2"/>
    <p:sldId id="257" r:id="rId3"/>
    <p:sldId id="274" r:id="rId4"/>
    <p:sldId id="258" r:id="rId5"/>
    <p:sldId id="259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65" d="100"/>
          <a:sy n="65" d="100"/>
        </p:scale>
        <p:origin x="-52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81CC9-FDDA-41EF-9A61-ED068F0268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6B55413-9DCF-421B-BBCE-16D175AD42A4}">
      <dgm:prSet phldrT="[文字]"/>
      <dgm:spPr/>
      <dgm:t>
        <a:bodyPr/>
        <a:lstStyle/>
        <a:p>
          <a:r>
            <a:rPr lang="zh-TW" altLang="en-US" dirty="0" smtClean="0"/>
            <a:t>量體溫</a:t>
          </a:r>
          <a:endParaRPr lang="zh-TW" altLang="en-US" dirty="0"/>
        </a:p>
      </dgm:t>
    </dgm:pt>
    <dgm:pt modelId="{6B808ACD-2B61-4159-817C-7E3360E1468D}" type="par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B0E3AC62-F93C-48B2-A666-BEBE94E4F0DA}" type="sib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42919D6A-62F9-4C75-8979-73C60B4943E7}">
      <dgm:prSet phldrT="[文字]"/>
      <dgm:spPr/>
      <dgm:t>
        <a:bodyPr/>
        <a:lstStyle/>
        <a:p>
          <a:r>
            <a:rPr lang="zh-TW" altLang="en-US" dirty="0" smtClean="0"/>
            <a:t>無咳嗽</a:t>
          </a:r>
          <a:endParaRPr lang="zh-TW" altLang="en-US" dirty="0"/>
        </a:p>
      </dgm:t>
    </dgm:pt>
    <dgm:pt modelId="{3208305A-AFAC-4B07-8AFE-32A3CAF07562}" type="par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D792B11F-9535-475C-84B4-9593E45F7093}" type="sib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40AB3122-4701-4107-8EDB-474F2C0C5C11}">
      <dgm:prSet phldrT="[文字]"/>
      <dgm:spPr/>
      <dgm:t>
        <a:bodyPr/>
        <a:lstStyle/>
        <a:p>
          <a:r>
            <a:rPr lang="zh-TW" altLang="en-US" dirty="0" smtClean="0"/>
            <a:t>進教室</a:t>
          </a:r>
          <a:endParaRPr lang="zh-TW" altLang="en-US" dirty="0"/>
        </a:p>
      </dgm:t>
    </dgm:pt>
    <dgm:pt modelId="{5CC17EAF-FB62-454B-B714-7AA13AC3ACF4}" type="par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DA5AAB33-9320-4ABE-8E95-EBDEAF29F00B}" type="sib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96525D0D-7623-4139-80AE-2D6FC380C326}" type="pres">
      <dgm:prSet presAssocID="{F0F81CC9-FDDA-41EF-9A61-ED068F0268E9}" presName="CompostProcess" presStyleCnt="0">
        <dgm:presLayoutVars>
          <dgm:dir/>
          <dgm:resizeHandles val="exact"/>
        </dgm:presLayoutVars>
      </dgm:prSet>
      <dgm:spPr/>
    </dgm:pt>
    <dgm:pt modelId="{0E016794-F9FE-461E-953E-95B186EFF2CD}" type="pres">
      <dgm:prSet presAssocID="{F0F81CC9-FDDA-41EF-9A61-ED068F0268E9}" presName="arrow" presStyleLbl="bgShp" presStyleIdx="0" presStyleCnt="1"/>
      <dgm:spPr/>
    </dgm:pt>
    <dgm:pt modelId="{9BCB582F-4769-48B7-A8CD-637B173F6666}" type="pres">
      <dgm:prSet presAssocID="{F0F81CC9-FDDA-41EF-9A61-ED068F0268E9}" presName="linearProcess" presStyleCnt="0"/>
      <dgm:spPr/>
    </dgm:pt>
    <dgm:pt modelId="{3F2B9BD7-015C-4FAB-9EB3-FA3F139805D0}" type="pres">
      <dgm:prSet presAssocID="{16B55413-9DCF-421B-BBCE-16D175AD42A4}" presName="textNode" presStyleLbl="node1" presStyleIdx="0" presStyleCnt="3">
        <dgm:presLayoutVars>
          <dgm:bulletEnabled val="1"/>
        </dgm:presLayoutVars>
      </dgm:prSet>
      <dgm:spPr/>
    </dgm:pt>
    <dgm:pt modelId="{B8683EB5-0547-412F-8062-B4449B514730}" type="pres">
      <dgm:prSet presAssocID="{B0E3AC62-F93C-48B2-A666-BEBE94E4F0DA}" presName="sibTrans" presStyleCnt="0"/>
      <dgm:spPr/>
    </dgm:pt>
    <dgm:pt modelId="{D6A5FA1D-0264-4A69-A652-7B9DE15175E9}" type="pres">
      <dgm:prSet presAssocID="{42919D6A-62F9-4C75-8979-73C60B4943E7}" presName="textNode" presStyleLbl="node1" presStyleIdx="1" presStyleCnt="3">
        <dgm:presLayoutVars>
          <dgm:bulletEnabled val="1"/>
        </dgm:presLayoutVars>
      </dgm:prSet>
      <dgm:spPr/>
    </dgm:pt>
    <dgm:pt modelId="{9C8393A6-5121-418D-8942-25985D4D5678}" type="pres">
      <dgm:prSet presAssocID="{D792B11F-9535-475C-84B4-9593E45F7093}" presName="sibTrans" presStyleCnt="0"/>
      <dgm:spPr/>
    </dgm:pt>
    <dgm:pt modelId="{2D600B77-CF1C-411F-8C83-2D97D4CA0BBD}" type="pres">
      <dgm:prSet presAssocID="{40AB3122-4701-4107-8EDB-474F2C0C5C1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1D104BF-55F1-473F-A85C-03C3B8A37538}" srcId="{F0F81CC9-FDDA-41EF-9A61-ED068F0268E9}" destId="{16B55413-9DCF-421B-BBCE-16D175AD42A4}" srcOrd="0" destOrd="0" parTransId="{6B808ACD-2B61-4159-817C-7E3360E1468D}" sibTransId="{B0E3AC62-F93C-48B2-A666-BEBE94E4F0DA}"/>
    <dgm:cxn modelId="{E68FCC43-47D9-4BC0-91B6-40441A6D7DEB}" srcId="{F0F81CC9-FDDA-41EF-9A61-ED068F0268E9}" destId="{42919D6A-62F9-4C75-8979-73C60B4943E7}" srcOrd="1" destOrd="0" parTransId="{3208305A-AFAC-4B07-8AFE-32A3CAF07562}" sibTransId="{D792B11F-9535-475C-84B4-9593E45F7093}"/>
    <dgm:cxn modelId="{AF621CA7-4235-4596-A993-697BD569B9D0}" srcId="{F0F81CC9-FDDA-41EF-9A61-ED068F0268E9}" destId="{40AB3122-4701-4107-8EDB-474F2C0C5C11}" srcOrd="2" destOrd="0" parTransId="{5CC17EAF-FB62-454B-B714-7AA13AC3ACF4}" sibTransId="{DA5AAB33-9320-4ABE-8E95-EBDEAF29F00B}"/>
    <dgm:cxn modelId="{B9C28390-603C-4220-99CB-846B7A877FD8}" type="presOf" srcId="{42919D6A-62F9-4C75-8979-73C60B4943E7}" destId="{D6A5FA1D-0264-4A69-A652-7B9DE15175E9}" srcOrd="0" destOrd="0" presId="urn:microsoft.com/office/officeart/2005/8/layout/hProcess9"/>
    <dgm:cxn modelId="{0456EB8F-E21E-4F8A-8AEF-1E79FE063883}" type="presOf" srcId="{F0F81CC9-FDDA-41EF-9A61-ED068F0268E9}" destId="{96525D0D-7623-4139-80AE-2D6FC380C326}" srcOrd="0" destOrd="0" presId="urn:microsoft.com/office/officeart/2005/8/layout/hProcess9"/>
    <dgm:cxn modelId="{7E4C2425-B427-4BC0-AD09-C6921A3F30AE}" type="presOf" srcId="{40AB3122-4701-4107-8EDB-474F2C0C5C11}" destId="{2D600B77-CF1C-411F-8C83-2D97D4CA0BBD}" srcOrd="0" destOrd="0" presId="urn:microsoft.com/office/officeart/2005/8/layout/hProcess9"/>
    <dgm:cxn modelId="{80C2CA1E-29D2-4D20-80C3-F620B4C4AF40}" type="presOf" srcId="{16B55413-9DCF-421B-BBCE-16D175AD42A4}" destId="{3F2B9BD7-015C-4FAB-9EB3-FA3F139805D0}" srcOrd="0" destOrd="0" presId="urn:microsoft.com/office/officeart/2005/8/layout/hProcess9"/>
    <dgm:cxn modelId="{EE76FDCF-5842-46E0-8324-34797660DBCC}" type="presParOf" srcId="{96525D0D-7623-4139-80AE-2D6FC380C326}" destId="{0E016794-F9FE-461E-953E-95B186EFF2CD}" srcOrd="0" destOrd="0" presId="urn:microsoft.com/office/officeart/2005/8/layout/hProcess9"/>
    <dgm:cxn modelId="{4B2BD5C6-1829-403E-97B5-1F00EB707111}" type="presParOf" srcId="{96525D0D-7623-4139-80AE-2D6FC380C326}" destId="{9BCB582F-4769-48B7-A8CD-637B173F6666}" srcOrd="1" destOrd="0" presId="urn:microsoft.com/office/officeart/2005/8/layout/hProcess9"/>
    <dgm:cxn modelId="{C6FD1284-84B5-46D4-BE58-8431440D1A0C}" type="presParOf" srcId="{9BCB582F-4769-48B7-A8CD-637B173F6666}" destId="{3F2B9BD7-015C-4FAB-9EB3-FA3F139805D0}" srcOrd="0" destOrd="0" presId="urn:microsoft.com/office/officeart/2005/8/layout/hProcess9"/>
    <dgm:cxn modelId="{C397E5A0-B7EA-44DD-8BEB-93B99819E0AD}" type="presParOf" srcId="{9BCB582F-4769-48B7-A8CD-637B173F6666}" destId="{B8683EB5-0547-412F-8062-B4449B514730}" srcOrd="1" destOrd="0" presId="urn:microsoft.com/office/officeart/2005/8/layout/hProcess9"/>
    <dgm:cxn modelId="{41470175-6392-4E39-ACBF-ED48042EC09A}" type="presParOf" srcId="{9BCB582F-4769-48B7-A8CD-637B173F6666}" destId="{D6A5FA1D-0264-4A69-A652-7B9DE15175E9}" srcOrd="2" destOrd="0" presId="urn:microsoft.com/office/officeart/2005/8/layout/hProcess9"/>
    <dgm:cxn modelId="{03508D83-F4D3-4579-9DC4-4E67D69FF47C}" type="presParOf" srcId="{9BCB582F-4769-48B7-A8CD-637B173F6666}" destId="{9C8393A6-5121-418D-8942-25985D4D5678}" srcOrd="3" destOrd="0" presId="urn:microsoft.com/office/officeart/2005/8/layout/hProcess9"/>
    <dgm:cxn modelId="{8EF91AE4-8D0B-44B6-89E7-16AE618C3336}" type="presParOf" srcId="{9BCB582F-4769-48B7-A8CD-637B173F6666}" destId="{2D600B77-CF1C-411F-8C83-2D97D4CA0BB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F81CC9-FDDA-41EF-9A61-ED068F0268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6B55413-9DCF-421B-BBCE-16D175AD42A4}">
      <dgm:prSet phldrT="[文字]"/>
      <dgm:spPr/>
      <dgm:t>
        <a:bodyPr/>
        <a:lstStyle/>
        <a:p>
          <a:r>
            <a:rPr lang="zh-TW" altLang="en-US" dirty="0" smtClean="0"/>
            <a:t>量體溫</a:t>
          </a:r>
          <a:endParaRPr lang="zh-TW" altLang="en-US" dirty="0"/>
        </a:p>
      </dgm:t>
    </dgm:pt>
    <dgm:pt modelId="{6B808ACD-2B61-4159-817C-7E3360E1468D}" type="par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B0E3AC62-F93C-48B2-A666-BEBE94E4F0DA}" type="sib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42919D6A-62F9-4C75-8979-73C60B4943E7}">
      <dgm:prSet phldrT="[文字]"/>
      <dgm:spPr/>
      <dgm:t>
        <a:bodyPr/>
        <a:lstStyle/>
        <a:p>
          <a:r>
            <a:rPr lang="zh-TW" altLang="en-US" dirty="0" smtClean="0"/>
            <a:t>無咳嗽</a:t>
          </a:r>
          <a:endParaRPr lang="zh-TW" altLang="en-US" dirty="0"/>
        </a:p>
      </dgm:t>
    </dgm:pt>
    <dgm:pt modelId="{3208305A-AFAC-4B07-8AFE-32A3CAF07562}" type="par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D792B11F-9535-475C-84B4-9593E45F7093}" type="sib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40AB3122-4701-4107-8EDB-474F2C0C5C11}">
      <dgm:prSet phldrT="[文字]"/>
      <dgm:spPr/>
      <dgm:t>
        <a:bodyPr/>
        <a:lstStyle/>
        <a:p>
          <a:r>
            <a:rPr lang="zh-TW" altLang="en-US" dirty="0" smtClean="0"/>
            <a:t>隔離區</a:t>
          </a:r>
          <a:endParaRPr lang="zh-TW" altLang="en-US" dirty="0"/>
        </a:p>
      </dgm:t>
    </dgm:pt>
    <dgm:pt modelId="{5CC17EAF-FB62-454B-B714-7AA13AC3ACF4}" type="par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DA5AAB33-9320-4ABE-8E95-EBDEAF29F00B}" type="sib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96525D0D-7623-4139-80AE-2D6FC380C326}" type="pres">
      <dgm:prSet presAssocID="{F0F81CC9-FDDA-41EF-9A61-ED068F0268E9}" presName="CompostProcess" presStyleCnt="0">
        <dgm:presLayoutVars>
          <dgm:dir/>
          <dgm:resizeHandles val="exact"/>
        </dgm:presLayoutVars>
      </dgm:prSet>
      <dgm:spPr/>
    </dgm:pt>
    <dgm:pt modelId="{0E016794-F9FE-461E-953E-95B186EFF2CD}" type="pres">
      <dgm:prSet presAssocID="{F0F81CC9-FDDA-41EF-9A61-ED068F0268E9}" presName="arrow" presStyleLbl="bgShp" presStyleIdx="0" presStyleCnt="1"/>
      <dgm:spPr/>
    </dgm:pt>
    <dgm:pt modelId="{9BCB582F-4769-48B7-A8CD-637B173F6666}" type="pres">
      <dgm:prSet presAssocID="{F0F81CC9-FDDA-41EF-9A61-ED068F0268E9}" presName="linearProcess" presStyleCnt="0"/>
      <dgm:spPr/>
    </dgm:pt>
    <dgm:pt modelId="{3F2B9BD7-015C-4FAB-9EB3-FA3F139805D0}" type="pres">
      <dgm:prSet presAssocID="{16B55413-9DCF-421B-BBCE-16D175AD42A4}" presName="textNode" presStyleLbl="node1" presStyleIdx="0" presStyleCnt="3">
        <dgm:presLayoutVars>
          <dgm:bulletEnabled val="1"/>
        </dgm:presLayoutVars>
      </dgm:prSet>
      <dgm:spPr/>
    </dgm:pt>
    <dgm:pt modelId="{B8683EB5-0547-412F-8062-B4449B514730}" type="pres">
      <dgm:prSet presAssocID="{B0E3AC62-F93C-48B2-A666-BEBE94E4F0DA}" presName="sibTrans" presStyleCnt="0"/>
      <dgm:spPr/>
    </dgm:pt>
    <dgm:pt modelId="{D6A5FA1D-0264-4A69-A652-7B9DE15175E9}" type="pres">
      <dgm:prSet presAssocID="{42919D6A-62F9-4C75-8979-73C60B4943E7}" presName="textNode" presStyleLbl="node1" presStyleIdx="1" presStyleCnt="3">
        <dgm:presLayoutVars>
          <dgm:bulletEnabled val="1"/>
        </dgm:presLayoutVars>
      </dgm:prSet>
      <dgm:spPr/>
    </dgm:pt>
    <dgm:pt modelId="{9C8393A6-5121-418D-8942-25985D4D5678}" type="pres">
      <dgm:prSet presAssocID="{D792B11F-9535-475C-84B4-9593E45F7093}" presName="sibTrans" presStyleCnt="0"/>
      <dgm:spPr/>
    </dgm:pt>
    <dgm:pt modelId="{2D600B77-CF1C-411F-8C83-2D97D4CA0BBD}" type="pres">
      <dgm:prSet presAssocID="{40AB3122-4701-4107-8EDB-474F2C0C5C1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FF29555-FBD6-4F63-9CAF-AB3E93244E9F}" type="presOf" srcId="{F0F81CC9-FDDA-41EF-9A61-ED068F0268E9}" destId="{96525D0D-7623-4139-80AE-2D6FC380C326}" srcOrd="0" destOrd="0" presId="urn:microsoft.com/office/officeart/2005/8/layout/hProcess9"/>
    <dgm:cxn modelId="{AF621CA7-4235-4596-A993-697BD569B9D0}" srcId="{F0F81CC9-FDDA-41EF-9A61-ED068F0268E9}" destId="{40AB3122-4701-4107-8EDB-474F2C0C5C11}" srcOrd="2" destOrd="0" parTransId="{5CC17EAF-FB62-454B-B714-7AA13AC3ACF4}" sibTransId="{DA5AAB33-9320-4ABE-8E95-EBDEAF29F00B}"/>
    <dgm:cxn modelId="{7F32BA06-88A3-4221-8AD7-6E9E724F6332}" type="presOf" srcId="{42919D6A-62F9-4C75-8979-73C60B4943E7}" destId="{D6A5FA1D-0264-4A69-A652-7B9DE15175E9}" srcOrd="0" destOrd="0" presId="urn:microsoft.com/office/officeart/2005/8/layout/hProcess9"/>
    <dgm:cxn modelId="{30D33B45-9FEA-47B5-AA05-85EDABEA5B39}" type="presOf" srcId="{40AB3122-4701-4107-8EDB-474F2C0C5C11}" destId="{2D600B77-CF1C-411F-8C83-2D97D4CA0BBD}" srcOrd="0" destOrd="0" presId="urn:microsoft.com/office/officeart/2005/8/layout/hProcess9"/>
    <dgm:cxn modelId="{E68FCC43-47D9-4BC0-91B6-40441A6D7DEB}" srcId="{F0F81CC9-FDDA-41EF-9A61-ED068F0268E9}" destId="{42919D6A-62F9-4C75-8979-73C60B4943E7}" srcOrd="1" destOrd="0" parTransId="{3208305A-AFAC-4B07-8AFE-32A3CAF07562}" sibTransId="{D792B11F-9535-475C-84B4-9593E45F7093}"/>
    <dgm:cxn modelId="{AB465F66-A12E-4C6E-819B-A51019582BF0}" type="presOf" srcId="{16B55413-9DCF-421B-BBCE-16D175AD42A4}" destId="{3F2B9BD7-015C-4FAB-9EB3-FA3F139805D0}" srcOrd="0" destOrd="0" presId="urn:microsoft.com/office/officeart/2005/8/layout/hProcess9"/>
    <dgm:cxn modelId="{71D104BF-55F1-473F-A85C-03C3B8A37538}" srcId="{F0F81CC9-FDDA-41EF-9A61-ED068F0268E9}" destId="{16B55413-9DCF-421B-BBCE-16D175AD42A4}" srcOrd="0" destOrd="0" parTransId="{6B808ACD-2B61-4159-817C-7E3360E1468D}" sibTransId="{B0E3AC62-F93C-48B2-A666-BEBE94E4F0DA}"/>
    <dgm:cxn modelId="{FC55BEDA-9864-40E2-8862-92BD77CD0F9E}" type="presParOf" srcId="{96525D0D-7623-4139-80AE-2D6FC380C326}" destId="{0E016794-F9FE-461E-953E-95B186EFF2CD}" srcOrd="0" destOrd="0" presId="urn:microsoft.com/office/officeart/2005/8/layout/hProcess9"/>
    <dgm:cxn modelId="{0B0CABC4-4F79-4294-A92D-926958CC9328}" type="presParOf" srcId="{96525D0D-7623-4139-80AE-2D6FC380C326}" destId="{9BCB582F-4769-48B7-A8CD-637B173F6666}" srcOrd="1" destOrd="0" presId="urn:microsoft.com/office/officeart/2005/8/layout/hProcess9"/>
    <dgm:cxn modelId="{2AAE749E-0468-4359-9716-0D06CF843A24}" type="presParOf" srcId="{9BCB582F-4769-48B7-A8CD-637B173F6666}" destId="{3F2B9BD7-015C-4FAB-9EB3-FA3F139805D0}" srcOrd="0" destOrd="0" presId="urn:microsoft.com/office/officeart/2005/8/layout/hProcess9"/>
    <dgm:cxn modelId="{6750404A-79E7-432E-B950-87A04D86388B}" type="presParOf" srcId="{9BCB582F-4769-48B7-A8CD-637B173F6666}" destId="{B8683EB5-0547-412F-8062-B4449B514730}" srcOrd="1" destOrd="0" presId="urn:microsoft.com/office/officeart/2005/8/layout/hProcess9"/>
    <dgm:cxn modelId="{53E87C37-E236-473C-B942-8DBF34FCBF68}" type="presParOf" srcId="{9BCB582F-4769-48B7-A8CD-637B173F6666}" destId="{D6A5FA1D-0264-4A69-A652-7B9DE15175E9}" srcOrd="2" destOrd="0" presId="urn:microsoft.com/office/officeart/2005/8/layout/hProcess9"/>
    <dgm:cxn modelId="{85BB672C-43F7-41A2-9763-509ADB491BD4}" type="presParOf" srcId="{9BCB582F-4769-48B7-A8CD-637B173F6666}" destId="{9C8393A6-5121-418D-8942-25985D4D5678}" srcOrd="3" destOrd="0" presId="urn:microsoft.com/office/officeart/2005/8/layout/hProcess9"/>
    <dgm:cxn modelId="{5A13D386-022A-4BEB-A233-39CD058E46D8}" type="presParOf" srcId="{9BCB582F-4769-48B7-A8CD-637B173F6666}" destId="{2D600B77-CF1C-411F-8C83-2D97D4CA0BB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F81CC9-FDDA-41EF-9A61-ED068F0268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6B55413-9DCF-421B-BBCE-16D175AD42A4}">
      <dgm:prSet phldrT="[文字]"/>
      <dgm:spPr/>
      <dgm:t>
        <a:bodyPr/>
        <a:lstStyle/>
        <a:p>
          <a:r>
            <a:rPr lang="zh-TW" altLang="en-US" dirty="0" smtClean="0"/>
            <a:t>量體溫</a:t>
          </a:r>
          <a:endParaRPr lang="zh-TW" altLang="en-US" dirty="0"/>
        </a:p>
      </dgm:t>
    </dgm:pt>
    <dgm:pt modelId="{6B808ACD-2B61-4159-817C-7E3360E1468D}" type="par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B0E3AC62-F93C-48B2-A666-BEBE94E4F0DA}" type="sibTrans" cxnId="{71D104BF-55F1-473F-A85C-03C3B8A37538}">
      <dgm:prSet/>
      <dgm:spPr/>
      <dgm:t>
        <a:bodyPr/>
        <a:lstStyle/>
        <a:p>
          <a:endParaRPr lang="zh-TW" altLang="en-US"/>
        </a:p>
      </dgm:t>
    </dgm:pt>
    <dgm:pt modelId="{42919D6A-62F9-4C75-8979-73C60B4943E7}">
      <dgm:prSet phldrT="[文字]"/>
      <dgm:spPr/>
      <dgm:t>
        <a:bodyPr/>
        <a:lstStyle/>
        <a:p>
          <a:r>
            <a:rPr lang="zh-TW" altLang="en-US" dirty="0" smtClean="0"/>
            <a:t>有咳嗽</a:t>
          </a:r>
          <a:endParaRPr lang="zh-TW" altLang="en-US" dirty="0"/>
        </a:p>
      </dgm:t>
    </dgm:pt>
    <dgm:pt modelId="{3208305A-AFAC-4B07-8AFE-32A3CAF07562}" type="par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D792B11F-9535-475C-84B4-9593E45F7093}" type="sibTrans" cxnId="{E68FCC43-47D9-4BC0-91B6-40441A6D7DEB}">
      <dgm:prSet/>
      <dgm:spPr/>
      <dgm:t>
        <a:bodyPr/>
        <a:lstStyle/>
        <a:p>
          <a:endParaRPr lang="zh-TW" altLang="en-US"/>
        </a:p>
      </dgm:t>
    </dgm:pt>
    <dgm:pt modelId="{40AB3122-4701-4107-8EDB-474F2C0C5C11}">
      <dgm:prSet phldrT="[文字]"/>
      <dgm:spPr/>
      <dgm:t>
        <a:bodyPr/>
        <a:lstStyle/>
        <a:p>
          <a:r>
            <a:rPr lang="zh-TW" altLang="en-US" dirty="0" smtClean="0"/>
            <a:t>隔離區</a:t>
          </a:r>
          <a:endParaRPr lang="zh-TW" altLang="en-US" dirty="0"/>
        </a:p>
      </dgm:t>
    </dgm:pt>
    <dgm:pt modelId="{5CC17EAF-FB62-454B-B714-7AA13AC3ACF4}" type="par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DA5AAB33-9320-4ABE-8E95-EBDEAF29F00B}" type="sibTrans" cxnId="{AF621CA7-4235-4596-A993-697BD569B9D0}">
      <dgm:prSet/>
      <dgm:spPr/>
      <dgm:t>
        <a:bodyPr/>
        <a:lstStyle/>
        <a:p>
          <a:endParaRPr lang="zh-TW" altLang="en-US"/>
        </a:p>
      </dgm:t>
    </dgm:pt>
    <dgm:pt modelId="{96525D0D-7623-4139-80AE-2D6FC380C326}" type="pres">
      <dgm:prSet presAssocID="{F0F81CC9-FDDA-41EF-9A61-ED068F0268E9}" presName="CompostProcess" presStyleCnt="0">
        <dgm:presLayoutVars>
          <dgm:dir/>
          <dgm:resizeHandles val="exact"/>
        </dgm:presLayoutVars>
      </dgm:prSet>
      <dgm:spPr/>
    </dgm:pt>
    <dgm:pt modelId="{0E016794-F9FE-461E-953E-95B186EFF2CD}" type="pres">
      <dgm:prSet presAssocID="{F0F81CC9-FDDA-41EF-9A61-ED068F0268E9}" presName="arrow" presStyleLbl="bgShp" presStyleIdx="0" presStyleCnt="1"/>
      <dgm:spPr/>
    </dgm:pt>
    <dgm:pt modelId="{9BCB582F-4769-48B7-A8CD-637B173F6666}" type="pres">
      <dgm:prSet presAssocID="{F0F81CC9-FDDA-41EF-9A61-ED068F0268E9}" presName="linearProcess" presStyleCnt="0"/>
      <dgm:spPr/>
    </dgm:pt>
    <dgm:pt modelId="{3F2B9BD7-015C-4FAB-9EB3-FA3F139805D0}" type="pres">
      <dgm:prSet presAssocID="{16B55413-9DCF-421B-BBCE-16D175AD42A4}" presName="textNode" presStyleLbl="node1" presStyleIdx="0" presStyleCnt="3">
        <dgm:presLayoutVars>
          <dgm:bulletEnabled val="1"/>
        </dgm:presLayoutVars>
      </dgm:prSet>
      <dgm:spPr/>
    </dgm:pt>
    <dgm:pt modelId="{B8683EB5-0547-412F-8062-B4449B514730}" type="pres">
      <dgm:prSet presAssocID="{B0E3AC62-F93C-48B2-A666-BEBE94E4F0DA}" presName="sibTrans" presStyleCnt="0"/>
      <dgm:spPr/>
    </dgm:pt>
    <dgm:pt modelId="{D6A5FA1D-0264-4A69-A652-7B9DE15175E9}" type="pres">
      <dgm:prSet presAssocID="{42919D6A-62F9-4C75-8979-73C60B4943E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8393A6-5121-418D-8942-25985D4D5678}" type="pres">
      <dgm:prSet presAssocID="{D792B11F-9535-475C-84B4-9593E45F7093}" presName="sibTrans" presStyleCnt="0"/>
      <dgm:spPr/>
    </dgm:pt>
    <dgm:pt modelId="{2D600B77-CF1C-411F-8C83-2D97D4CA0BBD}" type="pres">
      <dgm:prSet presAssocID="{40AB3122-4701-4107-8EDB-474F2C0C5C1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F621CA7-4235-4596-A993-697BD569B9D0}" srcId="{F0F81CC9-FDDA-41EF-9A61-ED068F0268E9}" destId="{40AB3122-4701-4107-8EDB-474F2C0C5C11}" srcOrd="2" destOrd="0" parTransId="{5CC17EAF-FB62-454B-B714-7AA13AC3ACF4}" sibTransId="{DA5AAB33-9320-4ABE-8E95-EBDEAF29F00B}"/>
    <dgm:cxn modelId="{AA1CC715-68D6-4CE5-A8B3-DD5B8F319C08}" type="presOf" srcId="{40AB3122-4701-4107-8EDB-474F2C0C5C11}" destId="{2D600B77-CF1C-411F-8C83-2D97D4CA0BBD}" srcOrd="0" destOrd="0" presId="urn:microsoft.com/office/officeart/2005/8/layout/hProcess9"/>
    <dgm:cxn modelId="{E3D8487E-79F1-4DD4-A810-7B2A062B41CA}" type="presOf" srcId="{42919D6A-62F9-4C75-8979-73C60B4943E7}" destId="{D6A5FA1D-0264-4A69-A652-7B9DE15175E9}" srcOrd="0" destOrd="0" presId="urn:microsoft.com/office/officeart/2005/8/layout/hProcess9"/>
    <dgm:cxn modelId="{E68FCC43-47D9-4BC0-91B6-40441A6D7DEB}" srcId="{F0F81CC9-FDDA-41EF-9A61-ED068F0268E9}" destId="{42919D6A-62F9-4C75-8979-73C60B4943E7}" srcOrd="1" destOrd="0" parTransId="{3208305A-AFAC-4B07-8AFE-32A3CAF07562}" sibTransId="{D792B11F-9535-475C-84B4-9593E45F7093}"/>
    <dgm:cxn modelId="{71D104BF-55F1-473F-A85C-03C3B8A37538}" srcId="{F0F81CC9-FDDA-41EF-9A61-ED068F0268E9}" destId="{16B55413-9DCF-421B-BBCE-16D175AD42A4}" srcOrd="0" destOrd="0" parTransId="{6B808ACD-2B61-4159-817C-7E3360E1468D}" sibTransId="{B0E3AC62-F93C-48B2-A666-BEBE94E4F0DA}"/>
    <dgm:cxn modelId="{836AF674-843A-4C16-B291-8D7529EE5973}" type="presOf" srcId="{16B55413-9DCF-421B-BBCE-16D175AD42A4}" destId="{3F2B9BD7-015C-4FAB-9EB3-FA3F139805D0}" srcOrd="0" destOrd="0" presId="urn:microsoft.com/office/officeart/2005/8/layout/hProcess9"/>
    <dgm:cxn modelId="{98D56483-CAAD-47B2-938A-6E186C79C5E3}" type="presOf" srcId="{F0F81CC9-FDDA-41EF-9A61-ED068F0268E9}" destId="{96525D0D-7623-4139-80AE-2D6FC380C326}" srcOrd="0" destOrd="0" presId="urn:microsoft.com/office/officeart/2005/8/layout/hProcess9"/>
    <dgm:cxn modelId="{0EC1382C-BC8F-4AD7-B885-0B044ABC48C8}" type="presParOf" srcId="{96525D0D-7623-4139-80AE-2D6FC380C326}" destId="{0E016794-F9FE-461E-953E-95B186EFF2CD}" srcOrd="0" destOrd="0" presId="urn:microsoft.com/office/officeart/2005/8/layout/hProcess9"/>
    <dgm:cxn modelId="{683A4B57-C6B2-4269-9000-195F5CEB887B}" type="presParOf" srcId="{96525D0D-7623-4139-80AE-2D6FC380C326}" destId="{9BCB582F-4769-48B7-A8CD-637B173F6666}" srcOrd="1" destOrd="0" presId="urn:microsoft.com/office/officeart/2005/8/layout/hProcess9"/>
    <dgm:cxn modelId="{518B83AA-3953-48DE-AD4D-B023C82DD7C9}" type="presParOf" srcId="{9BCB582F-4769-48B7-A8CD-637B173F6666}" destId="{3F2B9BD7-015C-4FAB-9EB3-FA3F139805D0}" srcOrd="0" destOrd="0" presId="urn:microsoft.com/office/officeart/2005/8/layout/hProcess9"/>
    <dgm:cxn modelId="{206DC1AD-F558-4C72-A014-CAA835C9CAE9}" type="presParOf" srcId="{9BCB582F-4769-48B7-A8CD-637B173F6666}" destId="{B8683EB5-0547-412F-8062-B4449B514730}" srcOrd="1" destOrd="0" presId="urn:microsoft.com/office/officeart/2005/8/layout/hProcess9"/>
    <dgm:cxn modelId="{DA64FB7E-248A-4AE7-9D6A-9DD044A16861}" type="presParOf" srcId="{9BCB582F-4769-48B7-A8CD-637B173F6666}" destId="{D6A5FA1D-0264-4A69-A652-7B9DE15175E9}" srcOrd="2" destOrd="0" presId="urn:microsoft.com/office/officeart/2005/8/layout/hProcess9"/>
    <dgm:cxn modelId="{474BE08B-CEFA-437E-86CD-2F2F69087CF3}" type="presParOf" srcId="{9BCB582F-4769-48B7-A8CD-637B173F6666}" destId="{9C8393A6-5121-418D-8942-25985D4D5678}" srcOrd="3" destOrd="0" presId="urn:microsoft.com/office/officeart/2005/8/layout/hProcess9"/>
    <dgm:cxn modelId="{77EC5380-A312-46C1-BCF5-8FEFF768A8AF}" type="presParOf" srcId="{9BCB582F-4769-48B7-A8CD-637B173F6666}" destId="{2D600B77-CF1C-411F-8C83-2D97D4CA0BB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6D1139-596B-4AFA-8F8B-5DE6066CB70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F2A3E73-9557-47F0-84AF-EAD78E545DC3}">
      <dgm:prSet phldrT="[文字]"/>
      <dgm:spPr/>
      <dgm:t>
        <a:bodyPr/>
        <a:lstStyle/>
        <a:p>
          <a:r>
            <a:rPr lang="zh-TW" altLang="en-US" dirty="0" smtClean="0"/>
            <a:t>戴口罩</a:t>
          </a:r>
          <a:endParaRPr lang="zh-TW" altLang="en-US" dirty="0"/>
        </a:p>
      </dgm:t>
    </dgm:pt>
    <dgm:pt modelId="{6B2B0A52-EC70-4D01-9EB5-9DCC06B42470}" type="parTrans" cxnId="{CEB4AE47-CEE3-422D-97CF-D3A5CCBD50E8}">
      <dgm:prSet/>
      <dgm:spPr/>
      <dgm:t>
        <a:bodyPr/>
        <a:lstStyle/>
        <a:p>
          <a:endParaRPr lang="zh-TW" altLang="en-US"/>
        </a:p>
      </dgm:t>
    </dgm:pt>
    <dgm:pt modelId="{4E64B3A1-CA8E-4F83-A05A-EADE73010A58}" type="sibTrans" cxnId="{CEB4AE47-CEE3-422D-97CF-D3A5CCBD50E8}">
      <dgm:prSet/>
      <dgm:spPr/>
      <dgm:t>
        <a:bodyPr/>
        <a:lstStyle/>
        <a:p>
          <a:endParaRPr lang="zh-TW" altLang="en-US"/>
        </a:p>
      </dgm:t>
    </dgm:pt>
    <dgm:pt modelId="{94D36EFA-4227-4AFE-90A4-C8B91E528A2B}">
      <dgm:prSet phldrT="[文字]"/>
      <dgm:spPr/>
      <dgm:t>
        <a:bodyPr/>
        <a:lstStyle/>
        <a:p>
          <a:r>
            <a:rPr lang="zh-TW" altLang="en-US" dirty="0" smtClean="0"/>
            <a:t>量體溫、洗手</a:t>
          </a:r>
          <a:endParaRPr lang="zh-TW" altLang="en-US" dirty="0"/>
        </a:p>
      </dgm:t>
    </dgm:pt>
    <dgm:pt modelId="{8B7B40BD-D48C-41FF-8CA7-FD35832FCF33}" type="parTrans" cxnId="{FF9DE473-4C43-4519-ABA2-9BF374206B6F}">
      <dgm:prSet/>
      <dgm:spPr/>
      <dgm:t>
        <a:bodyPr/>
        <a:lstStyle/>
        <a:p>
          <a:endParaRPr lang="zh-TW" altLang="en-US"/>
        </a:p>
      </dgm:t>
    </dgm:pt>
    <dgm:pt modelId="{E3D08011-EB8E-419F-9436-1975CD01819A}" type="sibTrans" cxnId="{FF9DE473-4C43-4519-ABA2-9BF374206B6F}">
      <dgm:prSet/>
      <dgm:spPr/>
      <dgm:t>
        <a:bodyPr/>
        <a:lstStyle/>
        <a:p>
          <a:endParaRPr lang="zh-TW" altLang="en-US"/>
        </a:p>
      </dgm:t>
    </dgm:pt>
    <dgm:pt modelId="{A8FDC1C4-440C-4C5F-A006-605DF50B1CF4}">
      <dgm:prSet phldrT="[文字]"/>
      <dgm:spPr/>
      <dgm:t>
        <a:bodyPr/>
        <a:lstStyle/>
        <a:p>
          <a:r>
            <a:rPr lang="zh-TW" altLang="en-US" dirty="0" smtClean="0"/>
            <a:t>進校洽公</a:t>
          </a:r>
          <a:endParaRPr lang="zh-TW" altLang="en-US" dirty="0"/>
        </a:p>
      </dgm:t>
    </dgm:pt>
    <dgm:pt modelId="{0BFAD567-1AD9-46B3-80D7-2C4269D3FE1E}" type="parTrans" cxnId="{24D2E1EE-6615-48EA-B9C9-BF0F75A1F686}">
      <dgm:prSet/>
      <dgm:spPr/>
      <dgm:t>
        <a:bodyPr/>
        <a:lstStyle/>
        <a:p>
          <a:endParaRPr lang="zh-TW" altLang="en-US"/>
        </a:p>
      </dgm:t>
    </dgm:pt>
    <dgm:pt modelId="{65DB7F9A-A095-4695-A03A-DFC8BEF01FC1}" type="sibTrans" cxnId="{24D2E1EE-6615-48EA-B9C9-BF0F75A1F686}">
      <dgm:prSet/>
      <dgm:spPr/>
      <dgm:t>
        <a:bodyPr/>
        <a:lstStyle/>
        <a:p>
          <a:endParaRPr lang="zh-TW" altLang="en-US"/>
        </a:p>
      </dgm:t>
    </dgm:pt>
    <dgm:pt modelId="{6A930495-D7E6-40F3-8CC5-50DBA541128A}" type="pres">
      <dgm:prSet presAssocID="{E96D1139-596B-4AFA-8F8B-5DE6066CB706}" presName="CompostProcess" presStyleCnt="0">
        <dgm:presLayoutVars>
          <dgm:dir/>
          <dgm:resizeHandles val="exact"/>
        </dgm:presLayoutVars>
      </dgm:prSet>
      <dgm:spPr/>
    </dgm:pt>
    <dgm:pt modelId="{73DE5F09-7E2B-4CF1-94FB-868253945654}" type="pres">
      <dgm:prSet presAssocID="{E96D1139-596B-4AFA-8F8B-5DE6066CB706}" presName="arrow" presStyleLbl="bgShp" presStyleIdx="0" presStyleCnt="1"/>
      <dgm:spPr/>
    </dgm:pt>
    <dgm:pt modelId="{35FF4EA8-8CA7-4A14-928F-F7909453B10F}" type="pres">
      <dgm:prSet presAssocID="{E96D1139-596B-4AFA-8F8B-5DE6066CB706}" presName="linearProcess" presStyleCnt="0"/>
      <dgm:spPr/>
    </dgm:pt>
    <dgm:pt modelId="{958B2ED3-66E6-4DDB-BACD-8CE43654388B}" type="pres">
      <dgm:prSet presAssocID="{7F2A3E73-9557-47F0-84AF-EAD78E545DC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39E6E2-4444-48A7-A0C9-8709722EFB1C}" type="pres">
      <dgm:prSet presAssocID="{4E64B3A1-CA8E-4F83-A05A-EADE73010A58}" presName="sibTrans" presStyleCnt="0"/>
      <dgm:spPr/>
    </dgm:pt>
    <dgm:pt modelId="{09BE0FA7-41B6-408E-AC50-57DA3464521C}" type="pres">
      <dgm:prSet presAssocID="{94D36EFA-4227-4AFE-90A4-C8B91E528A2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D7F6CB-5E13-4025-B52A-0CB763094337}" type="pres">
      <dgm:prSet presAssocID="{E3D08011-EB8E-419F-9436-1975CD01819A}" presName="sibTrans" presStyleCnt="0"/>
      <dgm:spPr/>
    </dgm:pt>
    <dgm:pt modelId="{21CCDE18-A244-44CA-BBD1-30D55678BCBD}" type="pres">
      <dgm:prSet presAssocID="{A8FDC1C4-440C-4C5F-A006-605DF50B1CF4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5DAD70E-6E3F-44E6-B65C-6516DFA62766}" type="presOf" srcId="{E96D1139-596B-4AFA-8F8B-5DE6066CB706}" destId="{6A930495-D7E6-40F3-8CC5-50DBA541128A}" srcOrd="0" destOrd="0" presId="urn:microsoft.com/office/officeart/2005/8/layout/hProcess9"/>
    <dgm:cxn modelId="{3C2A9E28-33BD-417F-80EF-5944314F09A2}" type="presOf" srcId="{7F2A3E73-9557-47F0-84AF-EAD78E545DC3}" destId="{958B2ED3-66E6-4DDB-BACD-8CE43654388B}" srcOrd="0" destOrd="0" presId="urn:microsoft.com/office/officeart/2005/8/layout/hProcess9"/>
    <dgm:cxn modelId="{80F9A8A9-104A-48F1-9360-BCE88FE0F04A}" type="presOf" srcId="{94D36EFA-4227-4AFE-90A4-C8B91E528A2B}" destId="{09BE0FA7-41B6-408E-AC50-57DA3464521C}" srcOrd="0" destOrd="0" presId="urn:microsoft.com/office/officeart/2005/8/layout/hProcess9"/>
    <dgm:cxn modelId="{FF9DE473-4C43-4519-ABA2-9BF374206B6F}" srcId="{E96D1139-596B-4AFA-8F8B-5DE6066CB706}" destId="{94D36EFA-4227-4AFE-90A4-C8B91E528A2B}" srcOrd="1" destOrd="0" parTransId="{8B7B40BD-D48C-41FF-8CA7-FD35832FCF33}" sibTransId="{E3D08011-EB8E-419F-9436-1975CD01819A}"/>
    <dgm:cxn modelId="{CEB4AE47-CEE3-422D-97CF-D3A5CCBD50E8}" srcId="{E96D1139-596B-4AFA-8F8B-5DE6066CB706}" destId="{7F2A3E73-9557-47F0-84AF-EAD78E545DC3}" srcOrd="0" destOrd="0" parTransId="{6B2B0A52-EC70-4D01-9EB5-9DCC06B42470}" sibTransId="{4E64B3A1-CA8E-4F83-A05A-EADE73010A58}"/>
    <dgm:cxn modelId="{4C280934-6566-4917-B949-1D06DD6BC1DA}" type="presOf" srcId="{A8FDC1C4-440C-4C5F-A006-605DF50B1CF4}" destId="{21CCDE18-A244-44CA-BBD1-30D55678BCBD}" srcOrd="0" destOrd="0" presId="urn:microsoft.com/office/officeart/2005/8/layout/hProcess9"/>
    <dgm:cxn modelId="{24D2E1EE-6615-48EA-B9C9-BF0F75A1F686}" srcId="{E96D1139-596B-4AFA-8F8B-5DE6066CB706}" destId="{A8FDC1C4-440C-4C5F-A006-605DF50B1CF4}" srcOrd="2" destOrd="0" parTransId="{0BFAD567-1AD9-46B3-80D7-2C4269D3FE1E}" sibTransId="{65DB7F9A-A095-4695-A03A-DFC8BEF01FC1}"/>
    <dgm:cxn modelId="{FF5E5141-E1FF-4607-B775-9CC2071EFA4E}" type="presParOf" srcId="{6A930495-D7E6-40F3-8CC5-50DBA541128A}" destId="{73DE5F09-7E2B-4CF1-94FB-868253945654}" srcOrd="0" destOrd="0" presId="urn:microsoft.com/office/officeart/2005/8/layout/hProcess9"/>
    <dgm:cxn modelId="{06BF65CE-78D2-4D3F-B7B9-0DCDB4746B42}" type="presParOf" srcId="{6A930495-D7E6-40F3-8CC5-50DBA541128A}" destId="{35FF4EA8-8CA7-4A14-928F-F7909453B10F}" srcOrd="1" destOrd="0" presId="urn:microsoft.com/office/officeart/2005/8/layout/hProcess9"/>
    <dgm:cxn modelId="{60F837FF-2B30-473A-8D56-BC9DFA954414}" type="presParOf" srcId="{35FF4EA8-8CA7-4A14-928F-F7909453B10F}" destId="{958B2ED3-66E6-4DDB-BACD-8CE43654388B}" srcOrd="0" destOrd="0" presId="urn:microsoft.com/office/officeart/2005/8/layout/hProcess9"/>
    <dgm:cxn modelId="{C2ADA81A-6598-4451-8CCA-E7E984FC1345}" type="presParOf" srcId="{35FF4EA8-8CA7-4A14-928F-F7909453B10F}" destId="{3039E6E2-4444-48A7-A0C9-8709722EFB1C}" srcOrd="1" destOrd="0" presId="urn:microsoft.com/office/officeart/2005/8/layout/hProcess9"/>
    <dgm:cxn modelId="{E8DB4966-8EC7-483A-84C1-8B819EEA1276}" type="presParOf" srcId="{35FF4EA8-8CA7-4A14-928F-F7909453B10F}" destId="{09BE0FA7-41B6-408E-AC50-57DA3464521C}" srcOrd="2" destOrd="0" presId="urn:microsoft.com/office/officeart/2005/8/layout/hProcess9"/>
    <dgm:cxn modelId="{4F0EE76E-4E7C-4424-BDD8-8B9A146E90EE}" type="presParOf" srcId="{35FF4EA8-8CA7-4A14-928F-F7909453B10F}" destId="{E1D7F6CB-5E13-4025-B52A-0CB763094337}" srcOrd="3" destOrd="0" presId="urn:microsoft.com/office/officeart/2005/8/layout/hProcess9"/>
    <dgm:cxn modelId="{122A4AB7-E6D4-4BC0-9135-651BE270FDE2}" type="presParOf" srcId="{35FF4EA8-8CA7-4A14-928F-F7909453B10F}" destId="{21CCDE18-A244-44CA-BBD1-30D55678BCB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16794-F9FE-461E-953E-95B186EFF2CD}">
      <dsp:nvSpPr>
        <dsp:cNvPr id="0" name=""/>
        <dsp:cNvSpPr/>
      </dsp:nvSpPr>
      <dsp:spPr>
        <a:xfrm>
          <a:off x="777239" y="0"/>
          <a:ext cx="880872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B9BD7-015C-4FAB-9EB3-FA3F139805D0}">
      <dsp:nvSpPr>
        <dsp:cNvPr id="0" name=""/>
        <dsp:cNvSpPr/>
      </dsp:nvSpPr>
      <dsp:spPr>
        <a:xfrm>
          <a:off x="32384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量體溫</a:t>
          </a:r>
          <a:endParaRPr lang="zh-TW" altLang="en-US" sz="6400" kern="1200" dirty="0"/>
        </a:p>
      </dsp:txBody>
      <dsp:txXfrm>
        <a:off x="121659" y="1460874"/>
        <a:ext cx="2930410" cy="1650250"/>
      </dsp:txXfrm>
    </dsp:sp>
    <dsp:sp modelId="{D6A5FA1D-0264-4A69-A652-7B9DE15175E9}">
      <dsp:nvSpPr>
        <dsp:cNvPr id="0" name=""/>
        <dsp:cNvSpPr/>
      </dsp:nvSpPr>
      <dsp:spPr>
        <a:xfrm>
          <a:off x="3627120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無咳嗽</a:t>
          </a:r>
          <a:endParaRPr lang="zh-TW" altLang="en-US" sz="6400" kern="1200" dirty="0"/>
        </a:p>
      </dsp:txBody>
      <dsp:txXfrm>
        <a:off x="3716395" y="1460874"/>
        <a:ext cx="2930410" cy="1650250"/>
      </dsp:txXfrm>
    </dsp:sp>
    <dsp:sp modelId="{2D600B77-CF1C-411F-8C83-2D97D4CA0BBD}">
      <dsp:nvSpPr>
        <dsp:cNvPr id="0" name=""/>
        <dsp:cNvSpPr/>
      </dsp:nvSpPr>
      <dsp:spPr>
        <a:xfrm>
          <a:off x="7221855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進教室</a:t>
          </a:r>
          <a:endParaRPr lang="zh-TW" altLang="en-US" sz="6400" kern="1200" dirty="0"/>
        </a:p>
      </dsp:txBody>
      <dsp:txXfrm>
        <a:off x="7311130" y="1460874"/>
        <a:ext cx="2930410" cy="1650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16794-F9FE-461E-953E-95B186EFF2CD}">
      <dsp:nvSpPr>
        <dsp:cNvPr id="0" name=""/>
        <dsp:cNvSpPr/>
      </dsp:nvSpPr>
      <dsp:spPr>
        <a:xfrm>
          <a:off x="777239" y="0"/>
          <a:ext cx="880872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B9BD7-015C-4FAB-9EB3-FA3F139805D0}">
      <dsp:nvSpPr>
        <dsp:cNvPr id="0" name=""/>
        <dsp:cNvSpPr/>
      </dsp:nvSpPr>
      <dsp:spPr>
        <a:xfrm>
          <a:off x="32384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量體溫</a:t>
          </a:r>
          <a:endParaRPr lang="zh-TW" altLang="en-US" sz="6400" kern="1200" dirty="0"/>
        </a:p>
      </dsp:txBody>
      <dsp:txXfrm>
        <a:off x="121659" y="1460874"/>
        <a:ext cx="2930410" cy="1650250"/>
      </dsp:txXfrm>
    </dsp:sp>
    <dsp:sp modelId="{D6A5FA1D-0264-4A69-A652-7B9DE15175E9}">
      <dsp:nvSpPr>
        <dsp:cNvPr id="0" name=""/>
        <dsp:cNvSpPr/>
      </dsp:nvSpPr>
      <dsp:spPr>
        <a:xfrm>
          <a:off x="3627120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無咳嗽</a:t>
          </a:r>
          <a:endParaRPr lang="zh-TW" altLang="en-US" sz="6400" kern="1200" dirty="0"/>
        </a:p>
      </dsp:txBody>
      <dsp:txXfrm>
        <a:off x="3716395" y="1460874"/>
        <a:ext cx="2930410" cy="1650250"/>
      </dsp:txXfrm>
    </dsp:sp>
    <dsp:sp modelId="{2D600B77-CF1C-411F-8C83-2D97D4CA0BBD}">
      <dsp:nvSpPr>
        <dsp:cNvPr id="0" name=""/>
        <dsp:cNvSpPr/>
      </dsp:nvSpPr>
      <dsp:spPr>
        <a:xfrm>
          <a:off x="7221855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隔離區</a:t>
          </a:r>
          <a:endParaRPr lang="zh-TW" altLang="en-US" sz="6400" kern="1200" dirty="0"/>
        </a:p>
      </dsp:txBody>
      <dsp:txXfrm>
        <a:off x="7311130" y="1460874"/>
        <a:ext cx="2930410" cy="1650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16794-F9FE-461E-953E-95B186EFF2CD}">
      <dsp:nvSpPr>
        <dsp:cNvPr id="0" name=""/>
        <dsp:cNvSpPr/>
      </dsp:nvSpPr>
      <dsp:spPr>
        <a:xfrm>
          <a:off x="777239" y="0"/>
          <a:ext cx="880872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B9BD7-015C-4FAB-9EB3-FA3F139805D0}">
      <dsp:nvSpPr>
        <dsp:cNvPr id="0" name=""/>
        <dsp:cNvSpPr/>
      </dsp:nvSpPr>
      <dsp:spPr>
        <a:xfrm>
          <a:off x="32384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量體溫</a:t>
          </a:r>
          <a:endParaRPr lang="zh-TW" altLang="en-US" sz="6400" kern="1200" dirty="0"/>
        </a:p>
      </dsp:txBody>
      <dsp:txXfrm>
        <a:off x="121659" y="1460874"/>
        <a:ext cx="2930410" cy="1650250"/>
      </dsp:txXfrm>
    </dsp:sp>
    <dsp:sp modelId="{D6A5FA1D-0264-4A69-A652-7B9DE15175E9}">
      <dsp:nvSpPr>
        <dsp:cNvPr id="0" name=""/>
        <dsp:cNvSpPr/>
      </dsp:nvSpPr>
      <dsp:spPr>
        <a:xfrm>
          <a:off x="3627120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有咳嗽</a:t>
          </a:r>
          <a:endParaRPr lang="zh-TW" altLang="en-US" sz="6400" kern="1200" dirty="0"/>
        </a:p>
      </dsp:txBody>
      <dsp:txXfrm>
        <a:off x="3716395" y="1460874"/>
        <a:ext cx="2930410" cy="1650250"/>
      </dsp:txXfrm>
    </dsp:sp>
    <dsp:sp modelId="{2D600B77-CF1C-411F-8C83-2D97D4CA0BBD}">
      <dsp:nvSpPr>
        <dsp:cNvPr id="0" name=""/>
        <dsp:cNvSpPr/>
      </dsp:nvSpPr>
      <dsp:spPr>
        <a:xfrm>
          <a:off x="7221855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隔離區</a:t>
          </a:r>
          <a:endParaRPr lang="zh-TW" altLang="en-US" sz="6400" kern="1200" dirty="0"/>
        </a:p>
      </dsp:txBody>
      <dsp:txXfrm>
        <a:off x="7311130" y="1460874"/>
        <a:ext cx="2930410" cy="16502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E5F09-7E2B-4CF1-94FB-868253945654}">
      <dsp:nvSpPr>
        <dsp:cNvPr id="0" name=""/>
        <dsp:cNvSpPr/>
      </dsp:nvSpPr>
      <dsp:spPr>
        <a:xfrm>
          <a:off x="777239" y="0"/>
          <a:ext cx="880872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B2ED3-66E6-4DDB-BACD-8CE43654388B}">
      <dsp:nvSpPr>
        <dsp:cNvPr id="0" name=""/>
        <dsp:cNvSpPr/>
      </dsp:nvSpPr>
      <dsp:spPr>
        <a:xfrm>
          <a:off x="224670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戴口罩</a:t>
          </a:r>
          <a:endParaRPr lang="zh-TW" altLang="en-US" sz="4300" kern="1200" dirty="0"/>
        </a:p>
      </dsp:txBody>
      <dsp:txXfrm>
        <a:off x="313945" y="1460874"/>
        <a:ext cx="2930410" cy="1650250"/>
      </dsp:txXfrm>
    </dsp:sp>
    <dsp:sp modelId="{09BE0FA7-41B6-408E-AC50-57DA3464521C}">
      <dsp:nvSpPr>
        <dsp:cNvPr id="0" name=""/>
        <dsp:cNvSpPr/>
      </dsp:nvSpPr>
      <dsp:spPr>
        <a:xfrm>
          <a:off x="3627120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量體溫、洗手</a:t>
          </a:r>
          <a:endParaRPr lang="zh-TW" altLang="en-US" sz="4300" kern="1200" dirty="0"/>
        </a:p>
      </dsp:txBody>
      <dsp:txXfrm>
        <a:off x="3716395" y="1460874"/>
        <a:ext cx="2930410" cy="1650250"/>
      </dsp:txXfrm>
    </dsp:sp>
    <dsp:sp modelId="{21CCDE18-A244-44CA-BBD1-30D55678BCBD}">
      <dsp:nvSpPr>
        <dsp:cNvPr id="0" name=""/>
        <dsp:cNvSpPr/>
      </dsp:nvSpPr>
      <dsp:spPr>
        <a:xfrm>
          <a:off x="7029569" y="1371599"/>
          <a:ext cx="310896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進校洽公</a:t>
          </a:r>
          <a:endParaRPr lang="zh-TW" altLang="en-US" sz="4300" kern="1200" dirty="0"/>
        </a:p>
      </dsp:txBody>
      <dsp:txXfrm>
        <a:off x="7118844" y="1460874"/>
        <a:ext cx="2930410" cy="1650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E1C7E-0E32-49EF-B7C0-72BA71F91F80}" type="datetimeFigureOut">
              <a:rPr lang="zh-TW" altLang="en-US" smtClean="0"/>
              <a:t>2020/2/24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A3CF7-B193-47ED-8D61-0C3C82561A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291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68FB10-B714-4EDA-83E0-6AB048EB40BE}" type="datetimeFigureOut">
              <a:rPr lang="zh-TW" altLang="en-US" smtClean="0"/>
              <a:pPr/>
              <a:t>2020/2/24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3D46B9C-07AE-4654-8BB4-42F8A4F2F9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AB3CC5F3-D12C-4BFA-97AA-401765082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7200" y="3200399"/>
            <a:ext cx="8534400" cy="3023420"/>
          </a:xfrm>
        </p:spPr>
        <p:txBody>
          <a:bodyPr>
            <a:noAutofit/>
          </a:bodyPr>
          <a:lstStyle/>
          <a:p>
            <a:pPr algn="r"/>
            <a:r>
              <a:rPr lang="zh-TW" altLang="en-US" sz="4000" b="1" dirty="0" smtClean="0"/>
              <a:t>環境清潔</a:t>
            </a:r>
            <a:endParaRPr lang="en-US" altLang="zh-TW" sz="4000" b="1" dirty="0" smtClean="0"/>
          </a:p>
          <a:p>
            <a:pPr algn="r"/>
            <a:r>
              <a:rPr lang="zh-TW" altLang="en-US" sz="4000" b="1" dirty="0"/>
              <a:t>上學</a:t>
            </a:r>
            <a:r>
              <a:rPr lang="zh-TW" altLang="en-US" sz="4000" b="1" dirty="0" smtClean="0"/>
              <a:t>流程</a:t>
            </a:r>
            <a:endParaRPr lang="en-US" altLang="zh-TW" sz="4000" b="1" dirty="0" smtClean="0"/>
          </a:p>
          <a:p>
            <a:pPr algn="r"/>
            <a:r>
              <a:rPr lang="zh-TW" altLang="en-US" sz="4000" b="1" dirty="0"/>
              <a:t>個人衛生</a:t>
            </a:r>
            <a:endParaRPr lang="en-US" altLang="zh-TW" sz="4000" b="1" dirty="0" smtClean="0"/>
          </a:p>
          <a:p>
            <a:pPr algn="r"/>
            <a:r>
              <a:rPr lang="zh-TW" altLang="en-US" sz="4000" b="1" dirty="0"/>
              <a:t>校外人士進校處理</a:t>
            </a:r>
            <a:endParaRPr lang="zh-TW" altLang="en-US" sz="4000" b="1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EDA176F-3BAD-45CA-BDE9-06BEB7DA1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zh-TW" altLang="en-US" sz="4800" dirty="0" smtClean="0"/>
              <a:t>秀林國中</a:t>
            </a:r>
            <a:r>
              <a:rPr lang="zh-TW" altLang="en-US" sz="4800" dirty="0"/>
              <a:t>因應嚴重特殊傳染性</a:t>
            </a:r>
            <a:r>
              <a:rPr lang="zh-TW" altLang="en-US" sz="4800" dirty="0" smtClean="0"/>
              <a:t>肺炎</a:t>
            </a:r>
            <a:r>
              <a:rPr lang="en-US" altLang="zh-TW" sz="4800" dirty="0" smtClean="0"/>
              <a:t/>
            </a:r>
            <a:br>
              <a:rPr lang="en-US" altLang="zh-TW" sz="4800" dirty="0" smtClean="0"/>
            </a:br>
            <a:r>
              <a:rPr lang="zh-TW" altLang="en-US" sz="4800" dirty="0" smtClean="0"/>
              <a:t>處理流程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17567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導師協助事項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注意學生身體狀況：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咳嗽、打噴嚏、有無發燒、是否就醫。</a:t>
            </a:r>
            <a:endParaRPr lang="en-US" altLang="zh-TW" sz="4000" dirty="0" smtClean="0"/>
          </a:p>
          <a:p>
            <a:r>
              <a:rPr lang="zh-TW" altLang="en-US" sz="4000" dirty="0" smtClean="0"/>
              <a:t>教室環境：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每日消毒、保持通風。</a:t>
            </a:r>
            <a:endParaRPr lang="en-US" altLang="zh-TW" sz="4000" dirty="0" smtClean="0"/>
          </a:p>
          <a:p>
            <a:r>
              <a:rPr lang="zh-TW" altLang="en-US" sz="4000" dirty="0" smtClean="0"/>
              <a:t>親師溝通與衛教宣導：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與家長建立良好的溝通管道，以能立即處理。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169823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其他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旅遊史調查：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了解寒假期間是否至中國大陸、香港、澳門、新加坡、泰國、日本、韓國等地旅行或轉機。</a:t>
            </a:r>
            <a:endParaRPr lang="en-US" altLang="zh-TW" sz="4000" dirty="0" smtClean="0"/>
          </a:p>
          <a:p>
            <a:r>
              <a:rPr lang="zh-TW" altLang="en-US" sz="4000" dirty="0" smtClean="0"/>
              <a:t>發燒通報：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教育處、衛生單位。</a:t>
            </a:r>
            <a:endParaRPr lang="en-US" altLang="zh-TW" sz="4000" dirty="0" smtClean="0"/>
          </a:p>
          <a:p>
            <a:r>
              <a:rPr lang="zh-TW" altLang="en-US" sz="4000" dirty="0"/>
              <a:t>教師</a:t>
            </a:r>
            <a:r>
              <a:rPr lang="zh-TW" altLang="en-US" sz="4000" dirty="0" smtClean="0"/>
              <a:t>自主健康管理：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每日量測體溫並登記。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414041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其他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若出現確診案例：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>(1)</a:t>
            </a:r>
            <a:r>
              <a:rPr lang="zh-TW" altLang="en-US" sz="4000" dirty="0" smtClean="0"/>
              <a:t>與確診病例一起上課之師生或其他活動接觸者，應居家隔離</a:t>
            </a:r>
            <a:r>
              <a:rPr lang="en-US" altLang="zh-TW" sz="4000" dirty="0" smtClean="0"/>
              <a:t>14</a:t>
            </a:r>
            <a:r>
              <a:rPr lang="zh-TW" altLang="en-US" sz="4000" dirty="0" smtClean="0"/>
              <a:t>天。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>(2)</a:t>
            </a:r>
            <a:r>
              <a:rPr lang="zh-TW" altLang="en-US" sz="4000" dirty="0" smtClean="0"/>
              <a:t>當學校出現確診病例，應暫停各項大型活動，取消跑班方式授課。</a:t>
            </a:r>
            <a:endParaRPr lang="en-US" altLang="zh-TW" sz="4000" dirty="0" smtClean="0"/>
          </a:p>
          <a:p>
            <a:r>
              <a:rPr lang="zh-TW" altLang="en-US" sz="4000" dirty="0"/>
              <a:t>停課</a:t>
            </a:r>
            <a:r>
              <a:rPr lang="zh-TW" altLang="en-US" sz="4000" dirty="0" smtClean="0"/>
              <a:t>標準：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一班有一位師生確診，該班停課。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43254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環境清潔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公共</a:t>
            </a:r>
            <a:r>
              <a:rPr lang="zh-TW" altLang="en-US" sz="4000" dirty="0"/>
              <a:t>區域</a:t>
            </a:r>
            <a:r>
              <a:rPr lang="zh-TW" altLang="en-US" sz="4000" dirty="0" smtClean="0"/>
              <a:t>消毒：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r>
              <a:rPr lang="en-US" altLang="zh-TW" sz="4000" dirty="0" smtClean="0"/>
              <a:t>(1)</a:t>
            </a:r>
            <a:r>
              <a:rPr lang="zh-TW" altLang="en-US" sz="4000" dirty="0" smtClean="0"/>
              <a:t>寒假期間，已由總務處進行消毒工作。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>(2)</a:t>
            </a:r>
            <a:r>
              <a:rPr lang="zh-TW" altLang="en-US" sz="4000" dirty="0" smtClean="0"/>
              <a:t>請打掃廁所班級加強廁所門把消毒。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>(3)</a:t>
            </a:r>
            <a:r>
              <a:rPr lang="zh-TW" altLang="en-US" sz="4000" dirty="0" smtClean="0"/>
              <a:t>請打掃辦公處室班級增加清理垃圾與回收物之頻率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149834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環境清潔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每日例行消毒：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r>
              <a:rPr lang="zh-TW" altLang="en-US" sz="4000" dirty="0" smtClean="0"/>
              <a:t>各班每天請同學使用稀釋之漂白水擦拭桌面、講桌、餐桌、門把等。</a:t>
            </a:r>
            <a:endParaRPr lang="en-US" altLang="zh-TW" sz="4000" dirty="0"/>
          </a:p>
          <a:p>
            <a:r>
              <a:rPr lang="zh-TW" altLang="en-US" sz="4000" dirty="0" smtClean="0"/>
              <a:t>漂白水稀釋比例：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b="1" dirty="0" smtClean="0">
                <a:solidFill>
                  <a:srgbClr val="339933"/>
                </a:solidFill>
              </a:rPr>
              <a:t>一</a:t>
            </a:r>
            <a:r>
              <a:rPr lang="zh-TW" altLang="en-US" sz="4000" b="1" dirty="0">
                <a:solidFill>
                  <a:srgbClr val="339933"/>
                </a:solidFill>
              </a:rPr>
              <a:t>瓶蓋</a:t>
            </a:r>
            <a:r>
              <a:rPr lang="zh-TW" altLang="en-US" sz="4000" dirty="0"/>
              <a:t>漂白水加</a:t>
            </a:r>
            <a:r>
              <a:rPr lang="zh-TW" altLang="en-US" sz="4000" dirty="0" smtClean="0"/>
              <a:t>水泡成</a:t>
            </a:r>
            <a:r>
              <a:rPr lang="zh-TW" altLang="en-US" sz="4000" b="1" dirty="0" smtClean="0">
                <a:solidFill>
                  <a:srgbClr val="339933"/>
                </a:solidFill>
              </a:rPr>
              <a:t>一桶</a:t>
            </a:r>
            <a:r>
              <a:rPr lang="zh-TW" altLang="en-US" sz="4000" dirty="0" smtClean="0"/>
              <a:t>水。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31034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980B131-C6A4-4B24-B600-FB122C9A5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上學</a:t>
            </a:r>
            <a:r>
              <a:rPr lang="zh-TW" altLang="en-US" sz="6600" dirty="0" smtClean="0"/>
              <a:t>流</a:t>
            </a:r>
            <a:r>
              <a:rPr lang="zh-TW" altLang="en-US" sz="6600" dirty="0" smtClean="0"/>
              <a:t>程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F227365-0BDF-4E9B-8539-602B6DF4F5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9989574" cy="705465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量測體溫</a:t>
            </a:r>
            <a:r>
              <a:rPr lang="zh-TW" altLang="en-US" sz="4000" dirty="0" smtClean="0"/>
              <a:t>配置圖</a:t>
            </a:r>
            <a:endParaRPr lang="en-US" altLang="zh-TW" sz="4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3569110" y="2418735"/>
            <a:ext cx="432127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校門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149215" y="4405633"/>
            <a:ext cx="363791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/>
              <a:t>七年級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5260257" y="4405633"/>
            <a:ext cx="363791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 smtClean="0"/>
              <a:t>八年級</a:t>
            </a:r>
            <a:endParaRPr lang="zh-TW" altLang="en-US" sz="36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6376222" y="4405633"/>
            <a:ext cx="363791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 smtClean="0"/>
              <a:t>九年級</a:t>
            </a:r>
            <a:endParaRPr lang="zh-TW" altLang="en-US" sz="3600" dirty="0"/>
          </a:p>
        </p:txBody>
      </p:sp>
      <p:sp>
        <p:nvSpPr>
          <p:cNvPr id="8" name="向下箭號 7"/>
          <p:cNvSpPr/>
          <p:nvPr/>
        </p:nvSpPr>
        <p:spPr>
          <a:xfrm>
            <a:off x="4552336" y="2920180"/>
            <a:ext cx="535858" cy="1213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7590509" y="4446366"/>
            <a:ext cx="363791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/>
              <a:t>休息區</a:t>
            </a:r>
          </a:p>
        </p:txBody>
      </p:sp>
      <p:sp>
        <p:nvSpPr>
          <p:cNvPr id="10" name="向下箭號 9"/>
          <p:cNvSpPr/>
          <p:nvPr/>
        </p:nvSpPr>
        <p:spPr>
          <a:xfrm rot="19786992">
            <a:off x="5258911" y="2920180"/>
            <a:ext cx="535858" cy="1213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 rot="18491194">
            <a:off x="6108293" y="2723913"/>
            <a:ext cx="535858" cy="1716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8229600" y="3339605"/>
            <a:ext cx="2551471" cy="255147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9039533" y="4497966"/>
            <a:ext cx="9316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樓梯</a:t>
            </a:r>
          </a:p>
        </p:txBody>
      </p:sp>
      <p:sp>
        <p:nvSpPr>
          <p:cNvPr id="14" name="矩形 13"/>
          <p:cNvSpPr/>
          <p:nvPr/>
        </p:nvSpPr>
        <p:spPr>
          <a:xfrm>
            <a:off x="899652" y="4280444"/>
            <a:ext cx="2787445" cy="18795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1827572" y="5076253"/>
            <a:ext cx="9316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學輔處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316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C22818C-B7B5-4E06-9C68-275D081A6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上學流程</a:t>
            </a:r>
            <a:endParaRPr lang="zh-TW" altLang="en-US" sz="6600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5401867"/>
              </p:ext>
            </p:extLst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988142" y="4321277"/>
            <a:ext cx="3628103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額溫低於</a:t>
            </a:r>
            <a:r>
              <a:rPr lang="en-US" altLang="zh-TW" sz="4000" dirty="0" smtClean="0"/>
              <a:t>37.5</a:t>
            </a:r>
            <a:r>
              <a:rPr lang="zh-TW" altLang="en-US" sz="4000" dirty="0" smtClean="0"/>
              <a:t>度</a:t>
            </a:r>
            <a:endParaRPr lang="en-US" altLang="zh-TW" sz="4000" dirty="0" smtClean="0"/>
          </a:p>
          <a:p>
            <a:r>
              <a:rPr lang="zh-TW" altLang="en-US" sz="4000" dirty="0"/>
              <a:t>耳溫</a:t>
            </a:r>
            <a:r>
              <a:rPr lang="zh-TW" altLang="en-US" sz="4000" dirty="0" smtClean="0"/>
              <a:t>低於</a:t>
            </a:r>
            <a:r>
              <a:rPr lang="en-US" altLang="zh-TW" sz="4000" dirty="0" smtClean="0"/>
              <a:t>38</a:t>
            </a:r>
            <a:r>
              <a:rPr lang="zh-TW" altLang="en-US" sz="4000" dirty="0" smtClean="0"/>
              <a:t>度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3722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C22818C-B7B5-4E06-9C68-275D081A6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上學流程</a:t>
            </a:r>
            <a:endParaRPr lang="zh-TW" altLang="en-US" sz="6600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5730533"/>
              </p:ext>
            </p:extLst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988142" y="4321277"/>
            <a:ext cx="3628103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額溫高於</a:t>
            </a:r>
            <a:r>
              <a:rPr lang="en-US" altLang="zh-TW" sz="4000" dirty="0" smtClean="0"/>
              <a:t>37.5</a:t>
            </a:r>
            <a:r>
              <a:rPr lang="zh-TW" altLang="en-US" sz="4000" dirty="0" smtClean="0"/>
              <a:t>度</a:t>
            </a:r>
            <a:endParaRPr lang="en-US" altLang="zh-TW" sz="4000" dirty="0" smtClean="0"/>
          </a:p>
          <a:p>
            <a:r>
              <a:rPr lang="zh-TW" altLang="en-US" sz="4000" dirty="0"/>
              <a:t>耳</a:t>
            </a:r>
            <a:r>
              <a:rPr lang="zh-TW" altLang="en-US" sz="4000" dirty="0" smtClean="0"/>
              <a:t>溫</a:t>
            </a:r>
            <a:r>
              <a:rPr lang="zh-TW" altLang="en-US" sz="4000" dirty="0"/>
              <a:t>高</a:t>
            </a:r>
            <a:r>
              <a:rPr lang="zh-TW" altLang="en-US" sz="4000" dirty="0" smtClean="0"/>
              <a:t>於</a:t>
            </a:r>
            <a:r>
              <a:rPr lang="en-US" altLang="zh-TW" sz="4000" dirty="0" smtClean="0"/>
              <a:t>38</a:t>
            </a:r>
            <a:r>
              <a:rPr lang="zh-TW" altLang="en-US" sz="4000" dirty="0" smtClean="0"/>
              <a:t>度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84353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C22818C-B7B5-4E06-9C68-275D081A6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/>
              <a:t>上學流程</a:t>
            </a:r>
            <a:endParaRPr lang="zh-TW" altLang="en-US" sz="6600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70532466"/>
              </p:ext>
            </p:extLst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988142" y="4321277"/>
            <a:ext cx="3628103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額溫低</a:t>
            </a:r>
            <a:r>
              <a:rPr lang="zh-TW" altLang="en-US" sz="4000" dirty="0"/>
              <a:t>於</a:t>
            </a:r>
            <a:r>
              <a:rPr lang="en-US" altLang="zh-TW" sz="4000" dirty="0" smtClean="0"/>
              <a:t>37.5</a:t>
            </a:r>
            <a:r>
              <a:rPr lang="zh-TW" altLang="en-US" sz="4000" dirty="0" smtClean="0"/>
              <a:t>度</a:t>
            </a:r>
            <a:endParaRPr lang="en-US" altLang="zh-TW" sz="4000" dirty="0" smtClean="0"/>
          </a:p>
          <a:p>
            <a:r>
              <a:rPr lang="zh-TW" altLang="en-US" sz="4000" dirty="0"/>
              <a:t>耳溫</a:t>
            </a:r>
            <a:r>
              <a:rPr lang="zh-TW" altLang="en-US" sz="4000" dirty="0" smtClean="0"/>
              <a:t>低</a:t>
            </a:r>
            <a:r>
              <a:rPr lang="zh-TW" altLang="en-US" sz="4000" dirty="0"/>
              <a:t>於</a:t>
            </a:r>
            <a:r>
              <a:rPr lang="en-US" altLang="zh-TW" sz="4000" dirty="0" smtClean="0"/>
              <a:t>38</a:t>
            </a:r>
            <a:r>
              <a:rPr lang="zh-TW" altLang="en-US" sz="4000" dirty="0" smtClean="0"/>
              <a:t>度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5307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個人衛生</a:t>
            </a:r>
            <a:endParaRPr lang="zh-TW" altLang="en-US" sz="6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ED7EC4-9F65-443F-B198-E3F8FC3E51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勤洗手：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各班準備肥皂，請學勤洗手，每次洗手應該要搓揉手部。</a:t>
            </a:r>
            <a:endParaRPr lang="en-US" altLang="zh-TW" sz="4000" dirty="0" smtClean="0"/>
          </a:p>
          <a:p>
            <a:r>
              <a:rPr lang="zh-TW" altLang="en-US" sz="4000" dirty="0"/>
              <a:t>備</a:t>
            </a:r>
            <a:r>
              <a:rPr lang="zh-TW" altLang="en-US" sz="4000" dirty="0" smtClean="0"/>
              <a:t>口罩、衛生紙、毛巾：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準備口罩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棉布口罩亦可</a:t>
            </a:r>
            <a:r>
              <a:rPr lang="en-US" altLang="zh-TW" sz="4000" dirty="0" smtClean="0"/>
              <a:t>)</a:t>
            </a:r>
            <a:r>
              <a:rPr lang="zh-TW" altLang="en-US" sz="4000" dirty="0" smtClean="0"/>
              <a:t>，但不需全天配戴。</a:t>
            </a:r>
            <a:endParaRPr lang="en-US" altLang="zh-TW" sz="4000" dirty="0" smtClean="0"/>
          </a:p>
          <a:p>
            <a:r>
              <a:rPr lang="zh-TW" altLang="en-US" sz="4000" dirty="0"/>
              <a:t>少</a:t>
            </a:r>
            <a:r>
              <a:rPr lang="zh-TW" altLang="en-US" sz="4000" dirty="0" smtClean="0"/>
              <a:t>摸口鼻眼：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減少病毒進入人體的機會。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28802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6AC05C8-2DE3-4410-A308-C1432CCF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 smtClean="0"/>
              <a:t>校外人士進校處理</a:t>
            </a:r>
            <a:endParaRPr lang="zh-TW" altLang="en-US" sz="6600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13562030"/>
              </p:ext>
            </p:extLst>
          </p:nvPr>
        </p:nvGraphicFramePr>
        <p:xfrm>
          <a:off x="1219200" y="1447800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4616245" y="4350773"/>
            <a:ext cx="3628103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於學輔處量體溫，並登記。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1955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371</TotalTime>
  <Words>152</Words>
  <Application>Microsoft Office PowerPoint</Application>
  <PresentationFormat>自訂</PresentationFormat>
  <Paragraphs>57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公正</vt:lpstr>
      <vt:lpstr>秀林國中因應嚴重特殊傳染性肺炎 處理流程</vt:lpstr>
      <vt:lpstr>環境清潔</vt:lpstr>
      <vt:lpstr>環境清潔</vt:lpstr>
      <vt:lpstr>上學流程</vt:lpstr>
      <vt:lpstr>上學流程</vt:lpstr>
      <vt:lpstr>上學流程</vt:lpstr>
      <vt:lpstr>上學流程</vt:lpstr>
      <vt:lpstr>個人衛生</vt:lpstr>
      <vt:lpstr>校外人士進校處理</vt:lpstr>
      <vt:lpstr>導師協助事項</vt:lpstr>
      <vt:lpstr>其他</vt:lpstr>
      <vt:lpstr>其他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108年村校暨學區 聯合運動會</dc:title>
  <dc:creator>德威 周</dc:creator>
  <cp:lastModifiedBy>USER</cp:lastModifiedBy>
  <cp:revision>29</cp:revision>
  <cp:lastPrinted>2020-02-24T01:33:43Z</cp:lastPrinted>
  <dcterms:created xsi:type="dcterms:W3CDTF">2019-11-12T23:11:30Z</dcterms:created>
  <dcterms:modified xsi:type="dcterms:W3CDTF">2020-02-24T04:54:55Z</dcterms:modified>
</cp:coreProperties>
</file>