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70" r:id="rId3"/>
    <p:sldId id="278" r:id="rId4"/>
    <p:sldId id="265" r:id="rId5"/>
    <p:sldId id="291" r:id="rId6"/>
    <p:sldId id="261" r:id="rId7"/>
    <p:sldId id="283" r:id="rId8"/>
    <p:sldId id="266" r:id="rId9"/>
  </p:sldIdLst>
  <p:sldSz cx="9144000" cy="5143500" type="screen16x9"/>
  <p:notesSz cx="9926638" cy="6797675"/>
  <p:embeddedFontLst>
    <p:embeddedFont>
      <p:font typeface="Fira Sans Extra Condensed SemiBold" charset="0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  <p:boldItalic r:id="rId18"/>
    </p:embeddedFont>
    <p:embeddedFont>
      <p:font typeface="Fira Sans Extra Condensed Medium" charset="0"/>
      <p:regular r:id="rId19"/>
      <p:bold r:id="rId20"/>
      <p:italic r:id="rId21"/>
      <p:boldItalic r:id="rId22"/>
    </p:embeddedFont>
    <p:embeddedFont>
      <p:font typeface="微軟正黑體" pitchFamily="34" charset="-12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D2"/>
    <a:srgbClr val="E8FFD1"/>
    <a:srgbClr val="FF9900"/>
    <a:srgbClr val="F4C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3DB84DA-0503-46F3-BEF0-2CFECC145194}">
  <a:tblStyle styleId="{A3DB84DA-0503-46F3-BEF0-2CFECC1451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55" autoAdjust="0"/>
  </p:normalViewPr>
  <p:slideViewPr>
    <p:cSldViewPr snapToGrid="0">
      <p:cViewPr>
        <p:scale>
          <a:sx n="91" d="100"/>
          <a:sy n="91" d="100"/>
        </p:scale>
        <p:origin x="-93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8923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962c8e87bf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10880afcc5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10880afcc50_0_6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10880afcc5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10880afcc50_0_4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1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886c4a08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886c4a086_0_1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886c4a08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886c4a086_0_1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86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0880afcc5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0880afcc50_0_7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g10880afcc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8" name="Google Shape;3308;g10880afcc50_0_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32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0880afcc5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10880afcc50_0_3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7200" y="1116125"/>
            <a:ext cx="3312600" cy="21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" y="3464025"/>
            <a:ext cx="29301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457200" y="411475"/>
            <a:ext cx="8229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ctrTitle"/>
          </p:nvPr>
        </p:nvSpPr>
        <p:spPr>
          <a:xfrm>
            <a:off x="457199" y="1116125"/>
            <a:ext cx="3532843" cy="21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5000" b="1" dirty="0"/>
              <a:t>中輟生</a:t>
            </a:r>
            <a:r>
              <a:rPr lang="en-US" altLang="zh-TW" sz="5000" b="1" dirty="0"/>
              <a:t/>
            </a:r>
            <a:br>
              <a:rPr lang="en-US" altLang="zh-TW" sz="5000" b="1" dirty="0"/>
            </a:br>
            <a:r>
              <a:rPr lang="zh-TW" altLang="en-US" sz="5000" b="1" dirty="0"/>
              <a:t>通報及復學</a:t>
            </a:r>
            <a:r>
              <a:rPr lang="en-US" altLang="zh-TW" sz="5000" b="1" dirty="0"/>
              <a:t/>
            </a:r>
            <a:br>
              <a:rPr lang="en-US" altLang="zh-TW" sz="5000" b="1" dirty="0"/>
            </a:br>
            <a:r>
              <a:rPr lang="zh-TW" altLang="en-US" sz="5000" b="1" dirty="0"/>
              <a:t>注意事項</a:t>
            </a:r>
            <a:endParaRPr sz="5000" b="1" dirty="0"/>
          </a:p>
        </p:txBody>
      </p:sp>
      <p:sp>
        <p:nvSpPr>
          <p:cNvPr id="53" name="Google Shape;53;p17"/>
          <p:cNvSpPr txBox="1">
            <a:spLocks noGrp="1"/>
          </p:cNvSpPr>
          <p:nvPr>
            <p:ph type="subTitle" idx="1"/>
          </p:nvPr>
        </p:nvSpPr>
        <p:spPr>
          <a:xfrm>
            <a:off x="457199" y="3464025"/>
            <a:ext cx="3040213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2022.9.22.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花蓮縣教育處學管科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陳巧齡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#232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、蔡怡欣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#235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4" name="Google Shape;54;p17"/>
          <p:cNvGrpSpPr/>
          <p:nvPr/>
        </p:nvGrpSpPr>
        <p:grpSpPr>
          <a:xfrm>
            <a:off x="4386251" y="599962"/>
            <a:ext cx="4300640" cy="3943576"/>
            <a:chOff x="4386251" y="599962"/>
            <a:chExt cx="4300640" cy="3943576"/>
          </a:xfrm>
        </p:grpSpPr>
        <p:sp>
          <p:nvSpPr>
            <p:cNvPr id="55" name="Google Shape;55;p17"/>
            <p:cNvSpPr/>
            <p:nvPr/>
          </p:nvSpPr>
          <p:spPr>
            <a:xfrm>
              <a:off x="4386251" y="599962"/>
              <a:ext cx="4300640" cy="2935247"/>
            </a:xfrm>
            <a:custGeom>
              <a:avLst/>
              <a:gdLst/>
              <a:ahLst/>
              <a:cxnLst/>
              <a:rect l="l" t="t" r="r" b="b"/>
              <a:pathLst>
                <a:path w="57886" h="39508" extrusionOk="0">
                  <a:moveTo>
                    <a:pt x="38687" y="1"/>
                  </a:moveTo>
                  <a:cubicBezTo>
                    <a:pt x="37228" y="1"/>
                    <a:pt x="35776" y="321"/>
                    <a:pt x="34406" y="887"/>
                  </a:cubicBezTo>
                  <a:lnTo>
                    <a:pt x="29333" y="2968"/>
                  </a:lnTo>
                  <a:cubicBezTo>
                    <a:pt x="25073" y="4724"/>
                    <a:pt x="20553" y="5635"/>
                    <a:pt x="15968" y="5635"/>
                  </a:cubicBezTo>
                  <a:lnTo>
                    <a:pt x="13854" y="5635"/>
                  </a:lnTo>
                  <a:cubicBezTo>
                    <a:pt x="11643" y="5635"/>
                    <a:pt x="9464" y="6220"/>
                    <a:pt x="7610" y="7423"/>
                  </a:cubicBezTo>
                  <a:cubicBezTo>
                    <a:pt x="5009" y="9114"/>
                    <a:pt x="3155" y="11846"/>
                    <a:pt x="2602" y="15033"/>
                  </a:cubicBezTo>
                  <a:lnTo>
                    <a:pt x="1074" y="24041"/>
                  </a:lnTo>
                  <a:cubicBezTo>
                    <a:pt x="1" y="30382"/>
                    <a:pt x="4163" y="36431"/>
                    <a:pt x="10472" y="37667"/>
                  </a:cubicBezTo>
                  <a:lnTo>
                    <a:pt x="16358" y="38837"/>
                  </a:lnTo>
                  <a:cubicBezTo>
                    <a:pt x="18663" y="39286"/>
                    <a:pt x="20985" y="39507"/>
                    <a:pt x="23295" y="39507"/>
                  </a:cubicBezTo>
                  <a:cubicBezTo>
                    <a:pt x="30861" y="39507"/>
                    <a:pt x="38292" y="37135"/>
                    <a:pt x="44520" y="32626"/>
                  </a:cubicBezTo>
                  <a:lnTo>
                    <a:pt x="51317" y="27651"/>
                  </a:lnTo>
                  <a:cubicBezTo>
                    <a:pt x="57105" y="23456"/>
                    <a:pt x="57886" y="15163"/>
                    <a:pt x="53008" y="9960"/>
                  </a:cubicBezTo>
                  <a:lnTo>
                    <a:pt x="47024" y="3586"/>
                  </a:lnTo>
                  <a:cubicBezTo>
                    <a:pt x="44943" y="1342"/>
                    <a:pt x="42049" y="106"/>
                    <a:pt x="39089" y="9"/>
                  </a:cubicBezTo>
                  <a:cubicBezTo>
                    <a:pt x="38955" y="3"/>
                    <a:pt x="38821" y="1"/>
                    <a:pt x="3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5118339" y="1110358"/>
              <a:ext cx="251340" cy="217536"/>
            </a:xfrm>
            <a:custGeom>
              <a:avLst/>
              <a:gdLst/>
              <a:ahLst/>
              <a:cxnLst/>
              <a:rect l="l" t="t" r="r" b="b"/>
              <a:pathLst>
                <a:path w="3383" h="2928" extrusionOk="0">
                  <a:moveTo>
                    <a:pt x="1691" y="1"/>
                  </a:moveTo>
                  <a:cubicBezTo>
                    <a:pt x="748" y="1"/>
                    <a:pt x="0" y="651"/>
                    <a:pt x="0" y="1464"/>
                  </a:cubicBezTo>
                  <a:cubicBezTo>
                    <a:pt x="0" y="2244"/>
                    <a:pt x="748" y="2927"/>
                    <a:pt x="1691" y="2927"/>
                  </a:cubicBezTo>
                  <a:cubicBezTo>
                    <a:pt x="2634" y="2927"/>
                    <a:pt x="3382" y="2244"/>
                    <a:pt x="3382" y="1464"/>
                  </a:cubicBezTo>
                  <a:cubicBezTo>
                    <a:pt x="3382" y="651"/>
                    <a:pt x="2634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5004744" y="761699"/>
              <a:ext cx="565459" cy="510630"/>
            </a:xfrm>
            <a:custGeom>
              <a:avLst/>
              <a:gdLst/>
              <a:ahLst/>
              <a:cxnLst/>
              <a:rect l="l" t="t" r="r" b="b"/>
              <a:pathLst>
                <a:path w="7611" h="6873" extrusionOk="0">
                  <a:moveTo>
                    <a:pt x="4487" y="0"/>
                  </a:moveTo>
                  <a:cubicBezTo>
                    <a:pt x="4195" y="0"/>
                    <a:pt x="3890" y="33"/>
                    <a:pt x="3578" y="108"/>
                  </a:cubicBezTo>
                  <a:cubicBezTo>
                    <a:pt x="1464" y="629"/>
                    <a:pt x="1" y="4043"/>
                    <a:pt x="3838" y="6417"/>
                  </a:cubicBezTo>
                  <a:cubicBezTo>
                    <a:pt x="4348" y="6735"/>
                    <a:pt x="4787" y="6873"/>
                    <a:pt x="5165" y="6873"/>
                  </a:cubicBezTo>
                  <a:cubicBezTo>
                    <a:pt x="7610" y="6873"/>
                    <a:pt x="7513" y="1116"/>
                    <a:pt x="7513" y="1116"/>
                  </a:cubicBezTo>
                  <a:cubicBezTo>
                    <a:pt x="7513" y="1116"/>
                    <a:pt x="6207" y="0"/>
                    <a:pt x="4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4453932" y="4231796"/>
              <a:ext cx="4119435" cy="311742"/>
            </a:xfrm>
            <a:custGeom>
              <a:avLst/>
              <a:gdLst/>
              <a:ahLst/>
              <a:cxnLst/>
              <a:rect l="l" t="t" r="r" b="b"/>
              <a:pathLst>
                <a:path w="55447" h="4196" extrusionOk="0">
                  <a:moveTo>
                    <a:pt x="27707" y="1"/>
                  </a:moveTo>
                  <a:cubicBezTo>
                    <a:pt x="12390" y="1"/>
                    <a:pt x="0" y="944"/>
                    <a:pt x="0" y="2082"/>
                  </a:cubicBezTo>
                  <a:cubicBezTo>
                    <a:pt x="0" y="3253"/>
                    <a:pt x="12390" y="4196"/>
                    <a:pt x="27707" y="4196"/>
                  </a:cubicBezTo>
                  <a:cubicBezTo>
                    <a:pt x="43024" y="4196"/>
                    <a:pt x="55446" y="3253"/>
                    <a:pt x="55446" y="2082"/>
                  </a:cubicBezTo>
                  <a:cubicBezTo>
                    <a:pt x="55446" y="944"/>
                    <a:pt x="43024" y="1"/>
                    <a:pt x="27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6345667" y="2390805"/>
              <a:ext cx="473556" cy="1285452"/>
            </a:xfrm>
            <a:custGeom>
              <a:avLst/>
              <a:gdLst/>
              <a:ahLst/>
              <a:cxnLst/>
              <a:rect l="l" t="t" r="r" b="b"/>
              <a:pathLst>
                <a:path w="6374" h="17302" extrusionOk="0">
                  <a:moveTo>
                    <a:pt x="2049" y="1"/>
                  </a:moveTo>
                  <a:cubicBezTo>
                    <a:pt x="2049" y="1"/>
                    <a:pt x="1463" y="4033"/>
                    <a:pt x="748" y="8423"/>
                  </a:cubicBezTo>
                  <a:cubicBezTo>
                    <a:pt x="0" y="12846"/>
                    <a:pt x="4033" y="17301"/>
                    <a:pt x="4033" y="17301"/>
                  </a:cubicBezTo>
                  <a:cubicBezTo>
                    <a:pt x="4033" y="17301"/>
                    <a:pt x="6374" y="14635"/>
                    <a:pt x="5951" y="11740"/>
                  </a:cubicBezTo>
                  <a:cubicBezTo>
                    <a:pt x="5073" y="5822"/>
                    <a:pt x="2049" y="1"/>
                    <a:pt x="2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6082297" y="3386188"/>
              <a:ext cx="524374" cy="515830"/>
            </a:xfrm>
            <a:custGeom>
              <a:avLst/>
              <a:gdLst/>
              <a:ahLst/>
              <a:cxnLst/>
              <a:rect l="l" t="t" r="r" b="b"/>
              <a:pathLst>
                <a:path w="7058" h="6943" extrusionOk="0">
                  <a:moveTo>
                    <a:pt x="0" y="1"/>
                  </a:moveTo>
                  <a:cubicBezTo>
                    <a:pt x="0" y="1"/>
                    <a:pt x="1187" y="6943"/>
                    <a:pt x="6309" y="6943"/>
                  </a:cubicBezTo>
                  <a:cubicBezTo>
                    <a:pt x="6549" y="6943"/>
                    <a:pt x="6799" y="6927"/>
                    <a:pt x="7057" y="6895"/>
                  </a:cubicBezTo>
                  <a:cubicBezTo>
                    <a:pt x="7057" y="6895"/>
                    <a:pt x="5594" y="84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6729764" y="3202609"/>
              <a:ext cx="347998" cy="717615"/>
            </a:xfrm>
            <a:custGeom>
              <a:avLst/>
              <a:gdLst/>
              <a:ahLst/>
              <a:cxnLst/>
              <a:rect l="l" t="t" r="r" b="b"/>
              <a:pathLst>
                <a:path w="4684" h="9659" extrusionOk="0">
                  <a:moveTo>
                    <a:pt x="3936" y="0"/>
                  </a:moveTo>
                  <a:cubicBezTo>
                    <a:pt x="1" y="3870"/>
                    <a:pt x="456" y="9431"/>
                    <a:pt x="456" y="9659"/>
                  </a:cubicBezTo>
                  <a:cubicBezTo>
                    <a:pt x="456" y="9659"/>
                    <a:pt x="2797" y="8846"/>
                    <a:pt x="3415" y="7155"/>
                  </a:cubicBezTo>
                  <a:cubicBezTo>
                    <a:pt x="4683" y="3643"/>
                    <a:pt x="3936" y="1"/>
                    <a:pt x="3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6538904" y="2977946"/>
              <a:ext cx="147476" cy="1186343"/>
            </a:xfrm>
            <a:custGeom>
              <a:avLst/>
              <a:gdLst/>
              <a:ahLst/>
              <a:cxnLst/>
              <a:rect l="l" t="t" r="r" b="b"/>
              <a:pathLst>
                <a:path w="1985" h="15968" fill="none" extrusionOk="0">
                  <a:moveTo>
                    <a:pt x="1" y="0"/>
                  </a:moveTo>
                  <a:cubicBezTo>
                    <a:pt x="1" y="0"/>
                    <a:pt x="1984" y="10439"/>
                    <a:pt x="1984" y="15967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6331106" y="3666498"/>
              <a:ext cx="345620" cy="299632"/>
            </a:xfrm>
            <a:custGeom>
              <a:avLst/>
              <a:gdLst/>
              <a:ahLst/>
              <a:cxnLst/>
              <a:rect l="l" t="t" r="r" b="b"/>
              <a:pathLst>
                <a:path w="4652" h="4033" fill="none" extrusionOk="0">
                  <a:moveTo>
                    <a:pt x="1" y="0"/>
                  </a:moveTo>
                  <a:cubicBezTo>
                    <a:pt x="1" y="0"/>
                    <a:pt x="3903" y="2862"/>
                    <a:pt x="4651" y="4033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6686303" y="3581952"/>
              <a:ext cx="210255" cy="444581"/>
            </a:xfrm>
            <a:custGeom>
              <a:avLst/>
              <a:gdLst/>
              <a:ahLst/>
              <a:cxnLst/>
              <a:rect l="l" t="t" r="r" b="b"/>
              <a:pathLst>
                <a:path w="2830" h="5984" fill="none" extrusionOk="0">
                  <a:moveTo>
                    <a:pt x="2830" y="0"/>
                  </a:moveTo>
                  <a:cubicBezTo>
                    <a:pt x="2830" y="0"/>
                    <a:pt x="1496" y="4325"/>
                    <a:pt x="0" y="5984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6509930" y="4062705"/>
              <a:ext cx="355204" cy="304461"/>
            </a:xfrm>
            <a:custGeom>
              <a:avLst/>
              <a:gdLst/>
              <a:ahLst/>
              <a:cxnLst/>
              <a:rect l="l" t="t" r="r" b="b"/>
              <a:pathLst>
                <a:path w="4781" h="4098" extrusionOk="0">
                  <a:moveTo>
                    <a:pt x="0" y="0"/>
                  </a:moveTo>
                  <a:lnTo>
                    <a:pt x="1171" y="4098"/>
                  </a:lnTo>
                  <a:lnTo>
                    <a:pt x="3675" y="4098"/>
                  </a:lnTo>
                  <a:lnTo>
                    <a:pt x="4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6529246" y="4125482"/>
              <a:ext cx="311742" cy="74"/>
            </a:xfrm>
            <a:custGeom>
              <a:avLst/>
              <a:gdLst/>
              <a:ahLst/>
              <a:cxnLst/>
              <a:rect l="l" t="t" r="r" b="b"/>
              <a:pathLst>
                <a:path w="4196" h="1" fill="none" extrusionOk="0">
                  <a:moveTo>
                    <a:pt x="1" y="1"/>
                  </a:moveTo>
                  <a:lnTo>
                    <a:pt x="4196" y="1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5973605" y="706870"/>
              <a:ext cx="1423121" cy="843323"/>
            </a:xfrm>
            <a:custGeom>
              <a:avLst/>
              <a:gdLst/>
              <a:ahLst/>
              <a:cxnLst/>
              <a:rect l="l" t="t" r="r" b="b"/>
              <a:pathLst>
                <a:path w="19155" h="11351" fill="none" extrusionOk="0">
                  <a:moveTo>
                    <a:pt x="19154" y="11350"/>
                  </a:moveTo>
                  <a:cubicBezTo>
                    <a:pt x="19154" y="11350"/>
                    <a:pt x="18894" y="6440"/>
                    <a:pt x="14894" y="5399"/>
                  </a:cubicBezTo>
                  <a:cubicBezTo>
                    <a:pt x="10927" y="4358"/>
                    <a:pt x="8455" y="8261"/>
                    <a:pt x="10829" y="8488"/>
                  </a:cubicBezTo>
                  <a:cubicBezTo>
                    <a:pt x="13171" y="8749"/>
                    <a:pt x="12943" y="2277"/>
                    <a:pt x="9203" y="1887"/>
                  </a:cubicBezTo>
                  <a:cubicBezTo>
                    <a:pt x="6341" y="1594"/>
                    <a:pt x="4845" y="5236"/>
                    <a:pt x="6471" y="5627"/>
                  </a:cubicBezTo>
                  <a:cubicBezTo>
                    <a:pt x="8065" y="5984"/>
                    <a:pt x="5854" y="1"/>
                    <a:pt x="0" y="2570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6896479" y="828266"/>
              <a:ext cx="99110" cy="89228"/>
            </a:xfrm>
            <a:custGeom>
              <a:avLst/>
              <a:gdLst/>
              <a:ahLst/>
              <a:cxnLst/>
              <a:rect l="l" t="t" r="r" b="b"/>
              <a:pathLst>
                <a:path w="1334" h="1201" extrusionOk="0">
                  <a:moveTo>
                    <a:pt x="684" y="0"/>
                  </a:moveTo>
                  <a:cubicBezTo>
                    <a:pt x="519" y="0"/>
                    <a:pt x="350" y="66"/>
                    <a:pt x="228" y="188"/>
                  </a:cubicBezTo>
                  <a:cubicBezTo>
                    <a:pt x="1" y="416"/>
                    <a:pt x="1" y="806"/>
                    <a:pt x="261" y="1033"/>
                  </a:cubicBezTo>
                  <a:cubicBezTo>
                    <a:pt x="371" y="1143"/>
                    <a:pt x="519" y="1200"/>
                    <a:pt x="668" y="1200"/>
                  </a:cubicBezTo>
                  <a:cubicBezTo>
                    <a:pt x="828" y="1200"/>
                    <a:pt x="989" y="1135"/>
                    <a:pt x="1106" y="1001"/>
                  </a:cubicBezTo>
                  <a:cubicBezTo>
                    <a:pt x="1334" y="773"/>
                    <a:pt x="1334" y="383"/>
                    <a:pt x="1074" y="155"/>
                  </a:cubicBezTo>
                  <a:cubicBezTo>
                    <a:pt x="968" y="50"/>
                    <a:pt x="827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6575160" y="1001666"/>
              <a:ext cx="135365" cy="99110"/>
            </a:xfrm>
            <a:custGeom>
              <a:avLst/>
              <a:gdLst/>
              <a:ahLst/>
              <a:cxnLst/>
              <a:rect l="l" t="t" r="r" b="b"/>
              <a:pathLst>
                <a:path w="1822" h="1334" extrusionOk="0">
                  <a:moveTo>
                    <a:pt x="0" y="0"/>
                  </a:moveTo>
                  <a:lnTo>
                    <a:pt x="1074" y="1333"/>
                  </a:lnTo>
                  <a:lnTo>
                    <a:pt x="1822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7058365" y="1201219"/>
              <a:ext cx="91903" cy="83805"/>
            </a:xfrm>
            <a:custGeom>
              <a:avLst/>
              <a:gdLst/>
              <a:ahLst/>
              <a:cxnLst/>
              <a:rect l="l" t="t" r="r" b="b"/>
              <a:pathLst>
                <a:path w="1237" h="1128" extrusionOk="0">
                  <a:moveTo>
                    <a:pt x="623" y="1"/>
                  </a:moveTo>
                  <a:cubicBezTo>
                    <a:pt x="474" y="1"/>
                    <a:pt x="329" y="58"/>
                    <a:pt x="228" y="176"/>
                  </a:cubicBezTo>
                  <a:cubicBezTo>
                    <a:pt x="0" y="404"/>
                    <a:pt x="0" y="761"/>
                    <a:pt x="228" y="956"/>
                  </a:cubicBezTo>
                  <a:cubicBezTo>
                    <a:pt x="342" y="1070"/>
                    <a:pt x="488" y="1127"/>
                    <a:pt x="635" y="1127"/>
                  </a:cubicBezTo>
                  <a:cubicBezTo>
                    <a:pt x="781" y="1127"/>
                    <a:pt x="927" y="1070"/>
                    <a:pt x="1041" y="956"/>
                  </a:cubicBezTo>
                  <a:cubicBezTo>
                    <a:pt x="1236" y="729"/>
                    <a:pt x="1236" y="371"/>
                    <a:pt x="1008" y="143"/>
                  </a:cubicBezTo>
                  <a:cubicBezTo>
                    <a:pt x="899" y="50"/>
                    <a:pt x="760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5570117" y="3898442"/>
              <a:ext cx="241682" cy="471179"/>
            </a:xfrm>
            <a:custGeom>
              <a:avLst/>
              <a:gdLst/>
              <a:ahLst/>
              <a:cxnLst/>
              <a:rect l="l" t="t" r="r" b="b"/>
              <a:pathLst>
                <a:path w="3253" h="6342" extrusionOk="0">
                  <a:moveTo>
                    <a:pt x="3252" y="0"/>
                  </a:moveTo>
                  <a:lnTo>
                    <a:pt x="0" y="293"/>
                  </a:lnTo>
                  <a:lnTo>
                    <a:pt x="1171" y="6016"/>
                  </a:lnTo>
                  <a:lnTo>
                    <a:pt x="2927" y="6341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5613579" y="4306684"/>
              <a:ext cx="393912" cy="118501"/>
            </a:xfrm>
            <a:custGeom>
              <a:avLst/>
              <a:gdLst/>
              <a:ahLst/>
              <a:cxnLst/>
              <a:rect l="l" t="t" r="r" b="b"/>
              <a:pathLst>
                <a:path w="5302" h="1595" extrusionOk="0">
                  <a:moveTo>
                    <a:pt x="456" y="1"/>
                  </a:moveTo>
                  <a:lnTo>
                    <a:pt x="98" y="1042"/>
                  </a:lnTo>
                  <a:cubicBezTo>
                    <a:pt x="1" y="1302"/>
                    <a:pt x="196" y="1594"/>
                    <a:pt x="488" y="1594"/>
                  </a:cubicBezTo>
                  <a:lnTo>
                    <a:pt x="4976" y="1594"/>
                  </a:lnTo>
                  <a:cubicBezTo>
                    <a:pt x="5236" y="1594"/>
                    <a:pt x="5301" y="1237"/>
                    <a:pt x="5074" y="1139"/>
                  </a:cubicBezTo>
                  <a:lnTo>
                    <a:pt x="2440" y="164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4992708" y="3903271"/>
              <a:ext cx="292351" cy="466350"/>
            </a:xfrm>
            <a:custGeom>
              <a:avLst/>
              <a:gdLst/>
              <a:ahLst/>
              <a:cxnLst/>
              <a:rect l="l" t="t" r="r" b="b"/>
              <a:pathLst>
                <a:path w="3935" h="6277" extrusionOk="0">
                  <a:moveTo>
                    <a:pt x="3935" y="0"/>
                  </a:moveTo>
                  <a:lnTo>
                    <a:pt x="683" y="293"/>
                  </a:lnTo>
                  <a:lnTo>
                    <a:pt x="0" y="5951"/>
                  </a:lnTo>
                  <a:lnTo>
                    <a:pt x="1789" y="6276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4951624" y="4306684"/>
              <a:ext cx="393838" cy="118501"/>
            </a:xfrm>
            <a:custGeom>
              <a:avLst/>
              <a:gdLst/>
              <a:ahLst/>
              <a:cxnLst/>
              <a:rect l="l" t="t" r="r" b="b"/>
              <a:pathLst>
                <a:path w="5301" h="1595" extrusionOk="0">
                  <a:moveTo>
                    <a:pt x="423" y="1"/>
                  </a:moveTo>
                  <a:lnTo>
                    <a:pt x="98" y="1042"/>
                  </a:lnTo>
                  <a:cubicBezTo>
                    <a:pt x="0" y="1302"/>
                    <a:pt x="195" y="1594"/>
                    <a:pt x="456" y="1594"/>
                  </a:cubicBezTo>
                  <a:lnTo>
                    <a:pt x="4976" y="1594"/>
                  </a:lnTo>
                  <a:cubicBezTo>
                    <a:pt x="5236" y="1594"/>
                    <a:pt x="5301" y="1237"/>
                    <a:pt x="5041" y="1139"/>
                  </a:cubicBezTo>
                  <a:lnTo>
                    <a:pt x="2439" y="164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6212756" y="1394753"/>
              <a:ext cx="253792" cy="206169"/>
            </a:xfrm>
            <a:custGeom>
              <a:avLst/>
              <a:gdLst/>
              <a:ahLst/>
              <a:cxnLst/>
              <a:rect l="l" t="t" r="r" b="b"/>
              <a:pathLst>
                <a:path w="3416" h="2775" extrusionOk="0">
                  <a:moveTo>
                    <a:pt x="3167" y="1"/>
                  </a:moveTo>
                  <a:cubicBezTo>
                    <a:pt x="2670" y="1"/>
                    <a:pt x="846" y="823"/>
                    <a:pt x="846" y="823"/>
                  </a:cubicBezTo>
                  <a:cubicBezTo>
                    <a:pt x="846" y="823"/>
                    <a:pt x="879" y="237"/>
                    <a:pt x="651" y="237"/>
                  </a:cubicBezTo>
                  <a:cubicBezTo>
                    <a:pt x="649" y="237"/>
                    <a:pt x="647" y="237"/>
                    <a:pt x="644" y="237"/>
                  </a:cubicBezTo>
                  <a:cubicBezTo>
                    <a:pt x="415" y="237"/>
                    <a:pt x="1" y="1929"/>
                    <a:pt x="1" y="1929"/>
                  </a:cubicBezTo>
                  <a:lnTo>
                    <a:pt x="944" y="2774"/>
                  </a:lnTo>
                  <a:cubicBezTo>
                    <a:pt x="944" y="2774"/>
                    <a:pt x="1204" y="2611"/>
                    <a:pt x="1854" y="2059"/>
                  </a:cubicBezTo>
                  <a:cubicBezTo>
                    <a:pt x="2537" y="1506"/>
                    <a:pt x="3415" y="303"/>
                    <a:pt x="3285" y="42"/>
                  </a:cubicBezTo>
                  <a:cubicBezTo>
                    <a:pt x="3271" y="13"/>
                    <a:pt x="3229" y="1"/>
                    <a:pt x="3167" y="1"/>
                  </a:cubicBez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5294711" y="892901"/>
              <a:ext cx="374521" cy="454314"/>
            </a:xfrm>
            <a:custGeom>
              <a:avLst/>
              <a:gdLst/>
              <a:ahLst/>
              <a:cxnLst/>
              <a:rect l="l" t="t" r="r" b="b"/>
              <a:pathLst>
                <a:path w="5041" h="6115" extrusionOk="0">
                  <a:moveTo>
                    <a:pt x="5041" y="1"/>
                  </a:moveTo>
                  <a:lnTo>
                    <a:pt x="0" y="814"/>
                  </a:lnTo>
                  <a:lnTo>
                    <a:pt x="0" y="3578"/>
                  </a:lnTo>
                  <a:cubicBezTo>
                    <a:pt x="0" y="4976"/>
                    <a:pt x="1138" y="6114"/>
                    <a:pt x="2537" y="6114"/>
                  </a:cubicBezTo>
                  <a:cubicBezTo>
                    <a:pt x="3902" y="6114"/>
                    <a:pt x="5041" y="5009"/>
                    <a:pt x="5041" y="3610"/>
                  </a:cubicBezTo>
                  <a:lnTo>
                    <a:pt x="5041" y="3578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5202885" y="1049957"/>
              <a:ext cx="137743" cy="137817"/>
            </a:xfrm>
            <a:custGeom>
              <a:avLst/>
              <a:gdLst/>
              <a:ahLst/>
              <a:cxnLst/>
              <a:rect l="l" t="t" r="r" b="b"/>
              <a:pathLst>
                <a:path w="1854" h="1855" extrusionOk="0">
                  <a:moveTo>
                    <a:pt x="911" y="1"/>
                  </a:moveTo>
                  <a:cubicBezTo>
                    <a:pt x="391" y="1"/>
                    <a:pt x="0" y="423"/>
                    <a:pt x="0" y="911"/>
                  </a:cubicBezTo>
                  <a:cubicBezTo>
                    <a:pt x="0" y="1431"/>
                    <a:pt x="391" y="1854"/>
                    <a:pt x="911" y="1854"/>
                  </a:cubicBezTo>
                  <a:cubicBezTo>
                    <a:pt x="1431" y="1854"/>
                    <a:pt x="1854" y="1431"/>
                    <a:pt x="1854" y="911"/>
                  </a:cubicBezTo>
                  <a:cubicBezTo>
                    <a:pt x="1854" y="423"/>
                    <a:pt x="1431" y="1"/>
                    <a:pt x="911" y="1"/>
                  </a:cubicBez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5294711" y="1158648"/>
              <a:ext cx="282692" cy="477122"/>
            </a:xfrm>
            <a:custGeom>
              <a:avLst/>
              <a:gdLst/>
              <a:ahLst/>
              <a:cxnLst/>
              <a:rect l="l" t="t" r="r" b="b"/>
              <a:pathLst>
                <a:path w="3805" h="6422" extrusionOk="0">
                  <a:moveTo>
                    <a:pt x="0" y="1"/>
                  </a:moveTo>
                  <a:lnTo>
                    <a:pt x="0" y="6050"/>
                  </a:lnTo>
                  <a:cubicBezTo>
                    <a:pt x="0" y="6050"/>
                    <a:pt x="785" y="6421"/>
                    <a:pt x="1870" y="6421"/>
                  </a:cubicBezTo>
                  <a:cubicBezTo>
                    <a:pt x="2453" y="6421"/>
                    <a:pt x="3123" y="6314"/>
                    <a:pt x="3805" y="5985"/>
                  </a:cubicBezTo>
                  <a:lnTo>
                    <a:pt x="2374" y="1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5430000" y="1098248"/>
              <a:ext cx="65305" cy="62928"/>
            </a:xfrm>
            <a:custGeom>
              <a:avLst/>
              <a:gdLst/>
              <a:ahLst/>
              <a:cxnLst/>
              <a:rect l="l" t="t" r="r" b="b"/>
              <a:pathLst>
                <a:path w="879" h="847" extrusionOk="0">
                  <a:moveTo>
                    <a:pt x="423" y="1"/>
                  </a:moveTo>
                  <a:cubicBezTo>
                    <a:pt x="195" y="1"/>
                    <a:pt x="0" y="196"/>
                    <a:pt x="0" y="424"/>
                  </a:cubicBezTo>
                  <a:cubicBezTo>
                    <a:pt x="0" y="651"/>
                    <a:pt x="195" y="846"/>
                    <a:pt x="423" y="846"/>
                  </a:cubicBezTo>
                  <a:cubicBezTo>
                    <a:pt x="683" y="846"/>
                    <a:pt x="878" y="684"/>
                    <a:pt x="878" y="424"/>
                  </a:cubicBezTo>
                  <a:cubicBezTo>
                    <a:pt x="878" y="196"/>
                    <a:pt x="683" y="1"/>
                    <a:pt x="423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5637724" y="1098248"/>
              <a:ext cx="31501" cy="62928"/>
            </a:xfrm>
            <a:custGeom>
              <a:avLst/>
              <a:gdLst/>
              <a:ahLst/>
              <a:cxnLst/>
              <a:rect l="l" t="t" r="r" b="b"/>
              <a:pathLst>
                <a:path w="424" h="847" extrusionOk="0">
                  <a:moveTo>
                    <a:pt x="424" y="1"/>
                  </a:moveTo>
                  <a:cubicBezTo>
                    <a:pt x="196" y="1"/>
                    <a:pt x="1" y="196"/>
                    <a:pt x="1" y="424"/>
                  </a:cubicBezTo>
                  <a:cubicBezTo>
                    <a:pt x="1" y="684"/>
                    <a:pt x="196" y="846"/>
                    <a:pt x="424" y="846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5490400" y="1037847"/>
              <a:ext cx="24220" cy="45989"/>
            </a:xfrm>
            <a:custGeom>
              <a:avLst/>
              <a:gdLst/>
              <a:ahLst/>
              <a:cxnLst/>
              <a:rect l="l" t="t" r="r" b="b"/>
              <a:pathLst>
                <a:path w="326" h="619" extrusionOk="0">
                  <a:moveTo>
                    <a:pt x="163" y="1"/>
                  </a:moveTo>
                  <a:cubicBezTo>
                    <a:pt x="65" y="1"/>
                    <a:pt x="0" y="131"/>
                    <a:pt x="0" y="326"/>
                  </a:cubicBezTo>
                  <a:cubicBezTo>
                    <a:pt x="0" y="489"/>
                    <a:pt x="65" y="619"/>
                    <a:pt x="163" y="619"/>
                  </a:cubicBezTo>
                  <a:cubicBezTo>
                    <a:pt x="228" y="619"/>
                    <a:pt x="325" y="489"/>
                    <a:pt x="325" y="326"/>
                  </a:cubicBezTo>
                  <a:cubicBezTo>
                    <a:pt x="325" y="131"/>
                    <a:pt x="228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5618408" y="1037847"/>
              <a:ext cx="24220" cy="45989"/>
            </a:xfrm>
            <a:custGeom>
              <a:avLst/>
              <a:gdLst/>
              <a:ahLst/>
              <a:cxnLst/>
              <a:rect l="l" t="t" r="r" b="b"/>
              <a:pathLst>
                <a:path w="326" h="619" extrusionOk="0">
                  <a:moveTo>
                    <a:pt x="163" y="1"/>
                  </a:moveTo>
                  <a:cubicBezTo>
                    <a:pt x="66" y="1"/>
                    <a:pt x="1" y="131"/>
                    <a:pt x="1" y="326"/>
                  </a:cubicBezTo>
                  <a:cubicBezTo>
                    <a:pt x="1" y="489"/>
                    <a:pt x="66" y="619"/>
                    <a:pt x="163" y="619"/>
                  </a:cubicBezTo>
                  <a:cubicBezTo>
                    <a:pt x="261" y="619"/>
                    <a:pt x="326" y="489"/>
                    <a:pt x="326" y="326"/>
                  </a:cubicBezTo>
                  <a:cubicBezTo>
                    <a:pt x="326" y="131"/>
                    <a:pt x="261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5369599" y="1296388"/>
              <a:ext cx="132914" cy="62928"/>
            </a:xfrm>
            <a:custGeom>
              <a:avLst/>
              <a:gdLst/>
              <a:ahLst/>
              <a:cxnLst/>
              <a:rect l="l" t="t" r="r" b="b"/>
              <a:pathLst>
                <a:path w="1789" h="847" fill="none" extrusionOk="0">
                  <a:moveTo>
                    <a:pt x="1789" y="716"/>
                  </a:moveTo>
                  <a:cubicBezTo>
                    <a:pt x="1789" y="716"/>
                    <a:pt x="716" y="846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5268114" y="1049957"/>
              <a:ext cx="91903" cy="118501"/>
            </a:xfrm>
            <a:custGeom>
              <a:avLst/>
              <a:gdLst/>
              <a:ahLst/>
              <a:cxnLst/>
              <a:rect l="l" t="t" r="r" b="b"/>
              <a:pathLst>
                <a:path w="1237" h="1595" extrusionOk="0">
                  <a:moveTo>
                    <a:pt x="0" y="1"/>
                  </a:moveTo>
                  <a:lnTo>
                    <a:pt x="0" y="1594"/>
                  </a:lnTo>
                  <a:lnTo>
                    <a:pt x="1236" y="1594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5251175" y="808355"/>
              <a:ext cx="466350" cy="244133"/>
            </a:xfrm>
            <a:custGeom>
              <a:avLst/>
              <a:gdLst/>
              <a:ahLst/>
              <a:cxnLst/>
              <a:rect l="l" t="t" r="r" b="b"/>
              <a:pathLst>
                <a:path w="6277" h="3286" extrusionOk="0">
                  <a:moveTo>
                    <a:pt x="2440" y="1"/>
                  </a:moveTo>
                  <a:cubicBezTo>
                    <a:pt x="1074" y="228"/>
                    <a:pt x="1" y="1431"/>
                    <a:pt x="1" y="2862"/>
                  </a:cubicBezTo>
                  <a:lnTo>
                    <a:pt x="1" y="3253"/>
                  </a:lnTo>
                  <a:lnTo>
                    <a:pt x="521" y="3253"/>
                  </a:lnTo>
                  <a:lnTo>
                    <a:pt x="1562" y="3285"/>
                  </a:lnTo>
                  <a:cubicBezTo>
                    <a:pt x="2147" y="3285"/>
                    <a:pt x="2700" y="3025"/>
                    <a:pt x="3090" y="2602"/>
                  </a:cubicBezTo>
                  <a:lnTo>
                    <a:pt x="3871" y="1757"/>
                  </a:lnTo>
                  <a:cubicBezTo>
                    <a:pt x="4018" y="1596"/>
                    <a:pt x="4220" y="1518"/>
                    <a:pt x="4423" y="1518"/>
                  </a:cubicBezTo>
                  <a:cubicBezTo>
                    <a:pt x="4713" y="1518"/>
                    <a:pt x="5005" y="1678"/>
                    <a:pt x="5139" y="1984"/>
                  </a:cubicBezTo>
                  <a:lnTo>
                    <a:pt x="5627" y="3090"/>
                  </a:lnTo>
                  <a:lnTo>
                    <a:pt x="5757" y="3025"/>
                  </a:lnTo>
                  <a:cubicBezTo>
                    <a:pt x="6114" y="2797"/>
                    <a:pt x="6277" y="2375"/>
                    <a:pt x="6147" y="1952"/>
                  </a:cubicBezTo>
                  <a:cubicBezTo>
                    <a:pt x="6147" y="1952"/>
                    <a:pt x="6082" y="1757"/>
                    <a:pt x="5984" y="1496"/>
                  </a:cubicBezTo>
                  <a:cubicBezTo>
                    <a:pt x="5822" y="1041"/>
                    <a:pt x="5399" y="716"/>
                    <a:pt x="4944" y="684"/>
                  </a:cubicBezTo>
                  <a:lnTo>
                    <a:pt x="4488" y="651"/>
                  </a:lnTo>
                  <a:cubicBezTo>
                    <a:pt x="4488" y="651"/>
                    <a:pt x="3578" y="98"/>
                    <a:pt x="2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5248798" y="1093419"/>
              <a:ext cx="45989" cy="50818"/>
            </a:xfrm>
            <a:custGeom>
              <a:avLst/>
              <a:gdLst/>
              <a:ahLst/>
              <a:cxnLst/>
              <a:rect l="l" t="t" r="r" b="b"/>
              <a:pathLst>
                <a:path w="619" h="684" fill="none" extrusionOk="0">
                  <a:moveTo>
                    <a:pt x="0" y="1"/>
                  </a:moveTo>
                  <a:lnTo>
                    <a:pt x="586" y="196"/>
                  </a:lnTo>
                  <a:cubicBezTo>
                    <a:pt x="618" y="229"/>
                    <a:pt x="618" y="261"/>
                    <a:pt x="586" y="261"/>
                  </a:cubicBezTo>
                  <a:lnTo>
                    <a:pt x="33" y="684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5002366" y="1511394"/>
              <a:ext cx="1070368" cy="485741"/>
            </a:xfrm>
            <a:custGeom>
              <a:avLst/>
              <a:gdLst/>
              <a:ahLst/>
              <a:cxnLst/>
              <a:rect l="l" t="t" r="r" b="b"/>
              <a:pathLst>
                <a:path w="14407" h="6538" extrusionOk="0">
                  <a:moveTo>
                    <a:pt x="7317" y="1"/>
                  </a:moveTo>
                  <a:cubicBezTo>
                    <a:pt x="6932" y="642"/>
                    <a:pt x="6167" y="820"/>
                    <a:pt x="5504" y="820"/>
                  </a:cubicBezTo>
                  <a:cubicBezTo>
                    <a:pt x="5158" y="820"/>
                    <a:pt x="4841" y="772"/>
                    <a:pt x="4618" y="716"/>
                  </a:cubicBezTo>
                  <a:cubicBezTo>
                    <a:pt x="4195" y="586"/>
                    <a:pt x="3935" y="391"/>
                    <a:pt x="3870" y="359"/>
                  </a:cubicBezTo>
                  <a:lnTo>
                    <a:pt x="3805" y="359"/>
                  </a:lnTo>
                  <a:lnTo>
                    <a:pt x="3187" y="911"/>
                  </a:lnTo>
                  <a:lnTo>
                    <a:pt x="3187" y="944"/>
                  </a:lnTo>
                  <a:lnTo>
                    <a:pt x="3090" y="1009"/>
                  </a:lnTo>
                  <a:lnTo>
                    <a:pt x="2894" y="1171"/>
                  </a:lnTo>
                  <a:lnTo>
                    <a:pt x="2797" y="1269"/>
                  </a:lnTo>
                  <a:lnTo>
                    <a:pt x="2212" y="1757"/>
                  </a:lnTo>
                  <a:lnTo>
                    <a:pt x="2146" y="1854"/>
                  </a:lnTo>
                  <a:lnTo>
                    <a:pt x="0" y="3708"/>
                  </a:lnTo>
                  <a:cubicBezTo>
                    <a:pt x="1594" y="5432"/>
                    <a:pt x="3870" y="6537"/>
                    <a:pt x="6439" y="6537"/>
                  </a:cubicBezTo>
                  <a:cubicBezTo>
                    <a:pt x="6992" y="6537"/>
                    <a:pt x="8000" y="6407"/>
                    <a:pt x="9138" y="6212"/>
                  </a:cubicBezTo>
                  <a:cubicBezTo>
                    <a:pt x="9496" y="6180"/>
                    <a:pt x="9886" y="6114"/>
                    <a:pt x="10276" y="6017"/>
                  </a:cubicBezTo>
                  <a:cubicBezTo>
                    <a:pt x="10732" y="5952"/>
                    <a:pt x="11219" y="5854"/>
                    <a:pt x="11642" y="5757"/>
                  </a:cubicBezTo>
                  <a:cubicBezTo>
                    <a:pt x="12130" y="5627"/>
                    <a:pt x="12585" y="5529"/>
                    <a:pt x="13008" y="5432"/>
                  </a:cubicBezTo>
                  <a:cubicBezTo>
                    <a:pt x="13626" y="5236"/>
                    <a:pt x="14114" y="5074"/>
                    <a:pt x="14406" y="4911"/>
                  </a:cubicBezTo>
                  <a:lnTo>
                    <a:pt x="14016" y="4423"/>
                  </a:lnTo>
                  <a:lnTo>
                    <a:pt x="13431" y="3708"/>
                  </a:lnTo>
                  <a:lnTo>
                    <a:pt x="13171" y="3350"/>
                  </a:lnTo>
                  <a:lnTo>
                    <a:pt x="12715" y="2830"/>
                  </a:lnTo>
                  <a:lnTo>
                    <a:pt x="12650" y="2732"/>
                  </a:lnTo>
                  <a:lnTo>
                    <a:pt x="12325" y="2310"/>
                  </a:lnTo>
                  <a:lnTo>
                    <a:pt x="12228" y="2245"/>
                  </a:lnTo>
                  <a:lnTo>
                    <a:pt x="12163" y="2147"/>
                  </a:lnTo>
                  <a:cubicBezTo>
                    <a:pt x="12065" y="1952"/>
                    <a:pt x="11902" y="1757"/>
                    <a:pt x="11772" y="1594"/>
                  </a:cubicBezTo>
                  <a:cubicBezTo>
                    <a:pt x="11740" y="1562"/>
                    <a:pt x="11707" y="1562"/>
                    <a:pt x="11675" y="1529"/>
                  </a:cubicBezTo>
                  <a:cubicBezTo>
                    <a:pt x="11089" y="879"/>
                    <a:pt x="10276" y="456"/>
                    <a:pt x="9431" y="293"/>
                  </a:cubicBezTo>
                  <a:lnTo>
                    <a:pt x="9268" y="293"/>
                  </a:lnTo>
                  <a:lnTo>
                    <a:pt x="8390" y="163"/>
                  </a:lnTo>
                  <a:lnTo>
                    <a:pt x="7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4917746" y="1535539"/>
              <a:ext cx="949639" cy="654836"/>
            </a:xfrm>
            <a:custGeom>
              <a:avLst/>
              <a:gdLst/>
              <a:ahLst/>
              <a:cxnLst/>
              <a:rect l="l" t="t" r="r" b="b"/>
              <a:pathLst>
                <a:path w="12782" h="8814" extrusionOk="0">
                  <a:moveTo>
                    <a:pt x="5074" y="1"/>
                  </a:moveTo>
                  <a:lnTo>
                    <a:pt x="5009" y="34"/>
                  </a:lnTo>
                  <a:lnTo>
                    <a:pt x="4976" y="66"/>
                  </a:lnTo>
                  <a:lnTo>
                    <a:pt x="4261" y="294"/>
                  </a:lnTo>
                  <a:lnTo>
                    <a:pt x="4163" y="326"/>
                  </a:lnTo>
                  <a:lnTo>
                    <a:pt x="3676" y="521"/>
                  </a:lnTo>
                  <a:cubicBezTo>
                    <a:pt x="3611" y="521"/>
                    <a:pt x="3578" y="554"/>
                    <a:pt x="3513" y="554"/>
                  </a:cubicBezTo>
                  <a:cubicBezTo>
                    <a:pt x="3481" y="586"/>
                    <a:pt x="3448" y="586"/>
                    <a:pt x="3416" y="619"/>
                  </a:cubicBezTo>
                  <a:cubicBezTo>
                    <a:pt x="3025" y="781"/>
                    <a:pt x="2635" y="1009"/>
                    <a:pt x="2245" y="1269"/>
                  </a:cubicBezTo>
                  <a:cubicBezTo>
                    <a:pt x="2212" y="1302"/>
                    <a:pt x="2180" y="1334"/>
                    <a:pt x="2147" y="1367"/>
                  </a:cubicBezTo>
                  <a:cubicBezTo>
                    <a:pt x="1367" y="1952"/>
                    <a:pt x="749" y="2700"/>
                    <a:pt x="359" y="3611"/>
                  </a:cubicBezTo>
                  <a:cubicBezTo>
                    <a:pt x="196" y="3936"/>
                    <a:pt x="66" y="4229"/>
                    <a:pt x="1" y="4456"/>
                  </a:cubicBezTo>
                  <a:cubicBezTo>
                    <a:pt x="164" y="4749"/>
                    <a:pt x="359" y="5042"/>
                    <a:pt x="586" y="5334"/>
                  </a:cubicBezTo>
                  <a:cubicBezTo>
                    <a:pt x="619" y="5367"/>
                    <a:pt x="651" y="5399"/>
                    <a:pt x="651" y="5432"/>
                  </a:cubicBezTo>
                  <a:cubicBezTo>
                    <a:pt x="814" y="5627"/>
                    <a:pt x="977" y="5822"/>
                    <a:pt x="1139" y="5985"/>
                  </a:cubicBezTo>
                  <a:lnTo>
                    <a:pt x="1204" y="6082"/>
                  </a:lnTo>
                  <a:lnTo>
                    <a:pt x="1269" y="6147"/>
                  </a:lnTo>
                  <a:cubicBezTo>
                    <a:pt x="1920" y="6830"/>
                    <a:pt x="2700" y="7383"/>
                    <a:pt x="3546" y="7838"/>
                  </a:cubicBezTo>
                  <a:cubicBezTo>
                    <a:pt x="3676" y="7903"/>
                    <a:pt x="3806" y="7968"/>
                    <a:pt x="3936" y="8033"/>
                  </a:cubicBezTo>
                  <a:cubicBezTo>
                    <a:pt x="3968" y="8033"/>
                    <a:pt x="4001" y="8066"/>
                    <a:pt x="4033" y="8066"/>
                  </a:cubicBezTo>
                  <a:cubicBezTo>
                    <a:pt x="5139" y="8554"/>
                    <a:pt x="6310" y="8814"/>
                    <a:pt x="7578" y="8814"/>
                  </a:cubicBezTo>
                  <a:cubicBezTo>
                    <a:pt x="8489" y="8814"/>
                    <a:pt x="9399" y="8684"/>
                    <a:pt x="10212" y="8424"/>
                  </a:cubicBezTo>
                  <a:cubicBezTo>
                    <a:pt x="10245" y="8391"/>
                    <a:pt x="10310" y="8391"/>
                    <a:pt x="10342" y="8391"/>
                  </a:cubicBezTo>
                  <a:cubicBezTo>
                    <a:pt x="10472" y="8326"/>
                    <a:pt x="10602" y="8293"/>
                    <a:pt x="10732" y="8228"/>
                  </a:cubicBezTo>
                  <a:cubicBezTo>
                    <a:pt x="10732" y="8228"/>
                    <a:pt x="10798" y="8196"/>
                    <a:pt x="10830" y="8196"/>
                  </a:cubicBezTo>
                  <a:lnTo>
                    <a:pt x="10863" y="8196"/>
                  </a:lnTo>
                  <a:cubicBezTo>
                    <a:pt x="10895" y="8163"/>
                    <a:pt x="10928" y="8163"/>
                    <a:pt x="10960" y="8131"/>
                  </a:cubicBezTo>
                  <a:cubicBezTo>
                    <a:pt x="11188" y="8033"/>
                    <a:pt x="11383" y="7936"/>
                    <a:pt x="11610" y="7838"/>
                  </a:cubicBezTo>
                  <a:cubicBezTo>
                    <a:pt x="11643" y="7806"/>
                    <a:pt x="11676" y="7806"/>
                    <a:pt x="11708" y="7773"/>
                  </a:cubicBezTo>
                  <a:cubicBezTo>
                    <a:pt x="11741" y="7741"/>
                    <a:pt x="11806" y="7741"/>
                    <a:pt x="11871" y="7708"/>
                  </a:cubicBezTo>
                  <a:lnTo>
                    <a:pt x="11968" y="7643"/>
                  </a:lnTo>
                  <a:cubicBezTo>
                    <a:pt x="12098" y="7546"/>
                    <a:pt x="12228" y="7480"/>
                    <a:pt x="12358" y="7383"/>
                  </a:cubicBezTo>
                  <a:lnTo>
                    <a:pt x="12781" y="5399"/>
                  </a:lnTo>
                  <a:cubicBezTo>
                    <a:pt x="12716" y="5269"/>
                    <a:pt x="12619" y="5172"/>
                    <a:pt x="12554" y="5042"/>
                  </a:cubicBezTo>
                  <a:cubicBezTo>
                    <a:pt x="12033" y="4326"/>
                    <a:pt x="11220" y="3578"/>
                    <a:pt x="10277" y="2928"/>
                  </a:cubicBezTo>
                  <a:lnTo>
                    <a:pt x="10180" y="2863"/>
                  </a:lnTo>
                  <a:cubicBezTo>
                    <a:pt x="10115" y="2798"/>
                    <a:pt x="10017" y="2733"/>
                    <a:pt x="9919" y="2668"/>
                  </a:cubicBezTo>
                  <a:cubicBezTo>
                    <a:pt x="8391" y="1659"/>
                    <a:pt x="6733" y="846"/>
                    <a:pt x="5789" y="391"/>
                  </a:cubicBezTo>
                  <a:lnTo>
                    <a:pt x="5757" y="391"/>
                  </a:lnTo>
                  <a:cubicBezTo>
                    <a:pt x="5302" y="164"/>
                    <a:pt x="5074" y="1"/>
                    <a:pt x="5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5529033" y="1148990"/>
              <a:ext cx="50818" cy="41159"/>
            </a:xfrm>
            <a:custGeom>
              <a:avLst/>
              <a:gdLst/>
              <a:ahLst/>
              <a:cxnLst/>
              <a:rect l="l" t="t" r="r" b="b"/>
              <a:pathLst>
                <a:path w="684" h="554" fill="none" extrusionOk="0">
                  <a:moveTo>
                    <a:pt x="0" y="1"/>
                  </a:moveTo>
                  <a:cubicBezTo>
                    <a:pt x="0" y="1"/>
                    <a:pt x="131" y="554"/>
                    <a:pt x="683" y="424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181117" y="1902771"/>
              <a:ext cx="691092" cy="709517"/>
            </a:xfrm>
            <a:custGeom>
              <a:avLst/>
              <a:gdLst/>
              <a:ahLst/>
              <a:cxnLst/>
              <a:rect l="l" t="t" r="r" b="b"/>
              <a:pathLst>
                <a:path w="9302" h="9550" extrusionOk="0">
                  <a:moveTo>
                    <a:pt x="9301" y="1"/>
                  </a:moveTo>
                  <a:lnTo>
                    <a:pt x="9009" y="99"/>
                  </a:lnTo>
                  <a:lnTo>
                    <a:pt x="66" y="2537"/>
                  </a:lnTo>
                  <a:lnTo>
                    <a:pt x="1" y="2895"/>
                  </a:lnTo>
                  <a:lnTo>
                    <a:pt x="1074" y="6830"/>
                  </a:lnTo>
                  <a:cubicBezTo>
                    <a:pt x="1074" y="6830"/>
                    <a:pt x="1480" y="9549"/>
                    <a:pt x="3679" y="9549"/>
                  </a:cubicBezTo>
                  <a:cubicBezTo>
                    <a:pt x="4653" y="9549"/>
                    <a:pt x="5977" y="9017"/>
                    <a:pt x="7773" y="7480"/>
                  </a:cubicBezTo>
                  <a:lnTo>
                    <a:pt x="8813" y="2440"/>
                  </a:lnTo>
                  <a:lnTo>
                    <a:pt x="9236" y="424"/>
                  </a:lnTo>
                  <a:lnTo>
                    <a:pt x="9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5625689" y="1513845"/>
              <a:ext cx="698299" cy="569100"/>
            </a:xfrm>
            <a:custGeom>
              <a:avLst/>
              <a:gdLst/>
              <a:ahLst/>
              <a:cxnLst/>
              <a:rect l="l" t="t" r="r" b="b"/>
              <a:pathLst>
                <a:path w="9399" h="7660" extrusionOk="0">
                  <a:moveTo>
                    <a:pt x="7447" y="0"/>
                  </a:moveTo>
                  <a:lnTo>
                    <a:pt x="7187" y="326"/>
                  </a:lnTo>
                  <a:lnTo>
                    <a:pt x="7122" y="423"/>
                  </a:lnTo>
                  <a:lnTo>
                    <a:pt x="5106" y="2927"/>
                  </a:lnTo>
                  <a:lnTo>
                    <a:pt x="4781" y="3317"/>
                  </a:lnTo>
                  <a:lnTo>
                    <a:pt x="4748" y="3350"/>
                  </a:lnTo>
                  <a:lnTo>
                    <a:pt x="1529" y="683"/>
                  </a:lnTo>
                  <a:lnTo>
                    <a:pt x="1431" y="618"/>
                  </a:lnTo>
                  <a:lnTo>
                    <a:pt x="1138" y="358"/>
                  </a:lnTo>
                  <a:lnTo>
                    <a:pt x="1041" y="260"/>
                  </a:lnTo>
                  <a:lnTo>
                    <a:pt x="911" y="26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65" y="1073"/>
                  </a:lnTo>
                  <a:lnTo>
                    <a:pt x="65" y="1171"/>
                  </a:lnTo>
                  <a:lnTo>
                    <a:pt x="130" y="3447"/>
                  </a:lnTo>
                  <a:lnTo>
                    <a:pt x="163" y="3903"/>
                  </a:lnTo>
                  <a:cubicBezTo>
                    <a:pt x="163" y="3903"/>
                    <a:pt x="716" y="4748"/>
                    <a:pt x="1529" y="5626"/>
                  </a:cubicBezTo>
                  <a:cubicBezTo>
                    <a:pt x="1659" y="5756"/>
                    <a:pt x="1756" y="5886"/>
                    <a:pt x="1886" y="5984"/>
                  </a:cubicBezTo>
                  <a:cubicBezTo>
                    <a:pt x="2049" y="6179"/>
                    <a:pt x="2244" y="6342"/>
                    <a:pt x="2407" y="6504"/>
                  </a:cubicBezTo>
                  <a:cubicBezTo>
                    <a:pt x="2439" y="6504"/>
                    <a:pt x="2472" y="6537"/>
                    <a:pt x="2504" y="6569"/>
                  </a:cubicBezTo>
                  <a:cubicBezTo>
                    <a:pt x="2634" y="6699"/>
                    <a:pt x="2797" y="6797"/>
                    <a:pt x="2927" y="6927"/>
                  </a:cubicBezTo>
                  <a:cubicBezTo>
                    <a:pt x="2960" y="6927"/>
                    <a:pt x="2992" y="6959"/>
                    <a:pt x="3025" y="6992"/>
                  </a:cubicBezTo>
                  <a:cubicBezTo>
                    <a:pt x="3480" y="7317"/>
                    <a:pt x="3968" y="7577"/>
                    <a:pt x="4455" y="7642"/>
                  </a:cubicBezTo>
                  <a:cubicBezTo>
                    <a:pt x="4525" y="7654"/>
                    <a:pt x="4594" y="7660"/>
                    <a:pt x="4664" y="7660"/>
                  </a:cubicBezTo>
                  <a:cubicBezTo>
                    <a:pt x="5179" y="7660"/>
                    <a:pt x="5692" y="7349"/>
                    <a:pt x="6179" y="6862"/>
                  </a:cubicBezTo>
                  <a:cubicBezTo>
                    <a:pt x="6211" y="6829"/>
                    <a:pt x="6244" y="6829"/>
                    <a:pt x="6277" y="6797"/>
                  </a:cubicBezTo>
                  <a:cubicBezTo>
                    <a:pt x="6407" y="6634"/>
                    <a:pt x="6569" y="6439"/>
                    <a:pt x="6732" y="6277"/>
                  </a:cubicBezTo>
                  <a:cubicBezTo>
                    <a:pt x="6764" y="6244"/>
                    <a:pt x="6797" y="6212"/>
                    <a:pt x="6797" y="6179"/>
                  </a:cubicBezTo>
                  <a:cubicBezTo>
                    <a:pt x="7772" y="4943"/>
                    <a:pt x="8650" y="3155"/>
                    <a:pt x="9268" y="1756"/>
                  </a:cubicBezTo>
                  <a:cubicBezTo>
                    <a:pt x="9333" y="1659"/>
                    <a:pt x="9366" y="1561"/>
                    <a:pt x="9398" y="1464"/>
                  </a:cubicBezTo>
                  <a:cubicBezTo>
                    <a:pt x="8943" y="813"/>
                    <a:pt x="7968" y="260"/>
                    <a:pt x="7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5956666" y="1760277"/>
              <a:ext cx="24220" cy="74964"/>
            </a:xfrm>
            <a:custGeom>
              <a:avLst/>
              <a:gdLst/>
              <a:ahLst/>
              <a:cxnLst/>
              <a:rect l="l" t="t" r="r" b="b"/>
              <a:pathLst>
                <a:path w="326" h="1009" fill="none" extrusionOk="0">
                  <a:moveTo>
                    <a:pt x="326" y="0"/>
                  </a:moveTo>
                  <a:cubicBezTo>
                    <a:pt x="326" y="0"/>
                    <a:pt x="163" y="195"/>
                    <a:pt x="0" y="1008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5809268" y="1893113"/>
              <a:ext cx="33879" cy="116049"/>
            </a:xfrm>
            <a:custGeom>
              <a:avLst/>
              <a:gdLst/>
              <a:ahLst/>
              <a:cxnLst/>
              <a:rect l="l" t="t" r="r" b="b"/>
              <a:pathLst>
                <a:path w="456" h="1562" fill="none" extrusionOk="0">
                  <a:moveTo>
                    <a:pt x="1" y="1"/>
                  </a:moveTo>
                  <a:lnTo>
                    <a:pt x="456" y="1562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5248798" y="1492077"/>
              <a:ext cx="350375" cy="132988"/>
            </a:xfrm>
            <a:custGeom>
              <a:avLst/>
              <a:gdLst/>
              <a:ahLst/>
              <a:cxnLst/>
              <a:rect l="l" t="t" r="r" b="b"/>
              <a:pathLst>
                <a:path w="4716" h="1790" extrusionOk="0">
                  <a:moveTo>
                    <a:pt x="3935" y="1"/>
                  </a:moveTo>
                  <a:cubicBezTo>
                    <a:pt x="3935" y="1"/>
                    <a:pt x="3545" y="684"/>
                    <a:pt x="2959" y="781"/>
                  </a:cubicBezTo>
                  <a:cubicBezTo>
                    <a:pt x="2889" y="791"/>
                    <a:pt x="2816" y="796"/>
                    <a:pt x="2740" y="796"/>
                  </a:cubicBezTo>
                  <a:cubicBezTo>
                    <a:pt x="1832" y="796"/>
                    <a:pt x="586" y="131"/>
                    <a:pt x="586" y="131"/>
                  </a:cubicBezTo>
                  <a:lnTo>
                    <a:pt x="0" y="716"/>
                  </a:lnTo>
                  <a:cubicBezTo>
                    <a:pt x="911" y="1594"/>
                    <a:pt x="2374" y="1789"/>
                    <a:pt x="2374" y="1789"/>
                  </a:cubicBezTo>
                  <a:lnTo>
                    <a:pt x="3025" y="976"/>
                  </a:lnTo>
                  <a:lnTo>
                    <a:pt x="3837" y="1431"/>
                  </a:lnTo>
                  <a:cubicBezTo>
                    <a:pt x="4716" y="1009"/>
                    <a:pt x="4585" y="358"/>
                    <a:pt x="4585" y="358"/>
                  </a:cubicBezTo>
                  <a:lnTo>
                    <a:pt x="3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4917746" y="2214432"/>
              <a:ext cx="1164648" cy="2007822"/>
            </a:xfrm>
            <a:custGeom>
              <a:avLst/>
              <a:gdLst/>
              <a:ahLst/>
              <a:cxnLst/>
              <a:rect l="l" t="t" r="r" b="b"/>
              <a:pathLst>
                <a:path w="15676" h="27025" extrusionOk="0">
                  <a:moveTo>
                    <a:pt x="12033" y="1"/>
                  </a:moveTo>
                  <a:cubicBezTo>
                    <a:pt x="10584" y="419"/>
                    <a:pt x="8901" y="539"/>
                    <a:pt x="7452" y="539"/>
                  </a:cubicBezTo>
                  <a:cubicBezTo>
                    <a:pt x="5519" y="539"/>
                    <a:pt x="4001" y="326"/>
                    <a:pt x="4001" y="326"/>
                  </a:cubicBezTo>
                  <a:lnTo>
                    <a:pt x="3578" y="1107"/>
                  </a:lnTo>
                  <a:cubicBezTo>
                    <a:pt x="2050" y="3773"/>
                    <a:pt x="1172" y="6798"/>
                    <a:pt x="977" y="9854"/>
                  </a:cubicBezTo>
                  <a:lnTo>
                    <a:pt x="1" y="26537"/>
                  </a:lnTo>
                  <a:lnTo>
                    <a:pt x="4911" y="26797"/>
                  </a:lnTo>
                  <a:lnTo>
                    <a:pt x="8066" y="11253"/>
                  </a:lnTo>
                  <a:lnTo>
                    <a:pt x="8586" y="27025"/>
                  </a:lnTo>
                  <a:lnTo>
                    <a:pt x="13204" y="27025"/>
                  </a:lnTo>
                  <a:cubicBezTo>
                    <a:pt x="15675" y="7741"/>
                    <a:pt x="12033" y="1"/>
                    <a:pt x="1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4809352" y="1702254"/>
              <a:ext cx="666649" cy="573260"/>
            </a:xfrm>
            <a:custGeom>
              <a:avLst/>
              <a:gdLst/>
              <a:ahLst/>
              <a:cxnLst/>
              <a:rect l="l" t="t" r="r" b="b"/>
              <a:pathLst>
                <a:path w="8973" h="7716" extrusionOk="0">
                  <a:moveTo>
                    <a:pt x="2793" y="1"/>
                  </a:moveTo>
                  <a:cubicBezTo>
                    <a:pt x="2045" y="749"/>
                    <a:pt x="1395" y="1952"/>
                    <a:pt x="875" y="3123"/>
                  </a:cubicBezTo>
                  <a:cubicBezTo>
                    <a:pt x="842" y="3188"/>
                    <a:pt x="810" y="3285"/>
                    <a:pt x="777" y="3350"/>
                  </a:cubicBezTo>
                  <a:cubicBezTo>
                    <a:pt x="1" y="5569"/>
                    <a:pt x="1801" y="7716"/>
                    <a:pt x="3962" y="7716"/>
                  </a:cubicBezTo>
                  <a:cubicBezTo>
                    <a:pt x="4335" y="7716"/>
                    <a:pt x="4719" y="7652"/>
                    <a:pt x="5102" y="7513"/>
                  </a:cubicBezTo>
                  <a:lnTo>
                    <a:pt x="8972" y="6180"/>
                  </a:lnTo>
                  <a:lnTo>
                    <a:pt x="2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5454145" y="1999650"/>
              <a:ext cx="190344" cy="165455"/>
            </a:xfrm>
            <a:custGeom>
              <a:avLst/>
              <a:gdLst/>
              <a:ahLst/>
              <a:cxnLst/>
              <a:rect l="l" t="t" r="r" b="b"/>
              <a:pathLst>
                <a:path w="2562" h="2227" extrusionOk="0">
                  <a:moveTo>
                    <a:pt x="1310" y="0"/>
                  </a:moveTo>
                  <a:cubicBezTo>
                    <a:pt x="786" y="0"/>
                    <a:pt x="228" y="193"/>
                    <a:pt x="228" y="193"/>
                  </a:cubicBezTo>
                  <a:cubicBezTo>
                    <a:pt x="228" y="193"/>
                    <a:pt x="0" y="1038"/>
                    <a:pt x="163" y="1656"/>
                  </a:cubicBezTo>
                  <a:lnTo>
                    <a:pt x="1171" y="1754"/>
                  </a:lnTo>
                  <a:cubicBezTo>
                    <a:pt x="1171" y="1754"/>
                    <a:pt x="1838" y="2226"/>
                    <a:pt x="2228" y="2226"/>
                  </a:cubicBezTo>
                  <a:cubicBezTo>
                    <a:pt x="2434" y="2226"/>
                    <a:pt x="2562" y="2094"/>
                    <a:pt x="2472" y="1689"/>
                  </a:cubicBezTo>
                  <a:cubicBezTo>
                    <a:pt x="2472" y="1689"/>
                    <a:pt x="2374" y="258"/>
                    <a:pt x="1756" y="63"/>
                  </a:cubicBezTo>
                  <a:cubicBezTo>
                    <a:pt x="1621" y="18"/>
                    <a:pt x="1467" y="0"/>
                    <a:pt x="1310" y="0"/>
                  </a:cubicBezTo>
                  <a:close/>
                </a:path>
              </a:pathLst>
            </a:custGeom>
            <a:solidFill>
              <a:srgbClr val="DD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5516923" y="2690430"/>
              <a:ext cx="91903" cy="360034"/>
            </a:xfrm>
            <a:custGeom>
              <a:avLst/>
              <a:gdLst/>
              <a:ahLst/>
              <a:cxnLst/>
              <a:rect l="l" t="t" r="r" b="b"/>
              <a:pathLst>
                <a:path w="1237" h="4846" fill="none" extrusionOk="0">
                  <a:moveTo>
                    <a:pt x="1" y="4846"/>
                  </a:moveTo>
                  <a:cubicBezTo>
                    <a:pt x="33" y="4813"/>
                    <a:pt x="1237" y="0"/>
                    <a:pt x="1237" y="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7792830" y="1239628"/>
              <a:ext cx="347998" cy="316571"/>
            </a:xfrm>
            <a:custGeom>
              <a:avLst/>
              <a:gdLst/>
              <a:ahLst/>
              <a:cxnLst/>
              <a:rect l="l" t="t" r="r" b="b"/>
              <a:pathLst>
                <a:path w="4684" h="4261" extrusionOk="0">
                  <a:moveTo>
                    <a:pt x="2342" y="0"/>
                  </a:moveTo>
                  <a:cubicBezTo>
                    <a:pt x="1797" y="0"/>
                    <a:pt x="1252" y="212"/>
                    <a:pt x="846" y="634"/>
                  </a:cubicBezTo>
                  <a:cubicBezTo>
                    <a:pt x="0" y="1447"/>
                    <a:pt x="0" y="2813"/>
                    <a:pt x="846" y="3626"/>
                  </a:cubicBezTo>
                  <a:cubicBezTo>
                    <a:pt x="1252" y="4049"/>
                    <a:pt x="1797" y="4260"/>
                    <a:pt x="2342" y="4260"/>
                  </a:cubicBezTo>
                  <a:cubicBezTo>
                    <a:pt x="2886" y="4260"/>
                    <a:pt x="3431" y="4049"/>
                    <a:pt x="3838" y="3626"/>
                  </a:cubicBezTo>
                  <a:cubicBezTo>
                    <a:pt x="4683" y="2813"/>
                    <a:pt x="4683" y="1447"/>
                    <a:pt x="3838" y="634"/>
                  </a:cubicBezTo>
                  <a:cubicBezTo>
                    <a:pt x="3431" y="212"/>
                    <a:pt x="2886" y="0"/>
                    <a:pt x="2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7273370" y="3876674"/>
              <a:ext cx="239304" cy="471179"/>
            </a:xfrm>
            <a:custGeom>
              <a:avLst/>
              <a:gdLst/>
              <a:ahLst/>
              <a:cxnLst/>
              <a:rect l="l" t="t" r="r" b="b"/>
              <a:pathLst>
                <a:path w="3221" h="6342" extrusionOk="0">
                  <a:moveTo>
                    <a:pt x="1" y="0"/>
                  </a:moveTo>
                  <a:lnTo>
                    <a:pt x="293" y="6342"/>
                  </a:lnTo>
                  <a:lnTo>
                    <a:pt x="2082" y="6017"/>
                  </a:lnTo>
                  <a:lnTo>
                    <a:pt x="3220" y="2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7130801" y="4284990"/>
              <a:ext cx="338339" cy="118426"/>
            </a:xfrm>
            <a:custGeom>
              <a:avLst/>
              <a:gdLst/>
              <a:ahLst/>
              <a:cxnLst/>
              <a:rect l="l" t="t" r="r" b="b"/>
              <a:pathLst>
                <a:path w="4554" h="1594" extrusionOk="0">
                  <a:moveTo>
                    <a:pt x="4131" y="0"/>
                  </a:moveTo>
                  <a:lnTo>
                    <a:pt x="2115" y="130"/>
                  </a:lnTo>
                  <a:lnTo>
                    <a:pt x="229" y="1138"/>
                  </a:lnTo>
                  <a:cubicBezTo>
                    <a:pt x="1" y="1236"/>
                    <a:pt x="66" y="1594"/>
                    <a:pt x="326" y="1594"/>
                  </a:cubicBezTo>
                  <a:lnTo>
                    <a:pt x="4066" y="1561"/>
                  </a:lnTo>
                  <a:cubicBezTo>
                    <a:pt x="4359" y="1561"/>
                    <a:pt x="4554" y="1301"/>
                    <a:pt x="4456" y="1041"/>
                  </a:cubicBezTo>
                  <a:lnTo>
                    <a:pt x="4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7899144" y="3869393"/>
              <a:ext cx="246511" cy="478460"/>
            </a:xfrm>
            <a:custGeom>
              <a:avLst/>
              <a:gdLst/>
              <a:ahLst/>
              <a:cxnLst/>
              <a:rect l="l" t="t" r="r" b="b"/>
              <a:pathLst>
                <a:path w="3318" h="6440" extrusionOk="0">
                  <a:moveTo>
                    <a:pt x="0" y="1"/>
                  </a:moveTo>
                  <a:lnTo>
                    <a:pt x="1561" y="6440"/>
                  </a:lnTo>
                  <a:lnTo>
                    <a:pt x="3317" y="6115"/>
                  </a:lnTo>
                  <a:lnTo>
                    <a:pt x="3220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7843572" y="4284990"/>
              <a:ext cx="343169" cy="118426"/>
            </a:xfrm>
            <a:custGeom>
              <a:avLst/>
              <a:gdLst/>
              <a:ahLst/>
              <a:cxnLst/>
              <a:rect l="l" t="t" r="r" b="b"/>
              <a:pathLst>
                <a:path w="4619" h="1594" extrusionOk="0">
                  <a:moveTo>
                    <a:pt x="4195" y="0"/>
                  </a:moveTo>
                  <a:lnTo>
                    <a:pt x="2179" y="130"/>
                  </a:lnTo>
                  <a:lnTo>
                    <a:pt x="260" y="1138"/>
                  </a:lnTo>
                  <a:cubicBezTo>
                    <a:pt x="0" y="1236"/>
                    <a:pt x="65" y="1594"/>
                    <a:pt x="325" y="1594"/>
                  </a:cubicBezTo>
                  <a:lnTo>
                    <a:pt x="4163" y="1561"/>
                  </a:lnTo>
                  <a:cubicBezTo>
                    <a:pt x="4423" y="1561"/>
                    <a:pt x="4618" y="1301"/>
                    <a:pt x="4553" y="10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7183995" y="2485083"/>
              <a:ext cx="1038941" cy="1710642"/>
            </a:xfrm>
            <a:custGeom>
              <a:avLst/>
              <a:gdLst/>
              <a:ahLst/>
              <a:cxnLst/>
              <a:rect l="l" t="t" r="r" b="b"/>
              <a:pathLst>
                <a:path w="13984" h="23025" extrusionOk="0">
                  <a:moveTo>
                    <a:pt x="3740" y="0"/>
                  </a:moveTo>
                  <a:lnTo>
                    <a:pt x="943" y="9041"/>
                  </a:lnTo>
                  <a:cubicBezTo>
                    <a:pt x="391" y="10829"/>
                    <a:pt x="65" y="12683"/>
                    <a:pt x="33" y="14536"/>
                  </a:cubicBezTo>
                  <a:cubicBezTo>
                    <a:pt x="0" y="16813"/>
                    <a:pt x="0" y="20032"/>
                    <a:pt x="391" y="23024"/>
                  </a:cubicBezTo>
                  <a:lnTo>
                    <a:pt x="4358" y="23024"/>
                  </a:lnTo>
                  <a:lnTo>
                    <a:pt x="7122" y="9593"/>
                  </a:lnTo>
                  <a:lnTo>
                    <a:pt x="9789" y="22829"/>
                  </a:lnTo>
                  <a:lnTo>
                    <a:pt x="13984" y="22601"/>
                  </a:lnTo>
                  <a:lnTo>
                    <a:pt x="13138" y="8390"/>
                  </a:lnTo>
                  <a:cubicBezTo>
                    <a:pt x="12976" y="5789"/>
                    <a:pt x="12228" y="3220"/>
                    <a:pt x="10960" y="943"/>
                  </a:cubicBezTo>
                  <a:lnTo>
                    <a:pt x="10569" y="260"/>
                  </a:lnTo>
                  <a:cubicBezTo>
                    <a:pt x="10569" y="260"/>
                    <a:pt x="9252" y="444"/>
                    <a:pt x="7588" y="444"/>
                  </a:cubicBezTo>
                  <a:cubicBezTo>
                    <a:pt x="6364" y="444"/>
                    <a:pt x="4953" y="345"/>
                    <a:pt x="3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7635774" y="2888497"/>
              <a:ext cx="77415" cy="309364"/>
            </a:xfrm>
            <a:custGeom>
              <a:avLst/>
              <a:gdLst/>
              <a:ahLst/>
              <a:cxnLst/>
              <a:rect l="l" t="t" r="r" b="b"/>
              <a:pathLst>
                <a:path w="1042" h="4164" fill="none" extrusionOk="0">
                  <a:moveTo>
                    <a:pt x="1041" y="4163"/>
                  </a:moveTo>
                  <a:cubicBezTo>
                    <a:pt x="1009" y="4098"/>
                    <a:pt x="1" y="1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959331" y="1547575"/>
              <a:ext cx="207803" cy="212409"/>
            </a:xfrm>
            <a:custGeom>
              <a:avLst/>
              <a:gdLst/>
              <a:ahLst/>
              <a:cxnLst/>
              <a:rect l="l" t="t" r="r" b="b"/>
              <a:pathLst>
                <a:path w="2797" h="2859" extrusionOk="0">
                  <a:moveTo>
                    <a:pt x="1089" y="0"/>
                  </a:moveTo>
                  <a:cubicBezTo>
                    <a:pt x="895" y="0"/>
                    <a:pt x="1203" y="587"/>
                    <a:pt x="1203" y="587"/>
                  </a:cubicBezTo>
                  <a:cubicBezTo>
                    <a:pt x="1203" y="587"/>
                    <a:pt x="558" y="85"/>
                    <a:pt x="374" y="85"/>
                  </a:cubicBezTo>
                  <a:cubicBezTo>
                    <a:pt x="343" y="85"/>
                    <a:pt x="325" y="99"/>
                    <a:pt x="325" y="132"/>
                  </a:cubicBezTo>
                  <a:cubicBezTo>
                    <a:pt x="325" y="359"/>
                    <a:pt x="813" y="815"/>
                    <a:pt x="813" y="815"/>
                  </a:cubicBezTo>
                  <a:cubicBezTo>
                    <a:pt x="813" y="815"/>
                    <a:pt x="350" y="506"/>
                    <a:pt x="150" y="506"/>
                  </a:cubicBezTo>
                  <a:cubicBezTo>
                    <a:pt x="107" y="506"/>
                    <a:pt x="77" y="520"/>
                    <a:pt x="65" y="554"/>
                  </a:cubicBezTo>
                  <a:cubicBezTo>
                    <a:pt x="0" y="750"/>
                    <a:pt x="650" y="1367"/>
                    <a:pt x="650" y="1367"/>
                  </a:cubicBezTo>
                  <a:cubicBezTo>
                    <a:pt x="650" y="1367"/>
                    <a:pt x="289" y="1230"/>
                    <a:pt x="130" y="1230"/>
                  </a:cubicBezTo>
                  <a:cubicBezTo>
                    <a:pt x="70" y="1230"/>
                    <a:pt x="39" y="1249"/>
                    <a:pt x="65" y="1302"/>
                  </a:cubicBezTo>
                  <a:cubicBezTo>
                    <a:pt x="130" y="1465"/>
                    <a:pt x="1236" y="2343"/>
                    <a:pt x="1594" y="2733"/>
                  </a:cubicBezTo>
                  <a:cubicBezTo>
                    <a:pt x="1663" y="2823"/>
                    <a:pt x="1757" y="2859"/>
                    <a:pt x="1863" y="2859"/>
                  </a:cubicBezTo>
                  <a:cubicBezTo>
                    <a:pt x="2253" y="2859"/>
                    <a:pt x="2797" y="2376"/>
                    <a:pt x="2797" y="2376"/>
                  </a:cubicBezTo>
                  <a:cubicBezTo>
                    <a:pt x="2764" y="2278"/>
                    <a:pt x="2602" y="684"/>
                    <a:pt x="2439" y="684"/>
                  </a:cubicBezTo>
                  <a:cubicBezTo>
                    <a:pt x="2276" y="684"/>
                    <a:pt x="2244" y="1205"/>
                    <a:pt x="2244" y="1205"/>
                  </a:cubicBezTo>
                  <a:cubicBezTo>
                    <a:pt x="2244" y="1205"/>
                    <a:pt x="1333" y="34"/>
                    <a:pt x="1106" y="2"/>
                  </a:cubicBezTo>
                  <a:cubicBezTo>
                    <a:pt x="1100" y="1"/>
                    <a:pt x="1094" y="0"/>
                    <a:pt x="1089" y="0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8285693" y="2685230"/>
              <a:ext cx="194356" cy="220879"/>
            </a:xfrm>
            <a:custGeom>
              <a:avLst/>
              <a:gdLst/>
              <a:ahLst/>
              <a:cxnLst/>
              <a:rect l="l" t="t" r="r" b="b"/>
              <a:pathLst>
                <a:path w="2616" h="2973" extrusionOk="0">
                  <a:moveTo>
                    <a:pt x="995" y="1"/>
                  </a:moveTo>
                  <a:cubicBezTo>
                    <a:pt x="604" y="1"/>
                    <a:pt x="65" y="330"/>
                    <a:pt x="65" y="330"/>
                  </a:cubicBezTo>
                  <a:cubicBezTo>
                    <a:pt x="65" y="428"/>
                    <a:pt x="0" y="2022"/>
                    <a:pt x="163" y="2054"/>
                  </a:cubicBezTo>
                  <a:cubicBezTo>
                    <a:pt x="168" y="2055"/>
                    <a:pt x="173" y="2055"/>
                    <a:pt x="178" y="2055"/>
                  </a:cubicBezTo>
                  <a:cubicBezTo>
                    <a:pt x="331" y="2055"/>
                    <a:pt x="423" y="1566"/>
                    <a:pt x="423" y="1566"/>
                  </a:cubicBezTo>
                  <a:cubicBezTo>
                    <a:pt x="423" y="1566"/>
                    <a:pt x="1139" y="2867"/>
                    <a:pt x="1366" y="2932"/>
                  </a:cubicBezTo>
                  <a:cubicBezTo>
                    <a:pt x="1377" y="2935"/>
                    <a:pt x="1387" y="2937"/>
                    <a:pt x="1396" y="2937"/>
                  </a:cubicBezTo>
                  <a:cubicBezTo>
                    <a:pt x="1573" y="2937"/>
                    <a:pt x="1366" y="2347"/>
                    <a:pt x="1366" y="2347"/>
                  </a:cubicBezTo>
                  <a:lnTo>
                    <a:pt x="1366" y="2347"/>
                  </a:lnTo>
                  <a:cubicBezTo>
                    <a:pt x="1366" y="2347"/>
                    <a:pt x="1967" y="2972"/>
                    <a:pt x="2136" y="2972"/>
                  </a:cubicBezTo>
                  <a:cubicBezTo>
                    <a:pt x="2160" y="2972"/>
                    <a:pt x="2175" y="2960"/>
                    <a:pt x="2179" y="2932"/>
                  </a:cubicBezTo>
                  <a:cubicBezTo>
                    <a:pt x="2212" y="2704"/>
                    <a:pt x="1789" y="2184"/>
                    <a:pt x="1789" y="2184"/>
                  </a:cubicBezTo>
                  <a:lnTo>
                    <a:pt x="1789" y="2184"/>
                  </a:lnTo>
                  <a:cubicBezTo>
                    <a:pt x="1789" y="2184"/>
                    <a:pt x="2235" y="2584"/>
                    <a:pt x="2429" y="2584"/>
                  </a:cubicBezTo>
                  <a:cubicBezTo>
                    <a:pt x="2463" y="2584"/>
                    <a:pt x="2490" y="2571"/>
                    <a:pt x="2504" y="2542"/>
                  </a:cubicBezTo>
                  <a:cubicBezTo>
                    <a:pt x="2602" y="2379"/>
                    <a:pt x="2049" y="1664"/>
                    <a:pt x="2049" y="1664"/>
                  </a:cubicBezTo>
                  <a:lnTo>
                    <a:pt x="2049" y="1664"/>
                  </a:lnTo>
                  <a:cubicBezTo>
                    <a:pt x="2049" y="1664"/>
                    <a:pt x="2431" y="1885"/>
                    <a:pt x="2562" y="1885"/>
                  </a:cubicBezTo>
                  <a:cubicBezTo>
                    <a:pt x="2598" y="1885"/>
                    <a:pt x="2616" y="1868"/>
                    <a:pt x="2602" y="1826"/>
                  </a:cubicBezTo>
                  <a:cubicBezTo>
                    <a:pt x="2569" y="1664"/>
                    <a:pt x="1594" y="591"/>
                    <a:pt x="1334" y="168"/>
                  </a:cubicBezTo>
                  <a:cubicBezTo>
                    <a:pt x="1264" y="45"/>
                    <a:pt x="1139" y="1"/>
                    <a:pt x="995" y="1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7565715" y="1255304"/>
              <a:ext cx="338339" cy="408400"/>
            </a:xfrm>
            <a:custGeom>
              <a:avLst/>
              <a:gdLst/>
              <a:ahLst/>
              <a:cxnLst/>
              <a:rect l="l" t="t" r="r" b="b"/>
              <a:pathLst>
                <a:path w="4554" h="5497" extrusionOk="0">
                  <a:moveTo>
                    <a:pt x="1" y="1"/>
                  </a:moveTo>
                  <a:lnTo>
                    <a:pt x="1" y="3220"/>
                  </a:lnTo>
                  <a:lnTo>
                    <a:pt x="1" y="3253"/>
                  </a:lnTo>
                  <a:cubicBezTo>
                    <a:pt x="33" y="4488"/>
                    <a:pt x="1041" y="5497"/>
                    <a:pt x="2277" y="5497"/>
                  </a:cubicBezTo>
                  <a:cubicBezTo>
                    <a:pt x="3545" y="5497"/>
                    <a:pt x="4553" y="4488"/>
                    <a:pt x="4553" y="3220"/>
                  </a:cubicBezTo>
                  <a:lnTo>
                    <a:pt x="4553" y="7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7862889" y="1395422"/>
              <a:ext cx="123255" cy="123330"/>
            </a:xfrm>
            <a:custGeom>
              <a:avLst/>
              <a:gdLst/>
              <a:ahLst/>
              <a:cxnLst/>
              <a:rect l="l" t="t" r="r" b="b"/>
              <a:pathLst>
                <a:path w="1659" h="1660" extrusionOk="0">
                  <a:moveTo>
                    <a:pt x="846" y="1"/>
                  </a:moveTo>
                  <a:cubicBezTo>
                    <a:pt x="391" y="1"/>
                    <a:pt x="0" y="391"/>
                    <a:pt x="0" y="846"/>
                  </a:cubicBezTo>
                  <a:cubicBezTo>
                    <a:pt x="0" y="1302"/>
                    <a:pt x="391" y="1659"/>
                    <a:pt x="846" y="1659"/>
                  </a:cubicBezTo>
                  <a:cubicBezTo>
                    <a:pt x="1301" y="1659"/>
                    <a:pt x="1659" y="1302"/>
                    <a:pt x="1659" y="846"/>
                  </a:cubicBezTo>
                  <a:cubicBezTo>
                    <a:pt x="1659" y="391"/>
                    <a:pt x="1301" y="1"/>
                    <a:pt x="846" y="1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7650261" y="1494529"/>
              <a:ext cx="253792" cy="429648"/>
            </a:xfrm>
            <a:custGeom>
              <a:avLst/>
              <a:gdLst/>
              <a:ahLst/>
              <a:cxnLst/>
              <a:rect l="l" t="t" r="r" b="b"/>
              <a:pathLst>
                <a:path w="3416" h="5783" extrusionOk="0">
                  <a:moveTo>
                    <a:pt x="3415" y="0"/>
                  </a:moveTo>
                  <a:lnTo>
                    <a:pt x="1269" y="1008"/>
                  </a:lnTo>
                  <a:lnTo>
                    <a:pt x="1" y="5398"/>
                  </a:lnTo>
                  <a:cubicBezTo>
                    <a:pt x="601" y="5688"/>
                    <a:pt x="1191" y="5783"/>
                    <a:pt x="1706" y="5783"/>
                  </a:cubicBezTo>
                  <a:cubicBezTo>
                    <a:pt x="2697" y="5783"/>
                    <a:pt x="3415" y="5431"/>
                    <a:pt x="3415" y="5431"/>
                  </a:cubicBezTo>
                  <a:lnTo>
                    <a:pt x="3415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7725149" y="1441335"/>
              <a:ext cx="55647" cy="55647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359" y="1"/>
                  </a:moveTo>
                  <a:cubicBezTo>
                    <a:pt x="163" y="1"/>
                    <a:pt x="1" y="163"/>
                    <a:pt x="1" y="358"/>
                  </a:cubicBezTo>
                  <a:cubicBezTo>
                    <a:pt x="1" y="586"/>
                    <a:pt x="163" y="749"/>
                    <a:pt x="359" y="749"/>
                  </a:cubicBezTo>
                  <a:cubicBezTo>
                    <a:pt x="586" y="749"/>
                    <a:pt x="749" y="586"/>
                    <a:pt x="749" y="358"/>
                  </a:cubicBezTo>
                  <a:cubicBezTo>
                    <a:pt x="749" y="163"/>
                    <a:pt x="586" y="1"/>
                    <a:pt x="359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7565715" y="1441335"/>
              <a:ext cx="29049" cy="55647"/>
            </a:xfrm>
            <a:custGeom>
              <a:avLst/>
              <a:gdLst/>
              <a:ahLst/>
              <a:cxnLst/>
              <a:rect l="l" t="t" r="r" b="b"/>
              <a:pathLst>
                <a:path w="391" h="749" extrusionOk="0">
                  <a:moveTo>
                    <a:pt x="1" y="1"/>
                  </a:moveTo>
                  <a:lnTo>
                    <a:pt x="1" y="716"/>
                  </a:lnTo>
                  <a:lnTo>
                    <a:pt x="1" y="749"/>
                  </a:lnTo>
                  <a:cubicBezTo>
                    <a:pt x="228" y="749"/>
                    <a:pt x="391" y="586"/>
                    <a:pt x="391" y="358"/>
                  </a:cubicBezTo>
                  <a:cubicBezTo>
                    <a:pt x="391" y="163"/>
                    <a:pt x="228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7705832" y="1385763"/>
              <a:ext cx="21843" cy="41159"/>
            </a:xfrm>
            <a:custGeom>
              <a:avLst/>
              <a:gdLst/>
              <a:ahLst/>
              <a:cxnLst/>
              <a:rect l="l" t="t" r="r" b="b"/>
              <a:pathLst>
                <a:path w="294" h="554" extrusionOk="0">
                  <a:moveTo>
                    <a:pt x="163" y="1"/>
                  </a:moveTo>
                  <a:cubicBezTo>
                    <a:pt x="66" y="1"/>
                    <a:pt x="1" y="131"/>
                    <a:pt x="1" y="293"/>
                  </a:cubicBezTo>
                  <a:cubicBezTo>
                    <a:pt x="1" y="424"/>
                    <a:pt x="66" y="554"/>
                    <a:pt x="163" y="554"/>
                  </a:cubicBezTo>
                  <a:cubicBezTo>
                    <a:pt x="228" y="554"/>
                    <a:pt x="293" y="424"/>
                    <a:pt x="293" y="293"/>
                  </a:cubicBezTo>
                  <a:cubicBezTo>
                    <a:pt x="293" y="131"/>
                    <a:pt x="228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7589860" y="1385763"/>
              <a:ext cx="21843" cy="41159"/>
            </a:xfrm>
            <a:custGeom>
              <a:avLst/>
              <a:gdLst/>
              <a:ahLst/>
              <a:cxnLst/>
              <a:rect l="l" t="t" r="r" b="b"/>
              <a:pathLst>
                <a:path w="294" h="554" extrusionOk="0">
                  <a:moveTo>
                    <a:pt x="163" y="1"/>
                  </a:moveTo>
                  <a:cubicBezTo>
                    <a:pt x="66" y="1"/>
                    <a:pt x="1" y="131"/>
                    <a:pt x="1" y="293"/>
                  </a:cubicBezTo>
                  <a:cubicBezTo>
                    <a:pt x="1" y="424"/>
                    <a:pt x="66" y="554"/>
                    <a:pt x="163" y="554"/>
                  </a:cubicBezTo>
                  <a:cubicBezTo>
                    <a:pt x="228" y="554"/>
                    <a:pt x="293" y="424"/>
                    <a:pt x="293" y="293"/>
                  </a:cubicBezTo>
                  <a:cubicBezTo>
                    <a:pt x="293" y="131"/>
                    <a:pt x="228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7715490" y="1620159"/>
              <a:ext cx="120878" cy="53195"/>
            </a:xfrm>
            <a:custGeom>
              <a:avLst/>
              <a:gdLst/>
              <a:ahLst/>
              <a:cxnLst/>
              <a:rect l="l" t="t" r="r" b="b"/>
              <a:pathLst>
                <a:path w="1627" h="716" fill="none" extrusionOk="0">
                  <a:moveTo>
                    <a:pt x="1" y="618"/>
                  </a:moveTo>
                  <a:cubicBezTo>
                    <a:pt x="1" y="618"/>
                    <a:pt x="976" y="716"/>
                    <a:pt x="1627" y="0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7843572" y="1395422"/>
              <a:ext cx="82170" cy="108842"/>
            </a:xfrm>
            <a:custGeom>
              <a:avLst/>
              <a:gdLst/>
              <a:ahLst/>
              <a:cxnLst/>
              <a:rect l="l" t="t" r="r" b="b"/>
              <a:pathLst>
                <a:path w="1106" h="1465" extrusionOk="0">
                  <a:moveTo>
                    <a:pt x="0" y="1"/>
                  </a:moveTo>
                  <a:lnTo>
                    <a:pt x="0" y="1464"/>
                  </a:lnTo>
                  <a:lnTo>
                    <a:pt x="1106" y="1464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524630" y="1180416"/>
              <a:ext cx="415681" cy="217536"/>
            </a:xfrm>
            <a:custGeom>
              <a:avLst/>
              <a:gdLst/>
              <a:ahLst/>
              <a:cxnLst/>
              <a:rect l="l" t="t" r="r" b="b"/>
              <a:pathLst>
                <a:path w="5595" h="2928" extrusionOk="0">
                  <a:moveTo>
                    <a:pt x="3415" y="1"/>
                  </a:moveTo>
                  <a:cubicBezTo>
                    <a:pt x="2407" y="66"/>
                    <a:pt x="1594" y="553"/>
                    <a:pt x="1594" y="553"/>
                  </a:cubicBezTo>
                  <a:lnTo>
                    <a:pt x="1204" y="586"/>
                  </a:lnTo>
                  <a:cubicBezTo>
                    <a:pt x="749" y="618"/>
                    <a:pt x="391" y="911"/>
                    <a:pt x="228" y="1334"/>
                  </a:cubicBezTo>
                  <a:cubicBezTo>
                    <a:pt x="163" y="1529"/>
                    <a:pt x="98" y="1724"/>
                    <a:pt x="98" y="1724"/>
                  </a:cubicBezTo>
                  <a:cubicBezTo>
                    <a:pt x="1" y="2114"/>
                    <a:pt x="131" y="2505"/>
                    <a:pt x="456" y="2700"/>
                  </a:cubicBezTo>
                  <a:lnTo>
                    <a:pt x="554" y="2765"/>
                  </a:lnTo>
                  <a:lnTo>
                    <a:pt x="1009" y="1757"/>
                  </a:lnTo>
                  <a:cubicBezTo>
                    <a:pt x="1124" y="1488"/>
                    <a:pt x="1385" y="1344"/>
                    <a:pt x="1647" y="1344"/>
                  </a:cubicBezTo>
                  <a:cubicBezTo>
                    <a:pt x="1830" y="1344"/>
                    <a:pt x="2013" y="1415"/>
                    <a:pt x="2147" y="1562"/>
                  </a:cubicBezTo>
                  <a:lnTo>
                    <a:pt x="2830" y="2342"/>
                  </a:lnTo>
                  <a:cubicBezTo>
                    <a:pt x="3188" y="2700"/>
                    <a:pt x="3675" y="2927"/>
                    <a:pt x="4196" y="2927"/>
                  </a:cubicBezTo>
                  <a:lnTo>
                    <a:pt x="5139" y="2895"/>
                  </a:lnTo>
                  <a:lnTo>
                    <a:pt x="5594" y="2895"/>
                  </a:lnTo>
                  <a:lnTo>
                    <a:pt x="5594" y="2537"/>
                  </a:lnTo>
                  <a:cubicBezTo>
                    <a:pt x="5594" y="1269"/>
                    <a:pt x="4651" y="196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7903973" y="1434129"/>
              <a:ext cx="41159" cy="45989"/>
            </a:xfrm>
            <a:custGeom>
              <a:avLst/>
              <a:gdLst/>
              <a:ahLst/>
              <a:cxnLst/>
              <a:rect l="l" t="t" r="r" b="b"/>
              <a:pathLst>
                <a:path w="554" h="619" fill="none" extrusionOk="0">
                  <a:moveTo>
                    <a:pt x="553" y="0"/>
                  </a:moveTo>
                  <a:lnTo>
                    <a:pt x="33" y="195"/>
                  </a:lnTo>
                  <a:cubicBezTo>
                    <a:pt x="0" y="228"/>
                    <a:pt x="0" y="260"/>
                    <a:pt x="0" y="260"/>
                  </a:cubicBezTo>
                  <a:lnTo>
                    <a:pt x="521" y="618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7203311" y="1811019"/>
              <a:ext cx="964052" cy="434923"/>
            </a:xfrm>
            <a:custGeom>
              <a:avLst/>
              <a:gdLst/>
              <a:ahLst/>
              <a:cxnLst/>
              <a:rect l="l" t="t" r="r" b="b"/>
              <a:pathLst>
                <a:path w="12976" h="5854" extrusionOk="0">
                  <a:moveTo>
                    <a:pt x="6374" y="0"/>
                  </a:moveTo>
                  <a:lnTo>
                    <a:pt x="5626" y="130"/>
                  </a:lnTo>
                  <a:lnTo>
                    <a:pt x="5399" y="163"/>
                  </a:lnTo>
                  <a:lnTo>
                    <a:pt x="5074" y="195"/>
                  </a:lnTo>
                  <a:lnTo>
                    <a:pt x="4618" y="260"/>
                  </a:lnTo>
                  <a:cubicBezTo>
                    <a:pt x="4586" y="260"/>
                    <a:pt x="4553" y="260"/>
                    <a:pt x="4488" y="293"/>
                  </a:cubicBezTo>
                  <a:cubicBezTo>
                    <a:pt x="4196" y="325"/>
                    <a:pt x="3903" y="423"/>
                    <a:pt x="3610" y="553"/>
                  </a:cubicBezTo>
                  <a:cubicBezTo>
                    <a:pt x="3187" y="748"/>
                    <a:pt x="2797" y="1041"/>
                    <a:pt x="2472" y="1366"/>
                  </a:cubicBezTo>
                  <a:cubicBezTo>
                    <a:pt x="2440" y="1399"/>
                    <a:pt x="2407" y="1431"/>
                    <a:pt x="2407" y="1431"/>
                  </a:cubicBezTo>
                  <a:cubicBezTo>
                    <a:pt x="2244" y="1594"/>
                    <a:pt x="2147" y="1756"/>
                    <a:pt x="2017" y="1951"/>
                  </a:cubicBezTo>
                  <a:lnTo>
                    <a:pt x="1952" y="2016"/>
                  </a:lnTo>
                  <a:lnTo>
                    <a:pt x="1887" y="2081"/>
                  </a:lnTo>
                  <a:lnTo>
                    <a:pt x="1594" y="2472"/>
                  </a:lnTo>
                  <a:lnTo>
                    <a:pt x="1529" y="2537"/>
                  </a:lnTo>
                  <a:lnTo>
                    <a:pt x="1139" y="3025"/>
                  </a:lnTo>
                  <a:lnTo>
                    <a:pt x="879" y="3317"/>
                  </a:lnTo>
                  <a:lnTo>
                    <a:pt x="358" y="3968"/>
                  </a:lnTo>
                  <a:lnTo>
                    <a:pt x="1" y="4423"/>
                  </a:lnTo>
                  <a:cubicBezTo>
                    <a:pt x="261" y="4553"/>
                    <a:pt x="716" y="4716"/>
                    <a:pt x="1269" y="4878"/>
                  </a:cubicBezTo>
                  <a:cubicBezTo>
                    <a:pt x="1627" y="4976"/>
                    <a:pt x="2049" y="5073"/>
                    <a:pt x="2472" y="5171"/>
                  </a:cubicBezTo>
                  <a:cubicBezTo>
                    <a:pt x="2505" y="5171"/>
                    <a:pt x="2537" y="5171"/>
                    <a:pt x="2570" y="5203"/>
                  </a:cubicBezTo>
                  <a:cubicBezTo>
                    <a:pt x="2927" y="5268"/>
                    <a:pt x="3318" y="5366"/>
                    <a:pt x="3740" y="5431"/>
                  </a:cubicBezTo>
                  <a:cubicBezTo>
                    <a:pt x="4066" y="5496"/>
                    <a:pt x="4423" y="5561"/>
                    <a:pt x="4748" y="5594"/>
                  </a:cubicBezTo>
                  <a:cubicBezTo>
                    <a:pt x="5757" y="5756"/>
                    <a:pt x="6667" y="5854"/>
                    <a:pt x="7187" y="5854"/>
                  </a:cubicBezTo>
                  <a:cubicBezTo>
                    <a:pt x="9464" y="5854"/>
                    <a:pt x="11545" y="4878"/>
                    <a:pt x="12976" y="3350"/>
                  </a:cubicBezTo>
                  <a:lnTo>
                    <a:pt x="11025" y="1659"/>
                  </a:lnTo>
                  <a:lnTo>
                    <a:pt x="10960" y="1594"/>
                  </a:lnTo>
                  <a:lnTo>
                    <a:pt x="10439" y="1138"/>
                  </a:lnTo>
                  <a:lnTo>
                    <a:pt x="10342" y="1041"/>
                  </a:lnTo>
                  <a:lnTo>
                    <a:pt x="10179" y="911"/>
                  </a:lnTo>
                  <a:lnTo>
                    <a:pt x="10114" y="846"/>
                  </a:lnTo>
                  <a:lnTo>
                    <a:pt x="9529" y="358"/>
                  </a:lnTo>
                  <a:lnTo>
                    <a:pt x="9496" y="325"/>
                  </a:lnTo>
                  <a:cubicBezTo>
                    <a:pt x="9431" y="358"/>
                    <a:pt x="9171" y="553"/>
                    <a:pt x="8813" y="651"/>
                  </a:cubicBezTo>
                  <a:cubicBezTo>
                    <a:pt x="8615" y="706"/>
                    <a:pt x="8336" y="749"/>
                    <a:pt x="8031" y="749"/>
                  </a:cubicBezTo>
                  <a:cubicBezTo>
                    <a:pt x="7434" y="749"/>
                    <a:pt x="6740" y="581"/>
                    <a:pt x="6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7389342" y="1832713"/>
              <a:ext cx="855358" cy="587228"/>
            </a:xfrm>
            <a:custGeom>
              <a:avLst/>
              <a:gdLst/>
              <a:ahLst/>
              <a:cxnLst/>
              <a:rect l="l" t="t" r="r" b="b"/>
              <a:pathLst>
                <a:path w="11513" h="7904" extrusionOk="0">
                  <a:moveTo>
                    <a:pt x="6927" y="1"/>
                  </a:moveTo>
                  <a:cubicBezTo>
                    <a:pt x="6927" y="1"/>
                    <a:pt x="6732" y="131"/>
                    <a:pt x="6309" y="359"/>
                  </a:cubicBezTo>
                  <a:cubicBezTo>
                    <a:pt x="5431" y="749"/>
                    <a:pt x="3935" y="1497"/>
                    <a:pt x="2570" y="2407"/>
                  </a:cubicBezTo>
                  <a:cubicBezTo>
                    <a:pt x="2505" y="2472"/>
                    <a:pt x="2407" y="2537"/>
                    <a:pt x="2309" y="2570"/>
                  </a:cubicBezTo>
                  <a:cubicBezTo>
                    <a:pt x="2309" y="2602"/>
                    <a:pt x="2277" y="2635"/>
                    <a:pt x="2244" y="2635"/>
                  </a:cubicBezTo>
                  <a:cubicBezTo>
                    <a:pt x="1399" y="3220"/>
                    <a:pt x="683" y="3871"/>
                    <a:pt x="196" y="4521"/>
                  </a:cubicBezTo>
                  <a:cubicBezTo>
                    <a:pt x="131" y="4651"/>
                    <a:pt x="66" y="4749"/>
                    <a:pt x="1" y="4846"/>
                  </a:cubicBezTo>
                  <a:lnTo>
                    <a:pt x="358" y="6635"/>
                  </a:lnTo>
                  <a:cubicBezTo>
                    <a:pt x="488" y="6732"/>
                    <a:pt x="618" y="6797"/>
                    <a:pt x="716" y="6863"/>
                  </a:cubicBezTo>
                  <a:cubicBezTo>
                    <a:pt x="749" y="6895"/>
                    <a:pt x="781" y="6895"/>
                    <a:pt x="814" y="6928"/>
                  </a:cubicBezTo>
                  <a:cubicBezTo>
                    <a:pt x="879" y="6960"/>
                    <a:pt x="911" y="6960"/>
                    <a:pt x="976" y="6993"/>
                  </a:cubicBezTo>
                  <a:cubicBezTo>
                    <a:pt x="976" y="7025"/>
                    <a:pt x="1009" y="7025"/>
                    <a:pt x="1041" y="7025"/>
                  </a:cubicBezTo>
                  <a:cubicBezTo>
                    <a:pt x="1236" y="7123"/>
                    <a:pt x="1431" y="7220"/>
                    <a:pt x="1627" y="7318"/>
                  </a:cubicBezTo>
                  <a:cubicBezTo>
                    <a:pt x="1659" y="7318"/>
                    <a:pt x="1692" y="7350"/>
                    <a:pt x="1724" y="7350"/>
                  </a:cubicBezTo>
                  <a:cubicBezTo>
                    <a:pt x="1789" y="7383"/>
                    <a:pt x="1822" y="7383"/>
                    <a:pt x="1854" y="7383"/>
                  </a:cubicBezTo>
                  <a:cubicBezTo>
                    <a:pt x="1952" y="7448"/>
                    <a:pt x="2082" y="7480"/>
                    <a:pt x="2179" y="7513"/>
                  </a:cubicBezTo>
                  <a:cubicBezTo>
                    <a:pt x="2244" y="7545"/>
                    <a:pt x="2277" y="7545"/>
                    <a:pt x="2309" y="7545"/>
                  </a:cubicBezTo>
                  <a:cubicBezTo>
                    <a:pt x="3057" y="7806"/>
                    <a:pt x="3838" y="7903"/>
                    <a:pt x="4683" y="7903"/>
                  </a:cubicBezTo>
                  <a:cubicBezTo>
                    <a:pt x="5789" y="7903"/>
                    <a:pt x="6862" y="7676"/>
                    <a:pt x="7838" y="7253"/>
                  </a:cubicBezTo>
                  <a:cubicBezTo>
                    <a:pt x="7870" y="7253"/>
                    <a:pt x="7935" y="7220"/>
                    <a:pt x="7968" y="7220"/>
                  </a:cubicBezTo>
                  <a:cubicBezTo>
                    <a:pt x="8065" y="7155"/>
                    <a:pt x="8196" y="7090"/>
                    <a:pt x="8293" y="7058"/>
                  </a:cubicBezTo>
                  <a:cubicBezTo>
                    <a:pt x="9074" y="6635"/>
                    <a:pt x="9756" y="6115"/>
                    <a:pt x="10342" y="5529"/>
                  </a:cubicBezTo>
                  <a:lnTo>
                    <a:pt x="10407" y="5464"/>
                  </a:lnTo>
                  <a:lnTo>
                    <a:pt x="10472" y="5399"/>
                  </a:lnTo>
                  <a:cubicBezTo>
                    <a:pt x="10602" y="5237"/>
                    <a:pt x="10765" y="5074"/>
                    <a:pt x="10895" y="4911"/>
                  </a:cubicBezTo>
                  <a:cubicBezTo>
                    <a:pt x="10927" y="4846"/>
                    <a:pt x="10927" y="4846"/>
                    <a:pt x="10960" y="4814"/>
                  </a:cubicBezTo>
                  <a:cubicBezTo>
                    <a:pt x="11155" y="4554"/>
                    <a:pt x="11350" y="4293"/>
                    <a:pt x="11513" y="4001"/>
                  </a:cubicBezTo>
                  <a:cubicBezTo>
                    <a:pt x="11415" y="3806"/>
                    <a:pt x="11317" y="3546"/>
                    <a:pt x="11155" y="3220"/>
                  </a:cubicBezTo>
                  <a:cubicBezTo>
                    <a:pt x="10797" y="2440"/>
                    <a:pt x="10244" y="1757"/>
                    <a:pt x="9561" y="1204"/>
                  </a:cubicBezTo>
                  <a:cubicBezTo>
                    <a:pt x="9529" y="1204"/>
                    <a:pt x="9496" y="1172"/>
                    <a:pt x="9464" y="1139"/>
                  </a:cubicBezTo>
                  <a:cubicBezTo>
                    <a:pt x="9139" y="911"/>
                    <a:pt x="8781" y="716"/>
                    <a:pt x="8391" y="554"/>
                  </a:cubicBezTo>
                  <a:cubicBezTo>
                    <a:pt x="8391" y="521"/>
                    <a:pt x="8358" y="521"/>
                    <a:pt x="8326" y="521"/>
                  </a:cubicBezTo>
                  <a:cubicBezTo>
                    <a:pt x="8261" y="489"/>
                    <a:pt x="8228" y="489"/>
                    <a:pt x="8163" y="456"/>
                  </a:cubicBezTo>
                  <a:lnTo>
                    <a:pt x="7740" y="294"/>
                  </a:lnTo>
                  <a:lnTo>
                    <a:pt x="7675" y="294"/>
                  </a:lnTo>
                  <a:lnTo>
                    <a:pt x="7025" y="66"/>
                  </a:lnTo>
                  <a:lnTo>
                    <a:pt x="6992" y="33"/>
                  </a:lnTo>
                  <a:lnTo>
                    <a:pt x="69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7742088" y="1982563"/>
              <a:ext cx="597258" cy="516127"/>
            </a:xfrm>
            <a:custGeom>
              <a:avLst/>
              <a:gdLst/>
              <a:ahLst/>
              <a:cxnLst/>
              <a:rect l="l" t="t" r="r" b="b"/>
              <a:pathLst>
                <a:path w="8039" h="6947" extrusionOk="0">
                  <a:moveTo>
                    <a:pt x="5529" y="0"/>
                  </a:moveTo>
                  <a:lnTo>
                    <a:pt x="0" y="5561"/>
                  </a:lnTo>
                  <a:lnTo>
                    <a:pt x="3448" y="6764"/>
                  </a:lnTo>
                  <a:cubicBezTo>
                    <a:pt x="3797" y="6889"/>
                    <a:pt x="4146" y="6946"/>
                    <a:pt x="4485" y="6946"/>
                  </a:cubicBezTo>
                  <a:cubicBezTo>
                    <a:pt x="6442" y="6946"/>
                    <a:pt x="8038" y="5021"/>
                    <a:pt x="7317" y="3024"/>
                  </a:cubicBezTo>
                  <a:cubicBezTo>
                    <a:pt x="7317" y="2959"/>
                    <a:pt x="7285" y="2894"/>
                    <a:pt x="7252" y="2829"/>
                  </a:cubicBezTo>
                  <a:cubicBezTo>
                    <a:pt x="6797" y="1756"/>
                    <a:pt x="6212" y="683"/>
                    <a:pt x="5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7341051" y="2122680"/>
              <a:ext cx="794957" cy="486484"/>
            </a:xfrm>
            <a:custGeom>
              <a:avLst/>
              <a:gdLst/>
              <a:ahLst/>
              <a:cxnLst/>
              <a:rect l="l" t="t" r="r" b="b"/>
              <a:pathLst>
                <a:path w="10700" h="6548" extrusionOk="0">
                  <a:moveTo>
                    <a:pt x="911" y="0"/>
                  </a:moveTo>
                  <a:lnTo>
                    <a:pt x="0" y="5724"/>
                  </a:lnTo>
                  <a:cubicBezTo>
                    <a:pt x="0" y="5724"/>
                    <a:pt x="2060" y="6548"/>
                    <a:pt x="5394" y="6548"/>
                  </a:cubicBezTo>
                  <a:cubicBezTo>
                    <a:pt x="6836" y="6548"/>
                    <a:pt x="8518" y="6393"/>
                    <a:pt x="10374" y="5951"/>
                  </a:cubicBezTo>
                  <a:cubicBezTo>
                    <a:pt x="10699" y="5886"/>
                    <a:pt x="9821" y="228"/>
                    <a:pt x="9821" y="228"/>
                  </a:cubicBezTo>
                  <a:lnTo>
                    <a:pt x="9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7039048" y="1687766"/>
              <a:ext cx="628239" cy="544137"/>
            </a:xfrm>
            <a:custGeom>
              <a:avLst/>
              <a:gdLst/>
              <a:ahLst/>
              <a:cxnLst/>
              <a:rect l="l" t="t" r="r" b="b"/>
              <a:pathLst>
                <a:path w="8456" h="7324" extrusionOk="0">
                  <a:moveTo>
                    <a:pt x="2049" y="1"/>
                  </a:moveTo>
                  <a:cubicBezTo>
                    <a:pt x="1529" y="98"/>
                    <a:pt x="553" y="358"/>
                    <a:pt x="0" y="781"/>
                  </a:cubicBezTo>
                  <a:cubicBezTo>
                    <a:pt x="0" y="879"/>
                    <a:pt x="33" y="976"/>
                    <a:pt x="33" y="1074"/>
                  </a:cubicBezTo>
                  <a:cubicBezTo>
                    <a:pt x="228" y="2440"/>
                    <a:pt x="586" y="4196"/>
                    <a:pt x="1138" y="5497"/>
                  </a:cubicBezTo>
                  <a:cubicBezTo>
                    <a:pt x="1138" y="5529"/>
                    <a:pt x="1138" y="5562"/>
                    <a:pt x="1171" y="5594"/>
                  </a:cubicBezTo>
                  <a:cubicBezTo>
                    <a:pt x="1236" y="5789"/>
                    <a:pt x="1334" y="5984"/>
                    <a:pt x="1431" y="6147"/>
                  </a:cubicBezTo>
                  <a:cubicBezTo>
                    <a:pt x="1464" y="6179"/>
                    <a:pt x="1464" y="6212"/>
                    <a:pt x="1496" y="6244"/>
                  </a:cubicBezTo>
                  <a:cubicBezTo>
                    <a:pt x="1659" y="6537"/>
                    <a:pt x="1854" y="6797"/>
                    <a:pt x="2081" y="6992"/>
                  </a:cubicBezTo>
                  <a:cubicBezTo>
                    <a:pt x="2309" y="7188"/>
                    <a:pt x="2537" y="7285"/>
                    <a:pt x="2797" y="7318"/>
                  </a:cubicBezTo>
                  <a:cubicBezTo>
                    <a:pt x="2856" y="7322"/>
                    <a:pt x="2915" y="7324"/>
                    <a:pt x="2973" y="7324"/>
                  </a:cubicBezTo>
                  <a:cubicBezTo>
                    <a:pt x="3371" y="7324"/>
                    <a:pt x="3775" y="7232"/>
                    <a:pt x="4228" y="7090"/>
                  </a:cubicBezTo>
                  <a:cubicBezTo>
                    <a:pt x="4228" y="7090"/>
                    <a:pt x="4260" y="7057"/>
                    <a:pt x="4293" y="7057"/>
                  </a:cubicBezTo>
                  <a:cubicBezTo>
                    <a:pt x="4455" y="6992"/>
                    <a:pt x="4618" y="6927"/>
                    <a:pt x="4781" y="6862"/>
                  </a:cubicBezTo>
                  <a:cubicBezTo>
                    <a:pt x="4813" y="6830"/>
                    <a:pt x="4813" y="6830"/>
                    <a:pt x="4846" y="6797"/>
                  </a:cubicBezTo>
                  <a:cubicBezTo>
                    <a:pt x="5041" y="6732"/>
                    <a:pt x="5236" y="6602"/>
                    <a:pt x="5431" y="6505"/>
                  </a:cubicBezTo>
                  <a:cubicBezTo>
                    <a:pt x="5561" y="6440"/>
                    <a:pt x="5691" y="6342"/>
                    <a:pt x="5821" y="6277"/>
                  </a:cubicBezTo>
                  <a:cubicBezTo>
                    <a:pt x="6732" y="5692"/>
                    <a:pt x="7447" y="5074"/>
                    <a:pt x="7447" y="5074"/>
                  </a:cubicBezTo>
                  <a:lnTo>
                    <a:pt x="7545" y="4716"/>
                  </a:lnTo>
                  <a:lnTo>
                    <a:pt x="8163" y="2765"/>
                  </a:lnTo>
                  <a:lnTo>
                    <a:pt x="8195" y="2667"/>
                  </a:lnTo>
                  <a:lnTo>
                    <a:pt x="8455" y="1854"/>
                  </a:lnTo>
                  <a:lnTo>
                    <a:pt x="7837" y="1789"/>
                  </a:lnTo>
                  <a:lnTo>
                    <a:pt x="7610" y="1822"/>
                  </a:lnTo>
                  <a:lnTo>
                    <a:pt x="7285" y="1854"/>
                  </a:lnTo>
                  <a:lnTo>
                    <a:pt x="7090" y="1952"/>
                  </a:lnTo>
                  <a:lnTo>
                    <a:pt x="5821" y="2212"/>
                  </a:lnTo>
                  <a:lnTo>
                    <a:pt x="3838" y="3025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7039048" y="1745789"/>
              <a:ext cx="410777" cy="500525"/>
            </a:xfrm>
            <a:custGeom>
              <a:avLst/>
              <a:gdLst/>
              <a:ahLst/>
              <a:cxnLst/>
              <a:rect l="l" t="t" r="r" b="b"/>
              <a:pathLst>
                <a:path w="5529" h="6737" extrusionOk="0">
                  <a:moveTo>
                    <a:pt x="0" y="0"/>
                  </a:moveTo>
                  <a:lnTo>
                    <a:pt x="488" y="4098"/>
                  </a:lnTo>
                  <a:cubicBezTo>
                    <a:pt x="705" y="5643"/>
                    <a:pt x="2030" y="6737"/>
                    <a:pt x="3501" y="6737"/>
                  </a:cubicBezTo>
                  <a:cubicBezTo>
                    <a:pt x="3794" y="6737"/>
                    <a:pt x="4093" y="6693"/>
                    <a:pt x="4390" y="6602"/>
                  </a:cubicBezTo>
                  <a:lnTo>
                    <a:pt x="5529" y="6244"/>
                  </a:lnTo>
                  <a:cubicBezTo>
                    <a:pt x="5529" y="6244"/>
                    <a:pt x="5171" y="4781"/>
                    <a:pt x="5073" y="4390"/>
                  </a:cubicBezTo>
                  <a:cubicBezTo>
                    <a:pt x="4976" y="400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7394171" y="2141996"/>
              <a:ext cx="17014" cy="84622"/>
            </a:xfrm>
            <a:custGeom>
              <a:avLst/>
              <a:gdLst/>
              <a:ahLst/>
              <a:cxnLst/>
              <a:rect l="l" t="t" r="r" b="b"/>
              <a:pathLst>
                <a:path w="229" h="1139" fill="none" extrusionOk="0">
                  <a:moveTo>
                    <a:pt x="228" y="0"/>
                  </a:moveTo>
                  <a:lnTo>
                    <a:pt x="1" y="1139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7626115" y="1484871"/>
              <a:ext cx="38708" cy="53195"/>
            </a:xfrm>
            <a:custGeom>
              <a:avLst/>
              <a:gdLst/>
              <a:ahLst/>
              <a:cxnLst/>
              <a:rect l="l" t="t" r="r" b="b"/>
              <a:pathLst>
                <a:path w="521" h="716" extrusionOk="0">
                  <a:moveTo>
                    <a:pt x="261" y="0"/>
                  </a:moveTo>
                  <a:cubicBezTo>
                    <a:pt x="131" y="0"/>
                    <a:pt x="0" y="163"/>
                    <a:pt x="0" y="358"/>
                  </a:cubicBezTo>
                  <a:cubicBezTo>
                    <a:pt x="0" y="553"/>
                    <a:pt x="131" y="716"/>
                    <a:pt x="261" y="716"/>
                  </a:cubicBezTo>
                  <a:cubicBezTo>
                    <a:pt x="423" y="716"/>
                    <a:pt x="521" y="553"/>
                    <a:pt x="521" y="358"/>
                  </a:cubicBezTo>
                  <a:cubicBezTo>
                    <a:pt x="521" y="163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7324112" y="1912504"/>
              <a:ext cx="19391" cy="53195"/>
            </a:xfrm>
            <a:custGeom>
              <a:avLst/>
              <a:gdLst/>
              <a:ahLst/>
              <a:cxnLst/>
              <a:rect l="l" t="t" r="r" b="b"/>
              <a:pathLst>
                <a:path w="261" h="716" fill="none" extrusionOk="0">
                  <a:moveTo>
                    <a:pt x="1" y="0"/>
                  </a:moveTo>
                  <a:lnTo>
                    <a:pt x="261" y="715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7961922" y="2207226"/>
              <a:ext cx="488118" cy="536410"/>
            </a:xfrm>
            <a:custGeom>
              <a:avLst/>
              <a:gdLst/>
              <a:ahLst/>
              <a:cxnLst/>
              <a:rect l="l" t="t" r="r" b="b"/>
              <a:pathLst>
                <a:path w="6570" h="7220" extrusionOk="0">
                  <a:moveTo>
                    <a:pt x="4358" y="0"/>
                  </a:moveTo>
                  <a:cubicBezTo>
                    <a:pt x="4358" y="0"/>
                    <a:pt x="1" y="553"/>
                    <a:pt x="586" y="2017"/>
                  </a:cubicBezTo>
                  <a:cubicBezTo>
                    <a:pt x="1204" y="3447"/>
                    <a:pt x="3968" y="7220"/>
                    <a:pt x="3968" y="7220"/>
                  </a:cubicBezTo>
                  <a:cubicBezTo>
                    <a:pt x="5659" y="7025"/>
                    <a:pt x="6570" y="5789"/>
                    <a:pt x="6570" y="5789"/>
                  </a:cubicBezTo>
                  <a:lnTo>
                    <a:pt x="4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8051297" y="2265175"/>
              <a:ext cx="60476" cy="299706"/>
            </a:xfrm>
            <a:custGeom>
              <a:avLst/>
              <a:gdLst/>
              <a:ahLst/>
              <a:cxnLst/>
              <a:rect l="l" t="t" r="r" b="b"/>
              <a:pathLst>
                <a:path w="814" h="4034" fill="none" extrusionOk="0">
                  <a:moveTo>
                    <a:pt x="1" y="1"/>
                  </a:moveTo>
                  <a:lnTo>
                    <a:pt x="814" y="4033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5140032" y="1866591"/>
              <a:ext cx="340791" cy="130536"/>
            </a:xfrm>
            <a:custGeom>
              <a:avLst/>
              <a:gdLst/>
              <a:ahLst/>
              <a:cxnLst/>
              <a:rect l="l" t="t" r="r" b="b"/>
              <a:pathLst>
                <a:path w="4587" h="1757" fill="none" extrusionOk="0">
                  <a:moveTo>
                    <a:pt x="4586" y="1756"/>
                  </a:moveTo>
                  <a:lnTo>
                    <a:pt x="1" y="1203"/>
                  </a:lnTo>
                  <a:lnTo>
                    <a:pt x="586" y="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256004" y="2134716"/>
              <a:ext cx="212707" cy="104013"/>
            </a:xfrm>
            <a:custGeom>
              <a:avLst/>
              <a:gdLst/>
              <a:ahLst/>
              <a:cxnLst/>
              <a:rect l="l" t="t" r="r" b="b"/>
              <a:pathLst>
                <a:path w="2863" h="1400" fill="none" extrusionOk="0">
                  <a:moveTo>
                    <a:pt x="1" y="1399"/>
                  </a:moveTo>
                  <a:lnTo>
                    <a:pt x="2862" y="1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31"/>
          <p:cNvSpPr/>
          <p:nvPr/>
        </p:nvSpPr>
        <p:spPr>
          <a:xfrm>
            <a:off x="353749" y="952513"/>
            <a:ext cx="3352947" cy="1557740"/>
          </a:xfrm>
          <a:prstGeom prst="roundRect">
            <a:avLst>
              <a:gd name="adj" fmla="val 485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lvl="0"/>
            <a:r>
              <a:rPr lang="zh-TW" altLang="en-US" b="1" dirty="0"/>
              <a:t>國民小學與國民中學未入學或中途輟學學生通報及復學輔導辦法第</a:t>
            </a:r>
            <a:r>
              <a:rPr lang="en-US" altLang="zh-TW" b="1" dirty="0"/>
              <a:t>3</a:t>
            </a:r>
            <a:r>
              <a:rPr lang="zh-TW" altLang="en-US" b="1" dirty="0"/>
              <a:t>條</a:t>
            </a:r>
            <a:endParaRPr lang="en-US" altLang="zh-TW" b="1" dirty="0"/>
          </a:p>
          <a:p>
            <a:pPr lvl="0"/>
            <a:r>
              <a:rPr lang="zh-TW" altLang="en-US" sz="1200" dirty="0"/>
              <a:t>教育部應建置主管教育行政機關通報系統（以下簡稱通報系統），供學生就讀學校、轉出學校或新生未就學學校（以下併稱學校）辦理通報及協尋。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7" name="Google Shape;1837;p3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一、身分確認及通報流程</a:t>
            </a:r>
            <a:endParaRPr dirty="0"/>
          </a:p>
        </p:txBody>
      </p:sp>
      <p:sp>
        <p:nvSpPr>
          <p:cNvPr id="1838" name="Google Shape;1838;p31"/>
          <p:cNvSpPr/>
          <p:nvPr/>
        </p:nvSpPr>
        <p:spPr>
          <a:xfrm>
            <a:off x="4037850" y="1129743"/>
            <a:ext cx="1068300" cy="106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1"/>
          <p:cNvSpPr/>
          <p:nvPr/>
        </p:nvSpPr>
        <p:spPr>
          <a:xfrm>
            <a:off x="3068540" y="3167084"/>
            <a:ext cx="1068300" cy="1068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1"/>
          <p:cNvSpPr/>
          <p:nvPr/>
        </p:nvSpPr>
        <p:spPr>
          <a:xfrm>
            <a:off x="5007160" y="3167084"/>
            <a:ext cx="1068300" cy="1068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31"/>
          <p:cNvCxnSpPr>
            <a:cxnSpLocks/>
            <a:stCxn id="1839" idx="0"/>
            <a:endCxn id="1838" idx="4"/>
          </p:cNvCxnSpPr>
          <p:nvPr/>
        </p:nvCxnSpPr>
        <p:spPr>
          <a:xfrm rot="-5400000">
            <a:off x="3602840" y="2197934"/>
            <a:ext cx="969000" cy="969300"/>
          </a:xfrm>
          <a:prstGeom prst="curvedConnector3">
            <a:avLst>
              <a:gd name="adj1" fmla="val 50002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2" name="Google Shape;1842;p31"/>
          <p:cNvCxnSpPr>
            <a:stCxn id="1838" idx="4"/>
            <a:endCxn id="1840" idx="0"/>
          </p:cNvCxnSpPr>
          <p:nvPr/>
        </p:nvCxnSpPr>
        <p:spPr>
          <a:xfrm rot="-5400000" flipH="1">
            <a:off x="4572150" y="2197893"/>
            <a:ext cx="969000" cy="969300"/>
          </a:xfrm>
          <a:prstGeom prst="curvedConnector3">
            <a:avLst>
              <a:gd name="adj1" fmla="val 50002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3" name="Google Shape;1843;p31"/>
          <p:cNvCxnSpPr>
            <a:stCxn id="1840" idx="2"/>
            <a:endCxn id="1839" idx="6"/>
          </p:cNvCxnSpPr>
          <p:nvPr/>
        </p:nvCxnSpPr>
        <p:spPr>
          <a:xfrm flipH="1">
            <a:off x="4136860" y="3701234"/>
            <a:ext cx="870300" cy="6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47" name="Google Shape;1847;p31"/>
          <p:cNvGrpSpPr/>
          <p:nvPr/>
        </p:nvGrpSpPr>
        <p:grpSpPr>
          <a:xfrm>
            <a:off x="6294481" y="3042883"/>
            <a:ext cx="2395200" cy="1192501"/>
            <a:chOff x="6291600" y="3544100"/>
            <a:chExt cx="2395200" cy="1192501"/>
          </a:xfrm>
          <a:solidFill>
            <a:srgbClr val="FF0000"/>
          </a:solidFill>
        </p:grpSpPr>
        <p:sp>
          <p:nvSpPr>
            <p:cNvPr id="1848" name="Google Shape;1848;p31"/>
            <p:cNvSpPr txBox="1"/>
            <p:nvPr/>
          </p:nvSpPr>
          <p:spPr>
            <a:xfrm>
              <a:off x="6291600" y="3979026"/>
              <a:ext cx="2395200" cy="757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zh-TW" altLang="en-US" sz="1200" dirty="0">
                  <a:solidFill>
                    <a:schemeClr val="dk1"/>
                  </a:solidFill>
                  <a:latin typeface="Roboto"/>
                </a:rPr>
                <a:t>未經請假、請假未獲准或不明原因未到校上課連續達三日以上。</a:t>
              </a:r>
              <a:endParaRPr sz="1200" dirty="0">
                <a:solidFill>
                  <a:schemeClr val="dk1"/>
                </a:solidFill>
                <a:latin typeface="Roboto"/>
                <a:sym typeface="Roboto"/>
              </a:endParaRPr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6291600" y="3544100"/>
              <a:ext cx="2395200" cy="346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lvl="0" algn="ctr"/>
              <a:r>
                <a:rPr lang="en-US" altLang="zh-TW" sz="1500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2.</a:t>
              </a:r>
              <a:r>
                <a:rPr lang="zh-TW" altLang="en-US" sz="1500" dirty="0">
                  <a:solidFill>
                    <a:schemeClr val="lt1"/>
                  </a:solidFill>
                  <a:latin typeface="Fira Sans Extra Condensed Medium"/>
                </a:rPr>
                <a:t>中途輟學學生</a:t>
              </a:r>
              <a:endParaRPr sz="1500" dirty="0">
                <a:solidFill>
                  <a:schemeClr val="lt1"/>
                </a:solidFill>
                <a:latin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50" name="Google Shape;1850;p31"/>
          <p:cNvGrpSpPr/>
          <p:nvPr/>
        </p:nvGrpSpPr>
        <p:grpSpPr>
          <a:xfrm>
            <a:off x="442962" y="3042883"/>
            <a:ext cx="2416674" cy="1120512"/>
            <a:chOff x="457250" y="3544100"/>
            <a:chExt cx="2416674" cy="1120512"/>
          </a:xfrm>
        </p:grpSpPr>
        <p:sp>
          <p:nvSpPr>
            <p:cNvPr id="1851" name="Google Shape;1851;p31"/>
            <p:cNvSpPr txBox="1"/>
            <p:nvPr/>
          </p:nvSpPr>
          <p:spPr>
            <a:xfrm>
              <a:off x="478724" y="3967187"/>
              <a:ext cx="2395200" cy="6974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zh-TW" altLang="en-US" sz="1200" dirty="0">
                  <a:solidFill>
                    <a:schemeClr val="dk1"/>
                  </a:solidFill>
                  <a:latin typeface="Roboto"/>
                  <a:sym typeface="Roboto"/>
                </a:rPr>
                <a:t>小學一年級或七年級新生</a:t>
              </a:r>
              <a:endParaRPr lang="en-US" altLang="zh-TW" sz="1200" dirty="0">
                <a:solidFill>
                  <a:schemeClr val="dk1"/>
                </a:solidFill>
                <a:latin typeface="Roboto"/>
                <a:sym typeface="Roboto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zh-TW" altLang="en-US" sz="1200" dirty="0">
                  <a:solidFill>
                    <a:schemeClr val="dk1"/>
                  </a:solidFill>
                  <a:latin typeface="Roboto"/>
                  <a:sym typeface="Roboto"/>
                </a:rPr>
                <a:t>通報學生資源網「未報到」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sym typeface="Roboto"/>
              </a:endParaRPr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57250" y="3544100"/>
              <a:ext cx="2395200" cy="34680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lvl="0" algn="ctr"/>
              <a:r>
                <a:rPr lang="en-US" altLang="zh-TW" sz="1500" dirty="0">
                  <a:solidFill>
                    <a:schemeClr val="lt1"/>
                  </a:solidFill>
                  <a:latin typeface="Fira Sans Extra Condensed Medium"/>
                </a:rPr>
                <a:t>1.</a:t>
              </a:r>
              <a:r>
                <a:rPr lang="zh-TW" altLang="en-US" sz="1500" dirty="0">
                  <a:solidFill>
                    <a:schemeClr val="lt1"/>
                  </a:solidFill>
                  <a:latin typeface="Fira Sans Extra Condensed Medium"/>
                </a:rPr>
                <a:t> 未入學學生</a:t>
              </a:r>
              <a:endParaRPr sz="1500" dirty="0">
                <a:solidFill>
                  <a:schemeClr val="lt1"/>
                </a:solidFill>
                <a:latin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1" name="Google Shape;201;p18">
            <a:extLst>
              <a:ext uri="{FF2B5EF4-FFF2-40B4-BE49-F238E27FC236}">
                <a16:creationId xmlns:a16="http://schemas.microsoft.com/office/drawing/2014/main" xmlns="" id="{20ABFA58-3316-4F0C-90ED-2775884AFBAD}"/>
              </a:ext>
            </a:extLst>
          </p:cNvPr>
          <p:cNvGrpSpPr/>
          <p:nvPr/>
        </p:nvGrpSpPr>
        <p:grpSpPr>
          <a:xfrm>
            <a:off x="5221363" y="3381297"/>
            <a:ext cx="639874" cy="639874"/>
            <a:chOff x="-1023497" y="2460741"/>
            <a:chExt cx="639874" cy="639874"/>
          </a:xfrm>
        </p:grpSpPr>
        <p:sp>
          <p:nvSpPr>
            <p:cNvPr id="82" name="Google Shape;202;p18">
              <a:extLst>
                <a:ext uri="{FF2B5EF4-FFF2-40B4-BE49-F238E27FC236}">
                  <a16:creationId xmlns:a16="http://schemas.microsoft.com/office/drawing/2014/main" xmlns="" id="{84497B3E-016D-4DFF-8330-CA4C3741C264}"/>
                </a:ext>
              </a:extLst>
            </p:cNvPr>
            <p:cNvSpPr/>
            <p:nvPr/>
          </p:nvSpPr>
          <p:spPr>
            <a:xfrm>
              <a:off x="-976207" y="2508030"/>
              <a:ext cx="545291" cy="545291"/>
            </a:xfrm>
            <a:custGeom>
              <a:avLst/>
              <a:gdLst/>
              <a:ahLst/>
              <a:cxnLst/>
              <a:rect l="l" t="t" r="r" b="b"/>
              <a:pathLst>
                <a:path w="177909" h="177909" extrusionOk="0">
                  <a:moveTo>
                    <a:pt x="88955" y="13179"/>
                  </a:moveTo>
                  <a:cubicBezTo>
                    <a:pt x="130806" y="13179"/>
                    <a:pt x="164731" y="47103"/>
                    <a:pt x="164731" y="88955"/>
                  </a:cubicBezTo>
                  <a:cubicBezTo>
                    <a:pt x="164731" y="130806"/>
                    <a:pt x="130806" y="164731"/>
                    <a:pt x="88955" y="164731"/>
                  </a:cubicBezTo>
                  <a:cubicBezTo>
                    <a:pt x="47103" y="164731"/>
                    <a:pt x="13179" y="130806"/>
                    <a:pt x="13179" y="88955"/>
                  </a:cubicBezTo>
                  <a:cubicBezTo>
                    <a:pt x="13179" y="47103"/>
                    <a:pt x="47103" y="13179"/>
                    <a:pt x="88955" y="13179"/>
                  </a:cubicBezTo>
                  <a:close/>
                  <a:moveTo>
                    <a:pt x="88955" y="0"/>
                  </a:moveTo>
                  <a:cubicBezTo>
                    <a:pt x="65175" y="0"/>
                    <a:pt x="42863" y="9232"/>
                    <a:pt x="26031" y="26031"/>
                  </a:cubicBezTo>
                  <a:cubicBezTo>
                    <a:pt x="9232" y="42863"/>
                    <a:pt x="0" y="65175"/>
                    <a:pt x="0" y="88955"/>
                  </a:cubicBezTo>
                  <a:cubicBezTo>
                    <a:pt x="0" y="112734"/>
                    <a:pt x="9232" y="135046"/>
                    <a:pt x="26031" y="151878"/>
                  </a:cubicBezTo>
                  <a:cubicBezTo>
                    <a:pt x="42863" y="168678"/>
                    <a:pt x="65175" y="177909"/>
                    <a:pt x="88955" y="177909"/>
                  </a:cubicBezTo>
                  <a:cubicBezTo>
                    <a:pt x="112734" y="177909"/>
                    <a:pt x="135046" y="168678"/>
                    <a:pt x="151878" y="151878"/>
                  </a:cubicBezTo>
                  <a:cubicBezTo>
                    <a:pt x="168678" y="135046"/>
                    <a:pt x="177909" y="112734"/>
                    <a:pt x="177909" y="88955"/>
                  </a:cubicBezTo>
                  <a:cubicBezTo>
                    <a:pt x="177909" y="65175"/>
                    <a:pt x="168678" y="42863"/>
                    <a:pt x="151878" y="26031"/>
                  </a:cubicBezTo>
                  <a:cubicBezTo>
                    <a:pt x="135046" y="9232"/>
                    <a:pt x="112734" y="0"/>
                    <a:pt x="88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3;p18">
              <a:extLst>
                <a:ext uri="{FF2B5EF4-FFF2-40B4-BE49-F238E27FC236}">
                  <a16:creationId xmlns:a16="http://schemas.microsoft.com/office/drawing/2014/main" xmlns="" id="{775D6446-EEEC-42F3-8FD2-11E9968D04F4}"/>
                </a:ext>
              </a:extLst>
            </p:cNvPr>
            <p:cNvSpPr/>
            <p:nvPr/>
          </p:nvSpPr>
          <p:spPr>
            <a:xfrm>
              <a:off x="-476208" y="2732686"/>
              <a:ext cx="45292" cy="95984"/>
            </a:xfrm>
            <a:custGeom>
              <a:avLst/>
              <a:gdLst/>
              <a:ahLst/>
              <a:cxnLst/>
              <a:rect l="l" t="t" r="r" b="b"/>
              <a:pathLst>
                <a:path w="14777" h="31316" extrusionOk="0">
                  <a:moveTo>
                    <a:pt x="0" y="0"/>
                  </a:moveTo>
                  <a:cubicBezTo>
                    <a:pt x="1044" y="5056"/>
                    <a:pt x="1599" y="10275"/>
                    <a:pt x="1599" y="15658"/>
                  </a:cubicBezTo>
                  <a:cubicBezTo>
                    <a:pt x="1599" y="21040"/>
                    <a:pt x="1044" y="26259"/>
                    <a:pt x="0" y="31315"/>
                  </a:cubicBezTo>
                  <a:lnTo>
                    <a:pt x="13440" y="31315"/>
                  </a:lnTo>
                  <a:cubicBezTo>
                    <a:pt x="14320" y="26194"/>
                    <a:pt x="14777" y="20975"/>
                    <a:pt x="14777" y="15658"/>
                  </a:cubicBezTo>
                  <a:cubicBezTo>
                    <a:pt x="14777" y="10341"/>
                    <a:pt x="14320" y="5121"/>
                    <a:pt x="13440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4;p18">
              <a:extLst>
                <a:ext uri="{FF2B5EF4-FFF2-40B4-BE49-F238E27FC236}">
                  <a16:creationId xmlns:a16="http://schemas.microsoft.com/office/drawing/2014/main" xmlns="" id="{77BDFE7C-F16F-4ADD-A69C-97D295DF5C30}"/>
                </a:ext>
              </a:extLst>
            </p:cNvPr>
            <p:cNvSpPr/>
            <p:nvPr/>
          </p:nvSpPr>
          <p:spPr>
            <a:xfrm>
              <a:off x="-976207" y="2732686"/>
              <a:ext cx="45292" cy="95984"/>
            </a:xfrm>
            <a:custGeom>
              <a:avLst/>
              <a:gdLst/>
              <a:ahLst/>
              <a:cxnLst/>
              <a:rect l="l" t="t" r="r" b="b"/>
              <a:pathLst>
                <a:path w="14777" h="31316" extrusionOk="0">
                  <a:moveTo>
                    <a:pt x="1338" y="0"/>
                  </a:moveTo>
                  <a:cubicBezTo>
                    <a:pt x="457" y="5121"/>
                    <a:pt x="0" y="10341"/>
                    <a:pt x="0" y="15658"/>
                  </a:cubicBezTo>
                  <a:cubicBezTo>
                    <a:pt x="0" y="20975"/>
                    <a:pt x="457" y="26194"/>
                    <a:pt x="1338" y="31315"/>
                  </a:cubicBezTo>
                  <a:lnTo>
                    <a:pt x="14777" y="31315"/>
                  </a:lnTo>
                  <a:cubicBezTo>
                    <a:pt x="13733" y="26259"/>
                    <a:pt x="13179" y="21040"/>
                    <a:pt x="13179" y="15658"/>
                  </a:cubicBezTo>
                  <a:cubicBezTo>
                    <a:pt x="13179" y="10275"/>
                    <a:pt x="13733" y="5056"/>
                    <a:pt x="14777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5;p18">
              <a:extLst>
                <a:ext uri="{FF2B5EF4-FFF2-40B4-BE49-F238E27FC236}">
                  <a16:creationId xmlns:a16="http://schemas.microsoft.com/office/drawing/2014/main" xmlns="" id="{5C3DF992-000D-47D5-9276-979E6E915048}"/>
                </a:ext>
              </a:extLst>
            </p:cNvPr>
            <p:cNvSpPr/>
            <p:nvPr/>
          </p:nvSpPr>
          <p:spPr>
            <a:xfrm>
              <a:off x="-751552" y="2508030"/>
              <a:ext cx="95984" cy="45292"/>
            </a:xfrm>
            <a:custGeom>
              <a:avLst/>
              <a:gdLst/>
              <a:ahLst/>
              <a:cxnLst/>
              <a:rect l="l" t="t" r="r" b="b"/>
              <a:pathLst>
                <a:path w="31316" h="14777" extrusionOk="0">
                  <a:moveTo>
                    <a:pt x="15658" y="0"/>
                  </a:moveTo>
                  <a:cubicBezTo>
                    <a:pt x="10341" y="0"/>
                    <a:pt x="5121" y="457"/>
                    <a:pt x="0" y="1338"/>
                  </a:cubicBezTo>
                  <a:lnTo>
                    <a:pt x="0" y="14777"/>
                  </a:lnTo>
                  <a:cubicBezTo>
                    <a:pt x="5056" y="13733"/>
                    <a:pt x="10275" y="13179"/>
                    <a:pt x="15658" y="13179"/>
                  </a:cubicBezTo>
                  <a:cubicBezTo>
                    <a:pt x="21040" y="13179"/>
                    <a:pt x="26259" y="13733"/>
                    <a:pt x="31315" y="14777"/>
                  </a:cubicBezTo>
                  <a:lnTo>
                    <a:pt x="31315" y="1338"/>
                  </a:lnTo>
                  <a:cubicBezTo>
                    <a:pt x="26194" y="457"/>
                    <a:pt x="20975" y="0"/>
                    <a:pt x="15658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6;p18">
              <a:extLst>
                <a:ext uri="{FF2B5EF4-FFF2-40B4-BE49-F238E27FC236}">
                  <a16:creationId xmlns:a16="http://schemas.microsoft.com/office/drawing/2014/main" xmlns="" id="{D36E806C-F7A2-4555-A00E-6F701A430AA0}"/>
                </a:ext>
              </a:extLst>
            </p:cNvPr>
            <p:cNvSpPr/>
            <p:nvPr/>
          </p:nvSpPr>
          <p:spPr>
            <a:xfrm>
              <a:off x="-751552" y="3008030"/>
              <a:ext cx="95984" cy="45292"/>
            </a:xfrm>
            <a:custGeom>
              <a:avLst/>
              <a:gdLst/>
              <a:ahLst/>
              <a:cxnLst/>
              <a:rect l="l" t="t" r="r" b="b"/>
              <a:pathLst>
                <a:path w="31316" h="14777" extrusionOk="0">
                  <a:moveTo>
                    <a:pt x="0" y="0"/>
                  </a:moveTo>
                  <a:lnTo>
                    <a:pt x="0" y="13440"/>
                  </a:lnTo>
                  <a:cubicBezTo>
                    <a:pt x="5121" y="14320"/>
                    <a:pt x="10341" y="14777"/>
                    <a:pt x="15658" y="14777"/>
                  </a:cubicBezTo>
                  <a:cubicBezTo>
                    <a:pt x="20975" y="14777"/>
                    <a:pt x="26194" y="14320"/>
                    <a:pt x="31315" y="13440"/>
                  </a:cubicBezTo>
                  <a:lnTo>
                    <a:pt x="31315" y="0"/>
                  </a:lnTo>
                  <a:cubicBezTo>
                    <a:pt x="26259" y="1044"/>
                    <a:pt x="21040" y="1599"/>
                    <a:pt x="15658" y="1599"/>
                  </a:cubicBezTo>
                  <a:cubicBezTo>
                    <a:pt x="10275" y="1599"/>
                    <a:pt x="5056" y="104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;p18">
              <a:extLst>
                <a:ext uri="{FF2B5EF4-FFF2-40B4-BE49-F238E27FC236}">
                  <a16:creationId xmlns:a16="http://schemas.microsoft.com/office/drawing/2014/main" xmlns="" id="{88B01716-87DB-406F-84C1-D43B6EAB24C8}"/>
                </a:ext>
              </a:extLst>
            </p:cNvPr>
            <p:cNvSpPr/>
            <p:nvPr/>
          </p:nvSpPr>
          <p:spPr>
            <a:xfrm>
              <a:off x="-766650" y="2664499"/>
              <a:ext cx="126177" cy="126278"/>
            </a:xfrm>
            <a:custGeom>
              <a:avLst/>
              <a:gdLst/>
              <a:ahLst/>
              <a:cxnLst/>
              <a:rect l="l" t="t" r="r" b="b"/>
              <a:pathLst>
                <a:path w="41167" h="41200" extrusionOk="0">
                  <a:moveTo>
                    <a:pt x="20584" y="0"/>
                  </a:moveTo>
                  <a:cubicBezTo>
                    <a:pt x="9199" y="0"/>
                    <a:pt x="0" y="9232"/>
                    <a:pt x="0" y="20616"/>
                  </a:cubicBezTo>
                  <a:cubicBezTo>
                    <a:pt x="0" y="31968"/>
                    <a:pt x="9199" y="41199"/>
                    <a:pt x="20584" y="41199"/>
                  </a:cubicBezTo>
                  <a:cubicBezTo>
                    <a:pt x="31968" y="41199"/>
                    <a:pt x="41167" y="31968"/>
                    <a:pt x="41167" y="20616"/>
                  </a:cubicBezTo>
                  <a:cubicBezTo>
                    <a:pt x="41167" y="9232"/>
                    <a:pt x="31968" y="0"/>
                    <a:pt x="20584" y="0"/>
                  </a:cubicBezTo>
                  <a:close/>
                </a:path>
              </a:pathLst>
            </a:custGeom>
            <a:solidFill>
              <a:srgbClr val="F1D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8;p18">
              <a:extLst>
                <a:ext uri="{FF2B5EF4-FFF2-40B4-BE49-F238E27FC236}">
                  <a16:creationId xmlns:a16="http://schemas.microsoft.com/office/drawing/2014/main" xmlns="" id="{43928999-697F-4CED-BF43-FC568A576070}"/>
                </a:ext>
              </a:extLst>
            </p:cNvPr>
            <p:cNvSpPr/>
            <p:nvPr/>
          </p:nvSpPr>
          <p:spPr>
            <a:xfrm>
              <a:off x="-758353" y="2672897"/>
              <a:ext cx="117880" cy="117880"/>
            </a:xfrm>
            <a:custGeom>
              <a:avLst/>
              <a:gdLst/>
              <a:ahLst/>
              <a:cxnLst/>
              <a:rect l="l" t="t" r="r" b="b"/>
              <a:pathLst>
                <a:path w="38460" h="38460" extrusionOk="0">
                  <a:moveTo>
                    <a:pt x="28119" y="0"/>
                  </a:moveTo>
                  <a:lnTo>
                    <a:pt x="28119" y="0"/>
                  </a:lnTo>
                  <a:cubicBezTo>
                    <a:pt x="29848" y="3034"/>
                    <a:pt x="30859" y="6524"/>
                    <a:pt x="30859" y="10243"/>
                  </a:cubicBezTo>
                  <a:cubicBezTo>
                    <a:pt x="30859" y="21627"/>
                    <a:pt x="21628" y="30826"/>
                    <a:pt x="10244" y="30826"/>
                  </a:cubicBezTo>
                  <a:cubicBezTo>
                    <a:pt x="6525" y="30826"/>
                    <a:pt x="3035" y="29848"/>
                    <a:pt x="1" y="28119"/>
                  </a:cubicBezTo>
                  <a:lnTo>
                    <a:pt x="1" y="28119"/>
                  </a:lnTo>
                  <a:cubicBezTo>
                    <a:pt x="3556" y="34284"/>
                    <a:pt x="10244" y="38459"/>
                    <a:pt x="17877" y="38459"/>
                  </a:cubicBezTo>
                  <a:cubicBezTo>
                    <a:pt x="29261" y="38459"/>
                    <a:pt x="38460" y="29228"/>
                    <a:pt x="38460" y="17876"/>
                  </a:cubicBezTo>
                  <a:cubicBezTo>
                    <a:pt x="38460" y="10210"/>
                    <a:pt x="34317" y="3556"/>
                    <a:pt x="28119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9;p18">
              <a:extLst>
                <a:ext uri="{FF2B5EF4-FFF2-40B4-BE49-F238E27FC236}">
                  <a16:creationId xmlns:a16="http://schemas.microsoft.com/office/drawing/2014/main" xmlns="" id="{DF942292-F241-499B-8E1A-824B5E5F1ACB}"/>
                </a:ext>
              </a:extLst>
            </p:cNvPr>
            <p:cNvSpPr/>
            <p:nvPr/>
          </p:nvSpPr>
          <p:spPr>
            <a:xfrm>
              <a:off x="-809643" y="2790774"/>
              <a:ext cx="212162" cy="106080"/>
            </a:xfrm>
            <a:custGeom>
              <a:avLst/>
              <a:gdLst/>
              <a:ahLst/>
              <a:cxnLst/>
              <a:rect l="l" t="t" r="r" b="b"/>
              <a:pathLst>
                <a:path w="69221" h="34610" extrusionOk="0">
                  <a:moveTo>
                    <a:pt x="16474" y="0"/>
                  </a:moveTo>
                  <a:cubicBezTo>
                    <a:pt x="7373" y="0"/>
                    <a:pt x="1" y="7372"/>
                    <a:pt x="1" y="16473"/>
                  </a:cubicBezTo>
                  <a:lnTo>
                    <a:pt x="1" y="34610"/>
                  </a:lnTo>
                  <a:lnTo>
                    <a:pt x="69220" y="34610"/>
                  </a:lnTo>
                  <a:lnTo>
                    <a:pt x="69220" y="16473"/>
                  </a:lnTo>
                  <a:cubicBezTo>
                    <a:pt x="69220" y="7372"/>
                    <a:pt x="61848" y="0"/>
                    <a:pt x="52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0;p18">
              <a:extLst>
                <a:ext uri="{FF2B5EF4-FFF2-40B4-BE49-F238E27FC236}">
                  <a16:creationId xmlns:a16="http://schemas.microsoft.com/office/drawing/2014/main" xmlns="" id="{600C96D6-7BBE-4FBF-9D59-1738683B1AAA}"/>
                </a:ext>
              </a:extLst>
            </p:cNvPr>
            <p:cNvSpPr/>
            <p:nvPr/>
          </p:nvSpPr>
          <p:spPr>
            <a:xfrm>
              <a:off x="-678268" y="2790774"/>
              <a:ext cx="80787" cy="106080"/>
            </a:xfrm>
            <a:custGeom>
              <a:avLst/>
              <a:gdLst/>
              <a:ahLst/>
              <a:cxnLst/>
              <a:rect l="l" t="t" r="r" b="b"/>
              <a:pathLst>
                <a:path w="26358" h="34610" extrusionOk="0">
                  <a:moveTo>
                    <a:pt x="0" y="0"/>
                  </a:moveTo>
                  <a:cubicBezTo>
                    <a:pt x="9069" y="0"/>
                    <a:pt x="16473" y="7372"/>
                    <a:pt x="16473" y="16473"/>
                  </a:cubicBezTo>
                  <a:lnTo>
                    <a:pt x="16473" y="34610"/>
                  </a:lnTo>
                  <a:lnTo>
                    <a:pt x="26357" y="34610"/>
                  </a:lnTo>
                  <a:lnTo>
                    <a:pt x="26357" y="16473"/>
                  </a:lnTo>
                  <a:cubicBezTo>
                    <a:pt x="26357" y="7372"/>
                    <a:pt x="18985" y="0"/>
                    <a:pt x="9884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1;p18">
              <a:extLst>
                <a:ext uri="{FF2B5EF4-FFF2-40B4-BE49-F238E27FC236}">
                  <a16:creationId xmlns:a16="http://schemas.microsoft.com/office/drawing/2014/main" xmlns="" id="{643670B3-A42C-41E1-B2AD-357F3F68F69E}"/>
                </a:ext>
              </a:extLst>
            </p:cNvPr>
            <p:cNvSpPr/>
            <p:nvPr/>
          </p:nvSpPr>
          <p:spPr>
            <a:xfrm>
              <a:off x="-723758" y="2470138"/>
              <a:ext cx="40394" cy="126177"/>
            </a:xfrm>
            <a:custGeom>
              <a:avLst/>
              <a:gdLst/>
              <a:ahLst/>
              <a:cxnLst/>
              <a:rect l="l" t="t" r="r" b="b"/>
              <a:pathLst>
                <a:path w="13179" h="41167" extrusionOk="0">
                  <a:moveTo>
                    <a:pt x="0" y="0"/>
                  </a:moveTo>
                  <a:lnTo>
                    <a:pt x="0" y="41167"/>
                  </a:lnTo>
                  <a:lnTo>
                    <a:pt x="13179" y="41167"/>
                  </a:lnTo>
                  <a:lnTo>
                    <a:pt x="131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2;p18">
              <a:extLst>
                <a:ext uri="{FF2B5EF4-FFF2-40B4-BE49-F238E27FC236}">
                  <a16:creationId xmlns:a16="http://schemas.microsoft.com/office/drawing/2014/main" xmlns="" id="{D22B8052-1253-4A60-8A70-3F29DE525FAA}"/>
                </a:ext>
              </a:extLst>
            </p:cNvPr>
            <p:cNvSpPr/>
            <p:nvPr/>
          </p:nvSpPr>
          <p:spPr>
            <a:xfrm>
              <a:off x="-519200" y="2760479"/>
              <a:ext cx="126177" cy="40394"/>
            </a:xfrm>
            <a:custGeom>
              <a:avLst/>
              <a:gdLst/>
              <a:ahLst/>
              <a:cxnLst/>
              <a:rect l="l" t="t" r="r" b="b"/>
              <a:pathLst>
                <a:path w="41167" h="13179" extrusionOk="0">
                  <a:moveTo>
                    <a:pt x="1" y="0"/>
                  </a:moveTo>
                  <a:lnTo>
                    <a:pt x="1" y="13179"/>
                  </a:lnTo>
                  <a:lnTo>
                    <a:pt x="41167" y="13179"/>
                  </a:lnTo>
                  <a:lnTo>
                    <a:pt x="41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3;p18">
              <a:extLst>
                <a:ext uri="{FF2B5EF4-FFF2-40B4-BE49-F238E27FC236}">
                  <a16:creationId xmlns:a16="http://schemas.microsoft.com/office/drawing/2014/main" xmlns="" id="{0F80053E-B905-4CFA-971F-0ED2D90AC5EF}"/>
                </a:ext>
              </a:extLst>
            </p:cNvPr>
            <p:cNvSpPr/>
            <p:nvPr/>
          </p:nvSpPr>
          <p:spPr>
            <a:xfrm>
              <a:off x="-723758" y="2965037"/>
              <a:ext cx="40394" cy="126177"/>
            </a:xfrm>
            <a:custGeom>
              <a:avLst/>
              <a:gdLst/>
              <a:ahLst/>
              <a:cxnLst/>
              <a:rect l="l" t="t" r="r" b="b"/>
              <a:pathLst>
                <a:path w="13179" h="41167" extrusionOk="0">
                  <a:moveTo>
                    <a:pt x="0" y="1"/>
                  </a:moveTo>
                  <a:lnTo>
                    <a:pt x="0" y="41167"/>
                  </a:lnTo>
                  <a:lnTo>
                    <a:pt x="13179" y="41167"/>
                  </a:lnTo>
                  <a:lnTo>
                    <a:pt x="13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;p18">
              <a:extLst>
                <a:ext uri="{FF2B5EF4-FFF2-40B4-BE49-F238E27FC236}">
                  <a16:creationId xmlns:a16="http://schemas.microsoft.com/office/drawing/2014/main" xmlns="" id="{9C752B9B-D530-41CC-B76D-20B3C52E8664}"/>
                </a:ext>
              </a:extLst>
            </p:cNvPr>
            <p:cNvSpPr/>
            <p:nvPr/>
          </p:nvSpPr>
          <p:spPr>
            <a:xfrm>
              <a:off x="-1014100" y="2760479"/>
              <a:ext cx="126177" cy="40394"/>
            </a:xfrm>
            <a:custGeom>
              <a:avLst/>
              <a:gdLst/>
              <a:ahLst/>
              <a:cxnLst/>
              <a:rect l="l" t="t" r="r" b="b"/>
              <a:pathLst>
                <a:path w="41167" h="13179" extrusionOk="0">
                  <a:moveTo>
                    <a:pt x="0" y="0"/>
                  </a:moveTo>
                  <a:lnTo>
                    <a:pt x="0" y="13179"/>
                  </a:lnTo>
                  <a:lnTo>
                    <a:pt x="41167" y="13179"/>
                  </a:lnTo>
                  <a:lnTo>
                    <a:pt x="41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5;p18">
              <a:extLst>
                <a:ext uri="{FF2B5EF4-FFF2-40B4-BE49-F238E27FC236}">
                  <a16:creationId xmlns:a16="http://schemas.microsoft.com/office/drawing/2014/main" xmlns="" id="{EAE09CE1-362A-4E91-927E-39EAEC262AE4}"/>
                </a:ext>
              </a:extLst>
            </p:cNvPr>
            <p:cNvSpPr/>
            <p:nvPr/>
          </p:nvSpPr>
          <p:spPr>
            <a:xfrm>
              <a:off x="-818939" y="2655200"/>
              <a:ext cx="230755" cy="250953"/>
            </a:xfrm>
            <a:custGeom>
              <a:avLst/>
              <a:gdLst/>
              <a:ahLst/>
              <a:cxnLst/>
              <a:rect l="l" t="t" r="r" b="b"/>
              <a:pathLst>
                <a:path w="75287" h="81877" extrusionOk="0">
                  <a:moveTo>
                    <a:pt x="37644" y="6101"/>
                  </a:moveTo>
                  <a:cubicBezTo>
                    <a:pt x="47299" y="6101"/>
                    <a:pt x="55193" y="13962"/>
                    <a:pt x="55193" y="23650"/>
                  </a:cubicBezTo>
                  <a:cubicBezTo>
                    <a:pt x="55193" y="33306"/>
                    <a:pt x="47332" y="41167"/>
                    <a:pt x="37676" y="41167"/>
                  </a:cubicBezTo>
                  <a:lnTo>
                    <a:pt x="37611" y="41167"/>
                  </a:lnTo>
                  <a:cubicBezTo>
                    <a:pt x="27955" y="41167"/>
                    <a:pt x="20094" y="33306"/>
                    <a:pt x="20094" y="23650"/>
                  </a:cubicBezTo>
                  <a:cubicBezTo>
                    <a:pt x="20094" y="13962"/>
                    <a:pt x="27988" y="6101"/>
                    <a:pt x="37644" y="6101"/>
                  </a:cubicBezTo>
                  <a:close/>
                  <a:moveTo>
                    <a:pt x="37644" y="1"/>
                  </a:moveTo>
                  <a:cubicBezTo>
                    <a:pt x="24596" y="1"/>
                    <a:pt x="13994" y="10602"/>
                    <a:pt x="13994" y="23650"/>
                  </a:cubicBezTo>
                  <a:cubicBezTo>
                    <a:pt x="13994" y="30598"/>
                    <a:pt x="16995" y="36828"/>
                    <a:pt x="21790" y="41167"/>
                  </a:cubicBezTo>
                  <a:lnTo>
                    <a:pt x="19507" y="41167"/>
                  </a:lnTo>
                  <a:cubicBezTo>
                    <a:pt x="8742" y="41167"/>
                    <a:pt x="0" y="49942"/>
                    <a:pt x="0" y="60706"/>
                  </a:cubicBezTo>
                  <a:lnTo>
                    <a:pt x="0" y="78843"/>
                  </a:lnTo>
                  <a:cubicBezTo>
                    <a:pt x="0" y="80506"/>
                    <a:pt x="1370" y="81876"/>
                    <a:pt x="3034" y="81876"/>
                  </a:cubicBezTo>
                  <a:lnTo>
                    <a:pt x="30500" y="81876"/>
                  </a:lnTo>
                  <a:cubicBezTo>
                    <a:pt x="32196" y="81876"/>
                    <a:pt x="33566" y="80506"/>
                    <a:pt x="33566" y="78843"/>
                  </a:cubicBezTo>
                  <a:cubicBezTo>
                    <a:pt x="33566" y="77147"/>
                    <a:pt x="32196" y="75777"/>
                    <a:pt x="30500" y="75777"/>
                  </a:cubicBezTo>
                  <a:lnTo>
                    <a:pt x="23389" y="75777"/>
                  </a:lnTo>
                  <a:lnTo>
                    <a:pt x="23389" y="70590"/>
                  </a:lnTo>
                  <a:cubicBezTo>
                    <a:pt x="23389" y="68894"/>
                    <a:pt x="22019" y="67524"/>
                    <a:pt x="20355" y="67524"/>
                  </a:cubicBezTo>
                  <a:cubicBezTo>
                    <a:pt x="18659" y="67524"/>
                    <a:pt x="17289" y="68894"/>
                    <a:pt x="17289" y="70590"/>
                  </a:cubicBezTo>
                  <a:lnTo>
                    <a:pt x="17289" y="75777"/>
                  </a:lnTo>
                  <a:lnTo>
                    <a:pt x="6100" y="75777"/>
                  </a:lnTo>
                  <a:lnTo>
                    <a:pt x="6100" y="60706"/>
                  </a:lnTo>
                  <a:cubicBezTo>
                    <a:pt x="6100" y="53301"/>
                    <a:pt x="12135" y="47299"/>
                    <a:pt x="19507" y="47299"/>
                  </a:cubicBezTo>
                  <a:lnTo>
                    <a:pt x="55780" y="47299"/>
                  </a:lnTo>
                  <a:cubicBezTo>
                    <a:pt x="63152" y="47299"/>
                    <a:pt x="69187" y="53301"/>
                    <a:pt x="69187" y="60706"/>
                  </a:cubicBezTo>
                  <a:lnTo>
                    <a:pt x="69187" y="75777"/>
                  </a:lnTo>
                  <a:lnTo>
                    <a:pt x="57998" y="75777"/>
                  </a:lnTo>
                  <a:lnTo>
                    <a:pt x="57998" y="70590"/>
                  </a:lnTo>
                  <a:cubicBezTo>
                    <a:pt x="57998" y="68894"/>
                    <a:pt x="56628" y="67524"/>
                    <a:pt x="54932" y="67524"/>
                  </a:cubicBezTo>
                  <a:cubicBezTo>
                    <a:pt x="53268" y="67524"/>
                    <a:pt x="51898" y="68894"/>
                    <a:pt x="51898" y="70590"/>
                  </a:cubicBezTo>
                  <a:lnTo>
                    <a:pt x="51898" y="75777"/>
                  </a:lnTo>
                  <a:lnTo>
                    <a:pt x="44787" y="75777"/>
                  </a:lnTo>
                  <a:cubicBezTo>
                    <a:pt x="43091" y="75777"/>
                    <a:pt x="41721" y="77147"/>
                    <a:pt x="41721" y="78843"/>
                  </a:cubicBezTo>
                  <a:cubicBezTo>
                    <a:pt x="41721" y="80506"/>
                    <a:pt x="43091" y="81876"/>
                    <a:pt x="44787" y="81876"/>
                  </a:cubicBezTo>
                  <a:lnTo>
                    <a:pt x="72253" y="81876"/>
                  </a:lnTo>
                  <a:cubicBezTo>
                    <a:pt x="73917" y="81876"/>
                    <a:pt x="75287" y="80506"/>
                    <a:pt x="75287" y="78843"/>
                  </a:cubicBezTo>
                  <a:lnTo>
                    <a:pt x="75287" y="60706"/>
                  </a:lnTo>
                  <a:cubicBezTo>
                    <a:pt x="75287" y="49942"/>
                    <a:pt x="66545" y="41167"/>
                    <a:pt x="55780" y="41167"/>
                  </a:cubicBezTo>
                  <a:lnTo>
                    <a:pt x="53497" y="41167"/>
                  </a:lnTo>
                  <a:cubicBezTo>
                    <a:pt x="58292" y="36828"/>
                    <a:pt x="61293" y="30598"/>
                    <a:pt x="61293" y="23650"/>
                  </a:cubicBezTo>
                  <a:cubicBezTo>
                    <a:pt x="61293" y="10602"/>
                    <a:pt x="50692" y="1"/>
                    <a:pt x="3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6;p18">
              <a:extLst>
                <a:ext uri="{FF2B5EF4-FFF2-40B4-BE49-F238E27FC236}">
                  <a16:creationId xmlns:a16="http://schemas.microsoft.com/office/drawing/2014/main" xmlns="" id="{4903433F-40A9-4DC0-B478-B40C89F6FB93}"/>
                </a:ext>
              </a:extLst>
            </p:cNvPr>
            <p:cNvSpPr/>
            <p:nvPr/>
          </p:nvSpPr>
          <p:spPr>
            <a:xfrm>
              <a:off x="-1023497" y="2460741"/>
              <a:ext cx="639874" cy="639874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7907" y="6133"/>
                  </a:moveTo>
                  <a:lnTo>
                    <a:pt x="107907" y="41199"/>
                  </a:lnTo>
                  <a:lnTo>
                    <a:pt x="100861" y="41199"/>
                  </a:lnTo>
                  <a:lnTo>
                    <a:pt x="100861" y="6133"/>
                  </a:lnTo>
                  <a:close/>
                  <a:moveTo>
                    <a:pt x="94728" y="19017"/>
                  </a:moveTo>
                  <a:lnTo>
                    <a:pt x="94728" y="26129"/>
                  </a:lnTo>
                  <a:cubicBezTo>
                    <a:pt x="77374" y="28249"/>
                    <a:pt x="61097" y="36175"/>
                    <a:pt x="48636" y="48636"/>
                  </a:cubicBezTo>
                  <a:cubicBezTo>
                    <a:pt x="36175" y="61097"/>
                    <a:pt x="28249" y="77374"/>
                    <a:pt x="26129" y="94728"/>
                  </a:cubicBezTo>
                  <a:lnTo>
                    <a:pt x="19017" y="94728"/>
                  </a:lnTo>
                  <a:cubicBezTo>
                    <a:pt x="21170" y="75482"/>
                    <a:pt x="29815" y="57444"/>
                    <a:pt x="43645" y="43645"/>
                  </a:cubicBezTo>
                  <a:cubicBezTo>
                    <a:pt x="57444" y="29815"/>
                    <a:pt x="75482" y="21170"/>
                    <a:pt x="94728" y="19017"/>
                  </a:cubicBezTo>
                  <a:close/>
                  <a:moveTo>
                    <a:pt x="41199" y="100861"/>
                  </a:moveTo>
                  <a:lnTo>
                    <a:pt x="41199" y="107907"/>
                  </a:lnTo>
                  <a:lnTo>
                    <a:pt x="6133" y="107907"/>
                  </a:lnTo>
                  <a:lnTo>
                    <a:pt x="6133" y="100861"/>
                  </a:lnTo>
                  <a:close/>
                  <a:moveTo>
                    <a:pt x="202667" y="100861"/>
                  </a:moveTo>
                  <a:lnTo>
                    <a:pt x="202667" y="107907"/>
                  </a:lnTo>
                  <a:lnTo>
                    <a:pt x="167568" y="107907"/>
                  </a:lnTo>
                  <a:lnTo>
                    <a:pt x="167568" y="100861"/>
                  </a:lnTo>
                  <a:close/>
                  <a:moveTo>
                    <a:pt x="114039" y="32294"/>
                  </a:moveTo>
                  <a:cubicBezTo>
                    <a:pt x="146626" y="36567"/>
                    <a:pt x="172168" y="62141"/>
                    <a:pt x="176473" y="94728"/>
                  </a:cubicBezTo>
                  <a:lnTo>
                    <a:pt x="164535" y="94728"/>
                  </a:lnTo>
                  <a:cubicBezTo>
                    <a:pt x="162838" y="94728"/>
                    <a:pt x="161468" y="96098"/>
                    <a:pt x="161468" y="97794"/>
                  </a:cubicBezTo>
                  <a:lnTo>
                    <a:pt x="161468" y="110973"/>
                  </a:lnTo>
                  <a:cubicBezTo>
                    <a:pt x="161468" y="112669"/>
                    <a:pt x="162838" y="114039"/>
                    <a:pt x="164535" y="114039"/>
                  </a:cubicBezTo>
                  <a:lnTo>
                    <a:pt x="176473" y="114039"/>
                  </a:lnTo>
                  <a:cubicBezTo>
                    <a:pt x="172168" y="146626"/>
                    <a:pt x="146626" y="172200"/>
                    <a:pt x="114039" y="176473"/>
                  </a:cubicBezTo>
                  <a:lnTo>
                    <a:pt x="114039" y="164535"/>
                  </a:lnTo>
                  <a:cubicBezTo>
                    <a:pt x="114039" y="162838"/>
                    <a:pt x="112669" y="161468"/>
                    <a:pt x="110973" y="161468"/>
                  </a:cubicBezTo>
                  <a:lnTo>
                    <a:pt x="97794" y="161468"/>
                  </a:lnTo>
                  <a:cubicBezTo>
                    <a:pt x="96098" y="161468"/>
                    <a:pt x="94728" y="162838"/>
                    <a:pt x="94728" y="164535"/>
                  </a:cubicBezTo>
                  <a:lnTo>
                    <a:pt x="94728" y="176473"/>
                  </a:lnTo>
                  <a:cubicBezTo>
                    <a:pt x="80473" y="174614"/>
                    <a:pt x="67295" y="168612"/>
                    <a:pt x="56400" y="159054"/>
                  </a:cubicBezTo>
                  <a:cubicBezTo>
                    <a:pt x="55815" y="158530"/>
                    <a:pt x="55093" y="158274"/>
                    <a:pt x="54375" y="158274"/>
                  </a:cubicBezTo>
                  <a:cubicBezTo>
                    <a:pt x="53531" y="158274"/>
                    <a:pt x="52693" y="158628"/>
                    <a:pt x="52094" y="159315"/>
                  </a:cubicBezTo>
                  <a:cubicBezTo>
                    <a:pt x="50985" y="160588"/>
                    <a:pt x="51083" y="162512"/>
                    <a:pt x="52355" y="163621"/>
                  </a:cubicBezTo>
                  <a:cubicBezTo>
                    <a:pt x="64392" y="174190"/>
                    <a:pt x="78973" y="180747"/>
                    <a:pt x="94728" y="182639"/>
                  </a:cubicBezTo>
                  <a:lnTo>
                    <a:pt x="94728" y="189750"/>
                  </a:lnTo>
                  <a:cubicBezTo>
                    <a:pt x="75482" y="187597"/>
                    <a:pt x="57444" y="178953"/>
                    <a:pt x="43645" y="165122"/>
                  </a:cubicBezTo>
                  <a:cubicBezTo>
                    <a:pt x="29815" y="151324"/>
                    <a:pt x="21170" y="133285"/>
                    <a:pt x="19017" y="114039"/>
                  </a:cubicBezTo>
                  <a:lnTo>
                    <a:pt x="26129" y="114039"/>
                  </a:lnTo>
                  <a:cubicBezTo>
                    <a:pt x="27857" y="128196"/>
                    <a:pt x="33370" y="141570"/>
                    <a:pt x="42210" y="152857"/>
                  </a:cubicBezTo>
                  <a:cubicBezTo>
                    <a:pt x="42797" y="153640"/>
                    <a:pt x="43711" y="154031"/>
                    <a:pt x="44624" y="154031"/>
                  </a:cubicBezTo>
                  <a:cubicBezTo>
                    <a:pt x="45276" y="154031"/>
                    <a:pt x="45929" y="153835"/>
                    <a:pt x="46483" y="153379"/>
                  </a:cubicBezTo>
                  <a:cubicBezTo>
                    <a:pt x="47821" y="152367"/>
                    <a:pt x="48082" y="150443"/>
                    <a:pt x="47038" y="149105"/>
                  </a:cubicBezTo>
                  <a:cubicBezTo>
                    <a:pt x="39046" y="138895"/>
                    <a:pt x="33990" y="126826"/>
                    <a:pt x="32294" y="114039"/>
                  </a:cubicBezTo>
                  <a:lnTo>
                    <a:pt x="44233" y="114039"/>
                  </a:lnTo>
                  <a:cubicBezTo>
                    <a:pt x="45929" y="114039"/>
                    <a:pt x="47299" y="112669"/>
                    <a:pt x="47299" y="110973"/>
                  </a:cubicBezTo>
                  <a:lnTo>
                    <a:pt x="47299" y="97794"/>
                  </a:lnTo>
                  <a:cubicBezTo>
                    <a:pt x="47299" y="96098"/>
                    <a:pt x="45929" y="94728"/>
                    <a:pt x="44233" y="94728"/>
                  </a:cubicBezTo>
                  <a:lnTo>
                    <a:pt x="32294" y="94728"/>
                  </a:lnTo>
                  <a:cubicBezTo>
                    <a:pt x="36567" y="62141"/>
                    <a:pt x="62141" y="36599"/>
                    <a:pt x="94728" y="32294"/>
                  </a:cubicBezTo>
                  <a:lnTo>
                    <a:pt x="94728" y="44233"/>
                  </a:lnTo>
                  <a:cubicBezTo>
                    <a:pt x="94728" y="45929"/>
                    <a:pt x="96098" y="47299"/>
                    <a:pt x="97794" y="47299"/>
                  </a:cubicBezTo>
                  <a:lnTo>
                    <a:pt x="110973" y="47299"/>
                  </a:lnTo>
                  <a:cubicBezTo>
                    <a:pt x="112669" y="47299"/>
                    <a:pt x="114039" y="45929"/>
                    <a:pt x="114039" y="44233"/>
                  </a:cubicBezTo>
                  <a:lnTo>
                    <a:pt x="114039" y="32294"/>
                  </a:lnTo>
                  <a:close/>
                  <a:moveTo>
                    <a:pt x="189750" y="114039"/>
                  </a:moveTo>
                  <a:cubicBezTo>
                    <a:pt x="187597" y="133285"/>
                    <a:pt x="178953" y="151324"/>
                    <a:pt x="165122" y="165122"/>
                  </a:cubicBezTo>
                  <a:cubicBezTo>
                    <a:pt x="151324" y="178953"/>
                    <a:pt x="133285" y="187597"/>
                    <a:pt x="114039" y="189750"/>
                  </a:cubicBezTo>
                  <a:lnTo>
                    <a:pt x="114039" y="182639"/>
                  </a:lnTo>
                  <a:cubicBezTo>
                    <a:pt x="131393" y="180518"/>
                    <a:pt x="147670" y="172592"/>
                    <a:pt x="160131" y="160131"/>
                  </a:cubicBezTo>
                  <a:cubicBezTo>
                    <a:pt x="172592" y="147670"/>
                    <a:pt x="180518" y="131393"/>
                    <a:pt x="182639" y="114039"/>
                  </a:cubicBezTo>
                  <a:close/>
                  <a:moveTo>
                    <a:pt x="107907" y="167568"/>
                  </a:moveTo>
                  <a:lnTo>
                    <a:pt x="107907" y="202667"/>
                  </a:lnTo>
                  <a:lnTo>
                    <a:pt x="100861" y="202667"/>
                  </a:lnTo>
                  <a:lnTo>
                    <a:pt x="100861" y="167568"/>
                  </a:lnTo>
                  <a:close/>
                  <a:moveTo>
                    <a:pt x="97794" y="0"/>
                  </a:moveTo>
                  <a:cubicBezTo>
                    <a:pt x="96098" y="0"/>
                    <a:pt x="94728" y="1370"/>
                    <a:pt x="94728" y="3066"/>
                  </a:cubicBezTo>
                  <a:lnTo>
                    <a:pt x="94728" y="12852"/>
                  </a:lnTo>
                  <a:cubicBezTo>
                    <a:pt x="73851" y="15038"/>
                    <a:pt x="54247" y="24367"/>
                    <a:pt x="39307" y="39307"/>
                  </a:cubicBezTo>
                  <a:cubicBezTo>
                    <a:pt x="24367" y="54247"/>
                    <a:pt x="15038" y="73851"/>
                    <a:pt x="12852" y="94728"/>
                  </a:cubicBezTo>
                  <a:lnTo>
                    <a:pt x="3066" y="94728"/>
                  </a:lnTo>
                  <a:cubicBezTo>
                    <a:pt x="1370" y="94728"/>
                    <a:pt x="0" y="96098"/>
                    <a:pt x="0" y="97794"/>
                  </a:cubicBezTo>
                  <a:lnTo>
                    <a:pt x="0" y="110973"/>
                  </a:lnTo>
                  <a:cubicBezTo>
                    <a:pt x="0" y="112669"/>
                    <a:pt x="1370" y="114039"/>
                    <a:pt x="3066" y="114039"/>
                  </a:cubicBezTo>
                  <a:lnTo>
                    <a:pt x="12852" y="114039"/>
                  </a:lnTo>
                  <a:cubicBezTo>
                    <a:pt x="15038" y="134916"/>
                    <a:pt x="24367" y="154520"/>
                    <a:pt x="39307" y="169460"/>
                  </a:cubicBezTo>
                  <a:cubicBezTo>
                    <a:pt x="54247" y="184400"/>
                    <a:pt x="73851" y="193729"/>
                    <a:pt x="94728" y="195915"/>
                  </a:cubicBezTo>
                  <a:lnTo>
                    <a:pt x="94728" y="205701"/>
                  </a:lnTo>
                  <a:cubicBezTo>
                    <a:pt x="94728" y="207397"/>
                    <a:pt x="96098" y="208767"/>
                    <a:pt x="97794" y="208767"/>
                  </a:cubicBezTo>
                  <a:lnTo>
                    <a:pt x="110973" y="208767"/>
                  </a:lnTo>
                  <a:cubicBezTo>
                    <a:pt x="112669" y="208767"/>
                    <a:pt x="114039" y="207397"/>
                    <a:pt x="114039" y="205701"/>
                  </a:cubicBezTo>
                  <a:lnTo>
                    <a:pt x="114039" y="195915"/>
                  </a:lnTo>
                  <a:cubicBezTo>
                    <a:pt x="134916" y="193729"/>
                    <a:pt x="154520" y="184400"/>
                    <a:pt x="169460" y="169460"/>
                  </a:cubicBezTo>
                  <a:cubicBezTo>
                    <a:pt x="184400" y="154520"/>
                    <a:pt x="193729" y="134916"/>
                    <a:pt x="195915" y="114039"/>
                  </a:cubicBezTo>
                  <a:lnTo>
                    <a:pt x="205701" y="114039"/>
                  </a:lnTo>
                  <a:cubicBezTo>
                    <a:pt x="207397" y="114039"/>
                    <a:pt x="208767" y="112669"/>
                    <a:pt x="208767" y="110973"/>
                  </a:cubicBezTo>
                  <a:lnTo>
                    <a:pt x="208767" y="97794"/>
                  </a:lnTo>
                  <a:cubicBezTo>
                    <a:pt x="208767" y="96098"/>
                    <a:pt x="207397" y="94728"/>
                    <a:pt x="205701" y="94728"/>
                  </a:cubicBezTo>
                  <a:lnTo>
                    <a:pt x="195915" y="94728"/>
                  </a:lnTo>
                  <a:cubicBezTo>
                    <a:pt x="193729" y="73851"/>
                    <a:pt x="184400" y="54247"/>
                    <a:pt x="169460" y="39307"/>
                  </a:cubicBezTo>
                  <a:cubicBezTo>
                    <a:pt x="169101" y="38948"/>
                    <a:pt x="168743" y="38589"/>
                    <a:pt x="168384" y="38263"/>
                  </a:cubicBezTo>
                  <a:cubicBezTo>
                    <a:pt x="167781" y="37692"/>
                    <a:pt x="167016" y="37406"/>
                    <a:pt x="166254" y="37406"/>
                  </a:cubicBezTo>
                  <a:cubicBezTo>
                    <a:pt x="165449" y="37406"/>
                    <a:pt x="164648" y="37724"/>
                    <a:pt x="164045" y="38361"/>
                  </a:cubicBezTo>
                  <a:cubicBezTo>
                    <a:pt x="162904" y="39568"/>
                    <a:pt x="162936" y="41525"/>
                    <a:pt x="164143" y="42667"/>
                  </a:cubicBezTo>
                  <a:cubicBezTo>
                    <a:pt x="164502" y="42993"/>
                    <a:pt x="164796" y="43319"/>
                    <a:pt x="165122" y="43645"/>
                  </a:cubicBezTo>
                  <a:cubicBezTo>
                    <a:pt x="178953" y="57444"/>
                    <a:pt x="187597" y="75482"/>
                    <a:pt x="189750" y="94728"/>
                  </a:cubicBezTo>
                  <a:lnTo>
                    <a:pt x="182639" y="94728"/>
                  </a:lnTo>
                  <a:cubicBezTo>
                    <a:pt x="180518" y="77374"/>
                    <a:pt x="172592" y="61097"/>
                    <a:pt x="160131" y="48636"/>
                  </a:cubicBezTo>
                  <a:cubicBezTo>
                    <a:pt x="147670" y="36175"/>
                    <a:pt x="131393" y="28249"/>
                    <a:pt x="114039" y="26129"/>
                  </a:cubicBezTo>
                  <a:lnTo>
                    <a:pt x="114039" y="19017"/>
                  </a:lnTo>
                  <a:cubicBezTo>
                    <a:pt x="128261" y="20583"/>
                    <a:pt x="141831" y="25704"/>
                    <a:pt x="153509" y="33892"/>
                  </a:cubicBezTo>
                  <a:cubicBezTo>
                    <a:pt x="154064" y="34251"/>
                    <a:pt x="154651" y="34447"/>
                    <a:pt x="155271" y="34447"/>
                  </a:cubicBezTo>
                  <a:cubicBezTo>
                    <a:pt x="156249" y="34447"/>
                    <a:pt x="157195" y="33990"/>
                    <a:pt x="157782" y="33142"/>
                  </a:cubicBezTo>
                  <a:cubicBezTo>
                    <a:pt x="158761" y="31739"/>
                    <a:pt x="158402" y="29847"/>
                    <a:pt x="157032" y="28869"/>
                  </a:cubicBezTo>
                  <a:cubicBezTo>
                    <a:pt x="144310" y="19963"/>
                    <a:pt x="129501" y="14451"/>
                    <a:pt x="114039" y="12852"/>
                  </a:cubicBezTo>
                  <a:lnTo>
                    <a:pt x="114039" y="3066"/>
                  </a:lnTo>
                  <a:cubicBezTo>
                    <a:pt x="114039" y="1370"/>
                    <a:pt x="112669" y="0"/>
                    <a:pt x="110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2518;p36">
            <a:extLst>
              <a:ext uri="{FF2B5EF4-FFF2-40B4-BE49-F238E27FC236}">
                <a16:creationId xmlns:a16="http://schemas.microsoft.com/office/drawing/2014/main" xmlns="" id="{AF9F25ED-2711-44B6-9CB4-44CD34A2C521}"/>
              </a:ext>
            </a:extLst>
          </p:cNvPr>
          <p:cNvGrpSpPr/>
          <p:nvPr/>
        </p:nvGrpSpPr>
        <p:grpSpPr>
          <a:xfrm>
            <a:off x="3316287" y="3428586"/>
            <a:ext cx="548628" cy="531242"/>
            <a:chOff x="9309900" y="4589025"/>
            <a:chExt cx="579700" cy="554475"/>
          </a:xfrm>
        </p:grpSpPr>
        <p:sp>
          <p:nvSpPr>
            <p:cNvPr id="98" name="Google Shape;2519;p36">
              <a:extLst>
                <a:ext uri="{FF2B5EF4-FFF2-40B4-BE49-F238E27FC236}">
                  <a16:creationId xmlns:a16="http://schemas.microsoft.com/office/drawing/2014/main" xmlns="" id="{9FFCCC3A-7CC9-4E7D-83FF-1E0FE84F8550}"/>
                </a:ext>
              </a:extLst>
            </p:cNvPr>
            <p:cNvSpPr/>
            <p:nvPr/>
          </p:nvSpPr>
          <p:spPr>
            <a:xfrm>
              <a:off x="9339175" y="4596350"/>
              <a:ext cx="426850" cy="426850"/>
            </a:xfrm>
            <a:custGeom>
              <a:avLst/>
              <a:gdLst/>
              <a:ahLst/>
              <a:cxnLst/>
              <a:rect l="l" t="t" r="r" b="b"/>
              <a:pathLst>
                <a:path w="17074" h="17074" extrusionOk="0">
                  <a:moveTo>
                    <a:pt x="8553" y="0"/>
                  </a:moveTo>
                  <a:cubicBezTo>
                    <a:pt x="3838" y="0"/>
                    <a:pt x="1" y="3838"/>
                    <a:pt x="1" y="8553"/>
                  </a:cubicBezTo>
                  <a:cubicBezTo>
                    <a:pt x="1" y="13268"/>
                    <a:pt x="3838" y="17073"/>
                    <a:pt x="8553" y="17073"/>
                  </a:cubicBezTo>
                  <a:cubicBezTo>
                    <a:pt x="13236" y="17073"/>
                    <a:pt x="17073" y="13268"/>
                    <a:pt x="17073" y="8553"/>
                  </a:cubicBezTo>
                  <a:cubicBezTo>
                    <a:pt x="17073" y="3838"/>
                    <a:pt x="13269" y="0"/>
                    <a:pt x="8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20;p36">
              <a:extLst>
                <a:ext uri="{FF2B5EF4-FFF2-40B4-BE49-F238E27FC236}">
                  <a16:creationId xmlns:a16="http://schemas.microsoft.com/office/drawing/2014/main" xmlns="" id="{08E24D71-A219-4A43-9347-E9EB6CAAD370}"/>
                </a:ext>
              </a:extLst>
            </p:cNvPr>
            <p:cNvSpPr/>
            <p:nvPr/>
          </p:nvSpPr>
          <p:spPr>
            <a:xfrm>
              <a:off x="9374950" y="4632125"/>
              <a:ext cx="355300" cy="355300"/>
            </a:xfrm>
            <a:custGeom>
              <a:avLst/>
              <a:gdLst/>
              <a:ahLst/>
              <a:cxnLst/>
              <a:rect l="l" t="t" r="r" b="b"/>
              <a:pathLst>
                <a:path w="14212" h="14212" extrusionOk="0">
                  <a:moveTo>
                    <a:pt x="7122" y="0"/>
                  </a:moveTo>
                  <a:cubicBezTo>
                    <a:pt x="3187" y="0"/>
                    <a:pt x="0" y="3187"/>
                    <a:pt x="0" y="7122"/>
                  </a:cubicBezTo>
                  <a:cubicBezTo>
                    <a:pt x="0" y="11057"/>
                    <a:pt x="3187" y="14211"/>
                    <a:pt x="7122" y="14211"/>
                  </a:cubicBezTo>
                  <a:cubicBezTo>
                    <a:pt x="11025" y="14211"/>
                    <a:pt x="14211" y="11057"/>
                    <a:pt x="14211" y="7122"/>
                  </a:cubicBezTo>
                  <a:cubicBezTo>
                    <a:pt x="14211" y="3187"/>
                    <a:pt x="11025" y="0"/>
                    <a:pt x="7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21;p36">
              <a:extLst>
                <a:ext uri="{FF2B5EF4-FFF2-40B4-BE49-F238E27FC236}">
                  <a16:creationId xmlns:a16="http://schemas.microsoft.com/office/drawing/2014/main" xmlns="" id="{2CE7C362-9C3F-4E54-A960-75DA26F3B717}"/>
                </a:ext>
              </a:extLst>
            </p:cNvPr>
            <p:cNvSpPr/>
            <p:nvPr/>
          </p:nvSpPr>
          <p:spPr>
            <a:xfrm>
              <a:off x="9726150" y="4984150"/>
              <a:ext cx="154500" cy="151225"/>
            </a:xfrm>
            <a:custGeom>
              <a:avLst/>
              <a:gdLst/>
              <a:ahLst/>
              <a:cxnLst/>
              <a:rect l="l" t="t" r="r" b="b"/>
              <a:pathLst>
                <a:path w="6180" h="6049" extrusionOk="0">
                  <a:moveTo>
                    <a:pt x="1794" y="0"/>
                  </a:moveTo>
                  <a:cubicBezTo>
                    <a:pt x="1733" y="0"/>
                    <a:pt x="1676" y="33"/>
                    <a:pt x="1627" y="98"/>
                  </a:cubicBezTo>
                  <a:lnTo>
                    <a:pt x="98" y="1594"/>
                  </a:lnTo>
                  <a:cubicBezTo>
                    <a:pt x="1" y="1691"/>
                    <a:pt x="1" y="1854"/>
                    <a:pt x="98" y="1951"/>
                  </a:cubicBezTo>
                  <a:lnTo>
                    <a:pt x="3806" y="5658"/>
                  </a:lnTo>
                  <a:cubicBezTo>
                    <a:pt x="4066" y="5919"/>
                    <a:pt x="4399" y="6049"/>
                    <a:pt x="4732" y="6049"/>
                  </a:cubicBezTo>
                  <a:cubicBezTo>
                    <a:pt x="5066" y="6049"/>
                    <a:pt x="5399" y="5919"/>
                    <a:pt x="5659" y="5658"/>
                  </a:cubicBezTo>
                  <a:lnTo>
                    <a:pt x="5692" y="5626"/>
                  </a:lnTo>
                  <a:cubicBezTo>
                    <a:pt x="6180" y="5138"/>
                    <a:pt x="6180" y="4293"/>
                    <a:pt x="5692" y="3805"/>
                  </a:cubicBezTo>
                  <a:lnTo>
                    <a:pt x="1985" y="98"/>
                  </a:lnTo>
                  <a:cubicBezTo>
                    <a:pt x="1920" y="33"/>
                    <a:pt x="1855" y="0"/>
                    <a:pt x="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22;p36">
              <a:extLst>
                <a:ext uri="{FF2B5EF4-FFF2-40B4-BE49-F238E27FC236}">
                  <a16:creationId xmlns:a16="http://schemas.microsoft.com/office/drawing/2014/main" xmlns="" id="{C780C1E6-8471-4E0E-A3BE-D7025412FE6D}"/>
                </a:ext>
              </a:extLst>
            </p:cNvPr>
            <p:cNvSpPr/>
            <p:nvPr/>
          </p:nvSpPr>
          <p:spPr>
            <a:xfrm>
              <a:off x="9726150" y="4983925"/>
              <a:ext cx="154500" cy="131950"/>
            </a:xfrm>
            <a:custGeom>
              <a:avLst/>
              <a:gdLst/>
              <a:ahLst/>
              <a:cxnLst/>
              <a:rect l="l" t="t" r="r" b="b"/>
              <a:pathLst>
                <a:path w="6180" h="5278" extrusionOk="0">
                  <a:moveTo>
                    <a:pt x="1806" y="1"/>
                  </a:moveTo>
                  <a:cubicBezTo>
                    <a:pt x="1741" y="1"/>
                    <a:pt x="1676" y="25"/>
                    <a:pt x="1627" y="74"/>
                  </a:cubicBezTo>
                  <a:lnTo>
                    <a:pt x="98" y="1603"/>
                  </a:lnTo>
                  <a:cubicBezTo>
                    <a:pt x="1" y="1700"/>
                    <a:pt x="1" y="1863"/>
                    <a:pt x="98" y="1960"/>
                  </a:cubicBezTo>
                  <a:lnTo>
                    <a:pt x="554" y="2416"/>
                  </a:lnTo>
                  <a:cubicBezTo>
                    <a:pt x="911" y="2058"/>
                    <a:pt x="1383" y="1879"/>
                    <a:pt x="1855" y="1879"/>
                  </a:cubicBezTo>
                  <a:cubicBezTo>
                    <a:pt x="2326" y="1879"/>
                    <a:pt x="2798" y="2058"/>
                    <a:pt x="3155" y="2416"/>
                  </a:cubicBezTo>
                  <a:lnTo>
                    <a:pt x="5724" y="5017"/>
                  </a:lnTo>
                  <a:cubicBezTo>
                    <a:pt x="5822" y="5082"/>
                    <a:pt x="5887" y="5180"/>
                    <a:pt x="5952" y="5277"/>
                  </a:cubicBezTo>
                  <a:cubicBezTo>
                    <a:pt x="6180" y="4789"/>
                    <a:pt x="6082" y="4204"/>
                    <a:pt x="5692" y="3781"/>
                  </a:cubicBezTo>
                  <a:lnTo>
                    <a:pt x="1985" y="74"/>
                  </a:lnTo>
                  <a:cubicBezTo>
                    <a:pt x="1936" y="25"/>
                    <a:pt x="1871" y="1"/>
                    <a:pt x="1806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23;p36">
              <a:extLst>
                <a:ext uri="{FF2B5EF4-FFF2-40B4-BE49-F238E27FC236}">
                  <a16:creationId xmlns:a16="http://schemas.microsoft.com/office/drawing/2014/main" xmlns="" id="{0D3D301B-88F2-49EB-B49C-85FC7855D46C}"/>
                </a:ext>
              </a:extLst>
            </p:cNvPr>
            <p:cNvSpPr/>
            <p:nvPr/>
          </p:nvSpPr>
          <p:spPr>
            <a:xfrm>
              <a:off x="9466000" y="4812600"/>
              <a:ext cx="173200" cy="111400"/>
            </a:xfrm>
            <a:custGeom>
              <a:avLst/>
              <a:gdLst/>
              <a:ahLst/>
              <a:cxnLst/>
              <a:rect l="l" t="t" r="r" b="b"/>
              <a:pathLst>
                <a:path w="6928" h="4456" extrusionOk="0">
                  <a:moveTo>
                    <a:pt x="3480" y="0"/>
                  </a:moveTo>
                  <a:lnTo>
                    <a:pt x="1594" y="683"/>
                  </a:lnTo>
                  <a:cubicBezTo>
                    <a:pt x="1171" y="846"/>
                    <a:pt x="846" y="1106"/>
                    <a:pt x="618" y="1464"/>
                  </a:cubicBezTo>
                  <a:cubicBezTo>
                    <a:pt x="456" y="1691"/>
                    <a:pt x="358" y="1919"/>
                    <a:pt x="293" y="2179"/>
                  </a:cubicBezTo>
                  <a:lnTo>
                    <a:pt x="131" y="3122"/>
                  </a:lnTo>
                  <a:cubicBezTo>
                    <a:pt x="1" y="3805"/>
                    <a:pt x="521" y="4456"/>
                    <a:pt x="1204" y="4456"/>
                  </a:cubicBezTo>
                  <a:lnTo>
                    <a:pt x="5724" y="4456"/>
                  </a:lnTo>
                  <a:cubicBezTo>
                    <a:pt x="6407" y="4456"/>
                    <a:pt x="6927" y="3805"/>
                    <a:pt x="6830" y="3122"/>
                  </a:cubicBezTo>
                  <a:lnTo>
                    <a:pt x="6667" y="2212"/>
                  </a:lnTo>
                  <a:cubicBezTo>
                    <a:pt x="6602" y="1952"/>
                    <a:pt x="6505" y="1691"/>
                    <a:pt x="6342" y="1464"/>
                  </a:cubicBezTo>
                  <a:cubicBezTo>
                    <a:pt x="6114" y="1106"/>
                    <a:pt x="5789" y="846"/>
                    <a:pt x="5366" y="683"/>
                  </a:cubicBezTo>
                  <a:lnTo>
                    <a:pt x="34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24;p36">
              <a:extLst>
                <a:ext uri="{FF2B5EF4-FFF2-40B4-BE49-F238E27FC236}">
                  <a16:creationId xmlns:a16="http://schemas.microsoft.com/office/drawing/2014/main" xmlns="" id="{B9917F44-E01D-44BC-8CB2-3EC91E97143D}"/>
                </a:ext>
              </a:extLst>
            </p:cNvPr>
            <p:cNvSpPr/>
            <p:nvPr/>
          </p:nvSpPr>
          <p:spPr>
            <a:xfrm>
              <a:off x="9526175" y="4786575"/>
              <a:ext cx="52850" cy="45550"/>
            </a:xfrm>
            <a:custGeom>
              <a:avLst/>
              <a:gdLst/>
              <a:ahLst/>
              <a:cxnLst/>
              <a:rect l="l" t="t" r="r" b="b"/>
              <a:pathLst>
                <a:path w="2114" h="1822" extrusionOk="0">
                  <a:moveTo>
                    <a:pt x="0" y="1"/>
                  </a:moveTo>
                  <a:lnTo>
                    <a:pt x="0" y="1432"/>
                  </a:lnTo>
                  <a:cubicBezTo>
                    <a:pt x="293" y="1692"/>
                    <a:pt x="667" y="1822"/>
                    <a:pt x="1045" y="1822"/>
                  </a:cubicBezTo>
                  <a:cubicBezTo>
                    <a:pt x="1423" y="1822"/>
                    <a:pt x="1805" y="1692"/>
                    <a:pt x="2114" y="1432"/>
                  </a:cubicBezTo>
                  <a:lnTo>
                    <a:pt x="2114" y="1"/>
                  </a:lnTo>
                  <a:close/>
                </a:path>
              </a:pathLst>
            </a:custGeom>
            <a:solidFill>
              <a:srgbClr val="ECB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5;p36">
              <a:extLst>
                <a:ext uri="{FF2B5EF4-FFF2-40B4-BE49-F238E27FC236}">
                  <a16:creationId xmlns:a16="http://schemas.microsoft.com/office/drawing/2014/main" xmlns="" id="{757E2D75-65DE-4E6E-9844-5B8597C9A82D}"/>
                </a:ext>
              </a:extLst>
            </p:cNvPr>
            <p:cNvSpPr/>
            <p:nvPr/>
          </p:nvSpPr>
          <p:spPr>
            <a:xfrm>
              <a:off x="9509900" y="4688200"/>
              <a:ext cx="84575" cy="109000"/>
            </a:xfrm>
            <a:custGeom>
              <a:avLst/>
              <a:gdLst/>
              <a:ahLst/>
              <a:cxnLst/>
              <a:rect l="l" t="t" r="r" b="b"/>
              <a:pathLst>
                <a:path w="3383" h="4360" extrusionOk="0">
                  <a:moveTo>
                    <a:pt x="1692" y="1"/>
                  </a:moveTo>
                  <a:cubicBezTo>
                    <a:pt x="781" y="1"/>
                    <a:pt x="1" y="489"/>
                    <a:pt x="1" y="1432"/>
                  </a:cubicBezTo>
                  <a:lnTo>
                    <a:pt x="1" y="2668"/>
                  </a:lnTo>
                  <a:cubicBezTo>
                    <a:pt x="1" y="3611"/>
                    <a:pt x="749" y="4359"/>
                    <a:pt x="1659" y="4359"/>
                  </a:cubicBezTo>
                  <a:cubicBezTo>
                    <a:pt x="1678" y="4359"/>
                    <a:pt x="1697" y="4360"/>
                    <a:pt x="1716" y="4360"/>
                  </a:cubicBezTo>
                  <a:cubicBezTo>
                    <a:pt x="2663" y="4360"/>
                    <a:pt x="3383" y="3560"/>
                    <a:pt x="3383" y="2635"/>
                  </a:cubicBezTo>
                  <a:lnTo>
                    <a:pt x="3383" y="1432"/>
                  </a:lnTo>
                  <a:cubicBezTo>
                    <a:pt x="3383" y="489"/>
                    <a:pt x="2635" y="1"/>
                    <a:pt x="1692" y="1"/>
                  </a:cubicBezTo>
                  <a:close/>
                </a:path>
              </a:pathLst>
            </a:custGeom>
            <a:solidFill>
              <a:srgbClr val="F7D4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26;p36">
              <a:extLst>
                <a:ext uri="{FF2B5EF4-FFF2-40B4-BE49-F238E27FC236}">
                  <a16:creationId xmlns:a16="http://schemas.microsoft.com/office/drawing/2014/main" xmlns="" id="{2FFF6DCD-ED2C-4DD6-A65C-20BE618E59E4}"/>
                </a:ext>
              </a:extLst>
            </p:cNvPr>
            <p:cNvSpPr/>
            <p:nvPr/>
          </p:nvSpPr>
          <p:spPr>
            <a:xfrm>
              <a:off x="9466000" y="4849175"/>
              <a:ext cx="42300" cy="74825"/>
            </a:xfrm>
            <a:custGeom>
              <a:avLst/>
              <a:gdLst/>
              <a:ahLst/>
              <a:cxnLst/>
              <a:rect l="l" t="t" r="r" b="b"/>
              <a:pathLst>
                <a:path w="1692" h="2993" extrusionOk="0">
                  <a:moveTo>
                    <a:pt x="618" y="1"/>
                  </a:moveTo>
                  <a:cubicBezTo>
                    <a:pt x="456" y="228"/>
                    <a:pt x="358" y="456"/>
                    <a:pt x="293" y="716"/>
                  </a:cubicBezTo>
                  <a:lnTo>
                    <a:pt x="131" y="1659"/>
                  </a:lnTo>
                  <a:cubicBezTo>
                    <a:pt x="1" y="2342"/>
                    <a:pt x="521" y="2993"/>
                    <a:pt x="1204" y="2993"/>
                  </a:cubicBezTo>
                  <a:lnTo>
                    <a:pt x="1692" y="2993"/>
                  </a:lnTo>
                  <a:lnTo>
                    <a:pt x="1692" y="1334"/>
                  </a:lnTo>
                  <a:cubicBezTo>
                    <a:pt x="1692" y="684"/>
                    <a:pt x="1236" y="131"/>
                    <a:pt x="618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7;p36">
              <a:extLst>
                <a:ext uri="{FF2B5EF4-FFF2-40B4-BE49-F238E27FC236}">
                  <a16:creationId xmlns:a16="http://schemas.microsoft.com/office/drawing/2014/main" xmlns="" id="{05D7519F-39ED-434B-BBA9-B47D1F005118}"/>
                </a:ext>
              </a:extLst>
            </p:cNvPr>
            <p:cNvSpPr/>
            <p:nvPr/>
          </p:nvSpPr>
          <p:spPr>
            <a:xfrm>
              <a:off x="9597700" y="4849175"/>
              <a:ext cx="41500" cy="74825"/>
            </a:xfrm>
            <a:custGeom>
              <a:avLst/>
              <a:gdLst/>
              <a:ahLst/>
              <a:cxnLst/>
              <a:rect l="l" t="t" r="r" b="b"/>
              <a:pathLst>
                <a:path w="1660" h="2993" extrusionOk="0">
                  <a:moveTo>
                    <a:pt x="1074" y="1"/>
                  </a:moveTo>
                  <a:cubicBezTo>
                    <a:pt x="456" y="131"/>
                    <a:pt x="1" y="684"/>
                    <a:pt x="1" y="1334"/>
                  </a:cubicBezTo>
                  <a:lnTo>
                    <a:pt x="1" y="2993"/>
                  </a:lnTo>
                  <a:lnTo>
                    <a:pt x="456" y="2993"/>
                  </a:lnTo>
                  <a:cubicBezTo>
                    <a:pt x="1139" y="2993"/>
                    <a:pt x="1659" y="2342"/>
                    <a:pt x="1529" y="1659"/>
                  </a:cubicBezTo>
                  <a:lnTo>
                    <a:pt x="1367" y="749"/>
                  </a:lnTo>
                  <a:cubicBezTo>
                    <a:pt x="1334" y="489"/>
                    <a:pt x="1237" y="228"/>
                    <a:pt x="1074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28;p36">
              <a:extLst>
                <a:ext uri="{FF2B5EF4-FFF2-40B4-BE49-F238E27FC236}">
                  <a16:creationId xmlns:a16="http://schemas.microsoft.com/office/drawing/2014/main" xmlns="" id="{9D17BE88-E9D4-4417-B882-F7F316461091}"/>
                </a:ext>
              </a:extLst>
            </p:cNvPr>
            <p:cNvSpPr/>
            <p:nvPr/>
          </p:nvSpPr>
          <p:spPr>
            <a:xfrm>
              <a:off x="9509900" y="4681700"/>
              <a:ext cx="84575" cy="51875"/>
            </a:xfrm>
            <a:custGeom>
              <a:avLst/>
              <a:gdLst/>
              <a:ahLst/>
              <a:cxnLst/>
              <a:rect l="l" t="t" r="r" b="b"/>
              <a:pathLst>
                <a:path w="3383" h="2075" extrusionOk="0">
                  <a:moveTo>
                    <a:pt x="1692" y="1"/>
                  </a:moveTo>
                  <a:cubicBezTo>
                    <a:pt x="781" y="1"/>
                    <a:pt x="1" y="749"/>
                    <a:pt x="1" y="1692"/>
                  </a:cubicBezTo>
                  <a:lnTo>
                    <a:pt x="1" y="1757"/>
                  </a:lnTo>
                  <a:cubicBezTo>
                    <a:pt x="33" y="1757"/>
                    <a:pt x="66" y="1724"/>
                    <a:pt x="98" y="1692"/>
                  </a:cubicBezTo>
                  <a:cubicBezTo>
                    <a:pt x="285" y="1505"/>
                    <a:pt x="483" y="1436"/>
                    <a:pt x="642" y="1436"/>
                  </a:cubicBezTo>
                  <a:cubicBezTo>
                    <a:pt x="759" y="1436"/>
                    <a:pt x="856" y="1474"/>
                    <a:pt x="911" y="1529"/>
                  </a:cubicBezTo>
                  <a:cubicBezTo>
                    <a:pt x="1041" y="1692"/>
                    <a:pt x="1334" y="1919"/>
                    <a:pt x="1334" y="1919"/>
                  </a:cubicBezTo>
                  <a:cubicBezTo>
                    <a:pt x="1470" y="2025"/>
                    <a:pt x="1683" y="2075"/>
                    <a:pt x="1934" y="2075"/>
                  </a:cubicBezTo>
                  <a:cubicBezTo>
                    <a:pt x="2224" y="2075"/>
                    <a:pt x="2564" y="2009"/>
                    <a:pt x="2895" y="1887"/>
                  </a:cubicBezTo>
                  <a:cubicBezTo>
                    <a:pt x="3025" y="1822"/>
                    <a:pt x="3155" y="1757"/>
                    <a:pt x="3285" y="1692"/>
                  </a:cubicBezTo>
                  <a:cubicBezTo>
                    <a:pt x="3285" y="1692"/>
                    <a:pt x="3318" y="1659"/>
                    <a:pt x="3383" y="1594"/>
                  </a:cubicBezTo>
                  <a:cubicBezTo>
                    <a:pt x="3383" y="1172"/>
                    <a:pt x="3188" y="781"/>
                    <a:pt x="2895" y="489"/>
                  </a:cubicBezTo>
                  <a:cubicBezTo>
                    <a:pt x="2602" y="196"/>
                    <a:pt x="2179" y="1"/>
                    <a:pt x="1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29;p36">
              <a:extLst>
                <a:ext uri="{FF2B5EF4-FFF2-40B4-BE49-F238E27FC236}">
                  <a16:creationId xmlns:a16="http://schemas.microsoft.com/office/drawing/2014/main" xmlns="" id="{4079F6C4-72BE-47DC-AB08-BF26871BBD37}"/>
                </a:ext>
              </a:extLst>
            </p:cNvPr>
            <p:cNvSpPr/>
            <p:nvPr/>
          </p:nvSpPr>
          <p:spPr>
            <a:xfrm>
              <a:off x="9348925" y="4623975"/>
              <a:ext cx="400825" cy="371575"/>
            </a:xfrm>
            <a:custGeom>
              <a:avLst/>
              <a:gdLst/>
              <a:ahLst/>
              <a:cxnLst/>
              <a:rect l="l" t="t" r="r" b="b"/>
              <a:pathLst>
                <a:path w="16033" h="14863" extrusionOk="0">
                  <a:moveTo>
                    <a:pt x="8163" y="1"/>
                  </a:moveTo>
                  <a:cubicBezTo>
                    <a:pt x="6180" y="1"/>
                    <a:pt x="4293" y="781"/>
                    <a:pt x="2895" y="2180"/>
                  </a:cubicBezTo>
                  <a:cubicBezTo>
                    <a:pt x="1" y="5074"/>
                    <a:pt x="1" y="9789"/>
                    <a:pt x="2895" y="12684"/>
                  </a:cubicBezTo>
                  <a:cubicBezTo>
                    <a:pt x="4293" y="14082"/>
                    <a:pt x="6180" y="14862"/>
                    <a:pt x="8163" y="14862"/>
                  </a:cubicBezTo>
                  <a:cubicBezTo>
                    <a:pt x="10147" y="14862"/>
                    <a:pt x="12001" y="14114"/>
                    <a:pt x="13399" y="12684"/>
                  </a:cubicBezTo>
                  <a:cubicBezTo>
                    <a:pt x="15285" y="10830"/>
                    <a:pt x="16033" y="8066"/>
                    <a:pt x="15318" y="5497"/>
                  </a:cubicBezTo>
                  <a:cubicBezTo>
                    <a:pt x="15292" y="5342"/>
                    <a:pt x="15164" y="5249"/>
                    <a:pt x="15032" y="5249"/>
                  </a:cubicBezTo>
                  <a:cubicBezTo>
                    <a:pt x="14997" y="5249"/>
                    <a:pt x="14961" y="5256"/>
                    <a:pt x="14927" y="5269"/>
                  </a:cubicBezTo>
                  <a:cubicBezTo>
                    <a:pt x="14765" y="5302"/>
                    <a:pt x="14635" y="5497"/>
                    <a:pt x="14700" y="5659"/>
                  </a:cubicBezTo>
                  <a:cubicBezTo>
                    <a:pt x="15318" y="8001"/>
                    <a:pt x="14667" y="10537"/>
                    <a:pt x="12944" y="12228"/>
                  </a:cubicBezTo>
                  <a:cubicBezTo>
                    <a:pt x="11675" y="13529"/>
                    <a:pt x="9952" y="14212"/>
                    <a:pt x="8163" y="14212"/>
                  </a:cubicBezTo>
                  <a:cubicBezTo>
                    <a:pt x="6342" y="14212"/>
                    <a:pt x="4651" y="13529"/>
                    <a:pt x="3350" y="12228"/>
                  </a:cubicBezTo>
                  <a:cubicBezTo>
                    <a:pt x="716" y="9594"/>
                    <a:pt x="716" y="5302"/>
                    <a:pt x="3350" y="2635"/>
                  </a:cubicBezTo>
                  <a:cubicBezTo>
                    <a:pt x="4619" y="1367"/>
                    <a:pt x="6342" y="651"/>
                    <a:pt x="8163" y="651"/>
                  </a:cubicBezTo>
                  <a:cubicBezTo>
                    <a:pt x="9952" y="651"/>
                    <a:pt x="11675" y="1367"/>
                    <a:pt x="12944" y="2635"/>
                  </a:cubicBezTo>
                  <a:cubicBezTo>
                    <a:pt x="13431" y="3123"/>
                    <a:pt x="13854" y="3676"/>
                    <a:pt x="14147" y="4293"/>
                  </a:cubicBezTo>
                  <a:cubicBezTo>
                    <a:pt x="14213" y="4405"/>
                    <a:pt x="14326" y="4455"/>
                    <a:pt x="14442" y="4455"/>
                  </a:cubicBezTo>
                  <a:cubicBezTo>
                    <a:pt x="14496" y="4455"/>
                    <a:pt x="14551" y="4444"/>
                    <a:pt x="14602" y="4424"/>
                  </a:cubicBezTo>
                  <a:cubicBezTo>
                    <a:pt x="14765" y="4326"/>
                    <a:pt x="14830" y="4131"/>
                    <a:pt x="14732" y="3968"/>
                  </a:cubicBezTo>
                  <a:cubicBezTo>
                    <a:pt x="14374" y="3318"/>
                    <a:pt x="13952" y="2700"/>
                    <a:pt x="13399" y="2180"/>
                  </a:cubicBezTo>
                  <a:cubicBezTo>
                    <a:pt x="12001" y="781"/>
                    <a:pt x="10147" y="1"/>
                    <a:pt x="8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30;p36">
              <a:extLst>
                <a:ext uri="{FF2B5EF4-FFF2-40B4-BE49-F238E27FC236}">
                  <a16:creationId xmlns:a16="http://schemas.microsoft.com/office/drawing/2014/main" xmlns="" id="{48AB29FE-36AB-4492-9F2D-929D6DF0BB03}"/>
                </a:ext>
              </a:extLst>
            </p:cNvPr>
            <p:cNvSpPr/>
            <p:nvPr/>
          </p:nvSpPr>
          <p:spPr>
            <a:xfrm>
              <a:off x="9309900" y="4589025"/>
              <a:ext cx="579700" cy="554475"/>
            </a:xfrm>
            <a:custGeom>
              <a:avLst/>
              <a:gdLst/>
              <a:ahLst/>
              <a:cxnLst/>
              <a:rect l="l" t="t" r="r" b="b"/>
              <a:pathLst>
                <a:path w="23188" h="22179" extrusionOk="0">
                  <a:moveTo>
                    <a:pt x="9724" y="618"/>
                  </a:moveTo>
                  <a:cubicBezTo>
                    <a:pt x="11903" y="618"/>
                    <a:pt x="13952" y="1496"/>
                    <a:pt x="15513" y="3025"/>
                  </a:cubicBezTo>
                  <a:cubicBezTo>
                    <a:pt x="18700" y="6244"/>
                    <a:pt x="18700" y="11447"/>
                    <a:pt x="15513" y="14634"/>
                  </a:cubicBezTo>
                  <a:cubicBezTo>
                    <a:pt x="13952" y="16195"/>
                    <a:pt x="11903" y="17041"/>
                    <a:pt x="9724" y="17041"/>
                  </a:cubicBezTo>
                  <a:cubicBezTo>
                    <a:pt x="7513" y="17041"/>
                    <a:pt x="5464" y="16195"/>
                    <a:pt x="3903" y="14634"/>
                  </a:cubicBezTo>
                  <a:cubicBezTo>
                    <a:pt x="716" y="11447"/>
                    <a:pt x="716" y="6244"/>
                    <a:pt x="3903" y="3025"/>
                  </a:cubicBezTo>
                  <a:cubicBezTo>
                    <a:pt x="5464" y="1496"/>
                    <a:pt x="7513" y="618"/>
                    <a:pt x="9724" y="618"/>
                  </a:cubicBezTo>
                  <a:close/>
                  <a:moveTo>
                    <a:pt x="9724" y="1"/>
                  </a:moveTo>
                  <a:cubicBezTo>
                    <a:pt x="7350" y="1"/>
                    <a:pt x="5139" y="911"/>
                    <a:pt x="3448" y="2570"/>
                  </a:cubicBezTo>
                  <a:cubicBezTo>
                    <a:pt x="1" y="6049"/>
                    <a:pt x="1" y="11643"/>
                    <a:pt x="3448" y="15090"/>
                  </a:cubicBezTo>
                  <a:cubicBezTo>
                    <a:pt x="5139" y="16781"/>
                    <a:pt x="7350" y="17691"/>
                    <a:pt x="9724" y="17691"/>
                  </a:cubicBezTo>
                  <a:cubicBezTo>
                    <a:pt x="11968" y="17691"/>
                    <a:pt x="14114" y="16846"/>
                    <a:pt x="15740" y="15317"/>
                  </a:cubicBezTo>
                  <a:lnTo>
                    <a:pt x="17041" y="16651"/>
                  </a:lnTo>
                  <a:lnTo>
                    <a:pt x="16521" y="17171"/>
                  </a:lnTo>
                  <a:cubicBezTo>
                    <a:pt x="16293" y="17399"/>
                    <a:pt x="16293" y="17756"/>
                    <a:pt x="16521" y="17984"/>
                  </a:cubicBezTo>
                  <a:lnTo>
                    <a:pt x="18374" y="19838"/>
                  </a:lnTo>
                  <a:cubicBezTo>
                    <a:pt x="18439" y="19903"/>
                    <a:pt x="18521" y="19935"/>
                    <a:pt x="18602" y="19935"/>
                  </a:cubicBezTo>
                  <a:cubicBezTo>
                    <a:pt x="18683" y="19935"/>
                    <a:pt x="18765" y="19903"/>
                    <a:pt x="18830" y="19838"/>
                  </a:cubicBezTo>
                  <a:cubicBezTo>
                    <a:pt x="18960" y="19707"/>
                    <a:pt x="18960" y="19512"/>
                    <a:pt x="18830" y="19382"/>
                  </a:cubicBezTo>
                  <a:lnTo>
                    <a:pt x="17041" y="17561"/>
                  </a:lnTo>
                  <a:lnTo>
                    <a:pt x="17757" y="16878"/>
                  </a:lnTo>
                  <a:lnTo>
                    <a:pt x="18439" y="16163"/>
                  </a:lnTo>
                  <a:lnTo>
                    <a:pt x="22114" y="19805"/>
                  </a:lnTo>
                  <a:cubicBezTo>
                    <a:pt x="22472" y="20195"/>
                    <a:pt x="22472" y="20813"/>
                    <a:pt x="22114" y="21203"/>
                  </a:cubicBezTo>
                  <a:lnTo>
                    <a:pt x="22082" y="21236"/>
                  </a:lnTo>
                  <a:cubicBezTo>
                    <a:pt x="21887" y="21398"/>
                    <a:pt x="21659" y="21529"/>
                    <a:pt x="21399" y="21529"/>
                  </a:cubicBezTo>
                  <a:cubicBezTo>
                    <a:pt x="21139" y="21529"/>
                    <a:pt x="20878" y="21398"/>
                    <a:pt x="20683" y="21236"/>
                  </a:cubicBezTo>
                  <a:lnTo>
                    <a:pt x="19578" y="20130"/>
                  </a:lnTo>
                  <a:cubicBezTo>
                    <a:pt x="19529" y="20065"/>
                    <a:pt x="19448" y="20033"/>
                    <a:pt x="19362" y="20033"/>
                  </a:cubicBezTo>
                  <a:cubicBezTo>
                    <a:pt x="19277" y="20033"/>
                    <a:pt x="19187" y="20065"/>
                    <a:pt x="19122" y="20130"/>
                  </a:cubicBezTo>
                  <a:cubicBezTo>
                    <a:pt x="18992" y="20260"/>
                    <a:pt x="18992" y="20455"/>
                    <a:pt x="19122" y="20585"/>
                  </a:cubicBezTo>
                  <a:lnTo>
                    <a:pt x="20228" y="21691"/>
                  </a:lnTo>
                  <a:cubicBezTo>
                    <a:pt x="20553" y="21984"/>
                    <a:pt x="20943" y="22179"/>
                    <a:pt x="21399" y="22179"/>
                  </a:cubicBezTo>
                  <a:cubicBezTo>
                    <a:pt x="21822" y="22179"/>
                    <a:pt x="22244" y="21984"/>
                    <a:pt x="22537" y="21691"/>
                  </a:cubicBezTo>
                  <a:lnTo>
                    <a:pt x="22569" y="21659"/>
                  </a:lnTo>
                  <a:cubicBezTo>
                    <a:pt x="23187" y="21041"/>
                    <a:pt x="23187" y="20000"/>
                    <a:pt x="22569" y="19350"/>
                  </a:cubicBezTo>
                  <a:lnTo>
                    <a:pt x="18862" y="15642"/>
                  </a:lnTo>
                  <a:cubicBezTo>
                    <a:pt x="18732" y="15545"/>
                    <a:pt x="18602" y="15480"/>
                    <a:pt x="18439" y="15480"/>
                  </a:cubicBezTo>
                  <a:cubicBezTo>
                    <a:pt x="18277" y="15480"/>
                    <a:pt x="18147" y="15545"/>
                    <a:pt x="18049" y="15642"/>
                  </a:cubicBezTo>
                  <a:lnTo>
                    <a:pt x="17496" y="16163"/>
                  </a:lnTo>
                  <a:lnTo>
                    <a:pt x="16196" y="14862"/>
                  </a:lnTo>
                  <a:cubicBezTo>
                    <a:pt x="19415" y="11415"/>
                    <a:pt x="19350" y="5952"/>
                    <a:pt x="15968" y="2570"/>
                  </a:cubicBezTo>
                  <a:cubicBezTo>
                    <a:pt x="14309" y="911"/>
                    <a:pt x="12066" y="1"/>
                    <a:pt x="9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31;p36">
              <a:extLst>
                <a:ext uri="{FF2B5EF4-FFF2-40B4-BE49-F238E27FC236}">
                  <a16:creationId xmlns:a16="http://schemas.microsoft.com/office/drawing/2014/main" xmlns="" id="{74D042E0-E147-4202-9C32-D860BDE3DC80}"/>
                </a:ext>
              </a:extLst>
            </p:cNvPr>
            <p:cNvSpPr/>
            <p:nvPr/>
          </p:nvSpPr>
          <p:spPr>
            <a:xfrm>
              <a:off x="9458675" y="4672775"/>
              <a:ext cx="187825" cy="259350"/>
            </a:xfrm>
            <a:custGeom>
              <a:avLst/>
              <a:gdLst/>
              <a:ahLst/>
              <a:cxnLst/>
              <a:rect l="l" t="t" r="r" b="b"/>
              <a:pathLst>
                <a:path w="7513" h="10374" extrusionOk="0">
                  <a:moveTo>
                    <a:pt x="3741" y="650"/>
                  </a:moveTo>
                  <a:cubicBezTo>
                    <a:pt x="4424" y="650"/>
                    <a:pt x="4976" y="1138"/>
                    <a:pt x="5107" y="1789"/>
                  </a:cubicBezTo>
                  <a:cubicBezTo>
                    <a:pt x="5009" y="1821"/>
                    <a:pt x="4911" y="1886"/>
                    <a:pt x="4814" y="1919"/>
                  </a:cubicBezTo>
                  <a:cubicBezTo>
                    <a:pt x="4499" y="2048"/>
                    <a:pt x="4195" y="2104"/>
                    <a:pt x="3961" y="2104"/>
                  </a:cubicBezTo>
                  <a:cubicBezTo>
                    <a:pt x="3784" y="2104"/>
                    <a:pt x="3648" y="2072"/>
                    <a:pt x="3578" y="2016"/>
                  </a:cubicBezTo>
                  <a:cubicBezTo>
                    <a:pt x="3514" y="1978"/>
                    <a:pt x="3445" y="1960"/>
                    <a:pt x="3378" y="1960"/>
                  </a:cubicBezTo>
                  <a:cubicBezTo>
                    <a:pt x="3277" y="1960"/>
                    <a:pt x="3182" y="2003"/>
                    <a:pt x="3123" y="2081"/>
                  </a:cubicBezTo>
                  <a:cubicBezTo>
                    <a:pt x="3025" y="2244"/>
                    <a:pt x="3058" y="2439"/>
                    <a:pt x="3188" y="2537"/>
                  </a:cubicBezTo>
                  <a:cubicBezTo>
                    <a:pt x="3383" y="2667"/>
                    <a:pt x="3676" y="2732"/>
                    <a:pt x="4001" y="2732"/>
                  </a:cubicBezTo>
                  <a:cubicBezTo>
                    <a:pt x="4326" y="2732"/>
                    <a:pt x="4684" y="2667"/>
                    <a:pt x="5074" y="2537"/>
                  </a:cubicBezTo>
                  <a:cubicBezTo>
                    <a:pt x="5074" y="2504"/>
                    <a:pt x="5107" y="2504"/>
                    <a:pt x="5139" y="2504"/>
                  </a:cubicBezTo>
                  <a:lnTo>
                    <a:pt x="5139" y="3252"/>
                  </a:lnTo>
                  <a:cubicBezTo>
                    <a:pt x="5139" y="3610"/>
                    <a:pt x="4976" y="4000"/>
                    <a:pt x="4684" y="4260"/>
                  </a:cubicBezTo>
                  <a:cubicBezTo>
                    <a:pt x="4424" y="4520"/>
                    <a:pt x="4098" y="4650"/>
                    <a:pt x="3741" y="4650"/>
                  </a:cubicBezTo>
                  <a:cubicBezTo>
                    <a:pt x="2993" y="4650"/>
                    <a:pt x="2375" y="4033"/>
                    <a:pt x="2375" y="3285"/>
                  </a:cubicBezTo>
                  <a:lnTo>
                    <a:pt x="2375" y="2016"/>
                  </a:lnTo>
                  <a:cubicBezTo>
                    <a:pt x="2375" y="1268"/>
                    <a:pt x="2993" y="650"/>
                    <a:pt x="3741" y="650"/>
                  </a:cubicBezTo>
                  <a:close/>
                  <a:moveTo>
                    <a:pt x="4489" y="5138"/>
                  </a:moveTo>
                  <a:lnTo>
                    <a:pt x="4489" y="5821"/>
                  </a:lnTo>
                  <a:cubicBezTo>
                    <a:pt x="4277" y="5984"/>
                    <a:pt x="4017" y="6065"/>
                    <a:pt x="3757" y="6065"/>
                  </a:cubicBezTo>
                  <a:cubicBezTo>
                    <a:pt x="3497" y="6065"/>
                    <a:pt x="3237" y="5984"/>
                    <a:pt x="3025" y="5821"/>
                  </a:cubicBezTo>
                  <a:lnTo>
                    <a:pt x="3025" y="5171"/>
                  </a:lnTo>
                  <a:cubicBezTo>
                    <a:pt x="3220" y="5236"/>
                    <a:pt x="3481" y="5301"/>
                    <a:pt x="3708" y="5301"/>
                  </a:cubicBezTo>
                  <a:lnTo>
                    <a:pt x="3741" y="5301"/>
                  </a:lnTo>
                  <a:cubicBezTo>
                    <a:pt x="4001" y="5301"/>
                    <a:pt x="4261" y="5236"/>
                    <a:pt x="4489" y="5138"/>
                  </a:cubicBezTo>
                  <a:close/>
                  <a:moveTo>
                    <a:pt x="4879" y="6341"/>
                  </a:moveTo>
                  <a:lnTo>
                    <a:pt x="5562" y="6602"/>
                  </a:lnTo>
                  <a:cubicBezTo>
                    <a:pt x="6115" y="6797"/>
                    <a:pt x="6537" y="7284"/>
                    <a:pt x="6635" y="7870"/>
                  </a:cubicBezTo>
                  <a:lnTo>
                    <a:pt x="6798" y="8780"/>
                  </a:lnTo>
                  <a:cubicBezTo>
                    <a:pt x="6830" y="9008"/>
                    <a:pt x="6765" y="9236"/>
                    <a:pt x="6635" y="9431"/>
                  </a:cubicBezTo>
                  <a:cubicBezTo>
                    <a:pt x="6472" y="9593"/>
                    <a:pt x="6245" y="9723"/>
                    <a:pt x="6017" y="9723"/>
                  </a:cubicBezTo>
                  <a:lnTo>
                    <a:pt x="1497" y="9723"/>
                  </a:lnTo>
                  <a:cubicBezTo>
                    <a:pt x="1269" y="9723"/>
                    <a:pt x="1042" y="9593"/>
                    <a:pt x="911" y="9431"/>
                  </a:cubicBezTo>
                  <a:cubicBezTo>
                    <a:pt x="749" y="9236"/>
                    <a:pt x="684" y="9008"/>
                    <a:pt x="716" y="8780"/>
                  </a:cubicBezTo>
                  <a:lnTo>
                    <a:pt x="911" y="7837"/>
                  </a:lnTo>
                  <a:cubicBezTo>
                    <a:pt x="1009" y="7284"/>
                    <a:pt x="1432" y="6797"/>
                    <a:pt x="1985" y="6602"/>
                  </a:cubicBezTo>
                  <a:lnTo>
                    <a:pt x="2635" y="6341"/>
                  </a:lnTo>
                  <a:cubicBezTo>
                    <a:pt x="2960" y="6602"/>
                    <a:pt x="3350" y="6699"/>
                    <a:pt x="3741" y="6699"/>
                  </a:cubicBezTo>
                  <a:cubicBezTo>
                    <a:pt x="4131" y="6699"/>
                    <a:pt x="4554" y="6569"/>
                    <a:pt x="4879" y="6341"/>
                  </a:cubicBezTo>
                  <a:close/>
                  <a:moveTo>
                    <a:pt x="3741" y="0"/>
                  </a:moveTo>
                  <a:cubicBezTo>
                    <a:pt x="2635" y="0"/>
                    <a:pt x="1724" y="911"/>
                    <a:pt x="1724" y="2016"/>
                  </a:cubicBezTo>
                  <a:lnTo>
                    <a:pt x="1724" y="3285"/>
                  </a:lnTo>
                  <a:cubicBezTo>
                    <a:pt x="1724" y="3837"/>
                    <a:pt x="1985" y="4358"/>
                    <a:pt x="2375" y="4748"/>
                  </a:cubicBezTo>
                  <a:lnTo>
                    <a:pt x="2375" y="5789"/>
                  </a:lnTo>
                  <a:lnTo>
                    <a:pt x="1757" y="5984"/>
                  </a:lnTo>
                  <a:cubicBezTo>
                    <a:pt x="1009" y="6276"/>
                    <a:pt x="424" y="6927"/>
                    <a:pt x="261" y="7740"/>
                  </a:cubicBezTo>
                  <a:lnTo>
                    <a:pt x="98" y="8650"/>
                  </a:lnTo>
                  <a:cubicBezTo>
                    <a:pt x="1" y="9073"/>
                    <a:pt x="131" y="9496"/>
                    <a:pt x="391" y="9854"/>
                  </a:cubicBezTo>
                  <a:cubicBezTo>
                    <a:pt x="684" y="10179"/>
                    <a:pt x="1074" y="10374"/>
                    <a:pt x="1497" y="10374"/>
                  </a:cubicBezTo>
                  <a:lnTo>
                    <a:pt x="6017" y="10374"/>
                  </a:lnTo>
                  <a:cubicBezTo>
                    <a:pt x="6440" y="10374"/>
                    <a:pt x="6863" y="10179"/>
                    <a:pt x="7123" y="9854"/>
                  </a:cubicBezTo>
                  <a:cubicBezTo>
                    <a:pt x="7383" y="9528"/>
                    <a:pt x="7513" y="9106"/>
                    <a:pt x="7448" y="8683"/>
                  </a:cubicBezTo>
                  <a:lnTo>
                    <a:pt x="7285" y="7740"/>
                  </a:lnTo>
                  <a:cubicBezTo>
                    <a:pt x="7123" y="6927"/>
                    <a:pt x="6570" y="6276"/>
                    <a:pt x="5789" y="5984"/>
                  </a:cubicBezTo>
                  <a:lnTo>
                    <a:pt x="5139" y="5756"/>
                  </a:lnTo>
                  <a:lnTo>
                    <a:pt x="5139" y="4715"/>
                  </a:lnTo>
                  <a:cubicBezTo>
                    <a:pt x="5562" y="4325"/>
                    <a:pt x="5789" y="3805"/>
                    <a:pt x="5789" y="3252"/>
                  </a:cubicBezTo>
                  <a:lnTo>
                    <a:pt x="5789" y="2016"/>
                  </a:lnTo>
                  <a:cubicBezTo>
                    <a:pt x="5789" y="911"/>
                    <a:pt x="4879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2085;p33">
            <a:extLst>
              <a:ext uri="{FF2B5EF4-FFF2-40B4-BE49-F238E27FC236}">
                <a16:creationId xmlns:a16="http://schemas.microsoft.com/office/drawing/2014/main" xmlns="" id="{58633BF1-6524-4C13-B88F-88B6D56D782C}"/>
              </a:ext>
            </a:extLst>
          </p:cNvPr>
          <p:cNvGrpSpPr/>
          <p:nvPr/>
        </p:nvGrpSpPr>
        <p:grpSpPr>
          <a:xfrm>
            <a:off x="4306818" y="1424762"/>
            <a:ext cx="530364" cy="487912"/>
            <a:chOff x="773075" y="5420125"/>
            <a:chExt cx="557750" cy="515600"/>
          </a:xfrm>
        </p:grpSpPr>
        <p:sp>
          <p:nvSpPr>
            <p:cNvPr id="112" name="Google Shape;2086;p33">
              <a:extLst>
                <a:ext uri="{FF2B5EF4-FFF2-40B4-BE49-F238E27FC236}">
                  <a16:creationId xmlns:a16="http://schemas.microsoft.com/office/drawing/2014/main" xmlns="" id="{5E3F19FB-4CD0-411C-815E-00819DB18583}"/>
                </a:ext>
              </a:extLst>
            </p:cNvPr>
            <p:cNvSpPr/>
            <p:nvPr/>
          </p:nvSpPr>
          <p:spPr>
            <a:xfrm>
              <a:off x="1188525" y="5552775"/>
              <a:ext cx="108975" cy="196775"/>
            </a:xfrm>
            <a:custGeom>
              <a:avLst/>
              <a:gdLst/>
              <a:ahLst/>
              <a:cxnLst/>
              <a:rect l="l" t="t" r="r" b="b"/>
              <a:pathLst>
                <a:path w="4359" h="7871" extrusionOk="0">
                  <a:moveTo>
                    <a:pt x="0" y="1"/>
                  </a:moveTo>
                  <a:lnTo>
                    <a:pt x="0" y="1139"/>
                  </a:lnTo>
                  <a:lnTo>
                    <a:pt x="0" y="7870"/>
                  </a:lnTo>
                  <a:lnTo>
                    <a:pt x="4358" y="7870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87;p33">
              <a:extLst>
                <a:ext uri="{FF2B5EF4-FFF2-40B4-BE49-F238E27FC236}">
                  <a16:creationId xmlns:a16="http://schemas.microsoft.com/office/drawing/2014/main" xmlns="" id="{8E386D42-6AF1-45C9-B989-0B3436B04C07}"/>
                </a:ext>
              </a:extLst>
            </p:cNvPr>
            <p:cNvSpPr/>
            <p:nvPr/>
          </p:nvSpPr>
          <p:spPr>
            <a:xfrm>
              <a:off x="1187700" y="5552775"/>
              <a:ext cx="109800" cy="196775"/>
            </a:xfrm>
            <a:custGeom>
              <a:avLst/>
              <a:gdLst/>
              <a:ahLst/>
              <a:cxnLst/>
              <a:rect l="l" t="t" r="r" b="b"/>
              <a:pathLst>
                <a:path w="4392" h="7871" extrusionOk="0">
                  <a:moveTo>
                    <a:pt x="33" y="1"/>
                  </a:moveTo>
                  <a:lnTo>
                    <a:pt x="1" y="1139"/>
                  </a:lnTo>
                  <a:lnTo>
                    <a:pt x="1" y="7870"/>
                  </a:lnTo>
                  <a:lnTo>
                    <a:pt x="4391" y="7870"/>
                  </a:lnTo>
                  <a:lnTo>
                    <a:pt x="4391" y="6179"/>
                  </a:lnTo>
                  <a:lnTo>
                    <a:pt x="2635" y="6179"/>
                  </a:lnTo>
                  <a:cubicBezTo>
                    <a:pt x="2212" y="6179"/>
                    <a:pt x="1887" y="5854"/>
                    <a:pt x="1887" y="5431"/>
                  </a:cubicBezTo>
                  <a:lnTo>
                    <a:pt x="1887" y="1139"/>
                  </a:lnTo>
                  <a:lnTo>
                    <a:pt x="1887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88;p33">
              <a:extLst>
                <a:ext uri="{FF2B5EF4-FFF2-40B4-BE49-F238E27FC236}">
                  <a16:creationId xmlns:a16="http://schemas.microsoft.com/office/drawing/2014/main" xmlns="" id="{1891BDC2-066B-4272-9AD8-DBDFFDDEFAF9}"/>
                </a:ext>
              </a:extLst>
            </p:cNvPr>
            <p:cNvSpPr/>
            <p:nvPr/>
          </p:nvSpPr>
          <p:spPr>
            <a:xfrm>
              <a:off x="902350" y="5457650"/>
              <a:ext cx="244725" cy="108975"/>
            </a:xfrm>
            <a:custGeom>
              <a:avLst/>
              <a:gdLst/>
              <a:ahLst/>
              <a:cxnLst/>
              <a:rect l="l" t="t" r="r" b="b"/>
              <a:pathLst>
                <a:path w="9789" h="4359" extrusionOk="0">
                  <a:moveTo>
                    <a:pt x="1" y="1"/>
                  </a:moveTo>
                  <a:lnTo>
                    <a:pt x="1" y="4359"/>
                  </a:lnTo>
                  <a:lnTo>
                    <a:pt x="9789" y="4359"/>
                  </a:lnTo>
                  <a:lnTo>
                    <a:pt x="9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89;p33">
              <a:extLst>
                <a:ext uri="{FF2B5EF4-FFF2-40B4-BE49-F238E27FC236}">
                  <a16:creationId xmlns:a16="http://schemas.microsoft.com/office/drawing/2014/main" xmlns="" id="{D83E0EF1-74E2-4397-9EAF-3AE42BE87BB4}"/>
                </a:ext>
              </a:extLst>
            </p:cNvPr>
            <p:cNvSpPr/>
            <p:nvPr/>
          </p:nvSpPr>
          <p:spPr>
            <a:xfrm>
              <a:off x="902350" y="5457650"/>
              <a:ext cx="244725" cy="108975"/>
            </a:xfrm>
            <a:custGeom>
              <a:avLst/>
              <a:gdLst/>
              <a:ahLst/>
              <a:cxnLst/>
              <a:rect l="l" t="t" r="r" b="b"/>
              <a:pathLst>
                <a:path w="9789" h="4359" extrusionOk="0">
                  <a:moveTo>
                    <a:pt x="1" y="1"/>
                  </a:moveTo>
                  <a:lnTo>
                    <a:pt x="1" y="1887"/>
                  </a:lnTo>
                  <a:lnTo>
                    <a:pt x="7252" y="1887"/>
                  </a:lnTo>
                  <a:cubicBezTo>
                    <a:pt x="7675" y="1887"/>
                    <a:pt x="8033" y="2245"/>
                    <a:pt x="8033" y="2700"/>
                  </a:cubicBezTo>
                  <a:lnTo>
                    <a:pt x="8033" y="4359"/>
                  </a:lnTo>
                  <a:lnTo>
                    <a:pt x="9789" y="4359"/>
                  </a:lnTo>
                  <a:lnTo>
                    <a:pt x="9789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90;p33">
              <a:extLst>
                <a:ext uri="{FF2B5EF4-FFF2-40B4-BE49-F238E27FC236}">
                  <a16:creationId xmlns:a16="http://schemas.microsoft.com/office/drawing/2014/main" xmlns="" id="{A3AA7669-B5B2-4B1C-97FF-504A954EA785}"/>
                </a:ext>
              </a:extLst>
            </p:cNvPr>
            <p:cNvSpPr/>
            <p:nvPr/>
          </p:nvSpPr>
          <p:spPr>
            <a:xfrm>
              <a:off x="1156825" y="5434900"/>
              <a:ext cx="162625" cy="155300"/>
            </a:xfrm>
            <a:custGeom>
              <a:avLst/>
              <a:gdLst/>
              <a:ahLst/>
              <a:cxnLst/>
              <a:rect l="l" t="t" r="r" b="b"/>
              <a:pathLst>
                <a:path w="6505" h="6212" extrusionOk="0">
                  <a:moveTo>
                    <a:pt x="2374" y="0"/>
                  </a:moveTo>
                  <a:cubicBezTo>
                    <a:pt x="1659" y="0"/>
                    <a:pt x="943" y="358"/>
                    <a:pt x="488" y="911"/>
                  </a:cubicBezTo>
                  <a:lnTo>
                    <a:pt x="455" y="943"/>
                  </a:lnTo>
                  <a:lnTo>
                    <a:pt x="0" y="943"/>
                  </a:lnTo>
                  <a:lnTo>
                    <a:pt x="0" y="5269"/>
                  </a:lnTo>
                  <a:lnTo>
                    <a:pt x="488" y="5269"/>
                  </a:lnTo>
                  <a:cubicBezTo>
                    <a:pt x="943" y="5854"/>
                    <a:pt x="1691" y="6212"/>
                    <a:pt x="2407" y="6212"/>
                  </a:cubicBezTo>
                  <a:lnTo>
                    <a:pt x="4000" y="6212"/>
                  </a:lnTo>
                  <a:cubicBezTo>
                    <a:pt x="4293" y="6212"/>
                    <a:pt x="4520" y="5984"/>
                    <a:pt x="4520" y="5691"/>
                  </a:cubicBezTo>
                  <a:cubicBezTo>
                    <a:pt x="4520" y="5399"/>
                    <a:pt x="4293" y="5138"/>
                    <a:pt x="4000" y="5138"/>
                  </a:cubicBezTo>
                  <a:lnTo>
                    <a:pt x="3057" y="5138"/>
                  </a:lnTo>
                  <a:cubicBezTo>
                    <a:pt x="2992" y="5138"/>
                    <a:pt x="2959" y="5106"/>
                    <a:pt x="2959" y="5041"/>
                  </a:cubicBezTo>
                  <a:cubicBezTo>
                    <a:pt x="2959" y="4976"/>
                    <a:pt x="2992" y="4943"/>
                    <a:pt x="3057" y="4943"/>
                  </a:cubicBezTo>
                  <a:lnTo>
                    <a:pt x="5951" y="4943"/>
                  </a:lnTo>
                  <a:cubicBezTo>
                    <a:pt x="6114" y="4943"/>
                    <a:pt x="6244" y="4878"/>
                    <a:pt x="6374" y="4781"/>
                  </a:cubicBezTo>
                  <a:cubicBezTo>
                    <a:pt x="6472" y="4651"/>
                    <a:pt x="6504" y="4521"/>
                    <a:pt x="6504" y="4391"/>
                  </a:cubicBezTo>
                  <a:cubicBezTo>
                    <a:pt x="6504" y="4098"/>
                    <a:pt x="6276" y="3870"/>
                    <a:pt x="5984" y="3870"/>
                  </a:cubicBezTo>
                  <a:lnTo>
                    <a:pt x="3870" y="3870"/>
                  </a:lnTo>
                  <a:cubicBezTo>
                    <a:pt x="3805" y="3870"/>
                    <a:pt x="3772" y="3805"/>
                    <a:pt x="3772" y="3773"/>
                  </a:cubicBezTo>
                  <a:cubicBezTo>
                    <a:pt x="3772" y="3708"/>
                    <a:pt x="3805" y="3643"/>
                    <a:pt x="3870" y="3643"/>
                  </a:cubicBezTo>
                  <a:lnTo>
                    <a:pt x="5984" y="3643"/>
                  </a:lnTo>
                  <a:cubicBezTo>
                    <a:pt x="6276" y="3643"/>
                    <a:pt x="6504" y="3415"/>
                    <a:pt x="6504" y="3122"/>
                  </a:cubicBezTo>
                  <a:cubicBezTo>
                    <a:pt x="6504" y="2830"/>
                    <a:pt x="6276" y="2569"/>
                    <a:pt x="5984" y="2569"/>
                  </a:cubicBezTo>
                  <a:lnTo>
                    <a:pt x="3870" y="2569"/>
                  </a:lnTo>
                  <a:cubicBezTo>
                    <a:pt x="3805" y="2569"/>
                    <a:pt x="3772" y="2537"/>
                    <a:pt x="3772" y="2472"/>
                  </a:cubicBezTo>
                  <a:cubicBezTo>
                    <a:pt x="3740" y="2407"/>
                    <a:pt x="3805" y="2342"/>
                    <a:pt x="3870" y="2342"/>
                  </a:cubicBezTo>
                  <a:lnTo>
                    <a:pt x="5984" y="2342"/>
                  </a:lnTo>
                  <a:cubicBezTo>
                    <a:pt x="6276" y="2342"/>
                    <a:pt x="6504" y="2114"/>
                    <a:pt x="6504" y="1821"/>
                  </a:cubicBezTo>
                  <a:cubicBezTo>
                    <a:pt x="6504" y="1529"/>
                    <a:pt x="6276" y="1301"/>
                    <a:pt x="5984" y="1301"/>
                  </a:cubicBezTo>
                  <a:lnTo>
                    <a:pt x="3870" y="1301"/>
                  </a:lnTo>
                  <a:cubicBezTo>
                    <a:pt x="3805" y="1301"/>
                    <a:pt x="3740" y="1236"/>
                    <a:pt x="3740" y="1171"/>
                  </a:cubicBezTo>
                  <a:cubicBezTo>
                    <a:pt x="3740" y="1139"/>
                    <a:pt x="3805" y="1074"/>
                    <a:pt x="3870" y="1074"/>
                  </a:cubicBezTo>
                  <a:lnTo>
                    <a:pt x="5984" y="1074"/>
                  </a:lnTo>
                  <a:cubicBezTo>
                    <a:pt x="6276" y="1074"/>
                    <a:pt x="6504" y="846"/>
                    <a:pt x="6504" y="553"/>
                  </a:cubicBezTo>
                  <a:cubicBezTo>
                    <a:pt x="6504" y="261"/>
                    <a:pt x="6276" y="0"/>
                    <a:pt x="5984" y="0"/>
                  </a:cubicBez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91;p33">
              <a:extLst>
                <a:ext uri="{FF2B5EF4-FFF2-40B4-BE49-F238E27FC236}">
                  <a16:creationId xmlns:a16="http://schemas.microsoft.com/office/drawing/2014/main" xmlns="" id="{D8508AEF-080C-404B-B304-97FC1D5D5E73}"/>
                </a:ext>
              </a:extLst>
            </p:cNvPr>
            <p:cNvSpPr/>
            <p:nvPr/>
          </p:nvSpPr>
          <p:spPr>
            <a:xfrm>
              <a:off x="1251925" y="5434900"/>
              <a:ext cx="68325" cy="20350"/>
            </a:xfrm>
            <a:custGeom>
              <a:avLst/>
              <a:gdLst/>
              <a:ahLst/>
              <a:cxnLst/>
              <a:rect l="l" t="t" r="r" b="b"/>
              <a:pathLst>
                <a:path w="2733" h="81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326"/>
                    <a:pt x="229" y="553"/>
                    <a:pt x="521" y="553"/>
                  </a:cubicBezTo>
                  <a:lnTo>
                    <a:pt x="2180" y="553"/>
                  </a:lnTo>
                  <a:cubicBezTo>
                    <a:pt x="2375" y="553"/>
                    <a:pt x="2538" y="651"/>
                    <a:pt x="2635" y="813"/>
                  </a:cubicBezTo>
                  <a:cubicBezTo>
                    <a:pt x="2700" y="716"/>
                    <a:pt x="2733" y="586"/>
                    <a:pt x="2700" y="456"/>
                  </a:cubicBezTo>
                  <a:cubicBezTo>
                    <a:pt x="2668" y="195"/>
                    <a:pt x="2440" y="0"/>
                    <a:pt x="2147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92;p33">
              <a:extLst>
                <a:ext uri="{FF2B5EF4-FFF2-40B4-BE49-F238E27FC236}">
                  <a16:creationId xmlns:a16="http://schemas.microsoft.com/office/drawing/2014/main" xmlns="" id="{311239FE-E671-4072-96AA-C4B0EA19183E}"/>
                </a:ext>
              </a:extLst>
            </p:cNvPr>
            <p:cNvSpPr/>
            <p:nvPr/>
          </p:nvSpPr>
          <p:spPr>
            <a:xfrm>
              <a:off x="1251925" y="5466600"/>
              <a:ext cx="67525" cy="19550"/>
            </a:xfrm>
            <a:custGeom>
              <a:avLst/>
              <a:gdLst/>
              <a:ahLst/>
              <a:cxnLst/>
              <a:rect l="l" t="t" r="r" b="b"/>
              <a:pathLst>
                <a:path w="2701" h="782" extrusionOk="0">
                  <a:moveTo>
                    <a:pt x="1" y="1"/>
                  </a:moveTo>
                  <a:cubicBezTo>
                    <a:pt x="1" y="293"/>
                    <a:pt x="229" y="521"/>
                    <a:pt x="521" y="521"/>
                  </a:cubicBezTo>
                  <a:lnTo>
                    <a:pt x="2212" y="521"/>
                  </a:lnTo>
                  <a:cubicBezTo>
                    <a:pt x="2407" y="521"/>
                    <a:pt x="2570" y="618"/>
                    <a:pt x="2668" y="781"/>
                  </a:cubicBezTo>
                  <a:cubicBezTo>
                    <a:pt x="2700" y="684"/>
                    <a:pt x="2700" y="586"/>
                    <a:pt x="2700" y="488"/>
                  </a:cubicBezTo>
                  <a:cubicBezTo>
                    <a:pt x="2668" y="228"/>
                    <a:pt x="2440" y="33"/>
                    <a:pt x="2147" y="33"/>
                  </a:cubicBezTo>
                  <a:lnTo>
                    <a:pt x="66" y="33"/>
                  </a:lnTo>
                  <a:cubicBezTo>
                    <a:pt x="34" y="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93;p33">
              <a:extLst>
                <a:ext uri="{FF2B5EF4-FFF2-40B4-BE49-F238E27FC236}">
                  <a16:creationId xmlns:a16="http://schemas.microsoft.com/office/drawing/2014/main" xmlns="" id="{A64FAEE1-4DF7-49D1-8F05-D1F5944D8436}"/>
                </a:ext>
              </a:extLst>
            </p:cNvPr>
            <p:cNvSpPr/>
            <p:nvPr/>
          </p:nvSpPr>
          <p:spPr>
            <a:xfrm>
              <a:off x="1251925" y="5499125"/>
              <a:ext cx="68325" cy="19525"/>
            </a:xfrm>
            <a:custGeom>
              <a:avLst/>
              <a:gdLst/>
              <a:ahLst/>
              <a:cxnLst/>
              <a:rect l="l" t="t" r="r" b="b"/>
              <a:pathLst>
                <a:path w="2733" h="781" extrusionOk="0">
                  <a:moveTo>
                    <a:pt x="1" y="0"/>
                  </a:moveTo>
                  <a:cubicBezTo>
                    <a:pt x="1" y="293"/>
                    <a:pt x="229" y="521"/>
                    <a:pt x="521" y="521"/>
                  </a:cubicBezTo>
                  <a:lnTo>
                    <a:pt x="2212" y="521"/>
                  </a:lnTo>
                  <a:cubicBezTo>
                    <a:pt x="2407" y="521"/>
                    <a:pt x="2570" y="618"/>
                    <a:pt x="2668" y="781"/>
                  </a:cubicBezTo>
                  <a:cubicBezTo>
                    <a:pt x="2700" y="683"/>
                    <a:pt x="2733" y="553"/>
                    <a:pt x="2700" y="456"/>
                  </a:cubicBezTo>
                  <a:cubicBezTo>
                    <a:pt x="2635" y="196"/>
                    <a:pt x="2407" y="0"/>
                    <a:pt x="2147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94;p33">
              <a:extLst>
                <a:ext uri="{FF2B5EF4-FFF2-40B4-BE49-F238E27FC236}">
                  <a16:creationId xmlns:a16="http://schemas.microsoft.com/office/drawing/2014/main" xmlns="" id="{A05CFDC7-DD52-4C86-8879-959D825EF169}"/>
                </a:ext>
              </a:extLst>
            </p:cNvPr>
            <p:cNvSpPr/>
            <p:nvPr/>
          </p:nvSpPr>
          <p:spPr>
            <a:xfrm>
              <a:off x="1251925" y="5530825"/>
              <a:ext cx="68325" cy="19550"/>
            </a:xfrm>
            <a:custGeom>
              <a:avLst/>
              <a:gdLst/>
              <a:ahLst/>
              <a:cxnLst/>
              <a:rect l="l" t="t" r="r" b="b"/>
              <a:pathLst>
                <a:path w="2733" h="782" extrusionOk="0">
                  <a:moveTo>
                    <a:pt x="1" y="1"/>
                  </a:moveTo>
                  <a:lnTo>
                    <a:pt x="1" y="33"/>
                  </a:lnTo>
                  <a:cubicBezTo>
                    <a:pt x="1" y="326"/>
                    <a:pt x="229" y="554"/>
                    <a:pt x="521" y="554"/>
                  </a:cubicBezTo>
                  <a:lnTo>
                    <a:pt x="2212" y="554"/>
                  </a:lnTo>
                  <a:cubicBezTo>
                    <a:pt x="2407" y="554"/>
                    <a:pt x="2570" y="651"/>
                    <a:pt x="2668" y="781"/>
                  </a:cubicBezTo>
                  <a:cubicBezTo>
                    <a:pt x="2700" y="684"/>
                    <a:pt x="2733" y="554"/>
                    <a:pt x="2700" y="423"/>
                  </a:cubicBezTo>
                  <a:cubicBezTo>
                    <a:pt x="2635" y="196"/>
                    <a:pt x="2407" y="33"/>
                    <a:pt x="2147" y="33"/>
                  </a:cubicBezTo>
                  <a:lnTo>
                    <a:pt x="66" y="33"/>
                  </a:lnTo>
                  <a:cubicBezTo>
                    <a:pt x="34" y="33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95;p33">
              <a:extLst>
                <a:ext uri="{FF2B5EF4-FFF2-40B4-BE49-F238E27FC236}">
                  <a16:creationId xmlns:a16="http://schemas.microsoft.com/office/drawing/2014/main" xmlns="" id="{860C4D89-7400-4759-919B-E62B8E1BE77C}"/>
                </a:ext>
              </a:extLst>
            </p:cNvPr>
            <p:cNvSpPr/>
            <p:nvPr/>
          </p:nvSpPr>
          <p:spPr>
            <a:xfrm>
              <a:off x="1231600" y="5562525"/>
              <a:ext cx="38250" cy="20350"/>
            </a:xfrm>
            <a:custGeom>
              <a:avLst/>
              <a:gdLst/>
              <a:ahLst/>
              <a:cxnLst/>
              <a:rect l="l" t="t" r="r" b="b"/>
              <a:pathLst>
                <a:path w="1530" h="814" extrusionOk="0">
                  <a:moveTo>
                    <a:pt x="1" y="1"/>
                  </a:moveTo>
                  <a:lnTo>
                    <a:pt x="1" y="33"/>
                  </a:lnTo>
                  <a:cubicBezTo>
                    <a:pt x="1" y="326"/>
                    <a:pt x="229" y="554"/>
                    <a:pt x="521" y="554"/>
                  </a:cubicBezTo>
                  <a:lnTo>
                    <a:pt x="1042" y="554"/>
                  </a:lnTo>
                  <a:cubicBezTo>
                    <a:pt x="1204" y="554"/>
                    <a:pt x="1367" y="651"/>
                    <a:pt x="1464" y="814"/>
                  </a:cubicBezTo>
                  <a:cubicBezTo>
                    <a:pt x="1529" y="716"/>
                    <a:pt x="1529" y="586"/>
                    <a:pt x="1529" y="489"/>
                  </a:cubicBezTo>
                  <a:cubicBezTo>
                    <a:pt x="1464" y="229"/>
                    <a:pt x="1237" y="33"/>
                    <a:pt x="977" y="33"/>
                  </a:cubicBezTo>
                  <a:lnTo>
                    <a:pt x="66" y="33"/>
                  </a:lnTo>
                  <a:cubicBezTo>
                    <a:pt x="34" y="33"/>
                    <a:pt x="1" y="3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96;p33">
              <a:extLst>
                <a:ext uri="{FF2B5EF4-FFF2-40B4-BE49-F238E27FC236}">
                  <a16:creationId xmlns:a16="http://schemas.microsoft.com/office/drawing/2014/main" xmlns="" id="{681159B1-5B93-4947-B03D-39D391194295}"/>
                </a:ext>
              </a:extLst>
            </p:cNvPr>
            <p:cNvSpPr/>
            <p:nvPr/>
          </p:nvSpPr>
          <p:spPr>
            <a:xfrm>
              <a:off x="1135675" y="5443850"/>
              <a:ext cx="30100" cy="136600"/>
            </a:xfrm>
            <a:custGeom>
              <a:avLst/>
              <a:gdLst/>
              <a:ahLst/>
              <a:cxnLst/>
              <a:rect l="l" t="t" r="r" b="b"/>
              <a:pathLst>
                <a:path w="1204" h="5464" extrusionOk="0">
                  <a:moveTo>
                    <a:pt x="456" y="0"/>
                  </a:moveTo>
                  <a:cubicBezTo>
                    <a:pt x="196" y="0"/>
                    <a:pt x="1" y="228"/>
                    <a:pt x="1" y="455"/>
                  </a:cubicBezTo>
                  <a:lnTo>
                    <a:pt x="1" y="5008"/>
                  </a:lnTo>
                  <a:cubicBezTo>
                    <a:pt x="1" y="5268"/>
                    <a:pt x="196" y="5463"/>
                    <a:pt x="456" y="5463"/>
                  </a:cubicBezTo>
                  <a:lnTo>
                    <a:pt x="749" y="5463"/>
                  </a:lnTo>
                  <a:cubicBezTo>
                    <a:pt x="1009" y="5463"/>
                    <a:pt x="1204" y="5268"/>
                    <a:pt x="1204" y="5008"/>
                  </a:cubicBezTo>
                  <a:lnTo>
                    <a:pt x="1204" y="455"/>
                  </a:lnTo>
                  <a:cubicBezTo>
                    <a:pt x="1204" y="228"/>
                    <a:pt x="1009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97;p33">
              <a:extLst>
                <a:ext uri="{FF2B5EF4-FFF2-40B4-BE49-F238E27FC236}">
                  <a16:creationId xmlns:a16="http://schemas.microsoft.com/office/drawing/2014/main" xmlns="" id="{D3D9E29B-E2C2-44D5-BF40-A57588927DD5}"/>
                </a:ext>
              </a:extLst>
            </p:cNvPr>
            <p:cNvSpPr/>
            <p:nvPr/>
          </p:nvSpPr>
          <p:spPr>
            <a:xfrm>
              <a:off x="1135675" y="5443850"/>
              <a:ext cx="30100" cy="66675"/>
            </a:xfrm>
            <a:custGeom>
              <a:avLst/>
              <a:gdLst/>
              <a:ahLst/>
              <a:cxnLst/>
              <a:rect l="l" t="t" r="r" b="b"/>
              <a:pathLst>
                <a:path w="1204" h="2667" extrusionOk="0">
                  <a:moveTo>
                    <a:pt x="456" y="0"/>
                  </a:moveTo>
                  <a:cubicBezTo>
                    <a:pt x="196" y="0"/>
                    <a:pt x="1" y="228"/>
                    <a:pt x="1" y="455"/>
                  </a:cubicBezTo>
                  <a:lnTo>
                    <a:pt x="1" y="2667"/>
                  </a:lnTo>
                  <a:cubicBezTo>
                    <a:pt x="1" y="2407"/>
                    <a:pt x="196" y="2211"/>
                    <a:pt x="456" y="2211"/>
                  </a:cubicBezTo>
                  <a:lnTo>
                    <a:pt x="749" y="2211"/>
                  </a:lnTo>
                  <a:cubicBezTo>
                    <a:pt x="1009" y="2211"/>
                    <a:pt x="1204" y="2407"/>
                    <a:pt x="1204" y="2667"/>
                  </a:cubicBezTo>
                  <a:lnTo>
                    <a:pt x="1204" y="455"/>
                  </a:lnTo>
                  <a:cubicBezTo>
                    <a:pt x="1204" y="228"/>
                    <a:pt x="1009" y="0"/>
                    <a:pt x="749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98;p33">
              <a:extLst>
                <a:ext uri="{FF2B5EF4-FFF2-40B4-BE49-F238E27FC236}">
                  <a16:creationId xmlns:a16="http://schemas.microsoft.com/office/drawing/2014/main" xmlns="" id="{4373BF65-4B6E-4AF0-8050-63F8BD3D8BA8}"/>
                </a:ext>
              </a:extLst>
            </p:cNvPr>
            <p:cNvSpPr/>
            <p:nvPr/>
          </p:nvSpPr>
          <p:spPr>
            <a:xfrm>
              <a:off x="806425" y="5605625"/>
              <a:ext cx="108950" cy="201650"/>
            </a:xfrm>
            <a:custGeom>
              <a:avLst/>
              <a:gdLst/>
              <a:ahLst/>
              <a:cxnLst/>
              <a:rect l="l" t="t" r="r" b="b"/>
              <a:pathLst>
                <a:path w="4358" h="8066" extrusionOk="0">
                  <a:moveTo>
                    <a:pt x="0" y="0"/>
                  </a:moveTo>
                  <a:lnTo>
                    <a:pt x="0" y="8065"/>
                  </a:lnTo>
                  <a:lnTo>
                    <a:pt x="4358" y="8065"/>
                  </a:lnTo>
                  <a:lnTo>
                    <a:pt x="4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99;p33">
              <a:extLst>
                <a:ext uri="{FF2B5EF4-FFF2-40B4-BE49-F238E27FC236}">
                  <a16:creationId xmlns:a16="http://schemas.microsoft.com/office/drawing/2014/main" xmlns="" id="{76DDF7B7-85BD-46A9-BC5B-6A96D59FC81E}"/>
                </a:ext>
              </a:extLst>
            </p:cNvPr>
            <p:cNvSpPr/>
            <p:nvPr/>
          </p:nvSpPr>
          <p:spPr>
            <a:xfrm>
              <a:off x="806425" y="5605625"/>
              <a:ext cx="109775" cy="201650"/>
            </a:xfrm>
            <a:custGeom>
              <a:avLst/>
              <a:gdLst/>
              <a:ahLst/>
              <a:cxnLst/>
              <a:rect l="l" t="t" r="r" b="b"/>
              <a:pathLst>
                <a:path w="4391" h="8066" extrusionOk="0">
                  <a:moveTo>
                    <a:pt x="0" y="0"/>
                  </a:moveTo>
                  <a:lnTo>
                    <a:pt x="0" y="8065"/>
                  </a:lnTo>
                  <a:lnTo>
                    <a:pt x="2179" y="8065"/>
                  </a:lnTo>
                  <a:lnTo>
                    <a:pt x="2179" y="2342"/>
                  </a:lnTo>
                  <a:cubicBezTo>
                    <a:pt x="2179" y="1691"/>
                    <a:pt x="2732" y="1139"/>
                    <a:pt x="3415" y="1139"/>
                  </a:cubicBezTo>
                  <a:lnTo>
                    <a:pt x="4390" y="1139"/>
                  </a:lnTo>
                  <a:lnTo>
                    <a:pt x="4390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00;p33">
              <a:extLst>
                <a:ext uri="{FF2B5EF4-FFF2-40B4-BE49-F238E27FC236}">
                  <a16:creationId xmlns:a16="http://schemas.microsoft.com/office/drawing/2014/main" xmlns="" id="{AD3C68BD-C77B-4360-9DF9-0DD49D7D7603}"/>
                </a:ext>
              </a:extLst>
            </p:cNvPr>
            <p:cNvSpPr/>
            <p:nvPr/>
          </p:nvSpPr>
          <p:spPr>
            <a:xfrm>
              <a:off x="783650" y="5765775"/>
              <a:ext cx="159375" cy="154500"/>
            </a:xfrm>
            <a:custGeom>
              <a:avLst/>
              <a:gdLst/>
              <a:ahLst/>
              <a:cxnLst/>
              <a:rect l="l" t="t" r="r" b="b"/>
              <a:pathLst>
                <a:path w="6375" h="6180" extrusionOk="0">
                  <a:moveTo>
                    <a:pt x="2537" y="1"/>
                  </a:moveTo>
                  <a:cubicBezTo>
                    <a:pt x="2245" y="1"/>
                    <a:pt x="2017" y="228"/>
                    <a:pt x="2017" y="521"/>
                  </a:cubicBezTo>
                  <a:cubicBezTo>
                    <a:pt x="2017" y="814"/>
                    <a:pt x="2245" y="1041"/>
                    <a:pt x="2537" y="1041"/>
                  </a:cubicBezTo>
                  <a:lnTo>
                    <a:pt x="3480" y="1041"/>
                  </a:lnTo>
                  <a:cubicBezTo>
                    <a:pt x="3545" y="1041"/>
                    <a:pt x="3578" y="1106"/>
                    <a:pt x="3578" y="1172"/>
                  </a:cubicBezTo>
                  <a:cubicBezTo>
                    <a:pt x="3578" y="1237"/>
                    <a:pt x="3545" y="1269"/>
                    <a:pt x="3480" y="1269"/>
                  </a:cubicBezTo>
                  <a:lnTo>
                    <a:pt x="554" y="1269"/>
                  </a:lnTo>
                  <a:cubicBezTo>
                    <a:pt x="423" y="1269"/>
                    <a:pt x="261" y="1334"/>
                    <a:pt x="163" y="1432"/>
                  </a:cubicBezTo>
                  <a:cubicBezTo>
                    <a:pt x="66" y="1529"/>
                    <a:pt x="1" y="1659"/>
                    <a:pt x="1" y="1822"/>
                  </a:cubicBezTo>
                  <a:cubicBezTo>
                    <a:pt x="33" y="2115"/>
                    <a:pt x="261" y="2342"/>
                    <a:pt x="554" y="2342"/>
                  </a:cubicBezTo>
                  <a:lnTo>
                    <a:pt x="2667" y="2342"/>
                  </a:lnTo>
                  <a:cubicBezTo>
                    <a:pt x="2732" y="2342"/>
                    <a:pt x="2765" y="2375"/>
                    <a:pt x="2765" y="2440"/>
                  </a:cubicBezTo>
                  <a:cubicBezTo>
                    <a:pt x="2765" y="2505"/>
                    <a:pt x="2732" y="2570"/>
                    <a:pt x="2667" y="2570"/>
                  </a:cubicBezTo>
                  <a:lnTo>
                    <a:pt x="554" y="2570"/>
                  </a:lnTo>
                  <a:cubicBezTo>
                    <a:pt x="261" y="2570"/>
                    <a:pt x="1" y="2798"/>
                    <a:pt x="1" y="3090"/>
                  </a:cubicBezTo>
                  <a:cubicBezTo>
                    <a:pt x="1" y="3383"/>
                    <a:pt x="261" y="3610"/>
                    <a:pt x="554" y="3610"/>
                  </a:cubicBezTo>
                  <a:lnTo>
                    <a:pt x="2667" y="3610"/>
                  </a:lnTo>
                  <a:cubicBezTo>
                    <a:pt x="2732" y="3610"/>
                    <a:pt x="2765" y="3676"/>
                    <a:pt x="2765" y="3741"/>
                  </a:cubicBezTo>
                  <a:cubicBezTo>
                    <a:pt x="2765" y="3773"/>
                    <a:pt x="2732" y="3838"/>
                    <a:pt x="2667" y="3838"/>
                  </a:cubicBezTo>
                  <a:lnTo>
                    <a:pt x="554" y="3838"/>
                  </a:lnTo>
                  <a:cubicBezTo>
                    <a:pt x="261" y="3838"/>
                    <a:pt x="1" y="4066"/>
                    <a:pt x="1" y="4358"/>
                  </a:cubicBezTo>
                  <a:cubicBezTo>
                    <a:pt x="1" y="4651"/>
                    <a:pt x="261" y="4911"/>
                    <a:pt x="554" y="4911"/>
                  </a:cubicBezTo>
                  <a:lnTo>
                    <a:pt x="2667" y="4911"/>
                  </a:lnTo>
                  <a:cubicBezTo>
                    <a:pt x="2732" y="4911"/>
                    <a:pt x="2765" y="4944"/>
                    <a:pt x="2765" y="5009"/>
                  </a:cubicBezTo>
                  <a:cubicBezTo>
                    <a:pt x="2765" y="5074"/>
                    <a:pt x="2732" y="5106"/>
                    <a:pt x="2667" y="5106"/>
                  </a:cubicBezTo>
                  <a:lnTo>
                    <a:pt x="554" y="5106"/>
                  </a:lnTo>
                  <a:cubicBezTo>
                    <a:pt x="261" y="5106"/>
                    <a:pt x="1" y="5367"/>
                    <a:pt x="1" y="5659"/>
                  </a:cubicBezTo>
                  <a:cubicBezTo>
                    <a:pt x="1" y="5952"/>
                    <a:pt x="261" y="6180"/>
                    <a:pt x="554" y="6180"/>
                  </a:cubicBezTo>
                  <a:lnTo>
                    <a:pt x="4131" y="6180"/>
                  </a:lnTo>
                  <a:cubicBezTo>
                    <a:pt x="4846" y="6180"/>
                    <a:pt x="5562" y="5854"/>
                    <a:pt x="6017" y="5302"/>
                  </a:cubicBezTo>
                  <a:lnTo>
                    <a:pt x="6082" y="5236"/>
                  </a:lnTo>
                  <a:lnTo>
                    <a:pt x="6375" y="5236"/>
                  </a:lnTo>
                  <a:lnTo>
                    <a:pt x="6375" y="976"/>
                  </a:lnTo>
                  <a:lnTo>
                    <a:pt x="6082" y="976"/>
                  </a:lnTo>
                  <a:lnTo>
                    <a:pt x="6049" y="911"/>
                  </a:lnTo>
                  <a:cubicBezTo>
                    <a:pt x="5594" y="326"/>
                    <a:pt x="4846" y="1"/>
                    <a:pt x="4131" y="1"/>
                  </a:cubicBez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01;p33">
              <a:extLst>
                <a:ext uri="{FF2B5EF4-FFF2-40B4-BE49-F238E27FC236}">
                  <a16:creationId xmlns:a16="http://schemas.microsoft.com/office/drawing/2014/main" xmlns="" id="{6D5E528F-2323-4643-8F41-F2FDD6616A8C}"/>
                </a:ext>
              </a:extLst>
            </p:cNvPr>
            <p:cNvSpPr/>
            <p:nvPr/>
          </p:nvSpPr>
          <p:spPr>
            <a:xfrm>
              <a:off x="783650" y="5900750"/>
              <a:ext cx="67500" cy="19525"/>
            </a:xfrm>
            <a:custGeom>
              <a:avLst/>
              <a:gdLst/>
              <a:ahLst/>
              <a:cxnLst/>
              <a:rect l="l" t="t" r="r" b="b"/>
              <a:pathLst>
                <a:path w="2700" h="781" extrusionOk="0">
                  <a:moveTo>
                    <a:pt x="98" y="0"/>
                  </a:moveTo>
                  <a:cubicBezTo>
                    <a:pt x="33" y="98"/>
                    <a:pt x="1" y="195"/>
                    <a:pt x="33" y="325"/>
                  </a:cubicBezTo>
                  <a:cubicBezTo>
                    <a:pt x="66" y="585"/>
                    <a:pt x="293" y="781"/>
                    <a:pt x="554" y="781"/>
                  </a:cubicBezTo>
                  <a:lnTo>
                    <a:pt x="2700" y="781"/>
                  </a:lnTo>
                  <a:lnTo>
                    <a:pt x="2700" y="748"/>
                  </a:lnTo>
                  <a:cubicBezTo>
                    <a:pt x="2700" y="455"/>
                    <a:pt x="2472" y="260"/>
                    <a:pt x="2212" y="260"/>
                  </a:cubicBezTo>
                  <a:lnTo>
                    <a:pt x="554" y="260"/>
                  </a:lnTo>
                  <a:cubicBezTo>
                    <a:pt x="358" y="260"/>
                    <a:pt x="196" y="163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02;p33">
              <a:extLst>
                <a:ext uri="{FF2B5EF4-FFF2-40B4-BE49-F238E27FC236}">
                  <a16:creationId xmlns:a16="http://schemas.microsoft.com/office/drawing/2014/main" xmlns="" id="{F07D4C40-B7A8-444E-93AC-B620B5B2BE9E}"/>
                </a:ext>
              </a:extLst>
            </p:cNvPr>
            <p:cNvSpPr/>
            <p:nvPr/>
          </p:nvSpPr>
          <p:spPr>
            <a:xfrm>
              <a:off x="783650" y="5869850"/>
              <a:ext cx="67500" cy="18725"/>
            </a:xfrm>
            <a:custGeom>
              <a:avLst/>
              <a:gdLst/>
              <a:ahLst/>
              <a:cxnLst/>
              <a:rect l="l" t="t" r="r" b="b"/>
              <a:pathLst>
                <a:path w="2700" h="749" extrusionOk="0">
                  <a:moveTo>
                    <a:pt x="66" y="0"/>
                  </a:moveTo>
                  <a:cubicBezTo>
                    <a:pt x="33" y="98"/>
                    <a:pt x="1" y="195"/>
                    <a:pt x="33" y="293"/>
                  </a:cubicBezTo>
                  <a:cubicBezTo>
                    <a:pt x="66" y="553"/>
                    <a:pt x="293" y="748"/>
                    <a:pt x="554" y="748"/>
                  </a:cubicBezTo>
                  <a:lnTo>
                    <a:pt x="2700" y="748"/>
                  </a:lnTo>
                  <a:cubicBezTo>
                    <a:pt x="2700" y="456"/>
                    <a:pt x="2472" y="228"/>
                    <a:pt x="2212" y="228"/>
                  </a:cubicBezTo>
                  <a:lnTo>
                    <a:pt x="521" y="228"/>
                  </a:lnTo>
                  <a:cubicBezTo>
                    <a:pt x="326" y="228"/>
                    <a:pt x="163" y="130"/>
                    <a:pt x="6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03;p33">
              <a:extLst>
                <a:ext uri="{FF2B5EF4-FFF2-40B4-BE49-F238E27FC236}">
                  <a16:creationId xmlns:a16="http://schemas.microsoft.com/office/drawing/2014/main" xmlns="" id="{DF8AABFF-4493-406D-B505-B902A14EC96E}"/>
                </a:ext>
              </a:extLst>
            </p:cNvPr>
            <p:cNvSpPr/>
            <p:nvPr/>
          </p:nvSpPr>
          <p:spPr>
            <a:xfrm>
              <a:off x="783650" y="5838150"/>
              <a:ext cx="67500" cy="18700"/>
            </a:xfrm>
            <a:custGeom>
              <a:avLst/>
              <a:gdLst/>
              <a:ahLst/>
              <a:cxnLst/>
              <a:rect l="l" t="t" r="r" b="b"/>
              <a:pathLst>
                <a:path w="2700" h="748" extrusionOk="0">
                  <a:moveTo>
                    <a:pt x="66" y="0"/>
                  </a:moveTo>
                  <a:cubicBezTo>
                    <a:pt x="33" y="65"/>
                    <a:pt x="1" y="163"/>
                    <a:pt x="33" y="228"/>
                  </a:cubicBezTo>
                  <a:cubicBezTo>
                    <a:pt x="33" y="520"/>
                    <a:pt x="293" y="715"/>
                    <a:pt x="554" y="715"/>
                  </a:cubicBezTo>
                  <a:lnTo>
                    <a:pt x="2667" y="715"/>
                  </a:lnTo>
                  <a:cubicBezTo>
                    <a:pt x="2667" y="715"/>
                    <a:pt x="2667" y="715"/>
                    <a:pt x="2700" y="748"/>
                  </a:cubicBezTo>
                  <a:cubicBezTo>
                    <a:pt x="2700" y="455"/>
                    <a:pt x="2472" y="228"/>
                    <a:pt x="2212" y="228"/>
                  </a:cubicBezTo>
                  <a:lnTo>
                    <a:pt x="521" y="228"/>
                  </a:lnTo>
                  <a:cubicBezTo>
                    <a:pt x="326" y="228"/>
                    <a:pt x="163" y="130"/>
                    <a:pt x="6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04;p33">
              <a:extLst>
                <a:ext uri="{FF2B5EF4-FFF2-40B4-BE49-F238E27FC236}">
                  <a16:creationId xmlns:a16="http://schemas.microsoft.com/office/drawing/2014/main" xmlns="" id="{B1CCFA2B-E0B1-45FF-A1FE-D9B947E4963C}"/>
                </a:ext>
              </a:extLst>
            </p:cNvPr>
            <p:cNvSpPr/>
            <p:nvPr/>
          </p:nvSpPr>
          <p:spPr>
            <a:xfrm>
              <a:off x="783650" y="5805625"/>
              <a:ext cx="67500" cy="18725"/>
            </a:xfrm>
            <a:custGeom>
              <a:avLst/>
              <a:gdLst/>
              <a:ahLst/>
              <a:cxnLst/>
              <a:rect l="l" t="t" r="r" b="b"/>
              <a:pathLst>
                <a:path w="2700" h="749" extrusionOk="0">
                  <a:moveTo>
                    <a:pt x="66" y="0"/>
                  </a:moveTo>
                  <a:cubicBezTo>
                    <a:pt x="33" y="98"/>
                    <a:pt x="1" y="228"/>
                    <a:pt x="33" y="325"/>
                  </a:cubicBezTo>
                  <a:cubicBezTo>
                    <a:pt x="98" y="586"/>
                    <a:pt x="326" y="748"/>
                    <a:pt x="586" y="748"/>
                  </a:cubicBezTo>
                  <a:lnTo>
                    <a:pt x="2700" y="748"/>
                  </a:lnTo>
                  <a:cubicBezTo>
                    <a:pt x="2700" y="456"/>
                    <a:pt x="2472" y="260"/>
                    <a:pt x="2212" y="260"/>
                  </a:cubicBezTo>
                  <a:lnTo>
                    <a:pt x="521" y="260"/>
                  </a:lnTo>
                  <a:cubicBezTo>
                    <a:pt x="326" y="260"/>
                    <a:pt x="163" y="163"/>
                    <a:pt x="6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05;p33">
              <a:extLst>
                <a:ext uri="{FF2B5EF4-FFF2-40B4-BE49-F238E27FC236}">
                  <a16:creationId xmlns:a16="http://schemas.microsoft.com/office/drawing/2014/main" xmlns="" id="{3F001D6C-CEE6-4342-AC73-292FAB60D54C}"/>
                </a:ext>
              </a:extLst>
            </p:cNvPr>
            <p:cNvSpPr/>
            <p:nvPr/>
          </p:nvSpPr>
          <p:spPr>
            <a:xfrm>
              <a:off x="834050" y="5773925"/>
              <a:ext cx="38250" cy="19525"/>
            </a:xfrm>
            <a:custGeom>
              <a:avLst/>
              <a:gdLst/>
              <a:ahLst/>
              <a:cxnLst/>
              <a:rect l="l" t="t" r="r" b="b"/>
              <a:pathLst>
                <a:path w="1530" h="781" extrusionOk="0">
                  <a:moveTo>
                    <a:pt x="33" y="0"/>
                  </a:moveTo>
                  <a:cubicBezTo>
                    <a:pt x="1" y="98"/>
                    <a:pt x="1" y="195"/>
                    <a:pt x="1" y="293"/>
                  </a:cubicBezTo>
                  <a:cubicBezTo>
                    <a:pt x="33" y="553"/>
                    <a:pt x="294" y="715"/>
                    <a:pt x="554" y="715"/>
                  </a:cubicBezTo>
                  <a:lnTo>
                    <a:pt x="1464" y="715"/>
                  </a:lnTo>
                  <a:cubicBezTo>
                    <a:pt x="1497" y="715"/>
                    <a:pt x="1529" y="748"/>
                    <a:pt x="1529" y="780"/>
                  </a:cubicBezTo>
                  <a:lnTo>
                    <a:pt x="1529" y="748"/>
                  </a:lnTo>
                  <a:cubicBezTo>
                    <a:pt x="1529" y="455"/>
                    <a:pt x="1334" y="260"/>
                    <a:pt x="1042" y="260"/>
                  </a:cubicBezTo>
                  <a:lnTo>
                    <a:pt x="489" y="260"/>
                  </a:lnTo>
                  <a:cubicBezTo>
                    <a:pt x="294" y="260"/>
                    <a:pt x="131" y="163"/>
                    <a:pt x="33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06;p33">
              <a:extLst>
                <a:ext uri="{FF2B5EF4-FFF2-40B4-BE49-F238E27FC236}">
                  <a16:creationId xmlns:a16="http://schemas.microsoft.com/office/drawing/2014/main" xmlns="" id="{B607B0F1-32A1-4806-9986-E161B9598178}"/>
                </a:ext>
              </a:extLst>
            </p:cNvPr>
            <p:cNvSpPr/>
            <p:nvPr/>
          </p:nvSpPr>
          <p:spPr>
            <a:xfrm>
              <a:off x="783650" y="5430825"/>
              <a:ext cx="155300" cy="159375"/>
            </a:xfrm>
            <a:custGeom>
              <a:avLst/>
              <a:gdLst/>
              <a:ahLst/>
              <a:cxnLst/>
              <a:rect l="l" t="t" r="r" b="b"/>
              <a:pathLst>
                <a:path w="6212" h="6375" extrusionOk="0">
                  <a:moveTo>
                    <a:pt x="554" y="1"/>
                  </a:moveTo>
                  <a:cubicBezTo>
                    <a:pt x="261" y="1"/>
                    <a:pt x="1" y="228"/>
                    <a:pt x="1" y="521"/>
                  </a:cubicBezTo>
                  <a:lnTo>
                    <a:pt x="1" y="4131"/>
                  </a:lnTo>
                  <a:cubicBezTo>
                    <a:pt x="1" y="4846"/>
                    <a:pt x="358" y="5562"/>
                    <a:pt x="911" y="6017"/>
                  </a:cubicBezTo>
                  <a:lnTo>
                    <a:pt x="976" y="6049"/>
                  </a:lnTo>
                  <a:lnTo>
                    <a:pt x="976" y="6375"/>
                  </a:lnTo>
                  <a:lnTo>
                    <a:pt x="5236" y="6375"/>
                  </a:lnTo>
                  <a:lnTo>
                    <a:pt x="5236" y="6049"/>
                  </a:lnTo>
                  <a:lnTo>
                    <a:pt x="5301" y="6017"/>
                  </a:lnTo>
                  <a:cubicBezTo>
                    <a:pt x="5854" y="5562"/>
                    <a:pt x="6212" y="4814"/>
                    <a:pt x="6212" y="4098"/>
                  </a:cubicBezTo>
                  <a:lnTo>
                    <a:pt x="6212" y="2505"/>
                  </a:lnTo>
                  <a:cubicBezTo>
                    <a:pt x="6212" y="2212"/>
                    <a:pt x="5984" y="1984"/>
                    <a:pt x="5692" y="1984"/>
                  </a:cubicBezTo>
                  <a:cubicBezTo>
                    <a:pt x="5399" y="1984"/>
                    <a:pt x="5139" y="2245"/>
                    <a:pt x="5139" y="2537"/>
                  </a:cubicBezTo>
                  <a:lnTo>
                    <a:pt x="5139" y="3448"/>
                  </a:lnTo>
                  <a:cubicBezTo>
                    <a:pt x="5139" y="3513"/>
                    <a:pt x="5106" y="3545"/>
                    <a:pt x="5041" y="3545"/>
                  </a:cubicBezTo>
                  <a:cubicBezTo>
                    <a:pt x="4976" y="3545"/>
                    <a:pt x="4944" y="3513"/>
                    <a:pt x="4944" y="3448"/>
                  </a:cubicBezTo>
                  <a:lnTo>
                    <a:pt x="4944" y="554"/>
                  </a:lnTo>
                  <a:cubicBezTo>
                    <a:pt x="4944" y="391"/>
                    <a:pt x="4879" y="261"/>
                    <a:pt x="4749" y="163"/>
                  </a:cubicBezTo>
                  <a:cubicBezTo>
                    <a:pt x="4651" y="66"/>
                    <a:pt x="4521" y="1"/>
                    <a:pt x="4391" y="1"/>
                  </a:cubicBezTo>
                  <a:cubicBezTo>
                    <a:pt x="4098" y="1"/>
                    <a:pt x="3871" y="228"/>
                    <a:pt x="3871" y="521"/>
                  </a:cubicBezTo>
                  <a:lnTo>
                    <a:pt x="3871" y="2635"/>
                  </a:lnTo>
                  <a:cubicBezTo>
                    <a:pt x="3871" y="2700"/>
                    <a:pt x="3805" y="2732"/>
                    <a:pt x="3740" y="2732"/>
                  </a:cubicBezTo>
                  <a:cubicBezTo>
                    <a:pt x="3708" y="2732"/>
                    <a:pt x="3643" y="2700"/>
                    <a:pt x="3643" y="2635"/>
                  </a:cubicBezTo>
                  <a:lnTo>
                    <a:pt x="3643" y="521"/>
                  </a:lnTo>
                  <a:cubicBezTo>
                    <a:pt x="3643" y="228"/>
                    <a:pt x="3415" y="1"/>
                    <a:pt x="3123" y="1"/>
                  </a:cubicBezTo>
                  <a:cubicBezTo>
                    <a:pt x="2830" y="1"/>
                    <a:pt x="2570" y="228"/>
                    <a:pt x="2570" y="521"/>
                  </a:cubicBezTo>
                  <a:lnTo>
                    <a:pt x="2570" y="2635"/>
                  </a:lnTo>
                  <a:cubicBezTo>
                    <a:pt x="2570" y="2700"/>
                    <a:pt x="2537" y="2732"/>
                    <a:pt x="2472" y="2732"/>
                  </a:cubicBezTo>
                  <a:cubicBezTo>
                    <a:pt x="2407" y="2732"/>
                    <a:pt x="2375" y="2700"/>
                    <a:pt x="2375" y="2635"/>
                  </a:cubicBezTo>
                  <a:lnTo>
                    <a:pt x="2375" y="521"/>
                  </a:lnTo>
                  <a:cubicBezTo>
                    <a:pt x="2375" y="228"/>
                    <a:pt x="2114" y="1"/>
                    <a:pt x="1822" y="1"/>
                  </a:cubicBezTo>
                  <a:cubicBezTo>
                    <a:pt x="1529" y="1"/>
                    <a:pt x="1301" y="228"/>
                    <a:pt x="1301" y="521"/>
                  </a:cubicBezTo>
                  <a:lnTo>
                    <a:pt x="1301" y="2635"/>
                  </a:lnTo>
                  <a:cubicBezTo>
                    <a:pt x="1301" y="2700"/>
                    <a:pt x="1236" y="2732"/>
                    <a:pt x="1171" y="2732"/>
                  </a:cubicBezTo>
                  <a:cubicBezTo>
                    <a:pt x="1139" y="2732"/>
                    <a:pt x="1074" y="2700"/>
                    <a:pt x="1074" y="2635"/>
                  </a:cubicBezTo>
                  <a:lnTo>
                    <a:pt x="1074" y="521"/>
                  </a:lnTo>
                  <a:cubicBezTo>
                    <a:pt x="1074" y="228"/>
                    <a:pt x="846" y="1"/>
                    <a:pt x="554" y="1"/>
                  </a:cubicBezTo>
                  <a:close/>
                </a:path>
              </a:pathLst>
            </a:custGeom>
            <a:solidFill>
              <a:srgbClr val="A0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07;p33">
              <a:extLst>
                <a:ext uri="{FF2B5EF4-FFF2-40B4-BE49-F238E27FC236}">
                  <a16:creationId xmlns:a16="http://schemas.microsoft.com/office/drawing/2014/main" xmlns="" id="{39E4A01C-E528-491C-9197-B6D46EA082E7}"/>
                </a:ext>
              </a:extLst>
            </p:cNvPr>
            <p:cNvSpPr/>
            <p:nvPr/>
          </p:nvSpPr>
          <p:spPr>
            <a:xfrm>
              <a:off x="783650" y="5430825"/>
              <a:ext cx="21175" cy="66700"/>
            </a:xfrm>
            <a:custGeom>
              <a:avLst/>
              <a:gdLst/>
              <a:ahLst/>
              <a:cxnLst/>
              <a:rect l="l" t="t" r="r" b="b"/>
              <a:pathLst>
                <a:path w="847" h="2668" extrusionOk="0">
                  <a:moveTo>
                    <a:pt x="521" y="1"/>
                  </a:moveTo>
                  <a:cubicBezTo>
                    <a:pt x="228" y="1"/>
                    <a:pt x="1" y="261"/>
                    <a:pt x="1" y="554"/>
                  </a:cubicBezTo>
                  <a:lnTo>
                    <a:pt x="1" y="2667"/>
                  </a:lnTo>
                  <a:lnTo>
                    <a:pt x="66" y="2667"/>
                  </a:lnTo>
                  <a:cubicBezTo>
                    <a:pt x="358" y="2667"/>
                    <a:pt x="619" y="2407"/>
                    <a:pt x="619" y="2115"/>
                  </a:cubicBezTo>
                  <a:lnTo>
                    <a:pt x="619" y="521"/>
                  </a:lnTo>
                  <a:cubicBezTo>
                    <a:pt x="619" y="358"/>
                    <a:pt x="684" y="196"/>
                    <a:pt x="846" y="98"/>
                  </a:cubicBezTo>
                  <a:cubicBezTo>
                    <a:pt x="749" y="33"/>
                    <a:pt x="651" y="1"/>
                    <a:pt x="52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08;p33">
              <a:extLst>
                <a:ext uri="{FF2B5EF4-FFF2-40B4-BE49-F238E27FC236}">
                  <a16:creationId xmlns:a16="http://schemas.microsoft.com/office/drawing/2014/main" xmlns="" id="{B43C1436-8FA4-4E1A-9B28-AB1E934548D5}"/>
                </a:ext>
              </a:extLst>
            </p:cNvPr>
            <p:cNvSpPr/>
            <p:nvPr/>
          </p:nvSpPr>
          <p:spPr>
            <a:xfrm>
              <a:off x="816175" y="5430525"/>
              <a:ext cx="19525" cy="67000"/>
            </a:xfrm>
            <a:custGeom>
              <a:avLst/>
              <a:gdLst/>
              <a:ahLst/>
              <a:cxnLst/>
              <a:rect l="l" t="t" r="r" b="b"/>
              <a:pathLst>
                <a:path w="781" h="2680" extrusionOk="0">
                  <a:moveTo>
                    <a:pt x="527" y="0"/>
                  </a:moveTo>
                  <a:cubicBezTo>
                    <a:pt x="493" y="0"/>
                    <a:pt x="458" y="4"/>
                    <a:pt x="423" y="13"/>
                  </a:cubicBezTo>
                  <a:cubicBezTo>
                    <a:pt x="163" y="45"/>
                    <a:pt x="0" y="305"/>
                    <a:pt x="0" y="533"/>
                  </a:cubicBezTo>
                  <a:lnTo>
                    <a:pt x="0" y="2647"/>
                  </a:lnTo>
                  <a:cubicBezTo>
                    <a:pt x="0" y="2647"/>
                    <a:pt x="0" y="2679"/>
                    <a:pt x="0" y="2679"/>
                  </a:cubicBezTo>
                  <a:cubicBezTo>
                    <a:pt x="293" y="2679"/>
                    <a:pt x="553" y="2419"/>
                    <a:pt x="553" y="2127"/>
                  </a:cubicBezTo>
                  <a:lnTo>
                    <a:pt x="553" y="501"/>
                  </a:lnTo>
                  <a:cubicBezTo>
                    <a:pt x="553" y="305"/>
                    <a:pt x="618" y="143"/>
                    <a:pt x="781" y="78"/>
                  </a:cubicBezTo>
                  <a:cubicBezTo>
                    <a:pt x="710" y="30"/>
                    <a:pt x="621" y="0"/>
                    <a:pt x="527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09;p33">
              <a:extLst>
                <a:ext uri="{FF2B5EF4-FFF2-40B4-BE49-F238E27FC236}">
                  <a16:creationId xmlns:a16="http://schemas.microsoft.com/office/drawing/2014/main" xmlns="" id="{6434AD74-5423-4840-9545-FABDE810DF24}"/>
                </a:ext>
              </a:extLst>
            </p:cNvPr>
            <p:cNvSpPr/>
            <p:nvPr/>
          </p:nvSpPr>
          <p:spPr>
            <a:xfrm>
              <a:off x="847875" y="5430525"/>
              <a:ext cx="19550" cy="67000"/>
            </a:xfrm>
            <a:custGeom>
              <a:avLst/>
              <a:gdLst/>
              <a:ahLst/>
              <a:cxnLst/>
              <a:rect l="l" t="t" r="r" b="b"/>
              <a:pathLst>
                <a:path w="782" h="2680" extrusionOk="0">
                  <a:moveTo>
                    <a:pt x="554" y="0"/>
                  </a:moveTo>
                  <a:cubicBezTo>
                    <a:pt x="523" y="0"/>
                    <a:pt x="491" y="4"/>
                    <a:pt x="456" y="13"/>
                  </a:cubicBezTo>
                  <a:cubicBezTo>
                    <a:pt x="196" y="45"/>
                    <a:pt x="1" y="305"/>
                    <a:pt x="1" y="533"/>
                  </a:cubicBezTo>
                  <a:lnTo>
                    <a:pt x="1" y="2647"/>
                  </a:lnTo>
                  <a:cubicBezTo>
                    <a:pt x="1" y="2647"/>
                    <a:pt x="1" y="2679"/>
                    <a:pt x="1" y="2679"/>
                  </a:cubicBezTo>
                  <a:cubicBezTo>
                    <a:pt x="326" y="2679"/>
                    <a:pt x="554" y="2419"/>
                    <a:pt x="554" y="2127"/>
                  </a:cubicBezTo>
                  <a:lnTo>
                    <a:pt x="554" y="501"/>
                  </a:lnTo>
                  <a:cubicBezTo>
                    <a:pt x="554" y="305"/>
                    <a:pt x="651" y="143"/>
                    <a:pt x="781" y="78"/>
                  </a:cubicBezTo>
                  <a:cubicBezTo>
                    <a:pt x="710" y="30"/>
                    <a:pt x="638" y="0"/>
                    <a:pt x="554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10;p33">
              <a:extLst>
                <a:ext uri="{FF2B5EF4-FFF2-40B4-BE49-F238E27FC236}">
                  <a16:creationId xmlns:a16="http://schemas.microsoft.com/office/drawing/2014/main" xmlns="" id="{87593244-38A0-4862-A2C3-3205DC2944F5}"/>
                </a:ext>
              </a:extLst>
            </p:cNvPr>
            <p:cNvSpPr/>
            <p:nvPr/>
          </p:nvSpPr>
          <p:spPr>
            <a:xfrm>
              <a:off x="880400" y="5430825"/>
              <a:ext cx="19525" cy="66700"/>
            </a:xfrm>
            <a:custGeom>
              <a:avLst/>
              <a:gdLst/>
              <a:ahLst/>
              <a:cxnLst/>
              <a:rect l="l" t="t" r="r" b="b"/>
              <a:pathLst>
                <a:path w="781" h="2668" extrusionOk="0">
                  <a:moveTo>
                    <a:pt x="521" y="1"/>
                  </a:moveTo>
                  <a:cubicBezTo>
                    <a:pt x="228" y="1"/>
                    <a:pt x="1" y="228"/>
                    <a:pt x="1" y="521"/>
                  </a:cubicBezTo>
                  <a:lnTo>
                    <a:pt x="1" y="2635"/>
                  </a:lnTo>
                  <a:lnTo>
                    <a:pt x="1" y="2667"/>
                  </a:lnTo>
                  <a:cubicBezTo>
                    <a:pt x="293" y="2667"/>
                    <a:pt x="553" y="2407"/>
                    <a:pt x="553" y="2115"/>
                  </a:cubicBezTo>
                  <a:lnTo>
                    <a:pt x="553" y="489"/>
                  </a:lnTo>
                  <a:cubicBezTo>
                    <a:pt x="553" y="293"/>
                    <a:pt x="618" y="163"/>
                    <a:pt x="781" y="66"/>
                  </a:cubicBezTo>
                  <a:cubicBezTo>
                    <a:pt x="683" y="1"/>
                    <a:pt x="618" y="1"/>
                    <a:pt x="52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11;p33">
              <a:extLst>
                <a:ext uri="{FF2B5EF4-FFF2-40B4-BE49-F238E27FC236}">
                  <a16:creationId xmlns:a16="http://schemas.microsoft.com/office/drawing/2014/main" xmlns="" id="{C4C2F6D5-5FFB-44EB-808B-C9A66C4BD67D}"/>
                </a:ext>
              </a:extLst>
            </p:cNvPr>
            <p:cNvSpPr/>
            <p:nvPr/>
          </p:nvSpPr>
          <p:spPr>
            <a:xfrm>
              <a:off x="912100" y="5480425"/>
              <a:ext cx="19550" cy="38225"/>
            </a:xfrm>
            <a:custGeom>
              <a:avLst/>
              <a:gdLst/>
              <a:ahLst/>
              <a:cxnLst/>
              <a:rect l="l" t="t" r="r" b="b"/>
              <a:pathLst>
                <a:path w="782" h="1529" extrusionOk="0">
                  <a:moveTo>
                    <a:pt x="456" y="0"/>
                  </a:moveTo>
                  <a:cubicBezTo>
                    <a:pt x="196" y="65"/>
                    <a:pt x="1" y="293"/>
                    <a:pt x="1" y="553"/>
                  </a:cubicBezTo>
                  <a:lnTo>
                    <a:pt x="1" y="1464"/>
                  </a:lnTo>
                  <a:cubicBezTo>
                    <a:pt x="1" y="1496"/>
                    <a:pt x="1" y="1529"/>
                    <a:pt x="1" y="1529"/>
                  </a:cubicBezTo>
                  <a:cubicBezTo>
                    <a:pt x="326" y="1529"/>
                    <a:pt x="554" y="1269"/>
                    <a:pt x="554" y="976"/>
                  </a:cubicBezTo>
                  <a:lnTo>
                    <a:pt x="554" y="488"/>
                  </a:lnTo>
                  <a:cubicBezTo>
                    <a:pt x="554" y="326"/>
                    <a:pt x="651" y="163"/>
                    <a:pt x="781" y="65"/>
                  </a:cubicBezTo>
                  <a:cubicBezTo>
                    <a:pt x="684" y="0"/>
                    <a:pt x="586" y="0"/>
                    <a:pt x="45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12;p33">
              <a:extLst>
                <a:ext uri="{FF2B5EF4-FFF2-40B4-BE49-F238E27FC236}">
                  <a16:creationId xmlns:a16="http://schemas.microsoft.com/office/drawing/2014/main" xmlns="" id="{15778459-62AA-4B19-9A46-B482FA2A18F1}"/>
                </a:ext>
              </a:extLst>
            </p:cNvPr>
            <p:cNvSpPr/>
            <p:nvPr/>
          </p:nvSpPr>
          <p:spPr>
            <a:xfrm>
              <a:off x="792600" y="5584475"/>
              <a:ext cx="136600" cy="30125"/>
            </a:xfrm>
            <a:custGeom>
              <a:avLst/>
              <a:gdLst/>
              <a:ahLst/>
              <a:cxnLst/>
              <a:rect l="l" t="t" r="r" b="b"/>
              <a:pathLst>
                <a:path w="5464" h="1205" extrusionOk="0">
                  <a:moveTo>
                    <a:pt x="456" y="1"/>
                  </a:moveTo>
                  <a:cubicBezTo>
                    <a:pt x="228" y="1"/>
                    <a:pt x="0" y="229"/>
                    <a:pt x="0" y="456"/>
                  </a:cubicBezTo>
                  <a:lnTo>
                    <a:pt x="0" y="749"/>
                  </a:lnTo>
                  <a:cubicBezTo>
                    <a:pt x="0" y="1009"/>
                    <a:pt x="228" y="1204"/>
                    <a:pt x="456" y="1204"/>
                  </a:cubicBezTo>
                  <a:lnTo>
                    <a:pt x="5008" y="1204"/>
                  </a:lnTo>
                  <a:cubicBezTo>
                    <a:pt x="5269" y="1204"/>
                    <a:pt x="5464" y="1009"/>
                    <a:pt x="5464" y="749"/>
                  </a:cubicBezTo>
                  <a:lnTo>
                    <a:pt x="5464" y="456"/>
                  </a:lnTo>
                  <a:cubicBezTo>
                    <a:pt x="5464" y="229"/>
                    <a:pt x="5269" y="1"/>
                    <a:pt x="5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13;p33">
              <a:extLst>
                <a:ext uri="{FF2B5EF4-FFF2-40B4-BE49-F238E27FC236}">
                  <a16:creationId xmlns:a16="http://schemas.microsoft.com/office/drawing/2014/main" xmlns="" id="{D5DD7384-26E5-477C-AECF-B8AA1E39ECA3}"/>
                </a:ext>
              </a:extLst>
            </p:cNvPr>
            <p:cNvSpPr/>
            <p:nvPr/>
          </p:nvSpPr>
          <p:spPr>
            <a:xfrm>
              <a:off x="792600" y="5584475"/>
              <a:ext cx="66675" cy="30125"/>
            </a:xfrm>
            <a:custGeom>
              <a:avLst/>
              <a:gdLst/>
              <a:ahLst/>
              <a:cxnLst/>
              <a:rect l="l" t="t" r="r" b="b"/>
              <a:pathLst>
                <a:path w="2667" h="1205" extrusionOk="0">
                  <a:moveTo>
                    <a:pt x="456" y="1"/>
                  </a:moveTo>
                  <a:cubicBezTo>
                    <a:pt x="228" y="1"/>
                    <a:pt x="0" y="196"/>
                    <a:pt x="0" y="456"/>
                  </a:cubicBezTo>
                  <a:lnTo>
                    <a:pt x="0" y="749"/>
                  </a:lnTo>
                  <a:cubicBezTo>
                    <a:pt x="0" y="1009"/>
                    <a:pt x="228" y="1204"/>
                    <a:pt x="456" y="1204"/>
                  </a:cubicBezTo>
                  <a:lnTo>
                    <a:pt x="2667" y="1204"/>
                  </a:lnTo>
                  <a:cubicBezTo>
                    <a:pt x="2407" y="1204"/>
                    <a:pt x="2212" y="1009"/>
                    <a:pt x="2212" y="749"/>
                  </a:cubicBezTo>
                  <a:lnTo>
                    <a:pt x="2212" y="456"/>
                  </a:lnTo>
                  <a:cubicBezTo>
                    <a:pt x="2212" y="196"/>
                    <a:pt x="2407" y="1"/>
                    <a:pt x="2667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14;p33">
              <a:extLst>
                <a:ext uri="{FF2B5EF4-FFF2-40B4-BE49-F238E27FC236}">
                  <a16:creationId xmlns:a16="http://schemas.microsoft.com/office/drawing/2014/main" xmlns="" id="{96B27026-B485-4207-BCC1-6369C7FCDC06}"/>
                </a:ext>
              </a:extLst>
            </p:cNvPr>
            <p:cNvSpPr/>
            <p:nvPr/>
          </p:nvSpPr>
          <p:spPr>
            <a:xfrm>
              <a:off x="952750" y="5788550"/>
              <a:ext cx="253675" cy="109775"/>
            </a:xfrm>
            <a:custGeom>
              <a:avLst/>
              <a:gdLst/>
              <a:ahLst/>
              <a:cxnLst/>
              <a:rect l="l" t="t" r="r" b="b"/>
              <a:pathLst>
                <a:path w="10147" h="4391" extrusionOk="0">
                  <a:moveTo>
                    <a:pt x="1" y="0"/>
                  </a:moveTo>
                  <a:lnTo>
                    <a:pt x="1" y="4391"/>
                  </a:lnTo>
                  <a:lnTo>
                    <a:pt x="10147" y="4391"/>
                  </a:lnTo>
                  <a:lnTo>
                    <a:pt x="10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15;p33">
              <a:extLst>
                <a:ext uri="{FF2B5EF4-FFF2-40B4-BE49-F238E27FC236}">
                  <a16:creationId xmlns:a16="http://schemas.microsoft.com/office/drawing/2014/main" xmlns="" id="{57355945-ABCB-4B4D-A1CF-C7BCA833605B}"/>
                </a:ext>
              </a:extLst>
            </p:cNvPr>
            <p:cNvSpPr/>
            <p:nvPr/>
          </p:nvSpPr>
          <p:spPr>
            <a:xfrm>
              <a:off x="952750" y="5788550"/>
              <a:ext cx="253675" cy="109775"/>
            </a:xfrm>
            <a:custGeom>
              <a:avLst/>
              <a:gdLst/>
              <a:ahLst/>
              <a:cxnLst/>
              <a:rect l="l" t="t" r="r" b="b"/>
              <a:pathLst>
                <a:path w="10147" h="4391" extrusionOk="0">
                  <a:moveTo>
                    <a:pt x="1" y="0"/>
                  </a:moveTo>
                  <a:lnTo>
                    <a:pt x="1" y="4391"/>
                  </a:lnTo>
                  <a:lnTo>
                    <a:pt x="10147" y="4391"/>
                  </a:lnTo>
                  <a:lnTo>
                    <a:pt x="10147" y="2569"/>
                  </a:lnTo>
                  <a:lnTo>
                    <a:pt x="3090" y="2569"/>
                  </a:lnTo>
                  <a:cubicBezTo>
                    <a:pt x="2407" y="2569"/>
                    <a:pt x="1822" y="1984"/>
                    <a:pt x="1822" y="1301"/>
                  </a:cubicBezTo>
                  <a:lnTo>
                    <a:pt x="182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16;p33">
              <a:extLst>
                <a:ext uri="{FF2B5EF4-FFF2-40B4-BE49-F238E27FC236}">
                  <a16:creationId xmlns:a16="http://schemas.microsoft.com/office/drawing/2014/main" xmlns="" id="{BD4E8FE9-9ADE-4CC1-994D-5AC379A7734D}"/>
                </a:ext>
              </a:extLst>
            </p:cNvPr>
            <p:cNvSpPr/>
            <p:nvPr/>
          </p:nvSpPr>
          <p:spPr>
            <a:xfrm>
              <a:off x="938125" y="5775550"/>
              <a:ext cx="30100" cy="135775"/>
            </a:xfrm>
            <a:custGeom>
              <a:avLst/>
              <a:gdLst/>
              <a:ahLst/>
              <a:cxnLst/>
              <a:rect l="l" t="t" r="r" b="b"/>
              <a:pathLst>
                <a:path w="1204" h="5431" extrusionOk="0">
                  <a:moveTo>
                    <a:pt x="456" y="0"/>
                  </a:moveTo>
                  <a:cubicBezTo>
                    <a:pt x="196" y="0"/>
                    <a:pt x="0" y="195"/>
                    <a:pt x="0" y="455"/>
                  </a:cubicBezTo>
                  <a:lnTo>
                    <a:pt x="0" y="5008"/>
                  </a:lnTo>
                  <a:cubicBezTo>
                    <a:pt x="0" y="5236"/>
                    <a:pt x="196" y="5431"/>
                    <a:pt x="456" y="5431"/>
                  </a:cubicBezTo>
                  <a:lnTo>
                    <a:pt x="748" y="5431"/>
                  </a:lnTo>
                  <a:cubicBezTo>
                    <a:pt x="1009" y="5431"/>
                    <a:pt x="1204" y="5236"/>
                    <a:pt x="1204" y="4976"/>
                  </a:cubicBezTo>
                  <a:lnTo>
                    <a:pt x="1204" y="455"/>
                  </a:lnTo>
                  <a:cubicBezTo>
                    <a:pt x="1204" y="195"/>
                    <a:pt x="1009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17;p33">
              <a:extLst>
                <a:ext uri="{FF2B5EF4-FFF2-40B4-BE49-F238E27FC236}">
                  <a16:creationId xmlns:a16="http://schemas.microsoft.com/office/drawing/2014/main" xmlns="" id="{7B8A612C-EDC3-4B71-BC3C-89BD2CF3D003}"/>
                </a:ext>
              </a:extLst>
            </p:cNvPr>
            <p:cNvSpPr/>
            <p:nvPr/>
          </p:nvSpPr>
          <p:spPr>
            <a:xfrm>
              <a:off x="938125" y="5842200"/>
              <a:ext cx="30100" cy="69125"/>
            </a:xfrm>
            <a:custGeom>
              <a:avLst/>
              <a:gdLst/>
              <a:ahLst/>
              <a:cxnLst/>
              <a:rect l="l" t="t" r="r" b="b"/>
              <a:pathLst>
                <a:path w="1204" h="2765" extrusionOk="0">
                  <a:moveTo>
                    <a:pt x="0" y="1"/>
                  </a:moveTo>
                  <a:lnTo>
                    <a:pt x="0" y="2342"/>
                  </a:lnTo>
                  <a:cubicBezTo>
                    <a:pt x="0" y="2570"/>
                    <a:pt x="196" y="2765"/>
                    <a:pt x="456" y="2765"/>
                  </a:cubicBezTo>
                  <a:lnTo>
                    <a:pt x="748" y="2765"/>
                  </a:lnTo>
                  <a:cubicBezTo>
                    <a:pt x="1009" y="2765"/>
                    <a:pt x="1204" y="2570"/>
                    <a:pt x="1204" y="2342"/>
                  </a:cubicBezTo>
                  <a:lnTo>
                    <a:pt x="1204" y="1"/>
                  </a:lnTo>
                  <a:cubicBezTo>
                    <a:pt x="1204" y="228"/>
                    <a:pt x="1009" y="423"/>
                    <a:pt x="748" y="423"/>
                  </a:cubicBezTo>
                  <a:lnTo>
                    <a:pt x="456" y="423"/>
                  </a:lnTo>
                  <a:cubicBezTo>
                    <a:pt x="196" y="423"/>
                    <a:pt x="0" y="22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18;p33">
              <a:extLst>
                <a:ext uri="{FF2B5EF4-FFF2-40B4-BE49-F238E27FC236}">
                  <a16:creationId xmlns:a16="http://schemas.microsoft.com/office/drawing/2014/main" xmlns="" id="{896E5601-1086-4420-A183-B44883EF2CB7}"/>
                </a:ext>
              </a:extLst>
            </p:cNvPr>
            <p:cNvSpPr/>
            <p:nvPr/>
          </p:nvSpPr>
          <p:spPr>
            <a:xfrm>
              <a:off x="1164950" y="5762525"/>
              <a:ext cx="155300" cy="162625"/>
            </a:xfrm>
            <a:custGeom>
              <a:avLst/>
              <a:gdLst/>
              <a:ahLst/>
              <a:cxnLst/>
              <a:rect l="l" t="t" r="r" b="b"/>
              <a:pathLst>
                <a:path w="6212" h="6505" extrusionOk="0">
                  <a:moveTo>
                    <a:pt x="976" y="1"/>
                  </a:moveTo>
                  <a:lnTo>
                    <a:pt x="976" y="423"/>
                  </a:lnTo>
                  <a:lnTo>
                    <a:pt x="911" y="489"/>
                  </a:lnTo>
                  <a:cubicBezTo>
                    <a:pt x="358" y="944"/>
                    <a:pt x="0" y="1659"/>
                    <a:pt x="0" y="2407"/>
                  </a:cubicBezTo>
                  <a:lnTo>
                    <a:pt x="0" y="3968"/>
                  </a:lnTo>
                  <a:cubicBezTo>
                    <a:pt x="0" y="4261"/>
                    <a:pt x="228" y="4521"/>
                    <a:pt x="521" y="4521"/>
                  </a:cubicBezTo>
                  <a:cubicBezTo>
                    <a:pt x="813" y="4521"/>
                    <a:pt x="1074" y="4261"/>
                    <a:pt x="1074" y="3968"/>
                  </a:cubicBezTo>
                  <a:lnTo>
                    <a:pt x="1074" y="3058"/>
                  </a:lnTo>
                  <a:cubicBezTo>
                    <a:pt x="1074" y="2993"/>
                    <a:pt x="1106" y="2928"/>
                    <a:pt x="1171" y="2928"/>
                  </a:cubicBezTo>
                  <a:cubicBezTo>
                    <a:pt x="1236" y="2928"/>
                    <a:pt x="1269" y="2993"/>
                    <a:pt x="1269" y="3058"/>
                  </a:cubicBezTo>
                  <a:lnTo>
                    <a:pt x="1269" y="5952"/>
                  </a:lnTo>
                  <a:cubicBezTo>
                    <a:pt x="1269" y="6114"/>
                    <a:pt x="1334" y="6244"/>
                    <a:pt x="1431" y="6342"/>
                  </a:cubicBezTo>
                  <a:cubicBezTo>
                    <a:pt x="1561" y="6440"/>
                    <a:pt x="1691" y="6505"/>
                    <a:pt x="1821" y="6505"/>
                  </a:cubicBezTo>
                  <a:cubicBezTo>
                    <a:pt x="2114" y="6505"/>
                    <a:pt x="2342" y="6277"/>
                    <a:pt x="2342" y="5984"/>
                  </a:cubicBezTo>
                  <a:lnTo>
                    <a:pt x="2342" y="3871"/>
                  </a:lnTo>
                  <a:cubicBezTo>
                    <a:pt x="2342" y="3806"/>
                    <a:pt x="2407" y="3740"/>
                    <a:pt x="2472" y="3740"/>
                  </a:cubicBezTo>
                  <a:cubicBezTo>
                    <a:pt x="2504" y="3740"/>
                    <a:pt x="2569" y="3806"/>
                    <a:pt x="2569" y="3871"/>
                  </a:cubicBezTo>
                  <a:lnTo>
                    <a:pt x="2569" y="5984"/>
                  </a:lnTo>
                  <a:cubicBezTo>
                    <a:pt x="2569" y="6277"/>
                    <a:pt x="2797" y="6505"/>
                    <a:pt x="3090" y="6505"/>
                  </a:cubicBezTo>
                  <a:cubicBezTo>
                    <a:pt x="3382" y="6505"/>
                    <a:pt x="3643" y="6277"/>
                    <a:pt x="3643" y="5984"/>
                  </a:cubicBezTo>
                  <a:lnTo>
                    <a:pt x="3643" y="3871"/>
                  </a:lnTo>
                  <a:cubicBezTo>
                    <a:pt x="3643" y="3806"/>
                    <a:pt x="3675" y="3740"/>
                    <a:pt x="3740" y="3740"/>
                  </a:cubicBezTo>
                  <a:cubicBezTo>
                    <a:pt x="3805" y="3740"/>
                    <a:pt x="3838" y="3806"/>
                    <a:pt x="3838" y="3871"/>
                  </a:cubicBezTo>
                  <a:lnTo>
                    <a:pt x="3838" y="5984"/>
                  </a:lnTo>
                  <a:cubicBezTo>
                    <a:pt x="3838" y="6277"/>
                    <a:pt x="4098" y="6505"/>
                    <a:pt x="4391" y="6505"/>
                  </a:cubicBezTo>
                  <a:cubicBezTo>
                    <a:pt x="4683" y="6505"/>
                    <a:pt x="4911" y="6277"/>
                    <a:pt x="4911" y="5984"/>
                  </a:cubicBezTo>
                  <a:lnTo>
                    <a:pt x="4911" y="3871"/>
                  </a:lnTo>
                  <a:cubicBezTo>
                    <a:pt x="4911" y="3806"/>
                    <a:pt x="4976" y="3740"/>
                    <a:pt x="5008" y="3740"/>
                  </a:cubicBezTo>
                  <a:cubicBezTo>
                    <a:pt x="5073" y="3740"/>
                    <a:pt x="5138" y="3806"/>
                    <a:pt x="5138" y="3871"/>
                  </a:cubicBezTo>
                  <a:lnTo>
                    <a:pt x="5138" y="5984"/>
                  </a:lnTo>
                  <a:cubicBezTo>
                    <a:pt x="5138" y="6277"/>
                    <a:pt x="5366" y="6505"/>
                    <a:pt x="5659" y="6505"/>
                  </a:cubicBezTo>
                  <a:cubicBezTo>
                    <a:pt x="5951" y="6505"/>
                    <a:pt x="6212" y="6277"/>
                    <a:pt x="6212" y="5984"/>
                  </a:cubicBezTo>
                  <a:lnTo>
                    <a:pt x="6212" y="2375"/>
                  </a:lnTo>
                  <a:cubicBezTo>
                    <a:pt x="6212" y="1659"/>
                    <a:pt x="5854" y="944"/>
                    <a:pt x="5301" y="489"/>
                  </a:cubicBezTo>
                  <a:lnTo>
                    <a:pt x="5236" y="423"/>
                  </a:lnTo>
                  <a:lnTo>
                    <a:pt x="5236" y="1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19;p33">
              <a:extLst>
                <a:ext uri="{FF2B5EF4-FFF2-40B4-BE49-F238E27FC236}">
                  <a16:creationId xmlns:a16="http://schemas.microsoft.com/office/drawing/2014/main" xmlns="" id="{64152DAD-937C-4575-BD05-48F6D4C3F973}"/>
                </a:ext>
              </a:extLst>
            </p:cNvPr>
            <p:cNvSpPr/>
            <p:nvPr/>
          </p:nvSpPr>
          <p:spPr>
            <a:xfrm>
              <a:off x="1164950" y="5762525"/>
              <a:ext cx="155300" cy="162625"/>
            </a:xfrm>
            <a:custGeom>
              <a:avLst/>
              <a:gdLst/>
              <a:ahLst/>
              <a:cxnLst/>
              <a:rect l="l" t="t" r="r" b="b"/>
              <a:pathLst>
                <a:path w="6212" h="6505" extrusionOk="0">
                  <a:moveTo>
                    <a:pt x="976" y="1"/>
                  </a:moveTo>
                  <a:lnTo>
                    <a:pt x="976" y="423"/>
                  </a:lnTo>
                  <a:lnTo>
                    <a:pt x="911" y="489"/>
                  </a:lnTo>
                  <a:cubicBezTo>
                    <a:pt x="358" y="944"/>
                    <a:pt x="0" y="1659"/>
                    <a:pt x="0" y="2407"/>
                  </a:cubicBezTo>
                  <a:lnTo>
                    <a:pt x="0" y="3968"/>
                  </a:lnTo>
                  <a:cubicBezTo>
                    <a:pt x="0" y="4261"/>
                    <a:pt x="228" y="4521"/>
                    <a:pt x="521" y="4521"/>
                  </a:cubicBezTo>
                  <a:cubicBezTo>
                    <a:pt x="813" y="4521"/>
                    <a:pt x="1074" y="4261"/>
                    <a:pt x="1074" y="3968"/>
                  </a:cubicBezTo>
                  <a:lnTo>
                    <a:pt x="1074" y="3058"/>
                  </a:lnTo>
                  <a:cubicBezTo>
                    <a:pt x="1074" y="2993"/>
                    <a:pt x="1106" y="2928"/>
                    <a:pt x="1171" y="2928"/>
                  </a:cubicBezTo>
                  <a:cubicBezTo>
                    <a:pt x="1236" y="2928"/>
                    <a:pt x="1269" y="2993"/>
                    <a:pt x="1269" y="3058"/>
                  </a:cubicBezTo>
                  <a:lnTo>
                    <a:pt x="1269" y="5952"/>
                  </a:lnTo>
                  <a:cubicBezTo>
                    <a:pt x="1269" y="6114"/>
                    <a:pt x="1334" y="6244"/>
                    <a:pt x="1431" y="6342"/>
                  </a:cubicBezTo>
                  <a:cubicBezTo>
                    <a:pt x="1561" y="6440"/>
                    <a:pt x="1691" y="6505"/>
                    <a:pt x="1821" y="6505"/>
                  </a:cubicBezTo>
                  <a:cubicBezTo>
                    <a:pt x="2114" y="6505"/>
                    <a:pt x="2342" y="6277"/>
                    <a:pt x="2342" y="5984"/>
                  </a:cubicBezTo>
                  <a:lnTo>
                    <a:pt x="2342" y="3871"/>
                  </a:lnTo>
                  <a:cubicBezTo>
                    <a:pt x="2342" y="3806"/>
                    <a:pt x="2407" y="3740"/>
                    <a:pt x="2472" y="3740"/>
                  </a:cubicBezTo>
                  <a:cubicBezTo>
                    <a:pt x="2504" y="3740"/>
                    <a:pt x="2569" y="3806"/>
                    <a:pt x="2569" y="3871"/>
                  </a:cubicBezTo>
                  <a:lnTo>
                    <a:pt x="2569" y="5984"/>
                  </a:lnTo>
                  <a:cubicBezTo>
                    <a:pt x="2569" y="6277"/>
                    <a:pt x="2797" y="6505"/>
                    <a:pt x="3090" y="6505"/>
                  </a:cubicBezTo>
                  <a:cubicBezTo>
                    <a:pt x="3382" y="6505"/>
                    <a:pt x="3643" y="6277"/>
                    <a:pt x="3643" y="5984"/>
                  </a:cubicBezTo>
                  <a:lnTo>
                    <a:pt x="3643" y="3871"/>
                  </a:lnTo>
                  <a:cubicBezTo>
                    <a:pt x="3643" y="3806"/>
                    <a:pt x="3675" y="3740"/>
                    <a:pt x="3740" y="3740"/>
                  </a:cubicBezTo>
                  <a:cubicBezTo>
                    <a:pt x="3805" y="3740"/>
                    <a:pt x="3838" y="3806"/>
                    <a:pt x="3838" y="3871"/>
                  </a:cubicBezTo>
                  <a:lnTo>
                    <a:pt x="3838" y="5984"/>
                  </a:lnTo>
                  <a:cubicBezTo>
                    <a:pt x="3838" y="6277"/>
                    <a:pt x="4098" y="6505"/>
                    <a:pt x="4391" y="6505"/>
                  </a:cubicBezTo>
                  <a:cubicBezTo>
                    <a:pt x="4683" y="6505"/>
                    <a:pt x="4911" y="6277"/>
                    <a:pt x="4911" y="5984"/>
                  </a:cubicBezTo>
                  <a:lnTo>
                    <a:pt x="4911" y="3871"/>
                  </a:lnTo>
                  <a:cubicBezTo>
                    <a:pt x="4911" y="3806"/>
                    <a:pt x="4976" y="3740"/>
                    <a:pt x="5008" y="3740"/>
                  </a:cubicBezTo>
                  <a:cubicBezTo>
                    <a:pt x="5073" y="3740"/>
                    <a:pt x="5138" y="3806"/>
                    <a:pt x="5138" y="3871"/>
                  </a:cubicBezTo>
                  <a:lnTo>
                    <a:pt x="5138" y="5984"/>
                  </a:lnTo>
                  <a:cubicBezTo>
                    <a:pt x="5138" y="6277"/>
                    <a:pt x="5366" y="6505"/>
                    <a:pt x="5659" y="6505"/>
                  </a:cubicBezTo>
                  <a:cubicBezTo>
                    <a:pt x="5951" y="6505"/>
                    <a:pt x="6212" y="6277"/>
                    <a:pt x="6212" y="5984"/>
                  </a:cubicBezTo>
                  <a:lnTo>
                    <a:pt x="6212" y="2375"/>
                  </a:lnTo>
                  <a:cubicBezTo>
                    <a:pt x="6212" y="1659"/>
                    <a:pt x="5854" y="944"/>
                    <a:pt x="5301" y="489"/>
                  </a:cubicBezTo>
                  <a:lnTo>
                    <a:pt x="5236" y="423"/>
                  </a:lnTo>
                  <a:lnTo>
                    <a:pt x="5236" y="1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20;p33">
              <a:extLst>
                <a:ext uri="{FF2B5EF4-FFF2-40B4-BE49-F238E27FC236}">
                  <a16:creationId xmlns:a16="http://schemas.microsoft.com/office/drawing/2014/main" xmlns="" id="{7535D5CD-8422-4EFB-BB8A-7D0DD044D29C}"/>
                </a:ext>
              </a:extLst>
            </p:cNvPr>
            <p:cNvSpPr/>
            <p:nvPr/>
          </p:nvSpPr>
          <p:spPr>
            <a:xfrm>
              <a:off x="1300725" y="5858475"/>
              <a:ext cx="18725" cy="66675"/>
            </a:xfrm>
            <a:custGeom>
              <a:avLst/>
              <a:gdLst/>
              <a:ahLst/>
              <a:cxnLst/>
              <a:rect l="l" t="t" r="r" b="b"/>
              <a:pathLst>
                <a:path w="749" h="2667" extrusionOk="0">
                  <a:moveTo>
                    <a:pt x="716" y="0"/>
                  </a:moveTo>
                  <a:cubicBezTo>
                    <a:pt x="488" y="0"/>
                    <a:pt x="293" y="195"/>
                    <a:pt x="293" y="423"/>
                  </a:cubicBezTo>
                  <a:lnTo>
                    <a:pt x="293" y="2114"/>
                  </a:lnTo>
                  <a:cubicBezTo>
                    <a:pt x="293" y="2341"/>
                    <a:pt x="163" y="2504"/>
                    <a:pt x="0" y="2602"/>
                  </a:cubicBezTo>
                  <a:cubicBezTo>
                    <a:pt x="98" y="2667"/>
                    <a:pt x="195" y="2667"/>
                    <a:pt x="325" y="2667"/>
                  </a:cubicBezTo>
                  <a:cubicBezTo>
                    <a:pt x="586" y="2602"/>
                    <a:pt x="748" y="2374"/>
                    <a:pt x="748" y="2114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21;p33">
              <a:extLst>
                <a:ext uri="{FF2B5EF4-FFF2-40B4-BE49-F238E27FC236}">
                  <a16:creationId xmlns:a16="http://schemas.microsoft.com/office/drawing/2014/main" xmlns="" id="{E3756176-52F8-446F-AF35-DC719FAFB514}"/>
                </a:ext>
              </a:extLst>
            </p:cNvPr>
            <p:cNvSpPr/>
            <p:nvPr/>
          </p:nvSpPr>
          <p:spPr>
            <a:xfrm>
              <a:off x="1269825" y="5858475"/>
              <a:ext cx="17900" cy="66475"/>
            </a:xfrm>
            <a:custGeom>
              <a:avLst/>
              <a:gdLst/>
              <a:ahLst/>
              <a:cxnLst/>
              <a:rect l="l" t="t" r="r" b="b"/>
              <a:pathLst>
                <a:path w="716" h="2659" extrusionOk="0">
                  <a:moveTo>
                    <a:pt x="716" y="0"/>
                  </a:moveTo>
                  <a:cubicBezTo>
                    <a:pt x="456" y="0"/>
                    <a:pt x="261" y="195"/>
                    <a:pt x="261" y="423"/>
                  </a:cubicBezTo>
                  <a:lnTo>
                    <a:pt x="261" y="2179"/>
                  </a:lnTo>
                  <a:cubicBezTo>
                    <a:pt x="261" y="2374"/>
                    <a:pt x="163" y="2537"/>
                    <a:pt x="0" y="2634"/>
                  </a:cubicBezTo>
                  <a:cubicBezTo>
                    <a:pt x="49" y="2650"/>
                    <a:pt x="98" y="2659"/>
                    <a:pt x="151" y="2659"/>
                  </a:cubicBezTo>
                  <a:cubicBezTo>
                    <a:pt x="204" y="2659"/>
                    <a:pt x="261" y="2650"/>
                    <a:pt x="326" y="2634"/>
                  </a:cubicBezTo>
                  <a:cubicBezTo>
                    <a:pt x="553" y="2602"/>
                    <a:pt x="716" y="2374"/>
                    <a:pt x="716" y="2114"/>
                  </a:cubicBezTo>
                  <a:lnTo>
                    <a:pt x="716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22;p33">
              <a:extLst>
                <a:ext uri="{FF2B5EF4-FFF2-40B4-BE49-F238E27FC236}">
                  <a16:creationId xmlns:a16="http://schemas.microsoft.com/office/drawing/2014/main" xmlns="" id="{2D763841-6666-4D34-8762-C517959A385E}"/>
                </a:ext>
              </a:extLst>
            </p:cNvPr>
            <p:cNvSpPr/>
            <p:nvPr/>
          </p:nvSpPr>
          <p:spPr>
            <a:xfrm>
              <a:off x="1238125" y="5858475"/>
              <a:ext cx="17900" cy="66675"/>
            </a:xfrm>
            <a:custGeom>
              <a:avLst/>
              <a:gdLst/>
              <a:ahLst/>
              <a:cxnLst/>
              <a:rect l="l" t="t" r="r" b="b"/>
              <a:pathLst>
                <a:path w="716" h="2667" extrusionOk="0">
                  <a:moveTo>
                    <a:pt x="716" y="0"/>
                  </a:moveTo>
                  <a:cubicBezTo>
                    <a:pt x="488" y="0"/>
                    <a:pt x="293" y="195"/>
                    <a:pt x="293" y="423"/>
                  </a:cubicBezTo>
                  <a:lnTo>
                    <a:pt x="293" y="2179"/>
                  </a:lnTo>
                  <a:cubicBezTo>
                    <a:pt x="293" y="2374"/>
                    <a:pt x="163" y="2537"/>
                    <a:pt x="0" y="2634"/>
                  </a:cubicBezTo>
                  <a:cubicBezTo>
                    <a:pt x="98" y="2667"/>
                    <a:pt x="163" y="2667"/>
                    <a:pt x="260" y="2667"/>
                  </a:cubicBezTo>
                  <a:cubicBezTo>
                    <a:pt x="520" y="2602"/>
                    <a:pt x="716" y="2374"/>
                    <a:pt x="716" y="2114"/>
                  </a:cubicBezTo>
                  <a:lnTo>
                    <a:pt x="716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23;p33">
              <a:extLst>
                <a:ext uri="{FF2B5EF4-FFF2-40B4-BE49-F238E27FC236}">
                  <a16:creationId xmlns:a16="http://schemas.microsoft.com/office/drawing/2014/main" xmlns="" id="{36DAE616-6591-4605-BF8D-1BD5E94DC0D1}"/>
                </a:ext>
              </a:extLst>
            </p:cNvPr>
            <p:cNvSpPr/>
            <p:nvPr/>
          </p:nvSpPr>
          <p:spPr>
            <a:xfrm>
              <a:off x="1205600" y="5858475"/>
              <a:ext cx="17900" cy="66675"/>
            </a:xfrm>
            <a:custGeom>
              <a:avLst/>
              <a:gdLst/>
              <a:ahLst/>
              <a:cxnLst/>
              <a:rect l="l" t="t" r="r" b="b"/>
              <a:pathLst>
                <a:path w="716" h="2667" extrusionOk="0">
                  <a:moveTo>
                    <a:pt x="683" y="0"/>
                  </a:moveTo>
                  <a:cubicBezTo>
                    <a:pt x="456" y="0"/>
                    <a:pt x="261" y="195"/>
                    <a:pt x="261" y="423"/>
                  </a:cubicBezTo>
                  <a:lnTo>
                    <a:pt x="261" y="2179"/>
                  </a:lnTo>
                  <a:cubicBezTo>
                    <a:pt x="261" y="2374"/>
                    <a:pt x="163" y="2537"/>
                    <a:pt x="0" y="2634"/>
                  </a:cubicBezTo>
                  <a:cubicBezTo>
                    <a:pt x="65" y="2667"/>
                    <a:pt x="130" y="2667"/>
                    <a:pt x="195" y="2667"/>
                  </a:cubicBezTo>
                  <a:cubicBezTo>
                    <a:pt x="488" y="2667"/>
                    <a:pt x="716" y="2406"/>
                    <a:pt x="716" y="2146"/>
                  </a:cubicBezTo>
                  <a:lnTo>
                    <a:pt x="71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24;p33">
              <a:extLst>
                <a:ext uri="{FF2B5EF4-FFF2-40B4-BE49-F238E27FC236}">
                  <a16:creationId xmlns:a16="http://schemas.microsoft.com/office/drawing/2014/main" xmlns="" id="{15A467C4-F8A0-44C5-8E9D-A6F108C9442E}"/>
                </a:ext>
              </a:extLst>
            </p:cNvPr>
            <p:cNvSpPr/>
            <p:nvPr/>
          </p:nvSpPr>
          <p:spPr>
            <a:xfrm>
              <a:off x="1173900" y="5836525"/>
              <a:ext cx="18725" cy="38825"/>
            </a:xfrm>
            <a:custGeom>
              <a:avLst/>
              <a:gdLst/>
              <a:ahLst/>
              <a:cxnLst/>
              <a:rect l="l" t="t" r="r" b="b"/>
              <a:pathLst>
                <a:path w="749" h="1553" extrusionOk="0">
                  <a:moveTo>
                    <a:pt x="683" y="0"/>
                  </a:moveTo>
                  <a:cubicBezTo>
                    <a:pt x="455" y="0"/>
                    <a:pt x="260" y="195"/>
                    <a:pt x="260" y="423"/>
                  </a:cubicBezTo>
                  <a:lnTo>
                    <a:pt x="260" y="1073"/>
                  </a:lnTo>
                  <a:cubicBezTo>
                    <a:pt x="260" y="1268"/>
                    <a:pt x="163" y="1431"/>
                    <a:pt x="0" y="1528"/>
                  </a:cubicBezTo>
                  <a:cubicBezTo>
                    <a:pt x="49" y="1545"/>
                    <a:pt x="98" y="1553"/>
                    <a:pt x="146" y="1553"/>
                  </a:cubicBezTo>
                  <a:cubicBezTo>
                    <a:pt x="195" y="1553"/>
                    <a:pt x="244" y="1545"/>
                    <a:pt x="293" y="1528"/>
                  </a:cubicBezTo>
                  <a:cubicBezTo>
                    <a:pt x="553" y="1463"/>
                    <a:pt x="716" y="1236"/>
                    <a:pt x="716" y="1008"/>
                  </a:cubicBezTo>
                  <a:lnTo>
                    <a:pt x="716" y="98"/>
                  </a:lnTo>
                  <a:cubicBezTo>
                    <a:pt x="716" y="65"/>
                    <a:pt x="716" y="33"/>
                    <a:pt x="748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25;p33">
              <a:extLst>
                <a:ext uri="{FF2B5EF4-FFF2-40B4-BE49-F238E27FC236}">
                  <a16:creationId xmlns:a16="http://schemas.microsoft.com/office/drawing/2014/main" xmlns="" id="{CED249F8-ABFB-4B4F-8106-8E5824E5B324}"/>
                </a:ext>
              </a:extLst>
            </p:cNvPr>
            <p:cNvSpPr/>
            <p:nvPr/>
          </p:nvSpPr>
          <p:spPr>
            <a:xfrm>
              <a:off x="1174700" y="5741400"/>
              <a:ext cx="136600" cy="30100"/>
            </a:xfrm>
            <a:custGeom>
              <a:avLst/>
              <a:gdLst/>
              <a:ahLst/>
              <a:cxnLst/>
              <a:rect l="l" t="t" r="r" b="b"/>
              <a:pathLst>
                <a:path w="5464" h="1204" extrusionOk="0">
                  <a:moveTo>
                    <a:pt x="456" y="0"/>
                  </a:moveTo>
                  <a:cubicBezTo>
                    <a:pt x="196" y="0"/>
                    <a:pt x="1" y="195"/>
                    <a:pt x="1" y="456"/>
                  </a:cubicBezTo>
                  <a:lnTo>
                    <a:pt x="1" y="748"/>
                  </a:lnTo>
                  <a:cubicBezTo>
                    <a:pt x="1" y="976"/>
                    <a:pt x="196" y="1203"/>
                    <a:pt x="456" y="1203"/>
                  </a:cubicBezTo>
                  <a:lnTo>
                    <a:pt x="5009" y="1203"/>
                  </a:lnTo>
                  <a:cubicBezTo>
                    <a:pt x="5236" y="1203"/>
                    <a:pt x="5464" y="976"/>
                    <a:pt x="5464" y="748"/>
                  </a:cubicBezTo>
                  <a:lnTo>
                    <a:pt x="5464" y="456"/>
                  </a:lnTo>
                  <a:cubicBezTo>
                    <a:pt x="5464" y="195"/>
                    <a:pt x="5236" y="0"/>
                    <a:pt x="5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26;p33">
              <a:extLst>
                <a:ext uri="{FF2B5EF4-FFF2-40B4-BE49-F238E27FC236}">
                  <a16:creationId xmlns:a16="http://schemas.microsoft.com/office/drawing/2014/main" xmlns="" id="{DD0C64F2-FFBC-4AA8-A0E6-E70F48829815}"/>
                </a:ext>
              </a:extLst>
            </p:cNvPr>
            <p:cNvSpPr/>
            <p:nvPr/>
          </p:nvSpPr>
          <p:spPr>
            <a:xfrm>
              <a:off x="1174700" y="5741400"/>
              <a:ext cx="65875" cy="29375"/>
            </a:xfrm>
            <a:custGeom>
              <a:avLst/>
              <a:gdLst/>
              <a:ahLst/>
              <a:cxnLst/>
              <a:rect l="l" t="t" r="r" b="b"/>
              <a:pathLst>
                <a:path w="2635" h="1175" extrusionOk="0">
                  <a:moveTo>
                    <a:pt x="456" y="0"/>
                  </a:moveTo>
                  <a:cubicBezTo>
                    <a:pt x="196" y="0"/>
                    <a:pt x="1" y="195"/>
                    <a:pt x="1" y="456"/>
                  </a:cubicBezTo>
                  <a:lnTo>
                    <a:pt x="1" y="748"/>
                  </a:lnTo>
                  <a:cubicBezTo>
                    <a:pt x="1" y="976"/>
                    <a:pt x="196" y="1171"/>
                    <a:pt x="456" y="1171"/>
                  </a:cubicBezTo>
                  <a:lnTo>
                    <a:pt x="2546" y="1171"/>
                  </a:lnTo>
                  <a:cubicBezTo>
                    <a:pt x="2351" y="1144"/>
                    <a:pt x="2179" y="946"/>
                    <a:pt x="2179" y="748"/>
                  </a:cubicBezTo>
                  <a:lnTo>
                    <a:pt x="2179" y="456"/>
                  </a:lnTo>
                  <a:cubicBezTo>
                    <a:pt x="2179" y="195"/>
                    <a:pt x="2407" y="0"/>
                    <a:pt x="2635" y="0"/>
                  </a:cubicBezTo>
                  <a:close/>
                  <a:moveTo>
                    <a:pt x="2546" y="1171"/>
                  </a:moveTo>
                  <a:cubicBezTo>
                    <a:pt x="2561" y="1173"/>
                    <a:pt x="2576" y="1174"/>
                    <a:pt x="2591" y="1174"/>
                  </a:cubicBezTo>
                  <a:cubicBezTo>
                    <a:pt x="2605" y="1174"/>
                    <a:pt x="2620" y="1173"/>
                    <a:pt x="2635" y="117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27;p33">
              <a:extLst>
                <a:ext uri="{FF2B5EF4-FFF2-40B4-BE49-F238E27FC236}">
                  <a16:creationId xmlns:a16="http://schemas.microsoft.com/office/drawing/2014/main" xmlns="" id="{013A8D58-0341-4701-AE1F-4EB3573CDFA2}"/>
                </a:ext>
              </a:extLst>
            </p:cNvPr>
            <p:cNvSpPr/>
            <p:nvPr/>
          </p:nvSpPr>
          <p:spPr>
            <a:xfrm>
              <a:off x="773075" y="5420125"/>
              <a:ext cx="557750" cy="515600"/>
            </a:xfrm>
            <a:custGeom>
              <a:avLst/>
              <a:gdLst/>
              <a:ahLst/>
              <a:cxnLst/>
              <a:rect l="l" t="t" r="r" b="b"/>
              <a:pathLst>
                <a:path w="22310" h="20624" extrusionOk="0">
                  <a:moveTo>
                    <a:pt x="14212" y="1827"/>
                  </a:moveTo>
                  <a:lnTo>
                    <a:pt x="14212" y="5534"/>
                  </a:lnTo>
                  <a:lnTo>
                    <a:pt x="6895" y="5534"/>
                  </a:lnTo>
                  <a:cubicBezTo>
                    <a:pt x="7025" y="5209"/>
                    <a:pt x="7058" y="4851"/>
                    <a:pt x="7058" y="4526"/>
                  </a:cubicBezTo>
                  <a:lnTo>
                    <a:pt x="7058" y="2933"/>
                  </a:lnTo>
                  <a:cubicBezTo>
                    <a:pt x="7058" y="2412"/>
                    <a:pt x="6635" y="1990"/>
                    <a:pt x="6115" y="1990"/>
                  </a:cubicBezTo>
                  <a:cubicBezTo>
                    <a:pt x="5985" y="1990"/>
                    <a:pt x="5887" y="1990"/>
                    <a:pt x="5789" y="2022"/>
                  </a:cubicBezTo>
                  <a:lnTo>
                    <a:pt x="5789" y="1827"/>
                  </a:lnTo>
                  <a:close/>
                  <a:moveTo>
                    <a:pt x="15253" y="1307"/>
                  </a:moveTo>
                  <a:cubicBezTo>
                    <a:pt x="15318" y="1307"/>
                    <a:pt x="15350" y="1339"/>
                    <a:pt x="15350" y="1404"/>
                  </a:cubicBezTo>
                  <a:lnTo>
                    <a:pt x="15350" y="5957"/>
                  </a:lnTo>
                  <a:cubicBezTo>
                    <a:pt x="15350" y="6022"/>
                    <a:pt x="15318" y="6055"/>
                    <a:pt x="15253" y="6055"/>
                  </a:cubicBezTo>
                  <a:lnTo>
                    <a:pt x="14960" y="6055"/>
                  </a:lnTo>
                  <a:cubicBezTo>
                    <a:pt x="14895" y="6055"/>
                    <a:pt x="14862" y="6022"/>
                    <a:pt x="14862" y="5957"/>
                  </a:cubicBezTo>
                  <a:lnTo>
                    <a:pt x="14862" y="1404"/>
                  </a:lnTo>
                  <a:cubicBezTo>
                    <a:pt x="14862" y="1339"/>
                    <a:pt x="14895" y="1307"/>
                    <a:pt x="14960" y="1307"/>
                  </a:cubicBezTo>
                  <a:close/>
                  <a:moveTo>
                    <a:pt x="4814" y="656"/>
                  </a:moveTo>
                  <a:cubicBezTo>
                    <a:pt x="4879" y="656"/>
                    <a:pt x="4976" y="689"/>
                    <a:pt x="5041" y="721"/>
                  </a:cubicBezTo>
                  <a:cubicBezTo>
                    <a:pt x="5107" y="786"/>
                    <a:pt x="5139" y="884"/>
                    <a:pt x="5139" y="982"/>
                  </a:cubicBezTo>
                  <a:lnTo>
                    <a:pt x="5139" y="3876"/>
                  </a:lnTo>
                  <a:cubicBezTo>
                    <a:pt x="5139" y="4071"/>
                    <a:pt x="5269" y="4201"/>
                    <a:pt x="5464" y="4201"/>
                  </a:cubicBezTo>
                  <a:cubicBezTo>
                    <a:pt x="5627" y="4201"/>
                    <a:pt x="5789" y="4071"/>
                    <a:pt x="5789" y="3876"/>
                  </a:cubicBezTo>
                  <a:lnTo>
                    <a:pt x="5789" y="2965"/>
                  </a:lnTo>
                  <a:cubicBezTo>
                    <a:pt x="5789" y="2770"/>
                    <a:pt x="5919" y="2640"/>
                    <a:pt x="6082" y="2640"/>
                  </a:cubicBezTo>
                  <a:cubicBezTo>
                    <a:pt x="6277" y="2640"/>
                    <a:pt x="6407" y="2770"/>
                    <a:pt x="6407" y="2965"/>
                  </a:cubicBezTo>
                  <a:lnTo>
                    <a:pt x="6407" y="4526"/>
                  </a:lnTo>
                  <a:cubicBezTo>
                    <a:pt x="6407" y="5209"/>
                    <a:pt x="6115" y="5860"/>
                    <a:pt x="5562" y="6282"/>
                  </a:cubicBezTo>
                  <a:lnTo>
                    <a:pt x="1464" y="6282"/>
                  </a:lnTo>
                  <a:cubicBezTo>
                    <a:pt x="944" y="5860"/>
                    <a:pt x="651" y="5209"/>
                    <a:pt x="651" y="4559"/>
                  </a:cubicBezTo>
                  <a:lnTo>
                    <a:pt x="651" y="949"/>
                  </a:lnTo>
                  <a:cubicBezTo>
                    <a:pt x="651" y="786"/>
                    <a:pt x="781" y="656"/>
                    <a:pt x="977" y="656"/>
                  </a:cubicBezTo>
                  <a:cubicBezTo>
                    <a:pt x="1139" y="656"/>
                    <a:pt x="1269" y="786"/>
                    <a:pt x="1269" y="949"/>
                  </a:cubicBezTo>
                  <a:lnTo>
                    <a:pt x="1269" y="3063"/>
                  </a:lnTo>
                  <a:cubicBezTo>
                    <a:pt x="1269" y="3258"/>
                    <a:pt x="1432" y="3388"/>
                    <a:pt x="1594" y="3388"/>
                  </a:cubicBezTo>
                  <a:cubicBezTo>
                    <a:pt x="1790" y="3388"/>
                    <a:pt x="1920" y="3258"/>
                    <a:pt x="1920" y="3063"/>
                  </a:cubicBezTo>
                  <a:lnTo>
                    <a:pt x="1920" y="949"/>
                  </a:lnTo>
                  <a:cubicBezTo>
                    <a:pt x="1920" y="786"/>
                    <a:pt x="2082" y="656"/>
                    <a:pt x="2245" y="656"/>
                  </a:cubicBezTo>
                  <a:cubicBezTo>
                    <a:pt x="2407" y="656"/>
                    <a:pt x="2570" y="786"/>
                    <a:pt x="2570" y="949"/>
                  </a:cubicBezTo>
                  <a:lnTo>
                    <a:pt x="2570" y="3063"/>
                  </a:lnTo>
                  <a:cubicBezTo>
                    <a:pt x="2570" y="3258"/>
                    <a:pt x="2700" y="3388"/>
                    <a:pt x="2895" y="3388"/>
                  </a:cubicBezTo>
                  <a:cubicBezTo>
                    <a:pt x="3058" y="3388"/>
                    <a:pt x="3220" y="3258"/>
                    <a:pt x="3220" y="3063"/>
                  </a:cubicBezTo>
                  <a:lnTo>
                    <a:pt x="3220" y="949"/>
                  </a:lnTo>
                  <a:cubicBezTo>
                    <a:pt x="3220" y="786"/>
                    <a:pt x="3350" y="656"/>
                    <a:pt x="3546" y="656"/>
                  </a:cubicBezTo>
                  <a:cubicBezTo>
                    <a:pt x="3708" y="656"/>
                    <a:pt x="3838" y="786"/>
                    <a:pt x="3838" y="949"/>
                  </a:cubicBezTo>
                  <a:lnTo>
                    <a:pt x="3838" y="3063"/>
                  </a:lnTo>
                  <a:cubicBezTo>
                    <a:pt x="3838" y="3258"/>
                    <a:pt x="4001" y="3388"/>
                    <a:pt x="4163" y="3388"/>
                  </a:cubicBezTo>
                  <a:cubicBezTo>
                    <a:pt x="4359" y="3388"/>
                    <a:pt x="4489" y="3258"/>
                    <a:pt x="4489" y="3063"/>
                  </a:cubicBezTo>
                  <a:lnTo>
                    <a:pt x="4489" y="949"/>
                  </a:lnTo>
                  <a:cubicBezTo>
                    <a:pt x="4489" y="786"/>
                    <a:pt x="4651" y="656"/>
                    <a:pt x="4814" y="656"/>
                  </a:cubicBezTo>
                  <a:close/>
                  <a:moveTo>
                    <a:pt x="21334" y="819"/>
                  </a:moveTo>
                  <a:cubicBezTo>
                    <a:pt x="21496" y="819"/>
                    <a:pt x="21659" y="949"/>
                    <a:pt x="21659" y="1112"/>
                  </a:cubicBezTo>
                  <a:cubicBezTo>
                    <a:pt x="21659" y="1307"/>
                    <a:pt x="21496" y="1437"/>
                    <a:pt x="21334" y="1437"/>
                  </a:cubicBezTo>
                  <a:lnTo>
                    <a:pt x="19220" y="1437"/>
                  </a:lnTo>
                  <a:cubicBezTo>
                    <a:pt x="19025" y="1437"/>
                    <a:pt x="18895" y="1599"/>
                    <a:pt x="18895" y="1762"/>
                  </a:cubicBezTo>
                  <a:cubicBezTo>
                    <a:pt x="18895" y="1957"/>
                    <a:pt x="19025" y="2087"/>
                    <a:pt x="19220" y="2087"/>
                  </a:cubicBezTo>
                  <a:lnTo>
                    <a:pt x="21334" y="2087"/>
                  </a:lnTo>
                  <a:cubicBezTo>
                    <a:pt x="21496" y="2087"/>
                    <a:pt x="21659" y="2250"/>
                    <a:pt x="21659" y="2412"/>
                  </a:cubicBezTo>
                  <a:cubicBezTo>
                    <a:pt x="21659" y="2575"/>
                    <a:pt x="21496" y="2738"/>
                    <a:pt x="21334" y="2738"/>
                  </a:cubicBezTo>
                  <a:lnTo>
                    <a:pt x="19220" y="2738"/>
                  </a:lnTo>
                  <a:cubicBezTo>
                    <a:pt x="19025" y="2738"/>
                    <a:pt x="18895" y="2868"/>
                    <a:pt x="18895" y="3063"/>
                  </a:cubicBezTo>
                  <a:cubicBezTo>
                    <a:pt x="18895" y="3225"/>
                    <a:pt x="19025" y="3388"/>
                    <a:pt x="19220" y="3388"/>
                  </a:cubicBezTo>
                  <a:lnTo>
                    <a:pt x="21334" y="3388"/>
                  </a:lnTo>
                  <a:cubicBezTo>
                    <a:pt x="21496" y="3388"/>
                    <a:pt x="21659" y="3518"/>
                    <a:pt x="21659" y="3681"/>
                  </a:cubicBezTo>
                  <a:cubicBezTo>
                    <a:pt x="21659" y="3876"/>
                    <a:pt x="21496" y="4006"/>
                    <a:pt x="21334" y="4006"/>
                  </a:cubicBezTo>
                  <a:lnTo>
                    <a:pt x="19220" y="4006"/>
                  </a:lnTo>
                  <a:cubicBezTo>
                    <a:pt x="19025" y="4006"/>
                    <a:pt x="18895" y="4169"/>
                    <a:pt x="18895" y="4331"/>
                  </a:cubicBezTo>
                  <a:cubicBezTo>
                    <a:pt x="18895" y="4526"/>
                    <a:pt x="19025" y="4656"/>
                    <a:pt x="19220" y="4656"/>
                  </a:cubicBezTo>
                  <a:lnTo>
                    <a:pt x="21334" y="4656"/>
                  </a:lnTo>
                  <a:cubicBezTo>
                    <a:pt x="21496" y="4656"/>
                    <a:pt x="21659" y="4786"/>
                    <a:pt x="21659" y="4982"/>
                  </a:cubicBezTo>
                  <a:cubicBezTo>
                    <a:pt x="21659" y="5047"/>
                    <a:pt x="21626" y="5144"/>
                    <a:pt x="21561" y="5177"/>
                  </a:cubicBezTo>
                  <a:cubicBezTo>
                    <a:pt x="21496" y="5242"/>
                    <a:pt x="21399" y="5307"/>
                    <a:pt x="21301" y="5307"/>
                  </a:cubicBezTo>
                  <a:lnTo>
                    <a:pt x="18407" y="5307"/>
                  </a:lnTo>
                  <a:cubicBezTo>
                    <a:pt x="18244" y="5307"/>
                    <a:pt x="18082" y="5437"/>
                    <a:pt x="18082" y="5632"/>
                  </a:cubicBezTo>
                  <a:cubicBezTo>
                    <a:pt x="18082" y="5794"/>
                    <a:pt x="18244" y="5957"/>
                    <a:pt x="18407" y="5957"/>
                  </a:cubicBezTo>
                  <a:lnTo>
                    <a:pt x="19350" y="5957"/>
                  </a:lnTo>
                  <a:cubicBezTo>
                    <a:pt x="19513" y="5957"/>
                    <a:pt x="19643" y="6087"/>
                    <a:pt x="19643" y="6250"/>
                  </a:cubicBezTo>
                  <a:cubicBezTo>
                    <a:pt x="19643" y="6445"/>
                    <a:pt x="19513" y="6575"/>
                    <a:pt x="19350" y="6575"/>
                  </a:cubicBezTo>
                  <a:lnTo>
                    <a:pt x="17757" y="6575"/>
                  </a:lnTo>
                  <a:cubicBezTo>
                    <a:pt x="17074" y="6575"/>
                    <a:pt x="16423" y="6250"/>
                    <a:pt x="16001" y="5729"/>
                  </a:cubicBezTo>
                  <a:lnTo>
                    <a:pt x="16001" y="1632"/>
                  </a:lnTo>
                  <a:cubicBezTo>
                    <a:pt x="16423" y="1112"/>
                    <a:pt x="17074" y="819"/>
                    <a:pt x="17757" y="819"/>
                  </a:cubicBezTo>
                  <a:close/>
                  <a:moveTo>
                    <a:pt x="5789" y="6933"/>
                  </a:moveTo>
                  <a:cubicBezTo>
                    <a:pt x="5854" y="6933"/>
                    <a:pt x="5887" y="6965"/>
                    <a:pt x="5887" y="7030"/>
                  </a:cubicBezTo>
                  <a:lnTo>
                    <a:pt x="5887" y="7323"/>
                  </a:lnTo>
                  <a:cubicBezTo>
                    <a:pt x="5887" y="7388"/>
                    <a:pt x="5854" y="7420"/>
                    <a:pt x="5789" y="7420"/>
                  </a:cubicBezTo>
                  <a:lnTo>
                    <a:pt x="1237" y="7420"/>
                  </a:lnTo>
                  <a:cubicBezTo>
                    <a:pt x="1204" y="7420"/>
                    <a:pt x="1139" y="7388"/>
                    <a:pt x="1139" y="7323"/>
                  </a:cubicBezTo>
                  <a:lnTo>
                    <a:pt x="1139" y="7030"/>
                  </a:lnTo>
                  <a:cubicBezTo>
                    <a:pt x="1139" y="6965"/>
                    <a:pt x="1204" y="6933"/>
                    <a:pt x="1237" y="6933"/>
                  </a:cubicBezTo>
                  <a:close/>
                  <a:moveTo>
                    <a:pt x="21074" y="13176"/>
                  </a:moveTo>
                  <a:cubicBezTo>
                    <a:pt x="21106" y="13176"/>
                    <a:pt x="21171" y="13241"/>
                    <a:pt x="21171" y="13307"/>
                  </a:cubicBezTo>
                  <a:lnTo>
                    <a:pt x="21171" y="13599"/>
                  </a:lnTo>
                  <a:cubicBezTo>
                    <a:pt x="21171" y="13632"/>
                    <a:pt x="21106" y="13697"/>
                    <a:pt x="21074" y="13697"/>
                  </a:cubicBezTo>
                  <a:lnTo>
                    <a:pt x="16521" y="13697"/>
                  </a:lnTo>
                  <a:cubicBezTo>
                    <a:pt x="16456" y="13697"/>
                    <a:pt x="16423" y="13632"/>
                    <a:pt x="16423" y="13599"/>
                  </a:cubicBezTo>
                  <a:lnTo>
                    <a:pt x="16423" y="13307"/>
                  </a:lnTo>
                  <a:cubicBezTo>
                    <a:pt x="16423" y="13241"/>
                    <a:pt x="16456" y="13176"/>
                    <a:pt x="16521" y="13176"/>
                  </a:cubicBezTo>
                  <a:close/>
                  <a:moveTo>
                    <a:pt x="20618" y="5957"/>
                  </a:moveTo>
                  <a:lnTo>
                    <a:pt x="20618" y="12526"/>
                  </a:lnTo>
                  <a:lnTo>
                    <a:pt x="16944" y="12526"/>
                  </a:lnTo>
                  <a:lnTo>
                    <a:pt x="16944" y="11323"/>
                  </a:lnTo>
                  <a:cubicBezTo>
                    <a:pt x="16944" y="11160"/>
                    <a:pt x="16814" y="10998"/>
                    <a:pt x="16618" y="10998"/>
                  </a:cubicBezTo>
                  <a:cubicBezTo>
                    <a:pt x="16456" y="10998"/>
                    <a:pt x="16293" y="11160"/>
                    <a:pt x="16293" y="11323"/>
                  </a:cubicBezTo>
                  <a:lnTo>
                    <a:pt x="16293" y="12559"/>
                  </a:lnTo>
                  <a:cubicBezTo>
                    <a:pt x="16001" y="12656"/>
                    <a:pt x="15773" y="12949"/>
                    <a:pt x="15773" y="13307"/>
                  </a:cubicBezTo>
                  <a:lnTo>
                    <a:pt x="15773" y="13599"/>
                  </a:lnTo>
                  <a:cubicBezTo>
                    <a:pt x="15773" y="13794"/>
                    <a:pt x="15871" y="13989"/>
                    <a:pt x="16001" y="14152"/>
                  </a:cubicBezTo>
                  <a:cubicBezTo>
                    <a:pt x="15903" y="14250"/>
                    <a:pt x="15838" y="14347"/>
                    <a:pt x="15740" y="14445"/>
                  </a:cubicBezTo>
                  <a:lnTo>
                    <a:pt x="8066" y="14445"/>
                  </a:lnTo>
                  <a:cubicBezTo>
                    <a:pt x="7968" y="14119"/>
                    <a:pt x="7676" y="13892"/>
                    <a:pt x="7350" y="13892"/>
                  </a:cubicBezTo>
                  <a:lnTo>
                    <a:pt x="7058" y="13892"/>
                  </a:lnTo>
                  <a:cubicBezTo>
                    <a:pt x="6830" y="13892"/>
                    <a:pt x="6635" y="13989"/>
                    <a:pt x="6505" y="14152"/>
                  </a:cubicBezTo>
                  <a:cubicBezTo>
                    <a:pt x="6342" y="14022"/>
                    <a:pt x="6180" y="13892"/>
                    <a:pt x="6017" y="13794"/>
                  </a:cubicBezTo>
                  <a:lnTo>
                    <a:pt x="6017" y="8038"/>
                  </a:lnTo>
                  <a:cubicBezTo>
                    <a:pt x="6310" y="7941"/>
                    <a:pt x="6537" y="7681"/>
                    <a:pt x="6537" y="7323"/>
                  </a:cubicBezTo>
                  <a:lnTo>
                    <a:pt x="6537" y="7030"/>
                  </a:lnTo>
                  <a:cubicBezTo>
                    <a:pt x="6537" y="6803"/>
                    <a:pt x="6440" y="6607"/>
                    <a:pt x="6310" y="6477"/>
                  </a:cubicBezTo>
                  <a:cubicBezTo>
                    <a:pt x="6407" y="6380"/>
                    <a:pt x="6472" y="6282"/>
                    <a:pt x="6570" y="6185"/>
                  </a:cubicBezTo>
                  <a:lnTo>
                    <a:pt x="14245" y="6185"/>
                  </a:lnTo>
                  <a:cubicBezTo>
                    <a:pt x="14342" y="6477"/>
                    <a:pt x="14635" y="6705"/>
                    <a:pt x="14960" y="6705"/>
                  </a:cubicBezTo>
                  <a:lnTo>
                    <a:pt x="15253" y="6705"/>
                  </a:lnTo>
                  <a:cubicBezTo>
                    <a:pt x="15480" y="6705"/>
                    <a:pt x="15675" y="6607"/>
                    <a:pt x="15805" y="6477"/>
                  </a:cubicBezTo>
                  <a:cubicBezTo>
                    <a:pt x="15968" y="6607"/>
                    <a:pt x="16131" y="6738"/>
                    <a:pt x="16293" y="6835"/>
                  </a:cubicBezTo>
                  <a:lnTo>
                    <a:pt x="16293" y="9209"/>
                  </a:lnTo>
                  <a:cubicBezTo>
                    <a:pt x="16293" y="9372"/>
                    <a:pt x="16456" y="9534"/>
                    <a:pt x="16618" y="9534"/>
                  </a:cubicBezTo>
                  <a:cubicBezTo>
                    <a:pt x="16814" y="9534"/>
                    <a:pt x="16944" y="9372"/>
                    <a:pt x="16944" y="9209"/>
                  </a:cubicBezTo>
                  <a:lnTo>
                    <a:pt x="16944" y="7128"/>
                  </a:lnTo>
                  <a:cubicBezTo>
                    <a:pt x="17204" y="7193"/>
                    <a:pt x="17496" y="7258"/>
                    <a:pt x="17757" y="7258"/>
                  </a:cubicBezTo>
                  <a:lnTo>
                    <a:pt x="19318" y="7258"/>
                  </a:lnTo>
                  <a:cubicBezTo>
                    <a:pt x="19838" y="7258"/>
                    <a:pt x="20293" y="6835"/>
                    <a:pt x="20293" y="6315"/>
                  </a:cubicBezTo>
                  <a:cubicBezTo>
                    <a:pt x="20293" y="6185"/>
                    <a:pt x="20293" y="6055"/>
                    <a:pt x="20261" y="5957"/>
                  </a:cubicBezTo>
                  <a:close/>
                  <a:moveTo>
                    <a:pt x="5367" y="8071"/>
                  </a:moveTo>
                  <a:lnTo>
                    <a:pt x="5367" y="13502"/>
                  </a:lnTo>
                  <a:cubicBezTo>
                    <a:pt x="5107" y="13404"/>
                    <a:pt x="4814" y="13372"/>
                    <a:pt x="4554" y="13372"/>
                  </a:cubicBezTo>
                  <a:lnTo>
                    <a:pt x="2960" y="13372"/>
                  </a:lnTo>
                  <a:cubicBezTo>
                    <a:pt x="2440" y="13372"/>
                    <a:pt x="2017" y="13794"/>
                    <a:pt x="2017" y="14347"/>
                  </a:cubicBezTo>
                  <a:cubicBezTo>
                    <a:pt x="2017" y="14445"/>
                    <a:pt x="2017" y="14575"/>
                    <a:pt x="2050" y="14672"/>
                  </a:cubicBezTo>
                  <a:lnTo>
                    <a:pt x="1659" y="14672"/>
                  </a:lnTo>
                  <a:lnTo>
                    <a:pt x="1659" y="8071"/>
                  </a:lnTo>
                  <a:close/>
                  <a:moveTo>
                    <a:pt x="15415" y="15095"/>
                  </a:moveTo>
                  <a:cubicBezTo>
                    <a:pt x="15285" y="15420"/>
                    <a:pt x="15220" y="15745"/>
                    <a:pt x="15220" y="16103"/>
                  </a:cubicBezTo>
                  <a:lnTo>
                    <a:pt x="15220" y="17664"/>
                  </a:lnTo>
                  <a:cubicBezTo>
                    <a:pt x="15220" y="18184"/>
                    <a:pt x="15675" y="18640"/>
                    <a:pt x="16196" y="18640"/>
                  </a:cubicBezTo>
                  <a:cubicBezTo>
                    <a:pt x="16326" y="18640"/>
                    <a:pt x="16423" y="18607"/>
                    <a:pt x="16521" y="18575"/>
                  </a:cubicBezTo>
                  <a:lnTo>
                    <a:pt x="16521" y="18770"/>
                  </a:lnTo>
                  <a:lnTo>
                    <a:pt x="8098" y="18770"/>
                  </a:lnTo>
                  <a:lnTo>
                    <a:pt x="8098" y="15095"/>
                  </a:lnTo>
                  <a:close/>
                  <a:moveTo>
                    <a:pt x="7350" y="14575"/>
                  </a:moveTo>
                  <a:cubicBezTo>
                    <a:pt x="7415" y="14575"/>
                    <a:pt x="7448" y="14607"/>
                    <a:pt x="7448" y="14672"/>
                  </a:cubicBezTo>
                  <a:lnTo>
                    <a:pt x="7448" y="19193"/>
                  </a:lnTo>
                  <a:cubicBezTo>
                    <a:pt x="7448" y="19258"/>
                    <a:pt x="7415" y="19323"/>
                    <a:pt x="7350" y="19323"/>
                  </a:cubicBezTo>
                  <a:lnTo>
                    <a:pt x="7058" y="19323"/>
                  </a:lnTo>
                  <a:cubicBezTo>
                    <a:pt x="6993" y="19323"/>
                    <a:pt x="6960" y="19258"/>
                    <a:pt x="6960" y="19193"/>
                  </a:cubicBezTo>
                  <a:lnTo>
                    <a:pt x="6960" y="14672"/>
                  </a:lnTo>
                  <a:cubicBezTo>
                    <a:pt x="6960" y="14607"/>
                    <a:pt x="6993" y="14575"/>
                    <a:pt x="7058" y="14575"/>
                  </a:cubicBezTo>
                  <a:close/>
                  <a:moveTo>
                    <a:pt x="4554" y="14022"/>
                  </a:moveTo>
                  <a:cubicBezTo>
                    <a:pt x="5237" y="14022"/>
                    <a:pt x="5887" y="14347"/>
                    <a:pt x="6310" y="14867"/>
                  </a:cubicBezTo>
                  <a:lnTo>
                    <a:pt x="6310" y="18997"/>
                  </a:lnTo>
                  <a:cubicBezTo>
                    <a:pt x="5854" y="19518"/>
                    <a:pt x="5237" y="19810"/>
                    <a:pt x="4554" y="19810"/>
                  </a:cubicBezTo>
                  <a:lnTo>
                    <a:pt x="977" y="19810"/>
                  </a:lnTo>
                  <a:cubicBezTo>
                    <a:pt x="814" y="19810"/>
                    <a:pt x="651" y="19648"/>
                    <a:pt x="651" y="19485"/>
                  </a:cubicBezTo>
                  <a:cubicBezTo>
                    <a:pt x="651" y="19323"/>
                    <a:pt x="814" y="19160"/>
                    <a:pt x="977" y="19160"/>
                  </a:cubicBezTo>
                  <a:lnTo>
                    <a:pt x="3090" y="19160"/>
                  </a:lnTo>
                  <a:cubicBezTo>
                    <a:pt x="3285" y="19160"/>
                    <a:pt x="3415" y="19030"/>
                    <a:pt x="3415" y="18835"/>
                  </a:cubicBezTo>
                  <a:cubicBezTo>
                    <a:pt x="3415" y="18672"/>
                    <a:pt x="3285" y="18510"/>
                    <a:pt x="3090" y="18510"/>
                  </a:cubicBezTo>
                  <a:lnTo>
                    <a:pt x="977" y="18510"/>
                  </a:lnTo>
                  <a:cubicBezTo>
                    <a:pt x="814" y="18510"/>
                    <a:pt x="651" y="18380"/>
                    <a:pt x="651" y="18217"/>
                  </a:cubicBezTo>
                  <a:cubicBezTo>
                    <a:pt x="651" y="18022"/>
                    <a:pt x="814" y="17892"/>
                    <a:pt x="977" y="17892"/>
                  </a:cubicBezTo>
                  <a:lnTo>
                    <a:pt x="3090" y="17892"/>
                  </a:lnTo>
                  <a:cubicBezTo>
                    <a:pt x="3285" y="17892"/>
                    <a:pt x="3415" y="17729"/>
                    <a:pt x="3415" y="17567"/>
                  </a:cubicBezTo>
                  <a:cubicBezTo>
                    <a:pt x="3415" y="17371"/>
                    <a:pt x="3285" y="17241"/>
                    <a:pt x="3090" y="17241"/>
                  </a:cubicBezTo>
                  <a:lnTo>
                    <a:pt x="977" y="17241"/>
                  </a:lnTo>
                  <a:cubicBezTo>
                    <a:pt x="814" y="17241"/>
                    <a:pt x="651" y="17079"/>
                    <a:pt x="651" y="16916"/>
                  </a:cubicBezTo>
                  <a:cubicBezTo>
                    <a:pt x="651" y="16754"/>
                    <a:pt x="814" y="16591"/>
                    <a:pt x="977" y="16591"/>
                  </a:cubicBezTo>
                  <a:lnTo>
                    <a:pt x="3090" y="16591"/>
                  </a:lnTo>
                  <a:cubicBezTo>
                    <a:pt x="3285" y="16591"/>
                    <a:pt x="3415" y="16461"/>
                    <a:pt x="3415" y="16266"/>
                  </a:cubicBezTo>
                  <a:cubicBezTo>
                    <a:pt x="3415" y="16103"/>
                    <a:pt x="3285" y="15941"/>
                    <a:pt x="3090" y="15941"/>
                  </a:cubicBezTo>
                  <a:lnTo>
                    <a:pt x="977" y="15941"/>
                  </a:lnTo>
                  <a:cubicBezTo>
                    <a:pt x="814" y="15941"/>
                    <a:pt x="651" y="15811"/>
                    <a:pt x="651" y="15648"/>
                  </a:cubicBezTo>
                  <a:cubicBezTo>
                    <a:pt x="651" y="15550"/>
                    <a:pt x="684" y="15485"/>
                    <a:pt x="749" y="15420"/>
                  </a:cubicBezTo>
                  <a:cubicBezTo>
                    <a:pt x="814" y="15355"/>
                    <a:pt x="911" y="15323"/>
                    <a:pt x="1009" y="15323"/>
                  </a:cubicBezTo>
                  <a:lnTo>
                    <a:pt x="3903" y="15323"/>
                  </a:lnTo>
                  <a:cubicBezTo>
                    <a:pt x="4066" y="15323"/>
                    <a:pt x="4228" y="15160"/>
                    <a:pt x="4228" y="14998"/>
                  </a:cubicBezTo>
                  <a:cubicBezTo>
                    <a:pt x="4228" y="14802"/>
                    <a:pt x="4066" y="14672"/>
                    <a:pt x="3903" y="14672"/>
                  </a:cubicBezTo>
                  <a:lnTo>
                    <a:pt x="2960" y="14672"/>
                  </a:lnTo>
                  <a:cubicBezTo>
                    <a:pt x="2798" y="14672"/>
                    <a:pt x="2668" y="14542"/>
                    <a:pt x="2668" y="14347"/>
                  </a:cubicBezTo>
                  <a:cubicBezTo>
                    <a:pt x="2668" y="14185"/>
                    <a:pt x="2798" y="14022"/>
                    <a:pt x="2960" y="14022"/>
                  </a:cubicBezTo>
                  <a:close/>
                  <a:moveTo>
                    <a:pt x="20846" y="14347"/>
                  </a:moveTo>
                  <a:cubicBezTo>
                    <a:pt x="21366" y="14770"/>
                    <a:pt x="21659" y="15388"/>
                    <a:pt x="21659" y="16071"/>
                  </a:cubicBezTo>
                  <a:lnTo>
                    <a:pt x="21659" y="19648"/>
                  </a:lnTo>
                  <a:cubicBezTo>
                    <a:pt x="21659" y="19843"/>
                    <a:pt x="21529" y="19973"/>
                    <a:pt x="21334" y="19973"/>
                  </a:cubicBezTo>
                  <a:cubicBezTo>
                    <a:pt x="21171" y="19973"/>
                    <a:pt x="21041" y="19843"/>
                    <a:pt x="21041" y="19648"/>
                  </a:cubicBezTo>
                  <a:lnTo>
                    <a:pt x="21041" y="17534"/>
                  </a:lnTo>
                  <a:cubicBezTo>
                    <a:pt x="21041" y="17371"/>
                    <a:pt x="20879" y="17209"/>
                    <a:pt x="20716" y="17209"/>
                  </a:cubicBezTo>
                  <a:cubicBezTo>
                    <a:pt x="20521" y="17209"/>
                    <a:pt x="20391" y="17371"/>
                    <a:pt x="20391" y="17534"/>
                  </a:cubicBezTo>
                  <a:lnTo>
                    <a:pt x="20391" y="19648"/>
                  </a:lnTo>
                  <a:cubicBezTo>
                    <a:pt x="20391" y="19843"/>
                    <a:pt x="20228" y="19973"/>
                    <a:pt x="20066" y="19973"/>
                  </a:cubicBezTo>
                  <a:cubicBezTo>
                    <a:pt x="19870" y="19973"/>
                    <a:pt x="19740" y="19843"/>
                    <a:pt x="19740" y="19648"/>
                  </a:cubicBezTo>
                  <a:lnTo>
                    <a:pt x="19740" y="17534"/>
                  </a:lnTo>
                  <a:cubicBezTo>
                    <a:pt x="19740" y="17371"/>
                    <a:pt x="19610" y="17209"/>
                    <a:pt x="19415" y="17209"/>
                  </a:cubicBezTo>
                  <a:cubicBezTo>
                    <a:pt x="19253" y="17209"/>
                    <a:pt x="19090" y="17371"/>
                    <a:pt x="19090" y="17534"/>
                  </a:cubicBezTo>
                  <a:lnTo>
                    <a:pt x="19090" y="19648"/>
                  </a:lnTo>
                  <a:cubicBezTo>
                    <a:pt x="19090" y="19843"/>
                    <a:pt x="18960" y="19973"/>
                    <a:pt x="18765" y="19973"/>
                  </a:cubicBezTo>
                  <a:cubicBezTo>
                    <a:pt x="18602" y="19973"/>
                    <a:pt x="18472" y="19843"/>
                    <a:pt x="18472" y="19648"/>
                  </a:cubicBezTo>
                  <a:lnTo>
                    <a:pt x="18472" y="17534"/>
                  </a:lnTo>
                  <a:cubicBezTo>
                    <a:pt x="18472" y="17371"/>
                    <a:pt x="18309" y="17209"/>
                    <a:pt x="18147" y="17209"/>
                  </a:cubicBezTo>
                  <a:cubicBezTo>
                    <a:pt x="17952" y="17209"/>
                    <a:pt x="17822" y="17371"/>
                    <a:pt x="17822" y="17534"/>
                  </a:cubicBezTo>
                  <a:lnTo>
                    <a:pt x="17822" y="19648"/>
                  </a:lnTo>
                  <a:cubicBezTo>
                    <a:pt x="17822" y="19843"/>
                    <a:pt x="17659" y="19973"/>
                    <a:pt x="17496" y="19973"/>
                  </a:cubicBezTo>
                  <a:cubicBezTo>
                    <a:pt x="17431" y="19973"/>
                    <a:pt x="17334" y="19940"/>
                    <a:pt x="17269" y="19875"/>
                  </a:cubicBezTo>
                  <a:cubicBezTo>
                    <a:pt x="17204" y="19810"/>
                    <a:pt x="17171" y="19745"/>
                    <a:pt x="17171" y="19648"/>
                  </a:cubicBezTo>
                  <a:lnTo>
                    <a:pt x="17171" y="16754"/>
                  </a:lnTo>
                  <a:cubicBezTo>
                    <a:pt x="17171" y="16558"/>
                    <a:pt x="17041" y="16428"/>
                    <a:pt x="16846" y="16428"/>
                  </a:cubicBezTo>
                  <a:cubicBezTo>
                    <a:pt x="16683" y="16428"/>
                    <a:pt x="16521" y="16558"/>
                    <a:pt x="16521" y="16754"/>
                  </a:cubicBezTo>
                  <a:lnTo>
                    <a:pt x="16521" y="17664"/>
                  </a:lnTo>
                  <a:cubicBezTo>
                    <a:pt x="16521" y="17827"/>
                    <a:pt x="16391" y="17989"/>
                    <a:pt x="16196" y="17989"/>
                  </a:cubicBezTo>
                  <a:cubicBezTo>
                    <a:pt x="16033" y="17989"/>
                    <a:pt x="15903" y="17827"/>
                    <a:pt x="15903" y="17664"/>
                  </a:cubicBezTo>
                  <a:lnTo>
                    <a:pt x="15903" y="16103"/>
                  </a:lnTo>
                  <a:cubicBezTo>
                    <a:pt x="15903" y="15420"/>
                    <a:pt x="16196" y="14770"/>
                    <a:pt x="16749" y="14347"/>
                  </a:cubicBezTo>
                  <a:close/>
                  <a:moveTo>
                    <a:pt x="4894" y="1"/>
                  </a:moveTo>
                  <a:cubicBezTo>
                    <a:pt x="4868" y="1"/>
                    <a:pt x="4841" y="3"/>
                    <a:pt x="4814" y="6"/>
                  </a:cubicBezTo>
                  <a:cubicBezTo>
                    <a:pt x="4554" y="6"/>
                    <a:pt x="4359" y="104"/>
                    <a:pt x="4196" y="234"/>
                  </a:cubicBezTo>
                  <a:cubicBezTo>
                    <a:pt x="4001" y="104"/>
                    <a:pt x="3773" y="6"/>
                    <a:pt x="3546" y="6"/>
                  </a:cubicBezTo>
                  <a:cubicBezTo>
                    <a:pt x="3285" y="6"/>
                    <a:pt x="3058" y="104"/>
                    <a:pt x="2895" y="234"/>
                  </a:cubicBezTo>
                  <a:cubicBezTo>
                    <a:pt x="2733" y="104"/>
                    <a:pt x="2505" y="6"/>
                    <a:pt x="2245" y="6"/>
                  </a:cubicBezTo>
                  <a:cubicBezTo>
                    <a:pt x="2017" y="6"/>
                    <a:pt x="1790" y="104"/>
                    <a:pt x="1627" y="234"/>
                  </a:cubicBezTo>
                  <a:cubicBezTo>
                    <a:pt x="1432" y="104"/>
                    <a:pt x="1204" y="6"/>
                    <a:pt x="977" y="6"/>
                  </a:cubicBezTo>
                  <a:cubicBezTo>
                    <a:pt x="424" y="6"/>
                    <a:pt x="1" y="429"/>
                    <a:pt x="1" y="949"/>
                  </a:cubicBezTo>
                  <a:lnTo>
                    <a:pt x="1" y="4559"/>
                  </a:lnTo>
                  <a:cubicBezTo>
                    <a:pt x="1" y="5274"/>
                    <a:pt x="261" y="5957"/>
                    <a:pt x="749" y="6477"/>
                  </a:cubicBezTo>
                  <a:cubicBezTo>
                    <a:pt x="586" y="6607"/>
                    <a:pt x="489" y="6803"/>
                    <a:pt x="489" y="7030"/>
                  </a:cubicBezTo>
                  <a:lnTo>
                    <a:pt x="489" y="7323"/>
                  </a:lnTo>
                  <a:cubicBezTo>
                    <a:pt x="489" y="7681"/>
                    <a:pt x="716" y="7973"/>
                    <a:pt x="1042" y="8038"/>
                  </a:cubicBezTo>
                  <a:lnTo>
                    <a:pt x="1042" y="14672"/>
                  </a:lnTo>
                  <a:lnTo>
                    <a:pt x="1009" y="14672"/>
                  </a:lnTo>
                  <a:cubicBezTo>
                    <a:pt x="749" y="14672"/>
                    <a:pt x="489" y="14770"/>
                    <a:pt x="294" y="14965"/>
                  </a:cubicBezTo>
                  <a:cubicBezTo>
                    <a:pt x="131" y="15160"/>
                    <a:pt x="33" y="15388"/>
                    <a:pt x="33" y="15648"/>
                  </a:cubicBezTo>
                  <a:cubicBezTo>
                    <a:pt x="33" y="15908"/>
                    <a:pt x="131" y="16103"/>
                    <a:pt x="261" y="16266"/>
                  </a:cubicBezTo>
                  <a:cubicBezTo>
                    <a:pt x="131" y="16461"/>
                    <a:pt x="33" y="16689"/>
                    <a:pt x="33" y="16916"/>
                  </a:cubicBezTo>
                  <a:cubicBezTo>
                    <a:pt x="33" y="17176"/>
                    <a:pt x="131" y="17404"/>
                    <a:pt x="261" y="17567"/>
                  </a:cubicBezTo>
                  <a:cubicBezTo>
                    <a:pt x="131" y="17729"/>
                    <a:pt x="33" y="17957"/>
                    <a:pt x="33" y="18217"/>
                  </a:cubicBezTo>
                  <a:cubicBezTo>
                    <a:pt x="33" y="18445"/>
                    <a:pt x="131" y="18672"/>
                    <a:pt x="261" y="18835"/>
                  </a:cubicBezTo>
                  <a:cubicBezTo>
                    <a:pt x="131" y="19030"/>
                    <a:pt x="33" y="19225"/>
                    <a:pt x="33" y="19485"/>
                  </a:cubicBezTo>
                  <a:cubicBezTo>
                    <a:pt x="33" y="20006"/>
                    <a:pt x="456" y="20461"/>
                    <a:pt x="977" y="20461"/>
                  </a:cubicBezTo>
                  <a:lnTo>
                    <a:pt x="4586" y="20461"/>
                  </a:lnTo>
                  <a:cubicBezTo>
                    <a:pt x="5302" y="20461"/>
                    <a:pt x="5985" y="20168"/>
                    <a:pt x="6505" y="19713"/>
                  </a:cubicBezTo>
                  <a:cubicBezTo>
                    <a:pt x="6635" y="19875"/>
                    <a:pt x="6830" y="19973"/>
                    <a:pt x="7058" y="19973"/>
                  </a:cubicBezTo>
                  <a:lnTo>
                    <a:pt x="7350" y="19973"/>
                  </a:lnTo>
                  <a:cubicBezTo>
                    <a:pt x="7708" y="19973"/>
                    <a:pt x="8001" y="19745"/>
                    <a:pt x="8066" y="19420"/>
                  </a:cubicBezTo>
                  <a:lnTo>
                    <a:pt x="16521" y="19420"/>
                  </a:lnTo>
                  <a:lnTo>
                    <a:pt x="16521" y="19648"/>
                  </a:lnTo>
                  <a:cubicBezTo>
                    <a:pt x="16521" y="19908"/>
                    <a:pt x="16651" y="20168"/>
                    <a:pt x="16814" y="20363"/>
                  </a:cubicBezTo>
                  <a:cubicBezTo>
                    <a:pt x="17009" y="20526"/>
                    <a:pt x="17236" y="20623"/>
                    <a:pt x="17496" y="20623"/>
                  </a:cubicBezTo>
                  <a:cubicBezTo>
                    <a:pt x="17757" y="20623"/>
                    <a:pt x="17952" y="20526"/>
                    <a:pt x="18147" y="20396"/>
                  </a:cubicBezTo>
                  <a:cubicBezTo>
                    <a:pt x="18309" y="20526"/>
                    <a:pt x="18537" y="20623"/>
                    <a:pt x="18765" y="20623"/>
                  </a:cubicBezTo>
                  <a:cubicBezTo>
                    <a:pt x="19025" y="20623"/>
                    <a:pt x="19253" y="20526"/>
                    <a:pt x="19415" y="20396"/>
                  </a:cubicBezTo>
                  <a:cubicBezTo>
                    <a:pt x="19578" y="20526"/>
                    <a:pt x="19805" y="20623"/>
                    <a:pt x="20066" y="20623"/>
                  </a:cubicBezTo>
                  <a:cubicBezTo>
                    <a:pt x="20293" y="20623"/>
                    <a:pt x="20521" y="20526"/>
                    <a:pt x="20683" y="20396"/>
                  </a:cubicBezTo>
                  <a:cubicBezTo>
                    <a:pt x="20879" y="20526"/>
                    <a:pt x="21106" y="20623"/>
                    <a:pt x="21334" y="20623"/>
                  </a:cubicBezTo>
                  <a:cubicBezTo>
                    <a:pt x="21887" y="20623"/>
                    <a:pt x="22309" y="20201"/>
                    <a:pt x="22309" y="19648"/>
                  </a:cubicBezTo>
                  <a:lnTo>
                    <a:pt x="22309" y="16071"/>
                  </a:lnTo>
                  <a:cubicBezTo>
                    <a:pt x="22309" y="15355"/>
                    <a:pt x="22049" y="14672"/>
                    <a:pt x="21561" y="14152"/>
                  </a:cubicBezTo>
                  <a:cubicBezTo>
                    <a:pt x="21724" y="13989"/>
                    <a:pt x="21822" y="13794"/>
                    <a:pt x="21822" y="13599"/>
                  </a:cubicBezTo>
                  <a:lnTo>
                    <a:pt x="21822" y="13307"/>
                  </a:lnTo>
                  <a:cubicBezTo>
                    <a:pt x="21822" y="12949"/>
                    <a:pt x="21594" y="12656"/>
                    <a:pt x="21301" y="12559"/>
                  </a:cubicBezTo>
                  <a:lnTo>
                    <a:pt x="21301" y="5957"/>
                  </a:lnTo>
                  <a:cubicBezTo>
                    <a:pt x="21561" y="5957"/>
                    <a:pt x="21822" y="5860"/>
                    <a:pt x="22017" y="5664"/>
                  </a:cubicBezTo>
                  <a:cubicBezTo>
                    <a:pt x="22212" y="5469"/>
                    <a:pt x="22309" y="5242"/>
                    <a:pt x="22309" y="4982"/>
                  </a:cubicBezTo>
                  <a:cubicBezTo>
                    <a:pt x="22277" y="4721"/>
                    <a:pt x="22212" y="4526"/>
                    <a:pt x="22049" y="4364"/>
                  </a:cubicBezTo>
                  <a:cubicBezTo>
                    <a:pt x="22212" y="4169"/>
                    <a:pt x="22309" y="3941"/>
                    <a:pt x="22309" y="3713"/>
                  </a:cubicBezTo>
                  <a:cubicBezTo>
                    <a:pt x="22309" y="3453"/>
                    <a:pt x="22212" y="3225"/>
                    <a:pt x="22049" y="3063"/>
                  </a:cubicBezTo>
                  <a:cubicBezTo>
                    <a:pt x="22212" y="2900"/>
                    <a:pt x="22309" y="2673"/>
                    <a:pt x="22309" y="2412"/>
                  </a:cubicBezTo>
                  <a:cubicBezTo>
                    <a:pt x="22309" y="2185"/>
                    <a:pt x="22212" y="1957"/>
                    <a:pt x="22049" y="1795"/>
                  </a:cubicBezTo>
                  <a:cubicBezTo>
                    <a:pt x="22212" y="1599"/>
                    <a:pt x="22309" y="1372"/>
                    <a:pt x="22309" y="1144"/>
                  </a:cubicBezTo>
                  <a:cubicBezTo>
                    <a:pt x="22309" y="591"/>
                    <a:pt x="21854" y="169"/>
                    <a:pt x="21334" y="169"/>
                  </a:cubicBezTo>
                  <a:lnTo>
                    <a:pt x="17724" y="169"/>
                  </a:lnTo>
                  <a:cubicBezTo>
                    <a:pt x="17041" y="169"/>
                    <a:pt x="16326" y="429"/>
                    <a:pt x="15805" y="917"/>
                  </a:cubicBezTo>
                  <a:cubicBezTo>
                    <a:pt x="15675" y="754"/>
                    <a:pt x="15480" y="656"/>
                    <a:pt x="15253" y="656"/>
                  </a:cubicBezTo>
                  <a:lnTo>
                    <a:pt x="14960" y="656"/>
                  </a:lnTo>
                  <a:cubicBezTo>
                    <a:pt x="14635" y="656"/>
                    <a:pt x="14342" y="884"/>
                    <a:pt x="14245" y="1209"/>
                  </a:cubicBezTo>
                  <a:lnTo>
                    <a:pt x="5789" y="1209"/>
                  </a:lnTo>
                  <a:lnTo>
                    <a:pt x="5789" y="982"/>
                  </a:lnTo>
                  <a:cubicBezTo>
                    <a:pt x="5789" y="721"/>
                    <a:pt x="5692" y="461"/>
                    <a:pt x="5497" y="266"/>
                  </a:cubicBezTo>
                  <a:cubicBezTo>
                    <a:pt x="5322" y="121"/>
                    <a:pt x="5121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3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二、忘記密碼</a:t>
            </a:r>
            <a:endParaRPr dirty="0"/>
          </a:p>
        </p:txBody>
      </p:sp>
      <p:sp>
        <p:nvSpPr>
          <p:cNvPr id="2815" name="Google Shape;2815;p39"/>
          <p:cNvSpPr/>
          <p:nvPr/>
        </p:nvSpPr>
        <p:spPr>
          <a:xfrm>
            <a:off x="457200" y="2570491"/>
            <a:ext cx="4114800" cy="138641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39"/>
          <p:cNvSpPr txBox="1"/>
          <p:nvPr/>
        </p:nvSpPr>
        <p:spPr>
          <a:xfrm>
            <a:off x="1133718" y="2653798"/>
            <a:ext cx="2933931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提供：</a:t>
            </a:r>
            <a:endParaRPr lang="en-US" altLang="zh-TW"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lvl="2"/>
            <a:r>
              <a:rPr lang="zh-TW" altLang="en-US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　</a:t>
            </a:r>
            <a:r>
              <a:rPr lang="en-US" altLang="zh-TW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1.</a:t>
            </a:r>
            <a:r>
              <a:rPr lang="zh-TW" altLang="en-US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學校代碼</a:t>
            </a:r>
            <a:endParaRPr lang="en-US" altLang="zh-TW"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lvl="2"/>
            <a:r>
              <a:rPr lang="zh-TW" altLang="en-US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　</a:t>
            </a:r>
            <a:r>
              <a:rPr lang="en-US" altLang="zh-TW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2.</a:t>
            </a:r>
            <a:r>
              <a:rPr lang="zh-TW" altLang="en-US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要更新的電子信箱</a:t>
            </a:r>
            <a:endParaRPr lang="en-US" altLang="zh-TW"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再次點選「忘記密碼」，</a:t>
            </a:r>
            <a:r>
              <a:rPr lang="en-US" altLang="zh-TW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/>
            </a:r>
            <a:br>
              <a:rPr lang="en-US" altLang="zh-TW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zh-TW" altLang="en-US"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密碼會寄送到新的信箱。</a:t>
            </a:r>
            <a:endParaRPr lang="en-US" altLang="zh-TW"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19" name="Google Shape;2819;p39"/>
          <p:cNvSpPr/>
          <p:nvPr/>
        </p:nvSpPr>
        <p:spPr>
          <a:xfrm>
            <a:off x="457200" y="1887323"/>
            <a:ext cx="4114800" cy="546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9"/>
          <p:cNvSpPr txBox="1"/>
          <p:nvPr/>
        </p:nvSpPr>
        <p:spPr>
          <a:xfrm>
            <a:off x="603655" y="2030273"/>
            <a:ext cx="3908653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來電：教育處</a:t>
            </a: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  <a:sym typeface="Fira Sans Extra Condensed Medium"/>
              </a:rPr>
              <a:t>學管科</a:t>
            </a: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</a:rPr>
              <a:t>陳巧齡</a:t>
            </a:r>
            <a:r>
              <a:rPr lang="en-US" altLang="zh-TW" sz="1500" dirty="0">
                <a:solidFill>
                  <a:schemeClr val="lt1"/>
                </a:solidFill>
                <a:latin typeface="Fira Sans Extra Condensed Medium"/>
              </a:rPr>
              <a:t>#232</a:t>
            </a: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</a:rPr>
              <a:t>、蔡怡欣</a:t>
            </a:r>
            <a:r>
              <a:rPr lang="en-US" altLang="zh-TW" sz="1500" dirty="0">
                <a:solidFill>
                  <a:schemeClr val="lt1"/>
                </a:solidFill>
                <a:latin typeface="Fira Sans Extra Condensed Medium"/>
              </a:rPr>
              <a:t>#235</a:t>
            </a:r>
            <a:endParaRPr sz="1500" dirty="0">
              <a:solidFill>
                <a:schemeClr val="lt1"/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2827" name="Google Shape;2827;p39"/>
          <p:cNvSpPr/>
          <p:nvPr/>
        </p:nvSpPr>
        <p:spPr>
          <a:xfrm>
            <a:off x="5304172" y="3051300"/>
            <a:ext cx="133543" cy="154724"/>
          </a:xfrm>
          <a:custGeom>
            <a:avLst/>
            <a:gdLst/>
            <a:ahLst/>
            <a:cxnLst/>
            <a:rect l="l" t="t" r="r" b="b"/>
            <a:pathLst>
              <a:path w="2667" h="3090" extrusionOk="0">
                <a:moveTo>
                  <a:pt x="1333" y="423"/>
                </a:moveTo>
                <a:cubicBezTo>
                  <a:pt x="1594" y="423"/>
                  <a:pt x="1789" y="520"/>
                  <a:pt x="1951" y="715"/>
                </a:cubicBezTo>
                <a:cubicBezTo>
                  <a:pt x="2081" y="911"/>
                  <a:pt x="2179" y="1203"/>
                  <a:pt x="2179" y="1528"/>
                </a:cubicBezTo>
                <a:cubicBezTo>
                  <a:pt x="2179" y="1886"/>
                  <a:pt x="2081" y="2179"/>
                  <a:pt x="1951" y="2374"/>
                </a:cubicBezTo>
                <a:cubicBezTo>
                  <a:pt x="1789" y="2569"/>
                  <a:pt x="1594" y="2667"/>
                  <a:pt x="1333" y="2667"/>
                </a:cubicBezTo>
                <a:cubicBezTo>
                  <a:pt x="1073" y="2667"/>
                  <a:pt x="878" y="2569"/>
                  <a:pt x="715" y="2374"/>
                </a:cubicBezTo>
                <a:cubicBezTo>
                  <a:pt x="585" y="2179"/>
                  <a:pt x="488" y="1886"/>
                  <a:pt x="488" y="1528"/>
                </a:cubicBezTo>
                <a:cubicBezTo>
                  <a:pt x="488" y="1203"/>
                  <a:pt x="585" y="911"/>
                  <a:pt x="715" y="715"/>
                </a:cubicBezTo>
                <a:cubicBezTo>
                  <a:pt x="878" y="520"/>
                  <a:pt x="1073" y="423"/>
                  <a:pt x="1333" y="423"/>
                </a:cubicBezTo>
                <a:close/>
                <a:moveTo>
                  <a:pt x="1333" y="0"/>
                </a:moveTo>
                <a:cubicBezTo>
                  <a:pt x="911" y="0"/>
                  <a:pt x="585" y="130"/>
                  <a:pt x="358" y="423"/>
                </a:cubicBezTo>
                <a:cubicBezTo>
                  <a:pt x="98" y="683"/>
                  <a:pt x="0" y="1073"/>
                  <a:pt x="0" y="1528"/>
                </a:cubicBezTo>
                <a:cubicBezTo>
                  <a:pt x="0" y="2016"/>
                  <a:pt x="98" y="2406"/>
                  <a:pt x="358" y="2667"/>
                </a:cubicBezTo>
                <a:cubicBezTo>
                  <a:pt x="585" y="2927"/>
                  <a:pt x="911" y="3089"/>
                  <a:pt x="1333" y="3089"/>
                </a:cubicBezTo>
                <a:cubicBezTo>
                  <a:pt x="1756" y="3089"/>
                  <a:pt x="2081" y="2927"/>
                  <a:pt x="2309" y="2667"/>
                </a:cubicBezTo>
                <a:cubicBezTo>
                  <a:pt x="2569" y="2406"/>
                  <a:pt x="2667" y="2016"/>
                  <a:pt x="2667" y="1528"/>
                </a:cubicBezTo>
                <a:cubicBezTo>
                  <a:pt x="2667" y="1073"/>
                  <a:pt x="2569" y="683"/>
                  <a:pt x="2309" y="423"/>
                </a:cubicBezTo>
                <a:cubicBezTo>
                  <a:pt x="2081" y="130"/>
                  <a:pt x="1756" y="0"/>
                  <a:pt x="13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8" name="Google Shape;2828;p39"/>
          <p:cNvGrpSpPr/>
          <p:nvPr/>
        </p:nvGrpSpPr>
        <p:grpSpPr>
          <a:xfrm>
            <a:off x="4556888" y="1212318"/>
            <a:ext cx="4463229" cy="3465067"/>
            <a:chOff x="4556888" y="1364718"/>
            <a:chExt cx="4463229" cy="3465067"/>
          </a:xfrm>
        </p:grpSpPr>
        <p:grpSp>
          <p:nvGrpSpPr>
            <p:cNvPr id="2829" name="Google Shape;2829;p39"/>
            <p:cNvGrpSpPr/>
            <p:nvPr/>
          </p:nvGrpSpPr>
          <p:grpSpPr>
            <a:xfrm rot="-446433">
              <a:off x="4731032" y="1618705"/>
              <a:ext cx="4114942" cy="2957092"/>
              <a:chOff x="4731000" y="1618456"/>
              <a:chExt cx="4114858" cy="2957031"/>
            </a:xfrm>
          </p:grpSpPr>
          <p:sp>
            <p:nvSpPr>
              <p:cNvPr id="2830" name="Google Shape;2830;p39"/>
              <p:cNvSpPr/>
              <p:nvPr/>
            </p:nvSpPr>
            <p:spPr>
              <a:xfrm>
                <a:off x="4731000" y="1618456"/>
                <a:ext cx="4114858" cy="2957031"/>
              </a:xfrm>
              <a:custGeom>
                <a:avLst/>
                <a:gdLst/>
                <a:ahLst/>
                <a:cxnLst/>
                <a:rect l="l" t="t" r="r" b="b"/>
                <a:pathLst>
                  <a:path w="82178" h="59055" extrusionOk="0">
                    <a:moveTo>
                      <a:pt x="57385" y="1"/>
                    </a:moveTo>
                    <a:cubicBezTo>
                      <a:pt x="55116" y="1"/>
                      <a:pt x="52865" y="484"/>
                      <a:pt x="50763" y="1365"/>
                    </a:cubicBezTo>
                    <a:lnTo>
                      <a:pt x="43186" y="4487"/>
                    </a:lnTo>
                    <a:cubicBezTo>
                      <a:pt x="36845" y="7088"/>
                      <a:pt x="30048" y="8421"/>
                      <a:pt x="23187" y="8454"/>
                    </a:cubicBezTo>
                    <a:lnTo>
                      <a:pt x="20065" y="8454"/>
                    </a:lnTo>
                    <a:cubicBezTo>
                      <a:pt x="16162" y="8454"/>
                      <a:pt x="12358" y="9690"/>
                      <a:pt x="9333" y="12129"/>
                    </a:cubicBezTo>
                    <a:cubicBezTo>
                      <a:pt x="6179" y="14665"/>
                      <a:pt x="3968" y="18307"/>
                      <a:pt x="3252" y="22502"/>
                    </a:cubicBezTo>
                    <a:lnTo>
                      <a:pt x="2472" y="27120"/>
                    </a:lnTo>
                    <a:cubicBezTo>
                      <a:pt x="0" y="41494"/>
                      <a:pt x="9463" y="55217"/>
                      <a:pt x="23805" y="58046"/>
                    </a:cubicBezTo>
                    <a:cubicBezTo>
                      <a:pt x="27252" y="58729"/>
                      <a:pt x="30731" y="59054"/>
                      <a:pt x="34211" y="59054"/>
                    </a:cubicBezTo>
                    <a:cubicBezTo>
                      <a:pt x="35739" y="59054"/>
                      <a:pt x="37268" y="58989"/>
                      <a:pt x="38796" y="58859"/>
                    </a:cubicBezTo>
                    <a:cubicBezTo>
                      <a:pt x="39804" y="58794"/>
                      <a:pt x="40812" y="58664"/>
                      <a:pt x="41788" y="58534"/>
                    </a:cubicBezTo>
                    <a:cubicBezTo>
                      <a:pt x="42178" y="58469"/>
                      <a:pt x="42568" y="58404"/>
                      <a:pt x="42959" y="58339"/>
                    </a:cubicBezTo>
                    <a:cubicBezTo>
                      <a:pt x="44324" y="58111"/>
                      <a:pt x="45658" y="57851"/>
                      <a:pt x="47024" y="57526"/>
                    </a:cubicBezTo>
                    <a:cubicBezTo>
                      <a:pt x="49365" y="56941"/>
                      <a:pt x="51674" y="56193"/>
                      <a:pt x="53950" y="55315"/>
                    </a:cubicBezTo>
                    <a:cubicBezTo>
                      <a:pt x="54340" y="55152"/>
                      <a:pt x="54698" y="55022"/>
                      <a:pt x="55088" y="54827"/>
                    </a:cubicBezTo>
                    <a:cubicBezTo>
                      <a:pt x="55479" y="54697"/>
                      <a:pt x="55836" y="54534"/>
                      <a:pt x="56227" y="54339"/>
                    </a:cubicBezTo>
                    <a:cubicBezTo>
                      <a:pt x="58601" y="53298"/>
                      <a:pt x="60942" y="52030"/>
                      <a:pt x="63153" y="50599"/>
                    </a:cubicBezTo>
                    <a:cubicBezTo>
                      <a:pt x="63348" y="50502"/>
                      <a:pt x="63544" y="50372"/>
                      <a:pt x="63706" y="50242"/>
                    </a:cubicBezTo>
                    <a:cubicBezTo>
                      <a:pt x="64454" y="49786"/>
                      <a:pt x="65169" y="49266"/>
                      <a:pt x="65852" y="48778"/>
                    </a:cubicBezTo>
                    <a:lnTo>
                      <a:pt x="66535" y="48290"/>
                    </a:lnTo>
                    <a:lnTo>
                      <a:pt x="67901" y="47282"/>
                    </a:lnTo>
                    <a:cubicBezTo>
                      <a:pt x="68389" y="46957"/>
                      <a:pt x="68844" y="46567"/>
                      <a:pt x="69299" y="46177"/>
                    </a:cubicBezTo>
                    <a:lnTo>
                      <a:pt x="69332" y="46177"/>
                    </a:lnTo>
                    <a:cubicBezTo>
                      <a:pt x="80974" y="36453"/>
                      <a:pt x="82177" y="18763"/>
                      <a:pt x="71673" y="7543"/>
                    </a:cubicBezTo>
                    <a:lnTo>
                      <a:pt x="69625" y="5397"/>
                    </a:lnTo>
                    <a:cubicBezTo>
                      <a:pt x="66633" y="2210"/>
                      <a:pt x="62600" y="324"/>
                      <a:pt x="58373" y="31"/>
                    </a:cubicBezTo>
                    <a:cubicBezTo>
                      <a:pt x="58044" y="11"/>
                      <a:pt x="57714" y="1"/>
                      <a:pt x="573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9"/>
              <p:cNvSpPr/>
              <p:nvPr/>
            </p:nvSpPr>
            <p:spPr>
              <a:xfrm>
                <a:off x="7476337" y="2141052"/>
                <a:ext cx="615541" cy="615591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12294" extrusionOk="0">
                    <a:moveTo>
                      <a:pt x="6146" y="1"/>
                    </a:moveTo>
                    <a:cubicBezTo>
                      <a:pt x="2764" y="1"/>
                      <a:pt x="0" y="2765"/>
                      <a:pt x="0" y="6147"/>
                    </a:cubicBezTo>
                    <a:cubicBezTo>
                      <a:pt x="0" y="9529"/>
                      <a:pt x="2764" y="12293"/>
                      <a:pt x="6146" y="12293"/>
                    </a:cubicBezTo>
                    <a:cubicBezTo>
                      <a:pt x="9561" y="12293"/>
                      <a:pt x="12293" y="9529"/>
                      <a:pt x="12293" y="6147"/>
                    </a:cubicBezTo>
                    <a:cubicBezTo>
                      <a:pt x="12293" y="2765"/>
                      <a:pt x="9561" y="1"/>
                      <a:pt x="6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9"/>
              <p:cNvSpPr/>
              <p:nvPr/>
            </p:nvSpPr>
            <p:spPr>
              <a:xfrm>
                <a:off x="7541480" y="2640965"/>
                <a:ext cx="341995" cy="400580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8000" extrusionOk="0">
                    <a:moveTo>
                      <a:pt x="0" y="0"/>
                    </a:moveTo>
                    <a:lnTo>
                      <a:pt x="911" y="8000"/>
                    </a:lnTo>
                    <a:cubicBezTo>
                      <a:pt x="6829" y="6016"/>
                      <a:pt x="6146" y="228"/>
                      <a:pt x="6146" y="2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9"/>
              <p:cNvSpPr/>
              <p:nvPr/>
            </p:nvSpPr>
            <p:spPr>
              <a:xfrm>
                <a:off x="6883637" y="4461362"/>
                <a:ext cx="201942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562" extrusionOk="0">
                    <a:moveTo>
                      <a:pt x="455" y="1"/>
                    </a:moveTo>
                    <a:lnTo>
                      <a:pt x="0" y="1562"/>
                    </a:lnTo>
                    <a:cubicBezTo>
                      <a:pt x="1333" y="1334"/>
                      <a:pt x="2699" y="1074"/>
                      <a:pt x="4033" y="749"/>
                    </a:cubicBezTo>
                    <a:cubicBezTo>
                      <a:pt x="2797" y="586"/>
                      <a:pt x="1594" y="326"/>
                      <a:pt x="455" y="1"/>
                    </a:cubicBez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9"/>
              <p:cNvSpPr/>
              <p:nvPr/>
            </p:nvSpPr>
            <p:spPr>
              <a:xfrm>
                <a:off x="7075762" y="2479735"/>
                <a:ext cx="543887" cy="657903"/>
              </a:xfrm>
              <a:custGeom>
                <a:avLst/>
                <a:gdLst/>
                <a:ahLst/>
                <a:cxnLst/>
                <a:rect l="l" t="t" r="r" b="b"/>
                <a:pathLst>
                  <a:path w="10862" h="13139" extrusionOk="0">
                    <a:moveTo>
                      <a:pt x="0" y="1"/>
                    </a:moveTo>
                    <a:lnTo>
                      <a:pt x="0" y="7740"/>
                    </a:lnTo>
                    <a:cubicBezTo>
                      <a:pt x="0" y="7773"/>
                      <a:pt x="0" y="7773"/>
                      <a:pt x="0" y="7805"/>
                    </a:cubicBezTo>
                    <a:cubicBezTo>
                      <a:pt x="33" y="10765"/>
                      <a:pt x="2472" y="13139"/>
                      <a:pt x="5431" y="13139"/>
                    </a:cubicBezTo>
                    <a:cubicBezTo>
                      <a:pt x="8423" y="13139"/>
                      <a:pt x="10862" y="10732"/>
                      <a:pt x="10862" y="7740"/>
                    </a:cubicBezTo>
                    <a:lnTo>
                      <a:pt x="10862" y="17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8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9"/>
              <p:cNvSpPr/>
              <p:nvPr/>
            </p:nvSpPr>
            <p:spPr>
              <a:xfrm>
                <a:off x="7554499" y="2707710"/>
                <a:ext cx="198688" cy="198688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968" extrusionOk="0">
                    <a:moveTo>
                      <a:pt x="1984" y="0"/>
                    </a:moveTo>
                    <a:cubicBezTo>
                      <a:pt x="878" y="0"/>
                      <a:pt x="0" y="878"/>
                      <a:pt x="0" y="1984"/>
                    </a:cubicBezTo>
                    <a:cubicBezTo>
                      <a:pt x="0" y="3090"/>
                      <a:pt x="878" y="3968"/>
                      <a:pt x="1984" y="3968"/>
                    </a:cubicBezTo>
                    <a:cubicBezTo>
                      <a:pt x="3090" y="3968"/>
                      <a:pt x="3968" y="3090"/>
                      <a:pt x="3968" y="1984"/>
                    </a:cubicBezTo>
                    <a:cubicBezTo>
                      <a:pt x="3968" y="878"/>
                      <a:pt x="3090" y="0"/>
                      <a:pt x="1984" y="0"/>
                    </a:cubicBezTo>
                    <a:close/>
                  </a:path>
                </a:pathLst>
              </a:custGeom>
              <a:solidFill>
                <a:srgbClr val="EF8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9"/>
              <p:cNvSpPr/>
              <p:nvPr/>
            </p:nvSpPr>
            <p:spPr>
              <a:xfrm>
                <a:off x="7210906" y="2867288"/>
                <a:ext cx="408742" cy="691051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13801" extrusionOk="0">
                    <a:moveTo>
                      <a:pt x="8163" y="0"/>
                    </a:moveTo>
                    <a:lnTo>
                      <a:pt x="3057" y="2342"/>
                    </a:lnTo>
                    <a:lnTo>
                      <a:pt x="1" y="12878"/>
                    </a:lnTo>
                    <a:cubicBezTo>
                      <a:pt x="1446" y="13573"/>
                      <a:pt x="2863" y="13800"/>
                      <a:pt x="4102" y="13800"/>
                    </a:cubicBezTo>
                    <a:cubicBezTo>
                      <a:pt x="6458" y="13800"/>
                      <a:pt x="8163" y="12976"/>
                      <a:pt x="8163" y="12976"/>
                    </a:cubicBezTo>
                    <a:lnTo>
                      <a:pt x="8163" y="0"/>
                    </a:lnTo>
                    <a:close/>
                  </a:path>
                </a:pathLst>
              </a:custGeom>
              <a:solidFill>
                <a:srgbClr val="EF8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9"/>
              <p:cNvSpPr/>
              <p:nvPr/>
            </p:nvSpPr>
            <p:spPr>
              <a:xfrm>
                <a:off x="7329777" y="2779362"/>
                <a:ext cx="92884" cy="91232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22" extrusionOk="0">
                    <a:moveTo>
                      <a:pt x="911" y="0"/>
                    </a:moveTo>
                    <a:cubicBezTo>
                      <a:pt x="423" y="0"/>
                      <a:pt x="0" y="391"/>
                      <a:pt x="0" y="911"/>
                    </a:cubicBezTo>
                    <a:cubicBezTo>
                      <a:pt x="0" y="1399"/>
                      <a:pt x="423" y="1821"/>
                      <a:pt x="911" y="1821"/>
                    </a:cubicBezTo>
                    <a:cubicBezTo>
                      <a:pt x="1431" y="1821"/>
                      <a:pt x="1854" y="1399"/>
                      <a:pt x="1854" y="911"/>
                    </a:cubicBezTo>
                    <a:cubicBezTo>
                      <a:pt x="1854" y="391"/>
                      <a:pt x="1431" y="0"/>
                      <a:pt x="911" y="0"/>
                    </a:cubicBezTo>
                    <a:close/>
                  </a:path>
                </a:pathLst>
              </a:custGeom>
              <a:solidFill>
                <a:srgbClr val="000000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9"/>
              <p:cNvSpPr/>
              <p:nvPr/>
            </p:nvSpPr>
            <p:spPr>
              <a:xfrm>
                <a:off x="7075762" y="2779362"/>
                <a:ext cx="47268" cy="91232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822" extrusionOk="0">
                    <a:moveTo>
                      <a:pt x="0" y="0"/>
                    </a:moveTo>
                    <a:lnTo>
                      <a:pt x="0" y="1756"/>
                    </a:lnTo>
                    <a:cubicBezTo>
                      <a:pt x="0" y="1789"/>
                      <a:pt x="0" y="1789"/>
                      <a:pt x="0" y="1821"/>
                    </a:cubicBezTo>
                    <a:cubicBezTo>
                      <a:pt x="521" y="1821"/>
                      <a:pt x="943" y="1399"/>
                      <a:pt x="943" y="911"/>
                    </a:cubicBezTo>
                    <a:cubicBezTo>
                      <a:pt x="943" y="391"/>
                      <a:pt x="521" y="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9"/>
              <p:cNvSpPr/>
              <p:nvPr/>
            </p:nvSpPr>
            <p:spPr>
              <a:xfrm>
                <a:off x="7302087" y="2691437"/>
                <a:ext cx="35902" cy="6519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1302" extrusionOk="0">
                    <a:moveTo>
                      <a:pt x="358" y="0"/>
                    </a:moveTo>
                    <a:cubicBezTo>
                      <a:pt x="163" y="0"/>
                      <a:pt x="1" y="293"/>
                      <a:pt x="1" y="651"/>
                    </a:cubicBezTo>
                    <a:cubicBezTo>
                      <a:pt x="1" y="1008"/>
                      <a:pt x="163" y="1301"/>
                      <a:pt x="358" y="1301"/>
                    </a:cubicBezTo>
                    <a:cubicBezTo>
                      <a:pt x="553" y="1301"/>
                      <a:pt x="716" y="1008"/>
                      <a:pt x="716" y="651"/>
                    </a:cubicBezTo>
                    <a:cubicBezTo>
                      <a:pt x="716" y="293"/>
                      <a:pt x="553" y="0"/>
                      <a:pt x="3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9"/>
              <p:cNvSpPr/>
              <p:nvPr/>
            </p:nvSpPr>
            <p:spPr>
              <a:xfrm>
                <a:off x="7114818" y="2691437"/>
                <a:ext cx="35902" cy="6519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1302" extrusionOk="0">
                    <a:moveTo>
                      <a:pt x="359" y="0"/>
                    </a:moveTo>
                    <a:cubicBezTo>
                      <a:pt x="163" y="0"/>
                      <a:pt x="1" y="293"/>
                      <a:pt x="1" y="651"/>
                    </a:cubicBezTo>
                    <a:cubicBezTo>
                      <a:pt x="1" y="1008"/>
                      <a:pt x="163" y="1301"/>
                      <a:pt x="359" y="1301"/>
                    </a:cubicBezTo>
                    <a:cubicBezTo>
                      <a:pt x="554" y="1301"/>
                      <a:pt x="716" y="1008"/>
                      <a:pt x="716" y="651"/>
                    </a:cubicBezTo>
                    <a:cubicBezTo>
                      <a:pt x="716" y="293"/>
                      <a:pt x="554" y="0"/>
                      <a:pt x="3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9"/>
              <p:cNvSpPr/>
              <p:nvPr/>
            </p:nvSpPr>
            <p:spPr>
              <a:xfrm>
                <a:off x="7316758" y="3065921"/>
                <a:ext cx="195433" cy="8963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90" fill="none" extrusionOk="0">
                    <a:moveTo>
                      <a:pt x="0" y="1529"/>
                    </a:moveTo>
                    <a:cubicBezTo>
                      <a:pt x="0" y="1529"/>
                      <a:pt x="2342" y="1789"/>
                      <a:pt x="3903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9"/>
              <p:cNvSpPr/>
              <p:nvPr/>
            </p:nvSpPr>
            <p:spPr>
              <a:xfrm>
                <a:off x="7523555" y="2706058"/>
                <a:ext cx="133543" cy="174302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3481" extrusionOk="0">
                    <a:moveTo>
                      <a:pt x="0" y="1"/>
                    </a:moveTo>
                    <a:lnTo>
                      <a:pt x="0" y="3480"/>
                    </a:lnTo>
                    <a:lnTo>
                      <a:pt x="2667" y="3480"/>
                    </a:lnTo>
                    <a:lnTo>
                      <a:pt x="2667" y="1"/>
                    </a:lnTo>
                    <a:close/>
                  </a:path>
                </a:pathLst>
              </a:custGeom>
              <a:solidFill>
                <a:srgbClr val="EF8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9"/>
              <p:cNvSpPr/>
              <p:nvPr/>
            </p:nvSpPr>
            <p:spPr>
              <a:xfrm>
                <a:off x="7007364" y="2359263"/>
                <a:ext cx="672574" cy="351759"/>
              </a:xfrm>
              <a:custGeom>
                <a:avLst/>
                <a:gdLst/>
                <a:ahLst/>
                <a:cxnLst/>
                <a:rect l="l" t="t" r="r" b="b"/>
                <a:pathLst>
                  <a:path w="13432" h="7025" extrusionOk="0">
                    <a:moveTo>
                      <a:pt x="8196" y="0"/>
                    </a:moveTo>
                    <a:cubicBezTo>
                      <a:pt x="5757" y="163"/>
                      <a:pt x="3838" y="1399"/>
                      <a:pt x="3838" y="1399"/>
                    </a:cubicBezTo>
                    <a:lnTo>
                      <a:pt x="2862" y="1431"/>
                    </a:lnTo>
                    <a:cubicBezTo>
                      <a:pt x="1822" y="1496"/>
                      <a:pt x="944" y="2212"/>
                      <a:pt x="618" y="3187"/>
                    </a:cubicBezTo>
                    <a:cubicBezTo>
                      <a:pt x="423" y="3740"/>
                      <a:pt x="293" y="4195"/>
                      <a:pt x="293" y="4195"/>
                    </a:cubicBezTo>
                    <a:cubicBezTo>
                      <a:pt x="1" y="5041"/>
                      <a:pt x="358" y="5984"/>
                      <a:pt x="1106" y="6472"/>
                    </a:cubicBezTo>
                    <a:lnTo>
                      <a:pt x="1399" y="6634"/>
                    </a:lnTo>
                    <a:lnTo>
                      <a:pt x="2440" y="4195"/>
                    </a:lnTo>
                    <a:cubicBezTo>
                      <a:pt x="2725" y="3548"/>
                      <a:pt x="3334" y="3202"/>
                      <a:pt x="3952" y="3202"/>
                    </a:cubicBezTo>
                    <a:cubicBezTo>
                      <a:pt x="4391" y="3202"/>
                      <a:pt x="4834" y="3376"/>
                      <a:pt x="5171" y="3740"/>
                    </a:cubicBezTo>
                    <a:lnTo>
                      <a:pt x="6830" y="5561"/>
                    </a:lnTo>
                    <a:cubicBezTo>
                      <a:pt x="7675" y="6504"/>
                      <a:pt x="8846" y="7024"/>
                      <a:pt x="10082" y="7024"/>
                    </a:cubicBezTo>
                    <a:lnTo>
                      <a:pt x="12326" y="6959"/>
                    </a:lnTo>
                    <a:cubicBezTo>
                      <a:pt x="12332" y="6966"/>
                      <a:pt x="12380" y="6969"/>
                      <a:pt x="12453" y="6969"/>
                    </a:cubicBezTo>
                    <a:cubicBezTo>
                      <a:pt x="12744" y="6969"/>
                      <a:pt x="13431" y="6927"/>
                      <a:pt x="13431" y="6927"/>
                    </a:cubicBezTo>
                    <a:lnTo>
                      <a:pt x="13431" y="6114"/>
                    </a:lnTo>
                    <a:cubicBezTo>
                      <a:pt x="13431" y="3025"/>
                      <a:pt x="11155" y="456"/>
                      <a:pt x="8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9"/>
              <p:cNvSpPr/>
              <p:nvPr/>
            </p:nvSpPr>
            <p:spPr>
              <a:xfrm>
                <a:off x="7619592" y="2769598"/>
                <a:ext cx="65194" cy="73306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464" fill="none" extrusionOk="0">
                    <a:moveTo>
                      <a:pt x="1302" y="0"/>
                    </a:moveTo>
                    <a:lnTo>
                      <a:pt x="66" y="488"/>
                    </a:lnTo>
                    <a:cubicBezTo>
                      <a:pt x="1" y="488"/>
                      <a:pt x="1" y="586"/>
                      <a:pt x="34" y="618"/>
                    </a:cubicBezTo>
                    <a:lnTo>
                      <a:pt x="1237" y="1464"/>
                    </a:ln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9"/>
              <p:cNvSpPr/>
              <p:nvPr/>
            </p:nvSpPr>
            <p:spPr>
              <a:xfrm>
                <a:off x="6491174" y="3376915"/>
                <a:ext cx="1553499" cy="701866"/>
              </a:xfrm>
              <a:custGeom>
                <a:avLst/>
                <a:gdLst/>
                <a:ahLst/>
                <a:cxnLst/>
                <a:rect l="l" t="t" r="r" b="b"/>
                <a:pathLst>
                  <a:path w="31025" h="14017" extrusionOk="0">
                    <a:moveTo>
                      <a:pt x="15220" y="1"/>
                    </a:moveTo>
                    <a:lnTo>
                      <a:pt x="13431" y="261"/>
                    </a:lnTo>
                    <a:lnTo>
                      <a:pt x="12911" y="359"/>
                    </a:lnTo>
                    <a:lnTo>
                      <a:pt x="12131" y="456"/>
                    </a:lnTo>
                    <a:lnTo>
                      <a:pt x="11025" y="619"/>
                    </a:lnTo>
                    <a:cubicBezTo>
                      <a:pt x="10927" y="619"/>
                      <a:pt x="10830" y="651"/>
                      <a:pt x="10732" y="684"/>
                    </a:cubicBezTo>
                    <a:cubicBezTo>
                      <a:pt x="9984" y="781"/>
                      <a:pt x="9301" y="1009"/>
                      <a:pt x="8651" y="1302"/>
                    </a:cubicBezTo>
                    <a:cubicBezTo>
                      <a:pt x="7578" y="1790"/>
                      <a:pt x="6635" y="2440"/>
                      <a:pt x="5854" y="3285"/>
                    </a:cubicBezTo>
                    <a:cubicBezTo>
                      <a:pt x="5789" y="3350"/>
                      <a:pt x="5757" y="3383"/>
                      <a:pt x="5692" y="3448"/>
                    </a:cubicBezTo>
                    <a:cubicBezTo>
                      <a:pt x="5367" y="3806"/>
                      <a:pt x="5074" y="4229"/>
                      <a:pt x="4814" y="4651"/>
                    </a:cubicBezTo>
                    <a:lnTo>
                      <a:pt x="4651" y="4814"/>
                    </a:lnTo>
                    <a:lnTo>
                      <a:pt x="4521" y="5009"/>
                    </a:lnTo>
                    <a:lnTo>
                      <a:pt x="3773" y="5887"/>
                    </a:lnTo>
                    <a:lnTo>
                      <a:pt x="3611" y="6115"/>
                    </a:lnTo>
                    <a:lnTo>
                      <a:pt x="2700" y="7220"/>
                    </a:lnTo>
                    <a:lnTo>
                      <a:pt x="2082" y="7968"/>
                    </a:lnTo>
                    <a:lnTo>
                      <a:pt x="846" y="9529"/>
                    </a:lnTo>
                    <a:lnTo>
                      <a:pt x="1" y="10537"/>
                    </a:lnTo>
                    <a:cubicBezTo>
                      <a:pt x="619" y="10895"/>
                      <a:pt x="1692" y="11285"/>
                      <a:pt x="3025" y="11643"/>
                    </a:cubicBezTo>
                    <a:cubicBezTo>
                      <a:pt x="3149" y="11680"/>
                      <a:pt x="3265" y="11695"/>
                      <a:pt x="3375" y="11695"/>
                    </a:cubicBezTo>
                    <a:cubicBezTo>
                      <a:pt x="3953" y="11695"/>
                      <a:pt x="4392" y="11277"/>
                      <a:pt x="5065" y="11277"/>
                    </a:cubicBezTo>
                    <a:cubicBezTo>
                      <a:pt x="5180" y="11277"/>
                      <a:pt x="5301" y="11289"/>
                      <a:pt x="5432" y="11318"/>
                    </a:cubicBezTo>
                    <a:cubicBezTo>
                      <a:pt x="5497" y="11318"/>
                      <a:pt x="5562" y="11318"/>
                      <a:pt x="5627" y="11350"/>
                    </a:cubicBezTo>
                    <a:lnTo>
                      <a:pt x="9659" y="10082"/>
                    </a:lnTo>
                    <a:lnTo>
                      <a:pt x="9659" y="10082"/>
                    </a:lnTo>
                    <a:cubicBezTo>
                      <a:pt x="10570" y="10277"/>
                      <a:pt x="7968" y="12781"/>
                      <a:pt x="8911" y="12976"/>
                    </a:cubicBezTo>
                    <a:cubicBezTo>
                      <a:pt x="9724" y="13106"/>
                      <a:pt x="10537" y="13269"/>
                      <a:pt x="11350" y="13399"/>
                    </a:cubicBezTo>
                    <a:cubicBezTo>
                      <a:pt x="13789" y="13789"/>
                      <a:pt x="15968" y="14017"/>
                      <a:pt x="17171" y="14017"/>
                    </a:cubicBezTo>
                    <a:cubicBezTo>
                      <a:pt x="22635" y="14017"/>
                      <a:pt x="27578" y="11675"/>
                      <a:pt x="31025" y="7968"/>
                    </a:cubicBezTo>
                    <a:lnTo>
                      <a:pt x="26407" y="3936"/>
                    </a:lnTo>
                    <a:lnTo>
                      <a:pt x="26212" y="3806"/>
                    </a:lnTo>
                    <a:lnTo>
                      <a:pt x="24943" y="2700"/>
                    </a:lnTo>
                    <a:lnTo>
                      <a:pt x="24748" y="2505"/>
                    </a:lnTo>
                    <a:lnTo>
                      <a:pt x="24358" y="2180"/>
                    </a:lnTo>
                    <a:lnTo>
                      <a:pt x="24130" y="1985"/>
                    </a:lnTo>
                    <a:lnTo>
                      <a:pt x="22765" y="814"/>
                    </a:lnTo>
                    <a:lnTo>
                      <a:pt x="22700" y="749"/>
                    </a:lnTo>
                    <a:cubicBezTo>
                      <a:pt x="22700" y="749"/>
                      <a:pt x="22700" y="781"/>
                      <a:pt x="22700" y="781"/>
                    </a:cubicBezTo>
                    <a:cubicBezTo>
                      <a:pt x="22537" y="879"/>
                      <a:pt x="21952" y="1269"/>
                      <a:pt x="21041" y="1529"/>
                    </a:cubicBezTo>
                    <a:lnTo>
                      <a:pt x="21009" y="1529"/>
                    </a:lnTo>
                    <a:cubicBezTo>
                      <a:pt x="20534" y="1654"/>
                      <a:pt x="19847" y="1762"/>
                      <a:pt x="19098" y="1762"/>
                    </a:cubicBezTo>
                    <a:cubicBezTo>
                      <a:pt x="17692" y="1762"/>
                      <a:pt x="16069" y="1380"/>
                      <a:pt x="152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9"/>
              <p:cNvSpPr/>
              <p:nvPr/>
            </p:nvSpPr>
            <p:spPr>
              <a:xfrm>
                <a:off x="6795711" y="3412766"/>
                <a:ext cx="1371085" cy="947722"/>
              </a:xfrm>
              <a:custGeom>
                <a:avLst/>
                <a:gdLst/>
                <a:ahLst/>
                <a:cxnLst/>
                <a:rect l="l" t="t" r="r" b="b"/>
                <a:pathLst>
                  <a:path w="27382" h="18927" extrusionOk="0">
                    <a:moveTo>
                      <a:pt x="16422" y="0"/>
                    </a:moveTo>
                    <a:cubicBezTo>
                      <a:pt x="16422" y="0"/>
                      <a:pt x="15967" y="293"/>
                      <a:pt x="14959" y="781"/>
                    </a:cubicBezTo>
                    <a:lnTo>
                      <a:pt x="14927" y="781"/>
                    </a:lnTo>
                    <a:lnTo>
                      <a:pt x="14927" y="813"/>
                    </a:lnTo>
                    <a:cubicBezTo>
                      <a:pt x="12878" y="1756"/>
                      <a:pt x="9301" y="3545"/>
                      <a:pt x="6049" y="5756"/>
                    </a:cubicBezTo>
                    <a:cubicBezTo>
                      <a:pt x="5854" y="5886"/>
                      <a:pt x="5626" y="6017"/>
                      <a:pt x="5431" y="6147"/>
                    </a:cubicBezTo>
                    <a:cubicBezTo>
                      <a:pt x="5366" y="6212"/>
                      <a:pt x="5301" y="6244"/>
                      <a:pt x="5236" y="6277"/>
                    </a:cubicBezTo>
                    <a:cubicBezTo>
                      <a:pt x="4423" y="6895"/>
                      <a:pt x="3610" y="7512"/>
                      <a:pt x="2862" y="8163"/>
                    </a:cubicBezTo>
                    <a:cubicBezTo>
                      <a:pt x="2407" y="8553"/>
                      <a:pt x="1984" y="8943"/>
                      <a:pt x="1594" y="9366"/>
                    </a:cubicBezTo>
                    <a:cubicBezTo>
                      <a:pt x="1301" y="9626"/>
                      <a:pt x="1041" y="9919"/>
                      <a:pt x="813" y="10212"/>
                    </a:cubicBezTo>
                    <a:cubicBezTo>
                      <a:pt x="781" y="10244"/>
                      <a:pt x="781" y="10244"/>
                      <a:pt x="781" y="10277"/>
                    </a:cubicBezTo>
                    <a:cubicBezTo>
                      <a:pt x="618" y="10439"/>
                      <a:pt x="488" y="10634"/>
                      <a:pt x="358" y="10829"/>
                    </a:cubicBezTo>
                    <a:cubicBezTo>
                      <a:pt x="228" y="10992"/>
                      <a:pt x="98" y="11187"/>
                      <a:pt x="0" y="11350"/>
                    </a:cubicBezTo>
                    <a:lnTo>
                      <a:pt x="2959" y="9821"/>
                    </a:lnTo>
                    <a:lnTo>
                      <a:pt x="781" y="15870"/>
                    </a:lnTo>
                    <a:cubicBezTo>
                      <a:pt x="1041" y="16065"/>
                      <a:pt x="1333" y="16228"/>
                      <a:pt x="1594" y="16390"/>
                    </a:cubicBezTo>
                    <a:cubicBezTo>
                      <a:pt x="1691" y="16423"/>
                      <a:pt x="1756" y="16488"/>
                      <a:pt x="1854" y="16520"/>
                    </a:cubicBezTo>
                    <a:cubicBezTo>
                      <a:pt x="1951" y="16585"/>
                      <a:pt x="2081" y="16650"/>
                      <a:pt x="2179" y="16715"/>
                    </a:cubicBezTo>
                    <a:cubicBezTo>
                      <a:pt x="2211" y="16715"/>
                      <a:pt x="2244" y="16748"/>
                      <a:pt x="2276" y="16748"/>
                    </a:cubicBezTo>
                    <a:cubicBezTo>
                      <a:pt x="2309" y="16780"/>
                      <a:pt x="2341" y="16780"/>
                      <a:pt x="2374" y="16813"/>
                    </a:cubicBezTo>
                    <a:cubicBezTo>
                      <a:pt x="2829" y="17041"/>
                      <a:pt x="3317" y="17268"/>
                      <a:pt x="3805" y="17496"/>
                    </a:cubicBezTo>
                    <a:cubicBezTo>
                      <a:pt x="3870" y="17496"/>
                      <a:pt x="3935" y="17528"/>
                      <a:pt x="4032" y="17561"/>
                    </a:cubicBezTo>
                    <a:cubicBezTo>
                      <a:pt x="4163" y="17593"/>
                      <a:pt x="4260" y="17626"/>
                      <a:pt x="4293" y="17659"/>
                    </a:cubicBezTo>
                    <a:cubicBezTo>
                      <a:pt x="4585" y="17789"/>
                      <a:pt x="4845" y="17886"/>
                      <a:pt x="5138" y="17984"/>
                    </a:cubicBezTo>
                    <a:cubicBezTo>
                      <a:pt x="5203" y="18016"/>
                      <a:pt x="5301" y="18016"/>
                      <a:pt x="5398" y="18049"/>
                    </a:cubicBezTo>
                    <a:cubicBezTo>
                      <a:pt x="7187" y="18602"/>
                      <a:pt x="9106" y="18927"/>
                      <a:pt x="11057" y="18927"/>
                    </a:cubicBezTo>
                    <a:cubicBezTo>
                      <a:pt x="11512" y="18927"/>
                      <a:pt x="11935" y="18927"/>
                      <a:pt x="12390" y="18862"/>
                    </a:cubicBezTo>
                    <a:cubicBezTo>
                      <a:pt x="12683" y="18862"/>
                      <a:pt x="12975" y="18829"/>
                      <a:pt x="13268" y="18797"/>
                    </a:cubicBezTo>
                    <a:cubicBezTo>
                      <a:pt x="13853" y="18732"/>
                      <a:pt x="14406" y="18634"/>
                      <a:pt x="14992" y="18537"/>
                    </a:cubicBezTo>
                    <a:cubicBezTo>
                      <a:pt x="17366" y="17463"/>
                      <a:pt x="19674" y="16195"/>
                      <a:pt x="21918" y="14797"/>
                    </a:cubicBezTo>
                    <a:cubicBezTo>
                      <a:pt x="22113" y="14667"/>
                      <a:pt x="22309" y="14537"/>
                      <a:pt x="22471" y="14407"/>
                    </a:cubicBezTo>
                    <a:cubicBezTo>
                      <a:pt x="23219" y="13951"/>
                      <a:pt x="23934" y="13463"/>
                      <a:pt x="24617" y="12943"/>
                    </a:cubicBezTo>
                    <a:lnTo>
                      <a:pt x="25300" y="12455"/>
                    </a:lnTo>
                    <a:cubicBezTo>
                      <a:pt x="25528" y="12195"/>
                      <a:pt x="25723" y="11935"/>
                      <a:pt x="25918" y="11675"/>
                    </a:cubicBezTo>
                    <a:cubicBezTo>
                      <a:pt x="25983" y="11610"/>
                      <a:pt x="26048" y="11545"/>
                      <a:pt x="26113" y="11447"/>
                    </a:cubicBezTo>
                    <a:cubicBezTo>
                      <a:pt x="26471" y="10992"/>
                      <a:pt x="26829" y="10472"/>
                      <a:pt x="27154" y="9951"/>
                    </a:cubicBezTo>
                    <a:cubicBezTo>
                      <a:pt x="27219" y="9821"/>
                      <a:pt x="27317" y="9691"/>
                      <a:pt x="27382" y="9529"/>
                    </a:cubicBezTo>
                    <a:cubicBezTo>
                      <a:pt x="27219" y="9106"/>
                      <a:pt x="26926" y="8423"/>
                      <a:pt x="26569" y="7708"/>
                    </a:cubicBezTo>
                    <a:cubicBezTo>
                      <a:pt x="26504" y="7545"/>
                      <a:pt x="26439" y="7415"/>
                      <a:pt x="26373" y="7252"/>
                    </a:cubicBezTo>
                    <a:cubicBezTo>
                      <a:pt x="25528" y="5529"/>
                      <a:pt x="24292" y="4033"/>
                      <a:pt x="22764" y="2895"/>
                    </a:cubicBezTo>
                    <a:cubicBezTo>
                      <a:pt x="22666" y="2797"/>
                      <a:pt x="22569" y="2765"/>
                      <a:pt x="22471" y="2667"/>
                    </a:cubicBezTo>
                    <a:cubicBezTo>
                      <a:pt x="21723" y="2114"/>
                      <a:pt x="20878" y="1659"/>
                      <a:pt x="19967" y="1269"/>
                    </a:cubicBezTo>
                    <a:cubicBezTo>
                      <a:pt x="19902" y="1236"/>
                      <a:pt x="19837" y="1236"/>
                      <a:pt x="19772" y="1204"/>
                    </a:cubicBezTo>
                    <a:cubicBezTo>
                      <a:pt x="19674" y="1139"/>
                      <a:pt x="19544" y="1106"/>
                      <a:pt x="19447" y="1074"/>
                    </a:cubicBezTo>
                    <a:lnTo>
                      <a:pt x="18406" y="716"/>
                    </a:lnTo>
                    <a:lnTo>
                      <a:pt x="18211" y="618"/>
                    </a:lnTo>
                    <a:lnTo>
                      <a:pt x="16683" y="98"/>
                    </a:lnTo>
                    <a:lnTo>
                      <a:pt x="16585" y="65"/>
                    </a:lnTo>
                    <a:lnTo>
                      <a:pt x="164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9"/>
              <p:cNvSpPr/>
              <p:nvPr/>
            </p:nvSpPr>
            <p:spPr>
              <a:xfrm>
                <a:off x="7422610" y="2458555"/>
                <a:ext cx="78213" cy="105903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115" fill="none" extrusionOk="0">
                    <a:moveTo>
                      <a:pt x="0" y="1"/>
                    </a:moveTo>
                    <a:lnTo>
                      <a:pt x="1561" y="2115"/>
                    </a:lnTo>
                  </a:path>
                </a:pathLst>
              </a:custGeom>
              <a:noFill/>
              <a:ln w="4875" cap="rnd" cmpd="sng">
                <a:solidFill>
                  <a:srgbClr val="0F2B48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9"/>
              <p:cNvSpPr/>
              <p:nvPr/>
            </p:nvSpPr>
            <p:spPr>
              <a:xfrm>
                <a:off x="7357466" y="3652107"/>
                <a:ext cx="843521" cy="711630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14212" extrusionOk="0">
                    <a:moveTo>
                      <a:pt x="13236" y="1"/>
                    </a:moveTo>
                    <a:lnTo>
                      <a:pt x="12163" y="1106"/>
                    </a:lnTo>
                    <a:lnTo>
                      <a:pt x="8260" y="5009"/>
                    </a:lnTo>
                    <a:lnTo>
                      <a:pt x="5659" y="7610"/>
                    </a:lnTo>
                    <a:lnTo>
                      <a:pt x="456" y="12846"/>
                    </a:lnTo>
                    <a:lnTo>
                      <a:pt x="0" y="13301"/>
                    </a:lnTo>
                    <a:lnTo>
                      <a:pt x="878" y="13626"/>
                    </a:lnTo>
                    <a:lnTo>
                      <a:pt x="2049" y="14017"/>
                    </a:lnTo>
                    <a:lnTo>
                      <a:pt x="2634" y="14212"/>
                    </a:lnTo>
                    <a:cubicBezTo>
                      <a:pt x="3025" y="14082"/>
                      <a:pt x="3382" y="13919"/>
                      <a:pt x="3773" y="13724"/>
                    </a:cubicBezTo>
                    <a:cubicBezTo>
                      <a:pt x="6147" y="12683"/>
                      <a:pt x="8488" y="11415"/>
                      <a:pt x="10699" y="9984"/>
                    </a:cubicBezTo>
                    <a:cubicBezTo>
                      <a:pt x="10894" y="9887"/>
                      <a:pt x="11090" y="9757"/>
                      <a:pt x="11252" y="9627"/>
                    </a:cubicBezTo>
                    <a:cubicBezTo>
                      <a:pt x="12000" y="9171"/>
                      <a:pt x="12715" y="8651"/>
                      <a:pt x="13398" y="8163"/>
                    </a:cubicBezTo>
                    <a:lnTo>
                      <a:pt x="14081" y="7675"/>
                    </a:lnTo>
                    <a:lnTo>
                      <a:pt x="15447" y="6667"/>
                    </a:lnTo>
                    <a:cubicBezTo>
                      <a:pt x="15935" y="6342"/>
                      <a:pt x="16390" y="5952"/>
                      <a:pt x="16845" y="5562"/>
                    </a:cubicBezTo>
                    <a:cubicBezTo>
                      <a:pt x="16748" y="5334"/>
                      <a:pt x="16650" y="5106"/>
                      <a:pt x="16520" y="4879"/>
                    </a:cubicBezTo>
                    <a:cubicBezTo>
                      <a:pt x="16098" y="4033"/>
                      <a:pt x="15642" y="3220"/>
                      <a:pt x="15187" y="2472"/>
                    </a:cubicBezTo>
                    <a:cubicBezTo>
                      <a:pt x="14569" y="1529"/>
                      <a:pt x="13919" y="684"/>
                      <a:pt x="13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9"/>
              <p:cNvSpPr/>
              <p:nvPr/>
            </p:nvSpPr>
            <p:spPr>
              <a:xfrm>
                <a:off x="6810332" y="3880082"/>
                <a:ext cx="190576" cy="60287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1204" extrusionOk="0">
                    <a:moveTo>
                      <a:pt x="196" y="1"/>
                    </a:moveTo>
                    <a:lnTo>
                      <a:pt x="1" y="1204"/>
                    </a:lnTo>
                    <a:cubicBezTo>
                      <a:pt x="651" y="846"/>
                      <a:pt x="1074" y="651"/>
                      <a:pt x="1074" y="651"/>
                    </a:cubicBezTo>
                    <a:lnTo>
                      <a:pt x="3806" y="98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2582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9"/>
              <p:cNvSpPr/>
              <p:nvPr/>
            </p:nvSpPr>
            <p:spPr>
              <a:xfrm>
                <a:off x="6823351" y="3884989"/>
                <a:ext cx="1099192" cy="664412"/>
              </a:xfrm>
              <a:custGeom>
                <a:avLst/>
                <a:gdLst/>
                <a:ahLst/>
                <a:cxnLst/>
                <a:rect l="l" t="t" r="r" b="b"/>
                <a:pathLst>
                  <a:path w="21952" h="13269" extrusionOk="0">
                    <a:moveTo>
                      <a:pt x="3838" y="0"/>
                    </a:moveTo>
                    <a:lnTo>
                      <a:pt x="2993" y="2959"/>
                    </a:lnTo>
                    <a:lnTo>
                      <a:pt x="1724" y="7317"/>
                    </a:lnTo>
                    <a:lnTo>
                      <a:pt x="1" y="13268"/>
                    </a:lnTo>
                    <a:cubicBezTo>
                      <a:pt x="391" y="13203"/>
                      <a:pt x="814" y="13138"/>
                      <a:pt x="1204" y="13073"/>
                    </a:cubicBezTo>
                    <a:cubicBezTo>
                      <a:pt x="2537" y="12878"/>
                      <a:pt x="3903" y="12585"/>
                      <a:pt x="5237" y="12260"/>
                    </a:cubicBezTo>
                    <a:cubicBezTo>
                      <a:pt x="7578" y="11675"/>
                      <a:pt x="9919" y="10927"/>
                      <a:pt x="12163" y="10049"/>
                    </a:cubicBezTo>
                    <a:cubicBezTo>
                      <a:pt x="12553" y="9886"/>
                      <a:pt x="12944" y="9756"/>
                      <a:pt x="13301" y="9593"/>
                    </a:cubicBezTo>
                    <a:cubicBezTo>
                      <a:pt x="13692" y="9431"/>
                      <a:pt x="14049" y="9268"/>
                      <a:pt x="14440" y="9106"/>
                    </a:cubicBezTo>
                    <a:cubicBezTo>
                      <a:pt x="16814" y="8032"/>
                      <a:pt x="19155" y="6764"/>
                      <a:pt x="21366" y="5366"/>
                    </a:cubicBezTo>
                    <a:cubicBezTo>
                      <a:pt x="21561" y="5236"/>
                      <a:pt x="21757" y="5106"/>
                      <a:pt x="21952" y="4976"/>
                    </a:cubicBezTo>
                    <a:cubicBezTo>
                      <a:pt x="21854" y="4293"/>
                      <a:pt x="21757" y="3642"/>
                      <a:pt x="21659" y="3057"/>
                    </a:cubicBezTo>
                    <a:cubicBezTo>
                      <a:pt x="21496" y="1724"/>
                      <a:pt x="21334" y="748"/>
                      <a:pt x="21301" y="520"/>
                    </a:cubicBezTo>
                    <a:cubicBezTo>
                      <a:pt x="21301" y="455"/>
                      <a:pt x="21301" y="423"/>
                      <a:pt x="21301" y="423"/>
                    </a:cubicBezTo>
                    <a:lnTo>
                      <a:pt x="18927" y="390"/>
                    </a:lnTo>
                    <a:lnTo>
                      <a:pt x="5497" y="33"/>
                    </a:lnTo>
                    <a:lnTo>
                      <a:pt x="38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9"/>
              <p:cNvSpPr/>
              <p:nvPr/>
            </p:nvSpPr>
            <p:spPr>
              <a:xfrm>
                <a:off x="7171850" y="2851014"/>
                <a:ext cx="63542" cy="84723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92" extrusionOk="0">
                    <a:moveTo>
                      <a:pt x="650" y="0"/>
                    </a:moveTo>
                    <a:cubicBezTo>
                      <a:pt x="293" y="0"/>
                      <a:pt x="0" y="358"/>
                      <a:pt x="0" y="846"/>
                    </a:cubicBezTo>
                    <a:cubicBezTo>
                      <a:pt x="0" y="1301"/>
                      <a:pt x="293" y="1691"/>
                      <a:pt x="650" y="1691"/>
                    </a:cubicBezTo>
                    <a:cubicBezTo>
                      <a:pt x="976" y="1691"/>
                      <a:pt x="1268" y="1301"/>
                      <a:pt x="1268" y="846"/>
                    </a:cubicBezTo>
                    <a:cubicBezTo>
                      <a:pt x="1268" y="358"/>
                      <a:pt x="976" y="0"/>
                      <a:pt x="6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9"/>
              <p:cNvSpPr/>
              <p:nvPr/>
            </p:nvSpPr>
            <p:spPr>
              <a:xfrm>
                <a:off x="5566298" y="1890294"/>
                <a:ext cx="1341793" cy="823993"/>
              </a:xfrm>
              <a:custGeom>
                <a:avLst/>
                <a:gdLst/>
                <a:ahLst/>
                <a:cxnLst/>
                <a:rect l="l" t="t" r="r" b="b"/>
                <a:pathLst>
                  <a:path w="26797" h="16456" extrusionOk="0">
                    <a:moveTo>
                      <a:pt x="7825" y="0"/>
                    </a:moveTo>
                    <a:cubicBezTo>
                      <a:pt x="7785" y="0"/>
                      <a:pt x="7747" y="0"/>
                      <a:pt x="7708" y="1"/>
                    </a:cubicBezTo>
                    <a:cubicBezTo>
                      <a:pt x="3318" y="1"/>
                      <a:pt x="1" y="3935"/>
                      <a:pt x="716" y="8261"/>
                    </a:cubicBezTo>
                    <a:cubicBezTo>
                      <a:pt x="846" y="8976"/>
                      <a:pt x="1106" y="9822"/>
                      <a:pt x="1432" y="10635"/>
                    </a:cubicBezTo>
                    <a:cubicBezTo>
                      <a:pt x="2537" y="13496"/>
                      <a:pt x="5074" y="15545"/>
                      <a:pt x="8098" y="16065"/>
                    </a:cubicBezTo>
                    <a:cubicBezTo>
                      <a:pt x="9837" y="16358"/>
                      <a:pt x="12172" y="16455"/>
                      <a:pt x="14526" y="16455"/>
                    </a:cubicBezTo>
                    <a:cubicBezTo>
                      <a:pt x="16355" y="16455"/>
                      <a:pt x="18194" y="16397"/>
                      <a:pt x="19773" y="16325"/>
                    </a:cubicBezTo>
                    <a:cubicBezTo>
                      <a:pt x="22472" y="16195"/>
                      <a:pt x="24813" y="14407"/>
                      <a:pt x="25691" y="11838"/>
                    </a:cubicBezTo>
                    <a:cubicBezTo>
                      <a:pt x="26244" y="10212"/>
                      <a:pt x="26732" y="8456"/>
                      <a:pt x="26764" y="7220"/>
                    </a:cubicBezTo>
                    <a:cubicBezTo>
                      <a:pt x="26797" y="5301"/>
                      <a:pt x="25529" y="3610"/>
                      <a:pt x="23708" y="3057"/>
                    </a:cubicBezTo>
                    <a:cubicBezTo>
                      <a:pt x="19677" y="1897"/>
                      <a:pt x="12448" y="0"/>
                      <a:pt x="78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9"/>
              <p:cNvSpPr/>
              <p:nvPr/>
            </p:nvSpPr>
            <p:spPr>
              <a:xfrm>
                <a:off x="6577498" y="2494406"/>
                <a:ext cx="364778" cy="361523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7220" extrusionOk="0">
                    <a:moveTo>
                      <a:pt x="4911" y="0"/>
                    </a:moveTo>
                    <a:lnTo>
                      <a:pt x="0" y="3675"/>
                    </a:lnTo>
                    <a:lnTo>
                      <a:pt x="7285" y="7220"/>
                    </a:lnTo>
                    <a:lnTo>
                      <a:pt x="7285" y="7220"/>
                    </a:lnTo>
                    <a:lnTo>
                      <a:pt x="49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9"/>
              <p:cNvSpPr/>
              <p:nvPr/>
            </p:nvSpPr>
            <p:spPr>
              <a:xfrm>
                <a:off x="5714510" y="2147561"/>
                <a:ext cx="887485" cy="392468"/>
              </a:xfrm>
              <a:custGeom>
                <a:avLst/>
                <a:gdLst/>
                <a:ahLst/>
                <a:cxnLst/>
                <a:rect l="l" t="t" r="r" b="b"/>
                <a:pathLst>
                  <a:path w="17724" h="7838" fill="none" extrusionOk="0">
                    <a:moveTo>
                      <a:pt x="1659" y="1"/>
                    </a:moveTo>
                    <a:cubicBezTo>
                      <a:pt x="1659" y="1"/>
                      <a:pt x="0" y="5334"/>
                      <a:pt x="4520" y="6602"/>
                    </a:cubicBezTo>
                    <a:cubicBezTo>
                      <a:pt x="9008" y="7838"/>
                      <a:pt x="9853" y="423"/>
                      <a:pt x="8162" y="1139"/>
                    </a:cubicBezTo>
                    <a:cubicBezTo>
                      <a:pt x="6504" y="1887"/>
                      <a:pt x="7349" y="7122"/>
                      <a:pt x="10894" y="6895"/>
                    </a:cubicBezTo>
                    <a:cubicBezTo>
                      <a:pt x="14471" y="6700"/>
                      <a:pt x="15512" y="814"/>
                      <a:pt x="14276" y="1334"/>
                    </a:cubicBezTo>
                    <a:cubicBezTo>
                      <a:pt x="13008" y="1854"/>
                      <a:pt x="13626" y="6472"/>
                      <a:pt x="17723" y="4293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9"/>
              <p:cNvSpPr/>
              <p:nvPr/>
            </p:nvSpPr>
            <p:spPr>
              <a:xfrm>
                <a:off x="7000855" y="3881735"/>
                <a:ext cx="16324" cy="330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6" extrusionOk="0">
                    <a:moveTo>
                      <a:pt x="326" y="0"/>
                    </a:moveTo>
                    <a:lnTo>
                      <a:pt x="1" y="65"/>
                    </a:lnTo>
                    <a:lnTo>
                      <a:pt x="293" y="65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2582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9"/>
              <p:cNvSpPr/>
              <p:nvPr/>
            </p:nvSpPr>
            <p:spPr>
              <a:xfrm>
                <a:off x="6673586" y="3769375"/>
                <a:ext cx="758849" cy="796303"/>
              </a:xfrm>
              <a:custGeom>
                <a:avLst/>
                <a:gdLst/>
                <a:ahLst/>
                <a:cxnLst/>
                <a:rect l="l" t="t" r="r" b="b"/>
                <a:pathLst>
                  <a:path w="15155" h="15903" extrusionOk="0">
                    <a:moveTo>
                      <a:pt x="6667" y="0"/>
                    </a:moveTo>
                    <a:lnTo>
                      <a:pt x="5789" y="1886"/>
                    </a:lnTo>
                    <a:lnTo>
                      <a:pt x="5593" y="2277"/>
                    </a:lnTo>
                    <a:lnTo>
                      <a:pt x="5561" y="2374"/>
                    </a:lnTo>
                    <a:lnTo>
                      <a:pt x="5496" y="2504"/>
                    </a:lnTo>
                    <a:lnTo>
                      <a:pt x="5398" y="2699"/>
                    </a:lnTo>
                    <a:lnTo>
                      <a:pt x="0" y="15902"/>
                    </a:lnTo>
                    <a:cubicBezTo>
                      <a:pt x="1008" y="15837"/>
                      <a:pt x="2016" y="15707"/>
                      <a:pt x="2992" y="15577"/>
                    </a:cubicBezTo>
                    <a:cubicBezTo>
                      <a:pt x="3382" y="15512"/>
                      <a:pt x="3772" y="15447"/>
                      <a:pt x="4163" y="15382"/>
                    </a:cubicBezTo>
                    <a:cubicBezTo>
                      <a:pt x="5528" y="15154"/>
                      <a:pt x="6862" y="14894"/>
                      <a:pt x="8228" y="14569"/>
                    </a:cubicBezTo>
                    <a:cubicBezTo>
                      <a:pt x="10569" y="13984"/>
                      <a:pt x="12878" y="13236"/>
                      <a:pt x="15154" y="12358"/>
                    </a:cubicBezTo>
                    <a:cubicBezTo>
                      <a:pt x="15057" y="12162"/>
                      <a:pt x="14927" y="11967"/>
                      <a:pt x="14829" y="11740"/>
                    </a:cubicBezTo>
                    <a:cubicBezTo>
                      <a:pt x="14731" y="11577"/>
                      <a:pt x="14634" y="11447"/>
                      <a:pt x="14536" y="11284"/>
                    </a:cubicBezTo>
                    <a:cubicBezTo>
                      <a:pt x="14406" y="11024"/>
                      <a:pt x="14276" y="10764"/>
                      <a:pt x="14114" y="10504"/>
                    </a:cubicBezTo>
                    <a:cubicBezTo>
                      <a:pt x="13203" y="9008"/>
                      <a:pt x="12162" y="7447"/>
                      <a:pt x="11154" y="6016"/>
                    </a:cubicBezTo>
                    <a:cubicBezTo>
                      <a:pt x="10211" y="4618"/>
                      <a:pt x="9268" y="3350"/>
                      <a:pt x="8488" y="2342"/>
                    </a:cubicBezTo>
                    <a:cubicBezTo>
                      <a:pt x="7415" y="911"/>
                      <a:pt x="6667" y="0"/>
                      <a:pt x="6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9"/>
              <p:cNvSpPr/>
              <p:nvPr/>
            </p:nvSpPr>
            <p:spPr>
              <a:xfrm>
                <a:off x="5654224" y="3437952"/>
                <a:ext cx="418556" cy="259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5178" extrusionOk="0">
                    <a:moveTo>
                      <a:pt x="5260" y="1"/>
                    </a:moveTo>
                    <a:cubicBezTo>
                      <a:pt x="5237" y="1"/>
                      <a:pt x="5218" y="6"/>
                      <a:pt x="5204" y="18"/>
                    </a:cubicBezTo>
                    <a:cubicBezTo>
                      <a:pt x="4879" y="245"/>
                      <a:pt x="5594" y="1318"/>
                      <a:pt x="5594" y="1318"/>
                    </a:cubicBezTo>
                    <a:cubicBezTo>
                      <a:pt x="5594" y="1318"/>
                      <a:pt x="2988" y="581"/>
                      <a:pt x="1987" y="581"/>
                    </a:cubicBezTo>
                    <a:cubicBezTo>
                      <a:pt x="1837" y="581"/>
                      <a:pt x="1723" y="597"/>
                      <a:pt x="1659" y="636"/>
                    </a:cubicBezTo>
                    <a:cubicBezTo>
                      <a:pt x="1171" y="896"/>
                      <a:pt x="2732" y="1611"/>
                      <a:pt x="2732" y="1611"/>
                    </a:cubicBezTo>
                    <a:cubicBezTo>
                      <a:pt x="2732" y="1611"/>
                      <a:pt x="1" y="1611"/>
                      <a:pt x="326" y="2034"/>
                    </a:cubicBezTo>
                    <a:cubicBezTo>
                      <a:pt x="684" y="2489"/>
                      <a:pt x="2310" y="2619"/>
                      <a:pt x="2310" y="2619"/>
                    </a:cubicBezTo>
                    <a:cubicBezTo>
                      <a:pt x="2310" y="2619"/>
                      <a:pt x="293" y="2782"/>
                      <a:pt x="456" y="3237"/>
                    </a:cubicBezTo>
                    <a:cubicBezTo>
                      <a:pt x="619" y="3725"/>
                      <a:pt x="2765" y="3888"/>
                      <a:pt x="2765" y="3888"/>
                    </a:cubicBezTo>
                    <a:cubicBezTo>
                      <a:pt x="2765" y="3888"/>
                      <a:pt x="1139" y="4408"/>
                      <a:pt x="1529" y="4635"/>
                    </a:cubicBezTo>
                    <a:cubicBezTo>
                      <a:pt x="1887" y="4831"/>
                      <a:pt x="5334" y="4896"/>
                      <a:pt x="6537" y="5156"/>
                    </a:cubicBezTo>
                    <a:cubicBezTo>
                      <a:pt x="6599" y="5171"/>
                      <a:pt x="6660" y="5177"/>
                      <a:pt x="6719" y="5177"/>
                    </a:cubicBezTo>
                    <a:cubicBezTo>
                      <a:pt x="7830" y="5177"/>
                      <a:pt x="8358" y="2684"/>
                      <a:pt x="8358" y="2684"/>
                    </a:cubicBezTo>
                    <a:cubicBezTo>
                      <a:pt x="8172" y="2560"/>
                      <a:pt x="5758" y="1"/>
                      <a:pt x="5260" y="1"/>
                    </a:cubicBezTo>
                    <a:close/>
                  </a:path>
                </a:pathLst>
              </a:custGeom>
              <a:solidFill>
                <a:srgbClr val="EF8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9"/>
              <p:cNvSpPr/>
              <p:nvPr/>
            </p:nvSpPr>
            <p:spPr>
              <a:xfrm>
                <a:off x="5932673" y="3534890"/>
                <a:ext cx="1042209" cy="526512"/>
              </a:xfrm>
              <a:custGeom>
                <a:avLst/>
                <a:gdLst/>
                <a:ahLst/>
                <a:cxnLst/>
                <a:rect l="l" t="t" r="r" b="b"/>
                <a:pathLst>
                  <a:path w="20814" h="10515" extrusionOk="0">
                    <a:moveTo>
                      <a:pt x="17106" y="0"/>
                    </a:moveTo>
                    <a:lnTo>
                      <a:pt x="10960" y="4098"/>
                    </a:lnTo>
                    <a:lnTo>
                      <a:pt x="2244" y="358"/>
                    </a:lnTo>
                    <a:lnTo>
                      <a:pt x="1" y="2147"/>
                    </a:lnTo>
                    <a:lnTo>
                      <a:pt x="8131" y="8911"/>
                    </a:lnTo>
                    <a:cubicBezTo>
                      <a:pt x="9381" y="9969"/>
                      <a:pt x="10939" y="10515"/>
                      <a:pt x="12515" y="10515"/>
                    </a:cubicBezTo>
                    <a:cubicBezTo>
                      <a:pt x="13602" y="10515"/>
                      <a:pt x="14698" y="10255"/>
                      <a:pt x="15708" y="9724"/>
                    </a:cubicBezTo>
                    <a:lnTo>
                      <a:pt x="17236" y="8911"/>
                    </a:lnTo>
                    <a:lnTo>
                      <a:pt x="20195" y="7382"/>
                    </a:lnTo>
                    <a:lnTo>
                      <a:pt x="20813" y="7057"/>
                    </a:lnTo>
                    <a:lnTo>
                      <a:pt x="20586" y="6569"/>
                    </a:lnTo>
                    <a:lnTo>
                      <a:pt x="20098" y="5691"/>
                    </a:lnTo>
                    <a:lnTo>
                      <a:pt x="17106" y="0"/>
                    </a:lnTo>
                    <a:close/>
                  </a:path>
                </a:pathLst>
              </a:custGeom>
              <a:solidFill>
                <a:srgbClr val="EF8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9"/>
              <p:cNvSpPr/>
              <p:nvPr/>
            </p:nvSpPr>
            <p:spPr>
              <a:xfrm>
                <a:off x="7857333" y="3894753"/>
                <a:ext cx="345300" cy="257323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139" extrusionOk="0">
                    <a:moveTo>
                      <a:pt x="6602" y="0"/>
                    </a:moveTo>
                    <a:lnTo>
                      <a:pt x="6537" y="33"/>
                    </a:lnTo>
                    <a:lnTo>
                      <a:pt x="5919" y="325"/>
                    </a:lnTo>
                    <a:lnTo>
                      <a:pt x="1009" y="2862"/>
                    </a:lnTo>
                    <a:lnTo>
                      <a:pt x="1" y="3382"/>
                    </a:lnTo>
                    <a:lnTo>
                      <a:pt x="716" y="5138"/>
                    </a:lnTo>
                    <a:cubicBezTo>
                      <a:pt x="911" y="5041"/>
                      <a:pt x="1107" y="4911"/>
                      <a:pt x="1269" y="4781"/>
                    </a:cubicBezTo>
                    <a:cubicBezTo>
                      <a:pt x="2017" y="4325"/>
                      <a:pt x="2732" y="3805"/>
                      <a:pt x="3415" y="3317"/>
                    </a:cubicBezTo>
                    <a:lnTo>
                      <a:pt x="4098" y="2829"/>
                    </a:lnTo>
                    <a:lnTo>
                      <a:pt x="5464" y="1821"/>
                    </a:lnTo>
                    <a:cubicBezTo>
                      <a:pt x="5952" y="1496"/>
                      <a:pt x="6407" y="1106"/>
                      <a:pt x="6862" y="716"/>
                    </a:cubicBezTo>
                    <a:lnTo>
                      <a:pt x="6895" y="71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9"/>
              <p:cNvSpPr/>
              <p:nvPr/>
            </p:nvSpPr>
            <p:spPr>
              <a:xfrm>
                <a:off x="6582355" y="3456729"/>
                <a:ext cx="475539" cy="604175"/>
              </a:xfrm>
              <a:custGeom>
                <a:avLst/>
                <a:gdLst/>
                <a:ahLst/>
                <a:cxnLst/>
                <a:rect l="l" t="t" r="r" b="b"/>
                <a:pathLst>
                  <a:path w="9497" h="12066" extrusionOk="0">
                    <a:moveTo>
                      <a:pt x="6277" y="0"/>
                    </a:moveTo>
                    <a:lnTo>
                      <a:pt x="359" y="2927"/>
                    </a:lnTo>
                    <a:cubicBezTo>
                      <a:pt x="1" y="6342"/>
                      <a:pt x="4098" y="12065"/>
                      <a:pt x="4098" y="12065"/>
                    </a:cubicBezTo>
                    <a:lnTo>
                      <a:pt x="9497" y="8911"/>
                    </a:lnTo>
                    <a:lnTo>
                      <a:pt x="62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9"/>
              <p:cNvSpPr/>
              <p:nvPr/>
            </p:nvSpPr>
            <p:spPr>
              <a:xfrm>
                <a:off x="7129490" y="3673287"/>
                <a:ext cx="452756" cy="560211"/>
              </a:xfrm>
              <a:custGeom>
                <a:avLst/>
                <a:gdLst/>
                <a:ahLst/>
                <a:cxnLst/>
                <a:rect l="l" t="t" r="r" b="b"/>
                <a:pathLst>
                  <a:path w="9042" h="11188" fill="none" extrusionOk="0">
                    <a:moveTo>
                      <a:pt x="9041" y="5594"/>
                    </a:moveTo>
                    <a:cubicBezTo>
                      <a:pt x="9041" y="8683"/>
                      <a:pt x="6992" y="11187"/>
                      <a:pt x="4521" y="11187"/>
                    </a:cubicBezTo>
                    <a:cubicBezTo>
                      <a:pt x="2017" y="11187"/>
                      <a:pt x="1" y="8683"/>
                      <a:pt x="1" y="5594"/>
                    </a:cubicBezTo>
                    <a:cubicBezTo>
                      <a:pt x="1" y="2505"/>
                      <a:pt x="2017" y="1"/>
                      <a:pt x="4521" y="1"/>
                    </a:cubicBezTo>
                    <a:cubicBezTo>
                      <a:pt x="6992" y="1"/>
                      <a:pt x="9041" y="2505"/>
                      <a:pt x="9041" y="559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9"/>
              <p:cNvSpPr/>
              <p:nvPr/>
            </p:nvSpPr>
            <p:spPr>
              <a:xfrm>
                <a:off x="7046470" y="3805176"/>
                <a:ext cx="649741" cy="418556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8359" fill="none" extrusionOk="0">
                    <a:moveTo>
                      <a:pt x="0" y="8358"/>
                    </a:moveTo>
                    <a:cubicBezTo>
                      <a:pt x="98" y="7903"/>
                      <a:pt x="3187" y="2179"/>
                      <a:pt x="5463" y="3480"/>
                    </a:cubicBezTo>
                    <a:cubicBezTo>
                      <a:pt x="7707" y="4781"/>
                      <a:pt x="8748" y="4879"/>
                      <a:pt x="8455" y="2440"/>
                    </a:cubicBezTo>
                    <a:cubicBezTo>
                      <a:pt x="8195" y="1"/>
                      <a:pt x="4228" y="3935"/>
                      <a:pt x="12975" y="4879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9"/>
              <p:cNvSpPr/>
              <p:nvPr/>
            </p:nvSpPr>
            <p:spPr>
              <a:xfrm>
                <a:off x="7810116" y="4021735"/>
                <a:ext cx="50523" cy="159631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3188" fill="none" extrusionOk="0">
                    <a:moveTo>
                      <a:pt x="1" y="1"/>
                    </a:moveTo>
                    <a:cubicBezTo>
                      <a:pt x="1" y="293"/>
                      <a:pt x="1009" y="3188"/>
                      <a:pt x="1009" y="3188"/>
                    </a:cubicBezTo>
                  </a:path>
                </a:pathLst>
              </a:custGeom>
              <a:noFill/>
              <a:ln w="4875" cap="rnd" cmpd="sng">
                <a:solidFill>
                  <a:srgbClr val="0F2B48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9"/>
              <p:cNvSpPr/>
              <p:nvPr/>
            </p:nvSpPr>
            <p:spPr>
              <a:xfrm>
                <a:off x="5795877" y="2956815"/>
                <a:ext cx="130339" cy="130339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603" extrusionOk="0">
                    <a:moveTo>
                      <a:pt x="1302" y="1"/>
                    </a:moveTo>
                    <a:cubicBezTo>
                      <a:pt x="586" y="1"/>
                      <a:pt x="1" y="586"/>
                      <a:pt x="1" y="1302"/>
                    </a:cubicBezTo>
                    <a:cubicBezTo>
                      <a:pt x="1" y="2017"/>
                      <a:pt x="586" y="2602"/>
                      <a:pt x="1302" y="2602"/>
                    </a:cubicBezTo>
                    <a:cubicBezTo>
                      <a:pt x="2017" y="2602"/>
                      <a:pt x="2603" y="2017"/>
                      <a:pt x="2603" y="1302"/>
                    </a:cubicBezTo>
                    <a:cubicBezTo>
                      <a:pt x="2603" y="586"/>
                      <a:pt x="2017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9"/>
              <p:cNvSpPr/>
              <p:nvPr/>
            </p:nvSpPr>
            <p:spPr>
              <a:xfrm>
                <a:off x="7137651" y="2309592"/>
                <a:ext cx="596964" cy="156827"/>
              </a:xfrm>
              <a:custGeom>
                <a:avLst/>
                <a:gdLst/>
                <a:ahLst/>
                <a:cxnLst/>
                <a:rect l="l" t="t" r="r" b="b"/>
                <a:pathLst>
                  <a:path w="11922" h="3132" extrusionOk="0">
                    <a:moveTo>
                      <a:pt x="5269" y="0"/>
                    </a:moveTo>
                    <a:cubicBezTo>
                      <a:pt x="1594" y="0"/>
                      <a:pt x="0" y="2911"/>
                      <a:pt x="0" y="2911"/>
                    </a:cubicBezTo>
                    <a:cubicBezTo>
                      <a:pt x="369" y="3064"/>
                      <a:pt x="999" y="3132"/>
                      <a:pt x="1760" y="3132"/>
                    </a:cubicBezTo>
                    <a:cubicBezTo>
                      <a:pt x="5368" y="3132"/>
                      <a:pt x="11922" y="1604"/>
                      <a:pt x="7545" y="342"/>
                    </a:cubicBezTo>
                    <a:cubicBezTo>
                      <a:pt x="6712" y="102"/>
                      <a:pt x="5954" y="0"/>
                      <a:pt x="5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9"/>
              <p:cNvSpPr/>
              <p:nvPr/>
            </p:nvSpPr>
            <p:spPr>
              <a:xfrm>
                <a:off x="8259560" y="2580679"/>
                <a:ext cx="114015" cy="114065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278" extrusionOk="0">
                    <a:moveTo>
                      <a:pt x="1138" y="1"/>
                    </a:moveTo>
                    <a:cubicBezTo>
                      <a:pt x="521" y="1"/>
                      <a:pt x="0" y="521"/>
                      <a:pt x="0" y="1139"/>
                    </a:cubicBezTo>
                    <a:cubicBezTo>
                      <a:pt x="0" y="1789"/>
                      <a:pt x="521" y="2277"/>
                      <a:pt x="1138" y="2277"/>
                    </a:cubicBezTo>
                    <a:cubicBezTo>
                      <a:pt x="1756" y="2277"/>
                      <a:pt x="2277" y="1789"/>
                      <a:pt x="2277" y="1139"/>
                    </a:cubicBezTo>
                    <a:cubicBezTo>
                      <a:pt x="2277" y="521"/>
                      <a:pt x="1756" y="1"/>
                      <a:pt x="1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9"/>
              <p:cNvSpPr/>
              <p:nvPr/>
            </p:nvSpPr>
            <p:spPr>
              <a:xfrm>
                <a:off x="7477939" y="2157325"/>
                <a:ext cx="55430" cy="239447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782" fill="none" extrusionOk="0">
                    <a:moveTo>
                      <a:pt x="814" y="1"/>
                    </a:moveTo>
                    <a:cubicBezTo>
                      <a:pt x="814" y="1"/>
                      <a:pt x="1" y="3350"/>
                      <a:pt x="1106" y="4781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9"/>
              <p:cNvSpPr/>
              <p:nvPr/>
            </p:nvSpPr>
            <p:spPr>
              <a:xfrm>
                <a:off x="7266286" y="2544878"/>
                <a:ext cx="268689" cy="224775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4489" fill="none" extrusionOk="0">
                    <a:moveTo>
                      <a:pt x="0" y="33"/>
                    </a:moveTo>
                    <a:cubicBezTo>
                      <a:pt x="195" y="0"/>
                      <a:pt x="2016" y="4488"/>
                      <a:pt x="5366" y="3968"/>
                    </a:cubicBezTo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miter lim="32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9" name="Google Shape;2869;p39"/>
            <p:cNvSpPr/>
            <p:nvPr/>
          </p:nvSpPr>
          <p:spPr>
            <a:xfrm>
              <a:off x="6338155" y="3030120"/>
              <a:ext cx="174252" cy="190576"/>
            </a:xfrm>
            <a:custGeom>
              <a:avLst/>
              <a:gdLst/>
              <a:ahLst/>
              <a:cxnLst/>
              <a:rect l="l" t="t" r="r" b="b"/>
              <a:pathLst>
                <a:path w="3480" h="3806" extrusionOk="0">
                  <a:moveTo>
                    <a:pt x="1724" y="521"/>
                  </a:moveTo>
                  <a:lnTo>
                    <a:pt x="2439" y="2407"/>
                  </a:lnTo>
                  <a:lnTo>
                    <a:pt x="1041" y="2407"/>
                  </a:lnTo>
                  <a:lnTo>
                    <a:pt x="1724" y="521"/>
                  </a:lnTo>
                  <a:close/>
                  <a:moveTo>
                    <a:pt x="1431" y="0"/>
                  </a:moveTo>
                  <a:lnTo>
                    <a:pt x="0" y="3805"/>
                  </a:lnTo>
                  <a:lnTo>
                    <a:pt x="520" y="3805"/>
                  </a:lnTo>
                  <a:lnTo>
                    <a:pt x="878" y="2829"/>
                  </a:lnTo>
                  <a:lnTo>
                    <a:pt x="2602" y="2829"/>
                  </a:lnTo>
                  <a:lnTo>
                    <a:pt x="2927" y="3805"/>
                  </a:lnTo>
                  <a:lnTo>
                    <a:pt x="3480" y="3805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9"/>
            <p:cNvSpPr/>
            <p:nvPr/>
          </p:nvSpPr>
          <p:spPr>
            <a:xfrm>
              <a:off x="7272795" y="1723223"/>
              <a:ext cx="148215" cy="193831"/>
            </a:xfrm>
            <a:custGeom>
              <a:avLst/>
              <a:gdLst/>
              <a:ahLst/>
              <a:cxnLst/>
              <a:rect l="l" t="t" r="r" b="b"/>
              <a:pathLst>
                <a:path w="2960" h="3871" extrusionOk="0">
                  <a:moveTo>
                    <a:pt x="0" y="1"/>
                  </a:moveTo>
                  <a:lnTo>
                    <a:pt x="0" y="3871"/>
                  </a:lnTo>
                  <a:lnTo>
                    <a:pt x="521" y="3871"/>
                  </a:lnTo>
                  <a:lnTo>
                    <a:pt x="521" y="2017"/>
                  </a:lnTo>
                  <a:lnTo>
                    <a:pt x="2439" y="2017"/>
                  </a:lnTo>
                  <a:lnTo>
                    <a:pt x="2439" y="3871"/>
                  </a:lnTo>
                  <a:lnTo>
                    <a:pt x="2960" y="3871"/>
                  </a:lnTo>
                  <a:lnTo>
                    <a:pt x="2960" y="1"/>
                  </a:lnTo>
                  <a:lnTo>
                    <a:pt x="2439" y="1"/>
                  </a:lnTo>
                  <a:lnTo>
                    <a:pt x="2439" y="1594"/>
                  </a:lnTo>
                  <a:lnTo>
                    <a:pt x="521" y="159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5436061" y="3993427"/>
              <a:ext cx="180762" cy="156326"/>
            </a:xfrm>
            <a:custGeom>
              <a:avLst/>
              <a:gdLst/>
              <a:ahLst/>
              <a:cxnLst/>
              <a:rect l="l" t="t" r="r" b="b"/>
              <a:pathLst>
                <a:path w="3610" h="3122" extrusionOk="0">
                  <a:moveTo>
                    <a:pt x="1789" y="0"/>
                  </a:moveTo>
                  <a:lnTo>
                    <a:pt x="911" y="1561"/>
                  </a:lnTo>
                  <a:lnTo>
                    <a:pt x="0" y="3122"/>
                  </a:lnTo>
                  <a:lnTo>
                    <a:pt x="3610" y="3122"/>
                  </a:lnTo>
                  <a:lnTo>
                    <a:pt x="2699" y="1561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8129273" y="2997523"/>
              <a:ext cx="122177" cy="120575"/>
            </a:xfrm>
            <a:custGeom>
              <a:avLst/>
              <a:gdLst/>
              <a:ahLst/>
              <a:cxnLst/>
              <a:rect l="l" t="t" r="r" b="b"/>
              <a:pathLst>
                <a:path w="2440" h="2408" extrusionOk="0">
                  <a:moveTo>
                    <a:pt x="1" y="1"/>
                  </a:moveTo>
                  <a:lnTo>
                    <a:pt x="1" y="2407"/>
                  </a:lnTo>
                  <a:lnTo>
                    <a:pt x="2440" y="2407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3" name="Google Shape;2873;p39"/>
          <p:cNvSpPr/>
          <p:nvPr/>
        </p:nvSpPr>
        <p:spPr>
          <a:xfrm>
            <a:off x="5193413" y="2526952"/>
            <a:ext cx="96139" cy="96139"/>
          </a:xfrm>
          <a:custGeom>
            <a:avLst/>
            <a:gdLst/>
            <a:ahLst/>
            <a:cxnLst/>
            <a:rect l="l" t="t" r="r" b="b"/>
            <a:pathLst>
              <a:path w="1920" h="1920" extrusionOk="0">
                <a:moveTo>
                  <a:pt x="1" y="1"/>
                </a:moveTo>
                <a:lnTo>
                  <a:pt x="1" y="1919"/>
                </a:lnTo>
                <a:lnTo>
                  <a:pt x="1919" y="1919"/>
                </a:lnTo>
                <a:lnTo>
                  <a:pt x="19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94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1839;p31">
            <a:extLst>
              <a:ext uri="{FF2B5EF4-FFF2-40B4-BE49-F238E27FC236}">
                <a16:creationId xmlns:a16="http://schemas.microsoft.com/office/drawing/2014/main" xmlns="" id="{5AC06FD2-F827-47DD-AFDA-98DDB1D98301}"/>
              </a:ext>
            </a:extLst>
          </p:cNvPr>
          <p:cNvSpPr/>
          <p:nvPr/>
        </p:nvSpPr>
        <p:spPr>
          <a:xfrm>
            <a:off x="895853" y="4203641"/>
            <a:ext cx="583958" cy="5839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1838;p31">
            <a:extLst>
              <a:ext uri="{FF2B5EF4-FFF2-40B4-BE49-F238E27FC236}">
                <a16:creationId xmlns:a16="http://schemas.microsoft.com/office/drawing/2014/main" xmlns="" id="{A477A8CF-2896-4167-9A78-BC7F6A14AA18}"/>
              </a:ext>
            </a:extLst>
          </p:cNvPr>
          <p:cNvSpPr/>
          <p:nvPr/>
        </p:nvSpPr>
        <p:spPr>
          <a:xfrm>
            <a:off x="3332135" y="3430762"/>
            <a:ext cx="583958" cy="58395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1840;p31">
            <a:extLst>
              <a:ext uri="{FF2B5EF4-FFF2-40B4-BE49-F238E27FC236}">
                <a16:creationId xmlns:a16="http://schemas.microsoft.com/office/drawing/2014/main" xmlns="" id="{8566CB7B-EA21-444E-9648-C51D51160D93}"/>
              </a:ext>
            </a:extLst>
          </p:cNvPr>
          <p:cNvSpPr/>
          <p:nvPr/>
        </p:nvSpPr>
        <p:spPr>
          <a:xfrm>
            <a:off x="873246" y="3430762"/>
            <a:ext cx="583958" cy="5839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圖片 1">
            <a:extLst>
              <a:ext uri="{FF2B5EF4-FFF2-40B4-BE49-F238E27FC236}">
                <a16:creationId xmlns:a16="http://schemas.microsoft.com/office/drawing/2014/main" xmlns="" id="{44513E37-C542-4B60-97FE-54A739B51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29299" b="15848"/>
          <a:stretch/>
        </p:blipFill>
        <p:spPr bwMode="auto">
          <a:xfrm>
            <a:off x="342232" y="888383"/>
            <a:ext cx="8500101" cy="22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0" name="Google Shape;960;p2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三、行蹤說明</a:t>
            </a:r>
            <a:endParaRPr dirty="0"/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xmlns="" id="{9E1B0975-4335-4A49-AFC4-457031439DF1}"/>
              </a:ext>
            </a:extLst>
          </p:cNvPr>
          <p:cNvSpPr/>
          <p:nvPr/>
        </p:nvSpPr>
        <p:spPr>
          <a:xfrm>
            <a:off x="1619583" y="1333732"/>
            <a:ext cx="1939657" cy="17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5" name="Google Shape;4260;p48">
            <a:extLst>
              <a:ext uri="{FF2B5EF4-FFF2-40B4-BE49-F238E27FC236}">
                <a16:creationId xmlns:a16="http://schemas.microsoft.com/office/drawing/2014/main" xmlns="" id="{92E879E3-027B-40D0-A9E3-7E4058FE28E0}"/>
              </a:ext>
            </a:extLst>
          </p:cNvPr>
          <p:cNvGrpSpPr/>
          <p:nvPr/>
        </p:nvGrpSpPr>
        <p:grpSpPr>
          <a:xfrm>
            <a:off x="993610" y="4342717"/>
            <a:ext cx="365739" cy="305806"/>
            <a:chOff x="11736900" y="2691100"/>
            <a:chExt cx="558550" cy="469100"/>
          </a:xfrm>
        </p:grpSpPr>
        <p:sp>
          <p:nvSpPr>
            <p:cNvPr id="296" name="Google Shape;4261;p48">
              <a:extLst>
                <a:ext uri="{FF2B5EF4-FFF2-40B4-BE49-F238E27FC236}">
                  <a16:creationId xmlns:a16="http://schemas.microsoft.com/office/drawing/2014/main" xmlns="" id="{C02E5439-542E-4C2D-B3EF-61A73D68F951}"/>
                </a:ext>
              </a:extLst>
            </p:cNvPr>
            <p:cNvSpPr/>
            <p:nvPr/>
          </p:nvSpPr>
          <p:spPr>
            <a:xfrm>
              <a:off x="12092975" y="2791900"/>
              <a:ext cx="194325" cy="295950"/>
            </a:xfrm>
            <a:custGeom>
              <a:avLst/>
              <a:gdLst/>
              <a:ahLst/>
              <a:cxnLst/>
              <a:rect l="l" t="t" r="r" b="b"/>
              <a:pathLst>
                <a:path w="7773" h="11838" extrusionOk="0">
                  <a:moveTo>
                    <a:pt x="2602" y="1"/>
                  </a:moveTo>
                  <a:lnTo>
                    <a:pt x="1" y="8781"/>
                  </a:lnTo>
                  <a:lnTo>
                    <a:pt x="163" y="8976"/>
                  </a:lnTo>
                  <a:cubicBezTo>
                    <a:pt x="911" y="10017"/>
                    <a:pt x="1724" y="10927"/>
                    <a:pt x="2244" y="11512"/>
                  </a:cubicBezTo>
                  <a:cubicBezTo>
                    <a:pt x="2440" y="11740"/>
                    <a:pt x="2700" y="11838"/>
                    <a:pt x="2992" y="11838"/>
                  </a:cubicBezTo>
                  <a:cubicBezTo>
                    <a:pt x="3285" y="11838"/>
                    <a:pt x="3545" y="11740"/>
                    <a:pt x="3740" y="11512"/>
                  </a:cubicBezTo>
                  <a:cubicBezTo>
                    <a:pt x="5236" y="9854"/>
                    <a:pt x="7773" y="6732"/>
                    <a:pt x="7773" y="4813"/>
                  </a:cubicBezTo>
                  <a:cubicBezTo>
                    <a:pt x="7773" y="3545"/>
                    <a:pt x="7318" y="2342"/>
                    <a:pt x="6407" y="1464"/>
                  </a:cubicBezTo>
                  <a:cubicBezTo>
                    <a:pt x="5529" y="553"/>
                    <a:pt x="4358" y="33"/>
                    <a:pt x="3123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262;p48">
              <a:extLst>
                <a:ext uri="{FF2B5EF4-FFF2-40B4-BE49-F238E27FC236}">
                  <a16:creationId xmlns:a16="http://schemas.microsoft.com/office/drawing/2014/main" xmlns="" id="{26893AA5-9E08-4880-BF32-A5B180C0EA82}"/>
                </a:ext>
              </a:extLst>
            </p:cNvPr>
            <p:cNvSpPr/>
            <p:nvPr/>
          </p:nvSpPr>
          <p:spPr>
            <a:xfrm>
              <a:off x="12092975" y="2791900"/>
              <a:ext cx="114650" cy="243925"/>
            </a:xfrm>
            <a:custGeom>
              <a:avLst/>
              <a:gdLst/>
              <a:ahLst/>
              <a:cxnLst/>
              <a:rect l="l" t="t" r="r" b="b"/>
              <a:pathLst>
                <a:path w="4586" h="9757" extrusionOk="0">
                  <a:moveTo>
                    <a:pt x="2602" y="1"/>
                  </a:moveTo>
                  <a:lnTo>
                    <a:pt x="1" y="8781"/>
                  </a:lnTo>
                  <a:lnTo>
                    <a:pt x="163" y="8976"/>
                  </a:lnTo>
                  <a:cubicBezTo>
                    <a:pt x="358" y="9269"/>
                    <a:pt x="553" y="9529"/>
                    <a:pt x="781" y="9756"/>
                  </a:cubicBezTo>
                  <a:cubicBezTo>
                    <a:pt x="944" y="9529"/>
                    <a:pt x="1139" y="9269"/>
                    <a:pt x="1334" y="9008"/>
                  </a:cubicBezTo>
                  <a:cubicBezTo>
                    <a:pt x="3480" y="6082"/>
                    <a:pt x="4586" y="3805"/>
                    <a:pt x="4586" y="2179"/>
                  </a:cubicBezTo>
                  <a:cubicBezTo>
                    <a:pt x="4586" y="1496"/>
                    <a:pt x="4488" y="814"/>
                    <a:pt x="4326" y="196"/>
                  </a:cubicBezTo>
                  <a:cubicBezTo>
                    <a:pt x="3936" y="66"/>
                    <a:pt x="3545" y="1"/>
                    <a:pt x="3123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263;p48">
              <a:extLst>
                <a:ext uri="{FF2B5EF4-FFF2-40B4-BE49-F238E27FC236}">
                  <a16:creationId xmlns:a16="http://schemas.microsoft.com/office/drawing/2014/main" xmlns="" id="{A0829B5C-1B7E-4683-9233-A77CB4911679}"/>
                </a:ext>
              </a:extLst>
            </p:cNvPr>
            <p:cNvSpPr/>
            <p:nvPr/>
          </p:nvSpPr>
          <p:spPr>
            <a:xfrm>
              <a:off x="12127125" y="2840675"/>
              <a:ext cx="114650" cy="171725"/>
            </a:xfrm>
            <a:custGeom>
              <a:avLst/>
              <a:gdLst/>
              <a:ahLst/>
              <a:cxnLst/>
              <a:rect l="l" t="t" r="r" b="b"/>
              <a:pathLst>
                <a:path w="4586" h="6869" extrusionOk="0">
                  <a:moveTo>
                    <a:pt x="1757" y="1"/>
                  </a:moveTo>
                  <a:lnTo>
                    <a:pt x="1789" y="423"/>
                  </a:lnTo>
                  <a:cubicBezTo>
                    <a:pt x="1789" y="488"/>
                    <a:pt x="1789" y="554"/>
                    <a:pt x="1789" y="619"/>
                  </a:cubicBezTo>
                  <a:cubicBezTo>
                    <a:pt x="1789" y="1627"/>
                    <a:pt x="1236" y="2960"/>
                    <a:pt x="196" y="4651"/>
                  </a:cubicBezTo>
                  <a:lnTo>
                    <a:pt x="0" y="4944"/>
                  </a:lnTo>
                  <a:lnTo>
                    <a:pt x="293" y="5139"/>
                  </a:lnTo>
                  <a:cubicBezTo>
                    <a:pt x="748" y="5431"/>
                    <a:pt x="1269" y="5594"/>
                    <a:pt x="1789" y="5594"/>
                  </a:cubicBezTo>
                  <a:cubicBezTo>
                    <a:pt x="2017" y="5594"/>
                    <a:pt x="2244" y="5562"/>
                    <a:pt x="2472" y="5496"/>
                  </a:cubicBezTo>
                  <a:lnTo>
                    <a:pt x="2472" y="5496"/>
                  </a:lnTo>
                  <a:cubicBezTo>
                    <a:pt x="2472" y="5692"/>
                    <a:pt x="2439" y="5854"/>
                    <a:pt x="2407" y="6049"/>
                  </a:cubicBezTo>
                  <a:lnTo>
                    <a:pt x="2244" y="6667"/>
                  </a:lnTo>
                  <a:cubicBezTo>
                    <a:pt x="2221" y="6785"/>
                    <a:pt x="2300" y="6869"/>
                    <a:pt x="2394" y="6869"/>
                  </a:cubicBezTo>
                  <a:cubicBezTo>
                    <a:pt x="2430" y="6869"/>
                    <a:pt x="2469" y="6857"/>
                    <a:pt x="2504" y="6830"/>
                  </a:cubicBezTo>
                  <a:lnTo>
                    <a:pt x="2992" y="6375"/>
                  </a:lnTo>
                  <a:cubicBezTo>
                    <a:pt x="3252" y="6114"/>
                    <a:pt x="3480" y="5757"/>
                    <a:pt x="3578" y="5334"/>
                  </a:cubicBezTo>
                  <a:cubicBezTo>
                    <a:pt x="3643" y="5171"/>
                    <a:pt x="3675" y="5009"/>
                    <a:pt x="3675" y="4846"/>
                  </a:cubicBezTo>
                  <a:cubicBezTo>
                    <a:pt x="4261" y="4326"/>
                    <a:pt x="4586" y="3578"/>
                    <a:pt x="4586" y="2797"/>
                  </a:cubicBezTo>
                  <a:cubicBezTo>
                    <a:pt x="4586" y="1432"/>
                    <a:pt x="3545" y="228"/>
                    <a:pt x="2179" y="66"/>
                  </a:cubicBezTo>
                  <a:lnTo>
                    <a:pt x="1757" y="1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264;p48">
              <a:extLst>
                <a:ext uri="{FF2B5EF4-FFF2-40B4-BE49-F238E27FC236}">
                  <a16:creationId xmlns:a16="http://schemas.microsoft.com/office/drawing/2014/main" xmlns="" id="{89D8F28A-BF86-45ED-B2F4-7EBC3FDB594B}"/>
                </a:ext>
              </a:extLst>
            </p:cNvPr>
            <p:cNvSpPr/>
            <p:nvPr/>
          </p:nvSpPr>
          <p:spPr>
            <a:xfrm>
              <a:off x="12171025" y="2840675"/>
              <a:ext cx="70750" cy="162625"/>
            </a:xfrm>
            <a:custGeom>
              <a:avLst/>
              <a:gdLst/>
              <a:ahLst/>
              <a:cxnLst/>
              <a:rect l="l" t="t" r="r" b="b"/>
              <a:pathLst>
                <a:path w="2830" h="6505" extrusionOk="0">
                  <a:moveTo>
                    <a:pt x="1" y="1"/>
                  </a:moveTo>
                  <a:lnTo>
                    <a:pt x="1" y="423"/>
                  </a:lnTo>
                  <a:cubicBezTo>
                    <a:pt x="33" y="488"/>
                    <a:pt x="33" y="554"/>
                    <a:pt x="33" y="586"/>
                  </a:cubicBezTo>
                  <a:cubicBezTo>
                    <a:pt x="1366" y="814"/>
                    <a:pt x="2342" y="1984"/>
                    <a:pt x="2342" y="3318"/>
                  </a:cubicBezTo>
                  <a:cubicBezTo>
                    <a:pt x="2342" y="4098"/>
                    <a:pt x="2017" y="4846"/>
                    <a:pt x="1464" y="5366"/>
                  </a:cubicBezTo>
                  <a:cubicBezTo>
                    <a:pt x="1431" y="5529"/>
                    <a:pt x="1399" y="5692"/>
                    <a:pt x="1366" y="5854"/>
                  </a:cubicBezTo>
                  <a:cubicBezTo>
                    <a:pt x="1301" y="6082"/>
                    <a:pt x="1204" y="6309"/>
                    <a:pt x="1106" y="6505"/>
                  </a:cubicBezTo>
                  <a:lnTo>
                    <a:pt x="1236" y="6375"/>
                  </a:lnTo>
                  <a:cubicBezTo>
                    <a:pt x="1496" y="6114"/>
                    <a:pt x="1724" y="5757"/>
                    <a:pt x="1822" y="5334"/>
                  </a:cubicBezTo>
                  <a:cubicBezTo>
                    <a:pt x="1887" y="5171"/>
                    <a:pt x="1919" y="5009"/>
                    <a:pt x="1919" y="4846"/>
                  </a:cubicBezTo>
                  <a:cubicBezTo>
                    <a:pt x="2472" y="4326"/>
                    <a:pt x="2797" y="3578"/>
                    <a:pt x="2797" y="2797"/>
                  </a:cubicBezTo>
                  <a:cubicBezTo>
                    <a:pt x="2830" y="1432"/>
                    <a:pt x="1789" y="228"/>
                    <a:pt x="423" y="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265;p48">
              <a:extLst>
                <a:ext uri="{FF2B5EF4-FFF2-40B4-BE49-F238E27FC236}">
                  <a16:creationId xmlns:a16="http://schemas.microsoft.com/office/drawing/2014/main" xmlns="" id="{5E519C69-0E6F-4B75-AEEF-D2728A77004C}"/>
                </a:ext>
              </a:extLst>
            </p:cNvPr>
            <p:cNvSpPr/>
            <p:nvPr/>
          </p:nvSpPr>
          <p:spPr>
            <a:xfrm>
              <a:off x="11745025" y="2791100"/>
              <a:ext cx="207325" cy="296750"/>
            </a:xfrm>
            <a:custGeom>
              <a:avLst/>
              <a:gdLst/>
              <a:ahLst/>
              <a:cxnLst/>
              <a:rect l="l" t="t" r="r" b="b"/>
              <a:pathLst>
                <a:path w="8293" h="11870" extrusionOk="0">
                  <a:moveTo>
                    <a:pt x="5073" y="0"/>
                  </a:moveTo>
                  <a:lnTo>
                    <a:pt x="4553" y="33"/>
                  </a:lnTo>
                  <a:cubicBezTo>
                    <a:pt x="3350" y="98"/>
                    <a:pt x="2179" y="618"/>
                    <a:pt x="1334" y="1528"/>
                  </a:cubicBezTo>
                  <a:cubicBezTo>
                    <a:pt x="456" y="2406"/>
                    <a:pt x="0" y="3577"/>
                    <a:pt x="0" y="4813"/>
                  </a:cubicBezTo>
                  <a:cubicBezTo>
                    <a:pt x="0" y="6764"/>
                    <a:pt x="2537" y="9886"/>
                    <a:pt x="4033" y="11544"/>
                  </a:cubicBezTo>
                  <a:cubicBezTo>
                    <a:pt x="4228" y="11772"/>
                    <a:pt x="4488" y="11870"/>
                    <a:pt x="4781" y="11870"/>
                  </a:cubicBezTo>
                  <a:cubicBezTo>
                    <a:pt x="5073" y="11870"/>
                    <a:pt x="5333" y="11772"/>
                    <a:pt x="5529" y="11544"/>
                  </a:cubicBezTo>
                  <a:cubicBezTo>
                    <a:pt x="6049" y="10959"/>
                    <a:pt x="6829" y="10081"/>
                    <a:pt x="7577" y="9073"/>
                  </a:cubicBezTo>
                  <a:lnTo>
                    <a:pt x="7707" y="8845"/>
                  </a:lnTo>
                  <a:lnTo>
                    <a:pt x="8293" y="8032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266;p48">
              <a:extLst>
                <a:ext uri="{FF2B5EF4-FFF2-40B4-BE49-F238E27FC236}">
                  <a16:creationId xmlns:a16="http://schemas.microsoft.com/office/drawing/2014/main" xmlns="" id="{426270E0-0EF0-4DF3-8329-8A730D8753DE}"/>
                </a:ext>
              </a:extLst>
            </p:cNvPr>
            <p:cNvSpPr/>
            <p:nvPr/>
          </p:nvSpPr>
          <p:spPr>
            <a:xfrm>
              <a:off x="11823075" y="2791100"/>
              <a:ext cx="129275" cy="246350"/>
            </a:xfrm>
            <a:custGeom>
              <a:avLst/>
              <a:gdLst/>
              <a:ahLst/>
              <a:cxnLst/>
              <a:rect l="l" t="t" r="r" b="b"/>
              <a:pathLst>
                <a:path w="5171" h="9854" extrusionOk="0">
                  <a:moveTo>
                    <a:pt x="1951" y="0"/>
                  </a:moveTo>
                  <a:lnTo>
                    <a:pt x="1464" y="33"/>
                  </a:lnTo>
                  <a:cubicBezTo>
                    <a:pt x="1041" y="65"/>
                    <a:pt x="651" y="130"/>
                    <a:pt x="260" y="260"/>
                  </a:cubicBezTo>
                  <a:cubicBezTo>
                    <a:pt x="98" y="878"/>
                    <a:pt x="0" y="1528"/>
                    <a:pt x="0" y="2211"/>
                  </a:cubicBezTo>
                  <a:cubicBezTo>
                    <a:pt x="0" y="3837"/>
                    <a:pt x="1073" y="6114"/>
                    <a:pt x="3220" y="9040"/>
                  </a:cubicBezTo>
                  <a:cubicBezTo>
                    <a:pt x="3447" y="9301"/>
                    <a:pt x="3642" y="9593"/>
                    <a:pt x="3837" y="9853"/>
                  </a:cubicBezTo>
                  <a:cubicBezTo>
                    <a:pt x="4065" y="9593"/>
                    <a:pt x="4260" y="9333"/>
                    <a:pt x="4455" y="9073"/>
                  </a:cubicBezTo>
                  <a:lnTo>
                    <a:pt x="4618" y="8845"/>
                  </a:lnTo>
                  <a:lnTo>
                    <a:pt x="5171" y="8032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267;p48">
              <a:extLst>
                <a:ext uri="{FF2B5EF4-FFF2-40B4-BE49-F238E27FC236}">
                  <a16:creationId xmlns:a16="http://schemas.microsoft.com/office/drawing/2014/main" xmlns="" id="{C7327857-2C7B-4E1A-9D5F-89815259C545}"/>
                </a:ext>
              </a:extLst>
            </p:cNvPr>
            <p:cNvSpPr/>
            <p:nvPr/>
          </p:nvSpPr>
          <p:spPr>
            <a:xfrm>
              <a:off x="11795425" y="2840675"/>
              <a:ext cx="114650" cy="170450"/>
            </a:xfrm>
            <a:custGeom>
              <a:avLst/>
              <a:gdLst/>
              <a:ahLst/>
              <a:cxnLst/>
              <a:rect l="l" t="t" r="r" b="b"/>
              <a:pathLst>
                <a:path w="4586" h="6818" extrusionOk="0">
                  <a:moveTo>
                    <a:pt x="2537" y="1"/>
                  </a:moveTo>
                  <a:lnTo>
                    <a:pt x="2114" y="131"/>
                  </a:lnTo>
                  <a:cubicBezTo>
                    <a:pt x="878" y="423"/>
                    <a:pt x="0" y="1529"/>
                    <a:pt x="0" y="2797"/>
                  </a:cubicBezTo>
                  <a:cubicBezTo>
                    <a:pt x="0" y="4326"/>
                    <a:pt x="1236" y="5594"/>
                    <a:pt x="2765" y="5594"/>
                  </a:cubicBezTo>
                  <a:cubicBezTo>
                    <a:pt x="2992" y="5594"/>
                    <a:pt x="3220" y="5562"/>
                    <a:pt x="3448" y="5496"/>
                  </a:cubicBezTo>
                  <a:lnTo>
                    <a:pt x="3448" y="5496"/>
                  </a:lnTo>
                  <a:cubicBezTo>
                    <a:pt x="3448" y="5692"/>
                    <a:pt x="3415" y="5854"/>
                    <a:pt x="3382" y="6049"/>
                  </a:cubicBezTo>
                  <a:lnTo>
                    <a:pt x="3252" y="6602"/>
                  </a:lnTo>
                  <a:cubicBezTo>
                    <a:pt x="3206" y="6718"/>
                    <a:pt x="3309" y="6818"/>
                    <a:pt x="3419" y="6818"/>
                  </a:cubicBezTo>
                  <a:cubicBezTo>
                    <a:pt x="3463" y="6818"/>
                    <a:pt x="3508" y="6802"/>
                    <a:pt x="3545" y="6765"/>
                  </a:cubicBezTo>
                  <a:lnTo>
                    <a:pt x="3968" y="6375"/>
                  </a:lnTo>
                  <a:cubicBezTo>
                    <a:pt x="4195" y="6147"/>
                    <a:pt x="4391" y="5854"/>
                    <a:pt x="4521" y="5496"/>
                  </a:cubicBezTo>
                  <a:lnTo>
                    <a:pt x="4586" y="5334"/>
                  </a:lnTo>
                  <a:lnTo>
                    <a:pt x="4488" y="5171"/>
                  </a:lnTo>
                  <a:cubicBezTo>
                    <a:pt x="3187" y="3253"/>
                    <a:pt x="2537" y="1724"/>
                    <a:pt x="2537" y="619"/>
                  </a:cubicBezTo>
                  <a:lnTo>
                    <a:pt x="2537" y="456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268;p48">
              <a:extLst>
                <a:ext uri="{FF2B5EF4-FFF2-40B4-BE49-F238E27FC236}">
                  <a16:creationId xmlns:a16="http://schemas.microsoft.com/office/drawing/2014/main" xmlns="" id="{0E1F1592-5CB5-4683-9837-D448C62E4B0E}"/>
                </a:ext>
              </a:extLst>
            </p:cNvPr>
            <p:cNvSpPr/>
            <p:nvPr/>
          </p:nvSpPr>
          <p:spPr>
            <a:xfrm>
              <a:off x="11795425" y="2840675"/>
              <a:ext cx="63425" cy="132550"/>
            </a:xfrm>
            <a:custGeom>
              <a:avLst/>
              <a:gdLst/>
              <a:ahLst/>
              <a:cxnLst/>
              <a:rect l="l" t="t" r="r" b="b"/>
              <a:pathLst>
                <a:path w="2537" h="5302" extrusionOk="0">
                  <a:moveTo>
                    <a:pt x="2537" y="1"/>
                  </a:moveTo>
                  <a:lnTo>
                    <a:pt x="2114" y="131"/>
                  </a:lnTo>
                  <a:cubicBezTo>
                    <a:pt x="878" y="423"/>
                    <a:pt x="0" y="1529"/>
                    <a:pt x="0" y="2797"/>
                  </a:cubicBezTo>
                  <a:cubicBezTo>
                    <a:pt x="0" y="3903"/>
                    <a:pt x="618" y="4846"/>
                    <a:pt x="1529" y="5301"/>
                  </a:cubicBezTo>
                  <a:cubicBezTo>
                    <a:pt x="1041" y="4781"/>
                    <a:pt x="716" y="4066"/>
                    <a:pt x="716" y="3318"/>
                  </a:cubicBezTo>
                  <a:cubicBezTo>
                    <a:pt x="716" y="2114"/>
                    <a:pt x="1431" y="1074"/>
                    <a:pt x="2537" y="684"/>
                  </a:cubicBezTo>
                  <a:lnTo>
                    <a:pt x="2537" y="619"/>
                  </a:lnTo>
                  <a:lnTo>
                    <a:pt x="2537" y="456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269;p48">
              <a:extLst>
                <a:ext uri="{FF2B5EF4-FFF2-40B4-BE49-F238E27FC236}">
                  <a16:creationId xmlns:a16="http://schemas.microsoft.com/office/drawing/2014/main" xmlns="" id="{B5FC14B1-7775-4601-868F-D5532D0454A6}"/>
                </a:ext>
              </a:extLst>
            </p:cNvPr>
            <p:cNvSpPr/>
            <p:nvPr/>
          </p:nvSpPr>
          <p:spPr>
            <a:xfrm>
              <a:off x="11858025" y="2698400"/>
              <a:ext cx="314650" cy="400025"/>
            </a:xfrm>
            <a:custGeom>
              <a:avLst/>
              <a:gdLst/>
              <a:ahLst/>
              <a:cxnLst/>
              <a:rect l="l" t="t" r="r" b="b"/>
              <a:pathLst>
                <a:path w="12586" h="16001" extrusionOk="0">
                  <a:moveTo>
                    <a:pt x="6277" y="1"/>
                  </a:moveTo>
                  <a:cubicBezTo>
                    <a:pt x="2797" y="1"/>
                    <a:pt x="0" y="2830"/>
                    <a:pt x="0" y="6310"/>
                  </a:cubicBezTo>
                  <a:cubicBezTo>
                    <a:pt x="0" y="7643"/>
                    <a:pt x="878" y="9496"/>
                    <a:pt x="2635" y="11870"/>
                  </a:cubicBezTo>
                  <a:cubicBezTo>
                    <a:pt x="4000" y="13724"/>
                    <a:pt x="5431" y="15285"/>
                    <a:pt x="5984" y="15870"/>
                  </a:cubicBezTo>
                  <a:cubicBezTo>
                    <a:pt x="6082" y="15935"/>
                    <a:pt x="6179" y="16000"/>
                    <a:pt x="6277" y="16000"/>
                  </a:cubicBezTo>
                  <a:cubicBezTo>
                    <a:pt x="6407" y="16000"/>
                    <a:pt x="6504" y="15935"/>
                    <a:pt x="6602" y="15870"/>
                  </a:cubicBezTo>
                  <a:cubicBezTo>
                    <a:pt x="7155" y="15285"/>
                    <a:pt x="8586" y="13692"/>
                    <a:pt x="9951" y="11870"/>
                  </a:cubicBezTo>
                  <a:cubicBezTo>
                    <a:pt x="11708" y="9496"/>
                    <a:pt x="12586" y="7643"/>
                    <a:pt x="12586" y="6310"/>
                  </a:cubicBezTo>
                  <a:cubicBezTo>
                    <a:pt x="12586" y="2830"/>
                    <a:pt x="9756" y="1"/>
                    <a:pt x="6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270;p48">
              <a:extLst>
                <a:ext uri="{FF2B5EF4-FFF2-40B4-BE49-F238E27FC236}">
                  <a16:creationId xmlns:a16="http://schemas.microsoft.com/office/drawing/2014/main" xmlns="" id="{854293AE-7BEA-4ED4-A4A7-CD1AA4428E12}"/>
                </a:ext>
              </a:extLst>
            </p:cNvPr>
            <p:cNvSpPr/>
            <p:nvPr/>
          </p:nvSpPr>
          <p:spPr>
            <a:xfrm>
              <a:off x="11858025" y="2698400"/>
              <a:ext cx="272375" cy="400025"/>
            </a:xfrm>
            <a:custGeom>
              <a:avLst/>
              <a:gdLst/>
              <a:ahLst/>
              <a:cxnLst/>
              <a:rect l="l" t="t" r="r" b="b"/>
              <a:pathLst>
                <a:path w="10895" h="16001" extrusionOk="0">
                  <a:moveTo>
                    <a:pt x="6277" y="1"/>
                  </a:moveTo>
                  <a:cubicBezTo>
                    <a:pt x="2830" y="1"/>
                    <a:pt x="0" y="2830"/>
                    <a:pt x="0" y="6310"/>
                  </a:cubicBezTo>
                  <a:cubicBezTo>
                    <a:pt x="0" y="7610"/>
                    <a:pt x="878" y="9496"/>
                    <a:pt x="2635" y="11870"/>
                  </a:cubicBezTo>
                  <a:cubicBezTo>
                    <a:pt x="3968" y="13692"/>
                    <a:pt x="5431" y="15285"/>
                    <a:pt x="5984" y="15870"/>
                  </a:cubicBezTo>
                  <a:cubicBezTo>
                    <a:pt x="6049" y="15935"/>
                    <a:pt x="6179" y="16000"/>
                    <a:pt x="6277" y="16000"/>
                  </a:cubicBezTo>
                  <a:cubicBezTo>
                    <a:pt x="6407" y="16000"/>
                    <a:pt x="6504" y="15935"/>
                    <a:pt x="6569" y="15870"/>
                  </a:cubicBezTo>
                  <a:cubicBezTo>
                    <a:pt x="6960" y="15480"/>
                    <a:pt x="7708" y="14667"/>
                    <a:pt x="8553" y="13626"/>
                  </a:cubicBezTo>
                  <a:cubicBezTo>
                    <a:pt x="8228" y="13236"/>
                    <a:pt x="7870" y="12781"/>
                    <a:pt x="7513" y="12326"/>
                  </a:cubicBezTo>
                  <a:lnTo>
                    <a:pt x="8033" y="12000"/>
                  </a:lnTo>
                  <a:cubicBezTo>
                    <a:pt x="8911" y="11448"/>
                    <a:pt x="9464" y="10537"/>
                    <a:pt x="9659" y="9366"/>
                  </a:cubicBezTo>
                  <a:cubicBezTo>
                    <a:pt x="10439" y="8521"/>
                    <a:pt x="10862" y="7415"/>
                    <a:pt x="10862" y="6245"/>
                  </a:cubicBezTo>
                  <a:cubicBezTo>
                    <a:pt x="10895" y="3806"/>
                    <a:pt x="8976" y="1822"/>
                    <a:pt x="6602" y="1659"/>
                  </a:cubicBezTo>
                  <a:cubicBezTo>
                    <a:pt x="7155" y="1139"/>
                    <a:pt x="7838" y="716"/>
                    <a:pt x="8553" y="424"/>
                  </a:cubicBezTo>
                  <a:cubicBezTo>
                    <a:pt x="7870" y="163"/>
                    <a:pt x="7090" y="1"/>
                    <a:pt x="6277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271;p48">
              <a:extLst>
                <a:ext uri="{FF2B5EF4-FFF2-40B4-BE49-F238E27FC236}">
                  <a16:creationId xmlns:a16="http://schemas.microsoft.com/office/drawing/2014/main" xmlns="" id="{4A207C0E-4C77-4591-9FBA-6A9F4C954732}"/>
                </a:ext>
              </a:extLst>
            </p:cNvPr>
            <p:cNvSpPr/>
            <p:nvPr/>
          </p:nvSpPr>
          <p:spPr>
            <a:xfrm>
              <a:off x="11921425" y="2763350"/>
              <a:ext cx="184575" cy="221175"/>
            </a:xfrm>
            <a:custGeom>
              <a:avLst/>
              <a:gdLst/>
              <a:ahLst/>
              <a:cxnLst/>
              <a:rect l="l" t="t" r="r" b="b"/>
              <a:pathLst>
                <a:path w="7383" h="8847" extrusionOk="0">
                  <a:moveTo>
                    <a:pt x="3723" y="0"/>
                  </a:moveTo>
                  <a:cubicBezTo>
                    <a:pt x="3664" y="0"/>
                    <a:pt x="3605" y="2"/>
                    <a:pt x="3546" y="4"/>
                  </a:cubicBezTo>
                  <a:cubicBezTo>
                    <a:pt x="1692" y="102"/>
                    <a:pt x="229" y="1598"/>
                    <a:pt x="131" y="3451"/>
                  </a:cubicBezTo>
                  <a:cubicBezTo>
                    <a:pt x="1" y="5565"/>
                    <a:pt x="1692" y="7289"/>
                    <a:pt x="3741" y="7289"/>
                  </a:cubicBezTo>
                  <a:cubicBezTo>
                    <a:pt x="4066" y="7289"/>
                    <a:pt x="4359" y="7256"/>
                    <a:pt x="4651" y="7191"/>
                  </a:cubicBezTo>
                  <a:lnTo>
                    <a:pt x="4651" y="7191"/>
                  </a:lnTo>
                  <a:cubicBezTo>
                    <a:pt x="4651" y="7516"/>
                    <a:pt x="4586" y="7874"/>
                    <a:pt x="4489" y="8167"/>
                  </a:cubicBezTo>
                  <a:lnTo>
                    <a:pt x="4326" y="8589"/>
                  </a:lnTo>
                  <a:cubicBezTo>
                    <a:pt x="4275" y="8718"/>
                    <a:pt x="4386" y="8847"/>
                    <a:pt x="4515" y="8847"/>
                  </a:cubicBezTo>
                  <a:cubicBezTo>
                    <a:pt x="4549" y="8847"/>
                    <a:pt x="4585" y="8838"/>
                    <a:pt x="4619" y="8817"/>
                  </a:cubicBezTo>
                  <a:lnTo>
                    <a:pt x="4977" y="8589"/>
                  </a:lnTo>
                  <a:cubicBezTo>
                    <a:pt x="5659" y="8134"/>
                    <a:pt x="6115" y="7354"/>
                    <a:pt x="6212" y="6313"/>
                  </a:cubicBezTo>
                  <a:cubicBezTo>
                    <a:pt x="6960" y="5630"/>
                    <a:pt x="7383" y="4655"/>
                    <a:pt x="7383" y="3647"/>
                  </a:cubicBezTo>
                  <a:cubicBezTo>
                    <a:pt x="7383" y="1624"/>
                    <a:pt x="5755" y="0"/>
                    <a:pt x="3723" y="0"/>
                  </a:cubicBez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272;p48">
              <a:extLst>
                <a:ext uri="{FF2B5EF4-FFF2-40B4-BE49-F238E27FC236}">
                  <a16:creationId xmlns:a16="http://schemas.microsoft.com/office/drawing/2014/main" xmlns="" id="{578A96BA-06F0-4601-AB85-A29C5156C4AE}"/>
                </a:ext>
              </a:extLst>
            </p:cNvPr>
            <p:cNvSpPr/>
            <p:nvPr/>
          </p:nvSpPr>
          <p:spPr>
            <a:xfrm>
              <a:off x="11938500" y="2764075"/>
              <a:ext cx="167500" cy="157125"/>
            </a:xfrm>
            <a:custGeom>
              <a:avLst/>
              <a:gdLst/>
              <a:ahLst/>
              <a:cxnLst/>
              <a:rect l="l" t="t" r="r" b="b"/>
              <a:pathLst>
                <a:path w="6700" h="6285" extrusionOk="0">
                  <a:moveTo>
                    <a:pt x="3091" y="1"/>
                  </a:moveTo>
                  <a:cubicBezTo>
                    <a:pt x="3015" y="1"/>
                    <a:pt x="2939" y="3"/>
                    <a:pt x="2863" y="8"/>
                  </a:cubicBezTo>
                  <a:cubicBezTo>
                    <a:pt x="1659" y="73"/>
                    <a:pt x="619" y="723"/>
                    <a:pt x="1" y="1699"/>
                  </a:cubicBezTo>
                  <a:cubicBezTo>
                    <a:pt x="619" y="1114"/>
                    <a:pt x="1399" y="756"/>
                    <a:pt x="2277" y="691"/>
                  </a:cubicBezTo>
                  <a:cubicBezTo>
                    <a:pt x="2337" y="688"/>
                    <a:pt x="2396" y="687"/>
                    <a:pt x="2454" y="687"/>
                  </a:cubicBezTo>
                  <a:cubicBezTo>
                    <a:pt x="4486" y="687"/>
                    <a:pt x="6115" y="2310"/>
                    <a:pt x="6115" y="4333"/>
                  </a:cubicBezTo>
                  <a:cubicBezTo>
                    <a:pt x="6115" y="5016"/>
                    <a:pt x="5919" y="5699"/>
                    <a:pt x="5562" y="6284"/>
                  </a:cubicBezTo>
                  <a:cubicBezTo>
                    <a:pt x="6277" y="5601"/>
                    <a:pt x="6700" y="4626"/>
                    <a:pt x="6700" y="3618"/>
                  </a:cubicBezTo>
                  <a:cubicBezTo>
                    <a:pt x="6700" y="1643"/>
                    <a:pt x="5099" y="1"/>
                    <a:pt x="309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273;p48">
              <a:extLst>
                <a:ext uri="{FF2B5EF4-FFF2-40B4-BE49-F238E27FC236}">
                  <a16:creationId xmlns:a16="http://schemas.microsoft.com/office/drawing/2014/main" xmlns="" id="{6926DE55-8EB0-4CD5-AF32-A7D80BDCBFEC}"/>
                </a:ext>
              </a:extLst>
            </p:cNvPr>
            <p:cNvSpPr/>
            <p:nvPr/>
          </p:nvSpPr>
          <p:spPr>
            <a:xfrm>
              <a:off x="11916550" y="2756125"/>
              <a:ext cx="197600" cy="238225"/>
            </a:xfrm>
            <a:custGeom>
              <a:avLst/>
              <a:gdLst/>
              <a:ahLst/>
              <a:cxnLst/>
              <a:rect l="l" t="t" r="r" b="b"/>
              <a:pathLst>
                <a:path w="7904" h="9529" extrusionOk="0">
                  <a:moveTo>
                    <a:pt x="3936" y="651"/>
                  </a:moveTo>
                  <a:cubicBezTo>
                    <a:pt x="5757" y="651"/>
                    <a:pt x="7220" y="2147"/>
                    <a:pt x="7220" y="3936"/>
                  </a:cubicBezTo>
                  <a:cubicBezTo>
                    <a:pt x="7220" y="4879"/>
                    <a:pt x="6863" y="5757"/>
                    <a:pt x="6180" y="6374"/>
                  </a:cubicBezTo>
                  <a:cubicBezTo>
                    <a:pt x="6115" y="6407"/>
                    <a:pt x="6082" y="6505"/>
                    <a:pt x="6082" y="6570"/>
                  </a:cubicBezTo>
                  <a:cubicBezTo>
                    <a:pt x="5984" y="7285"/>
                    <a:pt x="5724" y="8131"/>
                    <a:pt x="5009" y="8586"/>
                  </a:cubicBezTo>
                  <a:cubicBezTo>
                    <a:pt x="5106" y="8293"/>
                    <a:pt x="5204" y="7903"/>
                    <a:pt x="5204" y="7448"/>
                  </a:cubicBezTo>
                  <a:cubicBezTo>
                    <a:pt x="5204" y="7350"/>
                    <a:pt x="5139" y="7253"/>
                    <a:pt x="5074" y="7187"/>
                  </a:cubicBezTo>
                  <a:cubicBezTo>
                    <a:pt x="5009" y="7155"/>
                    <a:pt x="4944" y="7122"/>
                    <a:pt x="4879" y="7122"/>
                  </a:cubicBezTo>
                  <a:lnTo>
                    <a:pt x="4781" y="7122"/>
                  </a:lnTo>
                  <a:cubicBezTo>
                    <a:pt x="4521" y="7187"/>
                    <a:pt x="4228" y="7253"/>
                    <a:pt x="3936" y="7253"/>
                  </a:cubicBezTo>
                  <a:cubicBezTo>
                    <a:pt x="2147" y="7253"/>
                    <a:pt x="651" y="5757"/>
                    <a:pt x="651" y="3936"/>
                  </a:cubicBezTo>
                  <a:cubicBezTo>
                    <a:pt x="651" y="2147"/>
                    <a:pt x="2147" y="651"/>
                    <a:pt x="3936" y="651"/>
                  </a:cubicBezTo>
                  <a:close/>
                  <a:moveTo>
                    <a:pt x="3936" y="1"/>
                  </a:moveTo>
                  <a:cubicBezTo>
                    <a:pt x="1757" y="1"/>
                    <a:pt x="1" y="1757"/>
                    <a:pt x="1" y="3936"/>
                  </a:cubicBezTo>
                  <a:cubicBezTo>
                    <a:pt x="1" y="6114"/>
                    <a:pt x="1757" y="7870"/>
                    <a:pt x="3936" y="7870"/>
                  </a:cubicBezTo>
                  <a:cubicBezTo>
                    <a:pt x="4131" y="7870"/>
                    <a:pt x="4326" y="7870"/>
                    <a:pt x="4521" y="7838"/>
                  </a:cubicBezTo>
                  <a:lnTo>
                    <a:pt x="4521" y="7838"/>
                  </a:lnTo>
                  <a:cubicBezTo>
                    <a:pt x="4391" y="8586"/>
                    <a:pt x="4033" y="9009"/>
                    <a:pt x="4033" y="9009"/>
                  </a:cubicBezTo>
                  <a:cubicBezTo>
                    <a:pt x="3936" y="9106"/>
                    <a:pt x="3936" y="9269"/>
                    <a:pt x="4001" y="9366"/>
                  </a:cubicBezTo>
                  <a:cubicBezTo>
                    <a:pt x="4066" y="9496"/>
                    <a:pt x="4163" y="9529"/>
                    <a:pt x="4293" y="9529"/>
                  </a:cubicBezTo>
                  <a:lnTo>
                    <a:pt x="4359" y="9529"/>
                  </a:lnTo>
                  <a:cubicBezTo>
                    <a:pt x="6115" y="9171"/>
                    <a:pt x="6570" y="7708"/>
                    <a:pt x="6700" y="6765"/>
                  </a:cubicBezTo>
                  <a:cubicBezTo>
                    <a:pt x="7448" y="6017"/>
                    <a:pt x="7903" y="5009"/>
                    <a:pt x="7903" y="3936"/>
                  </a:cubicBezTo>
                  <a:cubicBezTo>
                    <a:pt x="7903" y="1757"/>
                    <a:pt x="6115" y="1"/>
                    <a:pt x="39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274;p48">
              <a:extLst>
                <a:ext uri="{FF2B5EF4-FFF2-40B4-BE49-F238E27FC236}">
                  <a16:creationId xmlns:a16="http://schemas.microsoft.com/office/drawing/2014/main" xmlns="" id="{6DECD5AB-146E-4196-9F2D-EB279FFF6B53}"/>
                </a:ext>
              </a:extLst>
            </p:cNvPr>
            <p:cNvSpPr/>
            <p:nvPr/>
          </p:nvSpPr>
          <p:spPr>
            <a:xfrm>
              <a:off x="11959650" y="2818725"/>
              <a:ext cx="60175" cy="16300"/>
            </a:xfrm>
            <a:custGeom>
              <a:avLst/>
              <a:gdLst/>
              <a:ahLst/>
              <a:cxnLst/>
              <a:rect l="l" t="t" r="r" b="b"/>
              <a:pathLst>
                <a:path w="2407" h="652" extrusionOk="0">
                  <a:moveTo>
                    <a:pt x="326" y="1"/>
                  </a:moveTo>
                  <a:cubicBezTo>
                    <a:pt x="131" y="1"/>
                    <a:pt x="0" y="163"/>
                    <a:pt x="0" y="326"/>
                  </a:cubicBezTo>
                  <a:cubicBezTo>
                    <a:pt x="0" y="521"/>
                    <a:pt x="131" y="651"/>
                    <a:pt x="326" y="651"/>
                  </a:cubicBezTo>
                  <a:lnTo>
                    <a:pt x="2082" y="651"/>
                  </a:lnTo>
                  <a:cubicBezTo>
                    <a:pt x="2244" y="651"/>
                    <a:pt x="2407" y="521"/>
                    <a:pt x="2407" y="326"/>
                  </a:cubicBezTo>
                  <a:cubicBezTo>
                    <a:pt x="2407" y="163"/>
                    <a:pt x="2244" y="1"/>
                    <a:pt x="20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275;p48">
              <a:extLst>
                <a:ext uri="{FF2B5EF4-FFF2-40B4-BE49-F238E27FC236}">
                  <a16:creationId xmlns:a16="http://schemas.microsoft.com/office/drawing/2014/main" xmlns="" id="{E590CA9C-2E8C-434D-8E82-D116010226CD}"/>
                </a:ext>
              </a:extLst>
            </p:cNvPr>
            <p:cNvSpPr/>
            <p:nvPr/>
          </p:nvSpPr>
          <p:spPr>
            <a:xfrm>
              <a:off x="12032825" y="2818725"/>
              <a:ext cx="34175" cy="16300"/>
            </a:xfrm>
            <a:custGeom>
              <a:avLst/>
              <a:gdLst/>
              <a:ahLst/>
              <a:cxnLst/>
              <a:rect l="l" t="t" r="r" b="b"/>
              <a:pathLst>
                <a:path w="1367" h="652" extrusionOk="0">
                  <a:moveTo>
                    <a:pt x="325" y="1"/>
                  </a:moveTo>
                  <a:cubicBezTo>
                    <a:pt x="130" y="1"/>
                    <a:pt x="0" y="163"/>
                    <a:pt x="0" y="326"/>
                  </a:cubicBezTo>
                  <a:cubicBezTo>
                    <a:pt x="0" y="521"/>
                    <a:pt x="130" y="651"/>
                    <a:pt x="325" y="651"/>
                  </a:cubicBezTo>
                  <a:lnTo>
                    <a:pt x="1041" y="651"/>
                  </a:lnTo>
                  <a:cubicBezTo>
                    <a:pt x="1236" y="651"/>
                    <a:pt x="1366" y="521"/>
                    <a:pt x="1366" y="326"/>
                  </a:cubicBezTo>
                  <a:cubicBezTo>
                    <a:pt x="1366" y="163"/>
                    <a:pt x="1236" y="1"/>
                    <a:pt x="1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276;p48">
              <a:extLst>
                <a:ext uri="{FF2B5EF4-FFF2-40B4-BE49-F238E27FC236}">
                  <a16:creationId xmlns:a16="http://schemas.microsoft.com/office/drawing/2014/main" xmlns="" id="{E74621F3-67CE-4965-8F06-5F7666644A1E}"/>
                </a:ext>
              </a:extLst>
            </p:cNvPr>
            <p:cNvSpPr/>
            <p:nvPr/>
          </p:nvSpPr>
          <p:spPr>
            <a:xfrm>
              <a:off x="11955575" y="2857750"/>
              <a:ext cx="111425" cy="16275"/>
            </a:xfrm>
            <a:custGeom>
              <a:avLst/>
              <a:gdLst/>
              <a:ahLst/>
              <a:cxnLst/>
              <a:rect l="l" t="t" r="r" b="b"/>
              <a:pathLst>
                <a:path w="4457" h="651" extrusionOk="0">
                  <a:moveTo>
                    <a:pt x="326" y="1"/>
                  </a:moveTo>
                  <a:cubicBezTo>
                    <a:pt x="163" y="1"/>
                    <a:pt x="1" y="163"/>
                    <a:pt x="1" y="326"/>
                  </a:cubicBezTo>
                  <a:cubicBezTo>
                    <a:pt x="1" y="521"/>
                    <a:pt x="163" y="651"/>
                    <a:pt x="326" y="651"/>
                  </a:cubicBezTo>
                  <a:lnTo>
                    <a:pt x="4131" y="651"/>
                  </a:lnTo>
                  <a:cubicBezTo>
                    <a:pt x="4326" y="651"/>
                    <a:pt x="4456" y="521"/>
                    <a:pt x="4456" y="326"/>
                  </a:cubicBezTo>
                  <a:cubicBezTo>
                    <a:pt x="4456" y="163"/>
                    <a:pt x="4326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277;p48">
              <a:extLst>
                <a:ext uri="{FF2B5EF4-FFF2-40B4-BE49-F238E27FC236}">
                  <a16:creationId xmlns:a16="http://schemas.microsoft.com/office/drawing/2014/main" xmlns="" id="{90494D5F-0BCC-4D56-8B64-ED26B97B1FE4}"/>
                </a:ext>
              </a:extLst>
            </p:cNvPr>
            <p:cNvSpPr/>
            <p:nvPr/>
          </p:nvSpPr>
          <p:spPr>
            <a:xfrm>
              <a:off x="11817375" y="2911400"/>
              <a:ext cx="35800" cy="16300"/>
            </a:xfrm>
            <a:custGeom>
              <a:avLst/>
              <a:gdLst/>
              <a:ahLst/>
              <a:cxnLst/>
              <a:rect l="l" t="t" r="r" b="b"/>
              <a:pathLst>
                <a:path w="1432" h="652" extrusionOk="0">
                  <a:moveTo>
                    <a:pt x="326" y="1"/>
                  </a:moveTo>
                  <a:cubicBezTo>
                    <a:pt x="163" y="1"/>
                    <a:pt x="0" y="131"/>
                    <a:pt x="0" y="326"/>
                  </a:cubicBezTo>
                  <a:cubicBezTo>
                    <a:pt x="0" y="489"/>
                    <a:pt x="163" y="651"/>
                    <a:pt x="326" y="651"/>
                  </a:cubicBezTo>
                  <a:lnTo>
                    <a:pt x="1106" y="651"/>
                  </a:lnTo>
                  <a:cubicBezTo>
                    <a:pt x="1301" y="651"/>
                    <a:pt x="1431" y="489"/>
                    <a:pt x="1431" y="326"/>
                  </a:cubicBezTo>
                  <a:cubicBezTo>
                    <a:pt x="1431" y="131"/>
                    <a:pt x="1301" y="1"/>
                    <a:pt x="1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278;p48">
              <a:extLst>
                <a:ext uri="{FF2B5EF4-FFF2-40B4-BE49-F238E27FC236}">
                  <a16:creationId xmlns:a16="http://schemas.microsoft.com/office/drawing/2014/main" xmlns="" id="{7222154B-3B03-4DE9-8E9E-D6E304267F78}"/>
                </a:ext>
              </a:extLst>
            </p:cNvPr>
            <p:cNvSpPr/>
            <p:nvPr/>
          </p:nvSpPr>
          <p:spPr>
            <a:xfrm>
              <a:off x="11736900" y="2691100"/>
              <a:ext cx="558550" cy="414650"/>
            </a:xfrm>
            <a:custGeom>
              <a:avLst/>
              <a:gdLst/>
              <a:ahLst/>
              <a:cxnLst/>
              <a:rect l="l" t="t" r="r" b="b"/>
              <a:pathLst>
                <a:path w="22342" h="16586" extrusionOk="0">
                  <a:moveTo>
                    <a:pt x="17723" y="6374"/>
                  </a:moveTo>
                  <a:cubicBezTo>
                    <a:pt x="18926" y="6537"/>
                    <a:pt x="19837" y="7577"/>
                    <a:pt x="19837" y="8780"/>
                  </a:cubicBezTo>
                  <a:cubicBezTo>
                    <a:pt x="19837" y="9463"/>
                    <a:pt x="19544" y="10114"/>
                    <a:pt x="19057" y="10569"/>
                  </a:cubicBezTo>
                  <a:cubicBezTo>
                    <a:pt x="18992" y="10634"/>
                    <a:pt x="18959" y="10699"/>
                    <a:pt x="18959" y="10764"/>
                  </a:cubicBezTo>
                  <a:cubicBezTo>
                    <a:pt x="18926" y="10927"/>
                    <a:pt x="18894" y="11089"/>
                    <a:pt x="18861" y="11219"/>
                  </a:cubicBezTo>
                  <a:cubicBezTo>
                    <a:pt x="18764" y="11610"/>
                    <a:pt x="18601" y="11902"/>
                    <a:pt x="18341" y="12097"/>
                  </a:cubicBezTo>
                  <a:cubicBezTo>
                    <a:pt x="18406" y="11902"/>
                    <a:pt x="18439" y="11707"/>
                    <a:pt x="18439" y="11447"/>
                  </a:cubicBezTo>
                  <a:cubicBezTo>
                    <a:pt x="18439" y="11349"/>
                    <a:pt x="18406" y="11252"/>
                    <a:pt x="18309" y="11187"/>
                  </a:cubicBezTo>
                  <a:cubicBezTo>
                    <a:pt x="18261" y="11139"/>
                    <a:pt x="18179" y="11109"/>
                    <a:pt x="18099" y="11109"/>
                  </a:cubicBezTo>
                  <a:cubicBezTo>
                    <a:pt x="18071" y="11109"/>
                    <a:pt x="18042" y="11113"/>
                    <a:pt x="18016" y="11122"/>
                  </a:cubicBezTo>
                  <a:cubicBezTo>
                    <a:pt x="17821" y="11187"/>
                    <a:pt x="17626" y="11219"/>
                    <a:pt x="17398" y="11219"/>
                  </a:cubicBezTo>
                  <a:cubicBezTo>
                    <a:pt x="16943" y="11219"/>
                    <a:pt x="16487" y="11089"/>
                    <a:pt x="16097" y="10829"/>
                  </a:cubicBezTo>
                  <a:cubicBezTo>
                    <a:pt x="16390" y="10374"/>
                    <a:pt x="16650" y="9919"/>
                    <a:pt x="16878" y="9463"/>
                  </a:cubicBezTo>
                  <a:lnTo>
                    <a:pt x="18796" y="9463"/>
                  </a:lnTo>
                  <a:cubicBezTo>
                    <a:pt x="18992" y="9463"/>
                    <a:pt x="19122" y="9301"/>
                    <a:pt x="19122" y="9138"/>
                  </a:cubicBezTo>
                  <a:cubicBezTo>
                    <a:pt x="19122" y="8943"/>
                    <a:pt x="18992" y="8813"/>
                    <a:pt x="18796" y="8813"/>
                  </a:cubicBezTo>
                  <a:lnTo>
                    <a:pt x="17170" y="8813"/>
                  </a:lnTo>
                  <a:cubicBezTo>
                    <a:pt x="17528" y="8000"/>
                    <a:pt x="17723" y="7252"/>
                    <a:pt x="17723" y="6602"/>
                  </a:cubicBezTo>
                  <a:cubicBezTo>
                    <a:pt x="17723" y="6537"/>
                    <a:pt x="17723" y="6471"/>
                    <a:pt x="17723" y="6374"/>
                  </a:cubicBezTo>
                  <a:close/>
                  <a:moveTo>
                    <a:pt x="4911" y="4390"/>
                  </a:moveTo>
                  <a:lnTo>
                    <a:pt x="4911" y="4390"/>
                  </a:lnTo>
                  <a:cubicBezTo>
                    <a:pt x="4748" y="4813"/>
                    <a:pt x="4650" y="5301"/>
                    <a:pt x="4585" y="5756"/>
                  </a:cubicBezTo>
                  <a:cubicBezTo>
                    <a:pt x="3122" y="6016"/>
                    <a:pt x="2049" y="7284"/>
                    <a:pt x="2049" y="8780"/>
                  </a:cubicBezTo>
                  <a:cubicBezTo>
                    <a:pt x="2049" y="10471"/>
                    <a:pt x="3415" y="11870"/>
                    <a:pt x="5106" y="11870"/>
                  </a:cubicBezTo>
                  <a:cubicBezTo>
                    <a:pt x="5236" y="11870"/>
                    <a:pt x="5333" y="11870"/>
                    <a:pt x="5463" y="11837"/>
                  </a:cubicBezTo>
                  <a:lnTo>
                    <a:pt x="5463" y="11837"/>
                  </a:lnTo>
                  <a:cubicBezTo>
                    <a:pt x="5366" y="12292"/>
                    <a:pt x="5138" y="12553"/>
                    <a:pt x="5138" y="12585"/>
                  </a:cubicBezTo>
                  <a:cubicBezTo>
                    <a:pt x="5041" y="12683"/>
                    <a:pt x="5008" y="12845"/>
                    <a:pt x="5106" y="12975"/>
                  </a:cubicBezTo>
                  <a:cubicBezTo>
                    <a:pt x="5138" y="13073"/>
                    <a:pt x="5268" y="13138"/>
                    <a:pt x="5366" y="13138"/>
                  </a:cubicBezTo>
                  <a:cubicBezTo>
                    <a:pt x="5398" y="13138"/>
                    <a:pt x="5431" y="13105"/>
                    <a:pt x="5431" y="13105"/>
                  </a:cubicBezTo>
                  <a:cubicBezTo>
                    <a:pt x="6114" y="12975"/>
                    <a:pt x="6634" y="12585"/>
                    <a:pt x="6959" y="12000"/>
                  </a:cubicBezTo>
                  <a:cubicBezTo>
                    <a:pt x="7187" y="12292"/>
                    <a:pt x="7382" y="12585"/>
                    <a:pt x="7610" y="12845"/>
                  </a:cubicBezTo>
                  <a:cubicBezTo>
                    <a:pt x="6894" y="13853"/>
                    <a:pt x="6146" y="14731"/>
                    <a:pt x="5593" y="15317"/>
                  </a:cubicBezTo>
                  <a:cubicBezTo>
                    <a:pt x="5463" y="15447"/>
                    <a:pt x="5301" y="15512"/>
                    <a:pt x="5106" y="15512"/>
                  </a:cubicBezTo>
                  <a:cubicBezTo>
                    <a:pt x="4943" y="15512"/>
                    <a:pt x="4748" y="15447"/>
                    <a:pt x="4618" y="15317"/>
                  </a:cubicBezTo>
                  <a:cubicBezTo>
                    <a:pt x="3447" y="13984"/>
                    <a:pt x="683" y="10732"/>
                    <a:pt x="683" y="8813"/>
                  </a:cubicBezTo>
                  <a:cubicBezTo>
                    <a:pt x="683" y="6439"/>
                    <a:pt x="2537" y="4488"/>
                    <a:pt x="4911" y="4390"/>
                  </a:cubicBezTo>
                  <a:close/>
                  <a:moveTo>
                    <a:pt x="17366" y="4358"/>
                  </a:moveTo>
                  <a:lnTo>
                    <a:pt x="17366" y="4358"/>
                  </a:lnTo>
                  <a:cubicBezTo>
                    <a:pt x="19739" y="4423"/>
                    <a:pt x="21691" y="6406"/>
                    <a:pt x="21691" y="8813"/>
                  </a:cubicBezTo>
                  <a:cubicBezTo>
                    <a:pt x="21691" y="10732"/>
                    <a:pt x="18926" y="13984"/>
                    <a:pt x="17723" y="15317"/>
                  </a:cubicBezTo>
                  <a:cubicBezTo>
                    <a:pt x="17593" y="15447"/>
                    <a:pt x="17431" y="15512"/>
                    <a:pt x="17235" y="15512"/>
                  </a:cubicBezTo>
                  <a:cubicBezTo>
                    <a:pt x="17040" y="15512"/>
                    <a:pt x="16878" y="15447"/>
                    <a:pt x="16748" y="15317"/>
                  </a:cubicBezTo>
                  <a:cubicBezTo>
                    <a:pt x="16195" y="14699"/>
                    <a:pt x="15414" y="13788"/>
                    <a:pt x="14699" y="12813"/>
                  </a:cubicBezTo>
                  <a:cubicBezTo>
                    <a:pt x="15057" y="12358"/>
                    <a:pt x="15382" y="11870"/>
                    <a:pt x="15740" y="11349"/>
                  </a:cubicBezTo>
                  <a:cubicBezTo>
                    <a:pt x="16227" y="11675"/>
                    <a:pt x="16813" y="11870"/>
                    <a:pt x="17398" y="11870"/>
                  </a:cubicBezTo>
                  <a:cubicBezTo>
                    <a:pt x="17528" y="11870"/>
                    <a:pt x="17626" y="11837"/>
                    <a:pt x="17756" y="11837"/>
                  </a:cubicBezTo>
                  <a:cubicBezTo>
                    <a:pt x="17658" y="12292"/>
                    <a:pt x="17431" y="12553"/>
                    <a:pt x="17431" y="12585"/>
                  </a:cubicBezTo>
                  <a:cubicBezTo>
                    <a:pt x="17333" y="12683"/>
                    <a:pt x="17300" y="12845"/>
                    <a:pt x="17366" y="12943"/>
                  </a:cubicBezTo>
                  <a:cubicBezTo>
                    <a:pt x="17431" y="13040"/>
                    <a:pt x="17561" y="13105"/>
                    <a:pt x="17658" y="13105"/>
                  </a:cubicBezTo>
                  <a:lnTo>
                    <a:pt x="17723" y="13105"/>
                  </a:lnTo>
                  <a:cubicBezTo>
                    <a:pt x="18634" y="12910"/>
                    <a:pt x="19252" y="12325"/>
                    <a:pt x="19479" y="11382"/>
                  </a:cubicBezTo>
                  <a:cubicBezTo>
                    <a:pt x="19512" y="11252"/>
                    <a:pt x="19544" y="11122"/>
                    <a:pt x="19577" y="10959"/>
                  </a:cubicBezTo>
                  <a:cubicBezTo>
                    <a:pt x="20162" y="10374"/>
                    <a:pt x="20487" y="9593"/>
                    <a:pt x="20487" y="8780"/>
                  </a:cubicBezTo>
                  <a:cubicBezTo>
                    <a:pt x="20487" y="7187"/>
                    <a:pt x="19252" y="5854"/>
                    <a:pt x="17691" y="5724"/>
                  </a:cubicBezTo>
                  <a:cubicBezTo>
                    <a:pt x="17626" y="5236"/>
                    <a:pt x="17496" y="4813"/>
                    <a:pt x="17366" y="4358"/>
                  </a:cubicBezTo>
                  <a:close/>
                  <a:moveTo>
                    <a:pt x="11122" y="650"/>
                  </a:moveTo>
                  <a:cubicBezTo>
                    <a:pt x="14406" y="650"/>
                    <a:pt x="17073" y="3317"/>
                    <a:pt x="17073" y="6602"/>
                  </a:cubicBezTo>
                  <a:cubicBezTo>
                    <a:pt x="17073" y="9528"/>
                    <a:pt x="12162" y="14894"/>
                    <a:pt x="11187" y="15935"/>
                  </a:cubicBezTo>
                  <a:lnTo>
                    <a:pt x="11089" y="15935"/>
                  </a:lnTo>
                  <a:cubicBezTo>
                    <a:pt x="10439" y="15252"/>
                    <a:pt x="8162" y="12780"/>
                    <a:pt x="6634" y="10341"/>
                  </a:cubicBezTo>
                  <a:cubicBezTo>
                    <a:pt x="6590" y="10230"/>
                    <a:pt x="6500" y="10180"/>
                    <a:pt x="6395" y="10180"/>
                  </a:cubicBezTo>
                  <a:cubicBezTo>
                    <a:pt x="6347" y="10180"/>
                    <a:pt x="6295" y="10191"/>
                    <a:pt x="6244" y="10211"/>
                  </a:cubicBezTo>
                  <a:cubicBezTo>
                    <a:pt x="6049" y="10276"/>
                    <a:pt x="5984" y="10504"/>
                    <a:pt x="6081" y="10667"/>
                  </a:cubicBezTo>
                  <a:cubicBezTo>
                    <a:pt x="6244" y="10894"/>
                    <a:pt x="6374" y="11122"/>
                    <a:pt x="6536" y="11349"/>
                  </a:cubicBezTo>
                  <a:cubicBezTo>
                    <a:pt x="6439" y="11675"/>
                    <a:pt x="6276" y="11902"/>
                    <a:pt x="6049" y="12097"/>
                  </a:cubicBezTo>
                  <a:cubicBezTo>
                    <a:pt x="6114" y="11902"/>
                    <a:pt x="6146" y="11707"/>
                    <a:pt x="6146" y="11447"/>
                  </a:cubicBezTo>
                  <a:cubicBezTo>
                    <a:pt x="6146" y="11382"/>
                    <a:pt x="6114" y="11317"/>
                    <a:pt x="6081" y="11252"/>
                  </a:cubicBezTo>
                  <a:cubicBezTo>
                    <a:pt x="6028" y="11172"/>
                    <a:pt x="5908" y="11113"/>
                    <a:pt x="5795" y="11113"/>
                  </a:cubicBezTo>
                  <a:cubicBezTo>
                    <a:pt x="5771" y="11113"/>
                    <a:pt x="5747" y="11116"/>
                    <a:pt x="5723" y="11122"/>
                  </a:cubicBezTo>
                  <a:cubicBezTo>
                    <a:pt x="5528" y="11187"/>
                    <a:pt x="5333" y="11219"/>
                    <a:pt x="5106" y="11219"/>
                  </a:cubicBezTo>
                  <a:cubicBezTo>
                    <a:pt x="3772" y="11219"/>
                    <a:pt x="2699" y="10114"/>
                    <a:pt x="2699" y="8780"/>
                  </a:cubicBezTo>
                  <a:cubicBezTo>
                    <a:pt x="2699" y="7642"/>
                    <a:pt x="3480" y="6699"/>
                    <a:pt x="4520" y="6439"/>
                  </a:cubicBezTo>
                  <a:lnTo>
                    <a:pt x="4520" y="6602"/>
                  </a:lnTo>
                  <a:cubicBezTo>
                    <a:pt x="4520" y="6927"/>
                    <a:pt x="4585" y="7252"/>
                    <a:pt x="4650" y="7610"/>
                  </a:cubicBezTo>
                  <a:lnTo>
                    <a:pt x="3675" y="7610"/>
                  </a:lnTo>
                  <a:cubicBezTo>
                    <a:pt x="3512" y="7610"/>
                    <a:pt x="3350" y="7740"/>
                    <a:pt x="3317" y="7935"/>
                  </a:cubicBezTo>
                  <a:cubicBezTo>
                    <a:pt x="3317" y="8130"/>
                    <a:pt x="3480" y="8260"/>
                    <a:pt x="3675" y="8260"/>
                  </a:cubicBezTo>
                  <a:lnTo>
                    <a:pt x="4878" y="8260"/>
                  </a:lnTo>
                  <a:cubicBezTo>
                    <a:pt x="4943" y="8455"/>
                    <a:pt x="5008" y="8618"/>
                    <a:pt x="5073" y="8813"/>
                  </a:cubicBezTo>
                  <a:cubicBezTo>
                    <a:pt x="5139" y="8923"/>
                    <a:pt x="5251" y="8989"/>
                    <a:pt x="5366" y="8989"/>
                  </a:cubicBezTo>
                  <a:cubicBezTo>
                    <a:pt x="5421" y="8989"/>
                    <a:pt x="5476" y="8974"/>
                    <a:pt x="5528" y="8943"/>
                  </a:cubicBezTo>
                  <a:cubicBezTo>
                    <a:pt x="5691" y="8878"/>
                    <a:pt x="5756" y="8683"/>
                    <a:pt x="5691" y="8553"/>
                  </a:cubicBezTo>
                  <a:cubicBezTo>
                    <a:pt x="5366" y="7837"/>
                    <a:pt x="5171" y="7154"/>
                    <a:pt x="5171" y="6602"/>
                  </a:cubicBezTo>
                  <a:cubicBezTo>
                    <a:pt x="5171" y="3317"/>
                    <a:pt x="7837" y="650"/>
                    <a:pt x="11122" y="650"/>
                  </a:cubicBezTo>
                  <a:close/>
                  <a:moveTo>
                    <a:pt x="11122" y="0"/>
                  </a:moveTo>
                  <a:cubicBezTo>
                    <a:pt x="8520" y="0"/>
                    <a:pt x="6244" y="1529"/>
                    <a:pt x="5171" y="3740"/>
                  </a:cubicBezTo>
                  <a:lnTo>
                    <a:pt x="5106" y="3740"/>
                  </a:lnTo>
                  <a:cubicBezTo>
                    <a:pt x="2309" y="3740"/>
                    <a:pt x="0" y="6016"/>
                    <a:pt x="0" y="8845"/>
                  </a:cubicBezTo>
                  <a:cubicBezTo>
                    <a:pt x="0" y="10894"/>
                    <a:pt x="2602" y="14049"/>
                    <a:pt x="4130" y="15740"/>
                  </a:cubicBezTo>
                  <a:cubicBezTo>
                    <a:pt x="4390" y="16032"/>
                    <a:pt x="4748" y="16195"/>
                    <a:pt x="5106" y="16195"/>
                  </a:cubicBezTo>
                  <a:cubicBezTo>
                    <a:pt x="5496" y="16195"/>
                    <a:pt x="5854" y="16032"/>
                    <a:pt x="6081" y="15740"/>
                  </a:cubicBezTo>
                  <a:cubicBezTo>
                    <a:pt x="6602" y="15187"/>
                    <a:pt x="7317" y="14341"/>
                    <a:pt x="8032" y="13398"/>
                  </a:cubicBezTo>
                  <a:cubicBezTo>
                    <a:pt x="9073" y="14699"/>
                    <a:pt x="10081" y="15805"/>
                    <a:pt x="10601" y="16390"/>
                  </a:cubicBezTo>
                  <a:cubicBezTo>
                    <a:pt x="10732" y="16520"/>
                    <a:pt x="10927" y="16585"/>
                    <a:pt x="11122" y="16585"/>
                  </a:cubicBezTo>
                  <a:cubicBezTo>
                    <a:pt x="11317" y="16585"/>
                    <a:pt x="11512" y="16520"/>
                    <a:pt x="11642" y="16390"/>
                  </a:cubicBezTo>
                  <a:cubicBezTo>
                    <a:pt x="12195" y="15805"/>
                    <a:pt x="13236" y="14666"/>
                    <a:pt x="14276" y="13333"/>
                  </a:cubicBezTo>
                  <a:cubicBezTo>
                    <a:pt x="14992" y="14309"/>
                    <a:pt x="15740" y="15187"/>
                    <a:pt x="16260" y="15740"/>
                  </a:cubicBezTo>
                  <a:cubicBezTo>
                    <a:pt x="16520" y="16032"/>
                    <a:pt x="16878" y="16195"/>
                    <a:pt x="17235" y="16195"/>
                  </a:cubicBezTo>
                  <a:cubicBezTo>
                    <a:pt x="17593" y="16195"/>
                    <a:pt x="17951" y="16032"/>
                    <a:pt x="18211" y="15740"/>
                  </a:cubicBezTo>
                  <a:cubicBezTo>
                    <a:pt x="19739" y="14049"/>
                    <a:pt x="22341" y="10894"/>
                    <a:pt x="22341" y="8845"/>
                  </a:cubicBezTo>
                  <a:cubicBezTo>
                    <a:pt x="22341" y="6016"/>
                    <a:pt x="20032" y="3740"/>
                    <a:pt x="17235" y="3740"/>
                  </a:cubicBezTo>
                  <a:lnTo>
                    <a:pt x="17073" y="3740"/>
                  </a:lnTo>
                  <a:cubicBezTo>
                    <a:pt x="16000" y="1529"/>
                    <a:pt x="13756" y="0"/>
                    <a:pt x="1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279;p48">
              <a:extLst>
                <a:ext uri="{FF2B5EF4-FFF2-40B4-BE49-F238E27FC236}">
                  <a16:creationId xmlns:a16="http://schemas.microsoft.com/office/drawing/2014/main" xmlns="" id="{0E473EEE-E107-4F64-B681-C540AD881738}"/>
                </a:ext>
              </a:extLst>
            </p:cNvPr>
            <p:cNvSpPr/>
            <p:nvPr/>
          </p:nvSpPr>
          <p:spPr>
            <a:xfrm>
              <a:off x="12183225" y="2881325"/>
              <a:ext cx="29300" cy="16300"/>
            </a:xfrm>
            <a:custGeom>
              <a:avLst/>
              <a:gdLst/>
              <a:ahLst/>
              <a:cxnLst/>
              <a:rect l="l" t="t" r="r" b="b"/>
              <a:pathLst>
                <a:path w="1172" h="652" extrusionOk="0">
                  <a:moveTo>
                    <a:pt x="326" y="1"/>
                  </a:moveTo>
                  <a:cubicBezTo>
                    <a:pt x="163" y="1"/>
                    <a:pt x="0" y="163"/>
                    <a:pt x="0" y="326"/>
                  </a:cubicBezTo>
                  <a:cubicBezTo>
                    <a:pt x="0" y="521"/>
                    <a:pt x="163" y="651"/>
                    <a:pt x="326" y="651"/>
                  </a:cubicBezTo>
                  <a:lnTo>
                    <a:pt x="846" y="651"/>
                  </a:lnTo>
                  <a:cubicBezTo>
                    <a:pt x="1008" y="651"/>
                    <a:pt x="1171" y="521"/>
                    <a:pt x="1171" y="326"/>
                  </a:cubicBezTo>
                  <a:cubicBezTo>
                    <a:pt x="1171" y="163"/>
                    <a:pt x="1008" y="1"/>
                    <a:pt x="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280;p48">
              <a:extLst>
                <a:ext uri="{FF2B5EF4-FFF2-40B4-BE49-F238E27FC236}">
                  <a16:creationId xmlns:a16="http://schemas.microsoft.com/office/drawing/2014/main" xmlns="" id="{E2F9EED5-370E-468C-AC48-10A8BDE26E5B}"/>
                </a:ext>
              </a:extLst>
            </p:cNvPr>
            <p:cNvSpPr/>
            <p:nvPr/>
          </p:nvSpPr>
          <p:spPr>
            <a:xfrm>
              <a:off x="11853950" y="3102125"/>
              <a:ext cx="32550" cy="23125"/>
            </a:xfrm>
            <a:custGeom>
              <a:avLst/>
              <a:gdLst/>
              <a:ahLst/>
              <a:cxnLst/>
              <a:rect l="l" t="t" r="r" b="b"/>
              <a:pathLst>
                <a:path w="1302" h="925" extrusionOk="0">
                  <a:moveTo>
                    <a:pt x="392" y="1"/>
                  </a:moveTo>
                  <a:cubicBezTo>
                    <a:pt x="276" y="1"/>
                    <a:pt x="165" y="66"/>
                    <a:pt x="98" y="177"/>
                  </a:cubicBezTo>
                  <a:cubicBezTo>
                    <a:pt x="1" y="339"/>
                    <a:pt x="66" y="534"/>
                    <a:pt x="229" y="632"/>
                  </a:cubicBezTo>
                  <a:cubicBezTo>
                    <a:pt x="424" y="729"/>
                    <a:pt x="619" y="827"/>
                    <a:pt x="781" y="892"/>
                  </a:cubicBezTo>
                  <a:cubicBezTo>
                    <a:pt x="846" y="925"/>
                    <a:pt x="879" y="925"/>
                    <a:pt x="944" y="925"/>
                  </a:cubicBezTo>
                  <a:cubicBezTo>
                    <a:pt x="1074" y="925"/>
                    <a:pt x="1172" y="859"/>
                    <a:pt x="1237" y="762"/>
                  </a:cubicBezTo>
                  <a:cubicBezTo>
                    <a:pt x="1302" y="599"/>
                    <a:pt x="1237" y="404"/>
                    <a:pt x="1074" y="307"/>
                  </a:cubicBezTo>
                  <a:cubicBezTo>
                    <a:pt x="911" y="242"/>
                    <a:pt x="716" y="144"/>
                    <a:pt x="554" y="47"/>
                  </a:cubicBezTo>
                  <a:cubicBezTo>
                    <a:pt x="502" y="15"/>
                    <a:pt x="446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281;p48">
              <a:extLst>
                <a:ext uri="{FF2B5EF4-FFF2-40B4-BE49-F238E27FC236}">
                  <a16:creationId xmlns:a16="http://schemas.microsoft.com/office/drawing/2014/main" xmlns="" id="{47B59DCE-0C5D-42AD-9C45-856D90E47614}"/>
                </a:ext>
              </a:extLst>
            </p:cNvPr>
            <p:cNvSpPr/>
            <p:nvPr/>
          </p:nvSpPr>
          <p:spPr>
            <a:xfrm>
              <a:off x="11958825" y="3138925"/>
              <a:ext cx="48825" cy="20475"/>
            </a:xfrm>
            <a:custGeom>
              <a:avLst/>
              <a:gdLst/>
              <a:ahLst/>
              <a:cxnLst/>
              <a:rect l="l" t="t" r="r" b="b"/>
              <a:pathLst>
                <a:path w="1953" h="819" extrusionOk="0">
                  <a:moveTo>
                    <a:pt x="364" y="0"/>
                  </a:moveTo>
                  <a:cubicBezTo>
                    <a:pt x="196" y="0"/>
                    <a:pt x="63" y="120"/>
                    <a:pt x="33" y="266"/>
                  </a:cubicBezTo>
                  <a:cubicBezTo>
                    <a:pt x="1" y="461"/>
                    <a:pt x="131" y="623"/>
                    <a:pt x="294" y="656"/>
                  </a:cubicBezTo>
                  <a:cubicBezTo>
                    <a:pt x="749" y="721"/>
                    <a:pt x="1172" y="786"/>
                    <a:pt x="1594" y="818"/>
                  </a:cubicBezTo>
                  <a:lnTo>
                    <a:pt x="1627" y="818"/>
                  </a:lnTo>
                  <a:cubicBezTo>
                    <a:pt x="1789" y="818"/>
                    <a:pt x="1952" y="688"/>
                    <a:pt x="1952" y="526"/>
                  </a:cubicBezTo>
                  <a:cubicBezTo>
                    <a:pt x="1952" y="331"/>
                    <a:pt x="1822" y="168"/>
                    <a:pt x="1659" y="168"/>
                  </a:cubicBezTo>
                  <a:cubicBezTo>
                    <a:pt x="1237" y="135"/>
                    <a:pt x="814" y="103"/>
                    <a:pt x="424" y="5"/>
                  </a:cubicBezTo>
                  <a:cubicBezTo>
                    <a:pt x="403" y="2"/>
                    <a:pt x="383" y="0"/>
                    <a:pt x="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282;p48">
              <a:extLst>
                <a:ext uri="{FF2B5EF4-FFF2-40B4-BE49-F238E27FC236}">
                  <a16:creationId xmlns:a16="http://schemas.microsoft.com/office/drawing/2014/main" xmlns="" id="{125CF7F1-F2E0-46E3-ACF0-8D42FB18372D}"/>
                </a:ext>
              </a:extLst>
            </p:cNvPr>
            <p:cNvSpPr/>
            <p:nvPr/>
          </p:nvSpPr>
          <p:spPr>
            <a:xfrm>
              <a:off x="11897050" y="3121475"/>
              <a:ext cx="48800" cy="26550"/>
            </a:xfrm>
            <a:custGeom>
              <a:avLst/>
              <a:gdLst/>
              <a:ahLst/>
              <a:cxnLst/>
              <a:rect l="l" t="t" r="r" b="b"/>
              <a:pathLst>
                <a:path w="1952" h="1062" extrusionOk="0">
                  <a:moveTo>
                    <a:pt x="381" y="0"/>
                  </a:moveTo>
                  <a:cubicBezTo>
                    <a:pt x="248" y="0"/>
                    <a:pt x="117" y="88"/>
                    <a:pt x="65" y="216"/>
                  </a:cubicBezTo>
                  <a:cubicBezTo>
                    <a:pt x="0" y="378"/>
                    <a:pt x="98" y="573"/>
                    <a:pt x="261" y="638"/>
                  </a:cubicBezTo>
                  <a:cubicBezTo>
                    <a:pt x="683" y="801"/>
                    <a:pt x="1106" y="931"/>
                    <a:pt x="1496" y="1061"/>
                  </a:cubicBezTo>
                  <a:lnTo>
                    <a:pt x="1594" y="1061"/>
                  </a:lnTo>
                  <a:cubicBezTo>
                    <a:pt x="1724" y="1061"/>
                    <a:pt x="1854" y="964"/>
                    <a:pt x="1919" y="833"/>
                  </a:cubicBezTo>
                  <a:cubicBezTo>
                    <a:pt x="1952" y="671"/>
                    <a:pt x="1854" y="476"/>
                    <a:pt x="1691" y="443"/>
                  </a:cubicBezTo>
                  <a:cubicBezTo>
                    <a:pt x="1301" y="313"/>
                    <a:pt x="878" y="183"/>
                    <a:pt x="488" y="20"/>
                  </a:cubicBezTo>
                  <a:cubicBezTo>
                    <a:pt x="453" y="7"/>
                    <a:pt x="417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283;p48">
              <a:extLst>
                <a:ext uri="{FF2B5EF4-FFF2-40B4-BE49-F238E27FC236}">
                  <a16:creationId xmlns:a16="http://schemas.microsoft.com/office/drawing/2014/main" xmlns="" id="{89484BBB-D3F2-4538-AF76-7BBCB07EF313}"/>
                </a:ext>
              </a:extLst>
            </p:cNvPr>
            <p:cNvSpPr/>
            <p:nvPr/>
          </p:nvSpPr>
          <p:spPr>
            <a:xfrm>
              <a:off x="12023050" y="3139725"/>
              <a:ext cx="48825" cy="20475"/>
            </a:xfrm>
            <a:custGeom>
              <a:avLst/>
              <a:gdLst/>
              <a:ahLst/>
              <a:cxnLst/>
              <a:rect l="l" t="t" r="r" b="b"/>
              <a:pathLst>
                <a:path w="1953" h="819" extrusionOk="0">
                  <a:moveTo>
                    <a:pt x="1612" y="1"/>
                  </a:moveTo>
                  <a:cubicBezTo>
                    <a:pt x="1595" y="1"/>
                    <a:pt x="1579" y="3"/>
                    <a:pt x="1562" y="6"/>
                  </a:cubicBezTo>
                  <a:cubicBezTo>
                    <a:pt x="1139" y="71"/>
                    <a:pt x="716" y="136"/>
                    <a:pt x="326" y="136"/>
                  </a:cubicBezTo>
                  <a:cubicBezTo>
                    <a:pt x="131" y="168"/>
                    <a:pt x="1" y="299"/>
                    <a:pt x="1" y="494"/>
                  </a:cubicBezTo>
                  <a:cubicBezTo>
                    <a:pt x="1" y="656"/>
                    <a:pt x="164" y="819"/>
                    <a:pt x="326" y="819"/>
                  </a:cubicBezTo>
                  <a:lnTo>
                    <a:pt x="359" y="819"/>
                  </a:lnTo>
                  <a:cubicBezTo>
                    <a:pt x="781" y="786"/>
                    <a:pt x="1204" y="754"/>
                    <a:pt x="1659" y="656"/>
                  </a:cubicBezTo>
                  <a:cubicBezTo>
                    <a:pt x="1822" y="624"/>
                    <a:pt x="1952" y="461"/>
                    <a:pt x="1920" y="299"/>
                  </a:cubicBezTo>
                  <a:cubicBezTo>
                    <a:pt x="1890" y="124"/>
                    <a:pt x="1757" y="1"/>
                    <a:pt x="1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284;p48">
              <a:extLst>
                <a:ext uri="{FF2B5EF4-FFF2-40B4-BE49-F238E27FC236}">
                  <a16:creationId xmlns:a16="http://schemas.microsoft.com/office/drawing/2014/main" xmlns="" id="{1109C1A9-6DC9-4917-8D53-FFB4497275EF}"/>
                </a:ext>
              </a:extLst>
            </p:cNvPr>
            <p:cNvSpPr/>
            <p:nvPr/>
          </p:nvSpPr>
          <p:spPr>
            <a:xfrm>
              <a:off x="12084850" y="3122975"/>
              <a:ext cx="48800" cy="26675"/>
            </a:xfrm>
            <a:custGeom>
              <a:avLst/>
              <a:gdLst/>
              <a:ahLst/>
              <a:cxnLst/>
              <a:rect l="l" t="t" r="r" b="b"/>
              <a:pathLst>
                <a:path w="1952" h="1067" extrusionOk="0">
                  <a:moveTo>
                    <a:pt x="1594" y="1"/>
                  </a:moveTo>
                  <a:cubicBezTo>
                    <a:pt x="1550" y="1"/>
                    <a:pt x="1506" y="9"/>
                    <a:pt x="1464" y="25"/>
                  </a:cubicBezTo>
                  <a:cubicBezTo>
                    <a:pt x="1074" y="188"/>
                    <a:pt x="683" y="318"/>
                    <a:pt x="293" y="416"/>
                  </a:cubicBezTo>
                  <a:cubicBezTo>
                    <a:pt x="98" y="481"/>
                    <a:pt x="0" y="643"/>
                    <a:pt x="65" y="806"/>
                  </a:cubicBezTo>
                  <a:cubicBezTo>
                    <a:pt x="98" y="969"/>
                    <a:pt x="228" y="1066"/>
                    <a:pt x="358" y="1066"/>
                  </a:cubicBezTo>
                  <a:cubicBezTo>
                    <a:pt x="391" y="1066"/>
                    <a:pt x="423" y="1066"/>
                    <a:pt x="456" y="1034"/>
                  </a:cubicBezTo>
                  <a:cubicBezTo>
                    <a:pt x="878" y="936"/>
                    <a:pt x="1301" y="773"/>
                    <a:pt x="1691" y="611"/>
                  </a:cubicBezTo>
                  <a:cubicBezTo>
                    <a:pt x="1854" y="546"/>
                    <a:pt x="1952" y="383"/>
                    <a:pt x="1887" y="188"/>
                  </a:cubicBezTo>
                  <a:cubicBezTo>
                    <a:pt x="1838" y="68"/>
                    <a:pt x="171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285;p48">
              <a:extLst>
                <a:ext uri="{FF2B5EF4-FFF2-40B4-BE49-F238E27FC236}">
                  <a16:creationId xmlns:a16="http://schemas.microsoft.com/office/drawing/2014/main" xmlns="" id="{F4E890FD-AD46-4E6C-B9A9-63D59D7A0A35}"/>
                </a:ext>
              </a:extLst>
            </p:cNvPr>
            <p:cNvSpPr/>
            <p:nvPr/>
          </p:nvSpPr>
          <p:spPr>
            <a:xfrm>
              <a:off x="12144200" y="3102125"/>
              <a:ext cx="31725" cy="23950"/>
            </a:xfrm>
            <a:custGeom>
              <a:avLst/>
              <a:gdLst/>
              <a:ahLst/>
              <a:cxnLst/>
              <a:rect l="l" t="t" r="r" b="b"/>
              <a:pathLst>
                <a:path w="1269" h="958" extrusionOk="0">
                  <a:moveTo>
                    <a:pt x="895" y="1"/>
                  </a:moveTo>
                  <a:cubicBezTo>
                    <a:pt x="842" y="1"/>
                    <a:pt x="790" y="15"/>
                    <a:pt x="748" y="47"/>
                  </a:cubicBezTo>
                  <a:cubicBezTo>
                    <a:pt x="553" y="144"/>
                    <a:pt x="391" y="242"/>
                    <a:pt x="228" y="339"/>
                  </a:cubicBezTo>
                  <a:cubicBezTo>
                    <a:pt x="65" y="404"/>
                    <a:pt x="0" y="599"/>
                    <a:pt x="65" y="762"/>
                  </a:cubicBezTo>
                  <a:cubicBezTo>
                    <a:pt x="130" y="892"/>
                    <a:pt x="261" y="957"/>
                    <a:pt x="358" y="957"/>
                  </a:cubicBezTo>
                  <a:cubicBezTo>
                    <a:pt x="423" y="957"/>
                    <a:pt x="456" y="925"/>
                    <a:pt x="521" y="925"/>
                  </a:cubicBezTo>
                  <a:cubicBezTo>
                    <a:pt x="683" y="827"/>
                    <a:pt x="878" y="729"/>
                    <a:pt x="1074" y="599"/>
                  </a:cubicBezTo>
                  <a:cubicBezTo>
                    <a:pt x="1236" y="534"/>
                    <a:pt x="1269" y="307"/>
                    <a:pt x="1171" y="177"/>
                  </a:cubicBezTo>
                  <a:cubicBezTo>
                    <a:pt x="1127" y="66"/>
                    <a:pt x="1008" y="1"/>
                    <a:pt x="8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4804;p48">
            <a:extLst>
              <a:ext uri="{FF2B5EF4-FFF2-40B4-BE49-F238E27FC236}">
                <a16:creationId xmlns:a16="http://schemas.microsoft.com/office/drawing/2014/main" xmlns="" id="{049CF57D-F950-472C-9ADB-D9589F20CF6C}"/>
              </a:ext>
            </a:extLst>
          </p:cNvPr>
          <p:cNvGrpSpPr/>
          <p:nvPr/>
        </p:nvGrpSpPr>
        <p:grpSpPr>
          <a:xfrm>
            <a:off x="3426580" y="3534942"/>
            <a:ext cx="365739" cy="365756"/>
            <a:chOff x="10294325" y="3406750"/>
            <a:chExt cx="558550" cy="557725"/>
          </a:xfrm>
        </p:grpSpPr>
        <p:sp>
          <p:nvSpPr>
            <p:cNvPr id="322" name="Google Shape;4805;p48">
              <a:extLst>
                <a:ext uri="{FF2B5EF4-FFF2-40B4-BE49-F238E27FC236}">
                  <a16:creationId xmlns:a16="http://schemas.microsoft.com/office/drawing/2014/main" xmlns="" id="{7A75BE6D-C3CE-4E76-B710-B26DA8DEA0AC}"/>
                </a:ext>
              </a:extLst>
            </p:cNvPr>
            <p:cNvSpPr/>
            <p:nvPr/>
          </p:nvSpPr>
          <p:spPr>
            <a:xfrm>
              <a:off x="10573975" y="3414050"/>
              <a:ext cx="271575" cy="279800"/>
            </a:xfrm>
            <a:custGeom>
              <a:avLst/>
              <a:gdLst/>
              <a:ahLst/>
              <a:cxnLst/>
              <a:rect l="l" t="t" r="r" b="b"/>
              <a:pathLst>
                <a:path w="10863" h="11192" extrusionOk="0">
                  <a:moveTo>
                    <a:pt x="5437" y="1"/>
                  </a:moveTo>
                  <a:cubicBezTo>
                    <a:pt x="2440" y="1"/>
                    <a:pt x="1" y="2428"/>
                    <a:pt x="1" y="5432"/>
                  </a:cubicBezTo>
                  <a:cubicBezTo>
                    <a:pt x="1" y="7090"/>
                    <a:pt x="749" y="8651"/>
                    <a:pt x="2050" y="9692"/>
                  </a:cubicBezTo>
                  <a:cubicBezTo>
                    <a:pt x="1985" y="10050"/>
                    <a:pt x="1854" y="10342"/>
                    <a:pt x="1659" y="10602"/>
                  </a:cubicBezTo>
                  <a:lnTo>
                    <a:pt x="1497" y="10895"/>
                  </a:lnTo>
                  <a:cubicBezTo>
                    <a:pt x="1406" y="11015"/>
                    <a:pt x="1511" y="11191"/>
                    <a:pt x="1656" y="11191"/>
                  </a:cubicBezTo>
                  <a:cubicBezTo>
                    <a:pt x="1668" y="11191"/>
                    <a:pt x="1680" y="11190"/>
                    <a:pt x="1692" y="11188"/>
                  </a:cubicBezTo>
                  <a:lnTo>
                    <a:pt x="2017" y="11155"/>
                  </a:lnTo>
                  <a:cubicBezTo>
                    <a:pt x="2765" y="10993"/>
                    <a:pt x="3350" y="10830"/>
                    <a:pt x="3741" y="10602"/>
                  </a:cubicBezTo>
                  <a:cubicBezTo>
                    <a:pt x="4255" y="10757"/>
                    <a:pt x="4790" y="10850"/>
                    <a:pt x="5346" y="10850"/>
                  </a:cubicBezTo>
                  <a:cubicBezTo>
                    <a:pt x="5492" y="10850"/>
                    <a:pt x="5640" y="10844"/>
                    <a:pt x="5789" y="10830"/>
                  </a:cubicBezTo>
                  <a:cubicBezTo>
                    <a:pt x="8619" y="10668"/>
                    <a:pt x="10862" y="8261"/>
                    <a:pt x="10830" y="5399"/>
                  </a:cubicBezTo>
                  <a:cubicBezTo>
                    <a:pt x="10830" y="2473"/>
                    <a:pt x="8456" y="66"/>
                    <a:pt x="5497" y="1"/>
                  </a:cubicBezTo>
                  <a:cubicBezTo>
                    <a:pt x="5477" y="1"/>
                    <a:pt x="5457" y="1"/>
                    <a:pt x="5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806;p48">
              <a:extLst>
                <a:ext uri="{FF2B5EF4-FFF2-40B4-BE49-F238E27FC236}">
                  <a16:creationId xmlns:a16="http://schemas.microsoft.com/office/drawing/2014/main" xmlns="" id="{2A3A5AF3-4D47-472F-9D65-6545D8BCA2A4}"/>
                </a:ext>
              </a:extLst>
            </p:cNvPr>
            <p:cNvSpPr/>
            <p:nvPr/>
          </p:nvSpPr>
          <p:spPr>
            <a:xfrm>
              <a:off x="10573175" y="3414075"/>
              <a:ext cx="206525" cy="279775"/>
            </a:xfrm>
            <a:custGeom>
              <a:avLst/>
              <a:gdLst/>
              <a:ahLst/>
              <a:cxnLst/>
              <a:rect l="l" t="t" r="r" b="b"/>
              <a:pathLst>
                <a:path w="8261" h="11191" extrusionOk="0">
                  <a:moveTo>
                    <a:pt x="5366" y="0"/>
                  </a:moveTo>
                  <a:cubicBezTo>
                    <a:pt x="2439" y="65"/>
                    <a:pt x="98" y="2407"/>
                    <a:pt x="33" y="5333"/>
                  </a:cubicBezTo>
                  <a:cubicBezTo>
                    <a:pt x="0" y="7024"/>
                    <a:pt x="748" y="8618"/>
                    <a:pt x="2082" y="9691"/>
                  </a:cubicBezTo>
                  <a:cubicBezTo>
                    <a:pt x="1984" y="10049"/>
                    <a:pt x="1854" y="10341"/>
                    <a:pt x="1691" y="10601"/>
                  </a:cubicBezTo>
                  <a:lnTo>
                    <a:pt x="1529" y="10894"/>
                  </a:lnTo>
                  <a:cubicBezTo>
                    <a:pt x="1438" y="11014"/>
                    <a:pt x="1543" y="11190"/>
                    <a:pt x="1688" y="11190"/>
                  </a:cubicBezTo>
                  <a:cubicBezTo>
                    <a:pt x="1700" y="11190"/>
                    <a:pt x="1712" y="11189"/>
                    <a:pt x="1724" y="11187"/>
                  </a:cubicBezTo>
                  <a:lnTo>
                    <a:pt x="2049" y="11154"/>
                  </a:lnTo>
                  <a:cubicBezTo>
                    <a:pt x="2797" y="10992"/>
                    <a:pt x="3382" y="10829"/>
                    <a:pt x="3773" y="10601"/>
                  </a:cubicBezTo>
                  <a:cubicBezTo>
                    <a:pt x="4287" y="10756"/>
                    <a:pt x="4822" y="10849"/>
                    <a:pt x="5378" y="10849"/>
                  </a:cubicBezTo>
                  <a:cubicBezTo>
                    <a:pt x="5524" y="10849"/>
                    <a:pt x="5672" y="10843"/>
                    <a:pt x="5821" y="10829"/>
                  </a:cubicBezTo>
                  <a:cubicBezTo>
                    <a:pt x="6081" y="10829"/>
                    <a:pt x="6342" y="10797"/>
                    <a:pt x="6602" y="10732"/>
                  </a:cubicBezTo>
                  <a:cubicBezTo>
                    <a:pt x="6764" y="10406"/>
                    <a:pt x="6667" y="10016"/>
                    <a:pt x="6407" y="9756"/>
                  </a:cubicBezTo>
                  <a:cubicBezTo>
                    <a:pt x="5366" y="8748"/>
                    <a:pt x="4748" y="7350"/>
                    <a:pt x="4748" y="5854"/>
                  </a:cubicBezTo>
                  <a:cubicBezTo>
                    <a:pt x="4748" y="3545"/>
                    <a:pt x="6212" y="1561"/>
                    <a:pt x="8260" y="781"/>
                  </a:cubicBezTo>
                  <a:cubicBezTo>
                    <a:pt x="7415" y="293"/>
                    <a:pt x="6407" y="0"/>
                    <a:pt x="536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807;p48">
              <a:extLst>
                <a:ext uri="{FF2B5EF4-FFF2-40B4-BE49-F238E27FC236}">
                  <a16:creationId xmlns:a16="http://schemas.microsoft.com/office/drawing/2014/main" xmlns="" id="{21DBCB69-985E-4DDF-B2AA-2CC2552DD5F7}"/>
                </a:ext>
              </a:extLst>
            </p:cNvPr>
            <p:cNvSpPr/>
            <p:nvPr/>
          </p:nvSpPr>
          <p:spPr>
            <a:xfrm>
              <a:off x="10612200" y="35287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21" y="0"/>
                  </a:moveTo>
                  <a:cubicBezTo>
                    <a:pt x="228" y="0"/>
                    <a:pt x="0" y="228"/>
                    <a:pt x="0" y="521"/>
                  </a:cubicBezTo>
                  <a:cubicBezTo>
                    <a:pt x="0" y="846"/>
                    <a:pt x="228" y="1074"/>
                    <a:pt x="521" y="1074"/>
                  </a:cubicBezTo>
                  <a:cubicBezTo>
                    <a:pt x="846" y="1074"/>
                    <a:pt x="1073" y="846"/>
                    <a:pt x="1073" y="521"/>
                  </a:cubicBezTo>
                  <a:cubicBezTo>
                    <a:pt x="1073" y="228"/>
                    <a:pt x="846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808;p48">
              <a:extLst>
                <a:ext uri="{FF2B5EF4-FFF2-40B4-BE49-F238E27FC236}">
                  <a16:creationId xmlns:a16="http://schemas.microsoft.com/office/drawing/2014/main" xmlns="" id="{4915F83C-35B5-46B3-995B-DDE0DC3FD297}"/>
                </a:ext>
              </a:extLst>
            </p:cNvPr>
            <p:cNvSpPr/>
            <p:nvPr/>
          </p:nvSpPr>
          <p:spPr>
            <a:xfrm>
              <a:off x="10695925" y="35287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54" y="0"/>
                  </a:moveTo>
                  <a:cubicBezTo>
                    <a:pt x="228" y="0"/>
                    <a:pt x="1" y="228"/>
                    <a:pt x="1" y="521"/>
                  </a:cubicBezTo>
                  <a:cubicBezTo>
                    <a:pt x="1" y="846"/>
                    <a:pt x="228" y="1074"/>
                    <a:pt x="554" y="1074"/>
                  </a:cubicBezTo>
                  <a:cubicBezTo>
                    <a:pt x="846" y="1074"/>
                    <a:pt x="1074" y="846"/>
                    <a:pt x="1074" y="521"/>
                  </a:cubicBezTo>
                  <a:cubicBezTo>
                    <a:pt x="1074" y="228"/>
                    <a:pt x="846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809;p48">
              <a:extLst>
                <a:ext uri="{FF2B5EF4-FFF2-40B4-BE49-F238E27FC236}">
                  <a16:creationId xmlns:a16="http://schemas.microsoft.com/office/drawing/2014/main" xmlns="" id="{FCEF5BFF-9D8D-40E2-B9CD-5828541F1B56}"/>
                </a:ext>
              </a:extLst>
            </p:cNvPr>
            <p:cNvSpPr/>
            <p:nvPr/>
          </p:nvSpPr>
          <p:spPr>
            <a:xfrm>
              <a:off x="10779675" y="3528700"/>
              <a:ext cx="27650" cy="26850"/>
            </a:xfrm>
            <a:custGeom>
              <a:avLst/>
              <a:gdLst/>
              <a:ahLst/>
              <a:cxnLst/>
              <a:rect l="l" t="t" r="r" b="b"/>
              <a:pathLst>
                <a:path w="1106" h="1074" extrusionOk="0">
                  <a:moveTo>
                    <a:pt x="553" y="0"/>
                  </a:moveTo>
                  <a:cubicBezTo>
                    <a:pt x="260" y="0"/>
                    <a:pt x="0" y="228"/>
                    <a:pt x="0" y="521"/>
                  </a:cubicBezTo>
                  <a:cubicBezTo>
                    <a:pt x="0" y="846"/>
                    <a:pt x="260" y="1074"/>
                    <a:pt x="553" y="1074"/>
                  </a:cubicBezTo>
                  <a:cubicBezTo>
                    <a:pt x="846" y="1074"/>
                    <a:pt x="1106" y="846"/>
                    <a:pt x="1106" y="521"/>
                  </a:cubicBezTo>
                  <a:cubicBezTo>
                    <a:pt x="1106" y="228"/>
                    <a:pt x="846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810;p48">
              <a:extLst>
                <a:ext uri="{FF2B5EF4-FFF2-40B4-BE49-F238E27FC236}">
                  <a16:creationId xmlns:a16="http://schemas.microsoft.com/office/drawing/2014/main" xmlns="" id="{CD2A1853-8214-43ED-91DB-E42E8B7A52B1}"/>
                </a:ext>
              </a:extLst>
            </p:cNvPr>
            <p:cNvSpPr/>
            <p:nvPr/>
          </p:nvSpPr>
          <p:spPr>
            <a:xfrm>
              <a:off x="10314650" y="3637625"/>
              <a:ext cx="207325" cy="86225"/>
            </a:xfrm>
            <a:custGeom>
              <a:avLst/>
              <a:gdLst/>
              <a:ahLst/>
              <a:cxnLst/>
              <a:rect l="l" t="t" r="r" b="b"/>
              <a:pathLst>
                <a:path w="8293" h="3449" extrusionOk="0">
                  <a:moveTo>
                    <a:pt x="781" y="1"/>
                  </a:moveTo>
                  <a:lnTo>
                    <a:pt x="390" y="554"/>
                  </a:lnTo>
                  <a:cubicBezTo>
                    <a:pt x="130" y="879"/>
                    <a:pt x="0" y="1302"/>
                    <a:pt x="0" y="1725"/>
                  </a:cubicBezTo>
                  <a:lnTo>
                    <a:pt x="0" y="3448"/>
                  </a:lnTo>
                  <a:lnTo>
                    <a:pt x="8293" y="3448"/>
                  </a:lnTo>
                  <a:lnTo>
                    <a:pt x="8293" y="1725"/>
                  </a:lnTo>
                  <a:cubicBezTo>
                    <a:pt x="8293" y="1302"/>
                    <a:pt x="8162" y="912"/>
                    <a:pt x="7935" y="586"/>
                  </a:cubicBezTo>
                  <a:lnTo>
                    <a:pt x="7610" y="13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811;p48">
              <a:extLst>
                <a:ext uri="{FF2B5EF4-FFF2-40B4-BE49-F238E27FC236}">
                  <a16:creationId xmlns:a16="http://schemas.microsoft.com/office/drawing/2014/main" xmlns="" id="{21D6B0A4-ABF9-4503-9C5A-397C8C4E89BB}"/>
                </a:ext>
              </a:extLst>
            </p:cNvPr>
            <p:cNvSpPr/>
            <p:nvPr/>
          </p:nvSpPr>
          <p:spPr>
            <a:xfrm>
              <a:off x="10331700" y="3585450"/>
              <a:ext cx="186200" cy="103425"/>
            </a:xfrm>
            <a:custGeom>
              <a:avLst/>
              <a:gdLst/>
              <a:ahLst/>
              <a:cxnLst/>
              <a:rect l="l" t="t" r="r" b="b"/>
              <a:pathLst>
                <a:path w="7448" h="4137" extrusionOk="0">
                  <a:moveTo>
                    <a:pt x="6936" y="0"/>
                  </a:moveTo>
                  <a:cubicBezTo>
                    <a:pt x="6890" y="0"/>
                    <a:pt x="6842" y="12"/>
                    <a:pt x="6798" y="39"/>
                  </a:cubicBezTo>
                  <a:lnTo>
                    <a:pt x="6733" y="72"/>
                  </a:lnTo>
                  <a:cubicBezTo>
                    <a:pt x="6407" y="267"/>
                    <a:pt x="5854" y="397"/>
                    <a:pt x="5107" y="462"/>
                  </a:cubicBezTo>
                  <a:cubicBezTo>
                    <a:pt x="4651" y="527"/>
                    <a:pt x="4196" y="527"/>
                    <a:pt x="3903" y="527"/>
                  </a:cubicBezTo>
                  <a:lnTo>
                    <a:pt x="3416" y="527"/>
                  </a:lnTo>
                  <a:cubicBezTo>
                    <a:pt x="2505" y="527"/>
                    <a:pt x="1659" y="722"/>
                    <a:pt x="1009" y="1047"/>
                  </a:cubicBezTo>
                  <a:cubicBezTo>
                    <a:pt x="391" y="1373"/>
                    <a:pt x="33" y="1795"/>
                    <a:pt x="1" y="2251"/>
                  </a:cubicBezTo>
                  <a:cubicBezTo>
                    <a:pt x="1" y="2316"/>
                    <a:pt x="1" y="2381"/>
                    <a:pt x="33" y="2446"/>
                  </a:cubicBezTo>
                  <a:cubicBezTo>
                    <a:pt x="33" y="2478"/>
                    <a:pt x="66" y="2478"/>
                    <a:pt x="66" y="2511"/>
                  </a:cubicBezTo>
                  <a:cubicBezTo>
                    <a:pt x="391" y="3031"/>
                    <a:pt x="879" y="3421"/>
                    <a:pt x="1432" y="3649"/>
                  </a:cubicBezTo>
                  <a:cubicBezTo>
                    <a:pt x="2017" y="3877"/>
                    <a:pt x="2798" y="4137"/>
                    <a:pt x="3416" y="4137"/>
                  </a:cubicBezTo>
                  <a:cubicBezTo>
                    <a:pt x="4261" y="4137"/>
                    <a:pt x="5042" y="3974"/>
                    <a:pt x="5627" y="3649"/>
                  </a:cubicBezTo>
                  <a:lnTo>
                    <a:pt x="5659" y="3649"/>
                  </a:lnTo>
                  <a:cubicBezTo>
                    <a:pt x="6017" y="3421"/>
                    <a:pt x="6537" y="3031"/>
                    <a:pt x="6960" y="2251"/>
                  </a:cubicBezTo>
                  <a:cubicBezTo>
                    <a:pt x="6960" y="2251"/>
                    <a:pt x="6960" y="2251"/>
                    <a:pt x="6960" y="2218"/>
                  </a:cubicBezTo>
                  <a:cubicBezTo>
                    <a:pt x="7350" y="1600"/>
                    <a:pt x="7448" y="917"/>
                    <a:pt x="7220" y="267"/>
                  </a:cubicBezTo>
                  <a:lnTo>
                    <a:pt x="7220" y="202"/>
                  </a:lnTo>
                  <a:cubicBezTo>
                    <a:pt x="7173" y="84"/>
                    <a:pt x="7058" y="0"/>
                    <a:pt x="6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812;p48">
              <a:extLst>
                <a:ext uri="{FF2B5EF4-FFF2-40B4-BE49-F238E27FC236}">
                  <a16:creationId xmlns:a16="http://schemas.microsoft.com/office/drawing/2014/main" xmlns="" id="{7DC50976-A3F2-4757-A21B-016EFDD0CAFA}"/>
                </a:ext>
              </a:extLst>
            </p:cNvPr>
            <p:cNvSpPr/>
            <p:nvPr/>
          </p:nvSpPr>
          <p:spPr>
            <a:xfrm>
              <a:off x="10331700" y="3598625"/>
              <a:ext cx="143925" cy="90250"/>
            </a:xfrm>
            <a:custGeom>
              <a:avLst/>
              <a:gdLst/>
              <a:ahLst/>
              <a:cxnLst/>
              <a:rect l="l" t="t" r="r" b="b"/>
              <a:pathLst>
                <a:path w="5757" h="3610" extrusionOk="0">
                  <a:moveTo>
                    <a:pt x="3416" y="0"/>
                  </a:moveTo>
                  <a:cubicBezTo>
                    <a:pt x="2505" y="0"/>
                    <a:pt x="1659" y="195"/>
                    <a:pt x="1009" y="520"/>
                  </a:cubicBezTo>
                  <a:cubicBezTo>
                    <a:pt x="391" y="846"/>
                    <a:pt x="33" y="1268"/>
                    <a:pt x="1" y="1724"/>
                  </a:cubicBezTo>
                  <a:cubicBezTo>
                    <a:pt x="1" y="1789"/>
                    <a:pt x="1" y="1854"/>
                    <a:pt x="33" y="1919"/>
                  </a:cubicBezTo>
                  <a:cubicBezTo>
                    <a:pt x="33" y="1951"/>
                    <a:pt x="66" y="1951"/>
                    <a:pt x="66" y="1984"/>
                  </a:cubicBezTo>
                  <a:cubicBezTo>
                    <a:pt x="391" y="2504"/>
                    <a:pt x="879" y="2894"/>
                    <a:pt x="1432" y="3122"/>
                  </a:cubicBezTo>
                  <a:cubicBezTo>
                    <a:pt x="2017" y="3350"/>
                    <a:pt x="2798" y="3610"/>
                    <a:pt x="3416" y="3610"/>
                  </a:cubicBezTo>
                  <a:cubicBezTo>
                    <a:pt x="4261" y="3610"/>
                    <a:pt x="5042" y="3447"/>
                    <a:pt x="5659" y="3122"/>
                  </a:cubicBezTo>
                  <a:cubicBezTo>
                    <a:pt x="5692" y="3089"/>
                    <a:pt x="5724" y="3089"/>
                    <a:pt x="5757" y="3057"/>
                  </a:cubicBezTo>
                  <a:cubicBezTo>
                    <a:pt x="5172" y="3024"/>
                    <a:pt x="4489" y="2797"/>
                    <a:pt x="3936" y="2602"/>
                  </a:cubicBezTo>
                  <a:cubicBezTo>
                    <a:pt x="3383" y="2374"/>
                    <a:pt x="2895" y="1984"/>
                    <a:pt x="2603" y="1463"/>
                  </a:cubicBezTo>
                  <a:cubicBezTo>
                    <a:pt x="2570" y="1431"/>
                    <a:pt x="2570" y="1398"/>
                    <a:pt x="2537" y="1398"/>
                  </a:cubicBezTo>
                  <a:cubicBezTo>
                    <a:pt x="2537" y="1333"/>
                    <a:pt x="2505" y="1268"/>
                    <a:pt x="2505" y="1203"/>
                  </a:cubicBezTo>
                  <a:cubicBezTo>
                    <a:pt x="2537" y="748"/>
                    <a:pt x="2895" y="325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813;p48">
              <a:extLst>
                <a:ext uri="{FF2B5EF4-FFF2-40B4-BE49-F238E27FC236}">
                  <a16:creationId xmlns:a16="http://schemas.microsoft.com/office/drawing/2014/main" xmlns="" id="{C5E55326-F7DB-49A1-891A-B40F5298FF1D}"/>
                </a:ext>
              </a:extLst>
            </p:cNvPr>
            <p:cNvSpPr/>
            <p:nvPr/>
          </p:nvSpPr>
          <p:spPr>
            <a:xfrm>
              <a:off x="10302450" y="3723000"/>
              <a:ext cx="37425" cy="40675"/>
            </a:xfrm>
            <a:custGeom>
              <a:avLst/>
              <a:gdLst/>
              <a:ahLst/>
              <a:cxnLst/>
              <a:rect l="l" t="t" r="r" b="b"/>
              <a:pathLst>
                <a:path w="1497" h="1627" extrusionOk="0">
                  <a:moveTo>
                    <a:pt x="618" y="1"/>
                  </a:moveTo>
                  <a:cubicBezTo>
                    <a:pt x="618" y="1"/>
                    <a:pt x="456" y="33"/>
                    <a:pt x="456" y="33"/>
                  </a:cubicBezTo>
                  <a:cubicBezTo>
                    <a:pt x="195" y="98"/>
                    <a:pt x="0" y="358"/>
                    <a:pt x="0" y="651"/>
                  </a:cubicBezTo>
                  <a:lnTo>
                    <a:pt x="0" y="976"/>
                  </a:lnTo>
                  <a:cubicBezTo>
                    <a:pt x="0" y="1334"/>
                    <a:pt x="293" y="1594"/>
                    <a:pt x="618" y="1594"/>
                  </a:cubicBezTo>
                  <a:lnTo>
                    <a:pt x="618" y="1627"/>
                  </a:lnTo>
                  <a:lnTo>
                    <a:pt x="1496" y="162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DBA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814;p48">
              <a:extLst>
                <a:ext uri="{FF2B5EF4-FFF2-40B4-BE49-F238E27FC236}">
                  <a16:creationId xmlns:a16="http://schemas.microsoft.com/office/drawing/2014/main" xmlns="" id="{8BD99E53-5403-46B9-9AE7-0450AB45F645}"/>
                </a:ext>
              </a:extLst>
            </p:cNvPr>
            <p:cNvSpPr/>
            <p:nvPr/>
          </p:nvSpPr>
          <p:spPr>
            <a:xfrm>
              <a:off x="10496750" y="3723000"/>
              <a:ext cx="37425" cy="40675"/>
            </a:xfrm>
            <a:custGeom>
              <a:avLst/>
              <a:gdLst/>
              <a:ahLst/>
              <a:cxnLst/>
              <a:rect l="l" t="t" r="r" b="b"/>
              <a:pathLst>
                <a:path w="1497" h="1627" extrusionOk="0">
                  <a:moveTo>
                    <a:pt x="0" y="1"/>
                  </a:moveTo>
                  <a:lnTo>
                    <a:pt x="0" y="1627"/>
                  </a:lnTo>
                  <a:lnTo>
                    <a:pt x="878" y="1627"/>
                  </a:lnTo>
                  <a:lnTo>
                    <a:pt x="878" y="1594"/>
                  </a:lnTo>
                  <a:cubicBezTo>
                    <a:pt x="1204" y="1594"/>
                    <a:pt x="1496" y="1334"/>
                    <a:pt x="1496" y="976"/>
                  </a:cubicBezTo>
                  <a:lnTo>
                    <a:pt x="1496" y="651"/>
                  </a:lnTo>
                  <a:cubicBezTo>
                    <a:pt x="1496" y="358"/>
                    <a:pt x="1301" y="98"/>
                    <a:pt x="1041" y="33"/>
                  </a:cubicBezTo>
                  <a:cubicBezTo>
                    <a:pt x="1041" y="33"/>
                    <a:pt x="878" y="1"/>
                    <a:pt x="878" y="1"/>
                  </a:cubicBezTo>
                  <a:close/>
                </a:path>
              </a:pathLst>
            </a:custGeom>
            <a:solidFill>
              <a:srgbClr val="DBA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815;p48">
              <a:extLst>
                <a:ext uri="{FF2B5EF4-FFF2-40B4-BE49-F238E27FC236}">
                  <a16:creationId xmlns:a16="http://schemas.microsoft.com/office/drawing/2014/main" xmlns="" id="{8F660875-CE15-4D28-B354-FEF5CA51160B}"/>
                </a:ext>
              </a:extLst>
            </p:cNvPr>
            <p:cNvSpPr/>
            <p:nvPr/>
          </p:nvSpPr>
          <p:spPr>
            <a:xfrm>
              <a:off x="10350400" y="3884775"/>
              <a:ext cx="134175" cy="72400"/>
            </a:xfrm>
            <a:custGeom>
              <a:avLst/>
              <a:gdLst/>
              <a:ahLst/>
              <a:cxnLst/>
              <a:rect l="l" t="t" r="r" b="b"/>
              <a:pathLst>
                <a:path w="5367" h="2896" extrusionOk="0">
                  <a:moveTo>
                    <a:pt x="1432" y="1"/>
                  </a:moveTo>
                  <a:cubicBezTo>
                    <a:pt x="651" y="1"/>
                    <a:pt x="1" y="651"/>
                    <a:pt x="1" y="1464"/>
                  </a:cubicBezTo>
                  <a:lnTo>
                    <a:pt x="1" y="2537"/>
                  </a:lnTo>
                  <a:cubicBezTo>
                    <a:pt x="1" y="2733"/>
                    <a:pt x="164" y="2895"/>
                    <a:pt x="359" y="2895"/>
                  </a:cubicBezTo>
                  <a:lnTo>
                    <a:pt x="5009" y="2895"/>
                  </a:lnTo>
                  <a:cubicBezTo>
                    <a:pt x="5204" y="2895"/>
                    <a:pt x="5367" y="2733"/>
                    <a:pt x="5367" y="2537"/>
                  </a:cubicBezTo>
                  <a:lnTo>
                    <a:pt x="5367" y="1464"/>
                  </a:lnTo>
                  <a:cubicBezTo>
                    <a:pt x="5367" y="651"/>
                    <a:pt x="4716" y="1"/>
                    <a:pt x="3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816;p48">
              <a:extLst>
                <a:ext uri="{FF2B5EF4-FFF2-40B4-BE49-F238E27FC236}">
                  <a16:creationId xmlns:a16="http://schemas.microsoft.com/office/drawing/2014/main" xmlns="" id="{A96B24F4-2540-4016-B2A0-4F1C929E2A50}"/>
                </a:ext>
              </a:extLst>
            </p:cNvPr>
            <p:cNvSpPr/>
            <p:nvPr/>
          </p:nvSpPr>
          <p:spPr>
            <a:xfrm>
              <a:off x="10350400" y="3884775"/>
              <a:ext cx="92725" cy="72400"/>
            </a:xfrm>
            <a:custGeom>
              <a:avLst/>
              <a:gdLst/>
              <a:ahLst/>
              <a:cxnLst/>
              <a:rect l="l" t="t" r="r" b="b"/>
              <a:pathLst>
                <a:path w="3709" h="2896" extrusionOk="0">
                  <a:moveTo>
                    <a:pt x="1432" y="1"/>
                  </a:moveTo>
                  <a:cubicBezTo>
                    <a:pt x="619" y="1"/>
                    <a:pt x="1" y="651"/>
                    <a:pt x="1" y="1464"/>
                  </a:cubicBezTo>
                  <a:lnTo>
                    <a:pt x="1" y="2537"/>
                  </a:lnTo>
                  <a:cubicBezTo>
                    <a:pt x="1" y="2733"/>
                    <a:pt x="164" y="2895"/>
                    <a:pt x="359" y="2895"/>
                  </a:cubicBezTo>
                  <a:lnTo>
                    <a:pt x="1724" y="2895"/>
                  </a:lnTo>
                  <a:cubicBezTo>
                    <a:pt x="1529" y="2895"/>
                    <a:pt x="1367" y="2733"/>
                    <a:pt x="1367" y="2537"/>
                  </a:cubicBezTo>
                  <a:lnTo>
                    <a:pt x="1367" y="1464"/>
                  </a:lnTo>
                  <a:cubicBezTo>
                    <a:pt x="1367" y="1269"/>
                    <a:pt x="1399" y="1074"/>
                    <a:pt x="1464" y="911"/>
                  </a:cubicBezTo>
                  <a:cubicBezTo>
                    <a:pt x="1521" y="779"/>
                    <a:pt x="1633" y="712"/>
                    <a:pt x="1743" y="712"/>
                  </a:cubicBezTo>
                  <a:cubicBezTo>
                    <a:pt x="1821" y="712"/>
                    <a:pt x="1898" y="746"/>
                    <a:pt x="1952" y="814"/>
                  </a:cubicBezTo>
                  <a:cubicBezTo>
                    <a:pt x="2147" y="977"/>
                    <a:pt x="2407" y="1107"/>
                    <a:pt x="2700" y="1107"/>
                  </a:cubicBezTo>
                  <a:cubicBezTo>
                    <a:pt x="3285" y="1074"/>
                    <a:pt x="3708" y="619"/>
                    <a:pt x="3708" y="33"/>
                  </a:cubicBezTo>
                  <a:lnTo>
                    <a:pt x="3708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817;p48">
              <a:extLst>
                <a:ext uri="{FF2B5EF4-FFF2-40B4-BE49-F238E27FC236}">
                  <a16:creationId xmlns:a16="http://schemas.microsoft.com/office/drawing/2014/main" xmlns="" id="{60EA7B35-5CFF-478D-9203-E1CB5987F8FF}"/>
                </a:ext>
              </a:extLst>
            </p:cNvPr>
            <p:cNvSpPr/>
            <p:nvPr/>
          </p:nvSpPr>
          <p:spPr>
            <a:xfrm>
              <a:off x="10399200" y="3832750"/>
              <a:ext cx="36600" cy="60200"/>
            </a:xfrm>
            <a:custGeom>
              <a:avLst/>
              <a:gdLst/>
              <a:ahLst/>
              <a:cxnLst/>
              <a:rect l="l" t="t" r="r" b="b"/>
              <a:pathLst>
                <a:path w="1464" h="2408" extrusionOk="0">
                  <a:moveTo>
                    <a:pt x="0" y="1"/>
                  </a:moveTo>
                  <a:lnTo>
                    <a:pt x="0" y="1692"/>
                  </a:lnTo>
                  <a:cubicBezTo>
                    <a:pt x="0" y="2082"/>
                    <a:pt x="325" y="2407"/>
                    <a:pt x="716" y="2407"/>
                  </a:cubicBezTo>
                  <a:cubicBezTo>
                    <a:pt x="1138" y="2407"/>
                    <a:pt x="1463" y="2082"/>
                    <a:pt x="1463" y="1692"/>
                  </a:cubicBezTo>
                  <a:lnTo>
                    <a:pt x="1463" y="1"/>
                  </a:lnTo>
                  <a:lnTo>
                    <a:pt x="1073" y="66"/>
                  </a:lnTo>
                  <a:lnTo>
                    <a:pt x="748" y="66"/>
                  </a:lnTo>
                  <a:cubicBezTo>
                    <a:pt x="650" y="66"/>
                    <a:pt x="520" y="66"/>
                    <a:pt x="390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818;p48">
              <a:extLst>
                <a:ext uri="{FF2B5EF4-FFF2-40B4-BE49-F238E27FC236}">
                  <a16:creationId xmlns:a16="http://schemas.microsoft.com/office/drawing/2014/main" xmlns="" id="{7DA684EC-CE81-4744-B79C-64177EE97CBA}"/>
                </a:ext>
              </a:extLst>
            </p:cNvPr>
            <p:cNvSpPr/>
            <p:nvPr/>
          </p:nvSpPr>
          <p:spPr>
            <a:xfrm>
              <a:off x="10399200" y="3832750"/>
              <a:ext cx="29275" cy="60200"/>
            </a:xfrm>
            <a:custGeom>
              <a:avLst/>
              <a:gdLst/>
              <a:ahLst/>
              <a:cxnLst/>
              <a:rect l="l" t="t" r="r" b="b"/>
              <a:pathLst>
                <a:path w="1171" h="2408" extrusionOk="0">
                  <a:moveTo>
                    <a:pt x="0" y="1"/>
                  </a:moveTo>
                  <a:lnTo>
                    <a:pt x="0" y="1692"/>
                  </a:lnTo>
                  <a:cubicBezTo>
                    <a:pt x="0" y="2082"/>
                    <a:pt x="325" y="2407"/>
                    <a:pt x="748" y="2407"/>
                  </a:cubicBezTo>
                  <a:cubicBezTo>
                    <a:pt x="878" y="2407"/>
                    <a:pt x="1041" y="2375"/>
                    <a:pt x="1171" y="2277"/>
                  </a:cubicBezTo>
                  <a:cubicBezTo>
                    <a:pt x="976" y="2147"/>
                    <a:pt x="846" y="1919"/>
                    <a:pt x="846" y="1692"/>
                  </a:cubicBezTo>
                  <a:lnTo>
                    <a:pt x="846" y="66"/>
                  </a:lnTo>
                  <a:lnTo>
                    <a:pt x="781" y="66"/>
                  </a:lnTo>
                  <a:cubicBezTo>
                    <a:pt x="650" y="66"/>
                    <a:pt x="520" y="66"/>
                    <a:pt x="390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819;p48">
              <a:extLst>
                <a:ext uri="{FF2B5EF4-FFF2-40B4-BE49-F238E27FC236}">
                  <a16:creationId xmlns:a16="http://schemas.microsoft.com/office/drawing/2014/main" xmlns="" id="{E1D78335-51C6-4DD9-9E5F-8E503C7798A2}"/>
                </a:ext>
              </a:extLst>
            </p:cNvPr>
            <p:cNvSpPr/>
            <p:nvPr/>
          </p:nvSpPr>
          <p:spPr>
            <a:xfrm>
              <a:off x="10339025" y="3664950"/>
              <a:ext cx="158550" cy="186550"/>
            </a:xfrm>
            <a:custGeom>
              <a:avLst/>
              <a:gdLst/>
              <a:ahLst/>
              <a:cxnLst/>
              <a:rect l="l" t="t" r="r" b="b"/>
              <a:pathLst>
                <a:path w="6342" h="7462" extrusionOk="0">
                  <a:moveTo>
                    <a:pt x="310" y="0"/>
                  </a:moveTo>
                  <a:cubicBezTo>
                    <a:pt x="200" y="0"/>
                    <a:pt x="88" y="66"/>
                    <a:pt x="66" y="176"/>
                  </a:cubicBezTo>
                  <a:lnTo>
                    <a:pt x="33" y="339"/>
                  </a:lnTo>
                  <a:cubicBezTo>
                    <a:pt x="1" y="436"/>
                    <a:pt x="1" y="534"/>
                    <a:pt x="1" y="632"/>
                  </a:cubicBezTo>
                  <a:lnTo>
                    <a:pt x="1" y="4241"/>
                  </a:lnTo>
                  <a:cubicBezTo>
                    <a:pt x="1" y="5997"/>
                    <a:pt x="1399" y="7461"/>
                    <a:pt x="3155" y="7461"/>
                  </a:cubicBezTo>
                  <a:cubicBezTo>
                    <a:pt x="3175" y="7461"/>
                    <a:pt x="3194" y="7461"/>
                    <a:pt x="3214" y="7461"/>
                  </a:cubicBezTo>
                  <a:cubicBezTo>
                    <a:pt x="4943" y="7461"/>
                    <a:pt x="6342" y="6043"/>
                    <a:pt x="6342" y="4306"/>
                  </a:cubicBezTo>
                  <a:lnTo>
                    <a:pt x="6342" y="632"/>
                  </a:lnTo>
                  <a:cubicBezTo>
                    <a:pt x="6342" y="534"/>
                    <a:pt x="6342" y="436"/>
                    <a:pt x="6309" y="339"/>
                  </a:cubicBezTo>
                  <a:lnTo>
                    <a:pt x="6277" y="209"/>
                  </a:lnTo>
                  <a:cubicBezTo>
                    <a:pt x="6254" y="74"/>
                    <a:pt x="6155" y="1"/>
                    <a:pt x="6041" y="1"/>
                  </a:cubicBezTo>
                  <a:cubicBezTo>
                    <a:pt x="5990" y="1"/>
                    <a:pt x="5937" y="16"/>
                    <a:pt x="5887" y="46"/>
                  </a:cubicBezTo>
                  <a:lnTo>
                    <a:pt x="5757" y="144"/>
                  </a:lnTo>
                  <a:cubicBezTo>
                    <a:pt x="5659" y="209"/>
                    <a:pt x="5561" y="274"/>
                    <a:pt x="5431" y="339"/>
                  </a:cubicBezTo>
                  <a:lnTo>
                    <a:pt x="5399" y="339"/>
                  </a:lnTo>
                  <a:lnTo>
                    <a:pt x="5399" y="371"/>
                  </a:lnTo>
                  <a:lnTo>
                    <a:pt x="5366" y="371"/>
                  </a:lnTo>
                  <a:cubicBezTo>
                    <a:pt x="4749" y="664"/>
                    <a:pt x="3968" y="827"/>
                    <a:pt x="3188" y="827"/>
                  </a:cubicBezTo>
                  <a:cubicBezTo>
                    <a:pt x="2147" y="827"/>
                    <a:pt x="1204" y="566"/>
                    <a:pt x="586" y="144"/>
                  </a:cubicBezTo>
                  <a:lnTo>
                    <a:pt x="456" y="46"/>
                  </a:lnTo>
                  <a:cubicBezTo>
                    <a:pt x="414" y="15"/>
                    <a:pt x="362" y="0"/>
                    <a:pt x="310" y="0"/>
                  </a:cubicBez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820;p48">
              <a:extLst>
                <a:ext uri="{FF2B5EF4-FFF2-40B4-BE49-F238E27FC236}">
                  <a16:creationId xmlns:a16="http://schemas.microsoft.com/office/drawing/2014/main" xmlns="" id="{D97BF50F-9DDB-4EC9-8E23-D7BE9D676E1F}"/>
                </a:ext>
              </a:extLst>
            </p:cNvPr>
            <p:cNvSpPr/>
            <p:nvPr/>
          </p:nvSpPr>
          <p:spPr>
            <a:xfrm>
              <a:off x="10339025" y="3664950"/>
              <a:ext cx="157750" cy="186525"/>
            </a:xfrm>
            <a:custGeom>
              <a:avLst/>
              <a:gdLst/>
              <a:ahLst/>
              <a:cxnLst/>
              <a:rect l="l" t="t" r="r" b="b"/>
              <a:pathLst>
                <a:path w="6310" h="7461" extrusionOk="0">
                  <a:moveTo>
                    <a:pt x="296" y="0"/>
                  </a:moveTo>
                  <a:cubicBezTo>
                    <a:pt x="185" y="0"/>
                    <a:pt x="88" y="66"/>
                    <a:pt x="66" y="176"/>
                  </a:cubicBezTo>
                  <a:lnTo>
                    <a:pt x="33" y="339"/>
                  </a:lnTo>
                  <a:cubicBezTo>
                    <a:pt x="1" y="436"/>
                    <a:pt x="1" y="534"/>
                    <a:pt x="1" y="632"/>
                  </a:cubicBezTo>
                  <a:lnTo>
                    <a:pt x="1" y="4241"/>
                  </a:lnTo>
                  <a:cubicBezTo>
                    <a:pt x="1" y="5965"/>
                    <a:pt x="1366" y="7428"/>
                    <a:pt x="3090" y="7461"/>
                  </a:cubicBezTo>
                  <a:cubicBezTo>
                    <a:pt x="3383" y="7461"/>
                    <a:pt x="3675" y="7428"/>
                    <a:pt x="3936" y="7363"/>
                  </a:cubicBezTo>
                  <a:cubicBezTo>
                    <a:pt x="2732" y="6875"/>
                    <a:pt x="1887" y="5672"/>
                    <a:pt x="1887" y="4274"/>
                  </a:cubicBezTo>
                  <a:lnTo>
                    <a:pt x="1887" y="2680"/>
                  </a:lnTo>
                  <a:cubicBezTo>
                    <a:pt x="1887" y="1997"/>
                    <a:pt x="2440" y="1477"/>
                    <a:pt x="3090" y="1477"/>
                  </a:cubicBezTo>
                  <a:lnTo>
                    <a:pt x="3123" y="1477"/>
                  </a:lnTo>
                  <a:cubicBezTo>
                    <a:pt x="3968" y="1477"/>
                    <a:pt x="4814" y="1314"/>
                    <a:pt x="5431" y="989"/>
                  </a:cubicBezTo>
                  <a:lnTo>
                    <a:pt x="5464" y="989"/>
                  </a:lnTo>
                  <a:cubicBezTo>
                    <a:pt x="5692" y="827"/>
                    <a:pt x="5984" y="632"/>
                    <a:pt x="6309" y="274"/>
                  </a:cubicBezTo>
                  <a:lnTo>
                    <a:pt x="6277" y="176"/>
                  </a:lnTo>
                  <a:cubicBezTo>
                    <a:pt x="6255" y="66"/>
                    <a:pt x="6143" y="0"/>
                    <a:pt x="6032" y="0"/>
                  </a:cubicBezTo>
                  <a:cubicBezTo>
                    <a:pt x="5980" y="0"/>
                    <a:pt x="5928" y="15"/>
                    <a:pt x="5887" y="46"/>
                  </a:cubicBezTo>
                  <a:lnTo>
                    <a:pt x="5757" y="144"/>
                  </a:lnTo>
                  <a:cubicBezTo>
                    <a:pt x="5659" y="209"/>
                    <a:pt x="5529" y="274"/>
                    <a:pt x="5399" y="339"/>
                  </a:cubicBezTo>
                  <a:lnTo>
                    <a:pt x="5366" y="371"/>
                  </a:lnTo>
                  <a:cubicBezTo>
                    <a:pt x="4749" y="664"/>
                    <a:pt x="3968" y="827"/>
                    <a:pt x="3155" y="827"/>
                  </a:cubicBezTo>
                  <a:cubicBezTo>
                    <a:pt x="2147" y="827"/>
                    <a:pt x="1204" y="566"/>
                    <a:pt x="586" y="144"/>
                  </a:cubicBezTo>
                  <a:lnTo>
                    <a:pt x="456" y="46"/>
                  </a:lnTo>
                  <a:cubicBezTo>
                    <a:pt x="404" y="15"/>
                    <a:pt x="348" y="0"/>
                    <a:pt x="29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821;p48">
              <a:extLst>
                <a:ext uri="{FF2B5EF4-FFF2-40B4-BE49-F238E27FC236}">
                  <a16:creationId xmlns:a16="http://schemas.microsoft.com/office/drawing/2014/main" xmlns="" id="{1DB974F6-E266-485F-AB56-7F6AB4128414}"/>
                </a:ext>
              </a:extLst>
            </p:cNvPr>
            <p:cNvSpPr/>
            <p:nvPr/>
          </p:nvSpPr>
          <p:spPr>
            <a:xfrm>
              <a:off x="10565850" y="3406750"/>
              <a:ext cx="287025" cy="296775"/>
            </a:xfrm>
            <a:custGeom>
              <a:avLst/>
              <a:gdLst/>
              <a:ahLst/>
              <a:cxnLst/>
              <a:rect l="l" t="t" r="r" b="b"/>
              <a:pathLst>
                <a:path w="11481" h="11871" extrusionOk="0">
                  <a:moveTo>
                    <a:pt x="5757" y="651"/>
                  </a:moveTo>
                  <a:cubicBezTo>
                    <a:pt x="8553" y="651"/>
                    <a:pt x="10830" y="2927"/>
                    <a:pt x="10830" y="5724"/>
                  </a:cubicBezTo>
                  <a:cubicBezTo>
                    <a:pt x="10830" y="8521"/>
                    <a:pt x="8553" y="10797"/>
                    <a:pt x="5757" y="10797"/>
                  </a:cubicBezTo>
                  <a:cubicBezTo>
                    <a:pt x="5204" y="10797"/>
                    <a:pt x="4683" y="10699"/>
                    <a:pt x="4163" y="10537"/>
                  </a:cubicBezTo>
                  <a:cubicBezTo>
                    <a:pt x="4066" y="10537"/>
                    <a:pt x="3968" y="10537"/>
                    <a:pt x="3903" y="10569"/>
                  </a:cubicBezTo>
                  <a:cubicBezTo>
                    <a:pt x="3480" y="10829"/>
                    <a:pt x="2830" y="10992"/>
                    <a:pt x="2310" y="11090"/>
                  </a:cubicBezTo>
                  <a:cubicBezTo>
                    <a:pt x="2472" y="10797"/>
                    <a:pt x="2635" y="10439"/>
                    <a:pt x="2732" y="10049"/>
                  </a:cubicBezTo>
                  <a:cubicBezTo>
                    <a:pt x="2765" y="9919"/>
                    <a:pt x="2732" y="9789"/>
                    <a:pt x="2602" y="9724"/>
                  </a:cubicBezTo>
                  <a:cubicBezTo>
                    <a:pt x="1366" y="8748"/>
                    <a:pt x="684" y="7285"/>
                    <a:pt x="684" y="5724"/>
                  </a:cubicBezTo>
                  <a:cubicBezTo>
                    <a:pt x="684" y="2927"/>
                    <a:pt x="2960" y="651"/>
                    <a:pt x="5757" y="651"/>
                  </a:cubicBezTo>
                  <a:close/>
                  <a:moveTo>
                    <a:pt x="5757" y="0"/>
                  </a:moveTo>
                  <a:cubicBezTo>
                    <a:pt x="2570" y="0"/>
                    <a:pt x="1" y="2569"/>
                    <a:pt x="1" y="5724"/>
                  </a:cubicBezTo>
                  <a:cubicBezTo>
                    <a:pt x="1" y="7415"/>
                    <a:pt x="749" y="9008"/>
                    <a:pt x="2049" y="10081"/>
                  </a:cubicBezTo>
                  <a:cubicBezTo>
                    <a:pt x="1919" y="10504"/>
                    <a:pt x="1659" y="10992"/>
                    <a:pt x="1236" y="11252"/>
                  </a:cubicBezTo>
                  <a:cubicBezTo>
                    <a:pt x="1106" y="11350"/>
                    <a:pt x="1041" y="11480"/>
                    <a:pt x="1106" y="11642"/>
                  </a:cubicBezTo>
                  <a:cubicBezTo>
                    <a:pt x="1139" y="11773"/>
                    <a:pt x="1269" y="11870"/>
                    <a:pt x="1399" y="11870"/>
                  </a:cubicBezTo>
                  <a:lnTo>
                    <a:pt x="1431" y="11870"/>
                  </a:lnTo>
                  <a:cubicBezTo>
                    <a:pt x="1497" y="11870"/>
                    <a:pt x="3090" y="11740"/>
                    <a:pt x="4098" y="11220"/>
                  </a:cubicBezTo>
                  <a:cubicBezTo>
                    <a:pt x="4618" y="11382"/>
                    <a:pt x="5171" y="11447"/>
                    <a:pt x="5724" y="11447"/>
                  </a:cubicBezTo>
                  <a:cubicBezTo>
                    <a:pt x="8911" y="11447"/>
                    <a:pt x="11480" y="8878"/>
                    <a:pt x="11480" y="5724"/>
                  </a:cubicBezTo>
                  <a:cubicBezTo>
                    <a:pt x="11480" y="2569"/>
                    <a:pt x="8911" y="0"/>
                    <a:pt x="5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822;p48">
              <a:extLst>
                <a:ext uri="{FF2B5EF4-FFF2-40B4-BE49-F238E27FC236}">
                  <a16:creationId xmlns:a16="http://schemas.microsoft.com/office/drawing/2014/main" xmlns="" id="{9E81DFE7-06BE-44DB-9FE5-188F42CFF7E8}"/>
                </a:ext>
              </a:extLst>
            </p:cNvPr>
            <p:cNvSpPr/>
            <p:nvPr/>
          </p:nvSpPr>
          <p:spPr>
            <a:xfrm>
              <a:off x="10294325" y="3572600"/>
              <a:ext cx="247975" cy="391875"/>
            </a:xfrm>
            <a:custGeom>
              <a:avLst/>
              <a:gdLst/>
              <a:ahLst/>
              <a:cxnLst/>
              <a:rect l="l" t="t" r="r" b="b"/>
              <a:pathLst>
                <a:path w="9919" h="15675" extrusionOk="0">
                  <a:moveTo>
                    <a:pt x="8455" y="846"/>
                  </a:moveTo>
                  <a:cubicBezTo>
                    <a:pt x="8553" y="1171"/>
                    <a:pt x="8618" y="1756"/>
                    <a:pt x="8162" y="2504"/>
                  </a:cubicBezTo>
                  <a:cubicBezTo>
                    <a:pt x="8130" y="2537"/>
                    <a:pt x="8097" y="2635"/>
                    <a:pt x="8097" y="2700"/>
                  </a:cubicBezTo>
                  <a:cubicBezTo>
                    <a:pt x="8065" y="2797"/>
                    <a:pt x="7837" y="3350"/>
                    <a:pt x="7024" y="3773"/>
                  </a:cubicBezTo>
                  <a:cubicBezTo>
                    <a:pt x="6471" y="4065"/>
                    <a:pt x="5756" y="4228"/>
                    <a:pt x="4943" y="4228"/>
                  </a:cubicBezTo>
                  <a:cubicBezTo>
                    <a:pt x="3902" y="4228"/>
                    <a:pt x="2927" y="3935"/>
                    <a:pt x="2374" y="3447"/>
                  </a:cubicBezTo>
                  <a:cubicBezTo>
                    <a:pt x="2374" y="3447"/>
                    <a:pt x="2341" y="3415"/>
                    <a:pt x="2309" y="3415"/>
                  </a:cubicBezTo>
                  <a:cubicBezTo>
                    <a:pt x="2146" y="3220"/>
                    <a:pt x="1984" y="2895"/>
                    <a:pt x="1886" y="2732"/>
                  </a:cubicBezTo>
                  <a:cubicBezTo>
                    <a:pt x="1919" y="2407"/>
                    <a:pt x="2211" y="2049"/>
                    <a:pt x="2699" y="1789"/>
                  </a:cubicBezTo>
                  <a:cubicBezTo>
                    <a:pt x="3317" y="1496"/>
                    <a:pt x="4098" y="1301"/>
                    <a:pt x="4943" y="1301"/>
                  </a:cubicBezTo>
                  <a:lnTo>
                    <a:pt x="5203" y="1301"/>
                  </a:lnTo>
                  <a:cubicBezTo>
                    <a:pt x="5271" y="1315"/>
                    <a:pt x="5422" y="1323"/>
                    <a:pt x="5624" y="1323"/>
                  </a:cubicBezTo>
                  <a:cubicBezTo>
                    <a:pt x="5910" y="1323"/>
                    <a:pt x="6299" y="1307"/>
                    <a:pt x="6699" y="1269"/>
                  </a:cubicBezTo>
                  <a:cubicBezTo>
                    <a:pt x="7480" y="1204"/>
                    <a:pt x="8065" y="1041"/>
                    <a:pt x="8455" y="846"/>
                  </a:cubicBezTo>
                  <a:close/>
                  <a:moveTo>
                    <a:pt x="1496" y="3350"/>
                  </a:moveTo>
                  <a:cubicBezTo>
                    <a:pt x="1528" y="3447"/>
                    <a:pt x="1594" y="3513"/>
                    <a:pt x="1659" y="3610"/>
                  </a:cubicBezTo>
                  <a:cubicBezTo>
                    <a:pt x="1528" y="3838"/>
                    <a:pt x="1463" y="4065"/>
                    <a:pt x="1463" y="4326"/>
                  </a:cubicBezTo>
                  <a:lnTo>
                    <a:pt x="1463" y="5724"/>
                  </a:lnTo>
                  <a:lnTo>
                    <a:pt x="1171" y="5724"/>
                  </a:lnTo>
                  <a:lnTo>
                    <a:pt x="1171" y="4326"/>
                  </a:lnTo>
                  <a:cubicBezTo>
                    <a:pt x="1171" y="3968"/>
                    <a:pt x="1268" y="3643"/>
                    <a:pt x="1496" y="3350"/>
                  </a:cubicBezTo>
                  <a:close/>
                  <a:moveTo>
                    <a:pt x="8455" y="3382"/>
                  </a:moveTo>
                  <a:cubicBezTo>
                    <a:pt x="8650" y="3643"/>
                    <a:pt x="8748" y="3968"/>
                    <a:pt x="8748" y="4326"/>
                  </a:cubicBezTo>
                  <a:lnTo>
                    <a:pt x="8748" y="5724"/>
                  </a:lnTo>
                  <a:lnTo>
                    <a:pt x="8423" y="5724"/>
                  </a:lnTo>
                  <a:lnTo>
                    <a:pt x="8423" y="4326"/>
                  </a:lnTo>
                  <a:cubicBezTo>
                    <a:pt x="8423" y="4130"/>
                    <a:pt x="8390" y="3935"/>
                    <a:pt x="8325" y="3773"/>
                  </a:cubicBezTo>
                  <a:cubicBezTo>
                    <a:pt x="8325" y="3708"/>
                    <a:pt x="8293" y="3675"/>
                    <a:pt x="8260" y="3643"/>
                  </a:cubicBezTo>
                  <a:cubicBezTo>
                    <a:pt x="8325" y="3545"/>
                    <a:pt x="8390" y="3447"/>
                    <a:pt x="8455" y="3382"/>
                  </a:cubicBezTo>
                  <a:close/>
                  <a:moveTo>
                    <a:pt x="1463" y="6374"/>
                  </a:moveTo>
                  <a:lnTo>
                    <a:pt x="1463" y="7285"/>
                  </a:lnTo>
                  <a:lnTo>
                    <a:pt x="943" y="7285"/>
                  </a:lnTo>
                  <a:cubicBezTo>
                    <a:pt x="781" y="7285"/>
                    <a:pt x="650" y="7155"/>
                    <a:pt x="650" y="6992"/>
                  </a:cubicBezTo>
                  <a:lnTo>
                    <a:pt x="650" y="6667"/>
                  </a:lnTo>
                  <a:cubicBezTo>
                    <a:pt x="650" y="6537"/>
                    <a:pt x="748" y="6407"/>
                    <a:pt x="878" y="6374"/>
                  </a:cubicBezTo>
                  <a:close/>
                  <a:moveTo>
                    <a:pt x="9041" y="6374"/>
                  </a:moveTo>
                  <a:cubicBezTo>
                    <a:pt x="9171" y="6407"/>
                    <a:pt x="9236" y="6537"/>
                    <a:pt x="9236" y="6667"/>
                  </a:cubicBezTo>
                  <a:lnTo>
                    <a:pt x="9236" y="6992"/>
                  </a:lnTo>
                  <a:cubicBezTo>
                    <a:pt x="9236" y="7155"/>
                    <a:pt x="9106" y="7285"/>
                    <a:pt x="8975" y="7285"/>
                  </a:cubicBezTo>
                  <a:lnTo>
                    <a:pt x="8423" y="7285"/>
                  </a:lnTo>
                  <a:lnTo>
                    <a:pt x="8423" y="6374"/>
                  </a:lnTo>
                  <a:close/>
                  <a:moveTo>
                    <a:pt x="7740" y="4098"/>
                  </a:moveTo>
                  <a:cubicBezTo>
                    <a:pt x="7772" y="4163"/>
                    <a:pt x="7772" y="4260"/>
                    <a:pt x="7772" y="4326"/>
                  </a:cubicBezTo>
                  <a:lnTo>
                    <a:pt x="7772" y="8000"/>
                  </a:lnTo>
                  <a:cubicBezTo>
                    <a:pt x="7772" y="9561"/>
                    <a:pt x="6504" y="10829"/>
                    <a:pt x="4943" y="10829"/>
                  </a:cubicBezTo>
                  <a:cubicBezTo>
                    <a:pt x="3415" y="10829"/>
                    <a:pt x="2146" y="9561"/>
                    <a:pt x="2146" y="8000"/>
                  </a:cubicBezTo>
                  <a:lnTo>
                    <a:pt x="2146" y="4326"/>
                  </a:lnTo>
                  <a:cubicBezTo>
                    <a:pt x="2146" y="4260"/>
                    <a:pt x="2146" y="4195"/>
                    <a:pt x="2146" y="4098"/>
                  </a:cubicBezTo>
                  <a:cubicBezTo>
                    <a:pt x="2829" y="4586"/>
                    <a:pt x="3870" y="4878"/>
                    <a:pt x="4943" y="4878"/>
                  </a:cubicBezTo>
                  <a:cubicBezTo>
                    <a:pt x="5821" y="4878"/>
                    <a:pt x="6667" y="4683"/>
                    <a:pt x="7317" y="4391"/>
                  </a:cubicBezTo>
                  <a:cubicBezTo>
                    <a:pt x="7317" y="4358"/>
                    <a:pt x="7349" y="4358"/>
                    <a:pt x="7349" y="4358"/>
                  </a:cubicBezTo>
                  <a:cubicBezTo>
                    <a:pt x="7512" y="4260"/>
                    <a:pt x="7642" y="4195"/>
                    <a:pt x="7740" y="4098"/>
                  </a:cubicBezTo>
                  <a:close/>
                  <a:moveTo>
                    <a:pt x="5301" y="11447"/>
                  </a:moveTo>
                  <a:lnTo>
                    <a:pt x="5301" y="12130"/>
                  </a:lnTo>
                  <a:cubicBezTo>
                    <a:pt x="5301" y="12325"/>
                    <a:pt x="5138" y="12488"/>
                    <a:pt x="4911" y="12488"/>
                  </a:cubicBezTo>
                  <a:cubicBezTo>
                    <a:pt x="4715" y="12488"/>
                    <a:pt x="4553" y="12325"/>
                    <a:pt x="4553" y="12130"/>
                  </a:cubicBezTo>
                  <a:lnTo>
                    <a:pt x="4553" y="11447"/>
                  </a:lnTo>
                  <a:cubicBezTo>
                    <a:pt x="4683" y="11447"/>
                    <a:pt x="4813" y="11480"/>
                    <a:pt x="4943" y="11480"/>
                  </a:cubicBezTo>
                  <a:cubicBezTo>
                    <a:pt x="5073" y="11480"/>
                    <a:pt x="5171" y="11447"/>
                    <a:pt x="5301" y="11447"/>
                  </a:cubicBezTo>
                  <a:close/>
                  <a:moveTo>
                    <a:pt x="8553" y="0"/>
                  </a:moveTo>
                  <a:cubicBezTo>
                    <a:pt x="8455" y="0"/>
                    <a:pt x="8358" y="33"/>
                    <a:pt x="8293" y="131"/>
                  </a:cubicBezTo>
                  <a:cubicBezTo>
                    <a:pt x="8028" y="513"/>
                    <a:pt x="6568" y="656"/>
                    <a:pt x="5498" y="656"/>
                  </a:cubicBezTo>
                  <a:cubicBezTo>
                    <a:pt x="5384" y="656"/>
                    <a:pt x="5274" y="654"/>
                    <a:pt x="5171" y="651"/>
                  </a:cubicBezTo>
                  <a:lnTo>
                    <a:pt x="4943" y="651"/>
                  </a:lnTo>
                  <a:cubicBezTo>
                    <a:pt x="2959" y="651"/>
                    <a:pt x="1366" y="1496"/>
                    <a:pt x="1236" y="2635"/>
                  </a:cubicBezTo>
                  <a:lnTo>
                    <a:pt x="1203" y="2667"/>
                  </a:lnTo>
                  <a:cubicBezTo>
                    <a:pt x="748" y="3090"/>
                    <a:pt x="520" y="3675"/>
                    <a:pt x="520" y="4326"/>
                  </a:cubicBezTo>
                  <a:lnTo>
                    <a:pt x="520" y="5821"/>
                  </a:lnTo>
                  <a:cubicBezTo>
                    <a:pt x="195" y="5984"/>
                    <a:pt x="0" y="6309"/>
                    <a:pt x="0" y="6667"/>
                  </a:cubicBezTo>
                  <a:lnTo>
                    <a:pt x="0" y="6992"/>
                  </a:lnTo>
                  <a:cubicBezTo>
                    <a:pt x="0" y="7512"/>
                    <a:pt x="423" y="7935"/>
                    <a:pt x="943" y="7935"/>
                  </a:cubicBezTo>
                  <a:lnTo>
                    <a:pt x="1463" y="7935"/>
                  </a:lnTo>
                  <a:lnTo>
                    <a:pt x="1463" y="8000"/>
                  </a:lnTo>
                  <a:cubicBezTo>
                    <a:pt x="1463" y="9529"/>
                    <a:pt x="2504" y="10862"/>
                    <a:pt x="3902" y="11285"/>
                  </a:cubicBezTo>
                  <a:lnTo>
                    <a:pt x="3902" y="12130"/>
                  </a:lnTo>
                  <a:lnTo>
                    <a:pt x="3902" y="12163"/>
                  </a:lnTo>
                  <a:lnTo>
                    <a:pt x="3675" y="12163"/>
                  </a:lnTo>
                  <a:cubicBezTo>
                    <a:pt x="2699" y="12163"/>
                    <a:pt x="1919" y="12976"/>
                    <a:pt x="1919" y="13919"/>
                  </a:cubicBezTo>
                  <a:lnTo>
                    <a:pt x="1919" y="15024"/>
                  </a:lnTo>
                  <a:cubicBezTo>
                    <a:pt x="1919" y="15382"/>
                    <a:pt x="2211" y="15675"/>
                    <a:pt x="2537" y="15675"/>
                  </a:cubicBezTo>
                  <a:lnTo>
                    <a:pt x="3512" y="15675"/>
                  </a:lnTo>
                  <a:cubicBezTo>
                    <a:pt x="3707" y="15675"/>
                    <a:pt x="3837" y="15512"/>
                    <a:pt x="3837" y="15350"/>
                  </a:cubicBezTo>
                  <a:cubicBezTo>
                    <a:pt x="3837" y="15155"/>
                    <a:pt x="3707" y="15024"/>
                    <a:pt x="3512" y="15024"/>
                  </a:cubicBezTo>
                  <a:lnTo>
                    <a:pt x="2569" y="15024"/>
                  </a:lnTo>
                  <a:lnTo>
                    <a:pt x="2569" y="13919"/>
                  </a:lnTo>
                  <a:cubicBezTo>
                    <a:pt x="2569" y="13333"/>
                    <a:pt x="3057" y="12846"/>
                    <a:pt x="3675" y="12846"/>
                  </a:cubicBezTo>
                  <a:lnTo>
                    <a:pt x="4163" y="12846"/>
                  </a:lnTo>
                  <a:cubicBezTo>
                    <a:pt x="4358" y="13041"/>
                    <a:pt x="4618" y="13138"/>
                    <a:pt x="4911" y="13138"/>
                  </a:cubicBezTo>
                  <a:cubicBezTo>
                    <a:pt x="5203" y="13138"/>
                    <a:pt x="5463" y="13041"/>
                    <a:pt x="5658" y="12846"/>
                  </a:cubicBezTo>
                  <a:lnTo>
                    <a:pt x="6179" y="12846"/>
                  </a:lnTo>
                  <a:cubicBezTo>
                    <a:pt x="6764" y="12846"/>
                    <a:pt x="7284" y="13333"/>
                    <a:pt x="7284" y="13919"/>
                  </a:cubicBezTo>
                  <a:lnTo>
                    <a:pt x="7284" y="15024"/>
                  </a:lnTo>
                  <a:lnTo>
                    <a:pt x="5658" y="15024"/>
                  </a:lnTo>
                  <a:cubicBezTo>
                    <a:pt x="5463" y="15024"/>
                    <a:pt x="5333" y="15155"/>
                    <a:pt x="5333" y="15350"/>
                  </a:cubicBezTo>
                  <a:cubicBezTo>
                    <a:pt x="5333" y="15512"/>
                    <a:pt x="5463" y="15675"/>
                    <a:pt x="5658" y="15675"/>
                  </a:cubicBezTo>
                  <a:lnTo>
                    <a:pt x="7284" y="15675"/>
                  </a:lnTo>
                  <a:cubicBezTo>
                    <a:pt x="7642" y="15675"/>
                    <a:pt x="7935" y="15382"/>
                    <a:pt x="7935" y="15024"/>
                  </a:cubicBezTo>
                  <a:lnTo>
                    <a:pt x="7935" y="13919"/>
                  </a:lnTo>
                  <a:cubicBezTo>
                    <a:pt x="7935" y="12976"/>
                    <a:pt x="7154" y="12163"/>
                    <a:pt x="6179" y="12163"/>
                  </a:cubicBezTo>
                  <a:lnTo>
                    <a:pt x="5951" y="12163"/>
                  </a:lnTo>
                  <a:lnTo>
                    <a:pt x="5951" y="12130"/>
                  </a:lnTo>
                  <a:lnTo>
                    <a:pt x="5951" y="11317"/>
                  </a:lnTo>
                  <a:cubicBezTo>
                    <a:pt x="7382" y="10894"/>
                    <a:pt x="8423" y="9561"/>
                    <a:pt x="8423" y="7968"/>
                  </a:cubicBezTo>
                  <a:lnTo>
                    <a:pt x="8423" y="7935"/>
                  </a:lnTo>
                  <a:lnTo>
                    <a:pt x="8943" y="7935"/>
                  </a:lnTo>
                  <a:cubicBezTo>
                    <a:pt x="9463" y="7935"/>
                    <a:pt x="9886" y="7512"/>
                    <a:pt x="9886" y="6992"/>
                  </a:cubicBezTo>
                  <a:lnTo>
                    <a:pt x="9886" y="6667"/>
                  </a:lnTo>
                  <a:cubicBezTo>
                    <a:pt x="9919" y="6309"/>
                    <a:pt x="9691" y="5984"/>
                    <a:pt x="9398" y="5821"/>
                  </a:cubicBezTo>
                  <a:lnTo>
                    <a:pt x="9398" y="4326"/>
                  </a:lnTo>
                  <a:cubicBezTo>
                    <a:pt x="9398" y="3740"/>
                    <a:pt x="9171" y="3187"/>
                    <a:pt x="8780" y="2732"/>
                  </a:cubicBezTo>
                  <a:cubicBezTo>
                    <a:pt x="9658" y="1204"/>
                    <a:pt x="8845" y="163"/>
                    <a:pt x="8813" y="131"/>
                  </a:cubicBezTo>
                  <a:cubicBezTo>
                    <a:pt x="8748" y="33"/>
                    <a:pt x="8650" y="0"/>
                    <a:pt x="8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823;p48">
              <a:extLst>
                <a:ext uri="{FF2B5EF4-FFF2-40B4-BE49-F238E27FC236}">
                  <a16:creationId xmlns:a16="http://schemas.microsoft.com/office/drawing/2014/main" xmlns="" id="{418A33FF-0CEB-4B3B-B6B5-4860BE4BD249}"/>
                </a:ext>
              </a:extLst>
            </p:cNvPr>
            <p:cNvSpPr/>
            <p:nvPr/>
          </p:nvSpPr>
          <p:spPr>
            <a:xfrm>
              <a:off x="10604075" y="3520575"/>
              <a:ext cx="42300" cy="42300"/>
            </a:xfrm>
            <a:custGeom>
              <a:avLst/>
              <a:gdLst/>
              <a:ahLst/>
              <a:cxnLst/>
              <a:rect l="l" t="t" r="r" b="b"/>
              <a:pathLst>
                <a:path w="1692" h="1692" extrusionOk="0">
                  <a:moveTo>
                    <a:pt x="846" y="651"/>
                  </a:moveTo>
                  <a:cubicBezTo>
                    <a:pt x="976" y="651"/>
                    <a:pt x="1041" y="748"/>
                    <a:pt x="1041" y="846"/>
                  </a:cubicBezTo>
                  <a:cubicBezTo>
                    <a:pt x="1041" y="976"/>
                    <a:pt x="976" y="1041"/>
                    <a:pt x="846" y="1041"/>
                  </a:cubicBezTo>
                  <a:cubicBezTo>
                    <a:pt x="748" y="1041"/>
                    <a:pt x="650" y="976"/>
                    <a:pt x="650" y="846"/>
                  </a:cubicBezTo>
                  <a:cubicBezTo>
                    <a:pt x="650" y="748"/>
                    <a:pt x="748" y="651"/>
                    <a:pt x="846" y="651"/>
                  </a:cubicBezTo>
                  <a:close/>
                  <a:moveTo>
                    <a:pt x="846" y="0"/>
                  </a:moveTo>
                  <a:cubicBezTo>
                    <a:pt x="390" y="0"/>
                    <a:pt x="0" y="390"/>
                    <a:pt x="0" y="846"/>
                  </a:cubicBezTo>
                  <a:cubicBezTo>
                    <a:pt x="0" y="1333"/>
                    <a:pt x="390" y="1691"/>
                    <a:pt x="846" y="1691"/>
                  </a:cubicBezTo>
                  <a:cubicBezTo>
                    <a:pt x="1333" y="1691"/>
                    <a:pt x="1691" y="1333"/>
                    <a:pt x="1691" y="846"/>
                  </a:cubicBezTo>
                  <a:cubicBezTo>
                    <a:pt x="1691" y="390"/>
                    <a:pt x="1333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824;p48">
              <a:extLst>
                <a:ext uri="{FF2B5EF4-FFF2-40B4-BE49-F238E27FC236}">
                  <a16:creationId xmlns:a16="http://schemas.microsoft.com/office/drawing/2014/main" xmlns="" id="{0146FDA2-C2FA-4E4F-B27A-141255144283}"/>
                </a:ext>
              </a:extLst>
            </p:cNvPr>
            <p:cNvSpPr/>
            <p:nvPr/>
          </p:nvSpPr>
          <p:spPr>
            <a:xfrm>
              <a:off x="10687800" y="3520575"/>
              <a:ext cx="43125" cy="42300"/>
            </a:xfrm>
            <a:custGeom>
              <a:avLst/>
              <a:gdLst/>
              <a:ahLst/>
              <a:cxnLst/>
              <a:rect l="l" t="t" r="r" b="b"/>
              <a:pathLst>
                <a:path w="1725" h="1692" extrusionOk="0">
                  <a:moveTo>
                    <a:pt x="879" y="651"/>
                  </a:moveTo>
                  <a:cubicBezTo>
                    <a:pt x="976" y="651"/>
                    <a:pt x="1074" y="748"/>
                    <a:pt x="1074" y="846"/>
                  </a:cubicBezTo>
                  <a:cubicBezTo>
                    <a:pt x="1074" y="976"/>
                    <a:pt x="976" y="1041"/>
                    <a:pt x="879" y="1041"/>
                  </a:cubicBezTo>
                  <a:cubicBezTo>
                    <a:pt x="749" y="1041"/>
                    <a:pt x="683" y="976"/>
                    <a:pt x="683" y="846"/>
                  </a:cubicBezTo>
                  <a:cubicBezTo>
                    <a:pt x="683" y="748"/>
                    <a:pt x="749" y="651"/>
                    <a:pt x="879" y="651"/>
                  </a:cubicBezTo>
                  <a:close/>
                  <a:moveTo>
                    <a:pt x="879" y="0"/>
                  </a:moveTo>
                  <a:cubicBezTo>
                    <a:pt x="391" y="0"/>
                    <a:pt x="1" y="390"/>
                    <a:pt x="1" y="846"/>
                  </a:cubicBezTo>
                  <a:cubicBezTo>
                    <a:pt x="1" y="1333"/>
                    <a:pt x="391" y="1691"/>
                    <a:pt x="879" y="1691"/>
                  </a:cubicBezTo>
                  <a:cubicBezTo>
                    <a:pt x="1334" y="1691"/>
                    <a:pt x="1724" y="1333"/>
                    <a:pt x="1724" y="846"/>
                  </a:cubicBezTo>
                  <a:cubicBezTo>
                    <a:pt x="1724" y="390"/>
                    <a:pt x="1334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825;p48">
              <a:extLst>
                <a:ext uri="{FF2B5EF4-FFF2-40B4-BE49-F238E27FC236}">
                  <a16:creationId xmlns:a16="http://schemas.microsoft.com/office/drawing/2014/main" xmlns="" id="{76595B16-EB5F-4F60-8A14-991D0D7FE6A4}"/>
                </a:ext>
              </a:extLst>
            </p:cNvPr>
            <p:cNvSpPr/>
            <p:nvPr/>
          </p:nvSpPr>
          <p:spPr>
            <a:xfrm>
              <a:off x="10772350" y="3520575"/>
              <a:ext cx="42300" cy="42300"/>
            </a:xfrm>
            <a:custGeom>
              <a:avLst/>
              <a:gdLst/>
              <a:ahLst/>
              <a:cxnLst/>
              <a:rect l="l" t="t" r="r" b="b"/>
              <a:pathLst>
                <a:path w="1692" h="1692" extrusionOk="0">
                  <a:moveTo>
                    <a:pt x="846" y="651"/>
                  </a:moveTo>
                  <a:cubicBezTo>
                    <a:pt x="944" y="651"/>
                    <a:pt x="1041" y="748"/>
                    <a:pt x="1041" y="846"/>
                  </a:cubicBezTo>
                  <a:cubicBezTo>
                    <a:pt x="1041" y="976"/>
                    <a:pt x="944" y="1041"/>
                    <a:pt x="846" y="1041"/>
                  </a:cubicBezTo>
                  <a:cubicBezTo>
                    <a:pt x="716" y="1041"/>
                    <a:pt x="651" y="976"/>
                    <a:pt x="651" y="846"/>
                  </a:cubicBezTo>
                  <a:cubicBezTo>
                    <a:pt x="651" y="748"/>
                    <a:pt x="749" y="651"/>
                    <a:pt x="846" y="651"/>
                  </a:cubicBezTo>
                  <a:close/>
                  <a:moveTo>
                    <a:pt x="846" y="0"/>
                  </a:moveTo>
                  <a:cubicBezTo>
                    <a:pt x="358" y="0"/>
                    <a:pt x="1" y="390"/>
                    <a:pt x="1" y="846"/>
                  </a:cubicBezTo>
                  <a:cubicBezTo>
                    <a:pt x="1" y="1333"/>
                    <a:pt x="358" y="1691"/>
                    <a:pt x="846" y="1691"/>
                  </a:cubicBezTo>
                  <a:cubicBezTo>
                    <a:pt x="1301" y="1691"/>
                    <a:pt x="1692" y="1333"/>
                    <a:pt x="1692" y="846"/>
                  </a:cubicBezTo>
                  <a:cubicBezTo>
                    <a:pt x="1692" y="390"/>
                    <a:pt x="130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5136;p48">
            <a:extLst>
              <a:ext uri="{FF2B5EF4-FFF2-40B4-BE49-F238E27FC236}">
                <a16:creationId xmlns:a16="http://schemas.microsoft.com/office/drawing/2014/main" xmlns="" id="{723A2BD9-9547-46EB-8A05-65F04CCAB45F}"/>
              </a:ext>
            </a:extLst>
          </p:cNvPr>
          <p:cNvGrpSpPr/>
          <p:nvPr/>
        </p:nvGrpSpPr>
        <p:grpSpPr>
          <a:xfrm>
            <a:off x="989272" y="3550028"/>
            <a:ext cx="365739" cy="359136"/>
            <a:chOff x="9551150" y="2823900"/>
            <a:chExt cx="558550" cy="545550"/>
          </a:xfrm>
        </p:grpSpPr>
        <p:sp>
          <p:nvSpPr>
            <p:cNvPr id="344" name="Google Shape;5137;p48">
              <a:extLst>
                <a:ext uri="{FF2B5EF4-FFF2-40B4-BE49-F238E27FC236}">
                  <a16:creationId xmlns:a16="http://schemas.microsoft.com/office/drawing/2014/main" xmlns="" id="{4E4691A2-C393-484B-9C1B-657C026D6A3D}"/>
                </a:ext>
              </a:extLst>
            </p:cNvPr>
            <p:cNvSpPr/>
            <p:nvPr/>
          </p:nvSpPr>
          <p:spPr>
            <a:xfrm>
              <a:off x="9930000" y="3306825"/>
              <a:ext cx="128475" cy="54500"/>
            </a:xfrm>
            <a:custGeom>
              <a:avLst/>
              <a:gdLst/>
              <a:ahLst/>
              <a:cxnLst/>
              <a:rect l="l" t="t" r="r" b="b"/>
              <a:pathLst>
                <a:path w="5139" h="2180" extrusionOk="0">
                  <a:moveTo>
                    <a:pt x="1334" y="1"/>
                  </a:moveTo>
                  <a:cubicBezTo>
                    <a:pt x="586" y="1"/>
                    <a:pt x="1" y="618"/>
                    <a:pt x="1" y="1334"/>
                  </a:cubicBezTo>
                  <a:lnTo>
                    <a:pt x="1" y="1789"/>
                  </a:lnTo>
                  <a:cubicBezTo>
                    <a:pt x="1" y="1984"/>
                    <a:pt x="163" y="2179"/>
                    <a:pt x="358" y="2179"/>
                  </a:cubicBezTo>
                  <a:lnTo>
                    <a:pt x="4781" y="2179"/>
                  </a:lnTo>
                  <a:cubicBezTo>
                    <a:pt x="4976" y="2179"/>
                    <a:pt x="5139" y="1984"/>
                    <a:pt x="5139" y="1789"/>
                  </a:cubicBezTo>
                  <a:lnTo>
                    <a:pt x="5139" y="1334"/>
                  </a:lnTo>
                  <a:cubicBezTo>
                    <a:pt x="5139" y="618"/>
                    <a:pt x="4553" y="1"/>
                    <a:pt x="3805" y="1"/>
                  </a:cubicBezTo>
                  <a:close/>
                </a:path>
              </a:pathLst>
            </a:custGeom>
            <a:solidFill>
              <a:srgbClr val="FFC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138;p48">
              <a:extLst>
                <a:ext uri="{FF2B5EF4-FFF2-40B4-BE49-F238E27FC236}">
                  <a16:creationId xmlns:a16="http://schemas.microsoft.com/office/drawing/2014/main" xmlns="" id="{7C3453AB-E822-41A9-BF25-AFC2DCF0CC98}"/>
                </a:ext>
              </a:extLst>
            </p:cNvPr>
            <p:cNvSpPr/>
            <p:nvPr/>
          </p:nvSpPr>
          <p:spPr>
            <a:xfrm>
              <a:off x="9930000" y="3306825"/>
              <a:ext cx="128475" cy="54500"/>
            </a:xfrm>
            <a:custGeom>
              <a:avLst/>
              <a:gdLst/>
              <a:ahLst/>
              <a:cxnLst/>
              <a:rect l="l" t="t" r="r" b="b"/>
              <a:pathLst>
                <a:path w="5139" h="2180" extrusionOk="0">
                  <a:moveTo>
                    <a:pt x="1334" y="1"/>
                  </a:moveTo>
                  <a:cubicBezTo>
                    <a:pt x="586" y="1"/>
                    <a:pt x="1" y="618"/>
                    <a:pt x="1" y="1334"/>
                  </a:cubicBezTo>
                  <a:lnTo>
                    <a:pt x="1" y="1789"/>
                  </a:lnTo>
                  <a:cubicBezTo>
                    <a:pt x="1" y="1984"/>
                    <a:pt x="163" y="2179"/>
                    <a:pt x="358" y="2179"/>
                  </a:cubicBezTo>
                  <a:lnTo>
                    <a:pt x="4781" y="2179"/>
                  </a:lnTo>
                  <a:cubicBezTo>
                    <a:pt x="4976" y="2179"/>
                    <a:pt x="5139" y="1984"/>
                    <a:pt x="5139" y="1789"/>
                  </a:cubicBezTo>
                  <a:lnTo>
                    <a:pt x="5139" y="1334"/>
                  </a:lnTo>
                  <a:cubicBezTo>
                    <a:pt x="5139" y="618"/>
                    <a:pt x="4553" y="1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139;p48">
              <a:extLst>
                <a:ext uri="{FF2B5EF4-FFF2-40B4-BE49-F238E27FC236}">
                  <a16:creationId xmlns:a16="http://schemas.microsoft.com/office/drawing/2014/main" xmlns="" id="{58BD93CE-4078-4A63-B020-420CE2D2093C}"/>
                </a:ext>
              </a:extLst>
            </p:cNvPr>
            <p:cNvSpPr/>
            <p:nvPr/>
          </p:nvSpPr>
          <p:spPr>
            <a:xfrm>
              <a:off x="9930000" y="3306825"/>
              <a:ext cx="93525" cy="54500"/>
            </a:xfrm>
            <a:custGeom>
              <a:avLst/>
              <a:gdLst/>
              <a:ahLst/>
              <a:cxnLst/>
              <a:rect l="l" t="t" r="r" b="b"/>
              <a:pathLst>
                <a:path w="3741" h="2180" extrusionOk="0">
                  <a:moveTo>
                    <a:pt x="1334" y="1"/>
                  </a:moveTo>
                  <a:cubicBezTo>
                    <a:pt x="586" y="1"/>
                    <a:pt x="1" y="618"/>
                    <a:pt x="1" y="1334"/>
                  </a:cubicBezTo>
                  <a:lnTo>
                    <a:pt x="1" y="1789"/>
                  </a:lnTo>
                  <a:cubicBezTo>
                    <a:pt x="1" y="1984"/>
                    <a:pt x="163" y="2179"/>
                    <a:pt x="358" y="2179"/>
                  </a:cubicBezTo>
                  <a:lnTo>
                    <a:pt x="2082" y="2179"/>
                  </a:lnTo>
                  <a:cubicBezTo>
                    <a:pt x="1887" y="2179"/>
                    <a:pt x="1724" y="1984"/>
                    <a:pt x="1724" y="1789"/>
                  </a:cubicBezTo>
                  <a:lnTo>
                    <a:pt x="1724" y="1334"/>
                  </a:lnTo>
                  <a:cubicBezTo>
                    <a:pt x="1724" y="1213"/>
                    <a:pt x="1814" y="1146"/>
                    <a:pt x="1900" y="1146"/>
                  </a:cubicBezTo>
                  <a:cubicBezTo>
                    <a:pt x="1930" y="1146"/>
                    <a:pt x="1959" y="1154"/>
                    <a:pt x="1984" y="1171"/>
                  </a:cubicBezTo>
                  <a:cubicBezTo>
                    <a:pt x="2179" y="1269"/>
                    <a:pt x="2375" y="1334"/>
                    <a:pt x="2602" y="1334"/>
                  </a:cubicBezTo>
                  <a:cubicBezTo>
                    <a:pt x="3253" y="1301"/>
                    <a:pt x="3740" y="781"/>
                    <a:pt x="3740" y="131"/>
                  </a:cubicBezTo>
                  <a:lnTo>
                    <a:pt x="3740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140;p48">
              <a:extLst>
                <a:ext uri="{FF2B5EF4-FFF2-40B4-BE49-F238E27FC236}">
                  <a16:creationId xmlns:a16="http://schemas.microsoft.com/office/drawing/2014/main" xmlns="" id="{86B518B3-4FD1-4D95-87A7-69FCA64D1D53}"/>
                </a:ext>
              </a:extLst>
            </p:cNvPr>
            <p:cNvSpPr/>
            <p:nvPr/>
          </p:nvSpPr>
          <p:spPr>
            <a:xfrm>
              <a:off x="9602375" y="3306825"/>
              <a:ext cx="129275" cy="54500"/>
            </a:xfrm>
            <a:custGeom>
              <a:avLst/>
              <a:gdLst/>
              <a:ahLst/>
              <a:cxnLst/>
              <a:rect l="l" t="t" r="r" b="b"/>
              <a:pathLst>
                <a:path w="5171" h="2180" extrusionOk="0">
                  <a:moveTo>
                    <a:pt x="1366" y="1"/>
                  </a:moveTo>
                  <a:cubicBezTo>
                    <a:pt x="618" y="1"/>
                    <a:pt x="0" y="618"/>
                    <a:pt x="0" y="1334"/>
                  </a:cubicBezTo>
                  <a:lnTo>
                    <a:pt x="0" y="1984"/>
                  </a:lnTo>
                  <a:cubicBezTo>
                    <a:pt x="0" y="2082"/>
                    <a:pt x="98" y="2179"/>
                    <a:pt x="195" y="2179"/>
                  </a:cubicBezTo>
                  <a:lnTo>
                    <a:pt x="4976" y="2179"/>
                  </a:lnTo>
                  <a:cubicBezTo>
                    <a:pt x="5073" y="2179"/>
                    <a:pt x="5171" y="2082"/>
                    <a:pt x="5171" y="1984"/>
                  </a:cubicBezTo>
                  <a:lnTo>
                    <a:pt x="5171" y="1334"/>
                  </a:lnTo>
                  <a:cubicBezTo>
                    <a:pt x="5171" y="618"/>
                    <a:pt x="4553" y="1"/>
                    <a:pt x="3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141;p48">
              <a:extLst>
                <a:ext uri="{FF2B5EF4-FFF2-40B4-BE49-F238E27FC236}">
                  <a16:creationId xmlns:a16="http://schemas.microsoft.com/office/drawing/2014/main" xmlns="" id="{6824B32D-9E46-438B-9CC2-BB0329C5D471}"/>
                </a:ext>
              </a:extLst>
            </p:cNvPr>
            <p:cNvSpPr/>
            <p:nvPr/>
          </p:nvSpPr>
          <p:spPr>
            <a:xfrm>
              <a:off x="9602375" y="3306825"/>
              <a:ext cx="91875" cy="54500"/>
            </a:xfrm>
            <a:custGeom>
              <a:avLst/>
              <a:gdLst/>
              <a:ahLst/>
              <a:cxnLst/>
              <a:rect l="l" t="t" r="r" b="b"/>
              <a:pathLst>
                <a:path w="3675" h="2180" extrusionOk="0">
                  <a:moveTo>
                    <a:pt x="1366" y="1"/>
                  </a:moveTo>
                  <a:cubicBezTo>
                    <a:pt x="618" y="1"/>
                    <a:pt x="0" y="618"/>
                    <a:pt x="0" y="1334"/>
                  </a:cubicBezTo>
                  <a:lnTo>
                    <a:pt x="0" y="1984"/>
                  </a:lnTo>
                  <a:cubicBezTo>
                    <a:pt x="0" y="2082"/>
                    <a:pt x="98" y="2179"/>
                    <a:pt x="195" y="2179"/>
                  </a:cubicBezTo>
                  <a:lnTo>
                    <a:pt x="1919" y="2179"/>
                  </a:lnTo>
                  <a:cubicBezTo>
                    <a:pt x="1821" y="2179"/>
                    <a:pt x="1724" y="2082"/>
                    <a:pt x="1724" y="1984"/>
                  </a:cubicBezTo>
                  <a:lnTo>
                    <a:pt x="1724" y="1334"/>
                  </a:lnTo>
                  <a:cubicBezTo>
                    <a:pt x="1724" y="1210"/>
                    <a:pt x="1837" y="1105"/>
                    <a:pt x="1963" y="1105"/>
                  </a:cubicBezTo>
                  <a:cubicBezTo>
                    <a:pt x="2002" y="1105"/>
                    <a:pt x="2043" y="1115"/>
                    <a:pt x="2081" y="1139"/>
                  </a:cubicBezTo>
                  <a:cubicBezTo>
                    <a:pt x="2244" y="1204"/>
                    <a:pt x="2439" y="1236"/>
                    <a:pt x="2667" y="1236"/>
                  </a:cubicBezTo>
                  <a:cubicBezTo>
                    <a:pt x="3220" y="1204"/>
                    <a:pt x="3675" y="716"/>
                    <a:pt x="3675" y="131"/>
                  </a:cubicBezTo>
                  <a:lnTo>
                    <a:pt x="3675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142;p48">
              <a:extLst>
                <a:ext uri="{FF2B5EF4-FFF2-40B4-BE49-F238E27FC236}">
                  <a16:creationId xmlns:a16="http://schemas.microsoft.com/office/drawing/2014/main" xmlns="" id="{26D0F100-3194-4CD4-853F-6FFA2B5A6592}"/>
                </a:ext>
              </a:extLst>
            </p:cNvPr>
            <p:cNvSpPr/>
            <p:nvPr/>
          </p:nvSpPr>
          <p:spPr>
            <a:xfrm>
              <a:off x="9938125" y="3063750"/>
              <a:ext cx="148800" cy="112200"/>
            </a:xfrm>
            <a:custGeom>
              <a:avLst/>
              <a:gdLst/>
              <a:ahLst/>
              <a:cxnLst/>
              <a:rect l="l" t="t" r="r" b="b"/>
              <a:pathLst>
                <a:path w="5952" h="4488" extrusionOk="0">
                  <a:moveTo>
                    <a:pt x="1" y="0"/>
                  </a:moveTo>
                  <a:lnTo>
                    <a:pt x="1" y="4488"/>
                  </a:lnTo>
                  <a:lnTo>
                    <a:pt x="5952" y="4488"/>
                  </a:lnTo>
                  <a:lnTo>
                    <a:pt x="5952" y="2992"/>
                  </a:lnTo>
                  <a:cubicBezTo>
                    <a:pt x="5952" y="1333"/>
                    <a:pt x="4619" y="0"/>
                    <a:pt x="2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143;p48">
              <a:extLst>
                <a:ext uri="{FF2B5EF4-FFF2-40B4-BE49-F238E27FC236}">
                  <a16:creationId xmlns:a16="http://schemas.microsoft.com/office/drawing/2014/main" xmlns="" id="{BC305FE3-53AD-434B-AA8E-3EB750B34D45}"/>
                </a:ext>
              </a:extLst>
            </p:cNvPr>
            <p:cNvSpPr/>
            <p:nvPr/>
          </p:nvSpPr>
          <p:spPr>
            <a:xfrm>
              <a:off x="10061700" y="3175125"/>
              <a:ext cx="39875" cy="43100"/>
            </a:xfrm>
            <a:custGeom>
              <a:avLst/>
              <a:gdLst/>
              <a:ahLst/>
              <a:cxnLst/>
              <a:rect l="l" t="t" r="r" b="b"/>
              <a:pathLst>
                <a:path w="1595" h="1724" extrusionOk="0">
                  <a:moveTo>
                    <a:pt x="1" y="0"/>
                  </a:moveTo>
                  <a:lnTo>
                    <a:pt x="1" y="1724"/>
                  </a:lnTo>
                  <a:lnTo>
                    <a:pt x="749" y="1724"/>
                  </a:lnTo>
                  <a:cubicBezTo>
                    <a:pt x="1204" y="1724"/>
                    <a:pt x="1594" y="1334"/>
                    <a:pt x="1594" y="846"/>
                  </a:cubicBezTo>
                  <a:cubicBezTo>
                    <a:pt x="1594" y="391"/>
                    <a:pt x="1237" y="0"/>
                    <a:pt x="749" y="0"/>
                  </a:cubicBezTo>
                  <a:close/>
                </a:path>
              </a:pathLst>
            </a:custGeom>
            <a:solidFill>
              <a:srgbClr val="DBA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144;p48">
              <a:extLst>
                <a:ext uri="{FF2B5EF4-FFF2-40B4-BE49-F238E27FC236}">
                  <a16:creationId xmlns:a16="http://schemas.microsoft.com/office/drawing/2014/main" xmlns="" id="{9B10D23F-FD44-4006-86B1-C0990B0A7D88}"/>
                </a:ext>
              </a:extLst>
            </p:cNvPr>
            <p:cNvSpPr/>
            <p:nvPr/>
          </p:nvSpPr>
          <p:spPr>
            <a:xfrm>
              <a:off x="9975525" y="3263725"/>
              <a:ext cx="37425" cy="52875"/>
            </a:xfrm>
            <a:custGeom>
              <a:avLst/>
              <a:gdLst/>
              <a:ahLst/>
              <a:cxnLst/>
              <a:rect l="l" t="t" r="r" b="b"/>
              <a:pathLst>
                <a:path w="1497" h="2115" extrusionOk="0">
                  <a:moveTo>
                    <a:pt x="1" y="1"/>
                  </a:moveTo>
                  <a:lnTo>
                    <a:pt x="1" y="1367"/>
                  </a:lnTo>
                  <a:cubicBezTo>
                    <a:pt x="1" y="1757"/>
                    <a:pt x="326" y="2115"/>
                    <a:pt x="749" y="2115"/>
                  </a:cubicBezTo>
                  <a:cubicBezTo>
                    <a:pt x="1171" y="2115"/>
                    <a:pt x="1497" y="1757"/>
                    <a:pt x="1497" y="1367"/>
                  </a:cubicBezTo>
                  <a:lnTo>
                    <a:pt x="1497" y="1"/>
                  </a:lnTo>
                  <a:lnTo>
                    <a:pt x="1106" y="66"/>
                  </a:lnTo>
                  <a:lnTo>
                    <a:pt x="391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145;p48">
              <a:extLst>
                <a:ext uri="{FF2B5EF4-FFF2-40B4-BE49-F238E27FC236}">
                  <a16:creationId xmlns:a16="http://schemas.microsoft.com/office/drawing/2014/main" xmlns="" id="{5185EE23-2E75-42EB-87AD-71E804262847}"/>
                </a:ext>
              </a:extLst>
            </p:cNvPr>
            <p:cNvSpPr/>
            <p:nvPr/>
          </p:nvSpPr>
          <p:spPr>
            <a:xfrm>
              <a:off x="9975525" y="3263725"/>
              <a:ext cx="28475" cy="52075"/>
            </a:xfrm>
            <a:custGeom>
              <a:avLst/>
              <a:gdLst/>
              <a:ahLst/>
              <a:cxnLst/>
              <a:rect l="l" t="t" r="r" b="b"/>
              <a:pathLst>
                <a:path w="1139" h="2083" extrusionOk="0">
                  <a:moveTo>
                    <a:pt x="1" y="1"/>
                  </a:moveTo>
                  <a:lnTo>
                    <a:pt x="1" y="1334"/>
                  </a:lnTo>
                  <a:cubicBezTo>
                    <a:pt x="1" y="1757"/>
                    <a:pt x="358" y="2082"/>
                    <a:pt x="749" y="2082"/>
                  </a:cubicBezTo>
                  <a:cubicBezTo>
                    <a:pt x="879" y="2082"/>
                    <a:pt x="1009" y="2050"/>
                    <a:pt x="1139" y="1985"/>
                  </a:cubicBezTo>
                  <a:cubicBezTo>
                    <a:pt x="911" y="1887"/>
                    <a:pt x="749" y="1627"/>
                    <a:pt x="749" y="1367"/>
                  </a:cubicBezTo>
                  <a:lnTo>
                    <a:pt x="749" y="66"/>
                  </a:lnTo>
                  <a:cubicBezTo>
                    <a:pt x="619" y="66"/>
                    <a:pt x="521" y="66"/>
                    <a:pt x="39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146;p48">
              <a:extLst>
                <a:ext uri="{FF2B5EF4-FFF2-40B4-BE49-F238E27FC236}">
                  <a16:creationId xmlns:a16="http://schemas.microsoft.com/office/drawing/2014/main" xmlns="" id="{1D741F9D-0798-48B1-9080-0F3ED3B06714}"/>
                </a:ext>
              </a:extLst>
            </p:cNvPr>
            <p:cNvSpPr/>
            <p:nvPr/>
          </p:nvSpPr>
          <p:spPr>
            <a:xfrm>
              <a:off x="9925950" y="3116575"/>
              <a:ext cx="137400" cy="165100"/>
            </a:xfrm>
            <a:custGeom>
              <a:avLst/>
              <a:gdLst/>
              <a:ahLst/>
              <a:cxnLst/>
              <a:rect l="l" t="t" r="r" b="b"/>
              <a:pathLst>
                <a:path w="5496" h="6604" extrusionOk="0">
                  <a:moveTo>
                    <a:pt x="2016" y="1"/>
                  </a:moveTo>
                  <a:lnTo>
                    <a:pt x="1789" y="66"/>
                  </a:lnTo>
                  <a:cubicBezTo>
                    <a:pt x="1724" y="66"/>
                    <a:pt x="1659" y="99"/>
                    <a:pt x="1593" y="99"/>
                  </a:cubicBezTo>
                  <a:lnTo>
                    <a:pt x="0" y="99"/>
                  </a:lnTo>
                  <a:lnTo>
                    <a:pt x="0" y="3806"/>
                  </a:lnTo>
                  <a:lnTo>
                    <a:pt x="0" y="3838"/>
                  </a:lnTo>
                  <a:lnTo>
                    <a:pt x="0" y="3871"/>
                  </a:lnTo>
                  <a:cubicBezTo>
                    <a:pt x="0" y="5380"/>
                    <a:pt x="1204" y="6603"/>
                    <a:pt x="2737" y="6603"/>
                  </a:cubicBezTo>
                  <a:cubicBezTo>
                    <a:pt x="2757" y="6603"/>
                    <a:pt x="2777" y="6603"/>
                    <a:pt x="2797" y="6602"/>
                  </a:cubicBezTo>
                  <a:cubicBezTo>
                    <a:pt x="4293" y="6570"/>
                    <a:pt x="5496" y="5334"/>
                    <a:pt x="5496" y="3838"/>
                  </a:cubicBezTo>
                  <a:lnTo>
                    <a:pt x="5496" y="912"/>
                  </a:lnTo>
                  <a:cubicBezTo>
                    <a:pt x="5496" y="799"/>
                    <a:pt x="5373" y="710"/>
                    <a:pt x="5256" y="710"/>
                  </a:cubicBezTo>
                  <a:cubicBezTo>
                    <a:pt x="5238" y="710"/>
                    <a:pt x="5220" y="712"/>
                    <a:pt x="5203" y="716"/>
                  </a:cubicBezTo>
                  <a:lnTo>
                    <a:pt x="5008" y="814"/>
                  </a:lnTo>
                  <a:cubicBezTo>
                    <a:pt x="4683" y="944"/>
                    <a:pt x="4325" y="1009"/>
                    <a:pt x="4000" y="1009"/>
                  </a:cubicBezTo>
                  <a:cubicBezTo>
                    <a:pt x="3252" y="1009"/>
                    <a:pt x="2569" y="716"/>
                    <a:pt x="2146" y="196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147;p48">
              <a:extLst>
                <a:ext uri="{FF2B5EF4-FFF2-40B4-BE49-F238E27FC236}">
                  <a16:creationId xmlns:a16="http://schemas.microsoft.com/office/drawing/2014/main" xmlns="" id="{4072041E-C42F-4BEA-81CD-332B47A66106}"/>
                </a:ext>
              </a:extLst>
            </p:cNvPr>
            <p:cNvSpPr/>
            <p:nvPr/>
          </p:nvSpPr>
          <p:spPr>
            <a:xfrm>
              <a:off x="9925950" y="3116575"/>
              <a:ext cx="137300" cy="165100"/>
            </a:xfrm>
            <a:custGeom>
              <a:avLst/>
              <a:gdLst/>
              <a:ahLst/>
              <a:cxnLst/>
              <a:rect l="l" t="t" r="r" b="b"/>
              <a:pathLst>
                <a:path w="5492" h="6604" extrusionOk="0">
                  <a:moveTo>
                    <a:pt x="2016" y="1"/>
                  </a:moveTo>
                  <a:lnTo>
                    <a:pt x="1789" y="66"/>
                  </a:lnTo>
                  <a:cubicBezTo>
                    <a:pt x="1724" y="66"/>
                    <a:pt x="1659" y="99"/>
                    <a:pt x="1593" y="99"/>
                  </a:cubicBezTo>
                  <a:lnTo>
                    <a:pt x="0" y="99"/>
                  </a:lnTo>
                  <a:lnTo>
                    <a:pt x="0" y="3806"/>
                  </a:lnTo>
                  <a:lnTo>
                    <a:pt x="0" y="3838"/>
                  </a:lnTo>
                  <a:lnTo>
                    <a:pt x="0" y="3871"/>
                  </a:lnTo>
                  <a:cubicBezTo>
                    <a:pt x="0" y="5380"/>
                    <a:pt x="1204" y="6603"/>
                    <a:pt x="2737" y="6603"/>
                  </a:cubicBezTo>
                  <a:cubicBezTo>
                    <a:pt x="2757" y="6603"/>
                    <a:pt x="2777" y="6603"/>
                    <a:pt x="2797" y="6602"/>
                  </a:cubicBezTo>
                  <a:cubicBezTo>
                    <a:pt x="3122" y="6602"/>
                    <a:pt x="3447" y="6537"/>
                    <a:pt x="3740" y="6407"/>
                  </a:cubicBezTo>
                  <a:cubicBezTo>
                    <a:pt x="2732" y="6017"/>
                    <a:pt x="1984" y="5041"/>
                    <a:pt x="1984" y="3871"/>
                  </a:cubicBezTo>
                  <a:lnTo>
                    <a:pt x="1984" y="3838"/>
                  </a:lnTo>
                  <a:lnTo>
                    <a:pt x="1984" y="3806"/>
                  </a:lnTo>
                  <a:lnTo>
                    <a:pt x="1984" y="1399"/>
                  </a:lnTo>
                  <a:lnTo>
                    <a:pt x="1984" y="1334"/>
                  </a:lnTo>
                  <a:cubicBezTo>
                    <a:pt x="1984" y="1271"/>
                    <a:pt x="2024" y="1235"/>
                    <a:pt x="2071" y="1235"/>
                  </a:cubicBezTo>
                  <a:cubicBezTo>
                    <a:pt x="2096" y="1235"/>
                    <a:pt x="2123" y="1246"/>
                    <a:pt x="2146" y="1269"/>
                  </a:cubicBezTo>
                  <a:cubicBezTo>
                    <a:pt x="2537" y="1790"/>
                    <a:pt x="3252" y="2115"/>
                    <a:pt x="4000" y="2115"/>
                  </a:cubicBezTo>
                  <a:cubicBezTo>
                    <a:pt x="4325" y="2115"/>
                    <a:pt x="4683" y="2017"/>
                    <a:pt x="5008" y="1887"/>
                  </a:cubicBezTo>
                  <a:lnTo>
                    <a:pt x="5203" y="1822"/>
                  </a:lnTo>
                  <a:cubicBezTo>
                    <a:pt x="5232" y="1808"/>
                    <a:pt x="5260" y="1801"/>
                    <a:pt x="5287" y="1801"/>
                  </a:cubicBezTo>
                  <a:cubicBezTo>
                    <a:pt x="5384" y="1801"/>
                    <a:pt x="5463" y="1883"/>
                    <a:pt x="5463" y="1985"/>
                  </a:cubicBezTo>
                  <a:lnTo>
                    <a:pt x="5463" y="912"/>
                  </a:lnTo>
                  <a:cubicBezTo>
                    <a:pt x="5492" y="799"/>
                    <a:pt x="5373" y="710"/>
                    <a:pt x="5256" y="710"/>
                  </a:cubicBezTo>
                  <a:cubicBezTo>
                    <a:pt x="5238" y="710"/>
                    <a:pt x="5220" y="712"/>
                    <a:pt x="5203" y="716"/>
                  </a:cubicBezTo>
                  <a:lnTo>
                    <a:pt x="5008" y="814"/>
                  </a:lnTo>
                  <a:cubicBezTo>
                    <a:pt x="4683" y="944"/>
                    <a:pt x="4325" y="1009"/>
                    <a:pt x="4000" y="1009"/>
                  </a:cubicBezTo>
                  <a:cubicBezTo>
                    <a:pt x="3252" y="1009"/>
                    <a:pt x="2569" y="716"/>
                    <a:pt x="2146" y="196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148;p48">
              <a:extLst>
                <a:ext uri="{FF2B5EF4-FFF2-40B4-BE49-F238E27FC236}">
                  <a16:creationId xmlns:a16="http://schemas.microsoft.com/office/drawing/2014/main" xmlns="" id="{94F7913A-FD85-4030-8C7C-F8117878E3BF}"/>
                </a:ext>
              </a:extLst>
            </p:cNvPr>
            <p:cNvSpPr/>
            <p:nvPr/>
          </p:nvSpPr>
          <p:spPr>
            <a:xfrm>
              <a:off x="9569850" y="2831225"/>
              <a:ext cx="523600" cy="170375"/>
            </a:xfrm>
            <a:custGeom>
              <a:avLst/>
              <a:gdLst/>
              <a:ahLst/>
              <a:cxnLst/>
              <a:rect l="l" t="t" r="r" b="b"/>
              <a:pathLst>
                <a:path w="20944" h="6815" extrusionOk="0">
                  <a:moveTo>
                    <a:pt x="1756" y="1"/>
                  </a:moveTo>
                  <a:cubicBezTo>
                    <a:pt x="781" y="1"/>
                    <a:pt x="0" y="814"/>
                    <a:pt x="33" y="1757"/>
                  </a:cubicBezTo>
                  <a:cubicBezTo>
                    <a:pt x="33" y="2700"/>
                    <a:pt x="846" y="3448"/>
                    <a:pt x="1789" y="3448"/>
                  </a:cubicBezTo>
                  <a:lnTo>
                    <a:pt x="2765" y="3448"/>
                  </a:lnTo>
                  <a:lnTo>
                    <a:pt x="3447" y="6602"/>
                  </a:lnTo>
                  <a:cubicBezTo>
                    <a:pt x="3464" y="6736"/>
                    <a:pt x="3577" y="6801"/>
                    <a:pt x="3690" y="6801"/>
                  </a:cubicBezTo>
                  <a:cubicBezTo>
                    <a:pt x="3796" y="6801"/>
                    <a:pt x="3904" y="6745"/>
                    <a:pt x="3935" y="6635"/>
                  </a:cubicBezTo>
                  <a:lnTo>
                    <a:pt x="4033" y="6309"/>
                  </a:lnTo>
                  <a:lnTo>
                    <a:pt x="4911" y="3448"/>
                  </a:lnTo>
                  <a:lnTo>
                    <a:pt x="9756" y="3448"/>
                  </a:lnTo>
                  <a:lnTo>
                    <a:pt x="10244" y="4391"/>
                  </a:lnTo>
                  <a:cubicBezTo>
                    <a:pt x="10295" y="4493"/>
                    <a:pt x="10391" y="4541"/>
                    <a:pt x="10484" y="4541"/>
                  </a:cubicBezTo>
                  <a:cubicBezTo>
                    <a:pt x="10569" y="4541"/>
                    <a:pt x="10653" y="4501"/>
                    <a:pt x="10699" y="4423"/>
                  </a:cubicBezTo>
                  <a:lnTo>
                    <a:pt x="11317" y="3448"/>
                  </a:lnTo>
                  <a:lnTo>
                    <a:pt x="16618" y="3448"/>
                  </a:lnTo>
                  <a:lnTo>
                    <a:pt x="17301" y="6602"/>
                  </a:lnTo>
                  <a:cubicBezTo>
                    <a:pt x="17335" y="6740"/>
                    <a:pt x="17462" y="6814"/>
                    <a:pt x="17582" y="6814"/>
                  </a:cubicBezTo>
                  <a:cubicBezTo>
                    <a:pt x="17689" y="6814"/>
                    <a:pt x="17791" y="6757"/>
                    <a:pt x="17821" y="6635"/>
                  </a:cubicBezTo>
                  <a:lnTo>
                    <a:pt x="17919" y="6309"/>
                  </a:lnTo>
                  <a:lnTo>
                    <a:pt x="18797" y="3448"/>
                  </a:lnTo>
                  <a:lnTo>
                    <a:pt x="19187" y="3448"/>
                  </a:lnTo>
                  <a:cubicBezTo>
                    <a:pt x="20163" y="3448"/>
                    <a:pt x="20943" y="2667"/>
                    <a:pt x="20911" y="1692"/>
                  </a:cubicBezTo>
                  <a:cubicBezTo>
                    <a:pt x="20878" y="749"/>
                    <a:pt x="20098" y="1"/>
                    <a:pt x="19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149;p48">
              <a:extLst>
                <a:ext uri="{FF2B5EF4-FFF2-40B4-BE49-F238E27FC236}">
                  <a16:creationId xmlns:a16="http://schemas.microsoft.com/office/drawing/2014/main" xmlns="" id="{AE0BA29A-8588-4A7B-AAF9-F2E6BF17E997}"/>
                </a:ext>
              </a:extLst>
            </p:cNvPr>
            <p:cNvSpPr/>
            <p:nvPr/>
          </p:nvSpPr>
          <p:spPr>
            <a:xfrm>
              <a:off x="9569850" y="2831225"/>
              <a:ext cx="522775" cy="80525"/>
            </a:xfrm>
            <a:custGeom>
              <a:avLst/>
              <a:gdLst/>
              <a:ahLst/>
              <a:cxnLst/>
              <a:rect l="l" t="t" r="r" b="b"/>
              <a:pathLst>
                <a:path w="20911" h="3221" extrusionOk="0">
                  <a:moveTo>
                    <a:pt x="1756" y="1"/>
                  </a:moveTo>
                  <a:cubicBezTo>
                    <a:pt x="781" y="1"/>
                    <a:pt x="0" y="814"/>
                    <a:pt x="33" y="1757"/>
                  </a:cubicBezTo>
                  <a:cubicBezTo>
                    <a:pt x="33" y="2407"/>
                    <a:pt x="391" y="2960"/>
                    <a:pt x="911" y="3220"/>
                  </a:cubicBezTo>
                  <a:cubicBezTo>
                    <a:pt x="911" y="3188"/>
                    <a:pt x="911" y="3122"/>
                    <a:pt x="911" y="3057"/>
                  </a:cubicBezTo>
                  <a:cubicBezTo>
                    <a:pt x="878" y="2114"/>
                    <a:pt x="1659" y="1301"/>
                    <a:pt x="2634" y="1301"/>
                  </a:cubicBezTo>
                  <a:lnTo>
                    <a:pt x="20032" y="1301"/>
                  </a:lnTo>
                  <a:cubicBezTo>
                    <a:pt x="20358" y="1301"/>
                    <a:pt x="20650" y="1366"/>
                    <a:pt x="20911" y="1529"/>
                  </a:cubicBezTo>
                  <a:cubicBezTo>
                    <a:pt x="20780" y="651"/>
                    <a:pt x="20032" y="1"/>
                    <a:pt x="19154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150;p48">
              <a:extLst>
                <a:ext uri="{FF2B5EF4-FFF2-40B4-BE49-F238E27FC236}">
                  <a16:creationId xmlns:a16="http://schemas.microsoft.com/office/drawing/2014/main" xmlns="" id="{5633F217-3E0F-4465-995E-0B8BF09A3CA4}"/>
                </a:ext>
              </a:extLst>
            </p:cNvPr>
            <p:cNvSpPr/>
            <p:nvPr/>
          </p:nvSpPr>
          <p:spPr>
            <a:xfrm>
              <a:off x="9757650" y="3284050"/>
              <a:ext cx="145550" cy="78075"/>
            </a:xfrm>
            <a:custGeom>
              <a:avLst/>
              <a:gdLst/>
              <a:ahLst/>
              <a:cxnLst/>
              <a:rect l="l" t="t" r="r" b="b"/>
              <a:pathLst>
                <a:path w="5822" h="3123" extrusionOk="0">
                  <a:moveTo>
                    <a:pt x="1561" y="1"/>
                  </a:moveTo>
                  <a:cubicBezTo>
                    <a:pt x="716" y="1"/>
                    <a:pt x="0" y="716"/>
                    <a:pt x="0" y="1562"/>
                  </a:cubicBezTo>
                  <a:lnTo>
                    <a:pt x="0" y="2733"/>
                  </a:lnTo>
                  <a:cubicBezTo>
                    <a:pt x="0" y="2928"/>
                    <a:pt x="163" y="3123"/>
                    <a:pt x="391" y="3123"/>
                  </a:cubicBezTo>
                  <a:lnTo>
                    <a:pt x="5464" y="3123"/>
                  </a:lnTo>
                  <a:cubicBezTo>
                    <a:pt x="5659" y="3123"/>
                    <a:pt x="5821" y="2928"/>
                    <a:pt x="5821" y="2733"/>
                  </a:cubicBezTo>
                  <a:lnTo>
                    <a:pt x="5821" y="1562"/>
                  </a:lnTo>
                  <a:cubicBezTo>
                    <a:pt x="5821" y="716"/>
                    <a:pt x="5139" y="1"/>
                    <a:pt x="4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151;p48">
              <a:extLst>
                <a:ext uri="{FF2B5EF4-FFF2-40B4-BE49-F238E27FC236}">
                  <a16:creationId xmlns:a16="http://schemas.microsoft.com/office/drawing/2014/main" xmlns="" id="{E1564A5D-1F42-46F3-BAB2-BC7D346332CB}"/>
                </a:ext>
              </a:extLst>
            </p:cNvPr>
            <p:cNvSpPr/>
            <p:nvPr/>
          </p:nvSpPr>
          <p:spPr>
            <a:xfrm>
              <a:off x="9757650" y="3284050"/>
              <a:ext cx="101650" cy="78075"/>
            </a:xfrm>
            <a:custGeom>
              <a:avLst/>
              <a:gdLst/>
              <a:ahLst/>
              <a:cxnLst/>
              <a:rect l="l" t="t" r="r" b="b"/>
              <a:pathLst>
                <a:path w="4066" h="3123" extrusionOk="0">
                  <a:moveTo>
                    <a:pt x="1561" y="1"/>
                  </a:moveTo>
                  <a:cubicBezTo>
                    <a:pt x="716" y="1"/>
                    <a:pt x="0" y="716"/>
                    <a:pt x="0" y="1562"/>
                  </a:cubicBezTo>
                  <a:lnTo>
                    <a:pt x="0" y="2733"/>
                  </a:lnTo>
                  <a:cubicBezTo>
                    <a:pt x="0" y="2960"/>
                    <a:pt x="163" y="3123"/>
                    <a:pt x="391" y="3123"/>
                  </a:cubicBezTo>
                  <a:lnTo>
                    <a:pt x="2244" y="3123"/>
                  </a:lnTo>
                  <a:cubicBezTo>
                    <a:pt x="2049" y="3123"/>
                    <a:pt x="1887" y="2928"/>
                    <a:pt x="1887" y="2733"/>
                  </a:cubicBezTo>
                  <a:lnTo>
                    <a:pt x="1887" y="1562"/>
                  </a:lnTo>
                  <a:cubicBezTo>
                    <a:pt x="1887" y="1390"/>
                    <a:pt x="2035" y="1256"/>
                    <a:pt x="2191" y="1256"/>
                  </a:cubicBezTo>
                  <a:cubicBezTo>
                    <a:pt x="2242" y="1256"/>
                    <a:pt x="2294" y="1270"/>
                    <a:pt x="2342" y="1302"/>
                  </a:cubicBezTo>
                  <a:cubicBezTo>
                    <a:pt x="2502" y="1382"/>
                    <a:pt x="2663" y="1440"/>
                    <a:pt x="2842" y="1440"/>
                  </a:cubicBezTo>
                  <a:cubicBezTo>
                    <a:pt x="2880" y="1440"/>
                    <a:pt x="2919" y="1438"/>
                    <a:pt x="2960" y="1432"/>
                  </a:cubicBezTo>
                  <a:cubicBezTo>
                    <a:pt x="3578" y="1399"/>
                    <a:pt x="4065" y="879"/>
                    <a:pt x="4065" y="261"/>
                  </a:cubicBezTo>
                  <a:lnTo>
                    <a:pt x="4065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152;p48">
              <a:extLst>
                <a:ext uri="{FF2B5EF4-FFF2-40B4-BE49-F238E27FC236}">
                  <a16:creationId xmlns:a16="http://schemas.microsoft.com/office/drawing/2014/main" xmlns="" id="{E8239A73-B885-4147-BD33-6222926BD1A0}"/>
                </a:ext>
              </a:extLst>
            </p:cNvPr>
            <p:cNvSpPr/>
            <p:nvPr/>
          </p:nvSpPr>
          <p:spPr>
            <a:xfrm>
              <a:off x="9567400" y="3055600"/>
              <a:ext cx="156950" cy="125225"/>
            </a:xfrm>
            <a:custGeom>
              <a:avLst/>
              <a:gdLst/>
              <a:ahLst/>
              <a:cxnLst/>
              <a:rect l="l" t="t" r="r" b="b"/>
              <a:pathLst>
                <a:path w="6278" h="5009" extrusionOk="0">
                  <a:moveTo>
                    <a:pt x="1952" y="1"/>
                  </a:moveTo>
                  <a:cubicBezTo>
                    <a:pt x="879" y="1"/>
                    <a:pt x="1" y="749"/>
                    <a:pt x="1" y="1659"/>
                  </a:cubicBezTo>
                  <a:cubicBezTo>
                    <a:pt x="1" y="1692"/>
                    <a:pt x="1" y="1725"/>
                    <a:pt x="1" y="1757"/>
                  </a:cubicBezTo>
                  <a:cubicBezTo>
                    <a:pt x="1" y="1822"/>
                    <a:pt x="1" y="1855"/>
                    <a:pt x="1" y="1887"/>
                  </a:cubicBezTo>
                  <a:cubicBezTo>
                    <a:pt x="1" y="2115"/>
                    <a:pt x="33" y="2310"/>
                    <a:pt x="131" y="2538"/>
                  </a:cubicBezTo>
                  <a:cubicBezTo>
                    <a:pt x="98" y="2570"/>
                    <a:pt x="98" y="2603"/>
                    <a:pt x="98" y="2668"/>
                  </a:cubicBezTo>
                  <a:cubicBezTo>
                    <a:pt x="66" y="2863"/>
                    <a:pt x="33" y="3090"/>
                    <a:pt x="33" y="3318"/>
                  </a:cubicBezTo>
                  <a:lnTo>
                    <a:pt x="33" y="5009"/>
                  </a:lnTo>
                  <a:lnTo>
                    <a:pt x="6277" y="5009"/>
                  </a:lnTo>
                  <a:lnTo>
                    <a:pt x="6277" y="196"/>
                  </a:lnTo>
                  <a:lnTo>
                    <a:pt x="5952" y="196"/>
                  </a:lnTo>
                  <a:cubicBezTo>
                    <a:pt x="5659" y="66"/>
                    <a:pt x="5367" y="1"/>
                    <a:pt x="5041" y="1"/>
                  </a:cubicBezTo>
                  <a:cubicBezTo>
                    <a:pt x="4521" y="1"/>
                    <a:pt x="4163" y="196"/>
                    <a:pt x="4163" y="196"/>
                  </a:cubicBezTo>
                  <a:cubicBezTo>
                    <a:pt x="4098" y="229"/>
                    <a:pt x="4001" y="294"/>
                    <a:pt x="3936" y="326"/>
                  </a:cubicBezTo>
                  <a:cubicBezTo>
                    <a:pt x="3838" y="424"/>
                    <a:pt x="3708" y="456"/>
                    <a:pt x="3545" y="456"/>
                  </a:cubicBezTo>
                  <a:cubicBezTo>
                    <a:pt x="3415" y="456"/>
                    <a:pt x="3285" y="424"/>
                    <a:pt x="3155" y="326"/>
                  </a:cubicBezTo>
                  <a:cubicBezTo>
                    <a:pt x="2830" y="99"/>
                    <a:pt x="2407" y="1"/>
                    <a:pt x="1952" y="1"/>
                  </a:cubicBezTo>
                  <a:close/>
                </a:path>
              </a:pathLst>
            </a:custGeom>
            <a:solidFill>
              <a:srgbClr val="F49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153;p48">
              <a:extLst>
                <a:ext uri="{FF2B5EF4-FFF2-40B4-BE49-F238E27FC236}">
                  <a16:creationId xmlns:a16="http://schemas.microsoft.com/office/drawing/2014/main" xmlns="" id="{3799BA23-F4EC-4AD2-AF4E-A7C3DCF2A1CC}"/>
                </a:ext>
              </a:extLst>
            </p:cNvPr>
            <p:cNvSpPr/>
            <p:nvPr/>
          </p:nvSpPr>
          <p:spPr>
            <a:xfrm>
              <a:off x="9567400" y="3055600"/>
              <a:ext cx="156950" cy="125225"/>
            </a:xfrm>
            <a:custGeom>
              <a:avLst/>
              <a:gdLst/>
              <a:ahLst/>
              <a:cxnLst/>
              <a:rect l="l" t="t" r="r" b="b"/>
              <a:pathLst>
                <a:path w="6278" h="5009" extrusionOk="0">
                  <a:moveTo>
                    <a:pt x="1952" y="1"/>
                  </a:moveTo>
                  <a:cubicBezTo>
                    <a:pt x="879" y="1"/>
                    <a:pt x="1" y="749"/>
                    <a:pt x="1" y="1659"/>
                  </a:cubicBezTo>
                  <a:cubicBezTo>
                    <a:pt x="1" y="1692"/>
                    <a:pt x="1" y="1725"/>
                    <a:pt x="1" y="1757"/>
                  </a:cubicBezTo>
                  <a:cubicBezTo>
                    <a:pt x="1" y="1822"/>
                    <a:pt x="1" y="1855"/>
                    <a:pt x="1" y="1887"/>
                  </a:cubicBezTo>
                  <a:cubicBezTo>
                    <a:pt x="1" y="2115"/>
                    <a:pt x="33" y="2310"/>
                    <a:pt x="131" y="2538"/>
                  </a:cubicBezTo>
                  <a:cubicBezTo>
                    <a:pt x="98" y="2570"/>
                    <a:pt x="98" y="2603"/>
                    <a:pt x="98" y="2668"/>
                  </a:cubicBezTo>
                  <a:cubicBezTo>
                    <a:pt x="66" y="2863"/>
                    <a:pt x="33" y="3090"/>
                    <a:pt x="33" y="3318"/>
                  </a:cubicBezTo>
                  <a:lnTo>
                    <a:pt x="33" y="5009"/>
                  </a:lnTo>
                  <a:lnTo>
                    <a:pt x="6277" y="5009"/>
                  </a:lnTo>
                  <a:lnTo>
                    <a:pt x="6277" y="196"/>
                  </a:lnTo>
                  <a:lnTo>
                    <a:pt x="5952" y="196"/>
                  </a:lnTo>
                  <a:cubicBezTo>
                    <a:pt x="5659" y="66"/>
                    <a:pt x="5367" y="1"/>
                    <a:pt x="5041" y="1"/>
                  </a:cubicBezTo>
                  <a:cubicBezTo>
                    <a:pt x="4521" y="1"/>
                    <a:pt x="4163" y="196"/>
                    <a:pt x="4163" y="196"/>
                  </a:cubicBezTo>
                  <a:cubicBezTo>
                    <a:pt x="4098" y="229"/>
                    <a:pt x="4001" y="294"/>
                    <a:pt x="3936" y="326"/>
                  </a:cubicBezTo>
                  <a:cubicBezTo>
                    <a:pt x="3838" y="424"/>
                    <a:pt x="3708" y="456"/>
                    <a:pt x="3545" y="456"/>
                  </a:cubicBezTo>
                  <a:cubicBezTo>
                    <a:pt x="3415" y="456"/>
                    <a:pt x="3285" y="424"/>
                    <a:pt x="3155" y="326"/>
                  </a:cubicBezTo>
                  <a:cubicBezTo>
                    <a:pt x="2830" y="99"/>
                    <a:pt x="2407" y="1"/>
                    <a:pt x="1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154;p48">
              <a:extLst>
                <a:ext uri="{FF2B5EF4-FFF2-40B4-BE49-F238E27FC236}">
                  <a16:creationId xmlns:a16="http://schemas.microsoft.com/office/drawing/2014/main" xmlns="" id="{16F7C01D-A737-4618-8531-217C23CE737D}"/>
                </a:ext>
              </a:extLst>
            </p:cNvPr>
            <p:cNvSpPr/>
            <p:nvPr/>
          </p:nvSpPr>
          <p:spPr>
            <a:xfrm>
              <a:off x="9566600" y="3054800"/>
              <a:ext cx="82950" cy="126025"/>
            </a:xfrm>
            <a:custGeom>
              <a:avLst/>
              <a:gdLst/>
              <a:ahLst/>
              <a:cxnLst/>
              <a:rect l="l" t="t" r="r" b="b"/>
              <a:pathLst>
                <a:path w="3318" h="5041" extrusionOk="0">
                  <a:moveTo>
                    <a:pt x="1984" y="0"/>
                  </a:moveTo>
                  <a:cubicBezTo>
                    <a:pt x="911" y="0"/>
                    <a:pt x="0" y="781"/>
                    <a:pt x="0" y="1691"/>
                  </a:cubicBezTo>
                  <a:cubicBezTo>
                    <a:pt x="0" y="1724"/>
                    <a:pt x="0" y="1757"/>
                    <a:pt x="0" y="1789"/>
                  </a:cubicBezTo>
                  <a:cubicBezTo>
                    <a:pt x="0" y="1854"/>
                    <a:pt x="0" y="1887"/>
                    <a:pt x="0" y="1919"/>
                  </a:cubicBezTo>
                  <a:cubicBezTo>
                    <a:pt x="0" y="2147"/>
                    <a:pt x="65" y="2342"/>
                    <a:pt x="163" y="2537"/>
                  </a:cubicBezTo>
                  <a:cubicBezTo>
                    <a:pt x="130" y="2602"/>
                    <a:pt x="130" y="2635"/>
                    <a:pt x="130" y="2667"/>
                  </a:cubicBezTo>
                  <a:cubicBezTo>
                    <a:pt x="65" y="2895"/>
                    <a:pt x="65" y="3122"/>
                    <a:pt x="65" y="3350"/>
                  </a:cubicBezTo>
                  <a:lnTo>
                    <a:pt x="65" y="5041"/>
                  </a:lnTo>
                  <a:lnTo>
                    <a:pt x="2699" y="5041"/>
                  </a:lnTo>
                  <a:lnTo>
                    <a:pt x="2699" y="3350"/>
                  </a:lnTo>
                  <a:cubicBezTo>
                    <a:pt x="2699" y="3122"/>
                    <a:pt x="2699" y="2895"/>
                    <a:pt x="2764" y="2700"/>
                  </a:cubicBezTo>
                  <a:cubicBezTo>
                    <a:pt x="2764" y="2635"/>
                    <a:pt x="2764" y="2602"/>
                    <a:pt x="2797" y="2570"/>
                  </a:cubicBezTo>
                  <a:cubicBezTo>
                    <a:pt x="2699" y="2342"/>
                    <a:pt x="2634" y="2147"/>
                    <a:pt x="2634" y="1919"/>
                  </a:cubicBezTo>
                  <a:cubicBezTo>
                    <a:pt x="2634" y="1887"/>
                    <a:pt x="2634" y="1854"/>
                    <a:pt x="2634" y="1789"/>
                  </a:cubicBezTo>
                  <a:cubicBezTo>
                    <a:pt x="2634" y="1757"/>
                    <a:pt x="2634" y="1724"/>
                    <a:pt x="2634" y="1691"/>
                  </a:cubicBezTo>
                  <a:cubicBezTo>
                    <a:pt x="2634" y="1204"/>
                    <a:pt x="2895" y="748"/>
                    <a:pt x="3317" y="423"/>
                  </a:cubicBezTo>
                  <a:cubicBezTo>
                    <a:pt x="3285" y="423"/>
                    <a:pt x="3220" y="391"/>
                    <a:pt x="3187" y="358"/>
                  </a:cubicBezTo>
                  <a:cubicBezTo>
                    <a:pt x="2830" y="131"/>
                    <a:pt x="2439" y="0"/>
                    <a:pt x="1984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155;p48">
              <a:extLst>
                <a:ext uri="{FF2B5EF4-FFF2-40B4-BE49-F238E27FC236}">
                  <a16:creationId xmlns:a16="http://schemas.microsoft.com/office/drawing/2014/main" xmlns="" id="{9584EA9E-38A3-407D-B649-02EAF34D3FB7}"/>
                </a:ext>
              </a:extLst>
            </p:cNvPr>
            <p:cNvSpPr/>
            <p:nvPr/>
          </p:nvSpPr>
          <p:spPr>
            <a:xfrm>
              <a:off x="9559275" y="3175125"/>
              <a:ext cx="40675" cy="43100"/>
            </a:xfrm>
            <a:custGeom>
              <a:avLst/>
              <a:gdLst/>
              <a:ahLst/>
              <a:cxnLst/>
              <a:rect l="l" t="t" r="r" b="b"/>
              <a:pathLst>
                <a:path w="1627" h="1724" extrusionOk="0">
                  <a:moveTo>
                    <a:pt x="879" y="0"/>
                  </a:moveTo>
                  <a:cubicBezTo>
                    <a:pt x="391" y="0"/>
                    <a:pt x="1" y="391"/>
                    <a:pt x="1" y="846"/>
                  </a:cubicBezTo>
                  <a:cubicBezTo>
                    <a:pt x="1" y="1334"/>
                    <a:pt x="391" y="1724"/>
                    <a:pt x="879" y="1724"/>
                  </a:cubicBezTo>
                  <a:lnTo>
                    <a:pt x="1627" y="1724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DBA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156;p48">
              <a:extLst>
                <a:ext uri="{FF2B5EF4-FFF2-40B4-BE49-F238E27FC236}">
                  <a16:creationId xmlns:a16="http://schemas.microsoft.com/office/drawing/2014/main" xmlns="" id="{77924CA6-71A2-416F-8941-9962BD831241}"/>
                </a:ext>
              </a:extLst>
            </p:cNvPr>
            <p:cNvSpPr/>
            <p:nvPr/>
          </p:nvSpPr>
          <p:spPr>
            <a:xfrm>
              <a:off x="9723500" y="2972675"/>
              <a:ext cx="216275" cy="137425"/>
            </a:xfrm>
            <a:custGeom>
              <a:avLst/>
              <a:gdLst/>
              <a:ahLst/>
              <a:cxnLst/>
              <a:rect l="l" t="t" r="r" b="b"/>
              <a:pathLst>
                <a:path w="8651" h="5497" extrusionOk="0">
                  <a:moveTo>
                    <a:pt x="4326" y="1"/>
                  </a:moveTo>
                  <a:cubicBezTo>
                    <a:pt x="3383" y="1"/>
                    <a:pt x="2472" y="196"/>
                    <a:pt x="1822" y="554"/>
                  </a:cubicBezTo>
                  <a:cubicBezTo>
                    <a:pt x="1139" y="912"/>
                    <a:pt x="749" y="1399"/>
                    <a:pt x="749" y="1920"/>
                  </a:cubicBezTo>
                  <a:lnTo>
                    <a:pt x="651" y="2050"/>
                  </a:lnTo>
                  <a:cubicBezTo>
                    <a:pt x="228" y="2472"/>
                    <a:pt x="1" y="3025"/>
                    <a:pt x="1" y="3611"/>
                  </a:cubicBezTo>
                  <a:lnTo>
                    <a:pt x="1" y="5497"/>
                  </a:lnTo>
                  <a:lnTo>
                    <a:pt x="8651" y="5497"/>
                  </a:lnTo>
                  <a:lnTo>
                    <a:pt x="8651" y="3611"/>
                  </a:lnTo>
                  <a:cubicBezTo>
                    <a:pt x="8651" y="3025"/>
                    <a:pt x="8423" y="2472"/>
                    <a:pt x="8000" y="2050"/>
                  </a:cubicBezTo>
                  <a:lnTo>
                    <a:pt x="7903" y="1920"/>
                  </a:lnTo>
                  <a:cubicBezTo>
                    <a:pt x="7870" y="1399"/>
                    <a:pt x="7480" y="912"/>
                    <a:pt x="6830" y="554"/>
                  </a:cubicBezTo>
                  <a:cubicBezTo>
                    <a:pt x="6147" y="196"/>
                    <a:pt x="5269" y="1"/>
                    <a:pt x="4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157;p48">
              <a:extLst>
                <a:ext uri="{FF2B5EF4-FFF2-40B4-BE49-F238E27FC236}">
                  <a16:creationId xmlns:a16="http://schemas.microsoft.com/office/drawing/2014/main" xmlns="" id="{22B807E0-5EB7-466E-9C78-81B0B5C86243}"/>
                </a:ext>
              </a:extLst>
            </p:cNvPr>
            <p:cNvSpPr/>
            <p:nvPr/>
          </p:nvSpPr>
          <p:spPr>
            <a:xfrm>
              <a:off x="9723500" y="2972675"/>
              <a:ext cx="150425" cy="138250"/>
            </a:xfrm>
            <a:custGeom>
              <a:avLst/>
              <a:gdLst/>
              <a:ahLst/>
              <a:cxnLst/>
              <a:rect l="l" t="t" r="r" b="b"/>
              <a:pathLst>
                <a:path w="6017" h="5530" extrusionOk="0">
                  <a:moveTo>
                    <a:pt x="4326" y="1"/>
                  </a:moveTo>
                  <a:cubicBezTo>
                    <a:pt x="3383" y="1"/>
                    <a:pt x="2472" y="196"/>
                    <a:pt x="1822" y="554"/>
                  </a:cubicBezTo>
                  <a:cubicBezTo>
                    <a:pt x="1139" y="912"/>
                    <a:pt x="749" y="1399"/>
                    <a:pt x="749" y="1952"/>
                  </a:cubicBezTo>
                  <a:lnTo>
                    <a:pt x="651" y="2050"/>
                  </a:lnTo>
                  <a:cubicBezTo>
                    <a:pt x="228" y="2472"/>
                    <a:pt x="1" y="3025"/>
                    <a:pt x="1" y="3643"/>
                  </a:cubicBezTo>
                  <a:lnTo>
                    <a:pt x="1" y="5529"/>
                  </a:lnTo>
                  <a:lnTo>
                    <a:pt x="3383" y="5529"/>
                  </a:lnTo>
                  <a:lnTo>
                    <a:pt x="3383" y="3643"/>
                  </a:lnTo>
                  <a:cubicBezTo>
                    <a:pt x="3383" y="3025"/>
                    <a:pt x="3610" y="2472"/>
                    <a:pt x="4033" y="2050"/>
                  </a:cubicBezTo>
                  <a:lnTo>
                    <a:pt x="4131" y="1920"/>
                  </a:lnTo>
                  <a:cubicBezTo>
                    <a:pt x="4131" y="1399"/>
                    <a:pt x="4521" y="912"/>
                    <a:pt x="5204" y="554"/>
                  </a:cubicBezTo>
                  <a:cubicBezTo>
                    <a:pt x="5431" y="424"/>
                    <a:pt x="5724" y="294"/>
                    <a:pt x="6017" y="229"/>
                  </a:cubicBezTo>
                  <a:cubicBezTo>
                    <a:pt x="5496" y="66"/>
                    <a:pt x="4911" y="1"/>
                    <a:pt x="4326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158;p48">
              <a:extLst>
                <a:ext uri="{FF2B5EF4-FFF2-40B4-BE49-F238E27FC236}">
                  <a16:creationId xmlns:a16="http://schemas.microsoft.com/office/drawing/2014/main" xmlns="" id="{EA0E29A5-677F-4DCC-8E94-3C72E9262638}"/>
                </a:ext>
              </a:extLst>
            </p:cNvPr>
            <p:cNvSpPr/>
            <p:nvPr/>
          </p:nvSpPr>
          <p:spPr>
            <a:xfrm>
              <a:off x="9647900" y="3270250"/>
              <a:ext cx="38225" cy="52050"/>
            </a:xfrm>
            <a:custGeom>
              <a:avLst/>
              <a:gdLst/>
              <a:ahLst/>
              <a:cxnLst/>
              <a:rect l="l" t="t" r="r" b="b"/>
              <a:pathLst>
                <a:path w="1529" h="2082" extrusionOk="0">
                  <a:moveTo>
                    <a:pt x="0" y="0"/>
                  </a:moveTo>
                  <a:lnTo>
                    <a:pt x="0" y="1333"/>
                  </a:lnTo>
                  <a:cubicBezTo>
                    <a:pt x="0" y="1724"/>
                    <a:pt x="358" y="2081"/>
                    <a:pt x="781" y="2081"/>
                  </a:cubicBezTo>
                  <a:cubicBezTo>
                    <a:pt x="1171" y="2081"/>
                    <a:pt x="1529" y="1724"/>
                    <a:pt x="1496" y="1333"/>
                  </a:cubicBezTo>
                  <a:lnTo>
                    <a:pt x="1496" y="0"/>
                  </a:lnTo>
                  <a:lnTo>
                    <a:pt x="1106" y="65"/>
                  </a:lnTo>
                  <a:lnTo>
                    <a:pt x="423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159;p48">
              <a:extLst>
                <a:ext uri="{FF2B5EF4-FFF2-40B4-BE49-F238E27FC236}">
                  <a16:creationId xmlns:a16="http://schemas.microsoft.com/office/drawing/2014/main" xmlns="" id="{AFB8A416-3550-489A-823A-99A78BFC3EE5}"/>
                </a:ext>
              </a:extLst>
            </p:cNvPr>
            <p:cNvSpPr/>
            <p:nvPr/>
          </p:nvSpPr>
          <p:spPr>
            <a:xfrm>
              <a:off x="9648700" y="3270250"/>
              <a:ext cx="26850" cy="51225"/>
            </a:xfrm>
            <a:custGeom>
              <a:avLst/>
              <a:gdLst/>
              <a:ahLst/>
              <a:cxnLst/>
              <a:rect l="l" t="t" r="r" b="b"/>
              <a:pathLst>
                <a:path w="1074" h="2049" extrusionOk="0">
                  <a:moveTo>
                    <a:pt x="1" y="0"/>
                  </a:moveTo>
                  <a:lnTo>
                    <a:pt x="1" y="1301"/>
                  </a:lnTo>
                  <a:cubicBezTo>
                    <a:pt x="1" y="1724"/>
                    <a:pt x="326" y="2049"/>
                    <a:pt x="749" y="2049"/>
                  </a:cubicBezTo>
                  <a:cubicBezTo>
                    <a:pt x="846" y="2049"/>
                    <a:pt x="976" y="2016"/>
                    <a:pt x="1074" y="1984"/>
                  </a:cubicBezTo>
                  <a:cubicBezTo>
                    <a:pt x="846" y="1854"/>
                    <a:pt x="684" y="1594"/>
                    <a:pt x="684" y="1301"/>
                  </a:cubicBezTo>
                  <a:lnTo>
                    <a:pt x="684" y="65"/>
                  </a:lnTo>
                  <a:cubicBezTo>
                    <a:pt x="586" y="65"/>
                    <a:pt x="489" y="65"/>
                    <a:pt x="391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160;p48">
              <a:extLst>
                <a:ext uri="{FF2B5EF4-FFF2-40B4-BE49-F238E27FC236}">
                  <a16:creationId xmlns:a16="http://schemas.microsoft.com/office/drawing/2014/main" xmlns="" id="{43F84950-B847-4908-B21F-2286E0702CA4}"/>
                </a:ext>
              </a:extLst>
            </p:cNvPr>
            <p:cNvSpPr/>
            <p:nvPr/>
          </p:nvSpPr>
          <p:spPr>
            <a:xfrm>
              <a:off x="9598300" y="3116575"/>
              <a:ext cx="137425" cy="165875"/>
            </a:xfrm>
            <a:custGeom>
              <a:avLst/>
              <a:gdLst/>
              <a:ahLst/>
              <a:cxnLst/>
              <a:rect l="l" t="t" r="r" b="b"/>
              <a:pathLst>
                <a:path w="5497" h="6635" extrusionOk="0">
                  <a:moveTo>
                    <a:pt x="3480" y="1"/>
                  </a:moveTo>
                  <a:lnTo>
                    <a:pt x="3350" y="196"/>
                  </a:lnTo>
                  <a:cubicBezTo>
                    <a:pt x="2927" y="716"/>
                    <a:pt x="2244" y="1009"/>
                    <a:pt x="1496" y="1009"/>
                  </a:cubicBezTo>
                  <a:cubicBezTo>
                    <a:pt x="1139" y="1009"/>
                    <a:pt x="814" y="944"/>
                    <a:pt x="488" y="814"/>
                  </a:cubicBezTo>
                  <a:lnTo>
                    <a:pt x="196" y="684"/>
                  </a:lnTo>
                  <a:cubicBezTo>
                    <a:pt x="178" y="678"/>
                    <a:pt x="161" y="675"/>
                    <a:pt x="144" y="675"/>
                  </a:cubicBezTo>
                  <a:cubicBezTo>
                    <a:pt x="67" y="675"/>
                    <a:pt x="1" y="734"/>
                    <a:pt x="1" y="814"/>
                  </a:cubicBezTo>
                  <a:lnTo>
                    <a:pt x="1" y="3838"/>
                  </a:lnTo>
                  <a:cubicBezTo>
                    <a:pt x="1" y="5334"/>
                    <a:pt x="1204" y="6602"/>
                    <a:pt x="2700" y="6635"/>
                  </a:cubicBezTo>
                  <a:cubicBezTo>
                    <a:pt x="4228" y="6635"/>
                    <a:pt x="5496" y="5399"/>
                    <a:pt x="5496" y="3871"/>
                  </a:cubicBezTo>
                  <a:lnTo>
                    <a:pt x="5496" y="131"/>
                  </a:lnTo>
                  <a:lnTo>
                    <a:pt x="4456" y="99"/>
                  </a:lnTo>
                  <a:lnTo>
                    <a:pt x="3870" y="99"/>
                  </a:lnTo>
                  <a:cubicBezTo>
                    <a:pt x="3805" y="99"/>
                    <a:pt x="3773" y="99"/>
                    <a:pt x="3708" y="66"/>
                  </a:cubicBezTo>
                  <a:lnTo>
                    <a:pt x="3480" y="1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161;p48">
              <a:extLst>
                <a:ext uri="{FF2B5EF4-FFF2-40B4-BE49-F238E27FC236}">
                  <a16:creationId xmlns:a16="http://schemas.microsoft.com/office/drawing/2014/main" xmlns="" id="{12D5CFC6-C849-450F-9C9A-07537F2E6737}"/>
                </a:ext>
              </a:extLst>
            </p:cNvPr>
            <p:cNvSpPr/>
            <p:nvPr/>
          </p:nvSpPr>
          <p:spPr>
            <a:xfrm>
              <a:off x="9598300" y="3116575"/>
              <a:ext cx="137425" cy="165875"/>
            </a:xfrm>
            <a:custGeom>
              <a:avLst/>
              <a:gdLst/>
              <a:ahLst/>
              <a:cxnLst/>
              <a:rect l="l" t="t" r="r" b="b"/>
              <a:pathLst>
                <a:path w="5497" h="6635" extrusionOk="0">
                  <a:moveTo>
                    <a:pt x="3480" y="1"/>
                  </a:moveTo>
                  <a:lnTo>
                    <a:pt x="3350" y="196"/>
                  </a:lnTo>
                  <a:cubicBezTo>
                    <a:pt x="2992" y="619"/>
                    <a:pt x="2472" y="912"/>
                    <a:pt x="1887" y="977"/>
                  </a:cubicBezTo>
                  <a:cubicBezTo>
                    <a:pt x="1854" y="1009"/>
                    <a:pt x="1822" y="1009"/>
                    <a:pt x="1789" y="1009"/>
                  </a:cubicBezTo>
                  <a:lnTo>
                    <a:pt x="1496" y="1009"/>
                  </a:lnTo>
                  <a:cubicBezTo>
                    <a:pt x="1139" y="1009"/>
                    <a:pt x="814" y="944"/>
                    <a:pt x="488" y="814"/>
                  </a:cubicBezTo>
                  <a:lnTo>
                    <a:pt x="196" y="684"/>
                  </a:lnTo>
                  <a:cubicBezTo>
                    <a:pt x="178" y="678"/>
                    <a:pt x="161" y="675"/>
                    <a:pt x="144" y="675"/>
                  </a:cubicBezTo>
                  <a:cubicBezTo>
                    <a:pt x="67" y="675"/>
                    <a:pt x="1" y="734"/>
                    <a:pt x="1" y="814"/>
                  </a:cubicBezTo>
                  <a:lnTo>
                    <a:pt x="1" y="3838"/>
                  </a:lnTo>
                  <a:cubicBezTo>
                    <a:pt x="1" y="5334"/>
                    <a:pt x="1171" y="6570"/>
                    <a:pt x="2667" y="6635"/>
                  </a:cubicBezTo>
                  <a:cubicBezTo>
                    <a:pt x="3025" y="6635"/>
                    <a:pt x="3383" y="6570"/>
                    <a:pt x="3708" y="6440"/>
                  </a:cubicBezTo>
                  <a:cubicBezTo>
                    <a:pt x="2635" y="6050"/>
                    <a:pt x="1887" y="5041"/>
                    <a:pt x="1887" y="3838"/>
                  </a:cubicBezTo>
                  <a:lnTo>
                    <a:pt x="1887" y="2960"/>
                  </a:lnTo>
                  <a:cubicBezTo>
                    <a:pt x="1887" y="2472"/>
                    <a:pt x="2179" y="2050"/>
                    <a:pt x="2602" y="1855"/>
                  </a:cubicBezTo>
                  <a:cubicBezTo>
                    <a:pt x="2895" y="1692"/>
                    <a:pt x="3155" y="1497"/>
                    <a:pt x="3350" y="1269"/>
                  </a:cubicBezTo>
                  <a:cubicBezTo>
                    <a:pt x="3400" y="1170"/>
                    <a:pt x="3506" y="1127"/>
                    <a:pt x="3612" y="1127"/>
                  </a:cubicBezTo>
                  <a:cubicBezTo>
                    <a:pt x="3645" y="1127"/>
                    <a:pt x="3677" y="1131"/>
                    <a:pt x="3708" y="1139"/>
                  </a:cubicBezTo>
                  <a:cubicBezTo>
                    <a:pt x="3773" y="1139"/>
                    <a:pt x="3838" y="1172"/>
                    <a:pt x="3870" y="1172"/>
                  </a:cubicBezTo>
                  <a:lnTo>
                    <a:pt x="4456" y="1172"/>
                  </a:lnTo>
                  <a:lnTo>
                    <a:pt x="5496" y="1204"/>
                  </a:lnTo>
                  <a:lnTo>
                    <a:pt x="5496" y="131"/>
                  </a:lnTo>
                  <a:lnTo>
                    <a:pt x="4456" y="99"/>
                  </a:lnTo>
                  <a:lnTo>
                    <a:pt x="3870" y="99"/>
                  </a:lnTo>
                  <a:cubicBezTo>
                    <a:pt x="3805" y="99"/>
                    <a:pt x="3773" y="99"/>
                    <a:pt x="3708" y="66"/>
                  </a:cubicBezTo>
                  <a:lnTo>
                    <a:pt x="3480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162;p48">
              <a:extLst>
                <a:ext uri="{FF2B5EF4-FFF2-40B4-BE49-F238E27FC236}">
                  <a16:creationId xmlns:a16="http://schemas.microsoft.com/office/drawing/2014/main" xmlns="" id="{45438455-6831-49C9-A224-E432458F96BE}"/>
                </a:ext>
              </a:extLst>
            </p:cNvPr>
            <p:cNvSpPr/>
            <p:nvPr/>
          </p:nvSpPr>
          <p:spPr>
            <a:xfrm>
              <a:off x="9706425" y="3109275"/>
              <a:ext cx="40675" cy="43100"/>
            </a:xfrm>
            <a:custGeom>
              <a:avLst/>
              <a:gdLst/>
              <a:ahLst/>
              <a:cxnLst/>
              <a:rect l="l" t="t" r="r" b="b"/>
              <a:pathLst>
                <a:path w="1627" h="1724" extrusionOk="0">
                  <a:moveTo>
                    <a:pt x="846" y="0"/>
                  </a:moveTo>
                  <a:cubicBezTo>
                    <a:pt x="358" y="0"/>
                    <a:pt x="1" y="391"/>
                    <a:pt x="1" y="878"/>
                  </a:cubicBezTo>
                  <a:cubicBezTo>
                    <a:pt x="1" y="1334"/>
                    <a:pt x="391" y="1724"/>
                    <a:pt x="846" y="1724"/>
                  </a:cubicBezTo>
                  <a:lnTo>
                    <a:pt x="1627" y="1724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rgbClr val="936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163;p48">
              <a:extLst>
                <a:ext uri="{FF2B5EF4-FFF2-40B4-BE49-F238E27FC236}">
                  <a16:creationId xmlns:a16="http://schemas.microsoft.com/office/drawing/2014/main" xmlns="" id="{DCD31881-C767-4A74-BE97-0481CB3C9817}"/>
                </a:ext>
              </a:extLst>
            </p:cNvPr>
            <p:cNvSpPr/>
            <p:nvPr/>
          </p:nvSpPr>
          <p:spPr>
            <a:xfrm>
              <a:off x="9811300" y="3232025"/>
              <a:ext cx="39050" cy="62625"/>
            </a:xfrm>
            <a:custGeom>
              <a:avLst/>
              <a:gdLst/>
              <a:ahLst/>
              <a:cxnLst/>
              <a:rect l="l" t="t" r="r" b="b"/>
              <a:pathLst>
                <a:path w="1562" h="2505" extrusionOk="0">
                  <a:moveTo>
                    <a:pt x="1" y="1"/>
                  </a:moveTo>
                  <a:lnTo>
                    <a:pt x="1" y="1724"/>
                  </a:lnTo>
                  <a:cubicBezTo>
                    <a:pt x="1" y="2180"/>
                    <a:pt x="326" y="2505"/>
                    <a:pt x="781" y="2505"/>
                  </a:cubicBezTo>
                  <a:cubicBezTo>
                    <a:pt x="1204" y="2505"/>
                    <a:pt x="1562" y="2180"/>
                    <a:pt x="1562" y="1724"/>
                  </a:cubicBezTo>
                  <a:lnTo>
                    <a:pt x="1562" y="33"/>
                  </a:lnTo>
                  <a:lnTo>
                    <a:pt x="1171" y="66"/>
                  </a:lnTo>
                  <a:lnTo>
                    <a:pt x="391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164;p48">
              <a:extLst>
                <a:ext uri="{FF2B5EF4-FFF2-40B4-BE49-F238E27FC236}">
                  <a16:creationId xmlns:a16="http://schemas.microsoft.com/office/drawing/2014/main" xmlns="" id="{E2E522E5-EDC4-460E-94FF-6FC94493BC23}"/>
                </a:ext>
              </a:extLst>
            </p:cNvPr>
            <p:cNvSpPr/>
            <p:nvPr/>
          </p:nvSpPr>
          <p:spPr>
            <a:xfrm>
              <a:off x="9811300" y="3232025"/>
              <a:ext cx="29300" cy="62625"/>
            </a:xfrm>
            <a:custGeom>
              <a:avLst/>
              <a:gdLst/>
              <a:ahLst/>
              <a:cxnLst/>
              <a:rect l="l" t="t" r="r" b="b"/>
              <a:pathLst>
                <a:path w="1172" h="2505" extrusionOk="0">
                  <a:moveTo>
                    <a:pt x="1" y="1"/>
                  </a:moveTo>
                  <a:lnTo>
                    <a:pt x="1" y="1724"/>
                  </a:lnTo>
                  <a:cubicBezTo>
                    <a:pt x="1" y="2180"/>
                    <a:pt x="358" y="2505"/>
                    <a:pt x="781" y="2505"/>
                  </a:cubicBezTo>
                  <a:cubicBezTo>
                    <a:pt x="911" y="2505"/>
                    <a:pt x="1041" y="2472"/>
                    <a:pt x="1171" y="2407"/>
                  </a:cubicBezTo>
                  <a:cubicBezTo>
                    <a:pt x="944" y="2277"/>
                    <a:pt x="781" y="2017"/>
                    <a:pt x="781" y="1724"/>
                  </a:cubicBezTo>
                  <a:lnTo>
                    <a:pt x="781" y="66"/>
                  </a:lnTo>
                  <a:lnTo>
                    <a:pt x="391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165;p48">
              <a:extLst>
                <a:ext uri="{FF2B5EF4-FFF2-40B4-BE49-F238E27FC236}">
                  <a16:creationId xmlns:a16="http://schemas.microsoft.com/office/drawing/2014/main" xmlns="" id="{01DD4CE6-E8F6-4220-854D-0E5A98EC0B7E}"/>
                </a:ext>
              </a:extLst>
            </p:cNvPr>
            <p:cNvSpPr/>
            <p:nvPr/>
          </p:nvSpPr>
          <p:spPr>
            <a:xfrm>
              <a:off x="9916175" y="3109275"/>
              <a:ext cx="40675" cy="43100"/>
            </a:xfrm>
            <a:custGeom>
              <a:avLst/>
              <a:gdLst/>
              <a:ahLst/>
              <a:cxnLst/>
              <a:rect l="l" t="t" r="r" b="b"/>
              <a:pathLst>
                <a:path w="1627" h="1724" extrusionOk="0">
                  <a:moveTo>
                    <a:pt x="1" y="0"/>
                  </a:moveTo>
                  <a:lnTo>
                    <a:pt x="1" y="1724"/>
                  </a:lnTo>
                  <a:lnTo>
                    <a:pt x="749" y="1724"/>
                  </a:lnTo>
                  <a:cubicBezTo>
                    <a:pt x="1237" y="1724"/>
                    <a:pt x="1627" y="1334"/>
                    <a:pt x="1627" y="878"/>
                  </a:cubicBezTo>
                  <a:cubicBezTo>
                    <a:pt x="1627" y="391"/>
                    <a:pt x="1237" y="0"/>
                    <a:pt x="749" y="0"/>
                  </a:cubicBezTo>
                  <a:close/>
                </a:path>
              </a:pathLst>
            </a:custGeom>
            <a:solidFill>
              <a:srgbClr val="936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166;p48">
              <a:extLst>
                <a:ext uri="{FF2B5EF4-FFF2-40B4-BE49-F238E27FC236}">
                  <a16:creationId xmlns:a16="http://schemas.microsoft.com/office/drawing/2014/main" xmlns="" id="{A5EBC827-12F1-470E-8ECE-159FF103D651}"/>
                </a:ext>
              </a:extLst>
            </p:cNvPr>
            <p:cNvSpPr/>
            <p:nvPr/>
          </p:nvSpPr>
          <p:spPr>
            <a:xfrm>
              <a:off x="9745450" y="3047650"/>
              <a:ext cx="171575" cy="200675"/>
            </a:xfrm>
            <a:custGeom>
              <a:avLst/>
              <a:gdLst/>
              <a:ahLst/>
              <a:cxnLst/>
              <a:rect l="l" t="t" r="r" b="b"/>
              <a:pathLst>
                <a:path w="6863" h="8027" extrusionOk="0">
                  <a:moveTo>
                    <a:pt x="396" y="1"/>
                  </a:moveTo>
                  <a:cubicBezTo>
                    <a:pt x="250" y="1"/>
                    <a:pt x="111" y="96"/>
                    <a:pt x="66" y="254"/>
                  </a:cubicBezTo>
                  <a:cubicBezTo>
                    <a:pt x="33" y="384"/>
                    <a:pt x="1" y="514"/>
                    <a:pt x="1" y="612"/>
                  </a:cubicBezTo>
                  <a:lnTo>
                    <a:pt x="1" y="4547"/>
                  </a:lnTo>
                  <a:cubicBezTo>
                    <a:pt x="1" y="6433"/>
                    <a:pt x="1529" y="7994"/>
                    <a:pt x="3415" y="8026"/>
                  </a:cubicBezTo>
                  <a:cubicBezTo>
                    <a:pt x="5301" y="8026"/>
                    <a:pt x="6862" y="6498"/>
                    <a:pt x="6862" y="4579"/>
                  </a:cubicBezTo>
                  <a:lnTo>
                    <a:pt x="6862" y="612"/>
                  </a:lnTo>
                  <a:cubicBezTo>
                    <a:pt x="6862" y="514"/>
                    <a:pt x="6862" y="384"/>
                    <a:pt x="6830" y="254"/>
                  </a:cubicBezTo>
                  <a:cubicBezTo>
                    <a:pt x="6762" y="96"/>
                    <a:pt x="6616" y="1"/>
                    <a:pt x="6468" y="1"/>
                  </a:cubicBezTo>
                  <a:cubicBezTo>
                    <a:pt x="6402" y="1"/>
                    <a:pt x="6337" y="19"/>
                    <a:pt x="6277" y="59"/>
                  </a:cubicBezTo>
                  <a:cubicBezTo>
                    <a:pt x="5594" y="547"/>
                    <a:pt x="4553" y="839"/>
                    <a:pt x="3448" y="839"/>
                  </a:cubicBezTo>
                  <a:cubicBezTo>
                    <a:pt x="2310" y="839"/>
                    <a:pt x="1269" y="579"/>
                    <a:pt x="586" y="59"/>
                  </a:cubicBezTo>
                  <a:cubicBezTo>
                    <a:pt x="526" y="19"/>
                    <a:pt x="461" y="1"/>
                    <a:pt x="396" y="1"/>
                  </a:cubicBezTo>
                  <a:close/>
                </a:path>
              </a:pathLst>
            </a:custGeom>
            <a:solidFill>
              <a:srgbClr val="A0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167;p48">
              <a:extLst>
                <a:ext uri="{FF2B5EF4-FFF2-40B4-BE49-F238E27FC236}">
                  <a16:creationId xmlns:a16="http://schemas.microsoft.com/office/drawing/2014/main" xmlns="" id="{99DED297-D87A-472A-B3D2-AE445260CD89}"/>
                </a:ext>
              </a:extLst>
            </p:cNvPr>
            <p:cNvSpPr/>
            <p:nvPr/>
          </p:nvSpPr>
          <p:spPr>
            <a:xfrm>
              <a:off x="9745450" y="3047650"/>
              <a:ext cx="171575" cy="200675"/>
            </a:xfrm>
            <a:custGeom>
              <a:avLst/>
              <a:gdLst/>
              <a:ahLst/>
              <a:cxnLst/>
              <a:rect l="l" t="t" r="r" b="b"/>
              <a:pathLst>
                <a:path w="6863" h="8027" extrusionOk="0">
                  <a:moveTo>
                    <a:pt x="421" y="1"/>
                  </a:moveTo>
                  <a:cubicBezTo>
                    <a:pt x="266" y="1"/>
                    <a:pt x="111" y="96"/>
                    <a:pt x="66" y="254"/>
                  </a:cubicBezTo>
                  <a:cubicBezTo>
                    <a:pt x="33" y="384"/>
                    <a:pt x="1" y="514"/>
                    <a:pt x="1" y="612"/>
                  </a:cubicBezTo>
                  <a:lnTo>
                    <a:pt x="1" y="4547"/>
                  </a:lnTo>
                  <a:cubicBezTo>
                    <a:pt x="1" y="6368"/>
                    <a:pt x="1432" y="7929"/>
                    <a:pt x="3253" y="8026"/>
                  </a:cubicBezTo>
                  <a:cubicBezTo>
                    <a:pt x="3708" y="8026"/>
                    <a:pt x="4098" y="7994"/>
                    <a:pt x="4488" y="7864"/>
                  </a:cubicBezTo>
                  <a:cubicBezTo>
                    <a:pt x="3220" y="7311"/>
                    <a:pt x="2310" y="6042"/>
                    <a:pt x="2310" y="4579"/>
                  </a:cubicBezTo>
                  <a:lnTo>
                    <a:pt x="2310" y="3246"/>
                  </a:lnTo>
                  <a:cubicBezTo>
                    <a:pt x="2310" y="2628"/>
                    <a:pt x="2830" y="2140"/>
                    <a:pt x="3415" y="2140"/>
                  </a:cubicBezTo>
                  <a:lnTo>
                    <a:pt x="3448" y="2140"/>
                  </a:lnTo>
                  <a:cubicBezTo>
                    <a:pt x="4586" y="2140"/>
                    <a:pt x="5659" y="1847"/>
                    <a:pt x="6342" y="1327"/>
                  </a:cubicBezTo>
                  <a:cubicBezTo>
                    <a:pt x="6414" y="1279"/>
                    <a:pt x="6490" y="1258"/>
                    <a:pt x="6562" y="1258"/>
                  </a:cubicBezTo>
                  <a:cubicBezTo>
                    <a:pt x="6687" y="1258"/>
                    <a:pt x="6801" y="1322"/>
                    <a:pt x="6862" y="1425"/>
                  </a:cubicBezTo>
                  <a:lnTo>
                    <a:pt x="6862" y="612"/>
                  </a:lnTo>
                  <a:cubicBezTo>
                    <a:pt x="6862" y="547"/>
                    <a:pt x="6862" y="384"/>
                    <a:pt x="6830" y="319"/>
                  </a:cubicBezTo>
                  <a:lnTo>
                    <a:pt x="6830" y="254"/>
                  </a:lnTo>
                  <a:cubicBezTo>
                    <a:pt x="6785" y="96"/>
                    <a:pt x="6661" y="1"/>
                    <a:pt x="6514" y="1"/>
                  </a:cubicBezTo>
                  <a:cubicBezTo>
                    <a:pt x="6449" y="1"/>
                    <a:pt x="6379" y="19"/>
                    <a:pt x="6309" y="59"/>
                  </a:cubicBezTo>
                  <a:lnTo>
                    <a:pt x="6277" y="59"/>
                  </a:lnTo>
                  <a:cubicBezTo>
                    <a:pt x="5627" y="547"/>
                    <a:pt x="4553" y="839"/>
                    <a:pt x="3448" y="839"/>
                  </a:cubicBezTo>
                  <a:cubicBezTo>
                    <a:pt x="2310" y="839"/>
                    <a:pt x="1269" y="579"/>
                    <a:pt x="619" y="59"/>
                  </a:cubicBezTo>
                  <a:cubicBezTo>
                    <a:pt x="559" y="19"/>
                    <a:pt x="490" y="1"/>
                    <a:pt x="42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168;p48">
              <a:extLst>
                <a:ext uri="{FF2B5EF4-FFF2-40B4-BE49-F238E27FC236}">
                  <a16:creationId xmlns:a16="http://schemas.microsoft.com/office/drawing/2014/main" xmlns="" id="{5E18B82F-5836-4054-A782-04A0E6682A5B}"/>
                </a:ext>
              </a:extLst>
            </p:cNvPr>
            <p:cNvSpPr/>
            <p:nvPr/>
          </p:nvSpPr>
          <p:spPr>
            <a:xfrm>
              <a:off x="9551150" y="2964550"/>
              <a:ext cx="558550" cy="404900"/>
            </a:xfrm>
            <a:custGeom>
              <a:avLst/>
              <a:gdLst/>
              <a:ahLst/>
              <a:cxnLst/>
              <a:rect l="l" t="t" r="r" b="b"/>
              <a:pathLst>
                <a:path w="22342" h="16196" extrusionOk="0">
                  <a:moveTo>
                    <a:pt x="11220" y="651"/>
                  </a:moveTo>
                  <a:cubicBezTo>
                    <a:pt x="13138" y="651"/>
                    <a:pt x="14439" y="1497"/>
                    <a:pt x="14439" y="2277"/>
                  </a:cubicBezTo>
                  <a:cubicBezTo>
                    <a:pt x="14439" y="2342"/>
                    <a:pt x="14472" y="2407"/>
                    <a:pt x="14504" y="2472"/>
                  </a:cubicBezTo>
                  <a:lnTo>
                    <a:pt x="14634" y="2602"/>
                  </a:lnTo>
                  <a:cubicBezTo>
                    <a:pt x="14634" y="2602"/>
                    <a:pt x="14634" y="2635"/>
                    <a:pt x="14634" y="2635"/>
                  </a:cubicBezTo>
                  <a:cubicBezTo>
                    <a:pt x="14992" y="2993"/>
                    <a:pt x="15187" y="3448"/>
                    <a:pt x="15187" y="3936"/>
                  </a:cubicBezTo>
                  <a:lnTo>
                    <a:pt x="15187" y="5497"/>
                  </a:lnTo>
                  <a:lnTo>
                    <a:pt x="14959" y="5497"/>
                  </a:lnTo>
                  <a:lnTo>
                    <a:pt x="14959" y="3936"/>
                  </a:lnTo>
                  <a:cubicBezTo>
                    <a:pt x="14959" y="3676"/>
                    <a:pt x="14862" y="3383"/>
                    <a:pt x="14732" y="3155"/>
                  </a:cubicBezTo>
                  <a:cubicBezTo>
                    <a:pt x="14667" y="3058"/>
                    <a:pt x="14569" y="2993"/>
                    <a:pt x="14472" y="2993"/>
                  </a:cubicBezTo>
                  <a:lnTo>
                    <a:pt x="14212" y="2960"/>
                  </a:lnTo>
                  <a:cubicBezTo>
                    <a:pt x="14114" y="2960"/>
                    <a:pt x="14049" y="2993"/>
                    <a:pt x="13984" y="3058"/>
                  </a:cubicBezTo>
                  <a:cubicBezTo>
                    <a:pt x="13399" y="3545"/>
                    <a:pt x="12325" y="3871"/>
                    <a:pt x="11220" y="3871"/>
                  </a:cubicBezTo>
                  <a:cubicBezTo>
                    <a:pt x="10049" y="3871"/>
                    <a:pt x="8943" y="3545"/>
                    <a:pt x="8391" y="2993"/>
                  </a:cubicBezTo>
                  <a:cubicBezTo>
                    <a:pt x="8325" y="2960"/>
                    <a:pt x="8228" y="2928"/>
                    <a:pt x="8163" y="2928"/>
                  </a:cubicBezTo>
                  <a:lnTo>
                    <a:pt x="8000" y="2928"/>
                  </a:lnTo>
                  <a:cubicBezTo>
                    <a:pt x="7903" y="2928"/>
                    <a:pt x="7805" y="2960"/>
                    <a:pt x="7740" y="3058"/>
                  </a:cubicBezTo>
                  <a:cubicBezTo>
                    <a:pt x="7578" y="3318"/>
                    <a:pt x="7480" y="3643"/>
                    <a:pt x="7480" y="3936"/>
                  </a:cubicBezTo>
                  <a:lnTo>
                    <a:pt x="7480" y="5497"/>
                  </a:lnTo>
                  <a:lnTo>
                    <a:pt x="7220" y="5497"/>
                  </a:lnTo>
                  <a:lnTo>
                    <a:pt x="7220" y="3936"/>
                  </a:lnTo>
                  <a:cubicBezTo>
                    <a:pt x="7220" y="3448"/>
                    <a:pt x="7415" y="2993"/>
                    <a:pt x="7773" y="2635"/>
                  </a:cubicBezTo>
                  <a:cubicBezTo>
                    <a:pt x="7773" y="2635"/>
                    <a:pt x="7805" y="2602"/>
                    <a:pt x="7805" y="2602"/>
                  </a:cubicBezTo>
                  <a:lnTo>
                    <a:pt x="7903" y="2472"/>
                  </a:lnTo>
                  <a:cubicBezTo>
                    <a:pt x="7968" y="2407"/>
                    <a:pt x="8000" y="2342"/>
                    <a:pt x="8000" y="2277"/>
                  </a:cubicBezTo>
                  <a:cubicBezTo>
                    <a:pt x="8000" y="1497"/>
                    <a:pt x="9301" y="651"/>
                    <a:pt x="11220" y="651"/>
                  </a:cubicBezTo>
                  <a:close/>
                  <a:moveTo>
                    <a:pt x="7480" y="6147"/>
                  </a:moveTo>
                  <a:lnTo>
                    <a:pt x="7480" y="7188"/>
                  </a:lnTo>
                  <a:lnTo>
                    <a:pt x="7057" y="7188"/>
                  </a:lnTo>
                  <a:cubicBezTo>
                    <a:pt x="6765" y="7188"/>
                    <a:pt x="6537" y="6960"/>
                    <a:pt x="6537" y="6667"/>
                  </a:cubicBezTo>
                  <a:cubicBezTo>
                    <a:pt x="6537" y="6375"/>
                    <a:pt x="6765" y="6147"/>
                    <a:pt x="7057" y="6147"/>
                  </a:cubicBezTo>
                  <a:close/>
                  <a:moveTo>
                    <a:pt x="15350" y="6147"/>
                  </a:moveTo>
                  <a:cubicBezTo>
                    <a:pt x="15642" y="6147"/>
                    <a:pt x="15870" y="6375"/>
                    <a:pt x="15870" y="6667"/>
                  </a:cubicBezTo>
                  <a:cubicBezTo>
                    <a:pt x="15870" y="6960"/>
                    <a:pt x="15642" y="7188"/>
                    <a:pt x="15350" y="7188"/>
                  </a:cubicBezTo>
                  <a:lnTo>
                    <a:pt x="14927" y="7188"/>
                  </a:lnTo>
                  <a:lnTo>
                    <a:pt x="14927" y="6147"/>
                  </a:lnTo>
                  <a:close/>
                  <a:moveTo>
                    <a:pt x="18439" y="4326"/>
                  </a:moveTo>
                  <a:cubicBezTo>
                    <a:pt x="19902" y="4326"/>
                    <a:pt x="21106" y="5497"/>
                    <a:pt x="21106" y="6960"/>
                  </a:cubicBezTo>
                  <a:lnTo>
                    <a:pt x="21106" y="8098"/>
                  </a:lnTo>
                  <a:lnTo>
                    <a:pt x="20780" y="8098"/>
                  </a:lnTo>
                  <a:lnTo>
                    <a:pt x="20780" y="6765"/>
                  </a:lnTo>
                  <a:cubicBezTo>
                    <a:pt x="20780" y="6732"/>
                    <a:pt x="20780" y="6732"/>
                    <a:pt x="20780" y="6700"/>
                  </a:cubicBezTo>
                  <a:cubicBezTo>
                    <a:pt x="20780" y="6635"/>
                    <a:pt x="20780" y="6537"/>
                    <a:pt x="20715" y="6472"/>
                  </a:cubicBezTo>
                  <a:cubicBezTo>
                    <a:pt x="20656" y="6393"/>
                    <a:pt x="20550" y="6350"/>
                    <a:pt x="20446" y="6350"/>
                  </a:cubicBezTo>
                  <a:cubicBezTo>
                    <a:pt x="20378" y="6350"/>
                    <a:pt x="20311" y="6369"/>
                    <a:pt x="20260" y="6407"/>
                  </a:cubicBezTo>
                  <a:cubicBezTo>
                    <a:pt x="19902" y="6667"/>
                    <a:pt x="19447" y="6797"/>
                    <a:pt x="18992" y="6797"/>
                  </a:cubicBezTo>
                  <a:cubicBezTo>
                    <a:pt x="18276" y="6797"/>
                    <a:pt x="17594" y="6440"/>
                    <a:pt x="17268" y="5919"/>
                  </a:cubicBezTo>
                  <a:cubicBezTo>
                    <a:pt x="17202" y="5808"/>
                    <a:pt x="17089" y="5758"/>
                    <a:pt x="16973" y="5758"/>
                  </a:cubicBezTo>
                  <a:cubicBezTo>
                    <a:pt x="16919" y="5758"/>
                    <a:pt x="16865" y="5769"/>
                    <a:pt x="16813" y="5789"/>
                  </a:cubicBezTo>
                  <a:cubicBezTo>
                    <a:pt x="16748" y="5854"/>
                    <a:pt x="16683" y="5854"/>
                    <a:pt x="16585" y="5854"/>
                  </a:cubicBezTo>
                  <a:lnTo>
                    <a:pt x="16228" y="5887"/>
                  </a:lnTo>
                  <a:cubicBezTo>
                    <a:pt x="16130" y="5757"/>
                    <a:pt x="16000" y="5659"/>
                    <a:pt x="15838" y="5594"/>
                  </a:cubicBezTo>
                  <a:lnTo>
                    <a:pt x="15838" y="4326"/>
                  </a:lnTo>
                  <a:close/>
                  <a:moveTo>
                    <a:pt x="2635" y="3968"/>
                  </a:moveTo>
                  <a:cubicBezTo>
                    <a:pt x="2992" y="3968"/>
                    <a:pt x="3350" y="4066"/>
                    <a:pt x="3643" y="4261"/>
                  </a:cubicBezTo>
                  <a:cubicBezTo>
                    <a:pt x="3816" y="4387"/>
                    <a:pt x="4011" y="4444"/>
                    <a:pt x="4208" y="4444"/>
                  </a:cubicBezTo>
                  <a:cubicBezTo>
                    <a:pt x="4418" y="4444"/>
                    <a:pt x="4629" y="4378"/>
                    <a:pt x="4813" y="4261"/>
                  </a:cubicBezTo>
                  <a:cubicBezTo>
                    <a:pt x="4846" y="4228"/>
                    <a:pt x="4911" y="4196"/>
                    <a:pt x="4976" y="4163"/>
                  </a:cubicBezTo>
                  <a:cubicBezTo>
                    <a:pt x="4998" y="4163"/>
                    <a:pt x="5279" y="4004"/>
                    <a:pt x="5725" y="4004"/>
                  </a:cubicBezTo>
                  <a:cubicBezTo>
                    <a:pt x="5948" y="4004"/>
                    <a:pt x="6212" y="4044"/>
                    <a:pt x="6504" y="4163"/>
                  </a:cubicBezTo>
                  <a:lnTo>
                    <a:pt x="6602" y="4163"/>
                  </a:lnTo>
                  <a:lnTo>
                    <a:pt x="6602" y="5594"/>
                  </a:lnTo>
                  <a:cubicBezTo>
                    <a:pt x="6439" y="5659"/>
                    <a:pt x="6309" y="5757"/>
                    <a:pt x="6179" y="5887"/>
                  </a:cubicBezTo>
                  <a:lnTo>
                    <a:pt x="5789" y="5854"/>
                  </a:lnTo>
                  <a:cubicBezTo>
                    <a:pt x="5691" y="5854"/>
                    <a:pt x="5626" y="5854"/>
                    <a:pt x="5561" y="5822"/>
                  </a:cubicBezTo>
                  <a:cubicBezTo>
                    <a:pt x="5500" y="5785"/>
                    <a:pt x="5435" y="5767"/>
                    <a:pt x="5372" y="5767"/>
                  </a:cubicBezTo>
                  <a:cubicBezTo>
                    <a:pt x="5266" y="5767"/>
                    <a:pt x="5167" y="5818"/>
                    <a:pt x="5106" y="5919"/>
                  </a:cubicBezTo>
                  <a:cubicBezTo>
                    <a:pt x="4781" y="6472"/>
                    <a:pt x="4098" y="6797"/>
                    <a:pt x="3382" y="6797"/>
                  </a:cubicBezTo>
                  <a:cubicBezTo>
                    <a:pt x="2927" y="6797"/>
                    <a:pt x="2472" y="6667"/>
                    <a:pt x="2114" y="6407"/>
                  </a:cubicBezTo>
                  <a:cubicBezTo>
                    <a:pt x="2050" y="6369"/>
                    <a:pt x="1981" y="6350"/>
                    <a:pt x="1915" y="6350"/>
                  </a:cubicBezTo>
                  <a:cubicBezTo>
                    <a:pt x="1813" y="6350"/>
                    <a:pt x="1718" y="6393"/>
                    <a:pt x="1659" y="6472"/>
                  </a:cubicBezTo>
                  <a:cubicBezTo>
                    <a:pt x="1594" y="6537"/>
                    <a:pt x="1594" y="6635"/>
                    <a:pt x="1594" y="6700"/>
                  </a:cubicBezTo>
                  <a:cubicBezTo>
                    <a:pt x="1594" y="6732"/>
                    <a:pt x="1594" y="6732"/>
                    <a:pt x="1594" y="6765"/>
                  </a:cubicBezTo>
                  <a:lnTo>
                    <a:pt x="1594" y="8098"/>
                  </a:lnTo>
                  <a:lnTo>
                    <a:pt x="1204" y="8098"/>
                  </a:lnTo>
                  <a:cubicBezTo>
                    <a:pt x="1139" y="8098"/>
                    <a:pt x="1106" y="8098"/>
                    <a:pt x="1041" y="8131"/>
                  </a:cubicBezTo>
                  <a:lnTo>
                    <a:pt x="1041" y="6993"/>
                  </a:lnTo>
                  <a:cubicBezTo>
                    <a:pt x="1041" y="6765"/>
                    <a:pt x="1041" y="6570"/>
                    <a:pt x="1106" y="6375"/>
                  </a:cubicBezTo>
                  <a:cubicBezTo>
                    <a:pt x="1106" y="6342"/>
                    <a:pt x="1106" y="6277"/>
                    <a:pt x="1139" y="6245"/>
                  </a:cubicBezTo>
                  <a:cubicBezTo>
                    <a:pt x="1139" y="6180"/>
                    <a:pt x="1139" y="6082"/>
                    <a:pt x="1106" y="6017"/>
                  </a:cubicBezTo>
                  <a:cubicBezTo>
                    <a:pt x="1041" y="5854"/>
                    <a:pt x="1009" y="5692"/>
                    <a:pt x="1009" y="5529"/>
                  </a:cubicBezTo>
                  <a:cubicBezTo>
                    <a:pt x="1009" y="5497"/>
                    <a:pt x="1009" y="5464"/>
                    <a:pt x="1009" y="5432"/>
                  </a:cubicBezTo>
                  <a:lnTo>
                    <a:pt x="1009" y="5399"/>
                  </a:lnTo>
                  <a:cubicBezTo>
                    <a:pt x="1009" y="5367"/>
                    <a:pt x="1009" y="5334"/>
                    <a:pt x="1009" y="5301"/>
                  </a:cubicBezTo>
                  <a:cubicBezTo>
                    <a:pt x="1009" y="4586"/>
                    <a:pt x="1724" y="3968"/>
                    <a:pt x="2635" y="3968"/>
                  </a:cubicBezTo>
                  <a:close/>
                  <a:moveTo>
                    <a:pt x="1594" y="8749"/>
                  </a:moveTo>
                  <a:lnTo>
                    <a:pt x="1594" y="9789"/>
                  </a:lnTo>
                  <a:lnTo>
                    <a:pt x="1204" y="9789"/>
                  </a:lnTo>
                  <a:cubicBezTo>
                    <a:pt x="911" y="9789"/>
                    <a:pt x="683" y="9562"/>
                    <a:pt x="683" y="9269"/>
                  </a:cubicBezTo>
                  <a:cubicBezTo>
                    <a:pt x="683" y="8976"/>
                    <a:pt x="911" y="8749"/>
                    <a:pt x="1204" y="8749"/>
                  </a:cubicBezTo>
                  <a:close/>
                  <a:moveTo>
                    <a:pt x="21171" y="8749"/>
                  </a:moveTo>
                  <a:cubicBezTo>
                    <a:pt x="21463" y="8749"/>
                    <a:pt x="21691" y="8976"/>
                    <a:pt x="21691" y="9269"/>
                  </a:cubicBezTo>
                  <a:cubicBezTo>
                    <a:pt x="21691" y="9562"/>
                    <a:pt x="21463" y="9789"/>
                    <a:pt x="21171" y="9789"/>
                  </a:cubicBezTo>
                  <a:lnTo>
                    <a:pt x="20780" y="9789"/>
                  </a:lnTo>
                  <a:lnTo>
                    <a:pt x="20780" y="8749"/>
                  </a:lnTo>
                  <a:close/>
                  <a:moveTo>
                    <a:pt x="14244" y="3676"/>
                  </a:moveTo>
                  <a:cubicBezTo>
                    <a:pt x="14277" y="3773"/>
                    <a:pt x="14309" y="3871"/>
                    <a:pt x="14309" y="3968"/>
                  </a:cubicBezTo>
                  <a:lnTo>
                    <a:pt x="14309" y="7903"/>
                  </a:lnTo>
                  <a:cubicBezTo>
                    <a:pt x="14309" y="9627"/>
                    <a:pt x="12911" y="10992"/>
                    <a:pt x="11220" y="10992"/>
                  </a:cubicBezTo>
                  <a:cubicBezTo>
                    <a:pt x="9529" y="10992"/>
                    <a:pt x="8130" y="9627"/>
                    <a:pt x="8130" y="7903"/>
                  </a:cubicBezTo>
                  <a:lnTo>
                    <a:pt x="8130" y="3968"/>
                  </a:lnTo>
                  <a:cubicBezTo>
                    <a:pt x="8130" y="3871"/>
                    <a:pt x="8130" y="3773"/>
                    <a:pt x="8163" y="3676"/>
                  </a:cubicBezTo>
                  <a:cubicBezTo>
                    <a:pt x="8878" y="4228"/>
                    <a:pt x="9984" y="4521"/>
                    <a:pt x="11220" y="4521"/>
                  </a:cubicBezTo>
                  <a:cubicBezTo>
                    <a:pt x="12423" y="4521"/>
                    <a:pt x="13529" y="4228"/>
                    <a:pt x="14244" y="3676"/>
                  </a:cubicBezTo>
                  <a:close/>
                  <a:moveTo>
                    <a:pt x="10732" y="11610"/>
                  </a:moveTo>
                  <a:cubicBezTo>
                    <a:pt x="10895" y="11643"/>
                    <a:pt x="11057" y="11643"/>
                    <a:pt x="11220" y="11643"/>
                  </a:cubicBezTo>
                  <a:lnTo>
                    <a:pt x="11610" y="11643"/>
                  </a:lnTo>
                  <a:lnTo>
                    <a:pt x="11610" y="12391"/>
                  </a:lnTo>
                  <a:cubicBezTo>
                    <a:pt x="11610" y="12618"/>
                    <a:pt x="11415" y="12814"/>
                    <a:pt x="11187" y="12814"/>
                  </a:cubicBezTo>
                  <a:cubicBezTo>
                    <a:pt x="10927" y="12814"/>
                    <a:pt x="10732" y="12618"/>
                    <a:pt x="10732" y="12391"/>
                  </a:cubicBezTo>
                  <a:lnTo>
                    <a:pt x="10732" y="11610"/>
                  </a:lnTo>
                  <a:close/>
                  <a:moveTo>
                    <a:pt x="5041" y="12976"/>
                  </a:moveTo>
                  <a:lnTo>
                    <a:pt x="5041" y="13399"/>
                  </a:lnTo>
                  <a:cubicBezTo>
                    <a:pt x="5041" y="13626"/>
                    <a:pt x="4878" y="13822"/>
                    <a:pt x="4651" y="13822"/>
                  </a:cubicBezTo>
                  <a:cubicBezTo>
                    <a:pt x="4423" y="13822"/>
                    <a:pt x="4228" y="13626"/>
                    <a:pt x="4228" y="13399"/>
                  </a:cubicBezTo>
                  <a:lnTo>
                    <a:pt x="4228" y="12976"/>
                  </a:lnTo>
                  <a:cubicBezTo>
                    <a:pt x="4358" y="12976"/>
                    <a:pt x="4488" y="13009"/>
                    <a:pt x="4651" y="13009"/>
                  </a:cubicBezTo>
                  <a:cubicBezTo>
                    <a:pt x="4781" y="13009"/>
                    <a:pt x="4911" y="13009"/>
                    <a:pt x="5041" y="12976"/>
                  </a:cubicBezTo>
                  <a:close/>
                  <a:moveTo>
                    <a:pt x="18146" y="12976"/>
                  </a:moveTo>
                  <a:lnTo>
                    <a:pt x="18146" y="13399"/>
                  </a:lnTo>
                  <a:cubicBezTo>
                    <a:pt x="18146" y="13626"/>
                    <a:pt x="17951" y="13822"/>
                    <a:pt x="17724" y="13822"/>
                  </a:cubicBezTo>
                  <a:cubicBezTo>
                    <a:pt x="17496" y="13822"/>
                    <a:pt x="17333" y="13626"/>
                    <a:pt x="17333" y="13399"/>
                  </a:cubicBezTo>
                  <a:lnTo>
                    <a:pt x="17333" y="12976"/>
                  </a:lnTo>
                  <a:cubicBezTo>
                    <a:pt x="17463" y="12976"/>
                    <a:pt x="17594" y="13009"/>
                    <a:pt x="17724" y="13009"/>
                  </a:cubicBezTo>
                  <a:cubicBezTo>
                    <a:pt x="17854" y="13009"/>
                    <a:pt x="17984" y="13009"/>
                    <a:pt x="18146" y="12976"/>
                  </a:cubicBezTo>
                  <a:close/>
                  <a:moveTo>
                    <a:pt x="5854" y="14049"/>
                  </a:moveTo>
                  <a:cubicBezTo>
                    <a:pt x="6407" y="14049"/>
                    <a:pt x="6862" y="14472"/>
                    <a:pt x="6862" y="15025"/>
                  </a:cubicBezTo>
                  <a:lnTo>
                    <a:pt x="6862" y="15513"/>
                  </a:lnTo>
                  <a:lnTo>
                    <a:pt x="2407" y="15513"/>
                  </a:lnTo>
                  <a:lnTo>
                    <a:pt x="2407" y="15025"/>
                  </a:lnTo>
                  <a:cubicBezTo>
                    <a:pt x="2407" y="14472"/>
                    <a:pt x="2862" y="14049"/>
                    <a:pt x="3382" y="14049"/>
                  </a:cubicBezTo>
                  <a:lnTo>
                    <a:pt x="3773" y="14049"/>
                  </a:lnTo>
                  <a:cubicBezTo>
                    <a:pt x="3968" y="14309"/>
                    <a:pt x="4293" y="14472"/>
                    <a:pt x="4651" y="14472"/>
                  </a:cubicBezTo>
                  <a:cubicBezTo>
                    <a:pt x="4976" y="14472"/>
                    <a:pt x="5301" y="14309"/>
                    <a:pt x="5496" y="14049"/>
                  </a:cubicBezTo>
                  <a:close/>
                  <a:moveTo>
                    <a:pt x="18959" y="14049"/>
                  </a:moveTo>
                  <a:cubicBezTo>
                    <a:pt x="19512" y="14049"/>
                    <a:pt x="19968" y="14472"/>
                    <a:pt x="19968" y="15025"/>
                  </a:cubicBezTo>
                  <a:lnTo>
                    <a:pt x="19968" y="15513"/>
                  </a:lnTo>
                  <a:lnTo>
                    <a:pt x="15512" y="15513"/>
                  </a:lnTo>
                  <a:lnTo>
                    <a:pt x="15512" y="15025"/>
                  </a:lnTo>
                  <a:cubicBezTo>
                    <a:pt x="15512" y="14472"/>
                    <a:pt x="15935" y="14049"/>
                    <a:pt x="16488" y="14049"/>
                  </a:cubicBezTo>
                  <a:lnTo>
                    <a:pt x="16878" y="14049"/>
                  </a:lnTo>
                  <a:cubicBezTo>
                    <a:pt x="17073" y="14309"/>
                    <a:pt x="17366" y="14472"/>
                    <a:pt x="17724" y="14472"/>
                  </a:cubicBezTo>
                  <a:cubicBezTo>
                    <a:pt x="18081" y="14472"/>
                    <a:pt x="18374" y="14309"/>
                    <a:pt x="18569" y="14049"/>
                  </a:cubicBezTo>
                  <a:close/>
                  <a:moveTo>
                    <a:pt x="11220" y="1"/>
                  </a:moveTo>
                  <a:cubicBezTo>
                    <a:pt x="9106" y="1"/>
                    <a:pt x="7447" y="944"/>
                    <a:pt x="7317" y="2147"/>
                  </a:cubicBezTo>
                  <a:lnTo>
                    <a:pt x="7285" y="2180"/>
                  </a:lnTo>
                  <a:cubicBezTo>
                    <a:pt x="6927" y="2537"/>
                    <a:pt x="6699" y="2993"/>
                    <a:pt x="6602" y="3513"/>
                  </a:cubicBezTo>
                  <a:cubicBezTo>
                    <a:pt x="6265" y="3397"/>
                    <a:pt x="5955" y="3356"/>
                    <a:pt x="5686" y="3356"/>
                  </a:cubicBezTo>
                  <a:cubicBezTo>
                    <a:pt x="5124" y="3356"/>
                    <a:pt x="4739" y="3534"/>
                    <a:pt x="4651" y="3578"/>
                  </a:cubicBezTo>
                  <a:cubicBezTo>
                    <a:pt x="4553" y="3610"/>
                    <a:pt x="4488" y="3676"/>
                    <a:pt x="4391" y="3708"/>
                  </a:cubicBezTo>
                  <a:cubicBezTo>
                    <a:pt x="4342" y="3757"/>
                    <a:pt x="4269" y="3781"/>
                    <a:pt x="4191" y="3781"/>
                  </a:cubicBezTo>
                  <a:cubicBezTo>
                    <a:pt x="4114" y="3781"/>
                    <a:pt x="4033" y="3757"/>
                    <a:pt x="3968" y="3708"/>
                  </a:cubicBezTo>
                  <a:cubicBezTo>
                    <a:pt x="3578" y="3448"/>
                    <a:pt x="3090" y="3318"/>
                    <a:pt x="2602" y="3318"/>
                  </a:cubicBezTo>
                  <a:cubicBezTo>
                    <a:pt x="1334" y="3318"/>
                    <a:pt x="326" y="4196"/>
                    <a:pt x="326" y="5301"/>
                  </a:cubicBezTo>
                  <a:cubicBezTo>
                    <a:pt x="326" y="5334"/>
                    <a:pt x="326" y="5367"/>
                    <a:pt x="326" y="5399"/>
                  </a:cubicBezTo>
                  <a:cubicBezTo>
                    <a:pt x="326" y="5464"/>
                    <a:pt x="326" y="5497"/>
                    <a:pt x="326" y="5529"/>
                  </a:cubicBezTo>
                  <a:cubicBezTo>
                    <a:pt x="326" y="5757"/>
                    <a:pt x="358" y="5984"/>
                    <a:pt x="423" y="6180"/>
                  </a:cubicBezTo>
                  <a:cubicBezTo>
                    <a:pt x="423" y="6212"/>
                    <a:pt x="423" y="6212"/>
                    <a:pt x="423" y="6245"/>
                  </a:cubicBezTo>
                  <a:cubicBezTo>
                    <a:pt x="391" y="6472"/>
                    <a:pt x="358" y="6732"/>
                    <a:pt x="358" y="6960"/>
                  </a:cubicBezTo>
                  <a:lnTo>
                    <a:pt x="358" y="8423"/>
                  </a:lnTo>
                  <a:cubicBezTo>
                    <a:pt x="131" y="8651"/>
                    <a:pt x="0" y="8944"/>
                    <a:pt x="0" y="9301"/>
                  </a:cubicBezTo>
                  <a:cubicBezTo>
                    <a:pt x="33" y="9952"/>
                    <a:pt x="553" y="10440"/>
                    <a:pt x="1204" y="10440"/>
                  </a:cubicBezTo>
                  <a:lnTo>
                    <a:pt x="1626" y="10440"/>
                  </a:lnTo>
                  <a:cubicBezTo>
                    <a:pt x="1789" y="11545"/>
                    <a:pt x="2570" y="12423"/>
                    <a:pt x="3578" y="12814"/>
                  </a:cubicBezTo>
                  <a:lnTo>
                    <a:pt x="3578" y="13366"/>
                  </a:lnTo>
                  <a:lnTo>
                    <a:pt x="3382" y="13366"/>
                  </a:lnTo>
                  <a:cubicBezTo>
                    <a:pt x="2472" y="13366"/>
                    <a:pt x="1724" y="14114"/>
                    <a:pt x="1724" y="15025"/>
                  </a:cubicBezTo>
                  <a:lnTo>
                    <a:pt x="1724" y="15545"/>
                  </a:lnTo>
                  <a:cubicBezTo>
                    <a:pt x="1724" y="15870"/>
                    <a:pt x="2017" y="16163"/>
                    <a:pt x="2374" y="16163"/>
                  </a:cubicBezTo>
                  <a:lnTo>
                    <a:pt x="6895" y="16163"/>
                  </a:lnTo>
                  <a:cubicBezTo>
                    <a:pt x="7220" y="16163"/>
                    <a:pt x="7512" y="15870"/>
                    <a:pt x="7512" y="15545"/>
                  </a:cubicBezTo>
                  <a:lnTo>
                    <a:pt x="7512" y="15025"/>
                  </a:lnTo>
                  <a:cubicBezTo>
                    <a:pt x="7512" y="14114"/>
                    <a:pt x="6765" y="13366"/>
                    <a:pt x="5854" y="13366"/>
                  </a:cubicBezTo>
                  <a:lnTo>
                    <a:pt x="5691" y="13366"/>
                  </a:lnTo>
                  <a:lnTo>
                    <a:pt x="5691" y="12814"/>
                  </a:lnTo>
                  <a:cubicBezTo>
                    <a:pt x="6830" y="12391"/>
                    <a:pt x="7675" y="11253"/>
                    <a:pt x="7675" y="9952"/>
                  </a:cubicBezTo>
                  <a:cubicBezTo>
                    <a:pt x="7675" y="9789"/>
                    <a:pt x="7545" y="9627"/>
                    <a:pt x="7382" y="9627"/>
                  </a:cubicBezTo>
                  <a:cubicBezTo>
                    <a:pt x="7366" y="9624"/>
                    <a:pt x="7349" y="9622"/>
                    <a:pt x="7333" y="9622"/>
                  </a:cubicBezTo>
                  <a:cubicBezTo>
                    <a:pt x="7160" y="9622"/>
                    <a:pt x="7025" y="9774"/>
                    <a:pt x="7025" y="9952"/>
                  </a:cubicBezTo>
                  <a:cubicBezTo>
                    <a:pt x="7025" y="11265"/>
                    <a:pt x="5951" y="12326"/>
                    <a:pt x="4645" y="12326"/>
                  </a:cubicBezTo>
                  <a:cubicBezTo>
                    <a:pt x="4625" y="12326"/>
                    <a:pt x="4605" y="12326"/>
                    <a:pt x="4586" y="12326"/>
                  </a:cubicBezTo>
                  <a:cubicBezTo>
                    <a:pt x="3285" y="12326"/>
                    <a:pt x="2244" y="11220"/>
                    <a:pt x="2244" y="9919"/>
                  </a:cubicBezTo>
                  <a:lnTo>
                    <a:pt x="2244" y="7220"/>
                  </a:lnTo>
                  <a:cubicBezTo>
                    <a:pt x="2570" y="7350"/>
                    <a:pt x="2960" y="7448"/>
                    <a:pt x="3382" y="7448"/>
                  </a:cubicBezTo>
                  <a:cubicBezTo>
                    <a:pt x="4228" y="7448"/>
                    <a:pt x="5008" y="7090"/>
                    <a:pt x="5496" y="6472"/>
                  </a:cubicBezTo>
                  <a:cubicBezTo>
                    <a:pt x="5561" y="6505"/>
                    <a:pt x="5659" y="6505"/>
                    <a:pt x="5756" y="6505"/>
                  </a:cubicBezTo>
                  <a:lnTo>
                    <a:pt x="5887" y="6505"/>
                  </a:lnTo>
                  <a:cubicBezTo>
                    <a:pt x="5887" y="6570"/>
                    <a:pt x="5887" y="6602"/>
                    <a:pt x="5887" y="6635"/>
                  </a:cubicBezTo>
                  <a:cubicBezTo>
                    <a:pt x="5887" y="7285"/>
                    <a:pt x="6407" y="7805"/>
                    <a:pt x="7057" y="7805"/>
                  </a:cubicBezTo>
                  <a:lnTo>
                    <a:pt x="7447" y="7805"/>
                  </a:lnTo>
                  <a:lnTo>
                    <a:pt x="7447" y="7903"/>
                  </a:lnTo>
                  <a:cubicBezTo>
                    <a:pt x="7447" y="9562"/>
                    <a:pt x="8553" y="10992"/>
                    <a:pt x="10082" y="11480"/>
                  </a:cubicBezTo>
                  <a:lnTo>
                    <a:pt x="10082" y="12391"/>
                  </a:lnTo>
                  <a:cubicBezTo>
                    <a:pt x="10082" y="12391"/>
                    <a:pt x="10082" y="12423"/>
                    <a:pt x="10082" y="12456"/>
                  </a:cubicBezTo>
                  <a:lnTo>
                    <a:pt x="9821" y="12456"/>
                  </a:lnTo>
                  <a:cubicBezTo>
                    <a:pt x="8781" y="12456"/>
                    <a:pt x="7935" y="13301"/>
                    <a:pt x="7935" y="14342"/>
                  </a:cubicBezTo>
                  <a:lnTo>
                    <a:pt x="7935" y="15513"/>
                  </a:lnTo>
                  <a:cubicBezTo>
                    <a:pt x="7935" y="15903"/>
                    <a:pt x="8228" y="16196"/>
                    <a:pt x="8586" y="16196"/>
                  </a:cubicBezTo>
                  <a:lnTo>
                    <a:pt x="10732" y="16196"/>
                  </a:lnTo>
                  <a:cubicBezTo>
                    <a:pt x="10895" y="16196"/>
                    <a:pt x="11057" y="16033"/>
                    <a:pt x="11057" y="15870"/>
                  </a:cubicBezTo>
                  <a:cubicBezTo>
                    <a:pt x="11057" y="15675"/>
                    <a:pt x="10895" y="15545"/>
                    <a:pt x="10732" y="15545"/>
                  </a:cubicBezTo>
                  <a:lnTo>
                    <a:pt x="8586" y="15545"/>
                  </a:lnTo>
                  <a:lnTo>
                    <a:pt x="8586" y="14342"/>
                  </a:lnTo>
                  <a:cubicBezTo>
                    <a:pt x="8586" y="13659"/>
                    <a:pt x="9138" y="13106"/>
                    <a:pt x="9821" y="13106"/>
                  </a:cubicBezTo>
                  <a:lnTo>
                    <a:pt x="10374" y="13106"/>
                  </a:lnTo>
                  <a:cubicBezTo>
                    <a:pt x="10569" y="13334"/>
                    <a:pt x="10862" y="13464"/>
                    <a:pt x="11155" y="13464"/>
                  </a:cubicBezTo>
                  <a:cubicBezTo>
                    <a:pt x="11480" y="13464"/>
                    <a:pt x="11773" y="13334"/>
                    <a:pt x="11968" y="13106"/>
                  </a:cubicBezTo>
                  <a:lnTo>
                    <a:pt x="12521" y="13106"/>
                  </a:lnTo>
                  <a:cubicBezTo>
                    <a:pt x="13171" y="13106"/>
                    <a:pt x="13724" y="13659"/>
                    <a:pt x="13724" y="14342"/>
                  </a:cubicBezTo>
                  <a:lnTo>
                    <a:pt x="13724" y="15545"/>
                  </a:lnTo>
                  <a:lnTo>
                    <a:pt x="12846" y="15545"/>
                  </a:lnTo>
                  <a:cubicBezTo>
                    <a:pt x="12683" y="15545"/>
                    <a:pt x="12521" y="15675"/>
                    <a:pt x="12521" y="15870"/>
                  </a:cubicBezTo>
                  <a:cubicBezTo>
                    <a:pt x="12521" y="16033"/>
                    <a:pt x="12683" y="16196"/>
                    <a:pt x="12846" y="16196"/>
                  </a:cubicBezTo>
                  <a:lnTo>
                    <a:pt x="13724" y="16196"/>
                  </a:lnTo>
                  <a:cubicBezTo>
                    <a:pt x="14081" y="16196"/>
                    <a:pt x="14374" y="15903"/>
                    <a:pt x="14374" y="15513"/>
                  </a:cubicBezTo>
                  <a:lnTo>
                    <a:pt x="14374" y="14342"/>
                  </a:lnTo>
                  <a:cubicBezTo>
                    <a:pt x="14374" y="13301"/>
                    <a:pt x="13561" y="12456"/>
                    <a:pt x="12521" y="12456"/>
                  </a:cubicBezTo>
                  <a:lnTo>
                    <a:pt x="12260" y="12456"/>
                  </a:lnTo>
                  <a:cubicBezTo>
                    <a:pt x="12260" y="12423"/>
                    <a:pt x="12260" y="12391"/>
                    <a:pt x="12260" y="12391"/>
                  </a:cubicBezTo>
                  <a:lnTo>
                    <a:pt x="12260" y="11480"/>
                  </a:lnTo>
                  <a:cubicBezTo>
                    <a:pt x="13789" y="11025"/>
                    <a:pt x="14927" y="9594"/>
                    <a:pt x="14927" y="7903"/>
                  </a:cubicBezTo>
                  <a:lnTo>
                    <a:pt x="14927" y="7805"/>
                  </a:lnTo>
                  <a:lnTo>
                    <a:pt x="15350" y="7805"/>
                  </a:lnTo>
                  <a:cubicBezTo>
                    <a:pt x="16000" y="7805"/>
                    <a:pt x="16520" y="7285"/>
                    <a:pt x="16520" y="6635"/>
                  </a:cubicBezTo>
                  <a:cubicBezTo>
                    <a:pt x="16520" y="6602"/>
                    <a:pt x="16520" y="6570"/>
                    <a:pt x="16520" y="6505"/>
                  </a:cubicBezTo>
                  <a:lnTo>
                    <a:pt x="16585" y="6505"/>
                  </a:lnTo>
                  <a:cubicBezTo>
                    <a:pt x="16683" y="6505"/>
                    <a:pt x="16781" y="6505"/>
                    <a:pt x="16846" y="6472"/>
                  </a:cubicBezTo>
                  <a:cubicBezTo>
                    <a:pt x="17333" y="7090"/>
                    <a:pt x="18114" y="7448"/>
                    <a:pt x="18992" y="7448"/>
                  </a:cubicBezTo>
                  <a:cubicBezTo>
                    <a:pt x="19382" y="7448"/>
                    <a:pt x="19772" y="7350"/>
                    <a:pt x="20130" y="7220"/>
                  </a:cubicBezTo>
                  <a:lnTo>
                    <a:pt x="20130" y="9919"/>
                  </a:lnTo>
                  <a:cubicBezTo>
                    <a:pt x="20130" y="11233"/>
                    <a:pt x="19056" y="12326"/>
                    <a:pt x="17748" y="12326"/>
                  </a:cubicBezTo>
                  <a:cubicBezTo>
                    <a:pt x="17729" y="12326"/>
                    <a:pt x="17710" y="12326"/>
                    <a:pt x="17691" y="12326"/>
                  </a:cubicBezTo>
                  <a:cubicBezTo>
                    <a:pt x="16390" y="12326"/>
                    <a:pt x="15317" y="11253"/>
                    <a:pt x="15317" y="9952"/>
                  </a:cubicBezTo>
                  <a:cubicBezTo>
                    <a:pt x="15317" y="9789"/>
                    <a:pt x="15220" y="9659"/>
                    <a:pt x="15090" y="9627"/>
                  </a:cubicBezTo>
                  <a:cubicBezTo>
                    <a:pt x="15055" y="9617"/>
                    <a:pt x="15022" y="9612"/>
                    <a:pt x="14989" y="9612"/>
                  </a:cubicBezTo>
                  <a:cubicBezTo>
                    <a:pt x="14807" y="9612"/>
                    <a:pt x="14667" y="9759"/>
                    <a:pt x="14667" y="9952"/>
                  </a:cubicBezTo>
                  <a:cubicBezTo>
                    <a:pt x="14667" y="11253"/>
                    <a:pt x="15512" y="12358"/>
                    <a:pt x="16683" y="12814"/>
                  </a:cubicBezTo>
                  <a:lnTo>
                    <a:pt x="16683" y="13366"/>
                  </a:lnTo>
                  <a:lnTo>
                    <a:pt x="16488" y="13366"/>
                  </a:lnTo>
                  <a:cubicBezTo>
                    <a:pt x="15577" y="13366"/>
                    <a:pt x="14829" y="14114"/>
                    <a:pt x="14829" y="15025"/>
                  </a:cubicBezTo>
                  <a:lnTo>
                    <a:pt x="14829" y="15545"/>
                  </a:lnTo>
                  <a:cubicBezTo>
                    <a:pt x="14829" y="15870"/>
                    <a:pt x="15122" y="16163"/>
                    <a:pt x="15480" y="16163"/>
                  </a:cubicBezTo>
                  <a:lnTo>
                    <a:pt x="20000" y="16163"/>
                  </a:lnTo>
                  <a:cubicBezTo>
                    <a:pt x="20325" y="16163"/>
                    <a:pt x="20618" y="15870"/>
                    <a:pt x="20618" y="15545"/>
                  </a:cubicBezTo>
                  <a:lnTo>
                    <a:pt x="20618" y="15025"/>
                  </a:lnTo>
                  <a:cubicBezTo>
                    <a:pt x="20618" y="14114"/>
                    <a:pt x="19870" y="13366"/>
                    <a:pt x="18959" y="13366"/>
                  </a:cubicBezTo>
                  <a:lnTo>
                    <a:pt x="18797" y="13366"/>
                  </a:lnTo>
                  <a:lnTo>
                    <a:pt x="18797" y="12814"/>
                  </a:lnTo>
                  <a:cubicBezTo>
                    <a:pt x="19805" y="12423"/>
                    <a:pt x="20553" y="11545"/>
                    <a:pt x="20748" y="10440"/>
                  </a:cubicBezTo>
                  <a:lnTo>
                    <a:pt x="21138" y="10440"/>
                  </a:lnTo>
                  <a:cubicBezTo>
                    <a:pt x="21789" y="10440"/>
                    <a:pt x="22341" y="9919"/>
                    <a:pt x="22341" y="9269"/>
                  </a:cubicBezTo>
                  <a:cubicBezTo>
                    <a:pt x="22341" y="8846"/>
                    <a:pt x="22114" y="8456"/>
                    <a:pt x="21756" y="8261"/>
                  </a:cubicBezTo>
                  <a:lnTo>
                    <a:pt x="21756" y="6960"/>
                  </a:lnTo>
                  <a:cubicBezTo>
                    <a:pt x="21756" y="5139"/>
                    <a:pt x="20260" y="3643"/>
                    <a:pt x="18439" y="3643"/>
                  </a:cubicBezTo>
                  <a:lnTo>
                    <a:pt x="15838" y="3643"/>
                  </a:lnTo>
                  <a:cubicBezTo>
                    <a:pt x="15772" y="3090"/>
                    <a:pt x="15512" y="2570"/>
                    <a:pt x="15122" y="2180"/>
                  </a:cubicBezTo>
                  <a:lnTo>
                    <a:pt x="15090" y="2147"/>
                  </a:lnTo>
                  <a:cubicBezTo>
                    <a:pt x="14959" y="944"/>
                    <a:pt x="13301" y="1"/>
                    <a:pt x="1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169;p48">
              <a:extLst>
                <a:ext uri="{FF2B5EF4-FFF2-40B4-BE49-F238E27FC236}">
                  <a16:creationId xmlns:a16="http://schemas.microsoft.com/office/drawing/2014/main" xmlns="" id="{72C0B1DC-6B41-4CD1-ACAA-0E37396629DE}"/>
                </a:ext>
              </a:extLst>
            </p:cNvPr>
            <p:cNvSpPr/>
            <p:nvPr/>
          </p:nvSpPr>
          <p:spPr>
            <a:xfrm>
              <a:off x="9562525" y="2823900"/>
              <a:ext cx="537425" cy="182950"/>
            </a:xfrm>
            <a:custGeom>
              <a:avLst/>
              <a:gdLst/>
              <a:ahLst/>
              <a:cxnLst/>
              <a:rect l="l" t="t" r="r" b="b"/>
              <a:pathLst>
                <a:path w="21497" h="7318" extrusionOk="0">
                  <a:moveTo>
                    <a:pt x="19480" y="651"/>
                  </a:moveTo>
                  <a:cubicBezTo>
                    <a:pt x="20228" y="651"/>
                    <a:pt x="20846" y="1269"/>
                    <a:pt x="20846" y="2017"/>
                  </a:cubicBezTo>
                  <a:cubicBezTo>
                    <a:pt x="20846" y="2765"/>
                    <a:pt x="20228" y="3383"/>
                    <a:pt x="19480" y="3383"/>
                  </a:cubicBezTo>
                  <a:lnTo>
                    <a:pt x="19057" y="3383"/>
                  </a:lnTo>
                  <a:cubicBezTo>
                    <a:pt x="18895" y="3383"/>
                    <a:pt x="18797" y="3481"/>
                    <a:pt x="18732" y="3643"/>
                  </a:cubicBezTo>
                  <a:lnTo>
                    <a:pt x="17887" y="6505"/>
                  </a:lnTo>
                  <a:lnTo>
                    <a:pt x="17269" y="3643"/>
                  </a:lnTo>
                  <a:cubicBezTo>
                    <a:pt x="17236" y="3513"/>
                    <a:pt x="17106" y="3383"/>
                    <a:pt x="16943" y="3383"/>
                  </a:cubicBezTo>
                  <a:lnTo>
                    <a:pt x="11578" y="3383"/>
                  </a:lnTo>
                  <a:cubicBezTo>
                    <a:pt x="11480" y="3383"/>
                    <a:pt x="11383" y="3448"/>
                    <a:pt x="11318" y="3546"/>
                  </a:cubicBezTo>
                  <a:lnTo>
                    <a:pt x="10765" y="4391"/>
                  </a:lnTo>
                  <a:lnTo>
                    <a:pt x="10342" y="3578"/>
                  </a:lnTo>
                  <a:cubicBezTo>
                    <a:pt x="10309" y="3448"/>
                    <a:pt x="10179" y="3383"/>
                    <a:pt x="10082" y="3383"/>
                  </a:cubicBezTo>
                  <a:lnTo>
                    <a:pt x="5171" y="3383"/>
                  </a:lnTo>
                  <a:cubicBezTo>
                    <a:pt x="5041" y="3383"/>
                    <a:pt x="4911" y="3481"/>
                    <a:pt x="4879" y="3611"/>
                  </a:cubicBezTo>
                  <a:lnTo>
                    <a:pt x="4001" y="6505"/>
                  </a:lnTo>
                  <a:lnTo>
                    <a:pt x="3383" y="3643"/>
                  </a:lnTo>
                  <a:cubicBezTo>
                    <a:pt x="3350" y="3513"/>
                    <a:pt x="3220" y="3383"/>
                    <a:pt x="3058" y="3383"/>
                  </a:cubicBezTo>
                  <a:lnTo>
                    <a:pt x="2017" y="3383"/>
                  </a:lnTo>
                  <a:cubicBezTo>
                    <a:pt x="1269" y="3383"/>
                    <a:pt x="651" y="2765"/>
                    <a:pt x="651" y="2017"/>
                  </a:cubicBezTo>
                  <a:cubicBezTo>
                    <a:pt x="651" y="1269"/>
                    <a:pt x="1269" y="651"/>
                    <a:pt x="2049" y="651"/>
                  </a:cubicBezTo>
                  <a:close/>
                  <a:moveTo>
                    <a:pt x="2049" y="1"/>
                  </a:moveTo>
                  <a:cubicBezTo>
                    <a:pt x="911" y="1"/>
                    <a:pt x="1" y="911"/>
                    <a:pt x="1" y="2017"/>
                  </a:cubicBezTo>
                  <a:cubicBezTo>
                    <a:pt x="1" y="3155"/>
                    <a:pt x="911" y="4066"/>
                    <a:pt x="2049" y="4066"/>
                  </a:cubicBezTo>
                  <a:lnTo>
                    <a:pt x="2797" y="4066"/>
                  </a:lnTo>
                  <a:lnTo>
                    <a:pt x="3415" y="6830"/>
                  </a:lnTo>
                  <a:cubicBezTo>
                    <a:pt x="3480" y="7123"/>
                    <a:pt x="3708" y="7318"/>
                    <a:pt x="3968" y="7318"/>
                  </a:cubicBezTo>
                  <a:cubicBezTo>
                    <a:pt x="4261" y="7318"/>
                    <a:pt x="4488" y="7155"/>
                    <a:pt x="4586" y="6895"/>
                  </a:cubicBezTo>
                  <a:lnTo>
                    <a:pt x="5432" y="4066"/>
                  </a:lnTo>
                  <a:lnTo>
                    <a:pt x="9887" y="4066"/>
                  </a:lnTo>
                  <a:lnTo>
                    <a:pt x="10244" y="4781"/>
                  </a:lnTo>
                  <a:cubicBezTo>
                    <a:pt x="10342" y="4976"/>
                    <a:pt x="10537" y="5074"/>
                    <a:pt x="10765" y="5106"/>
                  </a:cubicBezTo>
                  <a:cubicBezTo>
                    <a:pt x="10960" y="5106"/>
                    <a:pt x="11187" y="5009"/>
                    <a:pt x="11285" y="4814"/>
                  </a:cubicBezTo>
                  <a:lnTo>
                    <a:pt x="11773" y="4066"/>
                  </a:lnTo>
                  <a:lnTo>
                    <a:pt x="16683" y="4066"/>
                  </a:lnTo>
                  <a:lnTo>
                    <a:pt x="17269" y="6830"/>
                  </a:lnTo>
                  <a:cubicBezTo>
                    <a:pt x="17334" y="7123"/>
                    <a:pt x="17561" y="7318"/>
                    <a:pt x="17854" y="7318"/>
                  </a:cubicBezTo>
                  <a:lnTo>
                    <a:pt x="17887" y="7318"/>
                  </a:lnTo>
                  <a:cubicBezTo>
                    <a:pt x="18147" y="7318"/>
                    <a:pt x="18374" y="7155"/>
                    <a:pt x="18439" y="6895"/>
                  </a:cubicBezTo>
                  <a:lnTo>
                    <a:pt x="19317" y="4066"/>
                  </a:lnTo>
                  <a:lnTo>
                    <a:pt x="19480" y="4066"/>
                  </a:lnTo>
                  <a:cubicBezTo>
                    <a:pt x="20586" y="4066"/>
                    <a:pt x="21496" y="3155"/>
                    <a:pt x="21496" y="2017"/>
                  </a:cubicBezTo>
                  <a:cubicBezTo>
                    <a:pt x="21496" y="911"/>
                    <a:pt x="20586" y="1"/>
                    <a:pt x="19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145;p18">
            <a:extLst>
              <a:ext uri="{FF2B5EF4-FFF2-40B4-BE49-F238E27FC236}">
                <a16:creationId xmlns:a16="http://schemas.microsoft.com/office/drawing/2014/main" xmlns="" id="{71430912-CA7C-4104-8DD2-98C2912AFE77}"/>
              </a:ext>
            </a:extLst>
          </p:cNvPr>
          <p:cNvSpPr txBox="1"/>
          <p:nvPr/>
        </p:nvSpPr>
        <p:spPr>
          <a:xfrm>
            <a:off x="1501651" y="3537319"/>
            <a:ext cx="3984749" cy="34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全家行蹤不明　與　　　　個人行蹤不明　　　　　　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381" name="Google Shape;145;p18">
            <a:extLst>
              <a:ext uri="{FF2B5EF4-FFF2-40B4-BE49-F238E27FC236}">
                <a16:creationId xmlns:a16="http://schemas.microsoft.com/office/drawing/2014/main" xmlns="" id="{4459A472-DBA6-4D2E-8561-7592D2FB856A}"/>
              </a:ext>
            </a:extLst>
          </p:cNvPr>
          <p:cNvSpPr txBox="1"/>
          <p:nvPr/>
        </p:nvSpPr>
        <p:spPr>
          <a:xfrm>
            <a:off x="1511537" y="4309860"/>
            <a:ext cx="1717846" cy="34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非行蹤不明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xmlns="" id="{F2DA454A-4AD5-40D9-B0D8-765F3EB3E241}"/>
              </a:ext>
            </a:extLst>
          </p:cNvPr>
          <p:cNvSpPr/>
          <p:nvPr/>
        </p:nvSpPr>
        <p:spPr>
          <a:xfrm rot="16200000">
            <a:off x="523424" y="3848356"/>
            <a:ext cx="822012" cy="583957"/>
          </a:xfrm>
          <a:prstGeom prst="arc">
            <a:avLst>
              <a:gd name="adj1" fmla="val 11085570"/>
              <a:gd name="adj2" fmla="val 2105875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4" name="Google Shape;595;p22">
            <a:extLst>
              <a:ext uri="{FF2B5EF4-FFF2-40B4-BE49-F238E27FC236}">
                <a16:creationId xmlns:a16="http://schemas.microsoft.com/office/drawing/2014/main" xmlns="" id="{B179FD3B-A28C-478C-A7AB-319823E5C08B}"/>
              </a:ext>
            </a:extLst>
          </p:cNvPr>
          <p:cNvCxnSpPr>
            <a:cxnSpLocks/>
          </p:cNvCxnSpPr>
          <p:nvPr/>
        </p:nvCxnSpPr>
        <p:spPr>
          <a:xfrm>
            <a:off x="5457504" y="3684367"/>
            <a:ext cx="92173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587;p22">
            <a:extLst>
              <a:ext uri="{FF2B5EF4-FFF2-40B4-BE49-F238E27FC236}">
                <a16:creationId xmlns:a16="http://schemas.microsoft.com/office/drawing/2014/main" xmlns="" id="{D92ABBD3-2BE4-4E36-8E2B-0372C276FD00}"/>
              </a:ext>
            </a:extLst>
          </p:cNvPr>
          <p:cNvSpPr/>
          <p:nvPr/>
        </p:nvSpPr>
        <p:spPr>
          <a:xfrm>
            <a:off x="5827226" y="3555433"/>
            <a:ext cx="260700" cy="260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145;p18">
            <a:extLst>
              <a:ext uri="{FF2B5EF4-FFF2-40B4-BE49-F238E27FC236}">
                <a16:creationId xmlns:a16="http://schemas.microsoft.com/office/drawing/2014/main" xmlns="" id="{7467CDF2-6592-4653-A33A-F0AAB0AE28C3}"/>
              </a:ext>
            </a:extLst>
          </p:cNvPr>
          <p:cNvSpPr txBox="1"/>
          <p:nvPr/>
        </p:nvSpPr>
        <p:spPr>
          <a:xfrm>
            <a:off x="6466851" y="3635550"/>
            <a:ext cx="2072797" cy="34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警政</a:t>
            </a: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取得協尋資料，進行協尋。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cxnSp>
        <p:nvCxnSpPr>
          <p:cNvPr id="397" name="Google Shape;595;p22">
            <a:extLst>
              <a:ext uri="{FF2B5EF4-FFF2-40B4-BE49-F238E27FC236}">
                <a16:creationId xmlns:a16="http://schemas.microsoft.com/office/drawing/2014/main" xmlns="" id="{B9497E85-CB92-4E0C-9644-CB200BDF585B}"/>
              </a:ext>
            </a:extLst>
          </p:cNvPr>
          <p:cNvCxnSpPr>
            <a:cxnSpLocks/>
          </p:cNvCxnSpPr>
          <p:nvPr/>
        </p:nvCxnSpPr>
        <p:spPr>
          <a:xfrm>
            <a:off x="2872530" y="4456724"/>
            <a:ext cx="92173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8" name="Google Shape;587;p22">
            <a:extLst>
              <a:ext uri="{FF2B5EF4-FFF2-40B4-BE49-F238E27FC236}">
                <a16:creationId xmlns:a16="http://schemas.microsoft.com/office/drawing/2014/main" xmlns="" id="{A17048C7-E21A-40C3-BFAA-7ED931DAC7A6}"/>
              </a:ext>
            </a:extLst>
          </p:cNvPr>
          <p:cNvSpPr/>
          <p:nvPr/>
        </p:nvSpPr>
        <p:spPr>
          <a:xfrm>
            <a:off x="3242252" y="4327790"/>
            <a:ext cx="260700" cy="260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145;p18">
            <a:extLst>
              <a:ext uri="{FF2B5EF4-FFF2-40B4-BE49-F238E27FC236}">
                <a16:creationId xmlns:a16="http://schemas.microsoft.com/office/drawing/2014/main" xmlns="" id="{4CB09606-F6A4-45BF-806B-CA74048CF8C7}"/>
              </a:ext>
            </a:extLst>
          </p:cNvPr>
          <p:cNvSpPr txBox="1"/>
          <p:nvPr/>
        </p:nvSpPr>
        <p:spPr>
          <a:xfrm>
            <a:off x="3881877" y="4301227"/>
            <a:ext cx="2320803" cy="34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資料不會轉入警政系統。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圖片 1">
            <a:extLst>
              <a:ext uri="{FF2B5EF4-FFF2-40B4-BE49-F238E27FC236}">
                <a16:creationId xmlns:a16="http://schemas.microsoft.com/office/drawing/2014/main" xmlns="" id="{44513E37-C542-4B60-97FE-54A739B51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29299" b="15848"/>
          <a:stretch/>
        </p:blipFill>
        <p:spPr bwMode="auto">
          <a:xfrm>
            <a:off x="342232" y="888383"/>
            <a:ext cx="8500101" cy="22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0" name="Google Shape;960;p2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四、輟學日期及通報日期</a:t>
            </a:r>
            <a:endParaRPr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C8037A4-937F-4656-A308-1B9C4473EFC6}"/>
              </a:ext>
            </a:extLst>
          </p:cNvPr>
          <p:cNvSpPr/>
          <p:nvPr/>
        </p:nvSpPr>
        <p:spPr>
          <a:xfrm>
            <a:off x="1644413" y="2559933"/>
            <a:ext cx="468797" cy="17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xmlns="" id="{9874AA5E-7906-4580-A34E-E9C0F14032EB}"/>
              </a:ext>
            </a:extLst>
          </p:cNvPr>
          <p:cNvSpPr/>
          <p:nvPr/>
        </p:nvSpPr>
        <p:spPr>
          <a:xfrm>
            <a:off x="4704308" y="1668640"/>
            <a:ext cx="1452899" cy="17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Google Shape;2201;p34">
            <a:extLst>
              <a:ext uri="{FF2B5EF4-FFF2-40B4-BE49-F238E27FC236}">
                <a16:creationId xmlns:a16="http://schemas.microsoft.com/office/drawing/2014/main" xmlns="" id="{50C00840-519D-4A92-AB5C-43535A6709C6}"/>
              </a:ext>
            </a:extLst>
          </p:cNvPr>
          <p:cNvSpPr/>
          <p:nvPr/>
        </p:nvSpPr>
        <p:spPr>
          <a:xfrm>
            <a:off x="2179771" y="3266117"/>
            <a:ext cx="847800" cy="84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</a:rPr>
              <a:t>中輟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第</a:t>
            </a:r>
            <a:r>
              <a:rPr lang="zh-TW" altLang="en-US" sz="1800" dirty="0">
                <a:solidFill>
                  <a:schemeClr val="bg1"/>
                </a:solidFill>
              </a:rPr>
              <a:t>１</a:t>
            </a:r>
            <a:r>
              <a:rPr lang="zh-TW" altLang="en-US" dirty="0">
                <a:solidFill>
                  <a:schemeClr val="bg1"/>
                </a:solidFill>
              </a:rPr>
              <a:t>天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3" name="Google Shape;2205;p34">
            <a:extLst>
              <a:ext uri="{FF2B5EF4-FFF2-40B4-BE49-F238E27FC236}">
                <a16:creationId xmlns:a16="http://schemas.microsoft.com/office/drawing/2014/main" xmlns="" id="{719D8364-F745-46AA-9479-D5C01D81DDB5}"/>
              </a:ext>
            </a:extLst>
          </p:cNvPr>
          <p:cNvSpPr/>
          <p:nvPr/>
        </p:nvSpPr>
        <p:spPr>
          <a:xfrm>
            <a:off x="6076171" y="3266117"/>
            <a:ext cx="847800" cy="8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中輟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第</a:t>
            </a:r>
            <a:r>
              <a:rPr lang="en-US" altLang="zh-TW" sz="1800" dirty="0">
                <a:solidFill>
                  <a:schemeClr val="bg1"/>
                </a:solidFill>
              </a:rPr>
              <a:t>4</a:t>
            </a:r>
            <a:r>
              <a:rPr lang="zh-TW" altLang="en-US" dirty="0">
                <a:solidFill>
                  <a:schemeClr val="bg1"/>
                </a:solidFill>
              </a:rPr>
              <a:t>天</a:t>
            </a:r>
          </a:p>
        </p:txBody>
      </p:sp>
      <p:sp>
        <p:nvSpPr>
          <p:cNvPr id="134" name="Google Shape;2209;p34">
            <a:extLst>
              <a:ext uri="{FF2B5EF4-FFF2-40B4-BE49-F238E27FC236}">
                <a16:creationId xmlns:a16="http://schemas.microsoft.com/office/drawing/2014/main" xmlns="" id="{45860707-1A5F-4A4B-93C6-B1B046A349C3}"/>
              </a:ext>
            </a:extLst>
          </p:cNvPr>
          <p:cNvSpPr/>
          <p:nvPr/>
        </p:nvSpPr>
        <p:spPr>
          <a:xfrm>
            <a:off x="4127971" y="3266117"/>
            <a:ext cx="847800" cy="84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中輟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第</a:t>
            </a:r>
            <a:r>
              <a:rPr lang="en-US" altLang="zh-TW" sz="1800" dirty="0">
                <a:solidFill>
                  <a:schemeClr val="tx1"/>
                </a:solidFill>
              </a:rPr>
              <a:t>3</a:t>
            </a:r>
            <a:r>
              <a:rPr lang="zh-TW" altLang="en-US" dirty="0">
                <a:solidFill>
                  <a:schemeClr val="tx1"/>
                </a:solidFill>
              </a:rPr>
              <a:t>天</a:t>
            </a:r>
          </a:p>
        </p:txBody>
      </p:sp>
      <p:cxnSp>
        <p:nvCxnSpPr>
          <p:cNvPr id="135" name="Google Shape;2215;p34">
            <a:extLst>
              <a:ext uri="{FF2B5EF4-FFF2-40B4-BE49-F238E27FC236}">
                <a16:creationId xmlns:a16="http://schemas.microsoft.com/office/drawing/2014/main" xmlns="" id="{7C049557-1255-48BE-B46F-DE92A8C3594A}"/>
              </a:ext>
            </a:extLst>
          </p:cNvPr>
          <p:cNvCxnSpPr/>
          <p:nvPr/>
        </p:nvCxnSpPr>
        <p:spPr>
          <a:xfrm>
            <a:off x="4975771" y="3702152"/>
            <a:ext cx="1100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2216;p34">
            <a:extLst>
              <a:ext uri="{FF2B5EF4-FFF2-40B4-BE49-F238E27FC236}">
                <a16:creationId xmlns:a16="http://schemas.microsoft.com/office/drawing/2014/main" xmlns="" id="{FCBD234B-9D04-426D-AFAD-0BD0D7169FD8}"/>
              </a:ext>
            </a:extLst>
          </p:cNvPr>
          <p:cNvCxnSpPr/>
          <p:nvPr/>
        </p:nvCxnSpPr>
        <p:spPr>
          <a:xfrm>
            <a:off x="3027571" y="3702152"/>
            <a:ext cx="1100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329;p20">
            <a:extLst>
              <a:ext uri="{FF2B5EF4-FFF2-40B4-BE49-F238E27FC236}">
                <a16:creationId xmlns:a16="http://schemas.microsoft.com/office/drawing/2014/main" xmlns="" id="{ED467766-753D-476D-AEF1-222A57DAB48D}"/>
              </a:ext>
            </a:extLst>
          </p:cNvPr>
          <p:cNvSpPr/>
          <p:nvPr/>
        </p:nvSpPr>
        <p:spPr>
          <a:xfrm>
            <a:off x="7124947" y="3375796"/>
            <a:ext cx="1561853" cy="6527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滿</a:t>
            </a:r>
            <a:r>
              <a:rPr lang="en-US" altLang="zh-TW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天後通報</a:t>
            </a:r>
            <a:endParaRPr lang="en-US" altLang="zh-TW" sz="15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2.</a:t>
            </a: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通報日期</a:t>
            </a:r>
            <a:endParaRPr sz="15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8" name="Google Shape;334;p20">
            <a:extLst>
              <a:ext uri="{FF2B5EF4-FFF2-40B4-BE49-F238E27FC236}">
                <a16:creationId xmlns:a16="http://schemas.microsoft.com/office/drawing/2014/main" xmlns="" id="{FC50B971-365E-4C50-9A9F-F324523CC5D5}"/>
              </a:ext>
            </a:extLst>
          </p:cNvPr>
          <p:cNvSpPr/>
          <p:nvPr/>
        </p:nvSpPr>
        <p:spPr>
          <a:xfrm>
            <a:off x="2603671" y="4449127"/>
            <a:ext cx="3936657" cy="34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所以，這一頁的日期有問題喔</a:t>
            </a:r>
            <a:r>
              <a:rPr lang="en-US" altLang="zh-TW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~</a:t>
            </a:r>
            <a:endParaRPr sz="15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" name="Google Shape;333;p20">
            <a:extLst>
              <a:ext uri="{FF2B5EF4-FFF2-40B4-BE49-F238E27FC236}">
                <a16:creationId xmlns:a16="http://schemas.microsoft.com/office/drawing/2014/main" xmlns="" id="{F6223A01-816C-4507-8CE1-F26ED01793DB}"/>
              </a:ext>
            </a:extLst>
          </p:cNvPr>
          <p:cNvSpPr/>
          <p:nvPr/>
        </p:nvSpPr>
        <p:spPr>
          <a:xfrm>
            <a:off x="541020" y="3528752"/>
            <a:ext cx="1512450" cy="346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1.</a:t>
            </a:r>
            <a:r>
              <a:rPr lang="zh-TW" altLang="en-US"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輟學日期</a:t>
            </a:r>
            <a:endParaRPr sz="15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66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7DE9392-EE60-49A4-AD14-551ECDBA691E}"/>
              </a:ext>
            </a:extLst>
          </p:cNvPr>
          <p:cNvSpPr/>
          <p:nvPr/>
        </p:nvSpPr>
        <p:spPr>
          <a:xfrm>
            <a:off x="518160" y="822960"/>
            <a:ext cx="8168640" cy="426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8" name="Google Shape;568;p2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五、公文範例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9C0B27E-8215-4CC0-9501-D907A53E7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0" t="36593" r="5982" b="10180"/>
          <a:stretch/>
        </p:blipFill>
        <p:spPr>
          <a:xfrm>
            <a:off x="624840" y="915535"/>
            <a:ext cx="7894320" cy="4097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p4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六、復學</a:t>
            </a:r>
            <a:endParaRPr dirty="0"/>
          </a:p>
        </p:txBody>
      </p:sp>
      <p:sp>
        <p:nvSpPr>
          <p:cNvPr id="3311" name="Google Shape;3311;p44"/>
          <p:cNvSpPr/>
          <p:nvPr/>
        </p:nvSpPr>
        <p:spPr>
          <a:xfrm>
            <a:off x="4696430" y="1381125"/>
            <a:ext cx="847800" cy="84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44"/>
          <p:cNvSpPr txBox="1"/>
          <p:nvPr/>
        </p:nvSpPr>
        <p:spPr>
          <a:xfrm>
            <a:off x="5568488" y="1641047"/>
            <a:ext cx="2021031" cy="33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8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上系統通報復學</a:t>
            </a:r>
            <a:endParaRPr sz="18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15" name="Google Shape;3315;p44"/>
          <p:cNvSpPr/>
          <p:nvPr/>
        </p:nvSpPr>
        <p:spPr>
          <a:xfrm>
            <a:off x="4696430" y="3812600"/>
            <a:ext cx="847800" cy="84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44"/>
          <p:cNvSpPr txBox="1"/>
          <p:nvPr/>
        </p:nvSpPr>
        <p:spPr>
          <a:xfrm>
            <a:off x="5585524" y="4139143"/>
            <a:ext cx="2301176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到校輔導</a:t>
            </a:r>
            <a:endParaRPr sz="18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19" name="Google Shape;3319;p44"/>
          <p:cNvSpPr/>
          <p:nvPr/>
        </p:nvSpPr>
        <p:spPr>
          <a:xfrm>
            <a:off x="4696430" y="2596863"/>
            <a:ext cx="847800" cy="84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0" name="Google Shape;3320;p44"/>
          <p:cNvGrpSpPr/>
          <p:nvPr/>
        </p:nvGrpSpPr>
        <p:grpSpPr>
          <a:xfrm>
            <a:off x="5567160" y="2408572"/>
            <a:ext cx="3409200" cy="678255"/>
            <a:chOff x="5838425" y="2759092"/>
            <a:chExt cx="2952000" cy="678255"/>
          </a:xfrm>
        </p:grpSpPr>
        <p:sp>
          <p:nvSpPr>
            <p:cNvPr id="3321" name="Google Shape;3321;p44"/>
            <p:cNvSpPr txBox="1"/>
            <p:nvPr/>
          </p:nvSpPr>
          <p:spPr>
            <a:xfrm>
              <a:off x="5838425" y="2759092"/>
              <a:ext cx="29520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密件紙本</a:t>
              </a:r>
              <a:r>
                <a:rPr lang="zh-TW" altLang="en-US" sz="18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公文函送相關單位</a:t>
              </a:r>
              <a:endParaRPr sz="18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22" name="Google Shape;3322;p44"/>
            <p:cNvSpPr txBox="1"/>
            <p:nvPr/>
          </p:nvSpPr>
          <p:spPr>
            <a:xfrm>
              <a:off x="5838425" y="2956147"/>
              <a:ext cx="29520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2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正本：花蓮縣ＯＯ鄉公所</a:t>
              </a:r>
              <a:r>
                <a:rPr lang="zh-TW" altLang="en-US" sz="1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（依學生身分別及戶籍）</a:t>
              </a:r>
            </a:p>
            <a:p>
              <a:pPr lvl="0"/>
              <a:r>
                <a:rPr lang="zh-TW" altLang="en-US" sz="12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副本：花蓮縣警察局、</a:t>
              </a:r>
              <a:r>
                <a:rPr lang="zh-TW" altLang="en-US" sz="1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花蓮縣原住民行政處、花蓮縣ＯＯ鄉（依學生身分別及戶籍）原住民族家庭服務中心、花蓮縣新住民家庭服務中心（依學生家長身分別）</a:t>
              </a:r>
              <a:r>
                <a:rPr lang="zh-TW" altLang="en-US" sz="12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、花蓮縣政府教育處、花蓮縣立ＯＯ國民中學</a:t>
              </a:r>
              <a:r>
                <a:rPr lang="en-US" altLang="zh-TW" sz="12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(</a:t>
              </a:r>
              <a:r>
                <a:rPr lang="zh-TW" altLang="en-US" sz="12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均含附件</a:t>
              </a:r>
              <a:r>
                <a:rPr lang="en-US" altLang="zh-TW" sz="12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)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</p:grpSp>
      <p:cxnSp>
        <p:nvCxnSpPr>
          <p:cNvPr id="3323" name="Google Shape;3323;p44"/>
          <p:cNvCxnSpPr/>
          <p:nvPr/>
        </p:nvCxnSpPr>
        <p:spPr>
          <a:xfrm flipH="1">
            <a:off x="3667130" y="1805025"/>
            <a:ext cx="1029300" cy="76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4" name="Google Shape;3324;p44"/>
          <p:cNvCxnSpPr/>
          <p:nvPr/>
        </p:nvCxnSpPr>
        <p:spPr>
          <a:xfrm rot="10800000">
            <a:off x="3620630" y="3422300"/>
            <a:ext cx="1075800" cy="814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5" name="Google Shape;3325;p44"/>
          <p:cNvCxnSpPr/>
          <p:nvPr/>
        </p:nvCxnSpPr>
        <p:spPr>
          <a:xfrm flipH="1">
            <a:off x="3713630" y="3020763"/>
            <a:ext cx="982800" cy="41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27" name="Google Shape;3327;p44"/>
          <p:cNvGrpSpPr/>
          <p:nvPr/>
        </p:nvGrpSpPr>
        <p:grpSpPr>
          <a:xfrm>
            <a:off x="4868871" y="1553575"/>
            <a:ext cx="502918" cy="502901"/>
            <a:chOff x="10294325" y="3406750"/>
            <a:chExt cx="558550" cy="557725"/>
          </a:xfrm>
        </p:grpSpPr>
        <p:sp>
          <p:nvSpPr>
            <p:cNvPr id="3328" name="Google Shape;3328;p44"/>
            <p:cNvSpPr/>
            <p:nvPr/>
          </p:nvSpPr>
          <p:spPr>
            <a:xfrm>
              <a:off x="10573975" y="3414050"/>
              <a:ext cx="271575" cy="279800"/>
            </a:xfrm>
            <a:custGeom>
              <a:avLst/>
              <a:gdLst/>
              <a:ahLst/>
              <a:cxnLst/>
              <a:rect l="l" t="t" r="r" b="b"/>
              <a:pathLst>
                <a:path w="10863" h="11192" extrusionOk="0">
                  <a:moveTo>
                    <a:pt x="5437" y="1"/>
                  </a:moveTo>
                  <a:cubicBezTo>
                    <a:pt x="2440" y="1"/>
                    <a:pt x="1" y="2428"/>
                    <a:pt x="1" y="5432"/>
                  </a:cubicBezTo>
                  <a:cubicBezTo>
                    <a:pt x="1" y="7090"/>
                    <a:pt x="749" y="8651"/>
                    <a:pt x="2050" y="9692"/>
                  </a:cubicBezTo>
                  <a:cubicBezTo>
                    <a:pt x="1985" y="10050"/>
                    <a:pt x="1854" y="10342"/>
                    <a:pt x="1659" y="10602"/>
                  </a:cubicBezTo>
                  <a:lnTo>
                    <a:pt x="1497" y="10895"/>
                  </a:lnTo>
                  <a:cubicBezTo>
                    <a:pt x="1406" y="11015"/>
                    <a:pt x="1511" y="11191"/>
                    <a:pt x="1656" y="11191"/>
                  </a:cubicBezTo>
                  <a:cubicBezTo>
                    <a:pt x="1668" y="11191"/>
                    <a:pt x="1680" y="11190"/>
                    <a:pt x="1692" y="11188"/>
                  </a:cubicBezTo>
                  <a:lnTo>
                    <a:pt x="2017" y="11155"/>
                  </a:lnTo>
                  <a:cubicBezTo>
                    <a:pt x="2765" y="10993"/>
                    <a:pt x="3350" y="10830"/>
                    <a:pt x="3741" y="10602"/>
                  </a:cubicBezTo>
                  <a:cubicBezTo>
                    <a:pt x="4255" y="10757"/>
                    <a:pt x="4790" y="10850"/>
                    <a:pt x="5346" y="10850"/>
                  </a:cubicBezTo>
                  <a:cubicBezTo>
                    <a:pt x="5492" y="10850"/>
                    <a:pt x="5640" y="10844"/>
                    <a:pt x="5789" y="10830"/>
                  </a:cubicBezTo>
                  <a:cubicBezTo>
                    <a:pt x="8619" y="10668"/>
                    <a:pt x="10862" y="8261"/>
                    <a:pt x="10830" y="5399"/>
                  </a:cubicBezTo>
                  <a:cubicBezTo>
                    <a:pt x="10830" y="2473"/>
                    <a:pt x="8456" y="66"/>
                    <a:pt x="5497" y="1"/>
                  </a:cubicBezTo>
                  <a:cubicBezTo>
                    <a:pt x="5477" y="1"/>
                    <a:pt x="5457" y="1"/>
                    <a:pt x="5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4"/>
            <p:cNvSpPr/>
            <p:nvPr/>
          </p:nvSpPr>
          <p:spPr>
            <a:xfrm>
              <a:off x="10573175" y="3414075"/>
              <a:ext cx="206525" cy="279775"/>
            </a:xfrm>
            <a:custGeom>
              <a:avLst/>
              <a:gdLst/>
              <a:ahLst/>
              <a:cxnLst/>
              <a:rect l="l" t="t" r="r" b="b"/>
              <a:pathLst>
                <a:path w="8261" h="11191" extrusionOk="0">
                  <a:moveTo>
                    <a:pt x="5366" y="0"/>
                  </a:moveTo>
                  <a:cubicBezTo>
                    <a:pt x="2439" y="65"/>
                    <a:pt x="98" y="2407"/>
                    <a:pt x="33" y="5333"/>
                  </a:cubicBezTo>
                  <a:cubicBezTo>
                    <a:pt x="0" y="7024"/>
                    <a:pt x="748" y="8618"/>
                    <a:pt x="2082" y="9691"/>
                  </a:cubicBezTo>
                  <a:cubicBezTo>
                    <a:pt x="1984" y="10049"/>
                    <a:pt x="1854" y="10341"/>
                    <a:pt x="1691" y="10601"/>
                  </a:cubicBezTo>
                  <a:lnTo>
                    <a:pt x="1529" y="10894"/>
                  </a:lnTo>
                  <a:cubicBezTo>
                    <a:pt x="1438" y="11014"/>
                    <a:pt x="1543" y="11190"/>
                    <a:pt x="1688" y="11190"/>
                  </a:cubicBezTo>
                  <a:cubicBezTo>
                    <a:pt x="1700" y="11190"/>
                    <a:pt x="1712" y="11189"/>
                    <a:pt x="1724" y="11187"/>
                  </a:cubicBezTo>
                  <a:lnTo>
                    <a:pt x="2049" y="11154"/>
                  </a:lnTo>
                  <a:cubicBezTo>
                    <a:pt x="2797" y="10992"/>
                    <a:pt x="3382" y="10829"/>
                    <a:pt x="3773" y="10601"/>
                  </a:cubicBezTo>
                  <a:cubicBezTo>
                    <a:pt x="4287" y="10756"/>
                    <a:pt x="4822" y="10849"/>
                    <a:pt x="5378" y="10849"/>
                  </a:cubicBezTo>
                  <a:cubicBezTo>
                    <a:pt x="5524" y="10849"/>
                    <a:pt x="5672" y="10843"/>
                    <a:pt x="5821" y="10829"/>
                  </a:cubicBezTo>
                  <a:cubicBezTo>
                    <a:pt x="6081" y="10829"/>
                    <a:pt x="6342" y="10797"/>
                    <a:pt x="6602" y="10732"/>
                  </a:cubicBezTo>
                  <a:cubicBezTo>
                    <a:pt x="6764" y="10406"/>
                    <a:pt x="6667" y="10016"/>
                    <a:pt x="6407" y="9756"/>
                  </a:cubicBezTo>
                  <a:cubicBezTo>
                    <a:pt x="5366" y="8748"/>
                    <a:pt x="4748" y="7350"/>
                    <a:pt x="4748" y="5854"/>
                  </a:cubicBezTo>
                  <a:cubicBezTo>
                    <a:pt x="4748" y="3545"/>
                    <a:pt x="6212" y="1561"/>
                    <a:pt x="8260" y="781"/>
                  </a:cubicBezTo>
                  <a:cubicBezTo>
                    <a:pt x="7415" y="293"/>
                    <a:pt x="6407" y="0"/>
                    <a:pt x="536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4"/>
            <p:cNvSpPr/>
            <p:nvPr/>
          </p:nvSpPr>
          <p:spPr>
            <a:xfrm>
              <a:off x="10612200" y="35287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21" y="0"/>
                  </a:moveTo>
                  <a:cubicBezTo>
                    <a:pt x="228" y="0"/>
                    <a:pt x="0" y="228"/>
                    <a:pt x="0" y="521"/>
                  </a:cubicBezTo>
                  <a:cubicBezTo>
                    <a:pt x="0" y="846"/>
                    <a:pt x="228" y="1074"/>
                    <a:pt x="521" y="1074"/>
                  </a:cubicBezTo>
                  <a:cubicBezTo>
                    <a:pt x="846" y="1074"/>
                    <a:pt x="1073" y="846"/>
                    <a:pt x="1073" y="521"/>
                  </a:cubicBezTo>
                  <a:cubicBezTo>
                    <a:pt x="1073" y="228"/>
                    <a:pt x="846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4"/>
            <p:cNvSpPr/>
            <p:nvPr/>
          </p:nvSpPr>
          <p:spPr>
            <a:xfrm>
              <a:off x="10695925" y="3528700"/>
              <a:ext cx="26850" cy="26850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54" y="0"/>
                  </a:moveTo>
                  <a:cubicBezTo>
                    <a:pt x="228" y="0"/>
                    <a:pt x="1" y="228"/>
                    <a:pt x="1" y="521"/>
                  </a:cubicBezTo>
                  <a:cubicBezTo>
                    <a:pt x="1" y="846"/>
                    <a:pt x="228" y="1074"/>
                    <a:pt x="554" y="1074"/>
                  </a:cubicBezTo>
                  <a:cubicBezTo>
                    <a:pt x="846" y="1074"/>
                    <a:pt x="1074" y="846"/>
                    <a:pt x="1074" y="521"/>
                  </a:cubicBezTo>
                  <a:cubicBezTo>
                    <a:pt x="1074" y="228"/>
                    <a:pt x="846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4"/>
            <p:cNvSpPr/>
            <p:nvPr/>
          </p:nvSpPr>
          <p:spPr>
            <a:xfrm>
              <a:off x="10779675" y="3528700"/>
              <a:ext cx="27650" cy="26850"/>
            </a:xfrm>
            <a:custGeom>
              <a:avLst/>
              <a:gdLst/>
              <a:ahLst/>
              <a:cxnLst/>
              <a:rect l="l" t="t" r="r" b="b"/>
              <a:pathLst>
                <a:path w="1106" h="1074" extrusionOk="0">
                  <a:moveTo>
                    <a:pt x="553" y="0"/>
                  </a:moveTo>
                  <a:cubicBezTo>
                    <a:pt x="260" y="0"/>
                    <a:pt x="0" y="228"/>
                    <a:pt x="0" y="521"/>
                  </a:cubicBezTo>
                  <a:cubicBezTo>
                    <a:pt x="0" y="846"/>
                    <a:pt x="260" y="1074"/>
                    <a:pt x="553" y="1074"/>
                  </a:cubicBezTo>
                  <a:cubicBezTo>
                    <a:pt x="846" y="1074"/>
                    <a:pt x="1106" y="846"/>
                    <a:pt x="1106" y="521"/>
                  </a:cubicBezTo>
                  <a:cubicBezTo>
                    <a:pt x="1106" y="228"/>
                    <a:pt x="846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4"/>
            <p:cNvSpPr/>
            <p:nvPr/>
          </p:nvSpPr>
          <p:spPr>
            <a:xfrm>
              <a:off x="10314650" y="3637625"/>
              <a:ext cx="207325" cy="86225"/>
            </a:xfrm>
            <a:custGeom>
              <a:avLst/>
              <a:gdLst/>
              <a:ahLst/>
              <a:cxnLst/>
              <a:rect l="l" t="t" r="r" b="b"/>
              <a:pathLst>
                <a:path w="8293" h="3449" extrusionOk="0">
                  <a:moveTo>
                    <a:pt x="781" y="1"/>
                  </a:moveTo>
                  <a:lnTo>
                    <a:pt x="390" y="554"/>
                  </a:lnTo>
                  <a:cubicBezTo>
                    <a:pt x="130" y="879"/>
                    <a:pt x="0" y="1302"/>
                    <a:pt x="0" y="1725"/>
                  </a:cubicBezTo>
                  <a:lnTo>
                    <a:pt x="0" y="3448"/>
                  </a:lnTo>
                  <a:lnTo>
                    <a:pt x="8293" y="3448"/>
                  </a:lnTo>
                  <a:lnTo>
                    <a:pt x="8293" y="1725"/>
                  </a:lnTo>
                  <a:cubicBezTo>
                    <a:pt x="8293" y="1302"/>
                    <a:pt x="8162" y="912"/>
                    <a:pt x="7935" y="586"/>
                  </a:cubicBezTo>
                  <a:lnTo>
                    <a:pt x="7610" y="13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4"/>
            <p:cNvSpPr/>
            <p:nvPr/>
          </p:nvSpPr>
          <p:spPr>
            <a:xfrm>
              <a:off x="10331700" y="3585450"/>
              <a:ext cx="186200" cy="103425"/>
            </a:xfrm>
            <a:custGeom>
              <a:avLst/>
              <a:gdLst/>
              <a:ahLst/>
              <a:cxnLst/>
              <a:rect l="l" t="t" r="r" b="b"/>
              <a:pathLst>
                <a:path w="7448" h="4137" extrusionOk="0">
                  <a:moveTo>
                    <a:pt x="6936" y="0"/>
                  </a:moveTo>
                  <a:cubicBezTo>
                    <a:pt x="6890" y="0"/>
                    <a:pt x="6842" y="12"/>
                    <a:pt x="6798" y="39"/>
                  </a:cubicBezTo>
                  <a:lnTo>
                    <a:pt x="6733" y="72"/>
                  </a:lnTo>
                  <a:cubicBezTo>
                    <a:pt x="6407" y="267"/>
                    <a:pt x="5854" y="397"/>
                    <a:pt x="5107" y="462"/>
                  </a:cubicBezTo>
                  <a:cubicBezTo>
                    <a:pt x="4651" y="527"/>
                    <a:pt x="4196" y="527"/>
                    <a:pt x="3903" y="527"/>
                  </a:cubicBezTo>
                  <a:lnTo>
                    <a:pt x="3416" y="527"/>
                  </a:lnTo>
                  <a:cubicBezTo>
                    <a:pt x="2505" y="527"/>
                    <a:pt x="1659" y="722"/>
                    <a:pt x="1009" y="1047"/>
                  </a:cubicBezTo>
                  <a:cubicBezTo>
                    <a:pt x="391" y="1373"/>
                    <a:pt x="33" y="1795"/>
                    <a:pt x="1" y="2251"/>
                  </a:cubicBezTo>
                  <a:cubicBezTo>
                    <a:pt x="1" y="2316"/>
                    <a:pt x="1" y="2381"/>
                    <a:pt x="33" y="2446"/>
                  </a:cubicBezTo>
                  <a:cubicBezTo>
                    <a:pt x="33" y="2478"/>
                    <a:pt x="66" y="2478"/>
                    <a:pt x="66" y="2511"/>
                  </a:cubicBezTo>
                  <a:cubicBezTo>
                    <a:pt x="391" y="3031"/>
                    <a:pt x="879" y="3421"/>
                    <a:pt x="1432" y="3649"/>
                  </a:cubicBezTo>
                  <a:cubicBezTo>
                    <a:pt x="2017" y="3877"/>
                    <a:pt x="2798" y="4137"/>
                    <a:pt x="3416" y="4137"/>
                  </a:cubicBezTo>
                  <a:cubicBezTo>
                    <a:pt x="4261" y="4137"/>
                    <a:pt x="5042" y="3974"/>
                    <a:pt x="5627" y="3649"/>
                  </a:cubicBezTo>
                  <a:lnTo>
                    <a:pt x="5659" y="3649"/>
                  </a:lnTo>
                  <a:cubicBezTo>
                    <a:pt x="6017" y="3421"/>
                    <a:pt x="6537" y="3031"/>
                    <a:pt x="6960" y="2251"/>
                  </a:cubicBezTo>
                  <a:cubicBezTo>
                    <a:pt x="6960" y="2251"/>
                    <a:pt x="6960" y="2251"/>
                    <a:pt x="6960" y="2218"/>
                  </a:cubicBezTo>
                  <a:cubicBezTo>
                    <a:pt x="7350" y="1600"/>
                    <a:pt x="7448" y="917"/>
                    <a:pt x="7220" y="267"/>
                  </a:cubicBezTo>
                  <a:lnTo>
                    <a:pt x="7220" y="202"/>
                  </a:lnTo>
                  <a:cubicBezTo>
                    <a:pt x="7173" y="84"/>
                    <a:pt x="7058" y="0"/>
                    <a:pt x="6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4"/>
            <p:cNvSpPr/>
            <p:nvPr/>
          </p:nvSpPr>
          <p:spPr>
            <a:xfrm>
              <a:off x="10331700" y="3598625"/>
              <a:ext cx="143925" cy="90250"/>
            </a:xfrm>
            <a:custGeom>
              <a:avLst/>
              <a:gdLst/>
              <a:ahLst/>
              <a:cxnLst/>
              <a:rect l="l" t="t" r="r" b="b"/>
              <a:pathLst>
                <a:path w="5757" h="3610" extrusionOk="0">
                  <a:moveTo>
                    <a:pt x="3416" y="0"/>
                  </a:moveTo>
                  <a:cubicBezTo>
                    <a:pt x="2505" y="0"/>
                    <a:pt x="1659" y="195"/>
                    <a:pt x="1009" y="520"/>
                  </a:cubicBezTo>
                  <a:cubicBezTo>
                    <a:pt x="391" y="846"/>
                    <a:pt x="33" y="1268"/>
                    <a:pt x="1" y="1724"/>
                  </a:cubicBezTo>
                  <a:cubicBezTo>
                    <a:pt x="1" y="1789"/>
                    <a:pt x="1" y="1854"/>
                    <a:pt x="33" y="1919"/>
                  </a:cubicBezTo>
                  <a:cubicBezTo>
                    <a:pt x="33" y="1951"/>
                    <a:pt x="66" y="1951"/>
                    <a:pt x="66" y="1984"/>
                  </a:cubicBezTo>
                  <a:cubicBezTo>
                    <a:pt x="391" y="2504"/>
                    <a:pt x="879" y="2894"/>
                    <a:pt x="1432" y="3122"/>
                  </a:cubicBezTo>
                  <a:cubicBezTo>
                    <a:pt x="2017" y="3350"/>
                    <a:pt x="2798" y="3610"/>
                    <a:pt x="3416" y="3610"/>
                  </a:cubicBezTo>
                  <a:cubicBezTo>
                    <a:pt x="4261" y="3610"/>
                    <a:pt x="5042" y="3447"/>
                    <a:pt x="5659" y="3122"/>
                  </a:cubicBezTo>
                  <a:cubicBezTo>
                    <a:pt x="5692" y="3089"/>
                    <a:pt x="5724" y="3089"/>
                    <a:pt x="5757" y="3057"/>
                  </a:cubicBezTo>
                  <a:cubicBezTo>
                    <a:pt x="5172" y="3024"/>
                    <a:pt x="4489" y="2797"/>
                    <a:pt x="3936" y="2602"/>
                  </a:cubicBezTo>
                  <a:cubicBezTo>
                    <a:pt x="3383" y="2374"/>
                    <a:pt x="2895" y="1984"/>
                    <a:pt x="2603" y="1463"/>
                  </a:cubicBezTo>
                  <a:cubicBezTo>
                    <a:pt x="2570" y="1431"/>
                    <a:pt x="2570" y="1398"/>
                    <a:pt x="2537" y="1398"/>
                  </a:cubicBezTo>
                  <a:cubicBezTo>
                    <a:pt x="2537" y="1333"/>
                    <a:pt x="2505" y="1268"/>
                    <a:pt x="2505" y="1203"/>
                  </a:cubicBezTo>
                  <a:cubicBezTo>
                    <a:pt x="2537" y="748"/>
                    <a:pt x="2895" y="325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4"/>
            <p:cNvSpPr/>
            <p:nvPr/>
          </p:nvSpPr>
          <p:spPr>
            <a:xfrm>
              <a:off x="10302450" y="3723000"/>
              <a:ext cx="37425" cy="40675"/>
            </a:xfrm>
            <a:custGeom>
              <a:avLst/>
              <a:gdLst/>
              <a:ahLst/>
              <a:cxnLst/>
              <a:rect l="l" t="t" r="r" b="b"/>
              <a:pathLst>
                <a:path w="1497" h="1627" extrusionOk="0">
                  <a:moveTo>
                    <a:pt x="618" y="1"/>
                  </a:moveTo>
                  <a:cubicBezTo>
                    <a:pt x="618" y="1"/>
                    <a:pt x="456" y="33"/>
                    <a:pt x="456" y="33"/>
                  </a:cubicBezTo>
                  <a:cubicBezTo>
                    <a:pt x="195" y="98"/>
                    <a:pt x="0" y="358"/>
                    <a:pt x="0" y="651"/>
                  </a:cubicBezTo>
                  <a:lnTo>
                    <a:pt x="0" y="976"/>
                  </a:lnTo>
                  <a:cubicBezTo>
                    <a:pt x="0" y="1334"/>
                    <a:pt x="293" y="1594"/>
                    <a:pt x="618" y="1594"/>
                  </a:cubicBezTo>
                  <a:lnTo>
                    <a:pt x="618" y="1627"/>
                  </a:lnTo>
                  <a:lnTo>
                    <a:pt x="1496" y="1627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DBA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4"/>
            <p:cNvSpPr/>
            <p:nvPr/>
          </p:nvSpPr>
          <p:spPr>
            <a:xfrm>
              <a:off x="10496750" y="3723000"/>
              <a:ext cx="37425" cy="40675"/>
            </a:xfrm>
            <a:custGeom>
              <a:avLst/>
              <a:gdLst/>
              <a:ahLst/>
              <a:cxnLst/>
              <a:rect l="l" t="t" r="r" b="b"/>
              <a:pathLst>
                <a:path w="1497" h="1627" extrusionOk="0">
                  <a:moveTo>
                    <a:pt x="0" y="1"/>
                  </a:moveTo>
                  <a:lnTo>
                    <a:pt x="0" y="1627"/>
                  </a:lnTo>
                  <a:lnTo>
                    <a:pt x="878" y="1627"/>
                  </a:lnTo>
                  <a:lnTo>
                    <a:pt x="878" y="1594"/>
                  </a:lnTo>
                  <a:cubicBezTo>
                    <a:pt x="1204" y="1594"/>
                    <a:pt x="1496" y="1334"/>
                    <a:pt x="1496" y="976"/>
                  </a:cubicBezTo>
                  <a:lnTo>
                    <a:pt x="1496" y="651"/>
                  </a:lnTo>
                  <a:cubicBezTo>
                    <a:pt x="1496" y="358"/>
                    <a:pt x="1301" y="98"/>
                    <a:pt x="1041" y="33"/>
                  </a:cubicBezTo>
                  <a:cubicBezTo>
                    <a:pt x="1041" y="33"/>
                    <a:pt x="878" y="1"/>
                    <a:pt x="878" y="1"/>
                  </a:cubicBezTo>
                  <a:close/>
                </a:path>
              </a:pathLst>
            </a:custGeom>
            <a:solidFill>
              <a:srgbClr val="DBA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4"/>
            <p:cNvSpPr/>
            <p:nvPr/>
          </p:nvSpPr>
          <p:spPr>
            <a:xfrm>
              <a:off x="10350400" y="3884775"/>
              <a:ext cx="134175" cy="72400"/>
            </a:xfrm>
            <a:custGeom>
              <a:avLst/>
              <a:gdLst/>
              <a:ahLst/>
              <a:cxnLst/>
              <a:rect l="l" t="t" r="r" b="b"/>
              <a:pathLst>
                <a:path w="5367" h="2896" extrusionOk="0">
                  <a:moveTo>
                    <a:pt x="1432" y="1"/>
                  </a:moveTo>
                  <a:cubicBezTo>
                    <a:pt x="651" y="1"/>
                    <a:pt x="1" y="651"/>
                    <a:pt x="1" y="1464"/>
                  </a:cubicBezTo>
                  <a:lnTo>
                    <a:pt x="1" y="2537"/>
                  </a:lnTo>
                  <a:cubicBezTo>
                    <a:pt x="1" y="2733"/>
                    <a:pt x="164" y="2895"/>
                    <a:pt x="359" y="2895"/>
                  </a:cubicBezTo>
                  <a:lnTo>
                    <a:pt x="5009" y="2895"/>
                  </a:lnTo>
                  <a:cubicBezTo>
                    <a:pt x="5204" y="2895"/>
                    <a:pt x="5367" y="2733"/>
                    <a:pt x="5367" y="2537"/>
                  </a:cubicBezTo>
                  <a:lnTo>
                    <a:pt x="5367" y="1464"/>
                  </a:lnTo>
                  <a:cubicBezTo>
                    <a:pt x="5367" y="651"/>
                    <a:pt x="471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4"/>
            <p:cNvSpPr/>
            <p:nvPr/>
          </p:nvSpPr>
          <p:spPr>
            <a:xfrm>
              <a:off x="10350400" y="3884775"/>
              <a:ext cx="92725" cy="72400"/>
            </a:xfrm>
            <a:custGeom>
              <a:avLst/>
              <a:gdLst/>
              <a:ahLst/>
              <a:cxnLst/>
              <a:rect l="l" t="t" r="r" b="b"/>
              <a:pathLst>
                <a:path w="3709" h="2896" extrusionOk="0">
                  <a:moveTo>
                    <a:pt x="1432" y="1"/>
                  </a:moveTo>
                  <a:cubicBezTo>
                    <a:pt x="619" y="1"/>
                    <a:pt x="1" y="651"/>
                    <a:pt x="1" y="1464"/>
                  </a:cubicBezTo>
                  <a:lnTo>
                    <a:pt x="1" y="2537"/>
                  </a:lnTo>
                  <a:cubicBezTo>
                    <a:pt x="1" y="2733"/>
                    <a:pt x="164" y="2895"/>
                    <a:pt x="359" y="2895"/>
                  </a:cubicBezTo>
                  <a:lnTo>
                    <a:pt x="1724" y="2895"/>
                  </a:lnTo>
                  <a:cubicBezTo>
                    <a:pt x="1529" y="2895"/>
                    <a:pt x="1367" y="2733"/>
                    <a:pt x="1367" y="2537"/>
                  </a:cubicBezTo>
                  <a:lnTo>
                    <a:pt x="1367" y="1464"/>
                  </a:lnTo>
                  <a:cubicBezTo>
                    <a:pt x="1367" y="1269"/>
                    <a:pt x="1399" y="1074"/>
                    <a:pt x="1464" y="911"/>
                  </a:cubicBezTo>
                  <a:cubicBezTo>
                    <a:pt x="1521" y="779"/>
                    <a:pt x="1633" y="712"/>
                    <a:pt x="1743" y="712"/>
                  </a:cubicBezTo>
                  <a:cubicBezTo>
                    <a:pt x="1821" y="712"/>
                    <a:pt x="1898" y="746"/>
                    <a:pt x="1952" y="814"/>
                  </a:cubicBezTo>
                  <a:cubicBezTo>
                    <a:pt x="2147" y="977"/>
                    <a:pt x="2407" y="1107"/>
                    <a:pt x="2700" y="1107"/>
                  </a:cubicBezTo>
                  <a:cubicBezTo>
                    <a:pt x="3285" y="1074"/>
                    <a:pt x="3708" y="619"/>
                    <a:pt x="3708" y="33"/>
                  </a:cubicBezTo>
                  <a:lnTo>
                    <a:pt x="3708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4"/>
            <p:cNvSpPr/>
            <p:nvPr/>
          </p:nvSpPr>
          <p:spPr>
            <a:xfrm>
              <a:off x="10399200" y="3832750"/>
              <a:ext cx="36600" cy="60200"/>
            </a:xfrm>
            <a:custGeom>
              <a:avLst/>
              <a:gdLst/>
              <a:ahLst/>
              <a:cxnLst/>
              <a:rect l="l" t="t" r="r" b="b"/>
              <a:pathLst>
                <a:path w="1464" h="2408" extrusionOk="0">
                  <a:moveTo>
                    <a:pt x="0" y="1"/>
                  </a:moveTo>
                  <a:lnTo>
                    <a:pt x="0" y="1692"/>
                  </a:lnTo>
                  <a:cubicBezTo>
                    <a:pt x="0" y="2082"/>
                    <a:pt x="325" y="2407"/>
                    <a:pt x="716" y="2407"/>
                  </a:cubicBezTo>
                  <a:cubicBezTo>
                    <a:pt x="1138" y="2407"/>
                    <a:pt x="1463" y="2082"/>
                    <a:pt x="1463" y="1692"/>
                  </a:cubicBezTo>
                  <a:lnTo>
                    <a:pt x="1463" y="1"/>
                  </a:lnTo>
                  <a:lnTo>
                    <a:pt x="1073" y="66"/>
                  </a:lnTo>
                  <a:lnTo>
                    <a:pt x="748" y="66"/>
                  </a:lnTo>
                  <a:cubicBezTo>
                    <a:pt x="650" y="66"/>
                    <a:pt x="520" y="66"/>
                    <a:pt x="390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4"/>
            <p:cNvSpPr/>
            <p:nvPr/>
          </p:nvSpPr>
          <p:spPr>
            <a:xfrm>
              <a:off x="10399200" y="3832750"/>
              <a:ext cx="29275" cy="60200"/>
            </a:xfrm>
            <a:custGeom>
              <a:avLst/>
              <a:gdLst/>
              <a:ahLst/>
              <a:cxnLst/>
              <a:rect l="l" t="t" r="r" b="b"/>
              <a:pathLst>
                <a:path w="1171" h="2408" extrusionOk="0">
                  <a:moveTo>
                    <a:pt x="0" y="1"/>
                  </a:moveTo>
                  <a:lnTo>
                    <a:pt x="0" y="1692"/>
                  </a:lnTo>
                  <a:cubicBezTo>
                    <a:pt x="0" y="2082"/>
                    <a:pt x="325" y="2407"/>
                    <a:pt x="748" y="2407"/>
                  </a:cubicBezTo>
                  <a:cubicBezTo>
                    <a:pt x="878" y="2407"/>
                    <a:pt x="1041" y="2375"/>
                    <a:pt x="1171" y="2277"/>
                  </a:cubicBezTo>
                  <a:cubicBezTo>
                    <a:pt x="976" y="2147"/>
                    <a:pt x="846" y="1919"/>
                    <a:pt x="846" y="1692"/>
                  </a:cubicBezTo>
                  <a:lnTo>
                    <a:pt x="846" y="66"/>
                  </a:lnTo>
                  <a:lnTo>
                    <a:pt x="781" y="66"/>
                  </a:lnTo>
                  <a:cubicBezTo>
                    <a:pt x="650" y="66"/>
                    <a:pt x="520" y="66"/>
                    <a:pt x="390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4"/>
            <p:cNvSpPr/>
            <p:nvPr/>
          </p:nvSpPr>
          <p:spPr>
            <a:xfrm>
              <a:off x="10339025" y="3664950"/>
              <a:ext cx="158550" cy="186550"/>
            </a:xfrm>
            <a:custGeom>
              <a:avLst/>
              <a:gdLst/>
              <a:ahLst/>
              <a:cxnLst/>
              <a:rect l="l" t="t" r="r" b="b"/>
              <a:pathLst>
                <a:path w="6342" h="7462" extrusionOk="0">
                  <a:moveTo>
                    <a:pt x="310" y="0"/>
                  </a:moveTo>
                  <a:cubicBezTo>
                    <a:pt x="200" y="0"/>
                    <a:pt x="88" y="66"/>
                    <a:pt x="66" y="176"/>
                  </a:cubicBezTo>
                  <a:lnTo>
                    <a:pt x="33" y="339"/>
                  </a:lnTo>
                  <a:cubicBezTo>
                    <a:pt x="1" y="436"/>
                    <a:pt x="1" y="534"/>
                    <a:pt x="1" y="632"/>
                  </a:cubicBezTo>
                  <a:lnTo>
                    <a:pt x="1" y="4241"/>
                  </a:lnTo>
                  <a:cubicBezTo>
                    <a:pt x="1" y="5997"/>
                    <a:pt x="1399" y="7461"/>
                    <a:pt x="3155" y="7461"/>
                  </a:cubicBezTo>
                  <a:cubicBezTo>
                    <a:pt x="3175" y="7461"/>
                    <a:pt x="3194" y="7461"/>
                    <a:pt x="3214" y="7461"/>
                  </a:cubicBezTo>
                  <a:cubicBezTo>
                    <a:pt x="4943" y="7461"/>
                    <a:pt x="6342" y="6043"/>
                    <a:pt x="6342" y="4306"/>
                  </a:cubicBezTo>
                  <a:lnTo>
                    <a:pt x="6342" y="632"/>
                  </a:lnTo>
                  <a:cubicBezTo>
                    <a:pt x="6342" y="534"/>
                    <a:pt x="6342" y="436"/>
                    <a:pt x="6309" y="339"/>
                  </a:cubicBezTo>
                  <a:lnTo>
                    <a:pt x="6277" y="209"/>
                  </a:lnTo>
                  <a:cubicBezTo>
                    <a:pt x="6254" y="74"/>
                    <a:pt x="6155" y="1"/>
                    <a:pt x="6041" y="1"/>
                  </a:cubicBezTo>
                  <a:cubicBezTo>
                    <a:pt x="5990" y="1"/>
                    <a:pt x="5937" y="16"/>
                    <a:pt x="5887" y="46"/>
                  </a:cubicBezTo>
                  <a:lnTo>
                    <a:pt x="5757" y="144"/>
                  </a:lnTo>
                  <a:cubicBezTo>
                    <a:pt x="5659" y="209"/>
                    <a:pt x="5561" y="274"/>
                    <a:pt x="5431" y="339"/>
                  </a:cubicBezTo>
                  <a:lnTo>
                    <a:pt x="5399" y="339"/>
                  </a:lnTo>
                  <a:lnTo>
                    <a:pt x="5399" y="371"/>
                  </a:lnTo>
                  <a:lnTo>
                    <a:pt x="5366" y="371"/>
                  </a:lnTo>
                  <a:cubicBezTo>
                    <a:pt x="4749" y="664"/>
                    <a:pt x="3968" y="827"/>
                    <a:pt x="3188" y="827"/>
                  </a:cubicBezTo>
                  <a:cubicBezTo>
                    <a:pt x="2147" y="827"/>
                    <a:pt x="1204" y="566"/>
                    <a:pt x="586" y="144"/>
                  </a:cubicBezTo>
                  <a:lnTo>
                    <a:pt x="456" y="46"/>
                  </a:lnTo>
                  <a:cubicBezTo>
                    <a:pt x="414" y="15"/>
                    <a:pt x="362" y="0"/>
                    <a:pt x="310" y="0"/>
                  </a:cubicBezTo>
                  <a:close/>
                </a:path>
              </a:pathLst>
            </a:custGeom>
            <a:solidFill>
              <a:srgbClr val="FA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4"/>
            <p:cNvSpPr/>
            <p:nvPr/>
          </p:nvSpPr>
          <p:spPr>
            <a:xfrm>
              <a:off x="10339025" y="3664950"/>
              <a:ext cx="157750" cy="186525"/>
            </a:xfrm>
            <a:custGeom>
              <a:avLst/>
              <a:gdLst/>
              <a:ahLst/>
              <a:cxnLst/>
              <a:rect l="l" t="t" r="r" b="b"/>
              <a:pathLst>
                <a:path w="6310" h="7461" extrusionOk="0">
                  <a:moveTo>
                    <a:pt x="296" y="0"/>
                  </a:moveTo>
                  <a:cubicBezTo>
                    <a:pt x="185" y="0"/>
                    <a:pt x="88" y="66"/>
                    <a:pt x="66" y="176"/>
                  </a:cubicBezTo>
                  <a:lnTo>
                    <a:pt x="33" y="339"/>
                  </a:lnTo>
                  <a:cubicBezTo>
                    <a:pt x="1" y="436"/>
                    <a:pt x="1" y="534"/>
                    <a:pt x="1" y="632"/>
                  </a:cubicBezTo>
                  <a:lnTo>
                    <a:pt x="1" y="4241"/>
                  </a:lnTo>
                  <a:cubicBezTo>
                    <a:pt x="1" y="5965"/>
                    <a:pt x="1366" y="7428"/>
                    <a:pt x="3090" y="7461"/>
                  </a:cubicBezTo>
                  <a:cubicBezTo>
                    <a:pt x="3383" y="7461"/>
                    <a:pt x="3675" y="7428"/>
                    <a:pt x="3936" y="7363"/>
                  </a:cubicBezTo>
                  <a:cubicBezTo>
                    <a:pt x="2732" y="6875"/>
                    <a:pt x="1887" y="5672"/>
                    <a:pt x="1887" y="4274"/>
                  </a:cubicBezTo>
                  <a:lnTo>
                    <a:pt x="1887" y="2680"/>
                  </a:lnTo>
                  <a:cubicBezTo>
                    <a:pt x="1887" y="1997"/>
                    <a:pt x="2440" y="1477"/>
                    <a:pt x="3090" y="1477"/>
                  </a:cubicBezTo>
                  <a:lnTo>
                    <a:pt x="3123" y="1477"/>
                  </a:lnTo>
                  <a:cubicBezTo>
                    <a:pt x="3968" y="1477"/>
                    <a:pt x="4814" y="1314"/>
                    <a:pt x="5431" y="989"/>
                  </a:cubicBezTo>
                  <a:lnTo>
                    <a:pt x="5464" y="989"/>
                  </a:lnTo>
                  <a:cubicBezTo>
                    <a:pt x="5692" y="827"/>
                    <a:pt x="5984" y="632"/>
                    <a:pt x="6309" y="274"/>
                  </a:cubicBezTo>
                  <a:lnTo>
                    <a:pt x="6277" y="176"/>
                  </a:lnTo>
                  <a:cubicBezTo>
                    <a:pt x="6255" y="66"/>
                    <a:pt x="6143" y="0"/>
                    <a:pt x="6032" y="0"/>
                  </a:cubicBezTo>
                  <a:cubicBezTo>
                    <a:pt x="5980" y="0"/>
                    <a:pt x="5928" y="15"/>
                    <a:pt x="5887" y="46"/>
                  </a:cubicBezTo>
                  <a:lnTo>
                    <a:pt x="5757" y="144"/>
                  </a:lnTo>
                  <a:cubicBezTo>
                    <a:pt x="5659" y="209"/>
                    <a:pt x="5529" y="274"/>
                    <a:pt x="5399" y="339"/>
                  </a:cubicBezTo>
                  <a:lnTo>
                    <a:pt x="5366" y="371"/>
                  </a:lnTo>
                  <a:cubicBezTo>
                    <a:pt x="4749" y="664"/>
                    <a:pt x="3968" y="827"/>
                    <a:pt x="3155" y="827"/>
                  </a:cubicBezTo>
                  <a:cubicBezTo>
                    <a:pt x="2147" y="827"/>
                    <a:pt x="1204" y="566"/>
                    <a:pt x="586" y="144"/>
                  </a:cubicBezTo>
                  <a:lnTo>
                    <a:pt x="456" y="46"/>
                  </a:lnTo>
                  <a:cubicBezTo>
                    <a:pt x="404" y="15"/>
                    <a:pt x="348" y="0"/>
                    <a:pt x="29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4"/>
            <p:cNvSpPr/>
            <p:nvPr/>
          </p:nvSpPr>
          <p:spPr>
            <a:xfrm>
              <a:off x="10565850" y="3406750"/>
              <a:ext cx="287025" cy="296775"/>
            </a:xfrm>
            <a:custGeom>
              <a:avLst/>
              <a:gdLst/>
              <a:ahLst/>
              <a:cxnLst/>
              <a:rect l="l" t="t" r="r" b="b"/>
              <a:pathLst>
                <a:path w="11481" h="11871" extrusionOk="0">
                  <a:moveTo>
                    <a:pt x="5757" y="651"/>
                  </a:moveTo>
                  <a:cubicBezTo>
                    <a:pt x="8553" y="651"/>
                    <a:pt x="10830" y="2927"/>
                    <a:pt x="10830" y="5724"/>
                  </a:cubicBezTo>
                  <a:cubicBezTo>
                    <a:pt x="10830" y="8521"/>
                    <a:pt x="8553" y="10797"/>
                    <a:pt x="5757" y="10797"/>
                  </a:cubicBezTo>
                  <a:cubicBezTo>
                    <a:pt x="5204" y="10797"/>
                    <a:pt x="4683" y="10699"/>
                    <a:pt x="4163" y="10537"/>
                  </a:cubicBezTo>
                  <a:cubicBezTo>
                    <a:pt x="4066" y="10537"/>
                    <a:pt x="3968" y="10537"/>
                    <a:pt x="3903" y="10569"/>
                  </a:cubicBezTo>
                  <a:cubicBezTo>
                    <a:pt x="3480" y="10829"/>
                    <a:pt x="2830" y="10992"/>
                    <a:pt x="2310" y="11090"/>
                  </a:cubicBezTo>
                  <a:cubicBezTo>
                    <a:pt x="2472" y="10797"/>
                    <a:pt x="2635" y="10439"/>
                    <a:pt x="2732" y="10049"/>
                  </a:cubicBezTo>
                  <a:cubicBezTo>
                    <a:pt x="2765" y="9919"/>
                    <a:pt x="2732" y="9789"/>
                    <a:pt x="2602" y="9724"/>
                  </a:cubicBezTo>
                  <a:cubicBezTo>
                    <a:pt x="1366" y="8748"/>
                    <a:pt x="684" y="7285"/>
                    <a:pt x="684" y="5724"/>
                  </a:cubicBezTo>
                  <a:cubicBezTo>
                    <a:pt x="684" y="2927"/>
                    <a:pt x="2960" y="651"/>
                    <a:pt x="5757" y="651"/>
                  </a:cubicBezTo>
                  <a:close/>
                  <a:moveTo>
                    <a:pt x="5757" y="0"/>
                  </a:moveTo>
                  <a:cubicBezTo>
                    <a:pt x="2570" y="0"/>
                    <a:pt x="1" y="2569"/>
                    <a:pt x="1" y="5724"/>
                  </a:cubicBezTo>
                  <a:cubicBezTo>
                    <a:pt x="1" y="7415"/>
                    <a:pt x="749" y="9008"/>
                    <a:pt x="2049" y="10081"/>
                  </a:cubicBezTo>
                  <a:cubicBezTo>
                    <a:pt x="1919" y="10504"/>
                    <a:pt x="1659" y="10992"/>
                    <a:pt x="1236" y="11252"/>
                  </a:cubicBezTo>
                  <a:cubicBezTo>
                    <a:pt x="1106" y="11350"/>
                    <a:pt x="1041" y="11480"/>
                    <a:pt x="1106" y="11642"/>
                  </a:cubicBezTo>
                  <a:cubicBezTo>
                    <a:pt x="1139" y="11773"/>
                    <a:pt x="1269" y="11870"/>
                    <a:pt x="1399" y="11870"/>
                  </a:cubicBezTo>
                  <a:lnTo>
                    <a:pt x="1431" y="11870"/>
                  </a:lnTo>
                  <a:cubicBezTo>
                    <a:pt x="1497" y="11870"/>
                    <a:pt x="3090" y="11740"/>
                    <a:pt x="4098" y="11220"/>
                  </a:cubicBezTo>
                  <a:cubicBezTo>
                    <a:pt x="4618" y="11382"/>
                    <a:pt x="5171" y="11447"/>
                    <a:pt x="5724" y="11447"/>
                  </a:cubicBezTo>
                  <a:cubicBezTo>
                    <a:pt x="8911" y="11447"/>
                    <a:pt x="11480" y="8878"/>
                    <a:pt x="11480" y="5724"/>
                  </a:cubicBezTo>
                  <a:cubicBezTo>
                    <a:pt x="11480" y="2569"/>
                    <a:pt x="8911" y="0"/>
                    <a:pt x="5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4"/>
            <p:cNvSpPr/>
            <p:nvPr/>
          </p:nvSpPr>
          <p:spPr>
            <a:xfrm>
              <a:off x="10294325" y="3572600"/>
              <a:ext cx="247975" cy="391875"/>
            </a:xfrm>
            <a:custGeom>
              <a:avLst/>
              <a:gdLst/>
              <a:ahLst/>
              <a:cxnLst/>
              <a:rect l="l" t="t" r="r" b="b"/>
              <a:pathLst>
                <a:path w="9919" h="15675" extrusionOk="0">
                  <a:moveTo>
                    <a:pt x="8455" y="846"/>
                  </a:moveTo>
                  <a:cubicBezTo>
                    <a:pt x="8553" y="1171"/>
                    <a:pt x="8618" y="1756"/>
                    <a:pt x="8162" y="2504"/>
                  </a:cubicBezTo>
                  <a:cubicBezTo>
                    <a:pt x="8130" y="2537"/>
                    <a:pt x="8097" y="2635"/>
                    <a:pt x="8097" y="2700"/>
                  </a:cubicBezTo>
                  <a:cubicBezTo>
                    <a:pt x="8065" y="2797"/>
                    <a:pt x="7837" y="3350"/>
                    <a:pt x="7024" y="3773"/>
                  </a:cubicBezTo>
                  <a:cubicBezTo>
                    <a:pt x="6471" y="4065"/>
                    <a:pt x="5756" y="4228"/>
                    <a:pt x="4943" y="4228"/>
                  </a:cubicBezTo>
                  <a:cubicBezTo>
                    <a:pt x="3902" y="4228"/>
                    <a:pt x="2927" y="3935"/>
                    <a:pt x="2374" y="3447"/>
                  </a:cubicBezTo>
                  <a:cubicBezTo>
                    <a:pt x="2374" y="3447"/>
                    <a:pt x="2341" y="3415"/>
                    <a:pt x="2309" y="3415"/>
                  </a:cubicBezTo>
                  <a:cubicBezTo>
                    <a:pt x="2146" y="3220"/>
                    <a:pt x="1984" y="2895"/>
                    <a:pt x="1886" y="2732"/>
                  </a:cubicBezTo>
                  <a:cubicBezTo>
                    <a:pt x="1919" y="2407"/>
                    <a:pt x="2211" y="2049"/>
                    <a:pt x="2699" y="1789"/>
                  </a:cubicBezTo>
                  <a:cubicBezTo>
                    <a:pt x="3317" y="1496"/>
                    <a:pt x="4098" y="1301"/>
                    <a:pt x="4943" y="1301"/>
                  </a:cubicBezTo>
                  <a:lnTo>
                    <a:pt x="5203" y="1301"/>
                  </a:lnTo>
                  <a:cubicBezTo>
                    <a:pt x="5271" y="1315"/>
                    <a:pt x="5422" y="1323"/>
                    <a:pt x="5624" y="1323"/>
                  </a:cubicBezTo>
                  <a:cubicBezTo>
                    <a:pt x="5910" y="1323"/>
                    <a:pt x="6299" y="1307"/>
                    <a:pt x="6699" y="1269"/>
                  </a:cubicBezTo>
                  <a:cubicBezTo>
                    <a:pt x="7480" y="1204"/>
                    <a:pt x="8065" y="1041"/>
                    <a:pt x="8455" y="846"/>
                  </a:cubicBezTo>
                  <a:close/>
                  <a:moveTo>
                    <a:pt x="1496" y="3350"/>
                  </a:moveTo>
                  <a:cubicBezTo>
                    <a:pt x="1528" y="3447"/>
                    <a:pt x="1594" y="3513"/>
                    <a:pt x="1659" y="3610"/>
                  </a:cubicBezTo>
                  <a:cubicBezTo>
                    <a:pt x="1528" y="3838"/>
                    <a:pt x="1463" y="4065"/>
                    <a:pt x="1463" y="4326"/>
                  </a:cubicBezTo>
                  <a:lnTo>
                    <a:pt x="1463" y="5724"/>
                  </a:lnTo>
                  <a:lnTo>
                    <a:pt x="1171" y="5724"/>
                  </a:lnTo>
                  <a:lnTo>
                    <a:pt x="1171" y="4326"/>
                  </a:lnTo>
                  <a:cubicBezTo>
                    <a:pt x="1171" y="3968"/>
                    <a:pt x="1268" y="3643"/>
                    <a:pt x="1496" y="3350"/>
                  </a:cubicBezTo>
                  <a:close/>
                  <a:moveTo>
                    <a:pt x="8455" y="3382"/>
                  </a:moveTo>
                  <a:cubicBezTo>
                    <a:pt x="8650" y="3643"/>
                    <a:pt x="8748" y="3968"/>
                    <a:pt x="8748" y="4326"/>
                  </a:cubicBezTo>
                  <a:lnTo>
                    <a:pt x="8748" y="5724"/>
                  </a:lnTo>
                  <a:lnTo>
                    <a:pt x="8423" y="5724"/>
                  </a:lnTo>
                  <a:lnTo>
                    <a:pt x="8423" y="4326"/>
                  </a:lnTo>
                  <a:cubicBezTo>
                    <a:pt x="8423" y="4130"/>
                    <a:pt x="8390" y="3935"/>
                    <a:pt x="8325" y="3773"/>
                  </a:cubicBezTo>
                  <a:cubicBezTo>
                    <a:pt x="8325" y="3708"/>
                    <a:pt x="8293" y="3675"/>
                    <a:pt x="8260" y="3643"/>
                  </a:cubicBezTo>
                  <a:cubicBezTo>
                    <a:pt x="8325" y="3545"/>
                    <a:pt x="8390" y="3447"/>
                    <a:pt x="8455" y="3382"/>
                  </a:cubicBezTo>
                  <a:close/>
                  <a:moveTo>
                    <a:pt x="1463" y="6374"/>
                  </a:moveTo>
                  <a:lnTo>
                    <a:pt x="1463" y="7285"/>
                  </a:lnTo>
                  <a:lnTo>
                    <a:pt x="943" y="7285"/>
                  </a:lnTo>
                  <a:cubicBezTo>
                    <a:pt x="781" y="7285"/>
                    <a:pt x="650" y="7155"/>
                    <a:pt x="650" y="6992"/>
                  </a:cubicBezTo>
                  <a:lnTo>
                    <a:pt x="650" y="6667"/>
                  </a:lnTo>
                  <a:cubicBezTo>
                    <a:pt x="650" y="6537"/>
                    <a:pt x="748" y="6407"/>
                    <a:pt x="878" y="6374"/>
                  </a:cubicBezTo>
                  <a:close/>
                  <a:moveTo>
                    <a:pt x="9041" y="6374"/>
                  </a:moveTo>
                  <a:cubicBezTo>
                    <a:pt x="9171" y="6407"/>
                    <a:pt x="9236" y="6537"/>
                    <a:pt x="9236" y="6667"/>
                  </a:cubicBezTo>
                  <a:lnTo>
                    <a:pt x="9236" y="6992"/>
                  </a:lnTo>
                  <a:cubicBezTo>
                    <a:pt x="9236" y="7155"/>
                    <a:pt x="9106" y="7285"/>
                    <a:pt x="8975" y="7285"/>
                  </a:cubicBezTo>
                  <a:lnTo>
                    <a:pt x="8423" y="7285"/>
                  </a:lnTo>
                  <a:lnTo>
                    <a:pt x="8423" y="6374"/>
                  </a:lnTo>
                  <a:close/>
                  <a:moveTo>
                    <a:pt x="7740" y="4098"/>
                  </a:moveTo>
                  <a:cubicBezTo>
                    <a:pt x="7772" y="4163"/>
                    <a:pt x="7772" y="4260"/>
                    <a:pt x="7772" y="4326"/>
                  </a:cubicBezTo>
                  <a:lnTo>
                    <a:pt x="7772" y="8000"/>
                  </a:lnTo>
                  <a:cubicBezTo>
                    <a:pt x="7772" y="9561"/>
                    <a:pt x="6504" y="10829"/>
                    <a:pt x="4943" y="10829"/>
                  </a:cubicBezTo>
                  <a:cubicBezTo>
                    <a:pt x="3415" y="10829"/>
                    <a:pt x="2146" y="9561"/>
                    <a:pt x="2146" y="8000"/>
                  </a:cubicBezTo>
                  <a:lnTo>
                    <a:pt x="2146" y="4326"/>
                  </a:lnTo>
                  <a:cubicBezTo>
                    <a:pt x="2146" y="4260"/>
                    <a:pt x="2146" y="4195"/>
                    <a:pt x="2146" y="4098"/>
                  </a:cubicBezTo>
                  <a:cubicBezTo>
                    <a:pt x="2829" y="4586"/>
                    <a:pt x="3870" y="4878"/>
                    <a:pt x="4943" y="4878"/>
                  </a:cubicBezTo>
                  <a:cubicBezTo>
                    <a:pt x="5821" y="4878"/>
                    <a:pt x="6667" y="4683"/>
                    <a:pt x="7317" y="4391"/>
                  </a:cubicBezTo>
                  <a:cubicBezTo>
                    <a:pt x="7317" y="4358"/>
                    <a:pt x="7349" y="4358"/>
                    <a:pt x="7349" y="4358"/>
                  </a:cubicBezTo>
                  <a:cubicBezTo>
                    <a:pt x="7512" y="4260"/>
                    <a:pt x="7642" y="4195"/>
                    <a:pt x="7740" y="4098"/>
                  </a:cubicBezTo>
                  <a:close/>
                  <a:moveTo>
                    <a:pt x="5301" y="11447"/>
                  </a:moveTo>
                  <a:lnTo>
                    <a:pt x="5301" y="12130"/>
                  </a:lnTo>
                  <a:cubicBezTo>
                    <a:pt x="5301" y="12325"/>
                    <a:pt x="5138" y="12488"/>
                    <a:pt x="4911" y="12488"/>
                  </a:cubicBezTo>
                  <a:cubicBezTo>
                    <a:pt x="4715" y="12488"/>
                    <a:pt x="4553" y="12325"/>
                    <a:pt x="4553" y="12130"/>
                  </a:cubicBezTo>
                  <a:lnTo>
                    <a:pt x="4553" y="11447"/>
                  </a:lnTo>
                  <a:cubicBezTo>
                    <a:pt x="4683" y="11447"/>
                    <a:pt x="4813" y="11480"/>
                    <a:pt x="4943" y="11480"/>
                  </a:cubicBezTo>
                  <a:cubicBezTo>
                    <a:pt x="5073" y="11480"/>
                    <a:pt x="5171" y="11447"/>
                    <a:pt x="5301" y="11447"/>
                  </a:cubicBezTo>
                  <a:close/>
                  <a:moveTo>
                    <a:pt x="8553" y="0"/>
                  </a:moveTo>
                  <a:cubicBezTo>
                    <a:pt x="8455" y="0"/>
                    <a:pt x="8358" y="33"/>
                    <a:pt x="8293" y="131"/>
                  </a:cubicBezTo>
                  <a:cubicBezTo>
                    <a:pt x="8028" y="513"/>
                    <a:pt x="6568" y="656"/>
                    <a:pt x="5498" y="656"/>
                  </a:cubicBezTo>
                  <a:cubicBezTo>
                    <a:pt x="5384" y="656"/>
                    <a:pt x="5274" y="654"/>
                    <a:pt x="5171" y="651"/>
                  </a:cubicBezTo>
                  <a:lnTo>
                    <a:pt x="4943" y="651"/>
                  </a:lnTo>
                  <a:cubicBezTo>
                    <a:pt x="2959" y="651"/>
                    <a:pt x="1366" y="1496"/>
                    <a:pt x="1236" y="2635"/>
                  </a:cubicBezTo>
                  <a:lnTo>
                    <a:pt x="1203" y="2667"/>
                  </a:lnTo>
                  <a:cubicBezTo>
                    <a:pt x="748" y="3090"/>
                    <a:pt x="520" y="3675"/>
                    <a:pt x="520" y="4326"/>
                  </a:cubicBezTo>
                  <a:lnTo>
                    <a:pt x="520" y="5821"/>
                  </a:lnTo>
                  <a:cubicBezTo>
                    <a:pt x="195" y="5984"/>
                    <a:pt x="0" y="6309"/>
                    <a:pt x="0" y="6667"/>
                  </a:cubicBezTo>
                  <a:lnTo>
                    <a:pt x="0" y="6992"/>
                  </a:lnTo>
                  <a:cubicBezTo>
                    <a:pt x="0" y="7512"/>
                    <a:pt x="423" y="7935"/>
                    <a:pt x="943" y="7935"/>
                  </a:cubicBezTo>
                  <a:lnTo>
                    <a:pt x="1463" y="7935"/>
                  </a:lnTo>
                  <a:lnTo>
                    <a:pt x="1463" y="8000"/>
                  </a:lnTo>
                  <a:cubicBezTo>
                    <a:pt x="1463" y="9529"/>
                    <a:pt x="2504" y="10862"/>
                    <a:pt x="3902" y="11285"/>
                  </a:cubicBezTo>
                  <a:lnTo>
                    <a:pt x="3902" y="12130"/>
                  </a:lnTo>
                  <a:lnTo>
                    <a:pt x="3902" y="12163"/>
                  </a:lnTo>
                  <a:lnTo>
                    <a:pt x="3675" y="12163"/>
                  </a:lnTo>
                  <a:cubicBezTo>
                    <a:pt x="2699" y="12163"/>
                    <a:pt x="1919" y="12976"/>
                    <a:pt x="1919" y="13919"/>
                  </a:cubicBezTo>
                  <a:lnTo>
                    <a:pt x="1919" y="15024"/>
                  </a:lnTo>
                  <a:cubicBezTo>
                    <a:pt x="1919" y="15382"/>
                    <a:pt x="2211" y="15675"/>
                    <a:pt x="2537" y="15675"/>
                  </a:cubicBezTo>
                  <a:lnTo>
                    <a:pt x="3512" y="15675"/>
                  </a:lnTo>
                  <a:cubicBezTo>
                    <a:pt x="3707" y="15675"/>
                    <a:pt x="3837" y="15512"/>
                    <a:pt x="3837" y="15350"/>
                  </a:cubicBezTo>
                  <a:cubicBezTo>
                    <a:pt x="3837" y="15155"/>
                    <a:pt x="3707" y="15024"/>
                    <a:pt x="3512" y="15024"/>
                  </a:cubicBezTo>
                  <a:lnTo>
                    <a:pt x="2569" y="15024"/>
                  </a:lnTo>
                  <a:lnTo>
                    <a:pt x="2569" y="13919"/>
                  </a:lnTo>
                  <a:cubicBezTo>
                    <a:pt x="2569" y="13333"/>
                    <a:pt x="3057" y="12846"/>
                    <a:pt x="3675" y="12846"/>
                  </a:cubicBezTo>
                  <a:lnTo>
                    <a:pt x="4163" y="12846"/>
                  </a:lnTo>
                  <a:cubicBezTo>
                    <a:pt x="4358" y="13041"/>
                    <a:pt x="4618" y="13138"/>
                    <a:pt x="4911" y="13138"/>
                  </a:cubicBezTo>
                  <a:cubicBezTo>
                    <a:pt x="5203" y="13138"/>
                    <a:pt x="5463" y="13041"/>
                    <a:pt x="5658" y="12846"/>
                  </a:cubicBezTo>
                  <a:lnTo>
                    <a:pt x="6179" y="12846"/>
                  </a:lnTo>
                  <a:cubicBezTo>
                    <a:pt x="6764" y="12846"/>
                    <a:pt x="7284" y="13333"/>
                    <a:pt x="7284" y="13919"/>
                  </a:cubicBezTo>
                  <a:lnTo>
                    <a:pt x="7284" y="15024"/>
                  </a:lnTo>
                  <a:lnTo>
                    <a:pt x="5658" y="15024"/>
                  </a:lnTo>
                  <a:cubicBezTo>
                    <a:pt x="5463" y="15024"/>
                    <a:pt x="5333" y="15155"/>
                    <a:pt x="5333" y="15350"/>
                  </a:cubicBezTo>
                  <a:cubicBezTo>
                    <a:pt x="5333" y="15512"/>
                    <a:pt x="5463" y="15675"/>
                    <a:pt x="5658" y="15675"/>
                  </a:cubicBezTo>
                  <a:lnTo>
                    <a:pt x="7284" y="15675"/>
                  </a:lnTo>
                  <a:cubicBezTo>
                    <a:pt x="7642" y="15675"/>
                    <a:pt x="7935" y="15382"/>
                    <a:pt x="7935" y="15024"/>
                  </a:cubicBezTo>
                  <a:lnTo>
                    <a:pt x="7935" y="13919"/>
                  </a:lnTo>
                  <a:cubicBezTo>
                    <a:pt x="7935" y="12976"/>
                    <a:pt x="7154" y="12163"/>
                    <a:pt x="6179" y="12163"/>
                  </a:cubicBezTo>
                  <a:lnTo>
                    <a:pt x="5951" y="12163"/>
                  </a:lnTo>
                  <a:lnTo>
                    <a:pt x="5951" y="12130"/>
                  </a:lnTo>
                  <a:lnTo>
                    <a:pt x="5951" y="11317"/>
                  </a:lnTo>
                  <a:cubicBezTo>
                    <a:pt x="7382" y="10894"/>
                    <a:pt x="8423" y="9561"/>
                    <a:pt x="8423" y="7968"/>
                  </a:cubicBezTo>
                  <a:lnTo>
                    <a:pt x="8423" y="7935"/>
                  </a:lnTo>
                  <a:lnTo>
                    <a:pt x="8943" y="7935"/>
                  </a:lnTo>
                  <a:cubicBezTo>
                    <a:pt x="9463" y="7935"/>
                    <a:pt x="9886" y="7512"/>
                    <a:pt x="9886" y="6992"/>
                  </a:cubicBezTo>
                  <a:lnTo>
                    <a:pt x="9886" y="6667"/>
                  </a:lnTo>
                  <a:cubicBezTo>
                    <a:pt x="9919" y="6309"/>
                    <a:pt x="9691" y="5984"/>
                    <a:pt x="9398" y="5821"/>
                  </a:cubicBezTo>
                  <a:lnTo>
                    <a:pt x="9398" y="4326"/>
                  </a:lnTo>
                  <a:cubicBezTo>
                    <a:pt x="9398" y="3740"/>
                    <a:pt x="9171" y="3187"/>
                    <a:pt x="8780" y="2732"/>
                  </a:cubicBezTo>
                  <a:cubicBezTo>
                    <a:pt x="9658" y="1204"/>
                    <a:pt x="8845" y="163"/>
                    <a:pt x="8813" y="131"/>
                  </a:cubicBezTo>
                  <a:cubicBezTo>
                    <a:pt x="8748" y="33"/>
                    <a:pt x="8650" y="0"/>
                    <a:pt x="8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4"/>
            <p:cNvSpPr/>
            <p:nvPr/>
          </p:nvSpPr>
          <p:spPr>
            <a:xfrm>
              <a:off x="10604075" y="3520575"/>
              <a:ext cx="42300" cy="42300"/>
            </a:xfrm>
            <a:custGeom>
              <a:avLst/>
              <a:gdLst/>
              <a:ahLst/>
              <a:cxnLst/>
              <a:rect l="l" t="t" r="r" b="b"/>
              <a:pathLst>
                <a:path w="1692" h="1692" extrusionOk="0">
                  <a:moveTo>
                    <a:pt x="846" y="651"/>
                  </a:moveTo>
                  <a:cubicBezTo>
                    <a:pt x="976" y="651"/>
                    <a:pt x="1041" y="748"/>
                    <a:pt x="1041" y="846"/>
                  </a:cubicBezTo>
                  <a:cubicBezTo>
                    <a:pt x="1041" y="976"/>
                    <a:pt x="976" y="1041"/>
                    <a:pt x="846" y="1041"/>
                  </a:cubicBezTo>
                  <a:cubicBezTo>
                    <a:pt x="748" y="1041"/>
                    <a:pt x="650" y="976"/>
                    <a:pt x="650" y="846"/>
                  </a:cubicBezTo>
                  <a:cubicBezTo>
                    <a:pt x="650" y="748"/>
                    <a:pt x="748" y="651"/>
                    <a:pt x="846" y="651"/>
                  </a:cubicBezTo>
                  <a:close/>
                  <a:moveTo>
                    <a:pt x="846" y="0"/>
                  </a:moveTo>
                  <a:cubicBezTo>
                    <a:pt x="390" y="0"/>
                    <a:pt x="0" y="390"/>
                    <a:pt x="0" y="846"/>
                  </a:cubicBezTo>
                  <a:cubicBezTo>
                    <a:pt x="0" y="1333"/>
                    <a:pt x="390" y="1691"/>
                    <a:pt x="846" y="1691"/>
                  </a:cubicBezTo>
                  <a:cubicBezTo>
                    <a:pt x="1333" y="1691"/>
                    <a:pt x="1691" y="1333"/>
                    <a:pt x="1691" y="846"/>
                  </a:cubicBezTo>
                  <a:cubicBezTo>
                    <a:pt x="1691" y="390"/>
                    <a:pt x="1333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4"/>
            <p:cNvSpPr/>
            <p:nvPr/>
          </p:nvSpPr>
          <p:spPr>
            <a:xfrm>
              <a:off x="10687800" y="3520575"/>
              <a:ext cx="43125" cy="42300"/>
            </a:xfrm>
            <a:custGeom>
              <a:avLst/>
              <a:gdLst/>
              <a:ahLst/>
              <a:cxnLst/>
              <a:rect l="l" t="t" r="r" b="b"/>
              <a:pathLst>
                <a:path w="1725" h="1692" extrusionOk="0">
                  <a:moveTo>
                    <a:pt x="879" y="651"/>
                  </a:moveTo>
                  <a:cubicBezTo>
                    <a:pt x="976" y="651"/>
                    <a:pt x="1074" y="748"/>
                    <a:pt x="1074" y="846"/>
                  </a:cubicBezTo>
                  <a:cubicBezTo>
                    <a:pt x="1074" y="976"/>
                    <a:pt x="976" y="1041"/>
                    <a:pt x="879" y="1041"/>
                  </a:cubicBezTo>
                  <a:cubicBezTo>
                    <a:pt x="749" y="1041"/>
                    <a:pt x="683" y="976"/>
                    <a:pt x="683" y="846"/>
                  </a:cubicBezTo>
                  <a:cubicBezTo>
                    <a:pt x="683" y="748"/>
                    <a:pt x="749" y="651"/>
                    <a:pt x="879" y="651"/>
                  </a:cubicBezTo>
                  <a:close/>
                  <a:moveTo>
                    <a:pt x="879" y="0"/>
                  </a:moveTo>
                  <a:cubicBezTo>
                    <a:pt x="391" y="0"/>
                    <a:pt x="1" y="390"/>
                    <a:pt x="1" y="846"/>
                  </a:cubicBezTo>
                  <a:cubicBezTo>
                    <a:pt x="1" y="1333"/>
                    <a:pt x="391" y="1691"/>
                    <a:pt x="879" y="1691"/>
                  </a:cubicBezTo>
                  <a:cubicBezTo>
                    <a:pt x="1334" y="1691"/>
                    <a:pt x="1724" y="1333"/>
                    <a:pt x="1724" y="846"/>
                  </a:cubicBezTo>
                  <a:cubicBezTo>
                    <a:pt x="1724" y="390"/>
                    <a:pt x="1334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4"/>
            <p:cNvSpPr/>
            <p:nvPr/>
          </p:nvSpPr>
          <p:spPr>
            <a:xfrm>
              <a:off x="10772350" y="3520575"/>
              <a:ext cx="42300" cy="42300"/>
            </a:xfrm>
            <a:custGeom>
              <a:avLst/>
              <a:gdLst/>
              <a:ahLst/>
              <a:cxnLst/>
              <a:rect l="l" t="t" r="r" b="b"/>
              <a:pathLst>
                <a:path w="1692" h="1692" extrusionOk="0">
                  <a:moveTo>
                    <a:pt x="846" y="651"/>
                  </a:moveTo>
                  <a:cubicBezTo>
                    <a:pt x="944" y="651"/>
                    <a:pt x="1041" y="748"/>
                    <a:pt x="1041" y="846"/>
                  </a:cubicBezTo>
                  <a:cubicBezTo>
                    <a:pt x="1041" y="976"/>
                    <a:pt x="944" y="1041"/>
                    <a:pt x="846" y="1041"/>
                  </a:cubicBezTo>
                  <a:cubicBezTo>
                    <a:pt x="716" y="1041"/>
                    <a:pt x="651" y="976"/>
                    <a:pt x="651" y="846"/>
                  </a:cubicBezTo>
                  <a:cubicBezTo>
                    <a:pt x="651" y="748"/>
                    <a:pt x="749" y="651"/>
                    <a:pt x="846" y="651"/>
                  </a:cubicBezTo>
                  <a:close/>
                  <a:moveTo>
                    <a:pt x="846" y="0"/>
                  </a:moveTo>
                  <a:cubicBezTo>
                    <a:pt x="358" y="0"/>
                    <a:pt x="1" y="390"/>
                    <a:pt x="1" y="846"/>
                  </a:cubicBezTo>
                  <a:cubicBezTo>
                    <a:pt x="1" y="1333"/>
                    <a:pt x="358" y="1691"/>
                    <a:pt x="846" y="1691"/>
                  </a:cubicBezTo>
                  <a:cubicBezTo>
                    <a:pt x="1301" y="1691"/>
                    <a:pt x="1692" y="1333"/>
                    <a:pt x="1692" y="846"/>
                  </a:cubicBezTo>
                  <a:cubicBezTo>
                    <a:pt x="1692" y="390"/>
                    <a:pt x="130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9" name="Google Shape;3349;p44"/>
          <p:cNvGrpSpPr/>
          <p:nvPr/>
        </p:nvGrpSpPr>
        <p:grpSpPr>
          <a:xfrm>
            <a:off x="4868869" y="3995081"/>
            <a:ext cx="502901" cy="482823"/>
            <a:chOff x="10007025" y="3498500"/>
            <a:chExt cx="557725" cy="537425"/>
          </a:xfrm>
        </p:grpSpPr>
        <p:sp>
          <p:nvSpPr>
            <p:cNvPr id="3350" name="Google Shape;3350;p44"/>
            <p:cNvSpPr/>
            <p:nvPr/>
          </p:nvSpPr>
          <p:spPr>
            <a:xfrm>
              <a:off x="10334650" y="3887125"/>
              <a:ext cx="175650" cy="91075"/>
            </a:xfrm>
            <a:custGeom>
              <a:avLst/>
              <a:gdLst/>
              <a:ahLst/>
              <a:cxnLst/>
              <a:rect l="l" t="t" r="r" b="b"/>
              <a:pathLst>
                <a:path w="7026" h="3643" extrusionOk="0">
                  <a:moveTo>
                    <a:pt x="1269" y="0"/>
                  </a:moveTo>
                  <a:cubicBezTo>
                    <a:pt x="554" y="0"/>
                    <a:pt x="1" y="585"/>
                    <a:pt x="1" y="1301"/>
                  </a:cubicBezTo>
                  <a:cubicBezTo>
                    <a:pt x="1" y="2016"/>
                    <a:pt x="554" y="2569"/>
                    <a:pt x="1269" y="2569"/>
                  </a:cubicBezTo>
                  <a:lnTo>
                    <a:pt x="4684" y="2569"/>
                  </a:lnTo>
                  <a:lnTo>
                    <a:pt x="5204" y="3642"/>
                  </a:lnTo>
                  <a:lnTo>
                    <a:pt x="5692" y="2569"/>
                  </a:lnTo>
                  <a:lnTo>
                    <a:pt x="5724" y="2569"/>
                  </a:lnTo>
                  <a:cubicBezTo>
                    <a:pt x="6440" y="2569"/>
                    <a:pt x="7025" y="2016"/>
                    <a:pt x="7025" y="1301"/>
                  </a:cubicBezTo>
                  <a:cubicBezTo>
                    <a:pt x="7025" y="585"/>
                    <a:pt x="6440" y="0"/>
                    <a:pt x="5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4"/>
            <p:cNvSpPr/>
            <p:nvPr/>
          </p:nvSpPr>
          <p:spPr>
            <a:xfrm>
              <a:off x="10334650" y="3887125"/>
              <a:ext cx="95975" cy="64250"/>
            </a:xfrm>
            <a:custGeom>
              <a:avLst/>
              <a:gdLst/>
              <a:ahLst/>
              <a:cxnLst/>
              <a:rect l="l" t="t" r="r" b="b"/>
              <a:pathLst>
                <a:path w="3839" h="2570" extrusionOk="0">
                  <a:moveTo>
                    <a:pt x="1269" y="0"/>
                  </a:moveTo>
                  <a:cubicBezTo>
                    <a:pt x="554" y="0"/>
                    <a:pt x="1" y="585"/>
                    <a:pt x="1" y="1301"/>
                  </a:cubicBezTo>
                  <a:cubicBezTo>
                    <a:pt x="1" y="2016"/>
                    <a:pt x="554" y="2569"/>
                    <a:pt x="1269" y="2569"/>
                  </a:cubicBezTo>
                  <a:lnTo>
                    <a:pt x="3838" y="2569"/>
                  </a:lnTo>
                  <a:cubicBezTo>
                    <a:pt x="3155" y="2569"/>
                    <a:pt x="2570" y="2016"/>
                    <a:pt x="2570" y="1301"/>
                  </a:cubicBezTo>
                  <a:cubicBezTo>
                    <a:pt x="2570" y="585"/>
                    <a:pt x="3155" y="0"/>
                    <a:pt x="3838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4"/>
            <p:cNvSpPr/>
            <p:nvPr/>
          </p:nvSpPr>
          <p:spPr>
            <a:xfrm>
              <a:off x="10014350" y="3939150"/>
              <a:ext cx="175625" cy="89450"/>
            </a:xfrm>
            <a:custGeom>
              <a:avLst/>
              <a:gdLst/>
              <a:ahLst/>
              <a:cxnLst/>
              <a:rect l="l" t="t" r="r" b="b"/>
              <a:pathLst>
                <a:path w="7025" h="3578" extrusionOk="0">
                  <a:moveTo>
                    <a:pt x="1301" y="0"/>
                  </a:moveTo>
                  <a:cubicBezTo>
                    <a:pt x="586" y="0"/>
                    <a:pt x="0" y="586"/>
                    <a:pt x="0" y="1301"/>
                  </a:cubicBezTo>
                  <a:cubicBezTo>
                    <a:pt x="0" y="2017"/>
                    <a:pt x="586" y="2602"/>
                    <a:pt x="1301" y="2602"/>
                  </a:cubicBezTo>
                  <a:lnTo>
                    <a:pt x="1496" y="2602"/>
                  </a:lnTo>
                  <a:lnTo>
                    <a:pt x="1984" y="3577"/>
                  </a:lnTo>
                  <a:lnTo>
                    <a:pt x="2439" y="2602"/>
                  </a:lnTo>
                  <a:lnTo>
                    <a:pt x="5756" y="2602"/>
                  </a:lnTo>
                  <a:cubicBezTo>
                    <a:pt x="6472" y="2602"/>
                    <a:pt x="7024" y="2017"/>
                    <a:pt x="7024" y="1301"/>
                  </a:cubicBezTo>
                  <a:cubicBezTo>
                    <a:pt x="7024" y="586"/>
                    <a:pt x="6472" y="0"/>
                    <a:pt x="5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4"/>
            <p:cNvSpPr/>
            <p:nvPr/>
          </p:nvSpPr>
          <p:spPr>
            <a:xfrm>
              <a:off x="10014350" y="3939950"/>
              <a:ext cx="101650" cy="88650"/>
            </a:xfrm>
            <a:custGeom>
              <a:avLst/>
              <a:gdLst/>
              <a:ahLst/>
              <a:cxnLst/>
              <a:rect l="l" t="t" r="r" b="b"/>
              <a:pathLst>
                <a:path w="4066" h="3546" extrusionOk="0">
                  <a:moveTo>
                    <a:pt x="1301" y="1"/>
                  </a:moveTo>
                  <a:cubicBezTo>
                    <a:pt x="586" y="1"/>
                    <a:pt x="0" y="554"/>
                    <a:pt x="0" y="1269"/>
                  </a:cubicBezTo>
                  <a:cubicBezTo>
                    <a:pt x="0" y="1985"/>
                    <a:pt x="586" y="2570"/>
                    <a:pt x="1301" y="2570"/>
                  </a:cubicBezTo>
                  <a:lnTo>
                    <a:pt x="1496" y="2570"/>
                  </a:lnTo>
                  <a:lnTo>
                    <a:pt x="1984" y="3545"/>
                  </a:lnTo>
                  <a:lnTo>
                    <a:pt x="2439" y="2570"/>
                  </a:lnTo>
                  <a:lnTo>
                    <a:pt x="4065" y="2570"/>
                  </a:lnTo>
                  <a:cubicBezTo>
                    <a:pt x="3350" y="2570"/>
                    <a:pt x="2797" y="1985"/>
                    <a:pt x="2797" y="1269"/>
                  </a:cubicBezTo>
                  <a:cubicBezTo>
                    <a:pt x="2797" y="554"/>
                    <a:pt x="3350" y="1"/>
                    <a:pt x="4065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4"/>
            <p:cNvSpPr/>
            <p:nvPr/>
          </p:nvSpPr>
          <p:spPr>
            <a:xfrm>
              <a:off x="10346050" y="3511525"/>
              <a:ext cx="210575" cy="102450"/>
            </a:xfrm>
            <a:custGeom>
              <a:avLst/>
              <a:gdLst/>
              <a:ahLst/>
              <a:cxnLst/>
              <a:rect l="l" t="t" r="r" b="b"/>
              <a:pathLst>
                <a:path w="8423" h="4098" extrusionOk="0">
                  <a:moveTo>
                    <a:pt x="1268" y="0"/>
                  </a:moveTo>
                  <a:cubicBezTo>
                    <a:pt x="553" y="0"/>
                    <a:pt x="0" y="553"/>
                    <a:pt x="0" y="1236"/>
                  </a:cubicBezTo>
                  <a:cubicBezTo>
                    <a:pt x="0" y="1951"/>
                    <a:pt x="553" y="2504"/>
                    <a:pt x="1268" y="2504"/>
                  </a:cubicBezTo>
                  <a:lnTo>
                    <a:pt x="5854" y="2504"/>
                  </a:lnTo>
                  <a:lnTo>
                    <a:pt x="6504" y="4097"/>
                  </a:lnTo>
                  <a:lnTo>
                    <a:pt x="7122" y="2504"/>
                  </a:lnTo>
                  <a:lnTo>
                    <a:pt x="7187" y="2504"/>
                  </a:lnTo>
                  <a:cubicBezTo>
                    <a:pt x="7870" y="2504"/>
                    <a:pt x="8423" y="1951"/>
                    <a:pt x="8423" y="1236"/>
                  </a:cubicBezTo>
                  <a:cubicBezTo>
                    <a:pt x="8423" y="553"/>
                    <a:pt x="7870" y="0"/>
                    <a:pt x="7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4"/>
            <p:cNvSpPr/>
            <p:nvPr/>
          </p:nvSpPr>
          <p:spPr>
            <a:xfrm>
              <a:off x="10346050" y="3511525"/>
              <a:ext cx="82950" cy="62625"/>
            </a:xfrm>
            <a:custGeom>
              <a:avLst/>
              <a:gdLst/>
              <a:ahLst/>
              <a:cxnLst/>
              <a:rect l="l" t="t" r="r" b="b"/>
              <a:pathLst>
                <a:path w="3318" h="2505" extrusionOk="0">
                  <a:moveTo>
                    <a:pt x="1268" y="0"/>
                  </a:moveTo>
                  <a:cubicBezTo>
                    <a:pt x="553" y="0"/>
                    <a:pt x="0" y="553"/>
                    <a:pt x="0" y="1236"/>
                  </a:cubicBezTo>
                  <a:cubicBezTo>
                    <a:pt x="0" y="1951"/>
                    <a:pt x="553" y="2504"/>
                    <a:pt x="1268" y="2504"/>
                  </a:cubicBezTo>
                  <a:lnTo>
                    <a:pt x="3317" y="2504"/>
                  </a:lnTo>
                  <a:cubicBezTo>
                    <a:pt x="2602" y="2504"/>
                    <a:pt x="2049" y="1951"/>
                    <a:pt x="2049" y="1236"/>
                  </a:cubicBezTo>
                  <a:cubicBezTo>
                    <a:pt x="2049" y="553"/>
                    <a:pt x="2602" y="0"/>
                    <a:pt x="3317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4"/>
            <p:cNvSpPr/>
            <p:nvPr/>
          </p:nvSpPr>
          <p:spPr>
            <a:xfrm>
              <a:off x="10014350" y="3505825"/>
              <a:ext cx="94325" cy="71575"/>
            </a:xfrm>
            <a:custGeom>
              <a:avLst/>
              <a:gdLst/>
              <a:ahLst/>
              <a:cxnLst/>
              <a:rect l="l" t="t" r="r" b="b"/>
              <a:pathLst>
                <a:path w="3773" h="2863" extrusionOk="0">
                  <a:moveTo>
                    <a:pt x="976" y="0"/>
                  </a:moveTo>
                  <a:cubicBezTo>
                    <a:pt x="423" y="0"/>
                    <a:pt x="0" y="456"/>
                    <a:pt x="0" y="976"/>
                  </a:cubicBezTo>
                  <a:cubicBezTo>
                    <a:pt x="0" y="1496"/>
                    <a:pt x="423" y="1952"/>
                    <a:pt x="976" y="1952"/>
                  </a:cubicBezTo>
                  <a:lnTo>
                    <a:pt x="1073" y="1952"/>
                  </a:lnTo>
                  <a:lnTo>
                    <a:pt x="1366" y="2862"/>
                  </a:lnTo>
                  <a:lnTo>
                    <a:pt x="1789" y="1952"/>
                  </a:lnTo>
                  <a:lnTo>
                    <a:pt x="2797" y="1952"/>
                  </a:lnTo>
                  <a:cubicBezTo>
                    <a:pt x="3317" y="1952"/>
                    <a:pt x="3772" y="1496"/>
                    <a:pt x="3772" y="976"/>
                  </a:cubicBezTo>
                  <a:cubicBezTo>
                    <a:pt x="3772" y="456"/>
                    <a:pt x="3317" y="0"/>
                    <a:pt x="2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4"/>
            <p:cNvSpPr/>
            <p:nvPr/>
          </p:nvSpPr>
          <p:spPr>
            <a:xfrm>
              <a:off x="10014350" y="3505825"/>
              <a:ext cx="55300" cy="70750"/>
            </a:xfrm>
            <a:custGeom>
              <a:avLst/>
              <a:gdLst/>
              <a:ahLst/>
              <a:cxnLst/>
              <a:rect l="l" t="t" r="r" b="b"/>
              <a:pathLst>
                <a:path w="2212" h="2830" extrusionOk="0">
                  <a:moveTo>
                    <a:pt x="2106" y="1919"/>
                  </a:moveTo>
                  <a:lnTo>
                    <a:pt x="2106" y="1919"/>
                  </a:lnTo>
                  <a:cubicBezTo>
                    <a:pt x="2124" y="1920"/>
                    <a:pt x="2141" y="1921"/>
                    <a:pt x="2159" y="1921"/>
                  </a:cubicBezTo>
                  <a:cubicBezTo>
                    <a:pt x="2176" y="1921"/>
                    <a:pt x="2194" y="1920"/>
                    <a:pt x="2211" y="1919"/>
                  </a:cubicBezTo>
                  <a:close/>
                  <a:moveTo>
                    <a:pt x="976" y="0"/>
                  </a:moveTo>
                  <a:cubicBezTo>
                    <a:pt x="423" y="0"/>
                    <a:pt x="0" y="456"/>
                    <a:pt x="0" y="976"/>
                  </a:cubicBezTo>
                  <a:cubicBezTo>
                    <a:pt x="0" y="1496"/>
                    <a:pt x="423" y="1919"/>
                    <a:pt x="976" y="1919"/>
                  </a:cubicBezTo>
                  <a:lnTo>
                    <a:pt x="1073" y="1919"/>
                  </a:lnTo>
                  <a:lnTo>
                    <a:pt x="1366" y="2830"/>
                  </a:lnTo>
                  <a:lnTo>
                    <a:pt x="1789" y="1919"/>
                  </a:lnTo>
                  <a:lnTo>
                    <a:pt x="2106" y="1919"/>
                  </a:lnTo>
                  <a:cubicBezTo>
                    <a:pt x="1631" y="1889"/>
                    <a:pt x="1236" y="1461"/>
                    <a:pt x="1236" y="976"/>
                  </a:cubicBezTo>
                  <a:cubicBezTo>
                    <a:pt x="1236" y="456"/>
                    <a:pt x="1691" y="0"/>
                    <a:pt x="2211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4"/>
            <p:cNvSpPr/>
            <p:nvPr/>
          </p:nvSpPr>
          <p:spPr>
            <a:xfrm>
              <a:off x="10160675" y="3639975"/>
              <a:ext cx="308150" cy="233350"/>
            </a:xfrm>
            <a:custGeom>
              <a:avLst/>
              <a:gdLst/>
              <a:ahLst/>
              <a:cxnLst/>
              <a:rect l="l" t="t" r="r" b="b"/>
              <a:pathLst>
                <a:path w="12326" h="9334" extrusionOk="0">
                  <a:moveTo>
                    <a:pt x="1" y="0"/>
                  </a:moveTo>
                  <a:lnTo>
                    <a:pt x="1" y="2407"/>
                  </a:lnTo>
                  <a:lnTo>
                    <a:pt x="1" y="2732"/>
                  </a:lnTo>
                  <a:lnTo>
                    <a:pt x="1" y="2764"/>
                  </a:lnTo>
                  <a:lnTo>
                    <a:pt x="1" y="9008"/>
                  </a:lnTo>
                  <a:cubicBezTo>
                    <a:pt x="1" y="9196"/>
                    <a:pt x="154" y="9333"/>
                    <a:pt x="325" y="9333"/>
                  </a:cubicBezTo>
                  <a:cubicBezTo>
                    <a:pt x="390" y="9333"/>
                    <a:pt x="458" y="9313"/>
                    <a:pt x="521" y="9268"/>
                  </a:cubicBezTo>
                  <a:lnTo>
                    <a:pt x="2927" y="7447"/>
                  </a:lnTo>
                  <a:lnTo>
                    <a:pt x="9594" y="7447"/>
                  </a:lnTo>
                  <a:cubicBezTo>
                    <a:pt x="11090" y="7447"/>
                    <a:pt x="12326" y="6211"/>
                    <a:pt x="12326" y="4683"/>
                  </a:cubicBezTo>
                  <a:lnTo>
                    <a:pt x="12326" y="2764"/>
                  </a:lnTo>
                  <a:cubicBezTo>
                    <a:pt x="12326" y="1236"/>
                    <a:pt x="11090" y="0"/>
                    <a:pt x="9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4"/>
            <p:cNvSpPr/>
            <p:nvPr/>
          </p:nvSpPr>
          <p:spPr>
            <a:xfrm>
              <a:off x="10160675" y="3639975"/>
              <a:ext cx="163450" cy="233350"/>
            </a:xfrm>
            <a:custGeom>
              <a:avLst/>
              <a:gdLst/>
              <a:ahLst/>
              <a:cxnLst/>
              <a:rect l="l" t="t" r="r" b="b"/>
              <a:pathLst>
                <a:path w="6538" h="9334" extrusionOk="0">
                  <a:moveTo>
                    <a:pt x="1" y="0"/>
                  </a:moveTo>
                  <a:lnTo>
                    <a:pt x="1" y="2407"/>
                  </a:lnTo>
                  <a:lnTo>
                    <a:pt x="1" y="2732"/>
                  </a:lnTo>
                  <a:lnTo>
                    <a:pt x="1" y="2764"/>
                  </a:lnTo>
                  <a:lnTo>
                    <a:pt x="1" y="9008"/>
                  </a:lnTo>
                  <a:cubicBezTo>
                    <a:pt x="1" y="9196"/>
                    <a:pt x="154" y="9333"/>
                    <a:pt x="325" y="9333"/>
                  </a:cubicBezTo>
                  <a:cubicBezTo>
                    <a:pt x="390" y="9333"/>
                    <a:pt x="458" y="9313"/>
                    <a:pt x="521" y="9268"/>
                  </a:cubicBezTo>
                  <a:lnTo>
                    <a:pt x="1497" y="8520"/>
                  </a:lnTo>
                  <a:lnTo>
                    <a:pt x="1497" y="5366"/>
                  </a:lnTo>
                  <a:cubicBezTo>
                    <a:pt x="1497" y="4098"/>
                    <a:pt x="2505" y="3089"/>
                    <a:pt x="3740" y="3089"/>
                  </a:cubicBezTo>
                  <a:lnTo>
                    <a:pt x="5074" y="3902"/>
                  </a:lnTo>
                  <a:cubicBezTo>
                    <a:pt x="5236" y="3967"/>
                    <a:pt x="5399" y="4033"/>
                    <a:pt x="5594" y="4033"/>
                  </a:cubicBezTo>
                  <a:cubicBezTo>
                    <a:pt x="6114" y="4033"/>
                    <a:pt x="6537" y="3577"/>
                    <a:pt x="6537" y="3057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4"/>
            <p:cNvSpPr/>
            <p:nvPr/>
          </p:nvSpPr>
          <p:spPr>
            <a:xfrm>
              <a:off x="10102150" y="3576550"/>
              <a:ext cx="205700" cy="147525"/>
            </a:xfrm>
            <a:custGeom>
              <a:avLst/>
              <a:gdLst/>
              <a:ahLst/>
              <a:cxnLst/>
              <a:rect l="l" t="t" r="r" b="b"/>
              <a:pathLst>
                <a:path w="8228" h="5901" extrusionOk="0">
                  <a:moveTo>
                    <a:pt x="1854" y="1"/>
                  </a:moveTo>
                  <a:cubicBezTo>
                    <a:pt x="813" y="1"/>
                    <a:pt x="0" y="814"/>
                    <a:pt x="0" y="1854"/>
                  </a:cubicBezTo>
                  <a:lnTo>
                    <a:pt x="0" y="3122"/>
                  </a:lnTo>
                  <a:cubicBezTo>
                    <a:pt x="0" y="4163"/>
                    <a:pt x="813" y="4976"/>
                    <a:pt x="1854" y="4976"/>
                  </a:cubicBezTo>
                  <a:lnTo>
                    <a:pt x="6277" y="4976"/>
                  </a:lnTo>
                  <a:lnTo>
                    <a:pt x="7772" y="5854"/>
                  </a:lnTo>
                  <a:cubicBezTo>
                    <a:pt x="7820" y="5886"/>
                    <a:pt x="7872" y="5900"/>
                    <a:pt x="7923" y="5900"/>
                  </a:cubicBezTo>
                  <a:cubicBezTo>
                    <a:pt x="8080" y="5900"/>
                    <a:pt x="8228" y="5766"/>
                    <a:pt x="8228" y="5594"/>
                  </a:cubicBezTo>
                  <a:lnTo>
                    <a:pt x="8228" y="1854"/>
                  </a:lnTo>
                  <a:cubicBezTo>
                    <a:pt x="8228" y="814"/>
                    <a:pt x="7415" y="1"/>
                    <a:pt x="6407" y="1"/>
                  </a:cubicBezTo>
                  <a:close/>
                </a:path>
              </a:pathLst>
            </a:custGeom>
            <a:solidFill>
              <a:srgbClr val="FF6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4"/>
            <p:cNvSpPr/>
            <p:nvPr/>
          </p:nvSpPr>
          <p:spPr>
            <a:xfrm>
              <a:off x="10102150" y="3576550"/>
              <a:ext cx="205700" cy="147525"/>
            </a:xfrm>
            <a:custGeom>
              <a:avLst/>
              <a:gdLst/>
              <a:ahLst/>
              <a:cxnLst/>
              <a:rect l="l" t="t" r="r" b="b"/>
              <a:pathLst>
                <a:path w="8228" h="5901" extrusionOk="0">
                  <a:moveTo>
                    <a:pt x="1854" y="1"/>
                  </a:moveTo>
                  <a:cubicBezTo>
                    <a:pt x="813" y="1"/>
                    <a:pt x="0" y="814"/>
                    <a:pt x="0" y="1854"/>
                  </a:cubicBezTo>
                  <a:lnTo>
                    <a:pt x="0" y="3122"/>
                  </a:lnTo>
                  <a:cubicBezTo>
                    <a:pt x="0" y="4163"/>
                    <a:pt x="813" y="4976"/>
                    <a:pt x="1854" y="4976"/>
                  </a:cubicBezTo>
                  <a:lnTo>
                    <a:pt x="6277" y="4976"/>
                  </a:lnTo>
                  <a:lnTo>
                    <a:pt x="7772" y="5854"/>
                  </a:lnTo>
                  <a:cubicBezTo>
                    <a:pt x="7820" y="5886"/>
                    <a:pt x="7872" y="5900"/>
                    <a:pt x="7923" y="5900"/>
                  </a:cubicBezTo>
                  <a:cubicBezTo>
                    <a:pt x="8080" y="5900"/>
                    <a:pt x="8228" y="5766"/>
                    <a:pt x="8228" y="5594"/>
                  </a:cubicBezTo>
                  <a:lnTo>
                    <a:pt x="8228" y="1854"/>
                  </a:lnTo>
                  <a:cubicBezTo>
                    <a:pt x="8228" y="814"/>
                    <a:pt x="7415" y="1"/>
                    <a:pt x="6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4"/>
            <p:cNvSpPr/>
            <p:nvPr/>
          </p:nvSpPr>
          <p:spPr>
            <a:xfrm>
              <a:off x="10102150" y="3576550"/>
              <a:ext cx="116275" cy="124425"/>
            </a:xfrm>
            <a:custGeom>
              <a:avLst/>
              <a:gdLst/>
              <a:ahLst/>
              <a:cxnLst/>
              <a:rect l="l" t="t" r="r" b="b"/>
              <a:pathLst>
                <a:path w="4651" h="4977" extrusionOk="0">
                  <a:moveTo>
                    <a:pt x="1854" y="1"/>
                  </a:moveTo>
                  <a:cubicBezTo>
                    <a:pt x="813" y="1"/>
                    <a:pt x="0" y="814"/>
                    <a:pt x="0" y="1854"/>
                  </a:cubicBezTo>
                  <a:lnTo>
                    <a:pt x="0" y="3122"/>
                  </a:lnTo>
                  <a:cubicBezTo>
                    <a:pt x="0" y="4131"/>
                    <a:pt x="813" y="4976"/>
                    <a:pt x="1854" y="4976"/>
                  </a:cubicBezTo>
                  <a:lnTo>
                    <a:pt x="4651" y="4976"/>
                  </a:lnTo>
                  <a:cubicBezTo>
                    <a:pt x="3642" y="4976"/>
                    <a:pt x="2797" y="4163"/>
                    <a:pt x="2797" y="3122"/>
                  </a:cubicBezTo>
                  <a:lnTo>
                    <a:pt x="2797" y="1854"/>
                  </a:lnTo>
                  <a:cubicBezTo>
                    <a:pt x="2797" y="814"/>
                    <a:pt x="3642" y="1"/>
                    <a:pt x="465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4"/>
            <p:cNvSpPr/>
            <p:nvPr/>
          </p:nvSpPr>
          <p:spPr>
            <a:xfrm>
              <a:off x="10094825" y="3569225"/>
              <a:ext cx="381325" cy="318725"/>
            </a:xfrm>
            <a:custGeom>
              <a:avLst/>
              <a:gdLst/>
              <a:ahLst/>
              <a:cxnLst/>
              <a:rect l="l" t="t" r="r" b="b"/>
              <a:pathLst>
                <a:path w="15253" h="12749" extrusionOk="0">
                  <a:moveTo>
                    <a:pt x="6700" y="651"/>
                  </a:moveTo>
                  <a:cubicBezTo>
                    <a:pt x="7513" y="651"/>
                    <a:pt x="8196" y="1302"/>
                    <a:pt x="8196" y="2115"/>
                  </a:cubicBezTo>
                  <a:lnTo>
                    <a:pt x="8196" y="5822"/>
                  </a:lnTo>
                  <a:lnTo>
                    <a:pt x="6732" y="4976"/>
                  </a:lnTo>
                  <a:cubicBezTo>
                    <a:pt x="6700" y="4944"/>
                    <a:pt x="6635" y="4911"/>
                    <a:pt x="6570" y="4911"/>
                  </a:cubicBezTo>
                  <a:lnTo>
                    <a:pt x="5561" y="4911"/>
                  </a:lnTo>
                  <a:cubicBezTo>
                    <a:pt x="5366" y="4911"/>
                    <a:pt x="5236" y="5074"/>
                    <a:pt x="5236" y="5237"/>
                  </a:cubicBezTo>
                  <a:cubicBezTo>
                    <a:pt x="5236" y="5432"/>
                    <a:pt x="5366" y="5562"/>
                    <a:pt x="5561" y="5562"/>
                  </a:cubicBezTo>
                  <a:lnTo>
                    <a:pt x="6472" y="5562"/>
                  </a:lnTo>
                  <a:lnTo>
                    <a:pt x="8358" y="6667"/>
                  </a:lnTo>
                  <a:cubicBezTo>
                    <a:pt x="8391" y="6732"/>
                    <a:pt x="8456" y="6732"/>
                    <a:pt x="8521" y="6732"/>
                  </a:cubicBezTo>
                  <a:cubicBezTo>
                    <a:pt x="8586" y="6732"/>
                    <a:pt x="8618" y="6700"/>
                    <a:pt x="8683" y="6667"/>
                  </a:cubicBezTo>
                  <a:cubicBezTo>
                    <a:pt x="8781" y="6635"/>
                    <a:pt x="8846" y="6505"/>
                    <a:pt x="8846" y="6375"/>
                  </a:cubicBezTo>
                  <a:lnTo>
                    <a:pt x="8846" y="3188"/>
                  </a:lnTo>
                  <a:lnTo>
                    <a:pt x="12195" y="3188"/>
                  </a:lnTo>
                  <a:cubicBezTo>
                    <a:pt x="13529" y="3188"/>
                    <a:pt x="14602" y="4261"/>
                    <a:pt x="14602" y="5594"/>
                  </a:cubicBezTo>
                  <a:lnTo>
                    <a:pt x="14602" y="7513"/>
                  </a:lnTo>
                  <a:cubicBezTo>
                    <a:pt x="14602" y="8846"/>
                    <a:pt x="13529" y="9919"/>
                    <a:pt x="12228" y="9919"/>
                  </a:cubicBezTo>
                  <a:lnTo>
                    <a:pt x="5561" y="9919"/>
                  </a:lnTo>
                  <a:cubicBezTo>
                    <a:pt x="5496" y="9919"/>
                    <a:pt x="5431" y="9952"/>
                    <a:pt x="5366" y="9984"/>
                  </a:cubicBezTo>
                  <a:lnTo>
                    <a:pt x="2992" y="11773"/>
                  </a:lnTo>
                  <a:lnTo>
                    <a:pt x="2992" y="5594"/>
                  </a:lnTo>
                  <a:lnTo>
                    <a:pt x="2992" y="5562"/>
                  </a:lnTo>
                  <a:lnTo>
                    <a:pt x="3415" y="5562"/>
                  </a:lnTo>
                  <a:cubicBezTo>
                    <a:pt x="3610" y="5562"/>
                    <a:pt x="3740" y="5432"/>
                    <a:pt x="3740" y="5237"/>
                  </a:cubicBezTo>
                  <a:cubicBezTo>
                    <a:pt x="3740" y="5041"/>
                    <a:pt x="3610" y="4911"/>
                    <a:pt x="3415" y="4911"/>
                  </a:cubicBezTo>
                  <a:lnTo>
                    <a:pt x="2147" y="4911"/>
                  </a:lnTo>
                  <a:cubicBezTo>
                    <a:pt x="1301" y="4911"/>
                    <a:pt x="651" y="4228"/>
                    <a:pt x="651" y="3415"/>
                  </a:cubicBezTo>
                  <a:lnTo>
                    <a:pt x="651" y="2115"/>
                  </a:lnTo>
                  <a:cubicBezTo>
                    <a:pt x="651" y="1302"/>
                    <a:pt x="1301" y="651"/>
                    <a:pt x="2147" y="651"/>
                  </a:cubicBezTo>
                  <a:close/>
                  <a:moveTo>
                    <a:pt x="2147" y="1"/>
                  </a:moveTo>
                  <a:cubicBezTo>
                    <a:pt x="944" y="1"/>
                    <a:pt x="1" y="944"/>
                    <a:pt x="1" y="2147"/>
                  </a:cubicBezTo>
                  <a:lnTo>
                    <a:pt x="1" y="3415"/>
                  </a:lnTo>
                  <a:cubicBezTo>
                    <a:pt x="1" y="4619"/>
                    <a:pt x="944" y="5562"/>
                    <a:pt x="2147" y="5562"/>
                  </a:cubicBezTo>
                  <a:lnTo>
                    <a:pt x="2342" y="5562"/>
                  </a:lnTo>
                  <a:lnTo>
                    <a:pt x="2342" y="5594"/>
                  </a:lnTo>
                  <a:lnTo>
                    <a:pt x="2342" y="12423"/>
                  </a:lnTo>
                  <a:cubicBezTo>
                    <a:pt x="2342" y="12553"/>
                    <a:pt x="2407" y="12684"/>
                    <a:pt x="2537" y="12716"/>
                  </a:cubicBezTo>
                  <a:cubicBezTo>
                    <a:pt x="2570" y="12749"/>
                    <a:pt x="2635" y="12749"/>
                    <a:pt x="2667" y="12749"/>
                  </a:cubicBezTo>
                  <a:cubicBezTo>
                    <a:pt x="2732" y="12749"/>
                    <a:pt x="2797" y="12749"/>
                    <a:pt x="2862" y="12684"/>
                  </a:cubicBezTo>
                  <a:lnTo>
                    <a:pt x="5692" y="10570"/>
                  </a:lnTo>
                  <a:lnTo>
                    <a:pt x="12228" y="10570"/>
                  </a:lnTo>
                  <a:cubicBezTo>
                    <a:pt x="13886" y="10570"/>
                    <a:pt x="15252" y="9204"/>
                    <a:pt x="15252" y="7513"/>
                  </a:cubicBezTo>
                  <a:lnTo>
                    <a:pt x="15252" y="5562"/>
                  </a:lnTo>
                  <a:cubicBezTo>
                    <a:pt x="15252" y="3903"/>
                    <a:pt x="13886" y="2537"/>
                    <a:pt x="12228" y="2537"/>
                  </a:cubicBezTo>
                  <a:lnTo>
                    <a:pt x="8846" y="2537"/>
                  </a:lnTo>
                  <a:lnTo>
                    <a:pt x="8846" y="2147"/>
                  </a:lnTo>
                  <a:cubicBezTo>
                    <a:pt x="8846" y="944"/>
                    <a:pt x="7870" y="1"/>
                    <a:pt x="6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4"/>
            <p:cNvSpPr/>
            <p:nvPr/>
          </p:nvSpPr>
          <p:spPr>
            <a:xfrm>
              <a:off x="10338725" y="3504200"/>
              <a:ext cx="226025" cy="116275"/>
            </a:xfrm>
            <a:custGeom>
              <a:avLst/>
              <a:gdLst/>
              <a:ahLst/>
              <a:cxnLst/>
              <a:rect l="l" t="t" r="r" b="b"/>
              <a:pathLst>
                <a:path w="9041" h="4651" extrusionOk="0">
                  <a:moveTo>
                    <a:pt x="7480" y="651"/>
                  </a:moveTo>
                  <a:cubicBezTo>
                    <a:pt x="7968" y="651"/>
                    <a:pt x="8391" y="1041"/>
                    <a:pt x="8391" y="1529"/>
                  </a:cubicBezTo>
                  <a:cubicBezTo>
                    <a:pt x="8391" y="2049"/>
                    <a:pt x="7968" y="2439"/>
                    <a:pt x="7480" y="2439"/>
                  </a:cubicBezTo>
                  <a:lnTo>
                    <a:pt x="7415" y="2439"/>
                  </a:lnTo>
                  <a:cubicBezTo>
                    <a:pt x="7252" y="2439"/>
                    <a:pt x="7155" y="2504"/>
                    <a:pt x="7090" y="2634"/>
                  </a:cubicBezTo>
                  <a:lnTo>
                    <a:pt x="6797" y="3447"/>
                  </a:lnTo>
                  <a:lnTo>
                    <a:pt x="6472" y="2634"/>
                  </a:lnTo>
                  <a:cubicBezTo>
                    <a:pt x="6439" y="2504"/>
                    <a:pt x="6309" y="2439"/>
                    <a:pt x="6179" y="2439"/>
                  </a:cubicBezTo>
                  <a:lnTo>
                    <a:pt x="1529" y="2439"/>
                  </a:lnTo>
                  <a:cubicBezTo>
                    <a:pt x="1041" y="2439"/>
                    <a:pt x="651" y="2017"/>
                    <a:pt x="651" y="1529"/>
                  </a:cubicBezTo>
                  <a:cubicBezTo>
                    <a:pt x="651" y="1041"/>
                    <a:pt x="1041" y="651"/>
                    <a:pt x="1529" y="651"/>
                  </a:cubicBezTo>
                  <a:close/>
                  <a:moveTo>
                    <a:pt x="1561" y="0"/>
                  </a:moveTo>
                  <a:cubicBezTo>
                    <a:pt x="683" y="0"/>
                    <a:pt x="0" y="683"/>
                    <a:pt x="0" y="1529"/>
                  </a:cubicBezTo>
                  <a:cubicBezTo>
                    <a:pt x="0" y="2407"/>
                    <a:pt x="683" y="3090"/>
                    <a:pt x="1561" y="3090"/>
                  </a:cubicBezTo>
                  <a:lnTo>
                    <a:pt x="5952" y="3090"/>
                  </a:lnTo>
                  <a:lnTo>
                    <a:pt x="6472" y="4456"/>
                  </a:lnTo>
                  <a:cubicBezTo>
                    <a:pt x="6537" y="4586"/>
                    <a:pt x="6667" y="4651"/>
                    <a:pt x="6797" y="4651"/>
                  </a:cubicBezTo>
                  <a:cubicBezTo>
                    <a:pt x="6927" y="4651"/>
                    <a:pt x="7057" y="4586"/>
                    <a:pt x="7090" y="4456"/>
                  </a:cubicBezTo>
                  <a:lnTo>
                    <a:pt x="7643" y="3090"/>
                  </a:lnTo>
                  <a:cubicBezTo>
                    <a:pt x="8423" y="3025"/>
                    <a:pt x="9041" y="2342"/>
                    <a:pt x="9041" y="1529"/>
                  </a:cubicBezTo>
                  <a:cubicBezTo>
                    <a:pt x="9041" y="683"/>
                    <a:pt x="8358" y="0"/>
                    <a:pt x="7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4"/>
            <p:cNvSpPr/>
            <p:nvPr/>
          </p:nvSpPr>
          <p:spPr>
            <a:xfrm>
              <a:off x="10007025" y="3931825"/>
              <a:ext cx="191075" cy="104100"/>
            </a:xfrm>
            <a:custGeom>
              <a:avLst/>
              <a:gdLst/>
              <a:ahLst/>
              <a:cxnLst/>
              <a:rect l="l" t="t" r="r" b="b"/>
              <a:pathLst>
                <a:path w="7643" h="4164" extrusionOk="0">
                  <a:moveTo>
                    <a:pt x="6049" y="651"/>
                  </a:moveTo>
                  <a:cubicBezTo>
                    <a:pt x="6537" y="651"/>
                    <a:pt x="6960" y="1074"/>
                    <a:pt x="6960" y="1594"/>
                  </a:cubicBezTo>
                  <a:cubicBezTo>
                    <a:pt x="6960" y="2114"/>
                    <a:pt x="6537" y="2537"/>
                    <a:pt x="6049" y="2537"/>
                  </a:cubicBezTo>
                  <a:lnTo>
                    <a:pt x="2700" y="2537"/>
                  </a:lnTo>
                  <a:cubicBezTo>
                    <a:pt x="2570" y="2537"/>
                    <a:pt x="2472" y="2602"/>
                    <a:pt x="2407" y="2732"/>
                  </a:cubicBezTo>
                  <a:lnTo>
                    <a:pt x="2277" y="3057"/>
                  </a:lnTo>
                  <a:lnTo>
                    <a:pt x="2114" y="2732"/>
                  </a:lnTo>
                  <a:cubicBezTo>
                    <a:pt x="2049" y="2602"/>
                    <a:pt x="1919" y="2537"/>
                    <a:pt x="1822" y="2537"/>
                  </a:cubicBezTo>
                  <a:lnTo>
                    <a:pt x="1561" y="2537"/>
                  </a:lnTo>
                  <a:cubicBezTo>
                    <a:pt x="1074" y="2537"/>
                    <a:pt x="651" y="2114"/>
                    <a:pt x="651" y="1594"/>
                  </a:cubicBezTo>
                  <a:cubicBezTo>
                    <a:pt x="651" y="1074"/>
                    <a:pt x="1074" y="651"/>
                    <a:pt x="1561" y="651"/>
                  </a:cubicBezTo>
                  <a:close/>
                  <a:moveTo>
                    <a:pt x="1594" y="1"/>
                  </a:moveTo>
                  <a:cubicBezTo>
                    <a:pt x="716" y="1"/>
                    <a:pt x="0" y="716"/>
                    <a:pt x="0" y="1594"/>
                  </a:cubicBezTo>
                  <a:cubicBezTo>
                    <a:pt x="0" y="2472"/>
                    <a:pt x="716" y="3188"/>
                    <a:pt x="1594" y="3188"/>
                  </a:cubicBezTo>
                  <a:lnTo>
                    <a:pt x="1984" y="3968"/>
                  </a:lnTo>
                  <a:cubicBezTo>
                    <a:pt x="2049" y="4098"/>
                    <a:pt x="2147" y="4163"/>
                    <a:pt x="2277" y="4163"/>
                  </a:cubicBezTo>
                  <a:cubicBezTo>
                    <a:pt x="2407" y="4163"/>
                    <a:pt x="2504" y="4066"/>
                    <a:pt x="2570" y="3968"/>
                  </a:cubicBezTo>
                  <a:lnTo>
                    <a:pt x="2927" y="3188"/>
                  </a:lnTo>
                  <a:lnTo>
                    <a:pt x="6017" y="3188"/>
                  </a:lnTo>
                  <a:cubicBezTo>
                    <a:pt x="6895" y="3188"/>
                    <a:pt x="7610" y="2472"/>
                    <a:pt x="7610" y="1594"/>
                  </a:cubicBezTo>
                  <a:cubicBezTo>
                    <a:pt x="7643" y="716"/>
                    <a:pt x="6927" y="1"/>
                    <a:pt x="6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4"/>
            <p:cNvSpPr/>
            <p:nvPr/>
          </p:nvSpPr>
          <p:spPr>
            <a:xfrm>
              <a:off x="10325725" y="3879800"/>
              <a:ext cx="192700" cy="105700"/>
            </a:xfrm>
            <a:custGeom>
              <a:avLst/>
              <a:gdLst/>
              <a:ahLst/>
              <a:cxnLst/>
              <a:rect l="l" t="t" r="r" b="b"/>
              <a:pathLst>
                <a:path w="7708" h="4228" extrusionOk="0">
                  <a:moveTo>
                    <a:pt x="1659" y="0"/>
                  </a:moveTo>
                  <a:cubicBezTo>
                    <a:pt x="781" y="0"/>
                    <a:pt x="65" y="683"/>
                    <a:pt x="33" y="1561"/>
                  </a:cubicBezTo>
                  <a:cubicBezTo>
                    <a:pt x="0" y="2439"/>
                    <a:pt x="748" y="3187"/>
                    <a:pt x="1626" y="3187"/>
                  </a:cubicBezTo>
                  <a:lnTo>
                    <a:pt x="4846" y="3187"/>
                  </a:lnTo>
                  <a:lnTo>
                    <a:pt x="5268" y="4065"/>
                  </a:lnTo>
                  <a:cubicBezTo>
                    <a:pt x="5301" y="4163"/>
                    <a:pt x="5431" y="4228"/>
                    <a:pt x="5561" y="4228"/>
                  </a:cubicBezTo>
                  <a:cubicBezTo>
                    <a:pt x="5691" y="4228"/>
                    <a:pt x="5789" y="4163"/>
                    <a:pt x="5854" y="4033"/>
                  </a:cubicBezTo>
                  <a:lnTo>
                    <a:pt x="6244" y="3187"/>
                  </a:lnTo>
                  <a:cubicBezTo>
                    <a:pt x="7024" y="3090"/>
                    <a:pt x="7675" y="2439"/>
                    <a:pt x="7675" y="1626"/>
                  </a:cubicBezTo>
                  <a:cubicBezTo>
                    <a:pt x="7707" y="716"/>
                    <a:pt x="6959" y="0"/>
                    <a:pt x="6049" y="0"/>
                  </a:cubicBezTo>
                  <a:lnTo>
                    <a:pt x="5333" y="0"/>
                  </a:lnTo>
                  <a:cubicBezTo>
                    <a:pt x="5138" y="0"/>
                    <a:pt x="5008" y="130"/>
                    <a:pt x="5008" y="326"/>
                  </a:cubicBezTo>
                  <a:cubicBezTo>
                    <a:pt x="5008" y="488"/>
                    <a:pt x="5138" y="651"/>
                    <a:pt x="5333" y="651"/>
                  </a:cubicBezTo>
                  <a:lnTo>
                    <a:pt x="6049" y="651"/>
                  </a:lnTo>
                  <a:cubicBezTo>
                    <a:pt x="6569" y="651"/>
                    <a:pt x="6992" y="1041"/>
                    <a:pt x="7024" y="1561"/>
                  </a:cubicBezTo>
                  <a:cubicBezTo>
                    <a:pt x="7024" y="2082"/>
                    <a:pt x="6602" y="2537"/>
                    <a:pt x="6081" y="2537"/>
                  </a:cubicBezTo>
                  <a:lnTo>
                    <a:pt x="6016" y="2537"/>
                  </a:lnTo>
                  <a:cubicBezTo>
                    <a:pt x="5886" y="2537"/>
                    <a:pt x="5789" y="2602"/>
                    <a:pt x="5724" y="2732"/>
                  </a:cubicBezTo>
                  <a:lnTo>
                    <a:pt x="5529" y="3122"/>
                  </a:lnTo>
                  <a:lnTo>
                    <a:pt x="5333" y="2699"/>
                  </a:lnTo>
                  <a:cubicBezTo>
                    <a:pt x="5301" y="2602"/>
                    <a:pt x="5171" y="2537"/>
                    <a:pt x="5041" y="2537"/>
                  </a:cubicBezTo>
                  <a:lnTo>
                    <a:pt x="1659" y="2537"/>
                  </a:lnTo>
                  <a:cubicBezTo>
                    <a:pt x="1138" y="2537"/>
                    <a:pt x="716" y="2147"/>
                    <a:pt x="683" y="1626"/>
                  </a:cubicBezTo>
                  <a:cubicBezTo>
                    <a:pt x="683" y="1106"/>
                    <a:pt x="1106" y="651"/>
                    <a:pt x="1626" y="651"/>
                  </a:cubicBezTo>
                  <a:lnTo>
                    <a:pt x="3187" y="651"/>
                  </a:lnTo>
                  <a:cubicBezTo>
                    <a:pt x="3382" y="651"/>
                    <a:pt x="3545" y="521"/>
                    <a:pt x="3545" y="326"/>
                  </a:cubicBezTo>
                  <a:cubicBezTo>
                    <a:pt x="3545" y="130"/>
                    <a:pt x="3382" y="0"/>
                    <a:pt x="3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4"/>
            <p:cNvSpPr/>
            <p:nvPr/>
          </p:nvSpPr>
          <p:spPr>
            <a:xfrm>
              <a:off x="10007025" y="3498500"/>
              <a:ext cx="108975" cy="85400"/>
            </a:xfrm>
            <a:custGeom>
              <a:avLst/>
              <a:gdLst/>
              <a:ahLst/>
              <a:cxnLst/>
              <a:rect l="l" t="t" r="r" b="b"/>
              <a:pathLst>
                <a:path w="4359" h="3416" extrusionOk="0">
                  <a:moveTo>
                    <a:pt x="3090" y="651"/>
                  </a:moveTo>
                  <a:cubicBezTo>
                    <a:pt x="3415" y="651"/>
                    <a:pt x="3708" y="911"/>
                    <a:pt x="3708" y="1269"/>
                  </a:cubicBezTo>
                  <a:cubicBezTo>
                    <a:pt x="3708" y="1594"/>
                    <a:pt x="3415" y="1887"/>
                    <a:pt x="3090" y="1887"/>
                  </a:cubicBezTo>
                  <a:lnTo>
                    <a:pt x="2049" y="1887"/>
                  </a:lnTo>
                  <a:cubicBezTo>
                    <a:pt x="1919" y="1887"/>
                    <a:pt x="1822" y="1952"/>
                    <a:pt x="1757" y="2082"/>
                  </a:cubicBezTo>
                  <a:lnTo>
                    <a:pt x="1691" y="2179"/>
                  </a:lnTo>
                  <a:lnTo>
                    <a:pt x="1659" y="2114"/>
                  </a:lnTo>
                  <a:cubicBezTo>
                    <a:pt x="1626" y="1952"/>
                    <a:pt x="1496" y="1887"/>
                    <a:pt x="1366" y="1887"/>
                  </a:cubicBezTo>
                  <a:lnTo>
                    <a:pt x="1269" y="1887"/>
                  </a:lnTo>
                  <a:cubicBezTo>
                    <a:pt x="911" y="1887"/>
                    <a:pt x="651" y="1594"/>
                    <a:pt x="651" y="1269"/>
                  </a:cubicBezTo>
                  <a:cubicBezTo>
                    <a:pt x="651" y="944"/>
                    <a:pt x="911" y="651"/>
                    <a:pt x="1269" y="651"/>
                  </a:cubicBezTo>
                  <a:close/>
                  <a:moveTo>
                    <a:pt x="1269" y="1"/>
                  </a:moveTo>
                  <a:cubicBezTo>
                    <a:pt x="553" y="1"/>
                    <a:pt x="0" y="554"/>
                    <a:pt x="0" y="1269"/>
                  </a:cubicBezTo>
                  <a:cubicBezTo>
                    <a:pt x="0" y="1919"/>
                    <a:pt x="488" y="2472"/>
                    <a:pt x="1139" y="2537"/>
                  </a:cubicBezTo>
                  <a:lnTo>
                    <a:pt x="1366" y="3188"/>
                  </a:lnTo>
                  <a:cubicBezTo>
                    <a:pt x="1399" y="3318"/>
                    <a:pt x="1529" y="3415"/>
                    <a:pt x="1659" y="3415"/>
                  </a:cubicBezTo>
                  <a:cubicBezTo>
                    <a:pt x="1789" y="3415"/>
                    <a:pt x="1919" y="3318"/>
                    <a:pt x="1984" y="3220"/>
                  </a:cubicBezTo>
                  <a:lnTo>
                    <a:pt x="2277" y="2537"/>
                  </a:lnTo>
                  <a:lnTo>
                    <a:pt x="3090" y="2537"/>
                  </a:lnTo>
                  <a:cubicBezTo>
                    <a:pt x="3805" y="2537"/>
                    <a:pt x="4358" y="1952"/>
                    <a:pt x="4358" y="1269"/>
                  </a:cubicBezTo>
                  <a:cubicBezTo>
                    <a:pt x="4358" y="554"/>
                    <a:pt x="3805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44"/>
          <p:cNvGrpSpPr/>
          <p:nvPr/>
        </p:nvGrpSpPr>
        <p:grpSpPr>
          <a:xfrm>
            <a:off x="335280" y="1539150"/>
            <a:ext cx="3969193" cy="2963258"/>
            <a:chOff x="457200" y="1615350"/>
            <a:chExt cx="3969193" cy="2963258"/>
          </a:xfrm>
        </p:grpSpPr>
        <p:sp>
          <p:nvSpPr>
            <p:cNvPr id="3369" name="Google Shape;3369;p44"/>
            <p:cNvSpPr/>
            <p:nvPr/>
          </p:nvSpPr>
          <p:spPr>
            <a:xfrm>
              <a:off x="457200" y="1901630"/>
              <a:ext cx="3969193" cy="2241873"/>
            </a:xfrm>
            <a:custGeom>
              <a:avLst/>
              <a:gdLst/>
              <a:ahLst/>
              <a:cxnLst/>
              <a:rect l="l" t="t" r="r" b="b"/>
              <a:pathLst>
                <a:path w="109722" h="61973" extrusionOk="0">
                  <a:moveTo>
                    <a:pt x="39817" y="0"/>
                  </a:moveTo>
                  <a:cubicBezTo>
                    <a:pt x="36355" y="0"/>
                    <a:pt x="32900" y="1025"/>
                    <a:pt x="29853" y="3078"/>
                  </a:cubicBezTo>
                  <a:cubicBezTo>
                    <a:pt x="24455" y="6720"/>
                    <a:pt x="17463" y="11403"/>
                    <a:pt x="10667" y="15988"/>
                  </a:cubicBezTo>
                  <a:cubicBezTo>
                    <a:pt x="0" y="23207"/>
                    <a:pt x="1204" y="40670"/>
                    <a:pt x="12715" y="46231"/>
                  </a:cubicBezTo>
                  <a:lnTo>
                    <a:pt x="31707" y="55402"/>
                  </a:lnTo>
                  <a:cubicBezTo>
                    <a:pt x="40686" y="59758"/>
                    <a:pt x="50318" y="61972"/>
                    <a:pt x="59991" y="61972"/>
                  </a:cubicBezTo>
                  <a:cubicBezTo>
                    <a:pt x="64471" y="61972"/>
                    <a:pt x="68960" y="61497"/>
                    <a:pt x="73397" y="60540"/>
                  </a:cubicBezTo>
                  <a:lnTo>
                    <a:pt x="93722" y="56182"/>
                  </a:lnTo>
                  <a:cubicBezTo>
                    <a:pt x="104128" y="53938"/>
                    <a:pt x="109722" y="41483"/>
                    <a:pt x="105039" y="30979"/>
                  </a:cubicBezTo>
                  <a:lnTo>
                    <a:pt x="101429" y="22817"/>
                  </a:lnTo>
                  <a:cubicBezTo>
                    <a:pt x="98086" y="15309"/>
                    <a:pt x="91204" y="10843"/>
                    <a:pt x="83996" y="10843"/>
                  </a:cubicBezTo>
                  <a:cubicBezTo>
                    <a:pt x="81807" y="10843"/>
                    <a:pt x="79588" y="11255"/>
                    <a:pt x="77430" y="12118"/>
                  </a:cubicBezTo>
                  <a:cubicBezTo>
                    <a:pt x="75310" y="12969"/>
                    <a:pt x="73091" y="13388"/>
                    <a:pt x="70876" y="13388"/>
                  </a:cubicBezTo>
                  <a:cubicBezTo>
                    <a:pt x="67415" y="13388"/>
                    <a:pt x="63963" y="12365"/>
                    <a:pt x="60910" y="10362"/>
                  </a:cubicBezTo>
                  <a:lnTo>
                    <a:pt x="49788" y="3045"/>
                  </a:lnTo>
                  <a:cubicBezTo>
                    <a:pt x="46721" y="1017"/>
                    <a:pt x="43265" y="0"/>
                    <a:pt x="39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4"/>
            <p:cNvSpPr/>
            <p:nvPr/>
          </p:nvSpPr>
          <p:spPr>
            <a:xfrm>
              <a:off x="574837" y="4347992"/>
              <a:ext cx="3729208" cy="230616"/>
            </a:xfrm>
            <a:custGeom>
              <a:avLst/>
              <a:gdLst/>
              <a:ahLst/>
              <a:cxnLst/>
              <a:rect l="l" t="t" r="r" b="b"/>
              <a:pathLst>
                <a:path w="103088" h="6375" extrusionOk="0">
                  <a:moveTo>
                    <a:pt x="51544" y="1"/>
                  </a:moveTo>
                  <a:cubicBezTo>
                    <a:pt x="23057" y="1"/>
                    <a:pt x="0" y="1432"/>
                    <a:pt x="0" y="3188"/>
                  </a:cubicBezTo>
                  <a:cubicBezTo>
                    <a:pt x="0" y="4944"/>
                    <a:pt x="23057" y="6375"/>
                    <a:pt x="51544" y="6375"/>
                  </a:cubicBezTo>
                  <a:cubicBezTo>
                    <a:pt x="80031" y="6375"/>
                    <a:pt x="103087" y="4944"/>
                    <a:pt x="103087" y="3188"/>
                  </a:cubicBezTo>
                  <a:cubicBezTo>
                    <a:pt x="103087" y="1432"/>
                    <a:pt x="80031" y="1"/>
                    <a:pt x="5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4"/>
            <p:cNvSpPr/>
            <p:nvPr/>
          </p:nvSpPr>
          <p:spPr>
            <a:xfrm>
              <a:off x="1817046" y="2593490"/>
              <a:ext cx="1190555" cy="1341731"/>
            </a:xfrm>
            <a:custGeom>
              <a:avLst/>
              <a:gdLst/>
              <a:ahLst/>
              <a:cxnLst/>
              <a:rect l="l" t="t" r="r" b="b"/>
              <a:pathLst>
                <a:path w="32911" h="37090" extrusionOk="0">
                  <a:moveTo>
                    <a:pt x="11187" y="0"/>
                  </a:moveTo>
                  <a:cubicBezTo>
                    <a:pt x="10931" y="0"/>
                    <a:pt x="10660" y="27"/>
                    <a:pt x="10375" y="81"/>
                  </a:cubicBezTo>
                  <a:cubicBezTo>
                    <a:pt x="1" y="2033"/>
                    <a:pt x="5594" y="36211"/>
                    <a:pt x="5594" y="36211"/>
                  </a:cubicBezTo>
                  <a:cubicBezTo>
                    <a:pt x="10598" y="36962"/>
                    <a:pt x="13588" y="37090"/>
                    <a:pt x="15042" y="37090"/>
                  </a:cubicBezTo>
                  <a:cubicBezTo>
                    <a:pt x="15789" y="37090"/>
                    <a:pt x="16131" y="37056"/>
                    <a:pt x="16131" y="37056"/>
                  </a:cubicBezTo>
                  <a:cubicBezTo>
                    <a:pt x="16131" y="37056"/>
                    <a:pt x="32911" y="15431"/>
                    <a:pt x="26439" y="13805"/>
                  </a:cubicBezTo>
                  <a:cubicBezTo>
                    <a:pt x="26261" y="13759"/>
                    <a:pt x="26078" y="13737"/>
                    <a:pt x="25891" y="13737"/>
                  </a:cubicBezTo>
                  <a:cubicBezTo>
                    <a:pt x="20349" y="13737"/>
                    <a:pt x="11220" y="33121"/>
                    <a:pt x="11220" y="33121"/>
                  </a:cubicBezTo>
                  <a:cubicBezTo>
                    <a:pt x="11220" y="33121"/>
                    <a:pt x="20231" y="0"/>
                    <a:pt x="1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4"/>
            <p:cNvSpPr/>
            <p:nvPr/>
          </p:nvSpPr>
          <p:spPr>
            <a:xfrm>
              <a:off x="1817046" y="2593490"/>
              <a:ext cx="1190555" cy="1341731"/>
            </a:xfrm>
            <a:custGeom>
              <a:avLst/>
              <a:gdLst/>
              <a:ahLst/>
              <a:cxnLst/>
              <a:rect l="l" t="t" r="r" b="b"/>
              <a:pathLst>
                <a:path w="32911" h="37090" extrusionOk="0">
                  <a:moveTo>
                    <a:pt x="11187" y="0"/>
                  </a:moveTo>
                  <a:cubicBezTo>
                    <a:pt x="10931" y="0"/>
                    <a:pt x="10660" y="27"/>
                    <a:pt x="10375" y="81"/>
                  </a:cubicBezTo>
                  <a:cubicBezTo>
                    <a:pt x="1" y="2033"/>
                    <a:pt x="5594" y="36211"/>
                    <a:pt x="5594" y="36211"/>
                  </a:cubicBezTo>
                  <a:cubicBezTo>
                    <a:pt x="10598" y="36962"/>
                    <a:pt x="13588" y="37090"/>
                    <a:pt x="15042" y="37090"/>
                  </a:cubicBezTo>
                  <a:cubicBezTo>
                    <a:pt x="15789" y="37090"/>
                    <a:pt x="16131" y="37056"/>
                    <a:pt x="16131" y="37056"/>
                  </a:cubicBezTo>
                  <a:cubicBezTo>
                    <a:pt x="16131" y="37056"/>
                    <a:pt x="32911" y="15431"/>
                    <a:pt x="26439" y="13805"/>
                  </a:cubicBezTo>
                  <a:cubicBezTo>
                    <a:pt x="26261" y="13759"/>
                    <a:pt x="26078" y="13737"/>
                    <a:pt x="25891" y="13737"/>
                  </a:cubicBezTo>
                  <a:cubicBezTo>
                    <a:pt x="20349" y="13737"/>
                    <a:pt x="11220" y="33121"/>
                    <a:pt x="11220" y="33121"/>
                  </a:cubicBezTo>
                  <a:cubicBezTo>
                    <a:pt x="11220" y="33121"/>
                    <a:pt x="20231" y="0"/>
                    <a:pt x="11187" y="0"/>
                  </a:cubicBezTo>
                  <a:close/>
                </a:path>
              </a:pathLst>
            </a:custGeom>
            <a:solidFill>
              <a:srgbClr val="000000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4"/>
            <p:cNvSpPr/>
            <p:nvPr/>
          </p:nvSpPr>
          <p:spPr>
            <a:xfrm>
              <a:off x="2088820" y="2822289"/>
              <a:ext cx="625864" cy="1130541"/>
            </a:xfrm>
            <a:custGeom>
              <a:avLst/>
              <a:gdLst/>
              <a:ahLst/>
              <a:cxnLst/>
              <a:rect l="l" t="t" r="r" b="b"/>
              <a:pathLst>
                <a:path w="17301" h="31252" fill="none" extrusionOk="0">
                  <a:moveTo>
                    <a:pt x="1886" y="0"/>
                  </a:moveTo>
                  <a:lnTo>
                    <a:pt x="0" y="30536"/>
                  </a:lnTo>
                  <a:lnTo>
                    <a:pt x="5203" y="31251"/>
                  </a:lnTo>
                  <a:lnTo>
                    <a:pt x="17300" y="11057"/>
                  </a:ln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4"/>
            <p:cNvSpPr/>
            <p:nvPr/>
          </p:nvSpPr>
          <p:spPr>
            <a:xfrm>
              <a:off x="1979394" y="3861961"/>
              <a:ext cx="563534" cy="483732"/>
            </a:xfrm>
            <a:custGeom>
              <a:avLst/>
              <a:gdLst/>
              <a:ahLst/>
              <a:cxnLst/>
              <a:rect l="l" t="t" r="r" b="b"/>
              <a:pathLst>
                <a:path w="15578" h="13372" extrusionOk="0">
                  <a:moveTo>
                    <a:pt x="141" y="0"/>
                  </a:moveTo>
                  <a:cubicBezTo>
                    <a:pt x="68" y="0"/>
                    <a:pt x="20" y="2"/>
                    <a:pt x="1" y="6"/>
                  </a:cubicBezTo>
                  <a:lnTo>
                    <a:pt x="976" y="13372"/>
                  </a:lnTo>
                  <a:lnTo>
                    <a:pt x="9984" y="13372"/>
                  </a:lnTo>
                  <a:lnTo>
                    <a:pt x="15578" y="982"/>
                  </a:lnTo>
                  <a:cubicBezTo>
                    <a:pt x="15578" y="982"/>
                    <a:pt x="1742" y="0"/>
                    <a:pt x="1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4"/>
            <p:cNvSpPr/>
            <p:nvPr/>
          </p:nvSpPr>
          <p:spPr>
            <a:xfrm>
              <a:off x="1979394" y="3861961"/>
              <a:ext cx="563534" cy="483732"/>
            </a:xfrm>
            <a:custGeom>
              <a:avLst/>
              <a:gdLst/>
              <a:ahLst/>
              <a:cxnLst/>
              <a:rect l="l" t="t" r="r" b="b"/>
              <a:pathLst>
                <a:path w="15578" h="13372" extrusionOk="0">
                  <a:moveTo>
                    <a:pt x="141" y="0"/>
                  </a:moveTo>
                  <a:cubicBezTo>
                    <a:pt x="68" y="0"/>
                    <a:pt x="20" y="2"/>
                    <a:pt x="1" y="6"/>
                  </a:cubicBezTo>
                  <a:lnTo>
                    <a:pt x="976" y="13372"/>
                  </a:lnTo>
                  <a:lnTo>
                    <a:pt x="9984" y="13372"/>
                  </a:lnTo>
                  <a:lnTo>
                    <a:pt x="15578" y="982"/>
                  </a:lnTo>
                  <a:cubicBezTo>
                    <a:pt x="15578" y="982"/>
                    <a:pt x="1742" y="0"/>
                    <a:pt x="141" y="0"/>
                  </a:cubicBezTo>
                  <a:close/>
                </a:path>
              </a:pathLst>
            </a:custGeom>
            <a:solidFill>
              <a:srgbClr val="000000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4"/>
            <p:cNvSpPr/>
            <p:nvPr/>
          </p:nvSpPr>
          <p:spPr>
            <a:xfrm>
              <a:off x="2013506" y="3860984"/>
              <a:ext cx="423537" cy="27095"/>
            </a:xfrm>
            <a:custGeom>
              <a:avLst/>
              <a:gdLst/>
              <a:ahLst/>
              <a:cxnLst/>
              <a:rect l="l" t="t" r="r" b="b"/>
              <a:pathLst>
                <a:path w="11708" h="749" fill="none" extrusionOk="0">
                  <a:moveTo>
                    <a:pt x="11708" y="749"/>
                  </a:moveTo>
                  <a:lnTo>
                    <a:pt x="1" y="1"/>
                  </a:lnTo>
                </a:path>
              </a:pathLst>
            </a:custGeom>
            <a:noFill/>
            <a:ln w="4875" cap="rnd" cmpd="sng">
              <a:solidFill>
                <a:srgbClr val="FFFFFF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4"/>
            <p:cNvSpPr/>
            <p:nvPr/>
          </p:nvSpPr>
          <p:spPr>
            <a:xfrm>
              <a:off x="2436993" y="2024620"/>
              <a:ext cx="977159" cy="638887"/>
            </a:xfrm>
            <a:custGeom>
              <a:avLst/>
              <a:gdLst/>
              <a:ahLst/>
              <a:cxnLst/>
              <a:rect l="l" t="t" r="r" b="b"/>
              <a:pathLst>
                <a:path w="27012" h="17661" extrusionOk="0">
                  <a:moveTo>
                    <a:pt x="21418" y="1"/>
                  </a:moveTo>
                  <a:cubicBezTo>
                    <a:pt x="21369" y="1"/>
                    <a:pt x="21319" y="1"/>
                    <a:pt x="21269" y="3"/>
                  </a:cubicBezTo>
                  <a:lnTo>
                    <a:pt x="5497" y="426"/>
                  </a:lnTo>
                  <a:cubicBezTo>
                    <a:pt x="2277" y="523"/>
                    <a:pt x="1" y="3613"/>
                    <a:pt x="911" y="6702"/>
                  </a:cubicBezTo>
                  <a:lnTo>
                    <a:pt x="2212" y="11255"/>
                  </a:lnTo>
                  <a:cubicBezTo>
                    <a:pt x="2811" y="13366"/>
                    <a:pt x="4754" y="14836"/>
                    <a:pt x="6945" y="14836"/>
                  </a:cubicBezTo>
                  <a:cubicBezTo>
                    <a:pt x="7015" y="14836"/>
                    <a:pt x="7085" y="14835"/>
                    <a:pt x="7155" y="14832"/>
                  </a:cubicBezTo>
                  <a:lnTo>
                    <a:pt x="20391" y="14214"/>
                  </a:lnTo>
                  <a:cubicBezTo>
                    <a:pt x="20586" y="14214"/>
                    <a:pt x="20781" y="14181"/>
                    <a:pt x="20976" y="14181"/>
                  </a:cubicBezTo>
                  <a:cubicBezTo>
                    <a:pt x="21887" y="15580"/>
                    <a:pt x="23285" y="17661"/>
                    <a:pt x="23285" y="17661"/>
                  </a:cubicBezTo>
                  <a:lnTo>
                    <a:pt x="24911" y="10637"/>
                  </a:lnTo>
                  <a:lnTo>
                    <a:pt x="26147" y="6247"/>
                  </a:lnTo>
                  <a:cubicBezTo>
                    <a:pt x="27011" y="3108"/>
                    <a:pt x="24659" y="1"/>
                    <a:pt x="21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4"/>
            <p:cNvSpPr/>
            <p:nvPr/>
          </p:nvSpPr>
          <p:spPr>
            <a:xfrm>
              <a:off x="2184102" y="3564540"/>
              <a:ext cx="804677" cy="49451"/>
            </a:xfrm>
            <a:custGeom>
              <a:avLst/>
              <a:gdLst/>
              <a:ahLst/>
              <a:cxnLst/>
              <a:rect l="l" t="t" r="r" b="b"/>
              <a:pathLst>
                <a:path w="22244" h="1367" extrusionOk="0">
                  <a:moveTo>
                    <a:pt x="683" y="1"/>
                  </a:moveTo>
                  <a:cubicBezTo>
                    <a:pt x="325" y="1"/>
                    <a:pt x="0" y="326"/>
                    <a:pt x="0" y="684"/>
                  </a:cubicBezTo>
                  <a:cubicBezTo>
                    <a:pt x="0" y="1042"/>
                    <a:pt x="325" y="1367"/>
                    <a:pt x="683" y="1367"/>
                  </a:cubicBezTo>
                  <a:lnTo>
                    <a:pt x="21561" y="1367"/>
                  </a:lnTo>
                  <a:cubicBezTo>
                    <a:pt x="21951" y="1367"/>
                    <a:pt x="22244" y="1042"/>
                    <a:pt x="22244" y="684"/>
                  </a:cubicBezTo>
                  <a:cubicBezTo>
                    <a:pt x="22244" y="326"/>
                    <a:pt x="21918" y="1"/>
                    <a:pt x="21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4"/>
            <p:cNvSpPr/>
            <p:nvPr/>
          </p:nvSpPr>
          <p:spPr>
            <a:xfrm>
              <a:off x="2528766" y="3588089"/>
              <a:ext cx="75316" cy="829384"/>
            </a:xfrm>
            <a:custGeom>
              <a:avLst/>
              <a:gdLst/>
              <a:ahLst/>
              <a:cxnLst/>
              <a:rect l="l" t="t" r="r" b="b"/>
              <a:pathLst>
                <a:path w="2082" h="22927" extrusionOk="0">
                  <a:moveTo>
                    <a:pt x="2082" y="0"/>
                  </a:moveTo>
                  <a:lnTo>
                    <a:pt x="0" y="195"/>
                  </a:lnTo>
                  <a:lnTo>
                    <a:pt x="163" y="22927"/>
                  </a:lnTo>
                  <a:lnTo>
                    <a:pt x="1886" y="22927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4"/>
            <p:cNvSpPr/>
            <p:nvPr/>
          </p:nvSpPr>
          <p:spPr>
            <a:xfrm>
              <a:off x="2395827" y="4408004"/>
              <a:ext cx="338851" cy="31798"/>
            </a:xfrm>
            <a:custGeom>
              <a:avLst/>
              <a:gdLst/>
              <a:ahLst/>
              <a:cxnLst/>
              <a:rect l="l" t="t" r="r" b="b"/>
              <a:pathLst>
                <a:path w="9367" h="879" extrusionOk="0">
                  <a:moveTo>
                    <a:pt x="456" y="0"/>
                  </a:moveTo>
                  <a:cubicBezTo>
                    <a:pt x="196" y="0"/>
                    <a:pt x="1" y="196"/>
                    <a:pt x="1" y="423"/>
                  </a:cubicBezTo>
                  <a:cubicBezTo>
                    <a:pt x="1" y="683"/>
                    <a:pt x="196" y="878"/>
                    <a:pt x="456" y="878"/>
                  </a:cubicBezTo>
                  <a:lnTo>
                    <a:pt x="8944" y="878"/>
                  </a:lnTo>
                  <a:cubicBezTo>
                    <a:pt x="9171" y="878"/>
                    <a:pt x="9366" y="683"/>
                    <a:pt x="9366" y="423"/>
                  </a:cubicBezTo>
                  <a:cubicBezTo>
                    <a:pt x="9366" y="196"/>
                    <a:pt x="9171" y="0"/>
                    <a:pt x="8944" y="0"/>
                  </a:cubicBezTo>
                  <a:close/>
                </a:path>
              </a:pathLst>
            </a:custGeom>
            <a:solidFill>
              <a:srgbClr val="0F2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4"/>
            <p:cNvSpPr/>
            <p:nvPr/>
          </p:nvSpPr>
          <p:spPr>
            <a:xfrm>
              <a:off x="2337008" y="3433988"/>
              <a:ext cx="481200" cy="108272"/>
            </a:xfrm>
            <a:custGeom>
              <a:avLst/>
              <a:gdLst/>
              <a:ahLst/>
              <a:cxnLst/>
              <a:rect l="l" t="t" r="r" b="b"/>
              <a:pathLst>
                <a:path w="13302" h="2993" extrusionOk="0">
                  <a:moveTo>
                    <a:pt x="1464" y="0"/>
                  </a:moveTo>
                  <a:cubicBezTo>
                    <a:pt x="651" y="0"/>
                    <a:pt x="1" y="683"/>
                    <a:pt x="1" y="1496"/>
                  </a:cubicBezTo>
                  <a:cubicBezTo>
                    <a:pt x="1" y="2309"/>
                    <a:pt x="651" y="2992"/>
                    <a:pt x="1464" y="2992"/>
                  </a:cubicBezTo>
                  <a:lnTo>
                    <a:pt x="13301" y="2992"/>
                  </a:lnTo>
                  <a:lnTo>
                    <a:pt x="13301" y="0"/>
                  </a:lnTo>
                  <a:close/>
                </a:path>
              </a:pathLst>
            </a:custGeom>
            <a:solidFill>
              <a:srgbClr val="207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4"/>
            <p:cNvSpPr/>
            <p:nvPr/>
          </p:nvSpPr>
          <p:spPr>
            <a:xfrm>
              <a:off x="2314653" y="3412790"/>
              <a:ext cx="524718" cy="150633"/>
            </a:xfrm>
            <a:custGeom>
              <a:avLst/>
              <a:gdLst/>
              <a:ahLst/>
              <a:cxnLst/>
              <a:rect l="l" t="t" r="r" b="b"/>
              <a:pathLst>
                <a:path w="14505" h="4164" extrusionOk="0">
                  <a:moveTo>
                    <a:pt x="2082" y="1"/>
                  </a:moveTo>
                  <a:cubicBezTo>
                    <a:pt x="944" y="1"/>
                    <a:pt x="1" y="944"/>
                    <a:pt x="1" y="2082"/>
                  </a:cubicBezTo>
                  <a:cubicBezTo>
                    <a:pt x="1" y="3253"/>
                    <a:pt x="944" y="4163"/>
                    <a:pt x="2082" y="4163"/>
                  </a:cubicBezTo>
                  <a:lnTo>
                    <a:pt x="14505" y="4163"/>
                  </a:lnTo>
                  <a:lnTo>
                    <a:pt x="14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4"/>
            <p:cNvSpPr/>
            <p:nvPr/>
          </p:nvSpPr>
          <p:spPr>
            <a:xfrm>
              <a:off x="2337008" y="3433988"/>
              <a:ext cx="502362" cy="108272"/>
            </a:xfrm>
            <a:custGeom>
              <a:avLst/>
              <a:gdLst/>
              <a:ahLst/>
              <a:cxnLst/>
              <a:rect l="l" t="t" r="r" b="b"/>
              <a:pathLst>
                <a:path w="13887" h="2993" extrusionOk="0">
                  <a:moveTo>
                    <a:pt x="1464" y="0"/>
                  </a:moveTo>
                  <a:cubicBezTo>
                    <a:pt x="651" y="0"/>
                    <a:pt x="1" y="683"/>
                    <a:pt x="1" y="1496"/>
                  </a:cubicBezTo>
                  <a:cubicBezTo>
                    <a:pt x="1" y="2309"/>
                    <a:pt x="651" y="2992"/>
                    <a:pt x="1464" y="2992"/>
                  </a:cubicBezTo>
                  <a:lnTo>
                    <a:pt x="13887" y="2992"/>
                  </a:lnTo>
                  <a:lnTo>
                    <a:pt x="138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4"/>
            <p:cNvSpPr/>
            <p:nvPr/>
          </p:nvSpPr>
          <p:spPr>
            <a:xfrm>
              <a:off x="2395827" y="3352814"/>
              <a:ext cx="436488" cy="58857"/>
            </a:xfrm>
            <a:custGeom>
              <a:avLst/>
              <a:gdLst/>
              <a:ahLst/>
              <a:cxnLst/>
              <a:rect l="l" t="t" r="r" b="b"/>
              <a:pathLst>
                <a:path w="12066" h="1627" extrusionOk="0">
                  <a:moveTo>
                    <a:pt x="1" y="0"/>
                  </a:moveTo>
                  <a:lnTo>
                    <a:pt x="1" y="1626"/>
                  </a:lnTo>
                  <a:lnTo>
                    <a:pt x="12065" y="1626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4"/>
            <p:cNvSpPr/>
            <p:nvPr/>
          </p:nvSpPr>
          <p:spPr>
            <a:xfrm>
              <a:off x="1851194" y="2148226"/>
              <a:ext cx="238827" cy="98866"/>
            </a:xfrm>
            <a:custGeom>
              <a:avLst/>
              <a:gdLst/>
              <a:ahLst/>
              <a:cxnLst/>
              <a:rect l="l" t="t" r="r" b="b"/>
              <a:pathLst>
                <a:path w="6602" h="2733" fill="none" extrusionOk="0">
                  <a:moveTo>
                    <a:pt x="0" y="0"/>
                  </a:moveTo>
                  <a:lnTo>
                    <a:pt x="6602" y="0"/>
                  </a:lnTo>
                  <a:lnTo>
                    <a:pt x="6602" y="2732"/>
                  </a:lnTo>
                  <a:lnTo>
                    <a:pt x="0" y="2732"/>
                  </a:lnTo>
                  <a:close/>
                </a:path>
              </a:pathLst>
            </a:custGeom>
            <a:noFill/>
            <a:ln w="10575" cap="flat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4"/>
            <p:cNvSpPr/>
            <p:nvPr/>
          </p:nvSpPr>
          <p:spPr>
            <a:xfrm>
              <a:off x="1851194" y="2342335"/>
              <a:ext cx="238827" cy="98830"/>
            </a:xfrm>
            <a:custGeom>
              <a:avLst/>
              <a:gdLst/>
              <a:ahLst/>
              <a:cxnLst/>
              <a:rect l="l" t="t" r="r" b="b"/>
              <a:pathLst>
                <a:path w="6602" h="2732" fill="none" extrusionOk="0">
                  <a:moveTo>
                    <a:pt x="0" y="0"/>
                  </a:moveTo>
                  <a:lnTo>
                    <a:pt x="6602" y="0"/>
                  </a:lnTo>
                  <a:lnTo>
                    <a:pt x="6602" y="2732"/>
                  </a:lnTo>
                  <a:lnTo>
                    <a:pt x="0" y="2732"/>
                  </a:lnTo>
                  <a:close/>
                </a:path>
              </a:pathLst>
            </a:custGeom>
            <a:noFill/>
            <a:ln w="10575" cap="flat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4"/>
            <p:cNvSpPr/>
            <p:nvPr/>
          </p:nvSpPr>
          <p:spPr>
            <a:xfrm>
              <a:off x="1949985" y="2247053"/>
              <a:ext cx="238864" cy="97672"/>
            </a:xfrm>
            <a:custGeom>
              <a:avLst/>
              <a:gdLst/>
              <a:ahLst/>
              <a:cxnLst/>
              <a:rect l="l" t="t" r="r" b="b"/>
              <a:pathLst>
                <a:path w="6603" h="2700" fill="none" extrusionOk="0">
                  <a:moveTo>
                    <a:pt x="1" y="0"/>
                  </a:moveTo>
                  <a:lnTo>
                    <a:pt x="6602" y="0"/>
                  </a:lnTo>
                  <a:lnTo>
                    <a:pt x="6602" y="2699"/>
                  </a:lnTo>
                  <a:lnTo>
                    <a:pt x="1" y="2699"/>
                  </a:lnTo>
                  <a:close/>
                </a:path>
              </a:pathLst>
            </a:custGeom>
            <a:noFill/>
            <a:ln w="10575" cap="flat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4"/>
            <p:cNvSpPr/>
            <p:nvPr/>
          </p:nvSpPr>
          <p:spPr>
            <a:xfrm>
              <a:off x="3513381" y="1938816"/>
              <a:ext cx="237670" cy="98866"/>
            </a:xfrm>
            <a:custGeom>
              <a:avLst/>
              <a:gdLst/>
              <a:ahLst/>
              <a:cxnLst/>
              <a:rect l="l" t="t" r="r" b="b"/>
              <a:pathLst>
                <a:path w="6570" h="2733" fill="none" extrusionOk="0">
                  <a:moveTo>
                    <a:pt x="0" y="1"/>
                  </a:moveTo>
                  <a:lnTo>
                    <a:pt x="6569" y="1"/>
                  </a:lnTo>
                  <a:lnTo>
                    <a:pt x="6569" y="2733"/>
                  </a:lnTo>
                  <a:lnTo>
                    <a:pt x="0" y="273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4"/>
            <p:cNvSpPr/>
            <p:nvPr/>
          </p:nvSpPr>
          <p:spPr>
            <a:xfrm>
              <a:off x="3612171" y="2037643"/>
              <a:ext cx="237670" cy="98866"/>
            </a:xfrm>
            <a:custGeom>
              <a:avLst/>
              <a:gdLst/>
              <a:ahLst/>
              <a:cxnLst/>
              <a:rect l="l" t="t" r="r" b="b"/>
              <a:pathLst>
                <a:path w="6570" h="2733" fill="none" extrusionOk="0">
                  <a:moveTo>
                    <a:pt x="1" y="1"/>
                  </a:moveTo>
                  <a:lnTo>
                    <a:pt x="6570" y="1"/>
                  </a:lnTo>
                  <a:lnTo>
                    <a:pt x="6570" y="2732"/>
                  </a:lnTo>
                  <a:lnTo>
                    <a:pt x="1" y="27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4"/>
            <p:cNvSpPr/>
            <p:nvPr/>
          </p:nvSpPr>
          <p:spPr>
            <a:xfrm>
              <a:off x="2499356" y="1615350"/>
              <a:ext cx="474110" cy="475267"/>
            </a:xfrm>
            <a:custGeom>
              <a:avLst/>
              <a:gdLst/>
              <a:ahLst/>
              <a:cxnLst/>
              <a:rect l="l" t="t" r="r" b="b"/>
              <a:pathLst>
                <a:path w="13106" h="13138" fill="none" extrusionOk="0">
                  <a:moveTo>
                    <a:pt x="13106" y="6569"/>
                  </a:moveTo>
                  <a:cubicBezTo>
                    <a:pt x="13106" y="10211"/>
                    <a:pt x="10179" y="13138"/>
                    <a:pt x="6537" y="13138"/>
                  </a:cubicBezTo>
                  <a:cubicBezTo>
                    <a:pt x="2927" y="13138"/>
                    <a:pt x="0" y="10211"/>
                    <a:pt x="0" y="6569"/>
                  </a:cubicBezTo>
                  <a:cubicBezTo>
                    <a:pt x="0" y="2959"/>
                    <a:pt x="2927" y="0"/>
                    <a:pt x="6537" y="0"/>
                  </a:cubicBezTo>
                  <a:cubicBezTo>
                    <a:pt x="10179" y="0"/>
                    <a:pt x="13106" y="2959"/>
                    <a:pt x="13106" y="65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4"/>
            <p:cNvSpPr/>
            <p:nvPr/>
          </p:nvSpPr>
          <p:spPr>
            <a:xfrm>
              <a:off x="2719329" y="1697682"/>
              <a:ext cx="127083" cy="218859"/>
            </a:xfrm>
            <a:custGeom>
              <a:avLst/>
              <a:gdLst/>
              <a:ahLst/>
              <a:cxnLst/>
              <a:rect l="l" t="t" r="r" b="b"/>
              <a:pathLst>
                <a:path w="3513" h="6050" fill="none" extrusionOk="0">
                  <a:moveTo>
                    <a:pt x="1" y="0"/>
                  </a:moveTo>
                  <a:lnTo>
                    <a:pt x="358" y="4878"/>
                  </a:lnTo>
                  <a:lnTo>
                    <a:pt x="3513" y="6049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4"/>
            <p:cNvSpPr/>
            <p:nvPr/>
          </p:nvSpPr>
          <p:spPr>
            <a:xfrm>
              <a:off x="2967011" y="2822289"/>
              <a:ext cx="172338" cy="154142"/>
            </a:xfrm>
            <a:custGeom>
              <a:avLst/>
              <a:gdLst/>
              <a:ahLst/>
              <a:cxnLst/>
              <a:rect l="l" t="t" r="r" b="b"/>
              <a:pathLst>
                <a:path w="4764" h="4261" extrusionOk="0">
                  <a:moveTo>
                    <a:pt x="1479" y="0"/>
                  </a:moveTo>
                  <a:cubicBezTo>
                    <a:pt x="1023" y="0"/>
                    <a:pt x="2064" y="1073"/>
                    <a:pt x="2064" y="1073"/>
                  </a:cubicBezTo>
                  <a:cubicBezTo>
                    <a:pt x="2064" y="1073"/>
                    <a:pt x="919" y="615"/>
                    <a:pt x="511" y="615"/>
                  </a:cubicBezTo>
                  <a:cubicBezTo>
                    <a:pt x="409" y="615"/>
                    <a:pt x="353" y="644"/>
                    <a:pt x="373" y="716"/>
                  </a:cubicBezTo>
                  <a:cubicBezTo>
                    <a:pt x="438" y="1073"/>
                    <a:pt x="1283" y="1659"/>
                    <a:pt x="1283" y="1659"/>
                  </a:cubicBezTo>
                  <a:cubicBezTo>
                    <a:pt x="1283" y="1659"/>
                    <a:pt x="882" y="1608"/>
                    <a:pt x="531" y="1608"/>
                  </a:cubicBezTo>
                  <a:cubicBezTo>
                    <a:pt x="250" y="1608"/>
                    <a:pt x="1" y="1641"/>
                    <a:pt x="15" y="1756"/>
                  </a:cubicBezTo>
                  <a:cubicBezTo>
                    <a:pt x="48" y="2049"/>
                    <a:pt x="1186" y="2407"/>
                    <a:pt x="1186" y="2407"/>
                  </a:cubicBezTo>
                  <a:cubicBezTo>
                    <a:pt x="1186" y="2407"/>
                    <a:pt x="1160" y="2406"/>
                    <a:pt x="1118" y="2406"/>
                  </a:cubicBezTo>
                  <a:cubicBezTo>
                    <a:pt x="885" y="2406"/>
                    <a:pt x="138" y="2429"/>
                    <a:pt x="275" y="2732"/>
                  </a:cubicBezTo>
                  <a:cubicBezTo>
                    <a:pt x="470" y="3089"/>
                    <a:pt x="1674" y="3350"/>
                    <a:pt x="1674" y="3350"/>
                  </a:cubicBezTo>
                  <a:lnTo>
                    <a:pt x="3105" y="4260"/>
                  </a:lnTo>
                  <a:cubicBezTo>
                    <a:pt x="3105" y="4260"/>
                    <a:pt x="4633" y="3707"/>
                    <a:pt x="4763" y="2959"/>
                  </a:cubicBezTo>
                  <a:cubicBezTo>
                    <a:pt x="4763" y="2927"/>
                    <a:pt x="4503" y="650"/>
                    <a:pt x="4113" y="390"/>
                  </a:cubicBezTo>
                  <a:cubicBezTo>
                    <a:pt x="4075" y="366"/>
                    <a:pt x="4042" y="354"/>
                    <a:pt x="4012" y="354"/>
                  </a:cubicBezTo>
                  <a:cubicBezTo>
                    <a:pt x="3728" y="354"/>
                    <a:pt x="3755" y="1366"/>
                    <a:pt x="3755" y="1366"/>
                  </a:cubicBezTo>
                  <a:cubicBezTo>
                    <a:pt x="3755" y="1366"/>
                    <a:pt x="1934" y="0"/>
                    <a:pt x="1479" y="0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4"/>
            <p:cNvSpPr/>
            <p:nvPr/>
          </p:nvSpPr>
          <p:spPr>
            <a:xfrm>
              <a:off x="3690994" y="3904537"/>
              <a:ext cx="87109" cy="543529"/>
            </a:xfrm>
            <a:custGeom>
              <a:avLst/>
              <a:gdLst/>
              <a:ahLst/>
              <a:cxnLst/>
              <a:rect l="l" t="t" r="r" b="b"/>
              <a:pathLst>
                <a:path w="2408" h="15025" extrusionOk="0">
                  <a:moveTo>
                    <a:pt x="1" y="0"/>
                  </a:moveTo>
                  <a:lnTo>
                    <a:pt x="1009" y="15024"/>
                  </a:lnTo>
                  <a:lnTo>
                    <a:pt x="2407" y="15024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4"/>
            <p:cNvSpPr/>
            <p:nvPr/>
          </p:nvSpPr>
          <p:spPr>
            <a:xfrm>
              <a:off x="3195738" y="3904537"/>
              <a:ext cx="87109" cy="543529"/>
            </a:xfrm>
            <a:custGeom>
              <a:avLst/>
              <a:gdLst/>
              <a:ahLst/>
              <a:cxnLst/>
              <a:rect l="l" t="t" r="r" b="b"/>
              <a:pathLst>
                <a:path w="2408" h="15025" extrusionOk="0">
                  <a:moveTo>
                    <a:pt x="1" y="0"/>
                  </a:moveTo>
                  <a:lnTo>
                    <a:pt x="1" y="15024"/>
                  </a:lnTo>
                  <a:lnTo>
                    <a:pt x="1432" y="15024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4"/>
            <p:cNvSpPr/>
            <p:nvPr/>
          </p:nvSpPr>
          <p:spPr>
            <a:xfrm>
              <a:off x="3187527" y="3832768"/>
              <a:ext cx="717640" cy="89425"/>
            </a:xfrm>
            <a:custGeom>
              <a:avLst/>
              <a:gdLst/>
              <a:ahLst/>
              <a:cxnLst/>
              <a:rect l="l" t="t" r="r" b="b"/>
              <a:pathLst>
                <a:path w="19838" h="2472" extrusionOk="0">
                  <a:moveTo>
                    <a:pt x="618" y="0"/>
                  </a:moveTo>
                  <a:cubicBezTo>
                    <a:pt x="261" y="0"/>
                    <a:pt x="0" y="293"/>
                    <a:pt x="0" y="651"/>
                  </a:cubicBezTo>
                  <a:lnTo>
                    <a:pt x="0" y="2472"/>
                  </a:lnTo>
                  <a:lnTo>
                    <a:pt x="19837" y="2472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4"/>
            <p:cNvSpPr/>
            <p:nvPr/>
          </p:nvSpPr>
          <p:spPr>
            <a:xfrm>
              <a:off x="3692188" y="3920996"/>
              <a:ext cx="85916" cy="36"/>
            </a:xfrm>
            <a:custGeom>
              <a:avLst/>
              <a:gdLst/>
              <a:ahLst/>
              <a:cxnLst/>
              <a:rect l="l" t="t" r="r" b="b"/>
              <a:pathLst>
                <a:path w="2375" h="1" extrusionOk="0">
                  <a:moveTo>
                    <a:pt x="0" y="0"/>
                  </a:moveTo>
                  <a:lnTo>
                    <a:pt x="2374" y="0"/>
                  </a:lnTo>
                </a:path>
              </a:pathLst>
            </a:custGeom>
            <a:solidFill>
              <a:srgbClr val="0F2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4"/>
            <p:cNvSpPr/>
            <p:nvPr/>
          </p:nvSpPr>
          <p:spPr>
            <a:xfrm>
              <a:off x="3692188" y="3920996"/>
              <a:ext cx="85916" cy="36"/>
            </a:xfrm>
            <a:custGeom>
              <a:avLst/>
              <a:gdLst/>
              <a:ahLst/>
              <a:cxnLst/>
              <a:rect l="l" t="t" r="r" b="b"/>
              <a:pathLst>
                <a:path w="2375" h="1" fill="none" extrusionOk="0">
                  <a:moveTo>
                    <a:pt x="0" y="0"/>
                  </a:moveTo>
                  <a:lnTo>
                    <a:pt x="2374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4"/>
            <p:cNvSpPr/>
            <p:nvPr/>
          </p:nvSpPr>
          <p:spPr>
            <a:xfrm>
              <a:off x="3438935" y="4248008"/>
              <a:ext cx="217991" cy="188797"/>
            </a:xfrm>
            <a:custGeom>
              <a:avLst/>
              <a:gdLst/>
              <a:ahLst/>
              <a:cxnLst/>
              <a:rect l="l" t="t" r="r" b="b"/>
              <a:pathLst>
                <a:path w="6026" h="5219" extrusionOk="0">
                  <a:moveTo>
                    <a:pt x="5245" y="1"/>
                  </a:moveTo>
                  <a:lnTo>
                    <a:pt x="725" y="944"/>
                  </a:lnTo>
                  <a:lnTo>
                    <a:pt x="75" y="4391"/>
                  </a:lnTo>
                  <a:cubicBezTo>
                    <a:pt x="0" y="4862"/>
                    <a:pt x="379" y="5219"/>
                    <a:pt x="793" y="5219"/>
                  </a:cubicBezTo>
                  <a:cubicBezTo>
                    <a:pt x="923" y="5219"/>
                    <a:pt x="1056" y="5184"/>
                    <a:pt x="1180" y="5106"/>
                  </a:cubicBezTo>
                  <a:lnTo>
                    <a:pt x="5700" y="1952"/>
                  </a:lnTo>
                  <a:cubicBezTo>
                    <a:pt x="5928" y="1789"/>
                    <a:pt x="6026" y="1497"/>
                    <a:pt x="5928" y="1237"/>
                  </a:cubicBezTo>
                  <a:lnTo>
                    <a:pt x="52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4"/>
            <p:cNvSpPr/>
            <p:nvPr/>
          </p:nvSpPr>
          <p:spPr>
            <a:xfrm>
              <a:off x="3095754" y="3543378"/>
              <a:ext cx="731784" cy="297684"/>
            </a:xfrm>
            <a:custGeom>
              <a:avLst/>
              <a:gdLst/>
              <a:ahLst/>
              <a:cxnLst/>
              <a:rect l="l" t="t" r="r" b="b"/>
              <a:pathLst>
                <a:path w="20229" h="8229" extrusionOk="0">
                  <a:moveTo>
                    <a:pt x="18635" y="1"/>
                  </a:moveTo>
                  <a:lnTo>
                    <a:pt x="8293" y="33"/>
                  </a:lnTo>
                  <a:lnTo>
                    <a:pt x="4261" y="781"/>
                  </a:lnTo>
                  <a:cubicBezTo>
                    <a:pt x="1887" y="1171"/>
                    <a:pt x="163" y="3155"/>
                    <a:pt x="33" y="5464"/>
                  </a:cubicBezTo>
                  <a:cubicBezTo>
                    <a:pt x="1" y="5561"/>
                    <a:pt x="1" y="5659"/>
                    <a:pt x="1" y="5757"/>
                  </a:cubicBezTo>
                  <a:cubicBezTo>
                    <a:pt x="1" y="6114"/>
                    <a:pt x="66" y="6472"/>
                    <a:pt x="131" y="6830"/>
                  </a:cubicBezTo>
                  <a:lnTo>
                    <a:pt x="7675" y="8228"/>
                  </a:lnTo>
                  <a:lnTo>
                    <a:pt x="7675" y="8000"/>
                  </a:lnTo>
                  <a:lnTo>
                    <a:pt x="13301" y="8000"/>
                  </a:lnTo>
                  <a:cubicBezTo>
                    <a:pt x="17431" y="8000"/>
                    <a:pt x="20228" y="3805"/>
                    <a:pt x="18635" y="1"/>
                  </a:cubicBezTo>
                  <a:close/>
                </a:path>
              </a:pathLst>
            </a:custGeom>
            <a:solidFill>
              <a:srgbClr val="FB4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4"/>
            <p:cNvSpPr/>
            <p:nvPr/>
          </p:nvSpPr>
          <p:spPr>
            <a:xfrm>
              <a:off x="3222796" y="3493964"/>
              <a:ext cx="712937" cy="811767"/>
            </a:xfrm>
            <a:custGeom>
              <a:avLst/>
              <a:gdLst/>
              <a:ahLst/>
              <a:cxnLst/>
              <a:rect l="l" t="t" r="r" b="b"/>
              <a:pathLst>
                <a:path w="19708" h="22440" extrusionOk="0">
                  <a:moveTo>
                    <a:pt x="17236" y="1"/>
                  </a:moveTo>
                  <a:lnTo>
                    <a:pt x="7220" y="2570"/>
                  </a:lnTo>
                  <a:lnTo>
                    <a:pt x="3481" y="4293"/>
                  </a:lnTo>
                  <a:cubicBezTo>
                    <a:pt x="1204" y="5301"/>
                    <a:pt x="1" y="7805"/>
                    <a:pt x="619" y="10179"/>
                  </a:cubicBezTo>
                  <a:cubicBezTo>
                    <a:pt x="684" y="10505"/>
                    <a:pt x="846" y="10862"/>
                    <a:pt x="1009" y="11188"/>
                  </a:cubicBezTo>
                  <a:lnTo>
                    <a:pt x="6537" y="22439"/>
                  </a:lnTo>
                  <a:lnTo>
                    <a:pt x="11318" y="20911"/>
                  </a:lnTo>
                  <a:lnTo>
                    <a:pt x="8586" y="10472"/>
                  </a:lnTo>
                  <a:lnTo>
                    <a:pt x="14049" y="9074"/>
                  </a:lnTo>
                  <a:cubicBezTo>
                    <a:pt x="18017" y="8066"/>
                    <a:pt x="19708" y="3318"/>
                    <a:pt x="17236" y="1"/>
                  </a:cubicBezTo>
                  <a:close/>
                </a:path>
              </a:pathLst>
            </a:custGeom>
            <a:solidFill>
              <a:srgbClr val="FB4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4"/>
            <p:cNvSpPr/>
            <p:nvPr/>
          </p:nvSpPr>
          <p:spPr>
            <a:xfrm>
              <a:off x="2926533" y="4118614"/>
              <a:ext cx="235138" cy="178234"/>
            </a:xfrm>
            <a:custGeom>
              <a:avLst/>
              <a:gdLst/>
              <a:ahLst/>
              <a:cxnLst/>
              <a:rect l="l" t="t" r="r" b="b"/>
              <a:pathLst>
                <a:path w="6500" h="4927" extrusionOk="0">
                  <a:moveTo>
                    <a:pt x="2207" y="1"/>
                  </a:moveTo>
                  <a:lnTo>
                    <a:pt x="159" y="4001"/>
                  </a:lnTo>
                  <a:cubicBezTo>
                    <a:pt x="1" y="4474"/>
                    <a:pt x="375" y="4927"/>
                    <a:pt x="817" y="4927"/>
                  </a:cubicBezTo>
                  <a:cubicBezTo>
                    <a:pt x="921" y="4927"/>
                    <a:pt x="1029" y="4902"/>
                    <a:pt x="1134" y="4846"/>
                  </a:cubicBezTo>
                  <a:lnTo>
                    <a:pt x="6142" y="2407"/>
                  </a:lnTo>
                  <a:cubicBezTo>
                    <a:pt x="6370" y="2310"/>
                    <a:pt x="6500" y="2049"/>
                    <a:pt x="6435" y="1822"/>
                  </a:cubicBezTo>
                  <a:lnTo>
                    <a:pt x="6305" y="1139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4"/>
            <p:cNvSpPr/>
            <p:nvPr/>
          </p:nvSpPr>
          <p:spPr>
            <a:xfrm>
              <a:off x="2998121" y="3715131"/>
              <a:ext cx="381212" cy="452947"/>
            </a:xfrm>
            <a:custGeom>
              <a:avLst/>
              <a:gdLst/>
              <a:ahLst/>
              <a:cxnLst/>
              <a:rect l="l" t="t" r="r" b="b"/>
              <a:pathLst>
                <a:path w="10538" h="12521" extrusionOk="0">
                  <a:moveTo>
                    <a:pt x="2927" y="0"/>
                  </a:moveTo>
                  <a:lnTo>
                    <a:pt x="2797" y="261"/>
                  </a:lnTo>
                  <a:lnTo>
                    <a:pt x="1" y="11187"/>
                  </a:lnTo>
                  <a:cubicBezTo>
                    <a:pt x="651" y="11545"/>
                    <a:pt x="1301" y="11805"/>
                    <a:pt x="1887" y="12000"/>
                  </a:cubicBezTo>
                  <a:lnTo>
                    <a:pt x="2049" y="12033"/>
                  </a:lnTo>
                  <a:cubicBezTo>
                    <a:pt x="3285" y="12423"/>
                    <a:pt x="4261" y="12520"/>
                    <a:pt x="4261" y="12520"/>
                  </a:cubicBezTo>
                  <a:lnTo>
                    <a:pt x="10374" y="3480"/>
                  </a:lnTo>
                  <a:lnTo>
                    <a:pt x="10505" y="3252"/>
                  </a:lnTo>
                  <a:lnTo>
                    <a:pt x="10537" y="3187"/>
                  </a:lnTo>
                  <a:lnTo>
                    <a:pt x="5887" y="1236"/>
                  </a:lnTo>
                  <a:lnTo>
                    <a:pt x="5724" y="1171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FB4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4"/>
            <p:cNvSpPr/>
            <p:nvPr/>
          </p:nvSpPr>
          <p:spPr>
            <a:xfrm>
              <a:off x="3280457" y="3723379"/>
              <a:ext cx="318846" cy="238827"/>
            </a:xfrm>
            <a:custGeom>
              <a:avLst/>
              <a:gdLst/>
              <a:ahLst/>
              <a:cxnLst/>
              <a:rect l="l" t="t" r="r" b="b"/>
              <a:pathLst>
                <a:path w="8814" h="6602" fill="none" extrusionOk="0">
                  <a:moveTo>
                    <a:pt x="358" y="6602"/>
                  </a:moveTo>
                  <a:lnTo>
                    <a:pt x="326" y="6569"/>
                  </a:lnTo>
                  <a:cubicBezTo>
                    <a:pt x="0" y="5626"/>
                    <a:pt x="0" y="4650"/>
                    <a:pt x="261" y="3772"/>
                  </a:cubicBezTo>
                  <a:cubicBezTo>
                    <a:pt x="976" y="1236"/>
                    <a:pt x="3870" y="0"/>
                    <a:pt x="6277" y="1073"/>
                  </a:cubicBezTo>
                  <a:lnTo>
                    <a:pt x="8813" y="2179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4"/>
            <p:cNvSpPr/>
            <p:nvPr/>
          </p:nvSpPr>
          <p:spPr>
            <a:xfrm>
              <a:off x="3066345" y="3502212"/>
              <a:ext cx="737644" cy="648220"/>
            </a:xfrm>
            <a:custGeom>
              <a:avLst/>
              <a:gdLst/>
              <a:ahLst/>
              <a:cxnLst/>
              <a:rect l="l" t="t" r="r" b="b"/>
              <a:pathLst>
                <a:path w="20391" h="17919" extrusionOk="0">
                  <a:moveTo>
                    <a:pt x="20228" y="0"/>
                  </a:moveTo>
                  <a:lnTo>
                    <a:pt x="19773" y="1724"/>
                  </a:lnTo>
                  <a:cubicBezTo>
                    <a:pt x="19545" y="2634"/>
                    <a:pt x="18765" y="3317"/>
                    <a:pt x="17822" y="3447"/>
                  </a:cubicBezTo>
                  <a:lnTo>
                    <a:pt x="5724" y="5106"/>
                  </a:lnTo>
                  <a:cubicBezTo>
                    <a:pt x="4976" y="5204"/>
                    <a:pt x="4326" y="5691"/>
                    <a:pt x="4098" y="6439"/>
                  </a:cubicBezTo>
                  <a:lnTo>
                    <a:pt x="3871" y="7057"/>
                  </a:lnTo>
                  <a:lnTo>
                    <a:pt x="1" y="17886"/>
                  </a:lnTo>
                  <a:lnTo>
                    <a:pt x="163" y="17919"/>
                  </a:lnTo>
                  <a:lnTo>
                    <a:pt x="4001" y="7122"/>
                  </a:lnTo>
                  <a:lnTo>
                    <a:pt x="4228" y="6472"/>
                  </a:lnTo>
                  <a:cubicBezTo>
                    <a:pt x="4456" y="5789"/>
                    <a:pt x="5041" y="5334"/>
                    <a:pt x="5757" y="5236"/>
                  </a:cubicBezTo>
                  <a:lnTo>
                    <a:pt x="17854" y="3578"/>
                  </a:lnTo>
                  <a:cubicBezTo>
                    <a:pt x="18862" y="3447"/>
                    <a:pt x="19675" y="2732"/>
                    <a:pt x="19935" y="1724"/>
                  </a:cubicBezTo>
                  <a:lnTo>
                    <a:pt x="20391" y="33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4"/>
            <p:cNvSpPr/>
            <p:nvPr/>
          </p:nvSpPr>
          <p:spPr>
            <a:xfrm>
              <a:off x="3450739" y="2874343"/>
              <a:ext cx="413227" cy="203557"/>
            </a:xfrm>
            <a:custGeom>
              <a:avLst/>
              <a:gdLst/>
              <a:ahLst/>
              <a:cxnLst/>
              <a:rect l="l" t="t" r="r" b="b"/>
              <a:pathLst>
                <a:path w="11423" h="5627" extrusionOk="0">
                  <a:moveTo>
                    <a:pt x="6903" y="1"/>
                  </a:moveTo>
                  <a:cubicBezTo>
                    <a:pt x="5436" y="1"/>
                    <a:pt x="3908" y="348"/>
                    <a:pt x="2830" y="1000"/>
                  </a:cubicBezTo>
                  <a:cubicBezTo>
                    <a:pt x="0" y="2691"/>
                    <a:pt x="1106" y="4285"/>
                    <a:pt x="1204" y="4382"/>
                  </a:cubicBezTo>
                  <a:cubicBezTo>
                    <a:pt x="1845" y="5207"/>
                    <a:pt x="3616" y="5626"/>
                    <a:pt x="5504" y="5626"/>
                  </a:cubicBezTo>
                  <a:cubicBezTo>
                    <a:pt x="8304" y="5626"/>
                    <a:pt x="11363" y="4705"/>
                    <a:pt x="11382" y="2821"/>
                  </a:cubicBezTo>
                  <a:cubicBezTo>
                    <a:pt x="11422" y="883"/>
                    <a:pt x="9240" y="1"/>
                    <a:pt x="6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4"/>
            <p:cNvSpPr/>
            <p:nvPr/>
          </p:nvSpPr>
          <p:spPr>
            <a:xfrm>
              <a:off x="3451017" y="2616424"/>
              <a:ext cx="249427" cy="322428"/>
            </a:xfrm>
            <a:custGeom>
              <a:avLst/>
              <a:gdLst/>
              <a:ahLst/>
              <a:cxnLst/>
              <a:rect l="l" t="t" r="r" b="b"/>
              <a:pathLst>
                <a:path w="6895" h="8913" extrusionOk="0">
                  <a:moveTo>
                    <a:pt x="6830" y="0"/>
                  </a:moveTo>
                  <a:lnTo>
                    <a:pt x="1" y="130"/>
                  </a:lnTo>
                  <a:lnTo>
                    <a:pt x="131" y="5626"/>
                  </a:lnTo>
                  <a:cubicBezTo>
                    <a:pt x="131" y="5626"/>
                    <a:pt x="131" y="5659"/>
                    <a:pt x="131" y="5659"/>
                  </a:cubicBezTo>
                  <a:cubicBezTo>
                    <a:pt x="194" y="7472"/>
                    <a:pt x="1659" y="8913"/>
                    <a:pt x="3459" y="8913"/>
                  </a:cubicBezTo>
                  <a:cubicBezTo>
                    <a:pt x="3499" y="8913"/>
                    <a:pt x="3538" y="8912"/>
                    <a:pt x="3578" y="8911"/>
                  </a:cubicBezTo>
                  <a:cubicBezTo>
                    <a:pt x="5432" y="8878"/>
                    <a:pt x="6895" y="7350"/>
                    <a:pt x="6862" y="5496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4"/>
            <p:cNvSpPr/>
            <p:nvPr/>
          </p:nvSpPr>
          <p:spPr>
            <a:xfrm>
              <a:off x="3521592" y="2815199"/>
              <a:ext cx="183552" cy="313203"/>
            </a:xfrm>
            <a:custGeom>
              <a:avLst/>
              <a:gdLst/>
              <a:ahLst/>
              <a:cxnLst/>
              <a:rect l="l" t="t" r="r" b="b"/>
              <a:pathLst>
                <a:path w="5074" h="8658" extrusionOk="0">
                  <a:moveTo>
                    <a:pt x="4911" y="1"/>
                  </a:moveTo>
                  <a:lnTo>
                    <a:pt x="1757" y="1529"/>
                  </a:lnTo>
                  <a:lnTo>
                    <a:pt x="1" y="8131"/>
                  </a:lnTo>
                  <a:cubicBezTo>
                    <a:pt x="863" y="8525"/>
                    <a:pt x="1705" y="8657"/>
                    <a:pt x="2447" y="8657"/>
                  </a:cubicBezTo>
                  <a:cubicBezTo>
                    <a:pt x="3971" y="8657"/>
                    <a:pt x="5074" y="8098"/>
                    <a:pt x="5074" y="8098"/>
                  </a:cubicBezTo>
                  <a:lnTo>
                    <a:pt x="4911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4"/>
            <p:cNvSpPr/>
            <p:nvPr/>
          </p:nvSpPr>
          <p:spPr>
            <a:xfrm>
              <a:off x="3568654" y="2777578"/>
              <a:ext cx="41203" cy="41203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54" y="0"/>
                  </a:moveTo>
                  <a:cubicBezTo>
                    <a:pt x="261" y="0"/>
                    <a:pt x="1" y="261"/>
                    <a:pt x="1" y="586"/>
                  </a:cubicBezTo>
                  <a:cubicBezTo>
                    <a:pt x="33" y="878"/>
                    <a:pt x="293" y="1139"/>
                    <a:pt x="586" y="1139"/>
                  </a:cubicBezTo>
                  <a:cubicBezTo>
                    <a:pt x="911" y="1139"/>
                    <a:pt x="1139" y="878"/>
                    <a:pt x="1139" y="553"/>
                  </a:cubicBezTo>
                  <a:cubicBezTo>
                    <a:pt x="1139" y="228"/>
                    <a:pt x="879" y="0"/>
                    <a:pt x="554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4"/>
            <p:cNvSpPr/>
            <p:nvPr/>
          </p:nvSpPr>
          <p:spPr>
            <a:xfrm>
              <a:off x="3454562" y="2779930"/>
              <a:ext cx="21199" cy="41203"/>
            </a:xfrm>
            <a:custGeom>
              <a:avLst/>
              <a:gdLst/>
              <a:ahLst/>
              <a:cxnLst/>
              <a:rect l="l" t="t" r="r" b="b"/>
              <a:pathLst>
                <a:path w="586" h="1139" extrusionOk="0">
                  <a:moveTo>
                    <a:pt x="0" y="0"/>
                  </a:moveTo>
                  <a:lnTo>
                    <a:pt x="33" y="1106"/>
                  </a:lnTo>
                  <a:cubicBezTo>
                    <a:pt x="33" y="1106"/>
                    <a:pt x="33" y="1139"/>
                    <a:pt x="33" y="1139"/>
                  </a:cubicBezTo>
                  <a:cubicBezTo>
                    <a:pt x="358" y="1139"/>
                    <a:pt x="586" y="878"/>
                    <a:pt x="586" y="553"/>
                  </a:cubicBezTo>
                  <a:cubicBezTo>
                    <a:pt x="586" y="261"/>
                    <a:pt x="325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4"/>
            <p:cNvSpPr/>
            <p:nvPr/>
          </p:nvSpPr>
          <p:spPr>
            <a:xfrm>
              <a:off x="3555704" y="2738619"/>
              <a:ext cx="15338" cy="29591"/>
            </a:xfrm>
            <a:custGeom>
              <a:avLst/>
              <a:gdLst/>
              <a:ahLst/>
              <a:cxnLst/>
              <a:rect l="l" t="t" r="r" b="b"/>
              <a:pathLst>
                <a:path w="424" h="818" extrusionOk="0">
                  <a:moveTo>
                    <a:pt x="224" y="1"/>
                  </a:moveTo>
                  <a:cubicBezTo>
                    <a:pt x="215" y="1"/>
                    <a:pt x="206" y="2"/>
                    <a:pt x="196" y="4"/>
                  </a:cubicBezTo>
                  <a:cubicBezTo>
                    <a:pt x="99" y="4"/>
                    <a:pt x="1" y="167"/>
                    <a:pt x="1" y="394"/>
                  </a:cubicBezTo>
                  <a:cubicBezTo>
                    <a:pt x="1" y="622"/>
                    <a:pt x="99" y="817"/>
                    <a:pt x="229" y="817"/>
                  </a:cubicBezTo>
                  <a:cubicBezTo>
                    <a:pt x="326" y="817"/>
                    <a:pt x="424" y="622"/>
                    <a:pt x="424" y="394"/>
                  </a:cubicBezTo>
                  <a:cubicBezTo>
                    <a:pt x="424" y="184"/>
                    <a:pt x="340" y="1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4"/>
            <p:cNvSpPr/>
            <p:nvPr/>
          </p:nvSpPr>
          <p:spPr>
            <a:xfrm>
              <a:off x="3471021" y="2739921"/>
              <a:ext cx="16496" cy="29446"/>
            </a:xfrm>
            <a:custGeom>
              <a:avLst/>
              <a:gdLst/>
              <a:ahLst/>
              <a:cxnLst/>
              <a:rect l="l" t="t" r="r" b="b"/>
              <a:pathLst>
                <a:path w="456" h="814" extrusionOk="0">
                  <a:moveTo>
                    <a:pt x="228" y="1"/>
                  </a:moveTo>
                  <a:cubicBezTo>
                    <a:pt x="98" y="1"/>
                    <a:pt x="1" y="196"/>
                    <a:pt x="1" y="423"/>
                  </a:cubicBezTo>
                  <a:cubicBezTo>
                    <a:pt x="33" y="651"/>
                    <a:pt x="131" y="814"/>
                    <a:pt x="228" y="814"/>
                  </a:cubicBezTo>
                  <a:cubicBezTo>
                    <a:pt x="358" y="814"/>
                    <a:pt x="456" y="651"/>
                    <a:pt x="456" y="423"/>
                  </a:cubicBezTo>
                  <a:cubicBezTo>
                    <a:pt x="456" y="196"/>
                    <a:pt x="358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4"/>
            <p:cNvSpPr/>
            <p:nvPr/>
          </p:nvSpPr>
          <p:spPr>
            <a:xfrm>
              <a:off x="3566303" y="2905778"/>
              <a:ext cx="85916" cy="40046"/>
            </a:xfrm>
            <a:custGeom>
              <a:avLst/>
              <a:gdLst/>
              <a:ahLst/>
              <a:cxnLst/>
              <a:rect l="l" t="t" r="r" b="b"/>
              <a:pathLst>
                <a:path w="2375" h="1107" fill="none" extrusionOk="0">
                  <a:moveTo>
                    <a:pt x="1" y="1009"/>
                  </a:moveTo>
                  <a:cubicBezTo>
                    <a:pt x="1" y="1009"/>
                    <a:pt x="1464" y="1107"/>
                    <a:pt x="2375" y="1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4"/>
            <p:cNvSpPr/>
            <p:nvPr/>
          </p:nvSpPr>
          <p:spPr>
            <a:xfrm>
              <a:off x="3654531" y="2742273"/>
              <a:ext cx="61208" cy="80055"/>
            </a:xfrm>
            <a:custGeom>
              <a:avLst/>
              <a:gdLst/>
              <a:ahLst/>
              <a:cxnLst/>
              <a:rect l="l" t="t" r="r" b="b"/>
              <a:pathLst>
                <a:path w="1692" h="2213" extrusionOk="0">
                  <a:moveTo>
                    <a:pt x="1627" y="1"/>
                  </a:moveTo>
                  <a:lnTo>
                    <a:pt x="1" y="33"/>
                  </a:lnTo>
                  <a:lnTo>
                    <a:pt x="66" y="2212"/>
                  </a:lnTo>
                  <a:lnTo>
                    <a:pt x="1692" y="2180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4"/>
            <p:cNvSpPr/>
            <p:nvPr/>
          </p:nvSpPr>
          <p:spPr>
            <a:xfrm>
              <a:off x="3522786" y="3023416"/>
              <a:ext cx="181201" cy="112685"/>
            </a:xfrm>
            <a:custGeom>
              <a:avLst/>
              <a:gdLst/>
              <a:ahLst/>
              <a:cxnLst/>
              <a:rect l="l" t="t" r="r" b="b"/>
              <a:pathLst>
                <a:path w="5009" h="3115" extrusionOk="0">
                  <a:moveTo>
                    <a:pt x="488" y="1"/>
                  </a:moveTo>
                  <a:lnTo>
                    <a:pt x="488" y="1"/>
                  </a:lnTo>
                  <a:cubicBezTo>
                    <a:pt x="488" y="1"/>
                    <a:pt x="0" y="2765"/>
                    <a:pt x="1529" y="3090"/>
                  </a:cubicBezTo>
                  <a:cubicBezTo>
                    <a:pt x="1609" y="3107"/>
                    <a:pt x="1689" y="3115"/>
                    <a:pt x="1770" y="3115"/>
                  </a:cubicBezTo>
                  <a:cubicBezTo>
                    <a:pt x="3281" y="3115"/>
                    <a:pt x="5008" y="391"/>
                    <a:pt x="5008" y="391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4"/>
            <p:cNvSpPr/>
            <p:nvPr/>
          </p:nvSpPr>
          <p:spPr>
            <a:xfrm>
              <a:off x="3502782" y="2817587"/>
              <a:ext cx="32992" cy="44821"/>
            </a:xfrm>
            <a:custGeom>
              <a:avLst/>
              <a:gdLst/>
              <a:ahLst/>
              <a:cxnLst/>
              <a:rect l="l" t="t" r="r" b="b"/>
              <a:pathLst>
                <a:path w="912" h="1239" extrusionOk="0">
                  <a:moveTo>
                    <a:pt x="456" y="0"/>
                  </a:moveTo>
                  <a:cubicBezTo>
                    <a:pt x="196" y="0"/>
                    <a:pt x="1" y="293"/>
                    <a:pt x="1" y="618"/>
                  </a:cubicBezTo>
                  <a:cubicBezTo>
                    <a:pt x="31" y="957"/>
                    <a:pt x="209" y="1238"/>
                    <a:pt x="449" y="1238"/>
                  </a:cubicBezTo>
                  <a:cubicBezTo>
                    <a:pt x="462" y="1238"/>
                    <a:pt x="475" y="1237"/>
                    <a:pt x="488" y="1236"/>
                  </a:cubicBezTo>
                  <a:cubicBezTo>
                    <a:pt x="716" y="1236"/>
                    <a:pt x="911" y="976"/>
                    <a:pt x="911" y="618"/>
                  </a:cubicBezTo>
                  <a:cubicBezTo>
                    <a:pt x="911" y="260"/>
                    <a:pt x="684" y="0"/>
                    <a:pt x="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4"/>
            <p:cNvSpPr/>
            <p:nvPr/>
          </p:nvSpPr>
          <p:spPr>
            <a:xfrm>
              <a:off x="3540439" y="3186957"/>
              <a:ext cx="101181" cy="95321"/>
            </a:xfrm>
            <a:custGeom>
              <a:avLst/>
              <a:gdLst/>
              <a:ahLst/>
              <a:cxnLst/>
              <a:rect l="l" t="t" r="r" b="b"/>
              <a:pathLst>
                <a:path w="2797" h="2635" extrusionOk="0">
                  <a:moveTo>
                    <a:pt x="1366" y="0"/>
                  </a:moveTo>
                  <a:cubicBezTo>
                    <a:pt x="618" y="33"/>
                    <a:pt x="0" y="618"/>
                    <a:pt x="33" y="1333"/>
                  </a:cubicBezTo>
                  <a:cubicBezTo>
                    <a:pt x="33" y="2081"/>
                    <a:pt x="683" y="2634"/>
                    <a:pt x="1431" y="2634"/>
                  </a:cubicBezTo>
                  <a:cubicBezTo>
                    <a:pt x="2212" y="2602"/>
                    <a:pt x="2797" y="2016"/>
                    <a:pt x="2797" y="1301"/>
                  </a:cubicBezTo>
                  <a:cubicBezTo>
                    <a:pt x="2764" y="553"/>
                    <a:pt x="2147" y="0"/>
                    <a:pt x="1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4"/>
            <p:cNvSpPr/>
            <p:nvPr/>
          </p:nvSpPr>
          <p:spPr>
            <a:xfrm>
              <a:off x="3355458" y="2995200"/>
              <a:ext cx="642323" cy="558831"/>
            </a:xfrm>
            <a:custGeom>
              <a:avLst/>
              <a:gdLst/>
              <a:ahLst/>
              <a:cxnLst/>
              <a:rect l="l" t="t" r="r" b="b"/>
              <a:pathLst>
                <a:path w="17756" h="15448" extrusionOk="0">
                  <a:moveTo>
                    <a:pt x="9366" y="0"/>
                  </a:moveTo>
                  <a:lnTo>
                    <a:pt x="7870" y="456"/>
                  </a:lnTo>
                  <a:cubicBezTo>
                    <a:pt x="7447" y="586"/>
                    <a:pt x="7025" y="618"/>
                    <a:pt x="6602" y="618"/>
                  </a:cubicBezTo>
                  <a:lnTo>
                    <a:pt x="6537" y="618"/>
                  </a:lnTo>
                  <a:cubicBezTo>
                    <a:pt x="6081" y="586"/>
                    <a:pt x="5626" y="456"/>
                    <a:pt x="5171" y="261"/>
                  </a:cubicBezTo>
                  <a:cubicBezTo>
                    <a:pt x="5073" y="196"/>
                    <a:pt x="4976" y="163"/>
                    <a:pt x="4976" y="163"/>
                  </a:cubicBezTo>
                  <a:lnTo>
                    <a:pt x="4943" y="131"/>
                  </a:lnTo>
                  <a:lnTo>
                    <a:pt x="4878" y="98"/>
                  </a:lnTo>
                  <a:lnTo>
                    <a:pt x="2881" y="1193"/>
                  </a:lnTo>
                  <a:lnTo>
                    <a:pt x="2881" y="1193"/>
                  </a:lnTo>
                  <a:cubicBezTo>
                    <a:pt x="2910" y="993"/>
                    <a:pt x="2937" y="801"/>
                    <a:pt x="2960" y="618"/>
                  </a:cubicBezTo>
                  <a:lnTo>
                    <a:pt x="2960" y="618"/>
                  </a:lnTo>
                  <a:lnTo>
                    <a:pt x="1496" y="1952"/>
                  </a:lnTo>
                  <a:lnTo>
                    <a:pt x="2881" y="1193"/>
                  </a:lnTo>
                  <a:lnTo>
                    <a:pt x="2881" y="1193"/>
                  </a:lnTo>
                  <a:cubicBezTo>
                    <a:pt x="2281" y="5264"/>
                    <a:pt x="372" y="12713"/>
                    <a:pt x="0" y="15317"/>
                  </a:cubicBezTo>
                  <a:lnTo>
                    <a:pt x="6472" y="15382"/>
                  </a:lnTo>
                  <a:lnTo>
                    <a:pt x="6472" y="15447"/>
                  </a:lnTo>
                  <a:lnTo>
                    <a:pt x="9951" y="15317"/>
                  </a:lnTo>
                  <a:lnTo>
                    <a:pt x="14146" y="15187"/>
                  </a:lnTo>
                  <a:lnTo>
                    <a:pt x="14114" y="15057"/>
                  </a:lnTo>
                  <a:cubicBezTo>
                    <a:pt x="16423" y="14472"/>
                    <a:pt x="17756" y="11903"/>
                    <a:pt x="16683" y="9626"/>
                  </a:cubicBezTo>
                  <a:lnTo>
                    <a:pt x="14992" y="4391"/>
                  </a:lnTo>
                  <a:cubicBezTo>
                    <a:pt x="14374" y="2570"/>
                    <a:pt x="13008" y="1041"/>
                    <a:pt x="11155" y="391"/>
                  </a:cubicBezTo>
                  <a:cubicBezTo>
                    <a:pt x="10894" y="261"/>
                    <a:pt x="10602" y="196"/>
                    <a:pt x="10309" y="163"/>
                  </a:cubicBezTo>
                  <a:lnTo>
                    <a:pt x="9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4"/>
            <p:cNvSpPr/>
            <p:nvPr/>
          </p:nvSpPr>
          <p:spPr>
            <a:xfrm>
              <a:off x="3453368" y="3485753"/>
              <a:ext cx="145930" cy="68262"/>
            </a:xfrm>
            <a:custGeom>
              <a:avLst/>
              <a:gdLst/>
              <a:ahLst/>
              <a:cxnLst/>
              <a:rect l="l" t="t" r="r" b="b"/>
              <a:pathLst>
                <a:path w="4034" h="1887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4033" y="0"/>
                    <a:pt x="1" y="586"/>
                    <a:pt x="33" y="1854"/>
                  </a:cubicBezTo>
                  <a:lnTo>
                    <a:pt x="4001" y="1886"/>
                  </a:lnTo>
                  <a:lnTo>
                    <a:pt x="4033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4"/>
            <p:cNvSpPr/>
            <p:nvPr/>
          </p:nvSpPr>
          <p:spPr>
            <a:xfrm>
              <a:off x="3060484" y="2922274"/>
              <a:ext cx="561183" cy="370794"/>
            </a:xfrm>
            <a:custGeom>
              <a:avLst/>
              <a:gdLst/>
              <a:ahLst/>
              <a:cxnLst/>
              <a:rect l="l" t="t" r="r" b="b"/>
              <a:pathLst>
                <a:path w="15513" h="10250" extrusionOk="0">
                  <a:moveTo>
                    <a:pt x="2634" y="0"/>
                  </a:moveTo>
                  <a:lnTo>
                    <a:pt x="0" y="1529"/>
                  </a:lnTo>
                  <a:lnTo>
                    <a:pt x="2764" y="7447"/>
                  </a:lnTo>
                  <a:cubicBezTo>
                    <a:pt x="3756" y="9210"/>
                    <a:pt x="5611" y="10250"/>
                    <a:pt x="7559" y="10250"/>
                  </a:cubicBezTo>
                  <a:cubicBezTo>
                    <a:pt x="7910" y="10250"/>
                    <a:pt x="8265" y="10216"/>
                    <a:pt x="8618" y="10146"/>
                  </a:cubicBezTo>
                  <a:lnTo>
                    <a:pt x="15512" y="8716"/>
                  </a:lnTo>
                  <a:lnTo>
                    <a:pt x="12000" y="2244"/>
                  </a:lnTo>
                  <a:lnTo>
                    <a:pt x="6602" y="3968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4"/>
            <p:cNvSpPr/>
            <p:nvPr/>
          </p:nvSpPr>
          <p:spPr>
            <a:xfrm>
              <a:off x="3606311" y="3235177"/>
              <a:ext cx="188255" cy="220016"/>
            </a:xfrm>
            <a:custGeom>
              <a:avLst/>
              <a:gdLst/>
              <a:ahLst/>
              <a:cxnLst/>
              <a:rect l="l" t="t" r="r" b="b"/>
              <a:pathLst>
                <a:path w="5204" h="6082" fill="none" extrusionOk="0">
                  <a:moveTo>
                    <a:pt x="0" y="6082"/>
                  </a:moveTo>
                  <a:lnTo>
                    <a:pt x="5203" y="4065"/>
                  </a:lnTo>
                  <a:lnTo>
                    <a:pt x="4000" y="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4"/>
            <p:cNvSpPr/>
            <p:nvPr/>
          </p:nvSpPr>
          <p:spPr>
            <a:xfrm>
              <a:off x="3416652" y="2579310"/>
              <a:ext cx="346159" cy="185361"/>
            </a:xfrm>
            <a:custGeom>
              <a:avLst/>
              <a:gdLst/>
              <a:ahLst/>
              <a:cxnLst/>
              <a:rect l="l" t="t" r="r" b="b"/>
              <a:pathLst>
                <a:path w="9569" h="5124" extrusionOk="0">
                  <a:moveTo>
                    <a:pt x="4113" y="1"/>
                  </a:moveTo>
                  <a:cubicBezTo>
                    <a:pt x="2019" y="1"/>
                    <a:pt x="1" y="903"/>
                    <a:pt x="73" y="3368"/>
                  </a:cubicBezTo>
                  <a:cubicBezTo>
                    <a:pt x="73" y="3368"/>
                    <a:pt x="305" y="3406"/>
                    <a:pt x="668" y="3406"/>
                  </a:cubicBezTo>
                  <a:cubicBezTo>
                    <a:pt x="1505" y="3406"/>
                    <a:pt x="3042" y="3200"/>
                    <a:pt x="4040" y="1839"/>
                  </a:cubicBezTo>
                  <a:lnTo>
                    <a:pt x="4040" y="3075"/>
                  </a:lnTo>
                  <a:lnTo>
                    <a:pt x="5146" y="2099"/>
                  </a:lnTo>
                  <a:lnTo>
                    <a:pt x="5601" y="3010"/>
                  </a:lnTo>
                  <a:lnTo>
                    <a:pt x="5959" y="2034"/>
                  </a:lnTo>
                  <a:lnTo>
                    <a:pt x="7617" y="4701"/>
                  </a:lnTo>
                  <a:lnTo>
                    <a:pt x="8268" y="5124"/>
                  </a:lnTo>
                  <a:cubicBezTo>
                    <a:pt x="8268" y="5124"/>
                    <a:pt x="9568" y="2912"/>
                    <a:pt x="8268" y="1416"/>
                  </a:cubicBezTo>
                  <a:cubicBezTo>
                    <a:pt x="7541" y="588"/>
                    <a:pt x="5803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4"/>
            <p:cNvSpPr/>
            <p:nvPr/>
          </p:nvSpPr>
          <p:spPr>
            <a:xfrm>
              <a:off x="3670990" y="2737570"/>
              <a:ext cx="90618" cy="90618"/>
            </a:xfrm>
            <a:custGeom>
              <a:avLst/>
              <a:gdLst/>
              <a:ahLst/>
              <a:cxnLst/>
              <a:rect l="l" t="t" r="r" b="b"/>
              <a:pathLst>
                <a:path w="2505" h="2505" extrusionOk="0">
                  <a:moveTo>
                    <a:pt x="1237" y="1"/>
                  </a:moveTo>
                  <a:cubicBezTo>
                    <a:pt x="554" y="33"/>
                    <a:pt x="1" y="586"/>
                    <a:pt x="1" y="1269"/>
                  </a:cubicBezTo>
                  <a:cubicBezTo>
                    <a:pt x="33" y="1952"/>
                    <a:pt x="586" y="2505"/>
                    <a:pt x="1269" y="2505"/>
                  </a:cubicBezTo>
                  <a:cubicBezTo>
                    <a:pt x="1952" y="2472"/>
                    <a:pt x="2505" y="1919"/>
                    <a:pt x="2505" y="1236"/>
                  </a:cubicBezTo>
                  <a:cubicBezTo>
                    <a:pt x="2472" y="554"/>
                    <a:pt x="1920" y="1"/>
                    <a:pt x="1237" y="1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4"/>
            <p:cNvSpPr/>
            <p:nvPr/>
          </p:nvSpPr>
          <p:spPr>
            <a:xfrm>
              <a:off x="3700399" y="2765822"/>
              <a:ext cx="29446" cy="32955"/>
            </a:xfrm>
            <a:custGeom>
              <a:avLst/>
              <a:gdLst/>
              <a:ahLst/>
              <a:cxnLst/>
              <a:rect l="l" t="t" r="r" b="b"/>
              <a:pathLst>
                <a:path w="814" h="911" fill="none" extrusionOk="0">
                  <a:moveTo>
                    <a:pt x="814" y="0"/>
                  </a:moveTo>
                  <a:lnTo>
                    <a:pt x="33" y="325"/>
                  </a:lnTo>
                  <a:cubicBezTo>
                    <a:pt x="1" y="325"/>
                    <a:pt x="1" y="390"/>
                    <a:pt x="33" y="390"/>
                  </a:cubicBezTo>
                  <a:lnTo>
                    <a:pt x="781" y="911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4"/>
            <p:cNvSpPr/>
            <p:nvPr/>
          </p:nvSpPr>
          <p:spPr>
            <a:xfrm>
              <a:off x="3631018" y="2620620"/>
              <a:ext cx="83094" cy="156999"/>
            </a:xfrm>
            <a:custGeom>
              <a:avLst/>
              <a:gdLst/>
              <a:ahLst/>
              <a:cxnLst/>
              <a:rect l="l" t="t" r="r" b="b"/>
              <a:pathLst>
                <a:path w="2297" h="4340" extrusionOk="0">
                  <a:moveTo>
                    <a:pt x="97" y="1"/>
                  </a:moveTo>
                  <a:cubicBezTo>
                    <a:pt x="64" y="1"/>
                    <a:pt x="31" y="5"/>
                    <a:pt x="0" y="14"/>
                  </a:cubicBezTo>
                  <a:lnTo>
                    <a:pt x="1106" y="4339"/>
                  </a:lnTo>
                  <a:lnTo>
                    <a:pt x="1561" y="4339"/>
                  </a:lnTo>
                  <a:cubicBezTo>
                    <a:pt x="1561" y="4339"/>
                    <a:pt x="1659" y="3396"/>
                    <a:pt x="1984" y="2941"/>
                  </a:cubicBezTo>
                  <a:cubicBezTo>
                    <a:pt x="2296" y="2535"/>
                    <a:pt x="900" y="1"/>
                    <a:pt x="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4"/>
            <p:cNvSpPr/>
            <p:nvPr/>
          </p:nvSpPr>
          <p:spPr>
            <a:xfrm>
              <a:off x="3543947" y="2995200"/>
              <a:ext cx="158844" cy="89425"/>
            </a:xfrm>
            <a:custGeom>
              <a:avLst/>
              <a:gdLst/>
              <a:ahLst/>
              <a:cxnLst/>
              <a:rect l="l" t="t" r="r" b="b"/>
              <a:pathLst>
                <a:path w="4391" h="2472" fill="none" extrusionOk="0">
                  <a:moveTo>
                    <a:pt x="1" y="163"/>
                  </a:moveTo>
                  <a:cubicBezTo>
                    <a:pt x="1" y="163"/>
                    <a:pt x="1" y="2472"/>
                    <a:pt x="4391" y="0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4"/>
            <p:cNvSpPr/>
            <p:nvPr/>
          </p:nvSpPr>
          <p:spPr>
            <a:xfrm>
              <a:off x="3482777" y="3140908"/>
              <a:ext cx="172989" cy="172265"/>
            </a:xfrm>
            <a:custGeom>
              <a:avLst/>
              <a:gdLst/>
              <a:ahLst/>
              <a:cxnLst/>
              <a:rect l="l" t="t" r="r" b="b"/>
              <a:pathLst>
                <a:path w="4782" h="4762" extrusionOk="0">
                  <a:moveTo>
                    <a:pt x="2725" y="0"/>
                  </a:moveTo>
                  <a:cubicBezTo>
                    <a:pt x="1904" y="0"/>
                    <a:pt x="1035" y="578"/>
                    <a:pt x="586" y="1501"/>
                  </a:cubicBezTo>
                  <a:cubicBezTo>
                    <a:pt x="1" y="2737"/>
                    <a:pt x="326" y="4102"/>
                    <a:pt x="1302" y="4590"/>
                  </a:cubicBezTo>
                  <a:cubicBezTo>
                    <a:pt x="1542" y="4706"/>
                    <a:pt x="1797" y="4762"/>
                    <a:pt x="2054" y="4762"/>
                  </a:cubicBezTo>
                  <a:cubicBezTo>
                    <a:pt x="2876" y="4762"/>
                    <a:pt x="3718" y="4198"/>
                    <a:pt x="4163" y="3257"/>
                  </a:cubicBezTo>
                  <a:cubicBezTo>
                    <a:pt x="4781" y="2054"/>
                    <a:pt x="4456" y="655"/>
                    <a:pt x="3448" y="168"/>
                  </a:cubicBezTo>
                  <a:cubicBezTo>
                    <a:pt x="3220" y="54"/>
                    <a:pt x="2975" y="0"/>
                    <a:pt x="2725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4"/>
            <p:cNvSpPr/>
            <p:nvPr/>
          </p:nvSpPr>
          <p:spPr>
            <a:xfrm>
              <a:off x="3688643" y="3039911"/>
              <a:ext cx="136488" cy="28253"/>
            </a:xfrm>
            <a:custGeom>
              <a:avLst/>
              <a:gdLst/>
              <a:ahLst/>
              <a:cxnLst/>
              <a:rect l="l" t="t" r="r" b="b"/>
              <a:pathLst>
                <a:path w="3773" h="781" fill="none" extrusionOk="0">
                  <a:moveTo>
                    <a:pt x="3773" y="0"/>
                  </a:moveTo>
                  <a:cubicBezTo>
                    <a:pt x="3773" y="0"/>
                    <a:pt x="2114" y="781"/>
                    <a:pt x="1" y="748"/>
                  </a:cubicBez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4"/>
            <p:cNvSpPr/>
            <p:nvPr/>
          </p:nvSpPr>
          <p:spPr>
            <a:xfrm>
              <a:off x="3468670" y="3034014"/>
              <a:ext cx="62402" cy="220016"/>
            </a:xfrm>
            <a:custGeom>
              <a:avLst/>
              <a:gdLst/>
              <a:ahLst/>
              <a:cxnLst/>
              <a:rect l="l" t="t" r="r" b="b"/>
              <a:pathLst>
                <a:path w="1725" h="6082" fill="none" extrusionOk="0">
                  <a:moveTo>
                    <a:pt x="1724" y="1"/>
                  </a:moveTo>
                  <a:cubicBezTo>
                    <a:pt x="1724" y="1"/>
                    <a:pt x="1" y="3253"/>
                    <a:pt x="1171" y="6082"/>
                  </a:cubicBez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4"/>
            <p:cNvSpPr/>
            <p:nvPr/>
          </p:nvSpPr>
          <p:spPr>
            <a:xfrm>
              <a:off x="3587501" y="3036366"/>
              <a:ext cx="82370" cy="230616"/>
            </a:xfrm>
            <a:custGeom>
              <a:avLst/>
              <a:gdLst/>
              <a:ahLst/>
              <a:cxnLst/>
              <a:rect l="l" t="t" r="r" b="b"/>
              <a:pathLst>
                <a:path w="2277" h="6375" fill="none" extrusionOk="0">
                  <a:moveTo>
                    <a:pt x="2276" y="1"/>
                  </a:moveTo>
                  <a:cubicBezTo>
                    <a:pt x="2244" y="98"/>
                    <a:pt x="1561" y="4911"/>
                    <a:pt x="0" y="6375"/>
                  </a:cubicBez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4"/>
            <p:cNvSpPr/>
            <p:nvPr/>
          </p:nvSpPr>
          <p:spPr>
            <a:xfrm>
              <a:off x="3420450" y="3208119"/>
              <a:ext cx="27095" cy="72965"/>
            </a:xfrm>
            <a:custGeom>
              <a:avLst/>
              <a:gdLst/>
              <a:ahLst/>
              <a:cxnLst/>
              <a:rect l="l" t="t" r="r" b="b"/>
              <a:pathLst>
                <a:path w="749" h="2017" extrusionOk="0">
                  <a:moveTo>
                    <a:pt x="0" y="2017"/>
                  </a:moveTo>
                  <a:lnTo>
                    <a:pt x="748" y="1"/>
                  </a:lnTo>
                </a:path>
              </a:pathLst>
            </a:custGeom>
            <a:solidFill>
              <a:srgbClr val="0F2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4"/>
            <p:cNvSpPr/>
            <p:nvPr/>
          </p:nvSpPr>
          <p:spPr>
            <a:xfrm>
              <a:off x="3420450" y="3208119"/>
              <a:ext cx="27095" cy="72965"/>
            </a:xfrm>
            <a:custGeom>
              <a:avLst/>
              <a:gdLst/>
              <a:ahLst/>
              <a:cxnLst/>
              <a:rect l="l" t="t" r="r" b="b"/>
              <a:pathLst>
                <a:path w="749" h="2017" fill="none" extrusionOk="0">
                  <a:moveTo>
                    <a:pt x="0" y="2017"/>
                  </a:moveTo>
                  <a:lnTo>
                    <a:pt x="748" y="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4"/>
            <p:cNvSpPr/>
            <p:nvPr/>
          </p:nvSpPr>
          <p:spPr>
            <a:xfrm>
              <a:off x="3715701" y="2595226"/>
              <a:ext cx="38852" cy="35343"/>
            </a:xfrm>
            <a:custGeom>
              <a:avLst/>
              <a:gdLst/>
              <a:ahLst/>
              <a:cxnLst/>
              <a:rect l="l" t="t" r="r" b="b"/>
              <a:pathLst>
                <a:path w="1074" h="977" fill="none" extrusionOk="0">
                  <a:moveTo>
                    <a:pt x="423" y="1"/>
                  </a:moveTo>
                  <a:lnTo>
                    <a:pt x="1" y="976"/>
                  </a:lnTo>
                  <a:lnTo>
                    <a:pt x="1074" y="781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4"/>
            <p:cNvSpPr/>
            <p:nvPr/>
          </p:nvSpPr>
          <p:spPr>
            <a:xfrm>
              <a:off x="1507687" y="2957543"/>
              <a:ext cx="307053" cy="245520"/>
            </a:xfrm>
            <a:custGeom>
              <a:avLst/>
              <a:gdLst/>
              <a:ahLst/>
              <a:cxnLst/>
              <a:rect l="l" t="t" r="r" b="b"/>
              <a:pathLst>
                <a:path w="8488" h="6787" extrusionOk="0">
                  <a:moveTo>
                    <a:pt x="6439" y="1"/>
                  </a:moveTo>
                  <a:cubicBezTo>
                    <a:pt x="6439" y="1"/>
                    <a:pt x="0" y="2537"/>
                    <a:pt x="391" y="3058"/>
                  </a:cubicBezTo>
                  <a:cubicBezTo>
                    <a:pt x="699" y="3443"/>
                    <a:pt x="2749" y="6786"/>
                    <a:pt x="5055" y="6786"/>
                  </a:cubicBezTo>
                  <a:cubicBezTo>
                    <a:pt x="5670" y="6786"/>
                    <a:pt x="6304" y="6548"/>
                    <a:pt x="6927" y="5952"/>
                  </a:cubicBezTo>
                  <a:cubicBezTo>
                    <a:pt x="8488" y="4456"/>
                    <a:pt x="6439" y="1"/>
                    <a:pt x="6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4"/>
            <p:cNvSpPr/>
            <p:nvPr/>
          </p:nvSpPr>
          <p:spPr>
            <a:xfrm>
              <a:off x="1064197" y="2060758"/>
              <a:ext cx="334112" cy="299638"/>
            </a:xfrm>
            <a:custGeom>
              <a:avLst/>
              <a:gdLst/>
              <a:ahLst/>
              <a:cxnLst/>
              <a:rect l="l" t="t" r="r" b="b"/>
              <a:pathLst>
                <a:path w="9236" h="8283" extrusionOk="0">
                  <a:moveTo>
                    <a:pt x="4622" y="1"/>
                  </a:moveTo>
                  <a:cubicBezTo>
                    <a:pt x="3483" y="1"/>
                    <a:pt x="2351" y="468"/>
                    <a:pt x="1529" y="1378"/>
                  </a:cubicBezTo>
                  <a:cubicBezTo>
                    <a:pt x="0" y="3101"/>
                    <a:pt x="163" y="5703"/>
                    <a:pt x="1854" y="7231"/>
                  </a:cubicBezTo>
                  <a:cubicBezTo>
                    <a:pt x="2651" y="7938"/>
                    <a:pt x="3635" y="8283"/>
                    <a:pt x="4614" y="8283"/>
                  </a:cubicBezTo>
                  <a:cubicBezTo>
                    <a:pt x="5753" y="8283"/>
                    <a:pt x="6886" y="7816"/>
                    <a:pt x="7708" y="6906"/>
                  </a:cubicBezTo>
                  <a:cubicBezTo>
                    <a:pt x="9236" y="5183"/>
                    <a:pt x="9073" y="2581"/>
                    <a:pt x="7382" y="1053"/>
                  </a:cubicBezTo>
                  <a:cubicBezTo>
                    <a:pt x="6586" y="346"/>
                    <a:pt x="5602" y="1"/>
                    <a:pt x="4622" y="1"/>
                  </a:cubicBezTo>
                  <a:close/>
                </a:path>
              </a:pathLst>
            </a:custGeom>
            <a:solidFill>
              <a:srgbClr val="0F2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4"/>
            <p:cNvSpPr/>
            <p:nvPr/>
          </p:nvSpPr>
          <p:spPr>
            <a:xfrm>
              <a:off x="1259463" y="2145875"/>
              <a:ext cx="347063" cy="336174"/>
            </a:xfrm>
            <a:custGeom>
              <a:avLst/>
              <a:gdLst/>
              <a:ahLst/>
              <a:cxnLst/>
              <a:rect l="l" t="t" r="r" b="b"/>
              <a:pathLst>
                <a:path w="9594" h="9293" extrusionOk="0">
                  <a:moveTo>
                    <a:pt x="1432" y="0"/>
                  </a:moveTo>
                  <a:lnTo>
                    <a:pt x="488" y="4391"/>
                  </a:lnTo>
                  <a:cubicBezTo>
                    <a:pt x="1" y="6569"/>
                    <a:pt x="1366" y="8716"/>
                    <a:pt x="3545" y="9203"/>
                  </a:cubicBezTo>
                  <a:cubicBezTo>
                    <a:pt x="3833" y="9264"/>
                    <a:pt x="4119" y="9292"/>
                    <a:pt x="4401" y="9292"/>
                  </a:cubicBezTo>
                  <a:cubicBezTo>
                    <a:pt x="6254" y="9292"/>
                    <a:pt x="7907" y="8042"/>
                    <a:pt x="8358" y="6179"/>
                  </a:cubicBezTo>
                  <a:lnTo>
                    <a:pt x="8358" y="6114"/>
                  </a:lnTo>
                  <a:lnTo>
                    <a:pt x="9594" y="456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4"/>
            <p:cNvSpPr/>
            <p:nvPr/>
          </p:nvSpPr>
          <p:spPr>
            <a:xfrm>
              <a:off x="1207698" y="2214967"/>
              <a:ext cx="117677" cy="107331"/>
            </a:xfrm>
            <a:custGeom>
              <a:avLst/>
              <a:gdLst/>
              <a:ahLst/>
              <a:cxnLst/>
              <a:rect l="l" t="t" r="r" b="b"/>
              <a:pathLst>
                <a:path w="3253" h="2967" extrusionOk="0">
                  <a:moveTo>
                    <a:pt x="1585" y="0"/>
                  </a:moveTo>
                  <a:cubicBezTo>
                    <a:pt x="920" y="0"/>
                    <a:pt x="303" y="478"/>
                    <a:pt x="163" y="1147"/>
                  </a:cubicBezTo>
                  <a:cubicBezTo>
                    <a:pt x="1" y="1960"/>
                    <a:pt x="489" y="2741"/>
                    <a:pt x="1302" y="2936"/>
                  </a:cubicBezTo>
                  <a:cubicBezTo>
                    <a:pt x="1402" y="2957"/>
                    <a:pt x="1504" y="2967"/>
                    <a:pt x="1604" y="2967"/>
                  </a:cubicBezTo>
                  <a:cubicBezTo>
                    <a:pt x="2281" y="2967"/>
                    <a:pt x="2916" y="2506"/>
                    <a:pt x="3058" y="1798"/>
                  </a:cubicBezTo>
                  <a:cubicBezTo>
                    <a:pt x="3253" y="985"/>
                    <a:pt x="2732" y="204"/>
                    <a:pt x="1919" y="42"/>
                  </a:cubicBezTo>
                  <a:cubicBezTo>
                    <a:pt x="1808" y="14"/>
                    <a:pt x="1696" y="0"/>
                    <a:pt x="1585" y="0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4"/>
            <p:cNvSpPr/>
            <p:nvPr/>
          </p:nvSpPr>
          <p:spPr>
            <a:xfrm>
              <a:off x="1201838" y="2304678"/>
              <a:ext cx="215314" cy="393982"/>
            </a:xfrm>
            <a:custGeom>
              <a:avLst/>
              <a:gdLst/>
              <a:ahLst/>
              <a:cxnLst/>
              <a:rect l="l" t="t" r="r" b="b"/>
              <a:pathLst>
                <a:path w="5952" h="10891" extrusionOk="0">
                  <a:moveTo>
                    <a:pt x="2081" y="1"/>
                  </a:moveTo>
                  <a:lnTo>
                    <a:pt x="0" y="9464"/>
                  </a:lnTo>
                  <a:cubicBezTo>
                    <a:pt x="0" y="9464"/>
                    <a:pt x="1789" y="10890"/>
                    <a:pt x="4346" y="10890"/>
                  </a:cubicBezTo>
                  <a:cubicBezTo>
                    <a:pt x="4854" y="10890"/>
                    <a:pt x="5391" y="10834"/>
                    <a:pt x="5951" y="10699"/>
                  </a:cubicBezTo>
                  <a:lnTo>
                    <a:pt x="5398" y="2537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4"/>
            <p:cNvSpPr/>
            <p:nvPr/>
          </p:nvSpPr>
          <p:spPr>
            <a:xfrm>
              <a:off x="1382996" y="2285470"/>
              <a:ext cx="54154" cy="49487"/>
            </a:xfrm>
            <a:custGeom>
              <a:avLst/>
              <a:gdLst/>
              <a:ahLst/>
              <a:cxnLst/>
              <a:rect l="l" t="t" r="r" b="b"/>
              <a:pathLst>
                <a:path w="1497" h="1368" extrusionOk="0">
                  <a:moveTo>
                    <a:pt x="755" y="0"/>
                  </a:moveTo>
                  <a:cubicBezTo>
                    <a:pt x="442" y="0"/>
                    <a:pt x="152" y="215"/>
                    <a:pt x="65" y="532"/>
                  </a:cubicBezTo>
                  <a:cubicBezTo>
                    <a:pt x="0" y="889"/>
                    <a:pt x="228" y="1279"/>
                    <a:pt x="586" y="1344"/>
                  </a:cubicBezTo>
                  <a:cubicBezTo>
                    <a:pt x="641" y="1360"/>
                    <a:pt x="698" y="1367"/>
                    <a:pt x="754" y="1367"/>
                  </a:cubicBezTo>
                  <a:cubicBezTo>
                    <a:pt x="1057" y="1367"/>
                    <a:pt x="1344" y="1154"/>
                    <a:pt x="1399" y="824"/>
                  </a:cubicBezTo>
                  <a:cubicBezTo>
                    <a:pt x="1496" y="466"/>
                    <a:pt x="1268" y="109"/>
                    <a:pt x="878" y="11"/>
                  </a:cubicBezTo>
                  <a:cubicBezTo>
                    <a:pt x="837" y="4"/>
                    <a:pt x="796" y="0"/>
                    <a:pt x="755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4"/>
            <p:cNvSpPr/>
            <p:nvPr/>
          </p:nvSpPr>
          <p:spPr>
            <a:xfrm>
              <a:off x="1539448" y="2320341"/>
              <a:ext cx="32955" cy="49089"/>
            </a:xfrm>
            <a:custGeom>
              <a:avLst/>
              <a:gdLst/>
              <a:ahLst/>
              <a:cxnLst/>
              <a:rect l="l" t="t" r="r" b="b"/>
              <a:pathLst>
                <a:path w="911" h="1357" extrusionOk="0">
                  <a:moveTo>
                    <a:pt x="742" y="0"/>
                  </a:moveTo>
                  <a:cubicBezTo>
                    <a:pt x="439" y="0"/>
                    <a:pt x="153" y="214"/>
                    <a:pt x="98" y="543"/>
                  </a:cubicBezTo>
                  <a:cubicBezTo>
                    <a:pt x="0" y="901"/>
                    <a:pt x="260" y="1259"/>
                    <a:pt x="618" y="1356"/>
                  </a:cubicBezTo>
                  <a:lnTo>
                    <a:pt x="618" y="1291"/>
                  </a:lnTo>
                  <a:lnTo>
                    <a:pt x="911" y="23"/>
                  </a:lnTo>
                  <a:cubicBezTo>
                    <a:pt x="855" y="8"/>
                    <a:pt x="798" y="0"/>
                    <a:pt x="742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4"/>
            <p:cNvSpPr/>
            <p:nvPr/>
          </p:nvSpPr>
          <p:spPr>
            <a:xfrm>
              <a:off x="1439464" y="2245715"/>
              <a:ext cx="23550" cy="35596"/>
            </a:xfrm>
            <a:custGeom>
              <a:avLst/>
              <a:gdLst/>
              <a:ahLst/>
              <a:cxnLst/>
              <a:rect l="l" t="t" r="r" b="b"/>
              <a:pathLst>
                <a:path w="651" h="984" extrusionOk="0">
                  <a:moveTo>
                    <a:pt x="394" y="1"/>
                  </a:moveTo>
                  <a:cubicBezTo>
                    <a:pt x="270" y="1"/>
                    <a:pt x="125" y="186"/>
                    <a:pt x="65" y="427"/>
                  </a:cubicBezTo>
                  <a:cubicBezTo>
                    <a:pt x="0" y="687"/>
                    <a:pt x="65" y="948"/>
                    <a:pt x="228" y="980"/>
                  </a:cubicBezTo>
                  <a:cubicBezTo>
                    <a:pt x="237" y="982"/>
                    <a:pt x="247" y="984"/>
                    <a:pt x="257" y="984"/>
                  </a:cubicBezTo>
                  <a:cubicBezTo>
                    <a:pt x="381" y="984"/>
                    <a:pt x="525" y="798"/>
                    <a:pt x="586" y="557"/>
                  </a:cubicBezTo>
                  <a:cubicBezTo>
                    <a:pt x="651" y="297"/>
                    <a:pt x="553" y="37"/>
                    <a:pt x="423" y="5"/>
                  </a:cubicBezTo>
                  <a:cubicBezTo>
                    <a:pt x="413" y="2"/>
                    <a:pt x="404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4"/>
            <p:cNvSpPr/>
            <p:nvPr/>
          </p:nvSpPr>
          <p:spPr>
            <a:xfrm>
              <a:off x="1538254" y="2268070"/>
              <a:ext cx="22392" cy="34439"/>
            </a:xfrm>
            <a:custGeom>
              <a:avLst/>
              <a:gdLst/>
              <a:ahLst/>
              <a:cxnLst/>
              <a:rect l="l" t="t" r="r" b="b"/>
              <a:pathLst>
                <a:path w="619" h="952" extrusionOk="0">
                  <a:moveTo>
                    <a:pt x="382" y="0"/>
                  </a:moveTo>
                  <a:cubicBezTo>
                    <a:pt x="234" y="0"/>
                    <a:pt x="96" y="159"/>
                    <a:pt x="66" y="427"/>
                  </a:cubicBezTo>
                  <a:cubicBezTo>
                    <a:pt x="1" y="687"/>
                    <a:pt x="66" y="915"/>
                    <a:pt x="196" y="947"/>
                  </a:cubicBezTo>
                  <a:cubicBezTo>
                    <a:pt x="208" y="950"/>
                    <a:pt x="220" y="951"/>
                    <a:pt x="232" y="951"/>
                  </a:cubicBezTo>
                  <a:cubicBezTo>
                    <a:pt x="382" y="951"/>
                    <a:pt x="524" y="766"/>
                    <a:pt x="554" y="525"/>
                  </a:cubicBezTo>
                  <a:cubicBezTo>
                    <a:pt x="619" y="265"/>
                    <a:pt x="554" y="37"/>
                    <a:pt x="424" y="4"/>
                  </a:cubicBezTo>
                  <a:cubicBezTo>
                    <a:pt x="410" y="2"/>
                    <a:pt x="396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4"/>
            <p:cNvSpPr/>
            <p:nvPr/>
          </p:nvSpPr>
          <p:spPr>
            <a:xfrm>
              <a:off x="1307682" y="2419964"/>
              <a:ext cx="97709" cy="67105"/>
            </a:xfrm>
            <a:custGeom>
              <a:avLst/>
              <a:gdLst/>
              <a:ahLst/>
              <a:cxnLst/>
              <a:rect l="l" t="t" r="r" b="b"/>
              <a:pathLst>
                <a:path w="2701" h="1855" extrusionOk="0">
                  <a:moveTo>
                    <a:pt x="33" y="0"/>
                  </a:moveTo>
                  <a:cubicBezTo>
                    <a:pt x="1" y="0"/>
                    <a:pt x="1" y="65"/>
                    <a:pt x="33" y="98"/>
                  </a:cubicBezTo>
                  <a:cubicBezTo>
                    <a:pt x="846" y="1626"/>
                    <a:pt x="2635" y="1854"/>
                    <a:pt x="2635" y="1854"/>
                  </a:cubicBezTo>
                  <a:cubicBezTo>
                    <a:pt x="2668" y="1854"/>
                    <a:pt x="2700" y="1822"/>
                    <a:pt x="2700" y="1789"/>
                  </a:cubicBezTo>
                  <a:cubicBezTo>
                    <a:pt x="2700" y="1756"/>
                    <a:pt x="2700" y="1724"/>
                    <a:pt x="2668" y="1724"/>
                  </a:cubicBezTo>
                  <a:cubicBezTo>
                    <a:pt x="2635" y="1724"/>
                    <a:pt x="944" y="1529"/>
                    <a:pt x="131" y="33"/>
                  </a:cubicBezTo>
                  <a:cubicBezTo>
                    <a:pt x="99" y="0"/>
                    <a:pt x="66" y="0"/>
                    <a:pt x="33" y="0"/>
                  </a:cubicBezTo>
                  <a:close/>
                </a:path>
              </a:pathLst>
            </a:custGeom>
            <a:solidFill>
              <a:srgbClr val="0F2B48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4"/>
            <p:cNvSpPr/>
            <p:nvPr/>
          </p:nvSpPr>
          <p:spPr>
            <a:xfrm>
              <a:off x="1255954" y="2215293"/>
              <a:ext cx="90618" cy="107078"/>
            </a:xfrm>
            <a:custGeom>
              <a:avLst/>
              <a:gdLst/>
              <a:ahLst/>
              <a:cxnLst/>
              <a:rect l="l" t="t" r="r" b="b"/>
              <a:pathLst>
                <a:path w="2505" h="2960" extrusionOk="0">
                  <a:moveTo>
                    <a:pt x="585" y="0"/>
                  </a:moveTo>
                  <a:lnTo>
                    <a:pt x="0" y="2537"/>
                  </a:lnTo>
                  <a:lnTo>
                    <a:pt x="1919" y="2959"/>
                  </a:lnTo>
                  <a:lnTo>
                    <a:pt x="2504" y="423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4"/>
            <p:cNvSpPr/>
            <p:nvPr/>
          </p:nvSpPr>
          <p:spPr>
            <a:xfrm>
              <a:off x="1263008" y="2059709"/>
              <a:ext cx="364716" cy="215603"/>
            </a:xfrm>
            <a:custGeom>
              <a:avLst/>
              <a:gdLst/>
              <a:ahLst/>
              <a:cxnLst/>
              <a:rect l="l" t="t" r="r" b="b"/>
              <a:pathLst>
                <a:path w="10082" h="5960" extrusionOk="0">
                  <a:moveTo>
                    <a:pt x="4672" y="1"/>
                  </a:moveTo>
                  <a:cubicBezTo>
                    <a:pt x="2536" y="1"/>
                    <a:pt x="630" y="1465"/>
                    <a:pt x="130" y="3618"/>
                  </a:cubicBezTo>
                  <a:lnTo>
                    <a:pt x="0" y="4236"/>
                  </a:lnTo>
                  <a:cubicBezTo>
                    <a:pt x="0" y="4236"/>
                    <a:pt x="665" y="4402"/>
                    <a:pt x="819" y="4402"/>
                  </a:cubicBezTo>
                  <a:cubicBezTo>
                    <a:pt x="832" y="4402"/>
                    <a:pt x="841" y="4401"/>
                    <a:pt x="846" y="4399"/>
                  </a:cubicBezTo>
                  <a:lnTo>
                    <a:pt x="2439" y="4821"/>
                  </a:lnTo>
                  <a:cubicBezTo>
                    <a:pt x="2672" y="4871"/>
                    <a:pt x="2907" y="4896"/>
                    <a:pt x="3140" y="4896"/>
                  </a:cubicBezTo>
                  <a:cubicBezTo>
                    <a:pt x="3819" y="4896"/>
                    <a:pt x="4484" y="4688"/>
                    <a:pt x="5041" y="4301"/>
                  </a:cubicBezTo>
                  <a:lnTo>
                    <a:pt x="6537" y="3228"/>
                  </a:lnTo>
                  <a:cubicBezTo>
                    <a:pt x="6751" y="3072"/>
                    <a:pt x="6991" y="3001"/>
                    <a:pt x="7227" y="3001"/>
                  </a:cubicBezTo>
                  <a:cubicBezTo>
                    <a:pt x="7782" y="3001"/>
                    <a:pt x="8319" y="3393"/>
                    <a:pt x="8455" y="4008"/>
                  </a:cubicBezTo>
                  <a:lnTo>
                    <a:pt x="8813" y="5960"/>
                  </a:lnTo>
                  <a:lnTo>
                    <a:pt x="9041" y="5862"/>
                  </a:lnTo>
                  <a:cubicBezTo>
                    <a:pt x="9691" y="5634"/>
                    <a:pt x="10081" y="5016"/>
                    <a:pt x="10016" y="4334"/>
                  </a:cubicBezTo>
                  <a:cubicBezTo>
                    <a:pt x="10016" y="4334"/>
                    <a:pt x="9984" y="3976"/>
                    <a:pt x="9951" y="3553"/>
                  </a:cubicBezTo>
                  <a:cubicBezTo>
                    <a:pt x="9854" y="2773"/>
                    <a:pt x="9333" y="2122"/>
                    <a:pt x="8585" y="1895"/>
                  </a:cubicBezTo>
                  <a:lnTo>
                    <a:pt x="7902" y="1699"/>
                  </a:lnTo>
                  <a:cubicBezTo>
                    <a:pt x="7902" y="1699"/>
                    <a:pt x="6699" y="529"/>
                    <a:pt x="4943" y="8"/>
                  </a:cubicBezTo>
                  <a:cubicBezTo>
                    <a:pt x="4852" y="3"/>
                    <a:pt x="4762" y="1"/>
                    <a:pt x="4672" y="1"/>
                  </a:cubicBezTo>
                  <a:close/>
                </a:path>
              </a:pathLst>
            </a:custGeom>
            <a:solidFill>
              <a:srgbClr val="0F2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4"/>
            <p:cNvSpPr/>
            <p:nvPr/>
          </p:nvSpPr>
          <p:spPr>
            <a:xfrm>
              <a:off x="1244161" y="2242640"/>
              <a:ext cx="42397" cy="44423"/>
            </a:xfrm>
            <a:custGeom>
              <a:avLst/>
              <a:gdLst/>
              <a:ahLst/>
              <a:cxnLst/>
              <a:rect l="l" t="t" r="r" b="b"/>
              <a:pathLst>
                <a:path w="1172" h="1228" extrusionOk="0">
                  <a:moveTo>
                    <a:pt x="245" y="0"/>
                  </a:moveTo>
                  <a:cubicBezTo>
                    <a:pt x="229" y="0"/>
                    <a:pt x="212" y="8"/>
                    <a:pt x="196" y="24"/>
                  </a:cubicBezTo>
                  <a:cubicBezTo>
                    <a:pt x="196" y="57"/>
                    <a:pt x="196" y="90"/>
                    <a:pt x="229" y="122"/>
                  </a:cubicBezTo>
                  <a:lnTo>
                    <a:pt x="1074" y="675"/>
                  </a:lnTo>
                  <a:lnTo>
                    <a:pt x="66" y="1098"/>
                  </a:lnTo>
                  <a:cubicBezTo>
                    <a:pt x="33" y="1098"/>
                    <a:pt x="1" y="1163"/>
                    <a:pt x="33" y="1195"/>
                  </a:cubicBezTo>
                  <a:cubicBezTo>
                    <a:pt x="33" y="1195"/>
                    <a:pt x="66" y="1228"/>
                    <a:pt x="98" y="1228"/>
                  </a:cubicBezTo>
                  <a:lnTo>
                    <a:pt x="1107" y="805"/>
                  </a:lnTo>
                  <a:cubicBezTo>
                    <a:pt x="1139" y="772"/>
                    <a:pt x="1172" y="740"/>
                    <a:pt x="1172" y="675"/>
                  </a:cubicBezTo>
                  <a:cubicBezTo>
                    <a:pt x="1172" y="642"/>
                    <a:pt x="1172" y="577"/>
                    <a:pt x="1139" y="577"/>
                  </a:cubicBezTo>
                  <a:lnTo>
                    <a:pt x="294" y="24"/>
                  </a:lnTo>
                  <a:cubicBezTo>
                    <a:pt x="277" y="8"/>
                    <a:pt x="261" y="0"/>
                    <a:pt x="245" y="0"/>
                  </a:cubicBezTo>
                  <a:close/>
                </a:path>
              </a:pathLst>
            </a:custGeom>
            <a:solidFill>
              <a:srgbClr val="0F2B48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4"/>
            <p:cNvSpPr/>
            <p:nvPr/>
          </p:nvSpPr>
          <p:spPr>
            <a:xfrm>
              <a:off x="1454729" y="2334087"/>
              <a:ext cx="38888" cy="36501"/>
            </a:xfrm>
            <a:custGeom>
              <a:avLst/>
              <a:gdLst/>
              <a:ahLst/>
              <a:cxnLst/>
              <a:rect l="l" t="t" r="r" b="b"/>
              <a:pathLst>
                <a:path w="1075" h="1009" extrusionOk="0">
                  <a:moveTo>
                    <a:pt x="66" y="0"/>
                  </a:moveTo>
                  <a:cubicBezTo>
                    <a:pt x="33" y="0"/>
                    <a:pt x="1" y="0"/>
                    <a:pt x="1" y="66"/>
                  </a:cubicBezTo>
                  <a:cubicBezTo>
                    <a:pt x="1" y="66"/>
                    <a:pt x="33" y="1009"/>
                    <a:pt x="977" y="1009"/>
                  </a:cubicBezTo>
                  <a:lnTo>
                    <a:pt x="1009" y="1009"/>
                  </a:lnTo>
                  <a:cubicBezTo>
                    <a:pt x="1042" y="1009"/>
                    <a:pt x="1074" y="976"/>
                    <a:pt x="1074" y="944"/>
                  </a:cubicBezTo>
                  <a:cubicBezTo>
                    <a:pt x="1074" y="911"/>
                    <a:pt x="1042" y="879"/>
                    <a:pt x="1009" y="879"/>
                  </a:cubicBezTo>
                  <a:lnTo>
                    <a:pt x="977" y="879"/>
                  </a:lnTo>
                  <a:cubicBezTo>
                    <a:pt x="164" y="879"/>
                    <a:pt x="131" y="66"/>
                    <a:pt x="131" y="33"/>
                  </a:cubicBezTo>
                  <a:cubicBezTo>
                    <a:pt x="131" y="0"/>
                    <a:pt x="98" y="0"/>
                    <a:pt x="66" y="0"/>
                  </a:cubicBezTo>
                  <a:close/>
                </a:path>
              </a:pathLst>
            </a:custGeom>
            <a:solidFill>
              <a:srgbClr val="0F2B48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4"/>
            <p:cNvSpPr/>
            <p:nvPr/>
          </p:nvSpPr>
          <p:spPr>
            <a:xfrm>
              <a:off x="1372397" y="2109701"/>
              <a:ext cx="57699" cy="51513"/>
            </a:xfrm>
            <a:custGeom>
              <a:avLst/>
              <a:gdLst/>
              <a:ahLst/>
              <a:cxnLst/>
              <a:rect l="l" t="t" r="r" b="b"/>
              <a:pathLst>
                <a:path w="1595" h="1424" extrusionOk="0">
                  <a:moveTo>
                    <a:pt x="1529" y="0"/>
                  </a:moveTo>
                  <a:cubicBezTo>
                    <a:pt x="1513" y="0"/>
                    <a:pt x="1496" y="9"/>
                    <a:pt x="1496" y="25"/>
                  </a:cubicBezTo>
                  <a:lnTo>
                    <a:pt x="1" y="1293"/>
                  </a:lnTo>
                  <a:cubicBezTo>
                    <a:pt x="1" y="1326"/>
                    <a:pt x="1" y="1358"/>
                    <a:pt x="1" y="1391"/>
                  </a:cubicBezTo>
                  <a:cubicBezTo>
                    <a:pt x="33" y="1391"/>
                    <a:pt x="33" y="1423"/>
                    <a:pt x="66" y="1423"/>
                  </a:cubicBezTo>
                  <a:cubicBezTo>
                    <a:pt x="66" y="1423"/>
                    <a:pt x="98" y="1423"/>
                    <a:pt x="98" y="1391"/>
                  </a:cubicBezTo>
                  <a:lnTo>
                    <a:pt x="1561" y="122"/>
                  </a:lnTo>
                  <a:cubicBezTo>
                    <a:pt x="1594" y="90"/>
                    <a:pt x="1594" y="57"/>
                    <a:pt x="1561" y="25"/>
                  </a:cubicBezTo>
                  <a:cubicBezTo>
                    <a:pt x="1561" y="9"/>
                    <a:pt x="1545" y="0"/>
                    <a:pt x="1529" y="0"/>
                  </a:cubicBezTo>
                  <a:close/>
                </a:path>
              </a:pathLst>
            </a:custGeom>
            <a:solidFill>
              <a:srgbClr val="0F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4"/>
            <p:cNvSpPr/>
            <p:nvPr/>
          </p:nvSpPr>
          <p:spPr>
            <a:xfrm>
              <a:off x="751293" y="2594105"/>
              <a:ext cx="929372" cy="568201"/>
            </a:xfrm>
            <a:custGeom>
              <a:avLst/>
              <a:gdLst/>
              <a:ahLst/>
              <a:cxnLst/>
              <a:rect l="l" t="t" r="r" b="b"/>
              <a:pathLst>
                <a:path w="25691" h="15707" extrusionOk="0">
                  <a:moveTo>
                    <a:pt x="13284" y="1"/>
                  </a:moveTo>
                  <a:cubicBezTo>
                    <a:pt x="10336" y="1"/>
                    <a:pt x="7517" y="1374"/>
                    <a:pt x="5691" y="3739"/>
                  </a:cubicBezTo>
                  <a:lnTo>
                    <a:pt x="1854" y="8682"/>
                  </a:lnTo>
                  <a:cubicBezTo>
                    <a:pt x="0" y="11446"/>
                    <a:pt x="1691" y="15251"/>
                    <a:pt x="5041" y="15674"/>
                  </a:cubicBezTo>
                  <a:lnTo>
                    <a:pt x="5463" y="15706"/>
                  </a:lnTo>
                  <a:cubicBezTo>
                    <a:pt x="11577" y="15088"/>
                    <a:pt x="25691" y="6015"/>
                    <a:pt x="25691" y="6015"/>
                  </a:cubicBezTo>
                  <a:lnTo>
                    <a:pt x="21853" y="2243"/>
                  </a:lnTo>
                  <a:cubicBezTo>
                    <a:pt x="20683" y="1105"/>
                    <a:pt x="19187" y="422"/>
                    <a:pt x="17561" y="292"/>
                  </a:cubicBezTo>
                  <a:lnTo>
                    <a:pt x="14049" y="32"/>
                  </a:lnTo>
                  <a:cubicBezTo>
                    <a:pt x="13793" y="11"/>
                    <a:pt x="13538" y="1"/>
                    <a:pt x="13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4"/>
            <p:cNvSpPr/>
            <p:nvPr/>
          </p:nvSpPr>
          <p:spPr>
            <a:xfrm>
              <a:off x="1465328" y="3905695"/>
              <a:ext cx="88267" cy="543529"/>
            </a:xfrm>
            <a:custGeom>
              <a:avLst/>
              <a:gdLst/>
              <a:ahLst/>
              <a:cxnLst/>
              <a:rect l="l" t="t" r="r" b="b"/>
              <a:pathLst>
                <a:path w="2440" h="15025" extrusionOk="0">
                  <a:moveTo>
                    <a:pt x="1" y="1"/>
                  </a:moveTo>
                  <a:lnTo>
                    <a:pt x="1009" y="15025"/>
                  </a:lnTo>
                  <a:lnTo>
                    <a:pt x="2440" y="15025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4"/>
            <p:cNvSpPr/>
            <p:nvPr/>
          </p:nvSpPr>
          <p:spPr>
            <a:xfrm>
              <a:off x="970072" y="3905695"/>
              <a:ext cx="88267" cy="543529"/>
            </a:xfrm>
            <a:custGeom>
              <a:avLst/>
              <a:gdLst/>
              <a:ahLst/>
              <a:cxnLst/>
              <a:rect l="l" t="t" r="r" b="b"/>
              <a:pathLst>
                <a:path w="2440" h="15025" extrusionOk="0">
                  <a:moveTo>
                    <a:pt x="1" y="1"/>
                  </a:moveTo>
                  <a:lnTo>
                    <a:pt x="1" y="15025"/>
                  </a:lnTo>
                  <a:lnTo>
                    <a:pt x="1432" y="15025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4"/>
            <p:cNvSpPr/>
            <p:nvPr/>
          </p:nvSpPr>
          <p:spPr>
            <a:xfrm>
              <a:off x="895988" y="3835120"/>
              <a:ext cx="784672" cy="89425"/>
            </a:xfrm>
            <a:custGeom>
              <a:avLst/>
              <a:gdLst/>
              <a:ahLst/>
              <a:cxnLst/>
              <a:rect l="l" t="t" r="r" b="b"/>
              <a:pathLst>
                <a:path w="21691" h="2472" extrusionOk="0">
                  <a:moveTo>
                    <a:pt x="650" y="0"/>
                  </a:moveTo>
                  <a:cubicBezTo>
                    <a:pt x="293" y="0"/>
                    <a:pt x="0" y="293"/>
                    <a:pt x="0" y="651"/>
                  </a:cubicBezTo>
                  <a:lnTo>
                    <a:pt x="0" y="2472"/>
                  </a:lnTo>
                  <a:lnTo>
                    <a:pt x="21691" y="2472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4"/>
            <p:cNvSpPr/>
            <p:nvPr/>
          </p:nvSpPr>
          <p:spPr>
            <a:xfrm>
              <a:off x="954807" y="2970493"/>
              <a:ext cx="636463" cy="473639"/>
            </a:xfrm>
            <a:custGeom>
              <a:avLst/>
              <a:gdLst/>
              <a:ahLst/>
              <a:cxnLst/>
              <a:rect l="l" t="t" r="r" b="b"/>
              <a:pathLst>
                <a:path w="17594" h="13093" extrusionOk="0">
                  <a:moveTo>
                    <a:pt x="17593" y="1"/>
                  </a:moveTo>
                  <a:lnTo>
                    <a:pt x="17105" y="33"/>
                  </a:lnTo>
                  <a:lnTo>
                    <a:pt x="2276" y="781"/>
                  </a:lnTo>
                  <a:lnTo>
                    <a:pt x="1366" y="1106"/>
                  </a:lnTo>
                  <a:lnTo>
                    <a:pt x="0" y="7643"/>
                  </a:lnTo>
                  <a:cubicBezTo>
                    <a:pt x="0" y="7643"/>
                    <a:pt x="1000" y="13093"/>
                    <a:pt x="6287" y="13093"/>
                  </a:cubicBezTo>
                  <a:cubicBezTo>
                    <a:pt x="7943" y="13093"/>
                    <a:pt x="10020" y="12558"/>
                    <a:pt x="12618" y="11155"/>
                  </a:cubicBezTo>
                  <a:lnTo>
                    <a:pt x="15967" y="3643"/>
                  </a:lnTo>
                  <a:lnTo>
                    <a:pt x="17333" y="618"/>
                  </a:lnTo>
                  <a:lnTo>
                    <a:pt x="17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4"/>
            <p:cNvSpPr/>
            <p:nvPr/>
          </p:nvSpPr>
          <p:spPr>
            <a:xfrm>
              <a:off x="1379451" y="4023332"/>
              <a:ext cx="318846" cy="394127"/>
            </a:xfrm>
            <a:custGeom>
              <a:avLst/>
              <a:gdLst/>
              <a:ahLst/>
              <a:cxnLst/>
              <a:rect l="l" t="t" r="r" b="b"/>
              <a:pathLst>
                <a:path w="8814" h="10895" extrusionOk="0">
                  <a:moveTo>
                    <a:pt x="8813" y="1"/>
                  </a:moveTo>
                  <a:lnTo>
                    <a:pt x="2992" y="521"/>
                  </a:lnTo>
                  <a:lnTo>
                    <a:pt x="1" y="10309"/>
                  </a:lnTo>
                  <a:lnTo>
                    <a:pt x="3188" y="10895"/>
                  </a:lnTo>
                  <a:lnTo>
                    <a:pt x="8813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4"/>
            <p:cNvSpPr/>
            <p:nvPr/>
          </p:nvSpPr>
          <p:spPr>
            <a:xfrm>
              <a:off x="1877058" y="4015084"/>
              <a:ext cx="234125" cy="408271"/>
            </a:xfrm>
            <a:custGeom>
              <a:avLst/>
              <a:gdLst/>
              <a:ahLst/>
              <a:cxnLst/>
              <a:rect l="l" t="t" r="r" b="b"/>
              <a:pathLst>
                <a:path w="6472" h="11286" extrusionOk="0">
                  <a:moveTo>
                    <a:pt x="4586" y="1"/>
                  </a:moveTo>
                  <a:lnTo>
                    <a:pt x="0" y="977"/>
                  </a:lnTo>
                  <a:cubicBezTo>
                    <a:pt x="0" y="1269"/>
                    <a:pt x="3220" y="11123"/>
                    <a:pt x="3220" y="11123"/>
                  </a:cubicBezTo>
                  <a:lnTo>
                    <a:pt x="6472" y="11285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4"/>
            <p:cNvSpPr/>
            <p:nvPr/>
          </p:nvSpPr>
          <p:spPr>
            <a:xfrm>
              <a:off x="1353587" y="4362136"/>
              <a:ext cx="350608" cy="104727"/>
            </a:xfrm>
            <a:custGeom>
              <a:avLst/>
              <a:gdLst/>
              <a:ahLst/>
              <a:cxnLst/>
              <a:rect l="l" t="t" r="r" b="b"/>
              <a:pathLst>
                <a:path w="9692" h="2895" extrusionOk="0">
                  <a:moveTo>
                    <a:pt x="976" y="0"/>
                  </a:moveTo>
                  <a:lnTo>
                    <a:pt x="0" y="2862"/>
                  </a:lnTo>
                  <a:lnTo>
                    <a:pt x="9106" y="2894"/>
                  </a:lnTo>
                  <a:cubicBezTo>
                    <a:pt x="9561" y="2894"/>
                    <a:pt x="9691" y="2277"/>
                    <a:pt x="9268" y="2081"/>
                  </a:cubicBezTo>
                  <a:lnTo>
                    <a:pt x="4586" y="293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4"/>
            <p:cNvSpPr/>
            <p:nvPr/>
          </p:nvSpPr>
          <p:spPr>
            <a:xfrm>
              <a:off x="1978236" y="4369190"/>
              <a:ext cx="336464" cy="103569"/>
            </a:xfrm>
            <a:custGeom>
              <a:avLst/>
              <a:gdLst/>
              <a:ahLst/>
              <a:cxnLst/>
              <a:rect l="l" t="t" r="r" b="b"/>
              <a:pathLst>
                <a:path w="9301" h="2863" extrusionOk="0">
                  <a:moveTo>
                    <a:pt x="3382" y="0"/>
                  </a:moveTo>
                  <a:lnTo>
                    <a:pt x="0" y="65"/>
                  </a:lnTo>
                  <a:lnTo>
                    <a:pt x="651" y="2667"/>
                  </a:lnTo>
                  <a:lnTo>
                    <a:pt x="8943" y="2862"/>
                  </a:lnTo>
                  <a:cubicBezTo>
                    <a:pt x="9236" y="2862"/>
                    <a:pt x="9301" y="2472"/>
                    <a:pt x="9041" y="2374"/>
                  </a:cubicBezTo>
                  <a:lnTo>
                    <a:pt x="33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4"/>
            <p:cNvSpPr/>
            <p:nvPr/>
          </p:nvSpPr>
          <p:spPr>
            <a:xfrm>
              <a:off x="821868" y="3369273"/>
              <a:ext cx="1331710" cy="777654"/>
            </a:xfrm>
            <a:custGeom>
              <a:avLst/>
              <a:gdLst/>
              <a:ahLst/>
              <a:cxnLst/>
              <a:rect l="l" t="t" r="r" b="b"/>
              <a:pathLst>
                <a:path w="36813" h="21497" extrusionOk="0">
                  <a:moveTo>
                    <a:pt x="1041" y="1"/>
                  </a:moveTo>
                  <a:cubicBezTo>
                    <a:pt x="326" y="1334"/>
                    <a:pt x="0" y="2732"/>
                    <a:pt x="0" y="4131"/>
                  </a:cubicBezTo>
                  <a:cubicBezTo>
                    <a:pt x="0" y="8781"/>
                    <a:pt x="3740" y="13009"/>
                    <a:pt x="8911" y="13009"/>
                  </a:cubicBezTo>
                  <a:lnTo>
                    <a:pt x="18114" y="13009"/>
                  </a:lnTo>
                  <a:lnTo>
                    <a:pt x="16585" y="17789"/>
                  </a:lnTo>
                  <a:cubicBezTo>
                    <a:pt x="16065" y="19382"/>
                    <a:pt x="17171" y="21008"/>
                    <a:pt x="18797" y="21138"/>
                  </a:cubicBezTo>
                  <a:cubicBezTo>
                    <a:pt x="18862" y="21171"/>
                    <a:pt x="18959" y="21171"/>
                    <a:pt x="19024" y="21171"/>
                  </a:cubicBezTo>
                  <a:lnTo>
                    <a:pt x="22309" y="21171"/>
                  </a:lnTo>
                  <a:cubicBezTo>
                    <a:pt x="23870" y="21171"/>
                    <a:pt x="25301" y="20293"/>
                    <a:pt x="26016" y="18927"/>
                  </a:cubicBezTo>
                  <a:lnTo>
                    <a:pt x="27024" y="17008"/>
                  </a:lnTo>
                  <a:lnTo>
                    <a:pt x="28032" y="19935"/>
                  </a:lnTo>
                  <a:cubicBezTo>
                    <a:pt x="28357" y="20878"/>
                    <a:pt x="29236" y="21496"/>
                    <a:pt x="30211" y="21496"/>
                  </a:cubicBezTo>
                  <a:lnTo>
                    <a:pt x="33300" y="21496"/>
                  </a:lnTo>
                  <a:cubicBezTo>
                    <a:pt x="35284" y="21496"/>
                    <a:pt x="36813" y="19708"/>
                    <a:pt x="36487" y="17724"/>
                  </a:cubicBezTo>
                  <a:lnTo>
                    <a:pt x="35414" y="11513"/>
                  </a:lnTo>
                  <a:lnTo>
                    <a:pt x="35382" y="11350"/>
                  </a:lnTo>
                  <a:lnTo>
                    <a:pt x="34991" y="9041"/>
                  </a:lnTo>
                  <a:lnTo>
                    <a:pt x="34959" y="8911"/>
                  </a:lnTo>
                  <a:lnTo>
                    <a:pt x="34796" y="7968"/>
                  </a:lnTo>
                  <a:cubicBezTo>
                    <a:pt x="34048" y="3513"/>
                    <a:pt x="30211" y="228"/>
                    <a:pt x="25658" y="163"/>
                  </a:cubicBezTo>
                  <a:lnTo>
                    <a:pt x="10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4"/>
            <p:cNvSpPr/>
            <p:nvPr/>
          </p:nvSpPr>
          <p:spPr>
            <a:xfrm>
              <a:off x="1422968" y="3377521"/>
              <a:ext cx="509416" cy="609404"/>
            </a:xfrm>
            <a:custGeom>
              <a:avLst/>
              <a:gdLst/>
              <a:ahLst/>
              <a:cxnLst/>
              <a:rect l="l" t="t" r="r" b="b"/>
              <a:pathLst>
                <a:path w="14082" h="16846" extrusionOk="0">
                  <a:moveTo>
                    <a:pt x="66" y="0"/>
                  </a:moveTo>
                  <a:cubicBezTo>
                    <a:pt x="33" y="0"/>
                    <a:pt x="1" y="33"/>
                    <a:pt x="1" y="65"/>
                  </a:cubicBezTo>
                  <a:cubicBezTo>
                    <a:pt x="1" y="98"/>
                    <a:pt x="1" y="130"/>
                    <a:pt x="33" y="130"/>
                  </a:cubicBezTo>
                  <a:lnTo>
                    <a:pt x="8586" y="1399"/>
                  </a:lnTo>
                  <a:cubicBezTo>
                    <a:pt x="10407" y="1691"/>
                    <a:pt x="11968" y="2765"/>
                    <a:pt x="12911" y="4358"/>
                  </a:cubicBezTo>
                  <a:cubicBezTo>
                    <a:pt x="13822" y="5951"/>
                    <a:pt x="13952" y="7870"/>
                    <a:pt x="13269" y="9594"/>
                  </a:cubicBezTo>
                  <a:lnTo>
                    <a:pt x="10342" y="16748"/>
                  </a:lnTo>
                  <a:cubicBezTo>
                    <a:pt x="10342" y="16780"/>
                    <a:pt x="10375" y="16813"/>
                    <a:pt x="10407" y="16845"/>
                  </a:cubicBezTo>
                  <a:cubicBezTo>
                    <a:pt x="10440" y="16845"/>
                    <a:pt x="10472" y="16813"/>
                    <a:pt x="10472" y="16813"/>
                  </a:cubicBezTo>
                  <a:lnTo>
                    <a:pt x="13366" y="9626"/>
                  </a:lnTo>
                  <a:cubicBezTo>
                    <a:pt x="14082" y="7870"/>
                    <a:pt x="13952" y="5951"/>
                    <a:pt x="13009" y="4293"/>
                  </a:cubicBezTo>
                  <a:cubicBezTo>
                    <a:pt x="12066" y="2667"/>
                    <a:pt x="10472" y="1561"/>
                    <a:pt x="8586" y="130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0F2B48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4"/>
            <p:cNvSpPr/>
            <p:nvPr/>
          </p:nvSpPr>
          <p:spPr>
            <a:xfrm>
              <a:off x="1473576" y="3744540"/>
              <a:ext cx="77668" cy="100024"/>
            </a:xfrm>
            <a:custGeom>
              <a:avLst/>
              <a:gdLst/>
              <a:ahLst/>
              <a:cxnLst/>
              <a:rect l="l" t="t" r="r" b="b"/>
              <a:pathLst>
                <a:path w="2147" h="2765" extrusionOk="0">
                  <a:moveTo>
                    <a:pt x="618" y="0"/>
                  </a:moveTo>
                  <a:lnTo>
                    <a:pt x="0" y="2765"/>
                  </a:lnTo>
                  <a:lnTo>
                    <a:pt x="2147" y="1561"/>
                  </a:lnTo>
                  <a:lnTo>
                    <a:pt x="2081" y="1464"/>
                  </a:lnTo>
                  <a:lnTo>
                    <a:pt x="195" y="2504"/>
                  </a:lnTo>
                  <a:lnTo>
                    <a:pt x="748" y="3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F2947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4"/>
            <p:cNvSpPr/>
            <p:nvPr/>
          </p:nvSpPr>
          <p:spPr>
            <a:xfrm>
              <a:off x="970072" y="3923348"/>
              <a:ext cx="84758" cy="4739"/>
            </a:xfrm>
            <a:custGeom>
              <a:avLst/>
              <a:gdLst/>
              <a:ahLst/>
              <a:cxnLst/>
              <a:rect l="l" t="t" r="r" b="b"/>
              <a:pathLst>
                <a:path w="2343" h="131" extrusionOk="0">
                  <a:moveTo>
                    <a:pt x="1" y="0"/>
                  </a:moveTo>
                  <a:lnTo>
                    <a:pt x="1" y="130"/>
                  </a:lnTo>
                  <a:lnTo>
                    <a:pt x="2342" y="130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rgbClr val="0F2947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4"/>
            <p:cNvSpPr/>
            <p:nvPr/>
          </p:nvSpPr>
          <p:spPr>
            <a:xfrm>
              <a:off x="1353587" y="4216247"/>
              <a:ext cx="245881" cy="249427"/>
            </a:xfrm>
            <a:custGeom>
              <a:avLst/>
              <a:gdLst/>
              <a:ahLst/>
              <a:cxnLst/>
              <a:rect l="l" t="t" r="r" b="b"/>
              <a:pathLst>
                <a:path w="6797" h="6895" extrusionOk="0">
                  <a:moveTo>
                    <a:pt x="1724" y="1"/>
                  </a:moveTo>
                  <a:lnTo>
                    <a:pt x="0" y="6895"/>
                  </a:lnTo>
                  <a:lnTo>
                    <a:pt x="4943" y="5009"/>
                  </a:lnTo>
                  <a:cubicBezTo>
                    <a:pt x="4943" y="5009"/>
                    <a:pt x="6797" y="879"/>
                    <a:pt x="6732" y="814"/>
                  </a:cubicBezTo>
                  <a:cubicBezTo>
                    <a:pt x="6634" y="716"/>
                    <a:pt x="1724" y="1"/>
                    <a:pt x="1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4"/>
            <p:cNvSpPr/>
            <p:nvPr/>
          </p:nvSpPr>
          <p:spPr>
            <a:xfrm>
              <a:off x="1922927" y="4229197"/>
              <a:ext cx="214156" cy="236476"/>
            </a:xfrm>
            <a:custGeom>
              <a:avLst/>
              <a:gdLst/>
              <a:ahLst/>
              <a:cxnLst/>
              <a:rect l="l" t="t" r="r" b="b"/>
              <a:pathLst>
                <a:path w="5920" h="6537" extrusionOk="0">
                  <a:moveTo>
                    <a:pt x="4879" y="0"/>
                  </a:moveTo>
                  <a:lnTo>
                    <a:pt x="1" y="358"/>
                  </a:lnTo>
                  <a:lnTo>
                    <a:pt x="2180" y="6537"/>
                  </a:lnTo>
                  <a:lnTo>
                    <a:pt x="5919" y="4943"/>
                  </a:lnTo>
                  <a:lnTo>
                    <a:pt x="48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4"/>
            <p:cNvSpPr/>
            <p:nvPr/>
          </p:nvSpPr>
          <p:spPr>
            <a:xfrm>
              <a:off x="1019486" y="2922274"/>
              <a:ext cx="218859" cy="77668"/>
            </a:xfrm>
            <a:custGeom>
              <a:avLst/>
              <a:gdLst/>
              <a:ahLst/>
              <a:cxnLst/>
              <a:rect l="l" t="t" r="r" b="b"/>
              <a:pathLst>
                <a:path w="6050" h="2147" extrusionOk="0">
                  <a:moveTo>
                    <a:pt x="98" y="0"/>
                  </a:moveTo>
                  <a:cubicBezTo>
                    <a:pt x="66" y="0"/>
                    <a:pt x="33" y="0"/>
                    <a:pt x="1" y="33"/>
                  </a:cubicBezTo>
                  <a:cubicBezTo>
                    <a:pt x="1" y="65"/>
                    <a:pt x="33" y="98"/>
                    <a:pt x="66" y="130"/>
                  </a:cubicBezTo>
                  <a:lnTo>
                    <a:pt x="5952" y="2147"/>
                  </a:lnTo>
                  <a:cubicBezTo>
                    <a:pt x="5984" y="2147"/>
                    <a:pt x="6017" y="2114"/>
                    <a:pt x="6017" y="2082"/>
                  </a:cubicBezTo>
                  <a:cubicBezTo>
                    <a:pt x="6049" y="2049"/>
                    <a:pt x="6017" y="2016"/>
                    <a:pt x="5984" y="2016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0F2B48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4"/>
            <p:cNvSpPr/>
            <p:nvPr/>
          </p:nvSpPr>
          <p:spPr>
            <a:xfrm>
              <a:off x="950104" y="3116346"/>
              <a:ext cx="277643" cy="49451"/>
            </a:xfrm>
            <a:custGeom>
              <a:avLst/>
              <a:gdLst/>
              <a:ahLst/>
              <a:cxnLst/>
              <a:rect l="l" t="t" r="r" b="b"/>
              <a:pathLst>
                <a:path w="7675" h="1367" extrusionOk="0">
                  <a:moveTo>
                    <a:pt x="7577" y="1"/>
                  </a:moveTo>
                  <a:lnTo>
                    <a:pt x="33" y="1237"/>
                  </a:lnTo>
                  <a:cubicBezTo>
                    <a:pt x="0" y="1237"/>
                    <a:pt x="0" y="1269"/>
                    <a:pt x="0" y="1302"/>
                  </a:cubicBezTo>
                  <a:cubicBezTo>
                    <a:pt x="0" y="1334"/>
                    <a:pt x="33" y="1367"/>
                    <a:pt x="65" y="1367"/>
                  </a:cubicBezTo>
                  <a:lnTo>
                    <a:pt x="7610" y="131"/>
                  </a:lnTo>
                  <a:cubicBezTo>
                    <a:pt x="7642" y="99"/>
                    <a:pt x="7675" y="99"/>
                    <a:pt x="7675" y="34"/>
                  </a:cubicBezTo>
                  <a:cubicBezTo>
                    <a:pt x="7642" y="1"/>
                    <a:pt x="7610" y="1"/>
                    <a:pt x="757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4"/>
            <p:cNvSpPr/>
            <p:nvPr/>
          </p:nvSpPr>
          <p:spPr>
            <a:xfrm>
              <a:off x="1206540" y="2591717"/>
              <a:ext cx="2388" cy="1194"/>
            </a:xfrm>
            <a:custGeom>
              <a:avLst/>
              <a:gdLst/>
              <a:ahLst/>
              <a:cxnLst/>
              <a:rect l="l" t="t" r="r" b="b"/>
              <a:pathLst>
                <a:path w="66" h="33" extrusionOk="0">
                  <a:moveTo>
                    <a:pt x="65" y="0"/>
                  </a:moveTo>
                  <a:lnTo>
                    <a:pt x="0" y="33"/>
                  </a:lnTo>
                  <a:lnTo>
                    <a:pt x="65" y="33"/>
                  </a:lnTo>
                  <a:cubicBezTo>
                    <a:pt x="65" y="33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4"/>
            <p:cNvSpPr/>
            <p:nvPr/>
          </p:nvSpPr>
          <p:spPr>
            <a:xfrm>
              <a:off x="858331" y="3216367"/>
              <a:ext cx="656468" cy="157651"/>
            </a:xfrm>
            <a:custGeom>
              <a:avLst/>
              <a:gdLst/>
              <a:ahLst/>
              <a:cxnLst/>
              <a:rect l="l" t="t" r="r" b="b"/>
              <a:pathLst>
                <a:path w="18147" h="4358" extrusionOk="0">
                  <a:moveTo>
                    <a:pt x="2830" y="0"/>
                  </a:moveTo>
                  <a:lnTo>
                    <a:pt x="0" y="4293"/>
                  </a:lnTo>
                  <a:cubicBezTo>
                    <a:pt x="131" y="4293"/>
                    <a:pt x="18146" y="4358"/>
                    <a:pt x="18146" y="4358"/>
                  </a:cubicBezTo>
                  <a:lnTo>
                    <a:pt x="16033" y="390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4"/>
            <p:cNvSpPr/>
            <p:nvPr/>
          </p:nvSpPr>
          <p:spPr>
            <a:xfrm>
              <a:off x="1233598" y="2745818"/>
              <a:ext cx="537633" cy="572940"/>
            </a:xfrm>
            <a:custGeom>
              <a:avLst/>
              <a:gdLst/>
              <a:ahLst/>
              <a:cxnLst/>
              <a:rect l="l" t="t" r="r" b="b"/>
              <a:pathLst>
                <a:path w="14862" h="15838" extrusionOk="0">
                  <a:moveTo>
                    <a:pt x="3382" y="0"/>
                  </a:moveTo>
                  <a:lnTo>
                    <a:pt x="0" y="15837"/>
                  </a:lnTo>
                  <a:lnTo>
                    <a:pt x="11480" y="15837"/>
                  </a:lnTo>
                  <a:lnTo>
                    <a:pt x="148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4"/>
            <p:cNvSpPr/>
            <p:nvPr/>
          </p:nvSpPr>
          <p:spPr>
            <a:xfrm>
              <a:off x="1201838" y="2902269"/>
              <a:ext cx="187061" cy="186844"/>
            </a:xfrm>
            <a:custGeom>
              <a:avLst/>
              <a:gdLst/>
              <a:ahLst/>
              <a:cxnLst/>
              <a:rect l="l" t="t" r="r" b="b"/>
              <a:pathLst>
                <a:path w="5171" h="5165" extrusionOk="0">
                  <a:moveTo>
                    <a:pt x="3577" y="0"/>
                  </a:moveTo>
                  <a:cubicBezTo>
                    <a:pt x="3577" y="0"/>
                    <a:pt x="3122" y="163"/>
                    <a:pt x="2764" y="358"/>
                  </a:cubicBezTo>
                  <a:cubicBezTo>
                    <a:pt x="2407" y="586"/>
                    <a:pt x="911" y="2635"/>
                    <a:pt x="911" y="2635"/>
                  </a:cubicBezTo>
                  <a:cubicBezTo>
                    <a:pt x="911" y="2635"/>
                    <a:pt x="0" y="4846"/>
                    <a:pt x="1236" y="5139"/>
                  </a:cubicBezTo>
                  <a:cubicBezTo>
                    <a:pt x="1302" y="5156"/>
                    <a:pt x="1365" y="5164"/>
                    <a:pt x="1427" y="5164"/>
                  </a:cubicBezTo>
                  <a:cubicBezTo>
                    <a:pt x="2529" y="5164"/>
                    <a:pt x="3025" y="2569"/>
                    <a:pt x="3025" y="2569"/>
                  </a:cubicBezTo>
                  <a:cubicBezTo>
                    <a:pt x="3025" y="2569"/>
                    <a:pt x="4108" y="2817"/>
                    <a:pt x="4677" y="2817"/>
                  </a:cubicBezTo>
                  <a:cubicBezTo>
                    <a:pt x="4852" y="2817"/>
                    <a:pt x="4978" y="2793"/>
                    <a:pt x="5008" y="2732"/>
                  </a:cubicBezTo>
                  <a:cubicBezTo>
                    <a:pt x="5171" y="2472"/>
                    <a:pt x="3577" y="0"/>
                    <a:pt x="3577" y="0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4"/>
            <p:cNvSpPr/>
            <p:nvPr/>
          </p:nvSpPr>
          <p:spPr>
            <a:xfrm>
              <a:off x="1652383" y="2862261"/>
              <a:ext cx="149439" cy="155661"/>
            </a:xfrm>
            <a:custGeom>
              <a:avLst/>
              <a:gdLst/>
              <a:ahLst/>
              <a:cxnLst/>
              <a:rect l="l" t="t" r="r" b="b"/>
              <a:pathLst>
                <a:path w="4131" h="4303" extrusionOk="0">
                  <a:moveTo>
                    <a:pt x="1594" y="1"/>
                  </a:moveTo>
                  <a:cubicBezTo>
                    <a:pt x="1594" y="1"/>
                    <a:pt x="0" y="2472"/>
                    <a:pt x="163" y="2700"/>
                  </a:cubicBezTo>
                  <a:cubicBezTo>
                    <a:pt x="271" y="2873"/>
                    <a:pt x="900" y="2902"/>
                    <a:pt x="1307" y="2902"/>
                  </a:cubicBezTo>
                  <a:cubicBezTo>
                    <a:pt x="1511" y="2902"/>
                    <a:pt x="1659" y="2895"/>
                    <a:pt x="1659" y="2895"/>
                  </a:cubicBezTo>
                  <a:lnTo>
                    <a:pt x="1659" y="2895"/>
                  </a:lnTo>
                  <a:cubicBezTo>
                    <a:pt x="1659" y="2895"/>
                    <a:pt x="1226" y="4302"/>
                    <a:pt x="2088" y="4302"/>
                  </a:cubicBezTo>
                  <a:cubicBezTo>
                    <a:pt x="2171" y="4302"/>
                    <a:pt x="2266" y="4289"/>
                    <a:pt x="2374" y="4261"/>
                  </a:cubicBezTo>
                  <a:lnTo>
                    <a:pt x="2407" y="4261"/>
                  </a:lnTo>
                  <a:cubicBezTo>
                    <a:pt x="3675" y="3936"/>
                    <a:pt x="4130" y="2375"/>
                    <a:pt x="3350" y="1367"/>
                  </a:cubicBezTo>
                  <a:cubicBezTo>
                    <a:pt x="2960" y="879"/>
                    <a:pt x="2569" y="456"/>
                    <a:pt x="2439" y="358"/>
                  </a:cubicBezTo>
                  <a:cubicBezTo>
                    <a:pt x="2081" y="163"/>
                    <a:pt x="1594" y="1"/>
                    <a:pt x="1594" y="1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4"/>
            <p:cNvSpPr/>
            <p:nvPr/>
          </p:nvSpPr>
          <p:spPr>
            <a:xfrm>
              <a:off x="1280661" y="2011779"/>
              <a:ext cx="52960" cy="84722"/>
            </a:xfrm>
            <a:custGeom>
              <a:avLst/>
              <a:gdLst/>
              <a:ahLst/>
              <a:cxnLst/>
              <a:rect l="l" t="t" r="r" b="b"/>
              <a:pathLst>
                <a:path w="1464" h="2342" fill="none" extrusionOk="0">
                  <a:moveTo>
                    <a:pt x="0" y="0"/>
                  </a:moveTo>
                  <a:lnTo>
                    <a:pt x="1463" y="2342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4"/>
            <p:cNvSpPr/>
            <p:nvPr/>
          </p:nvSpPr>
          <p:spPr>
            <a:xfrm>
              <a:off x="890092" y="3451641"/>
              <a:ext cx="92970" cy="71771"/>
            </a:xfrm>
            <a:custGeom>
              <a:avLst/>
              <a:gdLst/>
              <a:ahLst/>
              <a:cxnLst/>
              <a:rect l="l" t="t" r="r" b="b"/>
              <a:pathLst>
                <a:path w="2570" h="1984" fill="none" extrusionOk="0">
                  <a:moveTo>
                    <a:pt x="2570" y="1008"/>
                  </a:moveTo>
                  <a:cubicBezTo>
                    <a:pt x="2570" y="1561"/>
                    <a:pt x="2017" y="1984"/>
                    <a:pt x="1301" y="1984"/>
                  </a:cubicBezTo>
                  <a:cubicBezTo>
                    <a:pt x="586" y="1984"/>
                    <a:pt x="1" y="1561"/>
                    <a:pt x="1" y="1008"/>
                  </a:cubicBezTo>
                  <a:cubicBezTo>
                    <a:pt x="1" y="455"/>
                    <a:pt x="586" y="0"/>
                    <a:pt x="1301" y="0"/>
                  </a:cubicBezTo>
                  <a:cubicBezTo>
                    <a:pt x="2017" y="0"/>
                    <a:pt x="2570" y="455"/>
                    <a:pt x="2570" y="1008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4"/>
            <p:cNvSpPr/>
            <p:nvPr/>
          </p:nvSpPr>
          <p:spPr>
            <a:xfrm>
              <a:off x="1057143" y="3628097"/>
              <a:ext cx="77668" cy="130592"/>
            </a:xfrm>
            <a:custGeom>
              <a:avLst/>
              <a:gdLst/>
              <a:ahLst/>
              <a:cxnLst/>
              <a:rect l="l" t="t" r="r" b="b"/>
              <a:pathLst>
                <a:path w="2147" h="3610" fill="none" extrusionOk="0">
                  <a:moveTo>
                    <a:pt x="2147" y="1821"/>
                  </a:moveTo>
                  <a:cubicBezTo>
                    <a:pt x="2147" y="813"/>
                    <a:pt x="1659" y="0"/>
                    <a:pt x="1073" y="0"/>
                  </a:cubicBezTo>
                  <a:cubicBezTo>
                    <a:pt x="456" y="0"/>
                    <a:pt x="0" y="813"/>
                    <a:pt x="0" y="1821"/>
                  </a:cubicBezTo>
                  <a:cubicBezTo>
                    <a:pt x="0" y="2797"/>
                    <a:pt x="456" y="3610"/>
                    <a:pt x="1073" y="3610"/>
                  </a:cubicBezTo>
                  <a:cubicBezTo>
                    <a:pt x="1659" y="3610"/>
                    <a:pt x="2147" y="2797"/>
                    <a:pt x="2147" y="182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4"/>
            <p:cNvSpPr/>
            <p:nvPr/>
          </p:nvSpPr>
          <p:spPr>
            <a:xfrm>
              <a:off x="1150073" y="3419881"/>
              <a:ext cx="130628" cy="71771"/>
            </a:xfrm>
            <a:custGeom>
              <a:avLst/>
              <a:gdLst/>
              <a:ahLst/>
              <a:cxnLst/>
              <a:rect l="l" t="t" r="r" b="b"/>
              <a:pathLst>
                <a:path w="3611" h="1984" fill="none" extrusionOk="0">
                  <a:moveTo>
                    <a:pt x="3610" y="976"/>
                  </a:moveTo>
                  <a:cubicBezTo>
                    <a:pt x="3610" y="1528"/>
                    <a:pt x="2797" y="1984"/>
                    <a:pt x="1789" y="1984"/>
                  </a:cubicBezTo>
                  <a:cubicBezTo>
                    <a:pt x="813" y="1984"/>
                    <a:pt x="0" y="1528"/>
                    <a:pt x="0" y="976"/>
                  </a:cubicBezTo>
                  <a:cubicBezTo>
                    <a:pt x="0" y="455"/>
                    <a:pt x="813" y="0"/>
                    <a:pt x="1789" y="0"/>
                  </a:cubicBezTo>
                  <a:cubicBezTo>
                    <a:pt x="2797" y="0"/>
                    <a:pt x="3610" y="455"/>
                    <a:pt x="3610" y="976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4"/>
            <p:cNvSpPr/>
            <p:nvPr/>
          </p:nvSpPr>
          <p:spPr>
            <a:xfrm>
              <a:off x="1339479" y="3559837"/>
              <a:ext cx="108236" cy="83564"/>
            </a:xfrm>
            <a:custGeom>
              <a:avLst/>
              <a:gdLst/>
              <a:ahLst/>
              <a:cxnLst/>
              <a:rect l="l" t="t" r="r" b="b"/>
              <a:pathLst>
                <a:path w="2992" h="2310" fill="none" extrusionOk="0">
                  <a:moveTo>
                    <a:pt x="2992" y="1139"/>
                  </a:moveTo>
                  <a:cubicBezTo>
                    <a:pt x="2992" y="1789"/>
                    <a:pt x="2341" y="2310"/>
                    <a:pt x="1496" y="2310"/>
                  </a:cubicBezTo>
                  <a:cubicBezTo>
                    <a:pt x="683" y="2310"/>
                    <a:pt x="0" y="1789"/>
                    <a:pt x="0" y="1139"/>
                  </a:cubicBezTo>
                  <a:cubicBezTo>
                    <a:pt x="0" y="521"/>
                    <a:pt x="683" y="1"/>
                    <a:pt x="1496" y="1"/>
                  </a:cubicBezTo>
                  <a:cubicBezTo>
                    <a:pt x="2341" y="1"/>
                    <a:pt x="2992" y="521"/>
                    <a:pt x="2992" y="1139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4"/>
            <p:cNvSpPr/>
            <p:nvPr/>
          </p:nvSpPr>
          <p:spPr>
            <a:xfrm>
              <a:off x="1278273" y="3781004"/>
              <a:ext cx="78861" cy="58857"/>
            </a:xfrm>
            <a:custGeom>
              <a:avLst/>
              <a:gdLst/>
              <a:ahLst/>
              <a:cxnLst/>
              <a:rect l="l" t="t" r="r" b="b"/>
              <a:pathLst>
                <a:path w="2180" h="1627" extrusionOk="0">
                  <a:moveTo>
                    <a:pt x="1107" y="1"/>
                  </a:moveTo>
                  <a:cubicBezTo>
                    <a:pt x="489" y="1"/>
                    <a:pt x="1" y="488"/>
                    <a:pt x="1" y="1106"/>
                  </a:cubicBezTo>
                  <a:cubicBezTo>
                    <a:pt x="1" y="1301"/>
                    <a:pt x="34" y="1464"/>
                    <a:pt x="131" y="1627"/>
                  </a:cubicBezTo>
                  <a:lnTo>
                    <a:pt x="294" y="1627"/>
                  </a:lnTo>
                  <a:cubicBezTo>
                    <a:pt x="196" y="1496"/>
                    <a:pt x="131" y="1301"/>
                    <a:pt x="131" y="1106"/>
                  </a:cubicBezTo>
                  <a:cubicBezTo>
                    <a:pt x="131" y="586"/>
                    <a:pt x="554" y="131"/>
                    <a:pt x="1107" y="131"/>
                  </a:cubicBezTo>
                  <a:cubicBezTo>
                    <a:pt x="1627" y="131"/>
                    <a:pt x="2050" y="586"/>
                    <a:pt x="2050" y="1106"/>
                  </a:cubicBezTo>
                  <a:cubicBezTo>
                    <a:pt x="2050" y="1301"/>
                    <a:pt x="2017" y="1496"/>
                    <a:pt x="1887" y="1627"/>
                  </a:cubicBezTo>
                  <a:lnTo>
                    <a:pt x="2050" y="1627"/>
                  </a:lnTo>
                  <a:cubicBezTo>
                    <a:pt x="2147" y="1464"/>
                    <a:pt x="2180" y="1301"/>
                    <a:pt x="2180" y="1106"/>
                  </a:cubicBezTo>
                  <a:cubicBezTo>
                    <a:pt x="2180" y="488"/>
                    <a:pt x="1692" y="1"/>
                    <a:pt x="11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4"/>
            <p:cNvSpPr/>
            <p:nvPr/>
          </p:nvSpPr>
          <p:spPr>
            <a:xfrm>
              <a:off x="1628834" y="3562188"/>
              <a:ext cx="71807" cy="88267"/>
            </a:xfrm>
            <a:custGeom>
              <a:avLst/>
              <a:gdLst/>
              <a:ahLst/>
              <a:cxnLst/>
              <a:rect l="l" t="t" r="r" b="b"/>
              <a:pathLst>
                <a:path w="1985" h="2440" fill="none" extrusionOk="0">
                  <a:moveTo>
                    <a:pt x="1" y="1237"/>
                  </a:moveTo>
                  <a:cubicBezTo>
                    <a:pt x="1" y="1887"/>
                    <a:pt x="424" y="2440"/>
                    <a:pt x="976" y="2440"/>
                  </a:cubicBezTo>
                  <a:cubicBezTo>
                    <a:pt x="1529" y="2440"/>
                    <a:pt x="1985" y="1887"/>
                    <a:pt x="1985" y="1237"/>
                  </a:cubicBezTo>
                  <a:cubicBezTo>
                    <a:pt x="1985" y="554"/>
                    <a:pt x="1529" y="1"/>
                    <a:pt x="976" y="1"/>
                  </a:cubicBezTo>
                  <a:cubicBezTo>
                    <a:pt x="424" y="1"/>
                    <a:pt x="1" y="554"/>
                    <a:pt x="1" y="1237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4"/>
            <p:cNvSpPr/>
            <p:nvPr/>
          </p:nvSpPr>
          <p:spPr>
            <a:xfrm>
              <a:off x="1715904" y="3796305"/>
              <a:ext cx="68262" cy="52960"/>
            </a:xfrm>
            <a:custGeom>
              <a:avLst/>
              <a:gdLst/>
              <a:ahLst/>
              <a:cxnLst/>
              <a:rect l="l" t="t" r="r" b="b"/>
              <a:pathLst>
                <a:path w="1887" h="1464" fill="none" extrusionOk="0">
                  <a:moveTo>
                    <a:pt x="1886" y="716"/>
                  </a:moveTo>
                  <a:cubicBezTo>
                    <a:pt x="1886" y="1138"/>
                    <a:pt x="1464" y="1464"/>
                    <a:pt x="943" y="1464"/>
                  </a:cubicBezTo>
                  <a:cubicBezTo>
                    <a:pt x="423" y="1464"/>
                    <a:pt x="0" y="1138"/>
                    <a:pt x="0" y="716"/>
                  </a:cubicBezTo>
                  <a:cubicBezTo>
                    <a:pt x="0" y="325"/>
                    <a:pt x="423" y="0"/>
                    <a:pt x="943" y="0"/>
                  </a:cubicBezTo>
                  <a:cubicBezTo>
                    <a:pt x="1464" y="0"/>
                    <a:pt x="1886" y="325"/>
                    <a:pt x="1886" y="716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1547660" y="3997468"/>
              <a:ext cx="83564" cy="81177"/>
            </a:xfrm>
            <a:custGeom>
              <a:avLst/>
              <a:gdLst/>
              <a:ahLst/>
              <a:cxnLst/>
              <a:rect l="l" t="t" r="r" b="b"/>
              <a:pathLst>
                <a:path w="2310" h="2244" fill="none" extrusionOk="0">
                  <a:moveTo>
                    <a:pt x="2310" y="1138"/>
                  </a:moveTo>
                  <a:cubicBezTo>
                    <a:pt x="2310" y="1756"/>
                    <a:pt x="1790" y="2244"/>
                    <a:pt x="1172" y="2244"/>
                  </a:cubicBezTo>
                  <a:cubicBezTo>
                    <a:pt x="521" y="2244"/>
                    <a:pt x="1" y="1756"/>
                    <a:pt x="1" y="1138"/>
                  </a:cubicBezTo>
                  <a:cubicBezTo>
                    <a:pt x="1" y="520"/>
                    <a:pt x="521" y="0"/>
                    <a:pt x="1172" y="0"/>
                  </a:cubicBezTo>
                  <a:cubicBezTo>
                    <a:pt x="1790" y="0"/>
                    <a:pt x="2310" y="520"/>
                    <a:pt x="2310" y="1138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4"/>
            <p:cNvSpPr/>
            <p:nvPr/>
          </p:nvSpPr>
          <p:spPr>
            <a:xfrm>
              <a:off x="1914715" y="3957460"/>
              <a:ext cx="108236" cy="87073"/>
            </a:xfrm>
            <a:custGeom>
              <a:avLst/>
              <a:gdLst/>
              <a:ahLst/>
              <a:cxnLst/>
              <a:rect l="l" t="t" r="r" b="b"/>
              <a:pathLst>
                <a:path w="2992" h="2407" fill="none" extrusionOk="0">
                  <a:moveTo>
                    <a:pt x="2992" y="1204"/>
                  </a:moveTo>
                  <a:cubicBezTo>
                    <a:pt x="2992" y="1887"/>
                    <a:pt x="2342" y="2407"/>
                    <a:pt x="1496" y="2407"/>
                  </a:cubicBezTo>
                  <a:cubicBezTo>
                    <a:pt x="650" y="2407"/>
                    <a:pt x="0" y="1887"/>
                    <a:pt x="0" y="1204"/>
                  </a:cubicBezTo>
                  <a:cubicBezTo>
                    <a:pt x="0" y="553"/>
                    <a:pt x="650" y="0"/>
                    <a:pt x="1496" y="0"/>
                  </a:cubicBezTo>
                  <a:cubicBezTo>
                    <a:pt x="2342" y="0"/>
                    <a:pt x="2992" y="553"/>
                    <a:pt x="2992" y="1204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4"/>
            <p:cNvSpPr/>
            <p:nvPr/>
          </p:nvSpPr>
          <p:spPr>
            <a:xfrm>
              <a:off x="2020560" y="3688073"/>
              <a:ext cx="82407" cy="112975"/>
            </a:xfrm>
            <a:custGeom>
              <a:avLst/>
              <a:gdLst/>
              <a:ahLst/>
              <a:cxnLst/>
              <a:rect l="l" t="t" r="r" b="b"/>
              <a:pathLst>
                <a:path w="2278" h="3123" extrusionOk="0">
                  <a:moveTo>
                    <a:pt x="1367" y="1"/>
                  </a:moveTo>
                  <a:cubicBezTo>
                    <a:pt x="619" y="1"/>
                    <a:pt x="1" y="716"/>
                    <a:pt x="1" y="1561"/>
                  </a:cubicBezTo>
                  <a:cubicBezTo>
                    <a:pt x="1" y="2439"/>
                    <a:pt x="619" y="3122"/>
                    <a:pt x="1367" y="3122"/>
                  </a:cubicBezTo>
                  <a:cubicBezTo>
                    <a:pt x="1724" y="3122"/>
                    <a:pt x="2050" y="2992"/>
                    <a:pt x="2277" y="2732"/>
                  </a:cubicBezTo>
                  <a:lnTo>
                    <a:pt x="2245" y="2537"/>
                  </a:lnTo>
                  <a:cubicBezTo>
                    <a:pt x="2050" y="2830"/>
                    <a:pt x="1724" y="2992"/>
                    <a:pt x="1367" y="2992"/>
                  </a:cubicBezTo>
                  <a:cubicBezTo>
                    <a:pt x="684" y="2992"/>
                    <a:pt x="131" y="2374"/>
                    <a:pt x="131" y="1561"/>
                  </a:cubicBezTo>
                  <a:cubicBezTo>
                    <a:pt x="131" y="781"/>
                    <a:pt x="684" y="131"/>
                    <a:pt x="1367" y="131"/>
                  </a:cubicBezTo>
                  <a:cubicBezTo>
                    <a:pt x="1529" y="131"/>
                    <a:pt x="1692" y="163"/>
                    <a:pt x="1854" y="261"/>
                  </a:cubicBezTo>
                  <a:lnTo>
                    <a:pt x="1822" y="98"/>
                  </a:lnTo>
                  <a:cubicBezTo>
                    <a:pt x="1692" y="33"/>
                    <a:pt x="1529" y="1"/>
                    <a:pt x="13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4"/>
            <p:cNvSpPr/>
            <p:nvPr/>
          </p:nvSpPr>
          <p:spPr>
            <a:xfrm>
              <a:off x="2436993" y="2024620"/>
              <a:ext cx="977159" cy="638887"/>
            </a:xfrm>
            <a:custGeom>
              <a:avLst/>
              <a:gdLst/>
              <a:ahLst/>
              <a:cxnLst/>
              <a:rect l="l" t="t" r="r" b="b"/>
              <a:pathLst>
                <a:path w="27012" h="17661" extrusionOk="0">
                  <a:moveTo>
                    <a:pt x="21418" y="1"/>
                  </a:moveTo>
                  <a:cubicBezTo>
                    <a:pt x="21369" y="1"/>
                    <a:pt x="21319" y="1"/>
                    <a:pt x="21269" y="3"/>
                  </a:cubicBezTo>
                  <a:lnTo>
                    <a:pt x="5497" y="426"/>
                  </a:lnTo>
                  <a:cubicBezTo>
                    <a:pt x="2277" y="523"/>
                    <a:pt x="1" y="3613"/>
                    <a:pt x="911" y="6702"/>
                  </a:cubicBezTo>
                  <a:lnTo>
                    <a:pt x="2212" y="11255"/>
                  </a:lnTo>
                  <a:cubicBezTo>
                    <a:pt x="2811" y="13366"/>
                    <a:pt x="4754" y="14836"/>
                    <a:pt x="6945" y="14836"/>
                  </a:cubicBezTo>
                  <a:cubicBezTo>
                    <a:pt x="7015" y="14836"/>
                    <a:pt x="7085" y="14835"/>
                    <a:pt x="7155" y="14832"/>
                  </a:cubicBezTo>
                  <a:lnTo>
                    <a:pt x="20391" y="14214"/>
                  </a:lnTo>
                  <a:cubicBezTo>
                    <a:pt x="20586" y="14214"/>
                    <a:pt x="20781" y="14181"/>
                    <a:pt x="20976" y="14181"/>
                  </a:cubicBezTo>
                  <a:cubicBezTo>
                    <a:pt x="21887" y="15580"/>
                    <a:pt x="23285" y="17661"/>
                    <a:pt x="23285" y="17661"/>
                  </a:cubicBezTo>
                  <a:lnTo>
                    <a:pt x="24911" y="10637"/>
                  </a:lnTo>
                  <a:lnTo>
                    <a:pt x="26147" y="6247"/>
                  </a:lnTo>
                  <a:cubicBezTo>
                    <a:pt x="27011" y="3108"/>
                    <a:pt x="24659" y="1"/>
                    <a:pt x="21418" y="1"/>
                  </a:cubicBezTo>
                  <a:close/>
                </a:path>
              </a:pathLst>
            </a:custGeom>
            <a:solidFill>
              <a:srgbClr val="000000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4"/>
            <p:cNvSpPr/>
            <p:nvPr/>
          </p:nvSpPr>
          <p:spPr>
            <a:xfrm>
              <a:off x="2644052" y="2184690"/>
              <a:ext cx="528227" cy="36"/>
            </a:xfrm>
            <a:custGeom>
              <a:avLst/>
              <a:gdLst/>
              <a:ahLst/>
              <a:cxnLst/>
              <a:rect l="l" t="t" r="r" b="b"/>
              <a:pathLst>
                <a:path w="14602" h="1" fill="none" extrusionOk="0">
                  <a:moveTo>
                    <a:pt x="0" y="1"/>
                  </a:moveTo>
                  <a:lnTo>
                    <a:pt x="14602" y="1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4"/>
            <p:cNvSpPr/>
            <p:nvPr/>
          </p:nvSpPr>
          <p:spPr>
            <a:xfrm>
              <a:off x="2655808" y="2281165"/>
              <a:ext cx="415289" cy="29446"/>
            </a:xfrm>
            <a:custGeom>
              <a:avLst/>
              <a:gdLst/>
              <a:ahLst/>
              <a:cxnLst/>
              <a:rect l="l" t="t" r="r" b="b"/>
              <a:pathLst>
                <a:path w="11480" h="814" fill="none" extrusionOk="0">
                  <a:moveTo>
                    <a:pt x="0" y="813"/>
                  </a:moveTo>
                  <a:lnTo>
                    <a:pt x="11480" y="0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4"/>
            <p:cNvSpPr/>
            <p:nvPr/>
          </p:nvSpPr>
          <p:spPr>
            <a:xfrm>
              <a:off x="2679321" y="2399960"/>
              <a:ext cx="250620" cy="2388"/>
            </a:xfrm>
            <a:custGeom>
              <a:avLst/>
              <a:gdLst/>
              <a:ahLst/>
              <a:cxnLst/>
              <a:rect l="l" t="t" r="r" b="b"/>
              <a:pathLst>
                <a:path w="6928" h="66" fill="none" extrusionOk="0">
                  <a:moveTo>
                    <a:pt x="1" y="1"/>
                  </a:moveTo>
                  <a:lnTo>
                    <a:pt x="6928" y="66"/>
                  </a:lnTo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5" name="Google Shape;3485;p44"/>
          <p:cNvGrpSpPr/>
          <p:nvPr/>
        </p:nvGrpSpPr>
        <p:grpSpPr>
          <a:xfrm>
            <a:off x="4934635" y="2769304"/>
            <a:ext cx="371389" cy="502918"/>
            <a:chOff x="3868536" y="4186174"/>
            <a:chExt cx="298329" cy="411452"/>
          </a:xfrm>
        </p:grpSpPr>
        <p:grpSp>
          <p:nvGrpSpPr>
            <p:cNvPr id="3486" name="Google Shape;3486;p44"/>
            <p:cNvGrpSpPr/>
            <p:nvPr/>
          </p:nvGrpSpPr>
          <p:grpSpPr>
            <a:xfrm>
              <a:off x="3868536" y="4186174"/>
              <a:ext cx="298329" cy="411452"/>
              <a:chOff x="-1132650" y="3197050"/>
              <a:chExt cx="404075" cy="557750"/>
            </a:xfrm>
          </p:grpSpPr>
          <p:sp>
            <p:nvSpPr>
              <p:cNvPr id="3487" name="Google Shape;3487;p44"/>
              <p:cNvSpPr/>
              <p:nvPr/>
            </p:nvSpPr>
            <p:spPr>
              <a:xfrm>
                <a:off x="-1086325" y="3279975"/>
                <a:ext cx="350425" cy="316900"/>
              </a:xfrm>
              <a:custGeom>
                <a:avLst/>
                <a:gdLst/>
                <a:ahLst/>
                <a:cxnLst/>
                <a:rect l="l" t="t" r="r" b="b"/>
                <a:pathLst>
                  <a:path w="14017" h="12676" extrusionOk="0">
                    <a:moveTo>
                      <a:pt x="1887" y="1"/>
                    </a:moveTo>
                    <a:cubicBezTo>
                      <a:pt x="1659" y="1"/>
                      <a:pt x="1497" y="164"/>
                      <a:pt x="1497" y="391"/>
                    </a:cubicBezTo>
                    <a:lnTo>
                      <a:pt x="1497" y="9302"/>
                    </a:lnTo>
                    <a:lnTo>
                      <a:pt x="1497" y="9432"/>
                    </a:lnTo>
                    <a:lnTo>
                      <a:pt x="1497" y="9464"/>
                    </a:lnTo>
                    <a:cubicBezTo>
                      <a:pt x="1464" y="9887"/>
                      <a:pt x="1172" y="10277"/>
                      <a:pt x="781" y="10440"/>
                    </a:cubicBezTo>
                    <a:lnTo>
                      <a:pt x="1" y="10863"/>
                    </a:lnTo>
                    <a:lnTo>
                      <a:pt x="8326" y="10863"/>
                    </a:lnTo>
                    <a:lnTo>
                      <a:pt x="9139" y="12554"/>
                    </a:lnTo>
                    <a:cubicBezTo>
                      <a:pt x="9171" y="12635"/>
                      <a:pt x="9245" y="12675"/>
                      <a:pt x="9318" y="12675"/>
                    </a:cubicBezTo>
                    <a:cubicBezTo>
                      <a:pt x="9391" y="12675"/>
                      <a:pt x="9464" y="12635"/>
                      <a:pt x="9497" y="12554"/>
                    </a:cubicBezTo>
                    <a:lnTo>
                      <a:pt x="10277" y="10863"/>
                    </a:lnTo>
                    <a:lnTo>
                      <a:pt x="12456" y="10863"/>
                    </a:lnTo>
                    <a:cubicBezTo>
                      <a:pt x="13334" y="10863"/>
                      <a:pt x="14017" y="10147"/>
                      <a:pt x="14017" y="9302"/>
                    </a:cubicBezTo>
                    <a:lnTo>
                      <a:pt x="14017" y="391"/>
                    </a:lnTo>
                    <a:cubicBezTo>
                      <a:pt x="14017" y="164"/>
                      <a:pt x="13854" y="1"/>
                      <a:pt x="13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4"/>
              <p:cNvSpPr/>
              <p:nvPr/>
            </p:nvSpPr>
            <p:spPr>
              <a:xfrm>
                <a:off x="-1017200" y="3312500"/>
                <a:ext cx="1195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920" extrusionOk="0">
                    <a:moveTo>
                      <a:pt x="293" y="1"/>
                    </a:moveTo>
                    <a:cubicBezTo>
                      <a:pt x="130" y="1"/>
                      <a:pt x="0" y="131"/>
                      <a:pt x="0" y="293"/>
                    </a:cubicBezTo>
                    <a:lnTo>
                      <a:pt x="0" y="1627"/>
                    </a:lnTo>
                    <a:cubicBezTo>
                      <a:pt x="0" y="1789"/>
                      <a:pt x="130" y="1919"/>
                      <a:pt x="293" y="1919"/>
                    </a:cubicBezTo>
                    <a:lnTo>
                      <a:pt x="4488" y="1919"/>
                    </a:lnTo>
                    <a:cubicBezTo>
                      <a:pt x="4650" y="1919"/>
                      <a:pt x="4780" y="1789"/>
                      <a:pt x="4780" y="1627"/>
                    </a:cubicBezTo>
                    <a:lnTo>
                      <a:pt x="4780" y="293"/>
                    </a:lnTo>
                    <a:cubicBezTo>
                      <a:pt x="4780" y="131"/>
                      <a:pt x="4650" y="1"/>
                      <a:pt x="44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4"/>
              <p:cNvSpPr/>
              <p:nvPr/>
            </p:nvSpPr>
            <p:spPr>
              <a:xfrm>
                <a:off x="-1017200" y="3312500"/>
                <a:ext cx="1195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920" extrusionOk="0">
                    <a:moveTo>
                      <a:pt x="293" y="1"/>
                    </a:moveTo>
                    <a:cubicBezTo>
                      <a:pt x="130" y="1"/>
                      <a:pt x="0" y="131"/>
                      <a:pt x="0" y="293"/>
                    </a:cubicBezTo>
                    <a:lnTo>
                      <a:pt x="0" y="586"/>
                    </a:lnTo>
                    <a:lnTo>
                      <a:pt x="3675" y="586"/>
                    </a:lnTo>
                    <a:cubicBezTo>
                      <a:pt x="3870" y="586"/>
                      <a:pt x="4000" y="716"/>
                      <a:pt x="4000" y="879"/>
                    </a:cubicBezTo>
                    <a:lnTo>
                      <a:pt x="4000" y="1919"/>
                    </a:lnTo>
                    <a:lnTo>
                      <a:pt x="4488" y="1919"/>
                    </a:lnTo>
                    <a:cubicBezTo>
                      <a:pt x="4650" y="1919"/>
                      <a:pt x="4780" y="1789"/>
                      <a:pt x="4780" y="1627"/>
                    </a:cubicBezTo>
                    <a:lnTo>
                      <a:pt x="4780" y="326"/>
                    </a:lnTo>
                    <a:cubicBezTo>
                      <a:pt x="4780" y="131"/>
                      <a:pt x="4650" y="1"/>
                      <a:pt x="4488" y="1"/>
                    </a:cubicBezTo>
                    <a:close/>
                  </a:path>
                </a:pathLst>
              </a:custGeom>
              <a:solidFill>
                <a:srgbClr val="000000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4"/>
              <p:cNvSpPr/>
              <p:nvPr/>
            </p:nvSpPr>
            <p:spPr>
              <a:xfrm>
                <a:off x="-1125350" y="3204375"/>
                <a:ext cx="335800" cy="347175"/>
              </a:xfrm>
              <a:custGeom>
                <a:avLst/>
                <a:gdLst/>
                <a:ahLst/>
                <a:cxnLst/>
                <a:rect l="l" t="t" r="r" b="b"/>
                <a:pathLst>
                  <a:path w="13432" h="13887" extrusionOk="0">
                    <a:moveTo>
                      <a:pt x="391" y="1"/>
                    </a:moveTo>
                    <a:cubicBezTo>
                      <a:pt x="164" y="1"/>
                      <a:pt x="1" y="163"/>
                      <a:pt x="1" y="391"/>
                    </a:cubicBezTo>
                    <a:lnTo>
                      <a:pt x="1" y="12326"/>
                    </a:lnTo>
                    <a:cubicBezTo>
                      <a:pt x="1" y="13171"/>
                      <a:pt x="716" y="13887"/>
                      <a:pt x="1562" y="13887"/>
                    </a:cubicBezTo>
                    <a:cubicBezTo>
                      <a:pt x="2375" y="13887"/>
                      <a:pt x="3025" y="13269"/>
                      <a:pt x="3090" y="12488"/>
                    </a:cubicBezTo>
                    <a:lnTo>
                      <a:pt x="3090" y="12326"/>
                    </a:lnTo>
                    <a:lnTo>
                      <a:pt x="3090" y="3415"/>
                    </a:lnTo>
                    <a:cubicBezTo>
                      <a:pt x="3090" y="3220"/>
                      <a:pt x="3253" y="3058"/>
                      <a:pt x="3448" y="3058"/>
                    </a:cubicBezTo>
                    <a:lnTo>
                      <a:pt x="13432" y="3058"/>
                    </a:lnTo>
                    <a:lnTo>
                      <a:pt x="13432" y="391"/>
                    </a:lnTo>
                    <a:cubicBezTo>
                      <a:pt x="13432" y="196"/>
                      <a:pt x="13269" y="1"/>
                      <a:pt x="130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4"/>
              <p:cNvSpPr/>
              <p:nvPr/>
            </p:nvSpPr>
            <p:spPr>
              <a:xfrm>
                <a:off x="-1119650" y="3308450"/>
                <a:ext cx="7157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9724" extrusionOk="0">
                    <a:moveTo>
                      <a:pt x="2700" y="0"/>
                    </a:moveTo>
                    <a:cubicBezTo>
                      <a:pt x="2472" y="0"/>
                      <a:pt x="2277" y="163"/>
                      <a:pt x="2277" y="390"/>
                    </a:cubicBezTo>
                    <a:lnTo>
                      <a:pt x="2277" y="7577"/>
                    </a:lnTo>
                    <a:lnTo>
                      <a:pt x="2277" y="7740"/>
                    </a:lnTo>
                    <a:cubicBezTo>
                      <a:pt x="2179" y="8520"/>
                      <a:pt x="1529" y="9138"/>
                      <a:pt x="716" y="9138"/>
                    </a:cubicBezTo>
                    <a:cubicBezTo>
                      <a:pt x="456" y="9138"/>
                      <a:pt x="196" y="9073"/>
                      <a:pt x="1" y="8943"/>
                    </a:cubicBezTo>
                    <a:lnTo>
                      <a:pt x="1" y="8943"/>
                    </a:lnTo>
                    <a:cubicBezTo>
                      <a:pt x="261" y="9398"/>
                      <a:pt x="749" y="9724"/>
                      <a:pt x="1334" y="9724"/>
                    </a:cubicBezTo>
                    <a:cubicBezTo>
                      <a:pt x="2114" y="9724"/>
                      <a:pt x="2797" y="9106"/>
                      <a:pt x="2862" y="8325"/>
                    </a:cubicBezTo>
                    <a:lnTo>
                      <a:pt x="2862" y="8163"/>
                    </a:lnTo>
                    <a:lnTo>
                      <a:pt x="2862" y="0"/>
                    </a:lnTo>
                    <a:close/>
                  </a:path>
                </a:pathLst>
              </a:custGeom>
              <a:solidFill>
                <a:srgbClr val="000000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4"/>
              <p:cNvSpPr/>
              <p:nvPr/>
            </p:nvSpPr>
            <p:spPr>
              <a:xfrm>
                <a:off x="-905025" y="3667775"/>
                <a:ext cx="109775" cy="82150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3286" extrusionOk="0">
                    <a:moveTo>
                      <a:pt x="2212" y="1"/>
                    </a:moveTo>
                    <a:cubicBezTo>
                      <a:pt x="976" y="1"/>
                      <a:pt x="1" y="976"/>
                      <a:pt x="1" y="2212"/>
                    </a:cubicBezTo>
                    <a:lnTo>
                      <a:pt x="1" y="2895"/>
                    </a:lnTo>
                    <a:cubicBezTo>
                      <a:pt x="1" y="3123"/>
                      <a:pt x="163" y="3285"/>
                      <a:pt x="359" y="3285"/>
                    </a:cubicBezTo>
                    <a:lnTo>
                      <a:pt x="4033" y="3285"/>
                    </a:lnTo>
                    <a:cubicBezTo>
                      <a:pt x="4228" y="3285"/>
                      <a:pt x="4391" y="3123"/>
                      <a:pt x="4391" y="2895"/>
                    </a:cubicBezTo>
                    <a:lnTo>
                      <a:pt x="4391" y="2212"/>
                    </a:lnTo>
                    <a:cubicBezTo>
                      <a:pt x="4391" y="976"/>
                      <a:pt x="3415" y="1"/>
                      <a:pt x="2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4"/>
              <p:cNvSpPr/>
              <p:nvPr/>
            </p:nvSpPr>
            <p:spPr>
              <a:xfrm>
                <a:off x="-905025" y="3667775"/>
                <a:ext cx="71575" cy="82150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3286" extrusionOk="0">
                    <a:moveTo>
                      <a:pt x="2212" y="1"/>
                    </a:moveTo>
                    <a:cubicBezTo>
                      <a:pt x="976" y="1"/>
                      <a:pt x="1" y="976"/>
                      <a:pt x="1" y="2212"/>
                    </a:cubicBezTo>
                    <a:lnTo>
                      <a:pt x="1" y="2895"/>
                    </a:lnTo>
                    <a:cubicBezTo>
                      <a:pt x="1" y="3123"/>
                      <a:pt x="163" y="3285"/>
                      <a:pt x="359" y="3285"/>
                    </a:cubicBezTo>
                    <a:lnTo>
                      <a:pt x="1724" y="3285"/>
                    </a:lnTo>
                    <a:cubicBezTo>
                      <a:pt x="1529" y="3285"/>
                      <a:pt x="1367" y="3123"/>
                      <a:pt x="1367" y="2895"/>
                    </a:cubicBezTo>
                    <a:lnTo>
                      <a:pt x="1367" y="2212"/>
                    </a:lnTo>
                    <a:cubicBezTo>
                      <a:pt x="1367" y="1237"/>
                      <a:pt x="1985" y="391"/>
                      <a:pt x="2863" y="98"/>
                    </a:cubicBezTo>
                    <a:cubicBezTo>
                      <a:pt x="2667" y="33"/>
                      <a:pt x="2440" y="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4"/>
              <p:cNvSpPr/>
              <p:nvPr/>
            </p:nvSpPr>
            <p:spPr>
              <a:xfrm>
                <a:off x="-884700" y="3628750"/>
                <a:ext cx="6832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733" extrusionOk="0">
                    <a:moveTo>
                      <a:pt x="1367" y="1"/>
                    </a:moveTo>
                    <a:cubicBezTo>
                      <a:pt x="619" y="1"/>
                      <a:pt x="1" y="619"/>
                      <a:pt x="1" y="1367"/>
                    </a:cubicBezTo>
                    <a:cubicBezTo>
                      <a:pt x="1" y="2115"/>
                      <a:pt x="619" y="2733"/>
                      <a:pt x="1367" y="2733"/>
                    </a:cubicBezTo>
                    <a:cubicBezTo>
                      <a:pt x="2115" y="2733"/>
                      <a:pt x="2732" y="2115"/>
                      <a:pt x="2732" y="1367"/>
                    </a:cubicBezTo>
                    <a:cubicBezTo>
                      <a:pt x="2732" y="619"/>
                      <a:pt x="2115" y="1"/>
                      <a:pt x="13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4"/>
              <p:cNvSpPr/>
              <p:nvPr/>
            </p:nvSpPr>
            <p:spPr>
              <a:xfrm>
                <a:off x="-884700" y="3628750"/>
                <a:ext cx="512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2733" extrusionOk="0">
                    <a:moveTo>
                      <a:pt x="1367" y="1"/>
                    </a:moveTo>
                    <a:cubicBezTo>
                      <a:pt x="619" y="1"/>
                      <a:pt x="1" y="619"/>
                      <a:pt x="1" y="1367"/>
                    </a:cubicBezTo>
                    <a:cubicBezTo>
                      <a:pt x="1" y="2115"/>
                      <a:pt x="619" y="2733"/>
                      <a:pt x="1367" y="2733"/>
                    </a:cubicBezTo>
                    <a:cubicBezTo>
                      <a:pt x="1627" y="2733"/>
                      <a:pt x="1854" y="2667"/>
                      <a:pt x="2050" y="2570"/>
                    </a:cubicBezTo>
                    <a:cubicBezTo>
                      <a:pt x="1627" y="2342"/>
                      <a:pt x="1334" y="1887"/>
                      <a:pt x="1334" y="1367"/>
                    </a:cubicBezTo>
                    <a:cubicBezTo>
                      <a:pt x="1334" y="846"/>
                      <a:pt x="1627" y="391"/>
                      <a:pt x="2050" y="163"/>
                    </a:cubicBezTo>
                    <a:cubicBezTo>
                      <a:pt x="1854" y="66"/>
                      <a:pt x="1627" y="1"/>
                      <a:pt x="1367" y="1"/>
                    </a:cubicBezTo>
                    <a:close/>
                  </a:path>
                </a:pathLst>
              </a:custGeom>
              <a:solidFill>
                <a:srgbClr val="000000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4"/>
              <p:cNvSpPr/>
              <p:nvPr/>
            </p:nvSpPr>
            <p:spPr>
              <a:xfrm>
                <a:off x="-1132650" y="3197050"/>
                <a:ext cx="404075" cy="413025"/>
              </a:xfrm>
              <a:custGeom>
                <a:avLst/>
                <a:gdLst/>
                <a:ahLst/>
                <a:cxnLst/>
                <a:rect l="l" t="t" r="r" b="b"/>
                <a:pathLst>
                  <a:path w="16163" h="16521" extrusionOk="0">
                    <a:moveTo>
                      <a:pt x="13333" y="651"/>
                    </a:moveTo>
                    <a:cubicBezTo>
                      <a:pt x="13366" y="651"/>
                      <a:pt x="13366" y="651"/>
                      <a:pt x="13366" y="684"/>
                    </a:cubicBezTo>
                    <a:lnTo>
                      <a:pt x="13366" y="2993"/>
                    </a:lnTo>
                    <a:lnTo>
                      <a:pt x="3740" y="2993"/>
                    </a:lnTo>
                    <a:cubicBezTo>
                      <a:pt x="3350" y="2993"/>
                      <a:pt x="3057" y="3318"/>
                      <a:pt x="3057" y="3708"/>
                    </a:cubicBezTo>
                    <a:lnTo>
                      <a:pt x="3057" y="8424"/>
                    </a:lnTo>
                    <a:cubicBezTo>
                      <a:pt x="3057" y="8619"/>
                      <a:pt x="3187" y="8749"/>
                      <a:pt x="3382" y="8749"/>
                    </a:cubicBezTo>
                    <a:cubicBezTo>
                      <a:pt x="3545" y="8749"/>
                      <a:pt x="3708" y="8619"/>
                      <a:pt x="3708" y="8424"/>
                    </a:cubicBezTo>
                    <a:lnTo>
                      <a:pt x="3708" y="3708"/>
                    </a:lnTo>
                    <a:cubicBezTo>
                      <a:pt x="3708" y="3676"/>
                      <a:pt x="3708" y="3676"/>
                      <a:pt x="3740" y="3676"/>
                    </a:cubicBezTo>
                    <a:lnTo>
                      <a:pt x="15480" y="3676"/>
                    </a:lnTo>
                    <a:cubicBezTo>
                      <a:pt x="15512" y="3676"/>
                      <a:pt x="15512" y="3676"/>
                      <a:pt x="15512" y="3708"/>
                    </a:cubicBezTo>
                    <a:lnTo>
                      <a:pt x="15512" y="12619"/>
                    </a:lnTo>
                    <a:cubicBezTo>
                      <a:pt x="15512" y="13269"/>
                      <a:pt x="14992" y="13822"/>
                      <a:pt x="14309" y="13822"/>
                    </a:cubicBezTo>
                    <a:lnTo>
                      <a:pt x="12130" y="13822"/>
                    </a:lnTo>
                    <a:cubicBezTo>
                      <a:pt x="12000" y="13822"/>
                      <a:pt x="11870" y="13887"/>
                      <a:pt x="11837" y="14017"/>
                    </a:cubicBezTo>
                    <a:lnTo>
                      <a:pt x="11187" y="15415"/>
                    </a:lnTo>
                    <a:lnTo>
                      <a:pt x="10504" y="14017"/>
                    </a:lnTo>
                    <a:cubicBezTo>
                      <a:pt x="10439" y="13887"/>
                      <a:pt x="10309" y="13822"/>
                      <a:pt x="10211" y="13822"/>
                    </a:cubicBezTo>
                    <a:lnTo>
                      <a:pt x="3252" y="13822"/>
                    </a:lnTo>
                    <a:cubicBezTo>
                      <a:pt x="3512" y="13529"/>
                      <a:pt x="3643" y="13171"/>
                      <a:pt x="3675" y="12781"/>
                    </a:cubicBezTo>
                    <a:cubicBezTo>
                      <a:pt x="3708" y="12749"/>
                      <a:pt x="3675" y="12749"/>
                      <a:pt x="3675" y="12716"/>
                    </a:cubicBezTo>
                    <a:cubicBezTo>
                      <a:pt x="3708" y="12684"/>
                      <a:pt x="3708" y="12651"/>
                      <a:pt x="3708" y="12619"/>
                    </a:cubicBezTo>
                    <a:lnTo>
                      <a:pt x="3708" y="10570"/>
                    </a:lnTo>
                    <a:cubicBezTo>
                      <a:pt x="3708" y="10375"/>
                      <a:pt x="3545" y="10245"/>
                      <a:pt x="3382" y="10245"/>
                    </a:cubicBezTo>
                    <a:cubicBezTo>
                      <a:pt x="3187" y="10245"/>
                      <a:pt x="3057" y="10375"/>
                      <a:pt x="3057" y="10570"/>
                    </a:cubicBezTo>
                    <a:lnTo>
                      <a:pt x="3057" y="12619"/>
                    </a:lnTo>
                    <a:cubicBezTo>
                      <a:pt x="3057" y="12651"/>
                      <a:pt x="3057" y="12651"/>
                      <a:pt x="3057" y="12684"/>
                    </a:cubicBezTo>
                    <a:cubicBezTo>
                      <a:pt x="3057" y="12684"/>
                      <a:pt x="3057" y="12716"/>
                      <a:pt x="3025" y="12716"/>
                    </a:cubicBezTo>
                    <a:cubicBezTo>
                      <a:pt x="2992" y="13367"/>
                      <a:pt x="2472" y="13822"/>
                      <a:pt x="1821" y="13822"/>
                    </a:cubicBezTo>
                    <a:cubicBezTo>
                      <a:pt x="1171" y="13822"/>
                      <a:pt x="651" y="13269"/>
                      <a:pt x="651" y="12586"/>
                    </a:cubicBezTo>
                    <a:lnTo>
                      <a:pt x="651" y="684"/>
                    </a:lnTo>
                    <a:cubicBezTo>
                      <a:pt x="651" y="684"/>
                      <a:pt x="651" y="651"/>
                      <a:pt x="683" y="651"/>
                    </a:cubicBezTo>
                    <a:close/>
                    <a:moveTo>
                      <a:pt x="683" y="1"/>
                    </a:moveTo>
                    <a:cubicBezTo>
                      <a:pt x="293" y="1"/>
                      <a:pt x="0" y="294"/>
                      <a:pt x="0" y="684"/>
                    </a:cubicBezTo>
                    <a:lnTo>
                      <a:pt x="0" y="12619"/>
                    </a:lnTo>
                    <a:cubicBezTo>
                      <a:pt x="0" y="13627"/>
                      <a:pt x="813" y="14472"/>
                      <a:pt x="1854" y="14472"/>
                    </a:cubicBezTo>
                    <a:lnTo>
                      <a:pt x="9984" y="14472"/>
                    </a:lnTo>
                    <a:lnTo>
                      <a:pt x="10894" y="16326"/>
                    </a:lnTo>
                    <a:cubicBezTo>
                      <a:pt x="10927" y="16456"/>
                      <a:pt x="11057" y="16521"/>
                      <a:pt x="11187" y="16521"/>
                    </a:cubicBezTo>
                    <a:cubicBezTo>
                      <a:pt x="11285" y="16521"/>
                      <a:pt x="11415" y="16456"/>
                      <a:pt x="11480" y="16326"/>
                    </a:cubicBezTo>
                    <a:lnTo>
                      <a:pt x="12325" y="14472"/>
                    </a:lnTo>
                    <a:lnTo>
                      <a:pt x="14309" y="14472"/>
                    </a:lnTo>
                    <a:cubicBezTo>
                      <a:pt x="15350" y="14472"/>
                      <a:pt x="16163" y="13627"/>
                      <a:pt x="16163" y="12619"/>
                    </a:cubicBezTo>
                    <a:lnTo>
                      <a:pt x="16163" y="3708"/>
                    </a:lnTo>
                    <a:cubicBezTo>
                      <a:pt x="16163" y="3318"/>
                      <a:pt x="15870" y="2993"/>
                      <a:pt x="15480" y="2993"/>
                    </a:cubicBezTo>
                    <a:lnTo>
                      <a:pt x="14016" y="2993"/>
                    </a:lnTo>
                    <a:lnTo>
                      <a:pt x="14016" y="684"/>
                    </a:lnTo>
                    <a:cubicBezTo>
                      <a:pt x="14016" y="294"/>
                      <a:pt x="13724" y="1"/>
                      <a:pt x="13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4"/>
              <p:cNvSpPr/>
              <p:nvPr/>
            </p:nvSpPr>
            <p:spPr>
              <a:xfrm>
                <a:off x="-1024525" y="3305200"/>
                <a:ext cx="13497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2505" extrusionOk="0">
                    <a:moveTo>
                      <a:pt x="4748" y="650"/>
                    </a:moveTo>
                    <a:lnTo>
                      <a:pt x="4748" y="1854"/>
                    </a:lnTo>
                    <a:lnTo>
                      <a:pt x="651" y="1854"/>
                    </a:lnTo>
                    <a:lnTo>
                      <a:pt x="651" y="650"/>
                    </a:lnTo>
                    <a:close/>
                    <a:moveTo>
                      <a:pt x="326" y="0"/>
                    </a:moveTo>
                    <a:cubicBezTo>
                      <a:pt x="131" y="0"/>
                      <a:pt x="0" y="130"/>
                      <a:pt x="0" y="325"/>
                    </a:cubicBezTo>
                    <a:lnTo>
                      <a:pt x="0" y="2179"/>
                    </a:lnTo>
                    <a:cubicBezTo>
                      <a:pt x="0" y="2374"/>
                      <a:pt x="131" y="2504"/>
                      <a:pt x="326" y="2504"/>
                    </a:cubicBezTo>
                    <a:lnTo>
                      <a:pt x="5073" y="2504"/>
                    </a:lnTo>
                    <a:cubicBezTo>
                      <a:pt x="5236" y="2504"/>
                      <a:pt x="5399" y="2374"/>
                      <a:pt x="5399" y="2179"/>
                    </a:cubicBezTo>
                    <a:lnTo>
                      <a:pt x="5399" y="325"/>
                    </a:lnTo>
                    <a:cubicBezTo>
                      <a:pt x="5399" y="130"/>
                      <a:pt x="5236" y="0"/>
                      <a:pt x="5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4"/>
              <p:cNvSpPr/>
              <p:nvPr/>
            </p:nvSpPr>
            <p:spPr>
              <a:xfrm>
                <a:off x="-1021275" y="3386500"/>
                <a:ext cx="2577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0310" h="651" extrusionOk="0">
                    <a:moveTo>
                      <a:pt x="326" y="0"/>
                    </a:moveTo>
                    <a:cubicBezTo>
                      <a:pt x="131" y="0"/>
                      <a:pt x="1" y="163"/>
                      <a:pt x="1" y="325"/>
                    </a:cubicBezTo>
                    <a:cubicBezTo>
                      <a:pt x="1" y="520"/>
                      <a:pt x="131" y="650"/>
                      <a:pt x="326" y="650"/>
                    </a:cubicBezTo>
                    <a:lnTo>
                      <a:pt x="9984" y="650"/>
                    </a:lnTo>
                    <a:cubicBezTo>
                      <a:pt x="10179" y="650"/>
                      <a:pt x="10309" y="520"/>
                      <a:pt x="10309" y="325"/>
                    </a:cubicBezTo>
                    <a:cubicBezTo>
                      <a:pt x="10309" y="163"/>
                      <a:pt x="10179" y="0"/>
                      <a:pt x="9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4"/>
              <p:cNvSpPr/>
              <p:nvPr/>
            </p:nvSpPr>
            <p:spPr>
              <a:xfrm>
                <a:off x="-1021275" y="3429575"/>
                <a:ext cx="2577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0310" h="651" extrusionOk="0">
                    <a:moveTo>
                      <a:pt x="326" y="1"/>
                    </a:moveTo>
                    <a:cubicBezTo>
                      <a:pt x="131" y="1"/>
                      <a:pt x="1" y="131"/>
                      <a:pt x="1" y="326"/>
                    </a:cubicBezTo>
                    <a:cubicBezTo>
                      <a:pt x="1" y="488"/>
                      <a:pt x="131" y="651"/>
                      <a:pt x="326" y="651"/>
                    </a:cubicBezTo>
                    <a:lnTo>
                      <a:pt x="9984" y="651"/>
                    </a:lnTo>
                    <a:cubicBezTo>
                      <a:pt x="10179" y="651"/>
                      <a:pt x="10309" y="488"/>
                      <a:pt x="10309" y="326"/>
                    </a:cubicBezTo>
                    <a:cubicBezTo>
                      <a:pt x="10309" y="131"/>
                      <a:pt x="10179" y="1"/>
                      <a:pt x="9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4"/>
              <p:cNvSpPr/>
              <p:nvPr/>
            </p:nvSpPr>
            <p:spPr>
              <a:xfrm>
                <a:off x="-1021275" y="3471850"/>
                <a:ext cx="2577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0310" h="651" extrusionOk="0">
                    <a:moveTo>
                      <a:pt x="326" y="1"/>
                    </a:moveTo>
                    <a:cubicBezTo>
                      <a:pt x="131" y="1"/>
                      <a:pt x="1" y="131"/>
                      <a:pt x="1" y="326"/>
                    </a:cubicBezTo>
                    <a:cubicBezTo>
                      <a:pt x="1" y="488"/>
                      <a:pt x="131" y="651"/>
                      <a:pt x="326" y="651"/>
                    </a:cubicBezTo>
                    <a:lnTo>
                      <a:pt x="9984" y="651"/>
                    </a:lnTo>
                    <a:cubicBezTo>
                      <a:pt x="10179" y="651"/>
                      <a:pt x="10309" y="488"/>
                      <a:pt x="10309" y="326"/>
                    </a:cubicBezTo>
                    <a:cubicBezTo>
                      <a:pt x="10309" y="131"/>
                      <a:pt x="10179" y="1"/>
                      <a:pt x="9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4"/>
              <p:cNvSpPr/>
              <p:nvPr/>
            </p:nvSpPr>
            <p:spPr>
              <a:xfrm>
                <a:off x="-912325" y="3620625"/>
                <a:ext cx="124400" cy="134175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5367" extrusionOk="0">
                    <a:moveTo>
                      <a:pt x="2472" y="651"/>
                    </a:moveTo>
                    <a:cubicBezTo>
                      <a:pt x="3024" y="651"/>
                      <a:pt x="3480" y="1106"/>
                      <a:pt x="3480" y="1692"/>
                    </a:cubicBezTo>
                    <a:cubicBezTo>
                      <a:pt x="3480" y="2245"/>
                      <a:pt x="3024" y="2732"/>
                      <a:pt x="2472" y="2732"/>
                    </a:cubicBezTo>
                    <a:cubicBezTo>
                      <a:pt x="1886" y="2732"/>
                      <a:pt x="1431" y="2245"/>
                      <a:pt x="1431" y="1692"/>
                    </a:cubicBezTo>
                    <a:cubicBezTo>
                      <a:pt x="1431" y="1106"/>
                      <a:pt x="1919" y="651"/>
                      <a:pt x="2472" y="651"/>
                    </a:cubicBezTo>
                    <a:close/>
                    <a:moveTo>
                      <a:pt x="2472" y="1"/>
                    </a:moveTo>
                    <a:cubicBezTo>
                      <a:pt x="1529" y="1"/>
                      <a:pt x="781" y="781"/>
                      <a:pt x="781" y="1692"/>
                    </a:cubicBezTo>
                    <a:cubicBezTo>
                      <a:pt x="781" y="1854"/>
                      <a:pt x="813" y="2017"/>
                      <a:pt x="846" y="2147"/>
                    </a:cubicBezTo>
                    <a:cubicBezTo>
                      <a:pt x="293" y="2570"/>
                      <a:pt x="0" y="3220"/>
                      <a:pt x="0" y="3936"/>
                    </a:cubicBezTo>
                    <a:lnTo>
                      <a:pt x="0" y="4683"/>
                    </a:lnTo>
                    <a:cubicBezTo>
                      <a:pt x="0" y="5074"/>
                      <a:pt x="325" y="5366"/>
                      <a:pt x="683" y="5366"/>
                    </a:cubicBezTo>
                    <a:lnTo>
                      <a:pt x="4260" y="5366"/>
                    </a:lnTo>
                    <a:cubicBezTo>
                      <a:pt x="4650" y="5366"/>
                      <a:pt x="4976" y="5041"/>
                      <a:pt x="4976" y="4683"/>
                    </a:cubicBezTo>
                    <a:lnTo>
                      <a:pt x="4976" y="3936"/>
                    </a:lnTo>
                    <a:cubicBezTo>
                      <a:pt x="4976" y="3675"/>
                      <a:pt x="4943" y="3415"/>
                      <a:pt x="4846" y="3188"/>
                    </a:cubicBezTo>
                    <a:cubicBezTo>
                      <a:pt x="4820" y="3060"/>
                      <a:pt x="4694" y="2972"/>
                      <a:pt x="4562" y="2972"/>
                    </a:cubicBezTo>
                    <a:cubicBezTo>
                      <a:pt x="4526" y="2972"/>
                      <a:pt x="4490" y="2979"/>
                      <a:pt x="4455" y="2992"/>
                    </a:cubicBezTo>
                    <a:cubicBezTo>
                      <a:pt x="4260" y="3025"/>
                      <a:pt x="4195" y="3220"/>
                      <a:pt x="4228" y="3383"/>
                    </a:cubicBezTo>
                    <a:cubicBezTo>
                      <a:pt x="4293" y="3578"/>
                      <a:pt x="4325" y="3740"/>
                      <a:pt x="4325" y="3936"/>
                    </a:cubicBezTo>
                    <a:lnTo>
                      <a:pt x="4325" y="4683"/>
                    </a:lnTo>
                    <a:cubicBezTo>
                      <a:pt x="4325" y="4683"/>
                      <a:pt x="4293" y="4716"/>
                      <a:pt x="4260" y="4716"/>
                    </a:cubicBezTo>
                    <a:lnTo>
                      <a:pt x="716" y="4716"/>
                    </a:lnTo>
                    <a:cubicBezTo>
                      <a:pt x="683" y="4716"/>
                      <a:pt x="651" y="4683"/>
                      <a:pt x="651" y="4683"/>
                    </a:cubicBezTo>
                    <a:lnTo>
                      <a:pt x="651" y="3936"/>
                    </a:lnTo>
                    <a:cubicBezTo>
                      <a:pt x="651" y="3480"/>
                      <a:pt x="846" y="3058"/>
                      <a:pt x="1138" y="2732"/>
                    </a:cubicBezTo>
                    <a:cubicBezTo>
                      <a:pt x="1464" y="3123"/>
                      <a:pt x="1919" y="3383"/>
                      <a:pt x="2472" y="3383"/>
                    </a:cubicBezTo>
                    <a:cubicBezTo>
                      <a:pt x="3382" y="3383"/>
                      <a:pt x="4163" y="2635"/>
                      <a:pt x="4163" y="1692"/>
                    </a:cubicBezTo>
                    <a:cubicBezTo>
                      <a:pt x="4163" y="781"/>
                      <a:pt x="3382" y="1"/>
                      <a:pt x="2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2" name="Google Shape;3502;p44"/>
            <p:cNvSpPr/>
            <p:nvPr/>
          </p:nvSpPr>
          <p:spPr>
            <a:xfrm>
              <a:off x="3873050" y="4191578"/>
              <a:ext cx="247921" cy="256111"/>
            </a:xfrm>
            <a:custGeom>
              <a:avLst/>
              <a:gdLst/>
              <a:ahLst/>
              <a:cxnLst/>
              <a:rect l="l" t="t" r="r" b="b"/>
              <a:pathLst>
                <a:path w="13432" h="13887" extrusionOk="0">
                  <a:moveTo>
                    <a:pt x="391" y="1"/>
                  </a:moveTo>
                  <a:cubicBezTo>
                    <a:pt x="164" y="1"/>
                    <a:pt x="1" y="163"/>
                    <a:pt x="1" y="391"/>
                  </a:cubicBezTo>
                  <a:lnTo>
                    <a:pt x="1" y="12326"/>
                  </a:lnTo>
                  <a:cubicBezTo>
                    <a:pt x="1" y="13171"/>
                    <a:pt x="716" y="13887"/>
                    <a:pt x="1562" y="13887"/>
                  </a:cubicBezTo>
                  <a:cubicBezTo>
                    <a:pt x="2375" y="13887"/>
                    <a:pt x="3025" y="13269"/>
                    <a:pt x="3090" y="12488"/>
                  </a:cubicBezTo>
                  <a:lnTo>
                    <a:pt x="3090" y="12326"/>
                  </a:lnTo>
                  <a:lnTo>
                    <a:pt x="3090" y="3415"/>
                  </a:lnTo>
                  <a:cubicBezTo>
                    <a:pt x="3090" y="3220"/>
                    <a:pt x="3253" y="3058"/>
                    <a:pt x="3448" y="3058"/>
                  </a:cubicBezTo>
                  <a:lnTo>
                    <a:pt x="13432" y="3058"/>
                  </a:lnTo>
                  <a:lnTo>
                    <a:pt x="13432" y="391"/>
                  </a:lnTo>
                  <a:cubicBezTo>
                    <a:pt x="13432" y="196"/>
                    <a:pt x="13269" y="1"/>
                    <a:pt x="1304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259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7"/>
          <p:cNvSpPr txBox="1">
            <a:spLocks noGrp="1"/>
          </p:cNvSpPr>
          <p:nvPr>
            <p:ph type="title"/>
          </p:nvPr>
        </p:nvSpPr>
        <p:spPr>
          <a:xfrm>
            <a:off x="447482" y="4283382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感謝大家一起陪伴花蓮的孩子們！</a:t>
            </a:r>
            <a:endParaRPr dirty="0"/>
          </a:p>
        </p:txBody>
      </p:sp>
      <p:sp>
        <p:nvSpPr>
          <p:cNvPr id="1138" name="Google Shape;1138;p27"/>
          <p:cNvSpPr/>
          <p:nvPr/>
        </p:nvSpPr>
        <p:spPr>
          <a:xfrm>
            <a:off x="3215800" y="626745"/>
            <a:ext cx="689400" cy="68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7"/>
          <p:cNvSpPr/>
          <p:nvPr/>
        </p:nvSpPr>
        <p:spPr>
          <a:xfrm>
            <a:off x="2758600" y="1488087"/>
            <a:ext cx="689400" cy="689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7"/>
          <p:cNvSpPr/>
          <p:nvPr/>
        </p:nvSpPr>
        <p:spPr>
          <a:xfrm flipH="1">
            <a:off x="5238800" y="626745"/>
            <a:ext cx="689400" cy="68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7"/>
          <p:cNvSpPr/>
          <p:nvPr/>
        </p:nvSpPr>
        <p:spPr>
          <a:xfrm flipH="1">
            <a:off x="5696000" y="1488087"/>
            <a:ext cx="689400" cy="68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27"/>
          <p:cNvGrpSpPr/>
          <p:nvPr/>
        </p:nvGrpSpPr>
        <p:grpSpPr>
          <a:xfrm>
            <a:off x="3215800" y="3210770"/>
            <a:ext cx="689400" cy="689400"/>
            <a:chOff x="3215800" y="4041350"/>
            <a:chExt cx="689400" cy="689400"/>
          </a:xfrm>
        </p:grpSpPr>
        <p:sp>
          <p:nvSpPr>
            <p:cNvPr id="1167" name="Google Shape;1167;p27"/>
            <p:cNvSpPr/>
            <p:nvPr/>
          </p:nvSpPr>
          <p:spPr>
            <a:xfrm>
              <a:off x="3215800" y="4041350"/>
              <a:ext cx="689400" cy="68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3215800" y="4041350"/>
              <a:ext cx="689400" cy="689400"/>
            </a:xfrm>
            <a:prstGeom prst="ellipse">
              <a:avLst/>
            </a:pr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7"/>
          <p:cNvGrpSpPr/>
          <p:nvPr/>
        </p:nvGrpSpPr>
        <p:grpSpPr>
          <a:xfrm>
            <a:off x="5696000" y="2349428"/>
            <a:ext cx="689400" cy="689400"/>
            <a:chOff x="5696000" y="3180008"/>
            <a:chExt cx="689400" cy="689400"/>
          </a:xfrm>
        </p:grpSpPr>
        <p:sp>
          <p:nvSpPr>
            <p:cNvPr id="1170" name="Google Shape;1170;p27"/>
            <p:cNvSpPr/>
            <p:nvPr/>
          </p:nvSpPr>
          <p:spPr>
            <a:xfrm flipH="1">
              <a:off x="5696000" y="3180008"/>
              <a:ext cx="689400" cy="689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 flipH="1">
              <a:off x="5696000" y="3180008"/>
              <a:ext cx="689400" cy="689400"/>
            </a:xfrm>
            <a:prstGeom prst="ellipse">
              <a:avLst/>
            </a:pr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27"/>
          <p:cNvGrpSpPr/>
          <p:nvPr/>
        </p:nvGrpSpPr>
        <p:grpSpPr>
          <a:xfrm>
            <a:off x="5238800" y="3210770"/>
            <a:ext cx="689400" cy="689400"/>
            <a:chOff x="5238800" y="4041350"/>
            <a:chExt cx="689400" cy="689400"/>
          </a:xfrm>
        </p:grpSpPr>
        <p:sp>
          <p:nvSpPr>
            <p:cNvPr id="1173" name="Google Shape;1173;p27"/>
            <p:cNvSpPr/>
            <p:nvPr/>
          </p:nvSpPr>
          <p:spPr>
            <a:xfrm flipH="1">
              <a:off x="5238800" y="4041350"/>
              <a:ext cx="689400" cy="68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 flipH="1">
              <a:off x="5238800" y="4041350"/>
              <a:ext cx="689400" cy="689400"/>
            </a:xfrm>
            <a:prstGeom prst="ellipse">
              <a:avLst/>
            </a:pr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7"/>
          <p:cNvGrpSpPr/>
          <p:nvPr/>
        </p:nvGrpSpPr>
        <p:grpSpPr>
          <a:xfrm>
            <a:off x="2758600" y="2349428"/>
            <a:ext cx="689400" cy="689400"/>
            <a:chOff x="2758600" y="3180008"/>
            <a:chExt cx="689400" cy="689400"/>
          </a:xfrm>
        </p:grpSpPr>
        <p:sp>
          <p:nvSpPr>
            <p:cNvPr id="1176" name="Google Shape;1176;p27"/>
            <p:cNvSpPr/>
            <p:nvPr/>
          </p:nvSpPr>
          <p:spPr>
            <a:xfrm>
              <a:off x="2758600" y="3180008"/>
              <a:ext cx="689400" cy="689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2758600" y="3180008"/>
              <a:ext cx="689400" cy="689400"/>
            </a:xfrm>
            <a:prstGeom prst="ellipse">
              <a:avLst/>
            </a:pr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7"/>
          <p:cNvGrpSpPr/>
          <p:nvPr/>
        </p:nvGrpSpPr>
        <p:grpSpPr>
          <a:xfrm>
            <a:off x="2969132" y="1627052"/>
            <a:ext cx="268344" cy="411469"/>
            <a:chOff x="10065000" y="2143650"/>
            <a:chExt cx="272375" cy="417100"/>
          </a:xfrm>
        </p:grpSpPr>
        <p:sp>
          <p:nvSpPr>
            <p:cNvPr id="1180" name="Google Shape;1180;p27"/>
            <p:cNvSpPr/>
            <p:nvPr/>
          </p:nvSpPr>
          <p:spPr>
            <a:xfrm>
              <a:off x="10073125" y="2150975"/>
              <a:ext cx="256125" cy="401625"/>
            </a:xfrm>
            <a:custGeom>
              <a:avLst/>
              <a:gdLst/>
              <a:ahLst/>
              <a:cxnLst/>
              <a:rect l="l" t="t" r="r" b="b"/>
              <a:pathLst>
                <a:path w="10245" h="16065" extrusionOk="0">
                  <a:moveTo>
                    <a:pt x="5106" y="0"/>
                  </a:moveTo>
                  <a:cubicBezTo>
                    <a:pt x="2277" y="33"/>
                    <a:pt x="0" y="2342"/>
                    <a:pt x="0" y="5203"/>
                  </a:cubicBezTo>
                  <a:lnTo>
                    <a:pt x="0" y="12780"/>
                  </a:lnTo>
                  <a:cubicBezTo>
                    <a:pt x="0" y="14569"/>
                    <a:pt x="1431" y="16065"/>
                    <a:pt x="3220" y="16065"/>
                  </a:cubicBezTo>
                  <a:cubicBezTo>
                    <a:pt x="4098" y="16065"/>
                    <a:pt x="4911" y="15740"/>
                    <a:pt x="5529" y="15122"/>
                  </a:cubicBezTo>
                  <a:cubicBezTo>
                    <a:pt x="6147" y="14504"/>
                    <a:pt x="6472" y="13691"/>
                    <a:pt x="6472" y="12846"/>
                  </a:cubicBezTo>
                  <a:lnTo>
                    <a:pt x="6472" y="12715"/>
                  </a:lnTo>
                  <a:cubicBezTo>
                    <a:pt x="6439" y="11220"/>
                    <a:pt x="7090" y="10114"/>
                    <a:pt x="8260" y="9203"/>
                  </a:cubicBezTo>
                  <a:cubicBezTo>
                    <a:pt x="9529" y="8228"/>
                    <a:pt x="10244" y="6732"/>
                    <a:pt x="10244" y="5138"/>
                  </a:cubicBezTo>
                  <a:cubicBezTo>
                    <a:pt x="10244" y="2309"/>
                    <a:pt x="7968" y="0"/>
                    <a:pt x="5139" y="0"/>
                  </a:cubicBez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10125150" y="2150975"/>
              <a:ext cx="204100" cy="401625"/>
            </a:xfrm>
            <a:custGeom>
              <a:avLst/>
              <a:gdLst/>
              <a:ahLst/>
              <a:cxnLst/>
              <a:rect l="l" t="t" r="r" b="b"/>
              <a:pathLst>
                <a:path w="8164" h="16065" extrusionOk="0">
                  <a:moveTo>
                    <a:pt x="3025" y="0"/>
                  </a:moveTo>
                  <a:cubicBezTo>
                    <a:pt x="2635" y="0"/>
                    <a:pt x="2245" y="65"/>
                    <a:pt x="1887" y="130"/>
                  </a:cubicBezTo>
                  <a:cubicBezTo>
                    <a:pt x="4163" y="683"/>
                    <a:pt x="5854" y="2699"/>
                    <a:pt x="5854" y="5138"/>
                  </a:cubicBezTo>
                  <a:cubicBezTo>
                    <a:pt x="5854" y="6732"/>
                    <a:pt x="5106" y="8228"/>
                    <a:pt x="3871" y="9203"/>
                  </a:cubicBezTo>
                  <a:cubicBezTo>
                    <a:pt x="2700" y="10114"/>
                    <a:pt x="2017" y="11220"/>
                    <a:pt x="2082" y="12715"/>
                  </a:cubicBezTo>
                  <a:lnTo>
                    <a:pt x="2082" y="12813"/>
                  </a:lnTo>
                  <a:cubicBezTo>
                    <a:pt x="2082" y="13691"/>
                    <a:pt x="1724" y="14504"/>
                    <a:pt x="1106" y="15122"/>
                  </a:cubicBezTo>
                  <a:cubicBezTo>
                    <a:pt x="781" y="15447"/>
                    <a:pt x="423" y="15707"/>
                    <a:pt x="1" y="15870"/>
                  </a:cubicBezTo>
                  <a:cubicBezTo>
                    <a:pt x="358" y="16000"/>
                    <a:pt x="716" y="16065"/>
                    <a:pt x="1139" y="16065"/>
                  </a:cubicBezTo>
                  <a:lnTo>
                    <a:pt x="1171" y="16065"/>
                  </a:lnTo>
                  <a:cubicBezTo>
                    <a:pt x="2017" y="16065"/>
                    <a:pt x="2830" y="15740"/>
                    <a:pt x="3448" y="15122"/>
                  </a:cubicBezTo>
                  <a:cubicBezTo>
                    <a:pt x="4066" y="14504"/>
                    <a:pt x="4391" y="13691"/>
                    <a:pt x="4391" y="12813"/>
                  </a:cubicBezTo>
                  <a:lnTo>
                    <a:pt x="4391" y="12715"/>
                  </a:lnTo>
                  <a:cubicBezTo>
                    <a:pt x="4358" y="11220"/>
                    <a:pt x="5041" y="10114"/>
                    <a:pt x="6179" y="9203"/>
                  </a:cubicBezTo>
                  <a:cubicBezTo>
                    <a:pt x="7448" y="8228"/>
                    <a:pt x="8163" y="6732"/>
                    <a:pt x="8163" y="5138"/>
                  </a:cubicBezTo>
                  <a:cubicBezTo>
                    <a:pt x="8163" y="2309"/>
                    <a:pt x="5887" y="0"/>
                    <a:pt x="3058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10121900" y="2200550"/>
              <a:ext cx="158550" cy="303275"/>
            </a:xfrm>
            <a:custGeom>
              <a:avLst/>
              <a:gdLst/>
              <a:ahLst/>
              <a:cxnLst/>
              <a:rect l="l" t="t" r="r" b="b"/>
              <a:pathLst>
                <a:path w="6342" h="12131" extrusionOk="0">
                  <a:moveTo>
                    <a:pt x="3155" y="1"/>
                  </a:moveTo>
                  <a:cubicBezTo>
                    <a:pt x="1432" y="1"/>
                    <a:pt x="1" y="1464"/>
                    <a:pt x="1" y="3220"/>
                  </a:cubicBezTo>
                  <a:lnTo>
                    <a:pt x="1" y="10797"/>
                  </a:lnTo>
                  <a:cubicBezTo>
                    <a:pt x="1" y="11513"/>
                    <a:pt x="586" y="12131"/>
                    <a:pt x="1269" y="12131"/>
                  </a:cubicBezTo>
                  <a:cubicBezTo>
                    <a:pt x="1627" y="12131"/>
                    <a:pt x="1919" y="12001"/>
                    <a:pt x="2179" y="11741"/>
                  </a:cubicBezTo>
                  <a:cubicBezTo>
                    <a:pt x="2407" y="11513"/>
                    <a:pt x="2537" y="11188"/>
                    <a:pt x="2537" y="10863"/>
                  </a:cubicBezTo>
                  <a:lnTo>
                    <a:pt x="2537" y="10797"/>
                  </a:lnTo>
                  <a:cubicBezTo>
                    <a:pt x="2505" y="8749"/>
                    <a:pt x="3350" y="7025"/>
                    <a:pt x="5106" y="5659"/>
                  </a:cubicBezTo>
                  <a:cubicBezTo>
                    <a:pt x="5887" y="5042"/>
                    <a:pt x="6342" y="4131"/>
                    <a:pt x="6342" y="3155"/>
                  </a:cubicBezTo>
                  <a:cubicBezTo>
                    <a:pt x="6342" y="1432"/>
                    <a:pt x="4911" y="1"/>
                    <a:pt x="3155" y="1"/>
                  </a:cubicBezTo>
                  <a:close/>
                </a:path>
              </a:pathLst>
            </a:custGeom>
            <a:solidFill>
              <a:srgbClr val="F0C9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10125150" y="2200550"/>
              <a:ext cx="155300" cy="303275"/>
            </a:xfrm>
            <a:custGeom>
              <a:avLst/>
              <a:gdLst/>
              <a:ahLst/>
              <a:cxnLst/>
              <a:rect l="l" t="t" r="r" b="b"/>
              <a:pathLst>
                <a:path w="6212" h="12131" extrusionOk="0">
                  <a:moveTo>
                    <a:pt x="3025" y="1"/>
                  </a:moveTo>
                  <a:cubicBezTo>
                    <a:pt x="2635" y="1"/>
                    <a:pt x="2245" y="66"/>
                    <a:pt x="1887" y="229"/>
                  </a:cubicBezTo>
                  <a:cubicBezTo>
                    <a:pt x="3058" y="684"/>
                    <a:pt x="3871" y="1822"/>
                    <a:pt x="3871" y="3155"/>
                  </a:cubicBezTo>
                  <a:cubicBezTo>
                    <a:pt x="3871" y="4131"/>
                    <a:pt x="3415" y="5042"/>
                    <a:pt x="2635" y="5659"/>
                  </a:cubicBezTo>
                  <a:cubicBezTo>
                    <a:pt x="879" y="7025"/>
                    <a:pt x="33" y="8749"/>
                    <a:pt x="98" y="10830"/>
                  </a:cubicBezTo>
                  <a:lnTo>
                    <a:pt x="98" y="10863"/>
                  </a:lnTo>
                  <a:cubicBezTo>
                    <a:pt x="98" y="11025"/>
                    <a:pt x="66" y="11188"/>
                    <a:pt x="1" y="11350"/>
                  </a:cubicBezTo>
                  <a:cubicBezTo>
                    <a:pt x="196" y="11806"/>
                    <a:pt x="619" y="12131"/>
                    <a:pt x="1139" y="12131"/>
                  </a:cubicBezTo>
                  <a:lnTo>
                    <a:pt x="1171" y="12131"/>
                  </a:lnTo>
                  <a:cubicBezTo>
                    <a:pt x="1497" y="12131"/>
                    <a:pt x="1822" y="12001"/>
                    <a:pt x="2049" y="11773"/>
                  </a:cubicBezTo>
                  <a:cubicBezTo>
                    <a:pt x="2310" y="11513"/>
                    <a:pt x="2440" y="11220"/>
                    <a:pt x="2440" y="10863"/>
                  </a:cubicBezTo>
                  <a:lnTo>
                    <a:pt x="2440" y="10830"/>
                  </a:lnTo>
                  <a:cubicBezTo>
                    <a:pt x="2375" y="8749"/>
                    <a:pt x="3220" y="7025"/>
                    <a:pt x="4976" y="5659"/>
                  </a:cubicBezTo>
                  <a:cubicBezTo>
                    <a:pt x="5757" y="5042"/>
                    <a:pt x="6212" y="4131"/>
                    <a:pt x="6212" y="3155"/>
                  </a:cubicBezTo>
                  <a:cubicBezTo>
                    <a:pt x="6212" y="1399"/>
                    <a:pt x="4781" y="1"/>
                    <a:pt x="3058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10065000" y="2143650"/>
              <a:ext cx="272375" cy="417100"/>
            </a:xfrm>
            <a:custGeom>
              <a:avLst/>
              <a:gdLst/>
              <a:ahLst/>
              <a:cxnLst/>
              <a:rect l="l" t="t" r="r" b="b"/>
              <a:pathLst>
                <a:path w="10895" h="16684" extrusionOk="0">
                  <a:moveTo>
                    <a:pt x="5431" y="1"/>
                  </a:moveTo>
                  <a:cubicBezTo>
                    <a:pt x="2439" y="1"/>
                    <a:pt x="0" y="2472"/>
                    <a:pt x="0" y="5496"/>
                  </a:cubicBezTo>
                  <a:lnTo>
                    <a:pt x="0" y="11155"/>
                  </a:lnTo>
                  <a:cubicBezTo>
                    <a:pt x="0" y="11317"/>
                    <a:pt x="130" y="11447"/>
                    <a:pt x="325" y="11447"/>
                  </a:cubicBezTo>
                  <a:cubicBezTo>
                    <a:pt x="488" y="11447"/>
                    <a:pt x="618" y="11317"/>
                    <a:pt x="618" y="11155"/>
                  </a:cubicBezTo>
                  <a:lnTo>
                    <a:pt x="618" y="5496"/>
                  </a:lnTo>
                  <a:cubicBezTo>
                    <a:pt x="618" y="2830"/>
                    <a:pt x="2764" y="618"/>
                    <a:pt x="5431" y="618"/>
                  </a:cubicBezTo>
                  <a:cubicBezTo>
                    <a:pt x="8098" y="618"/>
                    <a:pt x="10244" y="2797"/>
                    <a:pt x="10244" y="5431"/>
                  </a:cubicBezTo>
                  <a:cubicBezTo>
                    <a:pt x="10244" y="6927"/>
                    <a:pt x="9594" y="8326"/>
                    <a:pt x="8390" y="9236"/>
                  </a:cubicBezTo>
                  <a:cubicBezTo>
                    <a:pt x="7057" y="10277"/>
                    <a:pt x="6439" y="11513"/>
                    <a:pt x="6472" y="13041"/>
                  </a:cubicBezTo>
                  <a:cubicBezTo>
                    <a:pt x="6504" y="13821"/>
                    <a:pt x="6212" y="14602"/>
                    <a:pt x="5659" y="15155"/>
                  </a:cubicBezTo>
                  <a:cubicBezTo>
                    <a:pt x="5106" y="15740"/>
                    <a:pt x="4358" y="16065"/>
                    <a:pt x="3577" y="16065"/>
                  </a:cubicBezTo>
                  <a:lnTo>
                    <a:pt x="3545" y="16065"/>
                  </a:lnTo>
                  <a:cubicBezTo>
                    <a:pt x="1919" y="16033"/>
                    <a:pt x="618" y="14699"/>
                    <a:pt x="618" y="13073"/>
                  </a:cubicBezTo>
                  <a:lnTo>
                    <a:pt x="618" y="12391"/>
                  </a:lnTo>
                  <a:cubicBezTo>
                    <a:pt x="618" y="12228"/>
                    <a:pt x="488" y="12065"/>
                    <a:pt x="325" y="12065"/>
                  </a:cubicBezTo>
                  <a:cubicBezTo>
                    <a:pt x="130" y="12065"/>
                    <a:pt x="0" y="12228"/>
                    <a:pt x="0" y="12391"/>
                  </a:cubicBezTo>
                  <a:lnTo>
                    <a:pt x="0" y="13073"/>
                  </a:lnTo>
                  <a:cubicBezTo>
                    <a:pt x="0" y="15057"/>
                    <a:pt x="1594" y="16683"/>
                    <a:pt x="3545" y="16683"/>
                  </a:cubicBezTo>
                  <a:lnTo>
                    <a:pt x="3577" y="16683"/>
                  </a:lnTo>
                  <a:cubicBezTo>
                    <a:pt x="5529" y="16683"/>
                    <a:pt x="7122" y="15090"/>
                    <a:pt x="7122" y="13139"/>
                  </a:cubicBezTo>
                  <a:cubicBezTo>
                    <a:pt x="7122" y="11838"/>
                    <a:pt x="7415" y="10830"/>
                    <a:pt x="8781" y="9756"/>
                  </a:cubicBezTo>
                  <a:cubicBezTo>
                    <a:pt x="10114" y="8716"/>
                    <a:pt x="10894" y="7122"/>
                    <a:pt x="10894" y="5431"/>
                  </a:cubicBezTo>
                  <a:cubicBezTo>
                    <a:pt x="10894" y="2440"/>
                    <a:pt x="8455" y="1"/>
                    <a:pt x="5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10114575" y="2264800"/>
              <a:ext cx="175650" cy="246350"/>
            </a:xfrm>
            <a:custGeom>
              <a:avLst/>
              <a:gdLst/>
              <a:ahLst/>
              <a:cxnLst/>
              <a:rect l="l" t="t" r="r" b="b"/>
              <a:pathLst>
                <a:path w="7026" h="9854" extrusionOk="0">
                  <a:moveTo>
                    <a:pt x="6570" y="0"/>
                  </a:moveTo>
                  <a:cubicBezTo>
                    <a:pt x="6407" y="0"/>
                    <a:pt x="6277" y="163"/>
                    <a:pt x="6277" y="358"/>
                  </a:cubicBezTo>
                  <a:cubicBezTo>
                    <a:pt x="6375" y="1301"/>
                    <a:pt x="5952" y="2244"/>
                    <a:pt x="5204" y="2829"/>
                  </a:cubicBezTo>
                  <a:cubicBezTo>
                    <a:pt x="3350" y="4260"/>
                    <a:pt x="2472" y="6081"/>
                    <a:pt x="2537" y="8260"/>
                  </a:cubicBezTo>
                  <a:cubicBezTo>
                    <a:pt x="2537" y="8520"/>
                    <a:pt x="2440" y="8780"/>
                    <a:pt x="2245" y="8943"/>
                  </a:cubicBezTo>
                  <a:cubicBezTo>
                    <a:pt x="2082" y="9138"/>
                    <a:pt x="1855" y="9236"/>
                    <a:pt x="1594" y="9236"/>
                  </a:cubicBezTo>
                  <a:lnTo>
                    <a:pt x="1562" y="9236"/>
                  </a:lnTo>
                  <a:cubicBezTo>
                    <a:pt x="1042" y="9236"/>
                    <a:pt x="619" y="8780"/>
                    <a:pt x="619" y="8227"/>
                  </a:cubicBezTo>
                  <a:cubicBezTo>
                    <a:pt x="619" y="8065"/>
                    <a:pt x="489" y="7902"/>
                    <a:pt x="326" y="7902"/>
                  </a:cubicBezTo>
                  <a:cubicBezTo>
                    <a:pt x="131" y="7902"/>
                    <a:pt x="1" y="8065"/>
                    <a:pt x="1" y="8227"/>
                  </a:cubicBezTo>
                  <a:cubicBezTo>
                    <a:pt x="1" y="9138"/>
                    <a:pt x="716" y="9853"/>
                    <a:pt x="1562" y="9853"/>
                  </a:cubicBezTo>
                  <a:lnTo>
                    <a:pt x="1594" y="9853"/>
                  </a:lnTo>
                  <a:cubicBezTo>
                    <a:pt x="2017" y="9853"/>
                    <a:pt x="2440" y="9691"/>
                    <a:pt x="2733" y="9398"/>
                  </a:cubicBezTo>
                  <a:cubicBezTo>
                    <a:pt x="3025" y="9073"/>
                    <a:pt x="3188" y="8650"/>
                    <a:pt x="3155" y="8227"/>
                  </a:cubicBezTo>
                  <a:cubicBezTo>
                    <a:pt x="3123" y="6276"/>
                    <a:pt x="3936" y="4618"/>
                    <a:pt x="5594" y="3317"/>
                  </a:cubicBezTo>
                  <a:cubicBezTo>
                    <a:pt x="6537" y="2602"/>
                    <a:pt x="7025" y="1463"/>
                    <a:pt x="6928" y="293"/>
                  </a:cubicBezTo>
                  <a:cubicBezTo>
                    <a:pt x="6928" y="195"/>
                    <a:pt x="6895" y="130"/>
                    <a:pt x="6830" y="65"/>
                  </a:cubicBezTo>
                  <a:cubicBezTo>
                    <a:pt x="6765" y="33"/>
                    <a:pt x="6667" y="0"/>
                    <a:pt x="6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10113775" y="2192425"/>
              <a:ext cx="166675" cy="200850"/>
            </a:xfrm>
            <a:custGeom>
              <a:avLst/>
              <a:gdLst/>
              <a:ahLst/>
              <a:cxnLst/>
              <a:rect l="l" t="t" r="r" b="b"/>
              <a:pathLst>
                <a:path w="6667" h="8034" extrusionOk="0">
                  <a:moveTo>
                    <a:pt x="3480" y="1"/>
                  </a:moveTo>
                  <a:cubicBezTo>
                    <a:pt x="1594" y="1"/>
                    <a:pt x="0" y="1594"/>
                    <a:pt x="0" y="3480"/>
                  </a:cubicBezTo>
                  <a:lnTo>
                    <a:pt x="0" y="5139"/>
                  </a:lnTo>
                  <a:cubicBezTo>
                    <a:pt x="0" y="5627"/>
                    <a:pt x="391" y="6017"/>
                    <a:pt x="878" y="6082"/>
                  </a:cubicBezTo>
                  <a:cubicBezTo>
                    <a:pt x="896" y="6085"/>
                    <a:pt x="912" y="6086"/>
                    <a:pt x="928" y="6086"/>
                  </a:cubicBezTo>
                  <a:cubicBezTo>
                    <a:pt x="1096" y="6086"/>
                    <a:pt x="1207" y="5940"/>
                    <a:pt x="1236" y="5822"/>
                  </a:cubicBezTo>
                  <a:cubicBezTo>
                    <a:pt x="1236" y="5724"/>
                    <a:pt x="1236" y="5627"/>
                    <a:pt x="1171" y="5562"/>
                  </a:cubicBezTo>
                  <a:cubicBezTo>
                    <a:pt x="1106" y="5497"/>
                    <a:pt x="1041" y="5464"/>
                    <a:pt x="944" y="5464"/>
                  </a:cubicBezTo>
                  <a:cubicBezTo>
                    <a:pt x="781" y="5432"/>
                    <a:pt x="651" y="5301"/>
                    <a:pt x="651" y="5139"/>
                  </a:cubicBezTo>
                  <a:lnTo>
                    <a:pt x="651" y="4586"/>
                  </a:lnTo>
                  <a:cubicBezTo>
                    <a:pt x="846" y="4488"/>
                    <a:pt x="1074" y="4456"/>
                    <a:pt x="1269" y="4456"/>
                  </a:cubicBezTo>
                  <a:cubicBezTo>
                    <a:pt x="2082" y="4456"/>
                    <a:pt x="2765" y="5106"/>
                    <a:pt x="2765" y="5919"/>
                  </a:cubicBezTo>
                  <a:cubicBezTo>
                    <a:pt x="2765" y="6732"/>
                    <a:pt x="2082" y="7415"/>
                    <a:pt x="1269" y="7415"/>
                  </a:cubicBezTo>
                  <a:cubicBezTo>
                    <a:pt x="1106" y="7415"/>
                    <a:pt x="944" y="7545"/>
                    <a:pt x="944" y="7740"/>
                  </a:cubicBezTo>
                  <a:cubicBezTo>
                    <a:pt x="944" y="7903"/>
                    <a:pt x="1106" y="8033"/>
                    <a:pt x="1269" y="8033"/>
                  </a:cubicBezTo>
                  <a:cubicBezTo>
                    <a:pt x="2439" y="8033"/>
                    <a:pt x="3382" y="7090"/>
                    <a:pt x="3382" y="5919"/>
                  </a:cubicBezTo>
                  <a:cubicBezTo>
                    <a:pt x="3382" y="4749"/>
                    <a:pt x="2439" y="3806"/>
                    <a:pt x="1269" y="3806"/>
                  </a:cubicBezTo>
                  <a:cubicBezTo>
                    <a:pt x="1074" y="3806"/>
                    <a:pt x="846" y="3838"/>
                    <a:pt x="651" y="3903"/>
                  </a:cubicBezTo>
                  <a:lnTo>
                    <a:pt x="651" y="3545"/>
                  </a:lnTo>
                  <a:cubicBezTo>
                    <a:pt x="651" y="1952"/>
                    <a:pt x="1919" y="651"/>
                    <a:pt x="3480" y="651"/>
                  </a:cubicBezTo>
                  <a:cubicBezTo>
                    <a:pt x="4553" y="651"/>
                    <a:pt x="5496" y="1204"/>
                    <a:pt x="6017" y="2147"/>
                  </a:cubicBezTo>
                  <a:cubicBezTo>
                    <a:pt x="6061" y="2258"/>
                    <a:pt x="6165" y="2323"/>
                    <a:pt x="6278" y="2323"/>
                  </a:cubicBezTo>
                  <a:cubicBezTo>
                    <a:pt x="6332" y="2323"/>
                    <a:pt x="6387" y="2308"/>
                    <a:pt x="6439" y="2277"/>
                  </a:cubicBezTo>
                  <a:cubicBezTo>
                    <a:pt x="6602" y="2212"/>
                    <a:pt x="6667" y="2017"/>
                    <a:pt x="6569" y="1854"/>
                  </a:cubicBezTo>
                  <a:cubicBezTo>
                    <a:pt x="5952" y="716"/>
                    <a:pt x="4781" y="1"/>
                    <a:pt x="3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27"/>
          <p:cNvGrpSpPr/>
          <p:nvPr/>
        </p:nvGrpSpPr>
        <p:grpSpPr>
          <a:xfrm>
            <a:off x="3697469" y="1384027"/>
            <a:ext cx="1749062" cy="1758847"/>
            <a:chOff x="9960050" y="2112750"/>
            <a:chExt cx="1313800" cy="1321150"/>
          </a:xfrm>
        </p:grpSpPr>
        <p:sp>
          <p:nvSpPr>
            <p:cNvPr id="1188" name="Google Shape;1188;p27"/>
            <p:cNvSpPr/>
            <p:nvPr/>
          </p:nvSpPr>
          <p:spPr>
            <a:xfrm>
              <a:off x="9960050" y="2198125"/>
              <a:ext cx="1234950" cy="1235775"/>
            </a:xfrm>
            <a:custGeom>
              <a:avLst/>
              <a:gdLst/>
              <a:ahLst/>
              <a:cxnLst/>
              <a:rect l="l" t="t" r="r" b="b"/>
              <a:pathLst>
                <a:path w="49398" h="49431" extrusionOk="0">
                  <a:moveTo>
                    <a:pt x="24683" y="0"/>
                  </a:moveTo>
                  <a:cubicBezTo>
                    <a:pt x="11057" y="0"/>
                    <a:pt x="0" y="11057"/>
                    <a:pt x="0" y="24715"/>
                  </a:cubicBezTo>
                  <a:cubicBezTo>
                    <a:pt x="0" y="29203"/>
                    <a:pt x="1171" y="33398"/>
                    <a:pt x="3285" y="37040"/>
                  </a:cubicBezTo>
                  <a:cubicBezTo>
                    <a:pt x="3415" y="37268"/>
                    <a:pt x="3545" y="37495"/>
                    <a:pt x="3675" y="37723"/>
                  </a:cubicBezTo>
                  <a:cubicBezTo>
                    <a:pt x="3805" y="37918"/>
                    <a:pt x="3935" y="38113"/>
                    <a:pt x="4065" y="38308"/>
                  </a:cubicBezTo>
                  <a:cubicBezTo>
                    <a:pt x="4195" y="38536"/>
                    <a:pt x="4358" y="38731"/>
                    <a:pt x="4488" y="38959"/>
                  </a:cubicBezTo>
                  <a:cubicBezTo>
                    <a:pt x="4651" y="39154"/>
                    <a:pt x="4781" y="39349"/>
                    <a:pt x="4943" y="39577"/>
                  </a:cubicBezTo>
                  <a:cubicBezTo>
                    <a:pt x="5008" y="39674"/>
                    <a:pt x="5106" y="39772"/>
                    <a:pt x="5171" y="39869"/>
                  </a:cubicBezTo>
                  <a:cubicBezTo>
                    <a:pt x="5203" y="39869"/>
                    <a:pt x="5203" y="39902"/>
                    <a:pt x="5236" y="39934"/>
                  </a:cubicBezTo>
                  <a:cubicBezTo>
                    <a:pt x="5333" y="40065"/>
                    <a:pt x="5464" y="40227"/>
                    <a:pt x="5594" y="40390"/>
                  </a:cubicBezTo>
                  <a:cubicBezTo>
                    <a:pt x="5594" y="40390"/>
                    <a:pt x="5626" y="40422"/>
                    <a:pt x="5626" y="40422"/>
                  </a:cubicBezTo>
                  <a:cubicBezTo>
                    <a:pt x="5756" y="40585"/>
                    <a:pt x="5854" y="40715"/>
                    <a:pt x="5984" y="40845"/>
                  </a:cubicBezTo>
                  <a:cubicBezTo>
                    <a:pt x="6146" y="41040"/>
                    <a:pt x="6309" y="41235"/>
                    <a:pt x="6504" y="41430"/>
                  </a:cubicBezTo>
                  <a:cubicBezTo>
                    <a:pt x="6569" y="41495"/>
                    <a:pt x="6634" y="41560"/>
                    <a:pt x="6699" y="41658"/>
                  </a:cubicBezTo>
                  <a:lnTo>
                    <a:pt x="6732" y="41658"/>
                  </a:lnTo>
                  <a:cubicBezTo>
                    <a:pt x="6764" y="41723"/>
                    <a:pt x="6829" y="41788"/>
                    <a:pt x="6894" y="41853"/>
                  </a:cubicBezTo>
                  <a:cubicBezTo>
                    <a:pt x="7024" y="41983"/>
                    <a:pt x="7155" y="42146"/>
                    <a:pt x="7317" y="42276"/>
                  </a:cubicBezTo>
                  <a:cubicBezTo>
                    <a:pt x="7415" y="42373"/>
                    <a:pt x="7512" y="42471"/>
                    <a:pt x="7642" y="42601"/>
                  </a:cubicBezTo>
                  <a:cubicBezTo>
                    <a:pt x="8033" y="42959"/>
                    <a:pt x="8423" y="43316"/>
                    <a:pt x="8846" y="43674"/>
                  </a:cubicBezTo>
                  <a:cubicBezTo>
                    <a:pt x="8976" y="43772"/>
                    <a:pt x="9106" y="43869"/>
                    <a:pt x="9203" y="43967"/>
                  </a:cubicBezTo>
                  <a:cubicBezTo>
                    <a:pt x="9236" y="43999"/>
                    <a:pt x="9236" y="43999"/>
                    <a:pt x="9236" y="43999"/>
                  </a:cubicBezTo>
                  <a:cubicBezTo>
                    <a:pt x="9366" y="44097"/>
                    <a:pt x="9496" y="44194"/>
                    <a:pt x="9594" y="44292"/>
                  </a:cubicBezTo>
                  <a:cubicBezTo>
                    <a:pt x="9691" y="44357"/>
                    <a:pt x="9756" y="44390"/>
                    <a:pt x="9854" y="44455"/>
                  </a:cubicBezTo>
                  <a:cubicBezTo>
                    <a:pt x="9984" y="44552"/>
                    <a:pt x="10114" y="44682"/>
                    <a:pt x="10276" y="44780"/>
                  </a:cubicBezTo>
                  <a:cubicBezTo>
                    <a:pt x="10407" y="44877"/>
                    <a:pt x="10569" y="44975"/>
                    <a:pt x="10732" y="45105"/>
                  </a:cubicBezTo>
                  <a:lnTo>
                    <a:pt x="10764" y="45105"/>
                  </a:lnTo>
                  <a:cubicBezTo>
                    <a:pt x="10862" y="45203"/>
                    <a:pt x="10992" y="45268"/>
                    <a:pt x="11122" y="45365"/>
                  </a:cubicBezTo>
                  <a:cubicBezTo>
                    <a:pt x="11675" y="45723"/>
                    <a:pt x="12260" y="46081"/>
                    <a:pt x="12813" y="46373"/>
                  </a:cubicBezTo>
                  <a:cubicBezTo>
                    <a:pt x="12943" y="46471"/>
                    <a:pt x="13073" y="46536"/>
                    <a:pt x="13203" y="46568"/>
                  </a:cubicBezTo>
                  <a:cubicBezTo>
                    <a:pt x="13431" y="46698"/>
                    <a:pt x="13626" y="46796"/>
                    <a:pt x="13854" y="46926"/>
                  </a:cubicBezTo>
                  <a:cubicBezTo>
                    <a:pt x="14016" y="46991"/>
                    <a:pt x="14146" y="47056"/>
                    <a:pt x="14309" y="47121"/>
                  </a:cubicBezTo>
                  <a:cubicBezTo>
                    <a:pt x="14341" y="47154"/>
                    <a:pt x="14374" y="47154"/>
                    <a:pt x="14374" y="47154"/>
                  </a:cubicBezTo>
                  <a:cubicBezTo>
                    <a:pt x="14406" y="47186"/>
                    <a:pt x="14406" y="47186"/>
                    <a:pt x="14439" y="47186"/>
                  </a:cubicBezTo>
                  <a:cubicBezTo>
                    <a:pt x="14536" y="47251"/>
                    <a:pt x="14634" y="47284"/>
                    <a:pt x="14732" y="47316"/>
                  </a:cubicBezTo>
                  <a:cubicBezTo>
                    <a:pt x="15122" y="47479"/>
                    <a:pt x="15512" y="47642"/>
                    <a:pt x="15902" y="47804"/>
                  </a:cubicBezTo>
                  <a:cubicBezTo>
                    <a:pt x="16097" y="47869"/>
                    <a:pt x="16293" y="47934"/>
                    <a:pt x="16488" y="47999"/>
                  </a:cubicBezTo>
                  <a:cubicBezTo>
                    <a:pt x="16650" y="48064"/>
                    <a:pt x="16813" y="48129"/>
                    <a:pt x="17008" y="48194"/>
                  </a:cubicBezTo>
                  <a:cubicBezTo>
                    <a:pt x="17138" y="48227"/>
                    <a:pt x="17268" y="48292"/>
                    <a:pt x="17431" y="48324"/>
                  </a:cubicBezTo>
                  <a:cubicBezTo>
                    <a:pt x="17691" y="48422"/>
                    <a:pt x="17951" y="48487"/>
                    <a:pt x="18211" y="48552"/>
                  </a:cubicBezTo>
                  <a:cubicBezTo>
                    <a:pt x="18374" y="48585"/>
                    <a:pt x="18504" y="48650"/>
                    <a:pt x="18634" y="48682"/>
                  </a:cubicBezTo>
                  <a:cubicBezTo>
                    <a:pt x="18927" y="48747"/>
                    <a:pt x="19187" y="48812"/>
                    <a:pt x="19447" y="48845"/>
                  </a:cubicBezTo>
                  <a:cubicBezTo>
                    <a:pt x="19610" y="48877"/>
                    <a:pt x="19772" y="48910"/>
                    <a:pt x="19935" y="48942"/>
                  </a:cubicBezTo>
                  <a:cubicBezTo>
                    <a:pt x="20292" y="49040"/>
                    <a:pt x="20683" y="49105"/>
                    <a:pt x="21040" y="49137"/>
                  </a:cubicBezTo>
                  <a:cubicBezTo>
                    <a:pt x="21171" y="49170"/>
                    <a:pt x="21301" y="49203"/>
                    <a:pt x="21431" y="49203"/>
                  </a:cubicBezTo>
                  <a:cubicBezTo>
                    <a:pt x="21626" y="49235"/>
                    <a:pt x="21821" y="49268"/>
                    <a:pt x="22049" y="49268"/>
                  </a:cubicBezTo>
                  <a:cubicBezTo>
                    <a:pt x="22244" y="49300"/>
                    <a:pt x="22471" y="49333"/>
                    <a:pt x="22699" y="49333"/>
                  </a:cubicBezTo>
                  <a:cubicBezTo>
                    <a:pt x="22927" y="49365"/>
                    <a:pt x="23122" y="49365"/>
                    <a:pt x="23349" y="49398"/>
                  </a:cubicBezTo>
                  <a:lnTo>
                    <a:pt x="23902" y="49398"/>
                  </a:lnTo>
                  <a:cubicBezTo>
                    <a:pt x="24162" y="49398"/>
                    <a:pt x="24422" y="49430"/>
                    <a:pt x="24715" y="49430"/>
                  </a:cubicBezTo>
                  <a:cubicBezTo>
                    <a:pt x="24878" y="49430"/>
                    <a:pt x="25040" y="49430"/>
                    <a:pt x="25203" y="49398"/>
                  </a:cubicBezTo>
                  <a:lnTo>
                    <a:pt x="25951" y="49398"/>
                  </a:lnTo>
                  <a:cubicBezTo>
                    <a:pt x="26081" y="49398"/>
                    <a:pt x="26211" y="49365"/>
                    <a:pt x="26374" y="49365"/>
                  </a:cubicBezTo>
                  <a:cubicBezTo>
                    <a:pt x="26926" y="49333"/>
                    <a:pt x="27512" y="49268"/>
                    <a:pt x="28065" y="49203"/>
                  </a:cubicBezTo>
                  <a:cubicBezTo>
                    <a:pt x="28195" y="49170"/>
                    <a:pt x="28325" y="49170"/>
                    <a:pt x="28455" y="49137"/>
                  </a:cubicBezTo>
                  <a:lnTo>
                    <a:pt x="28520" y="49137"/>
                  </a:lnTo>
                  <a:cubicBezTo>
                    <a:pt x="28683" y="49105"/>
                    <a:pt x="28845" y="49072"/>
                    <a:pt x="29008" y="49040"/>
                  </a:cubicBezTo>
                  <a:cubicBezTo>
                    <a:pt x="29138" y="49007"/>
                    <a:pt x="29300" y="49007"/>
                    <a:pt x="29463" y="48975"/>
                  </a:cubicBezTo>
                  <a:cubicBezTo>
                    <a:pt x="29463" y="48942"/>
                    <a:pt x="29496" y="48942"/>
                    <a:pt x="29496" y="48942"/>
                  </a:cubicBezTo>
                  <a:cubicBezTo>
                    <a:pt x="29626" y="48910"/>
                    <a:pt x="29788" y="48910"/>
                    <a:pt x="29918" y="48877"/>
                  </a:cubicBezTo>
                  <a:cubicBezTo>
                    <a:pt x="30243" y="48812"/>
                    <a:pt x="30536" y="48715"/>
                    <a:pt x="30829" y="48650"/>
                  </a:cubicBezTo>
                  <a:cubicBezTo>
                    <a:pt x="30991" y="48617"/>
                    <a:pt x="31122" y="48585"/>
                    <a:pt x="31252" y="48520"/>
                  </a:cubicBezTo>
                  <a:lnTo>
                    <a:pt x="31284" y="48520"/>
                  </a:lnTo>
                  <a:cubicBezTo>
                    <a:pt x="31414" y="48487"/>
                    <a:pt x="31544" y="48455"/>
                    <a:pt x="31642" y="48422"/>
                  </a:cubicBezTo>
                  <a:cubicBezTo>
                    <a:pt x="31837" y="48357"/>
                    <a:pt x="32000" y="48324"/>
                    <a:pt x="32162" y="48259"/>
                  </a:cubicBezTo>
                  <a:cubicBezTo>
                    <a:pt x="32292" y="48227"/>
                    <a:pt x="32390" y="48194"/>
                    <a:pt x="32487" y="48162"/>
                  </a:cubicBezTo>
                  <a:cubicBezTo>
                    <a:pt x="32617" y="48129"/>
                    <a:pt x="32715" y="48097"/>
                    <a:pt x="32813" y="48032"/>
                  </a:cubicBezTo>
                  <a:cubicBezTo>
                    <a:pt x="33073" y="47967"/>
                    <a:pt x="33333" y="47869"/>
                    <a:pt x="33593" y="47772"/>
                  </a:cubicBezTo>
                  <a:cubicBezTo>
                    <a:pt x="33723" y="47707"/>
                    <a:pt x="33821" y="47674"/>
                    <a:pt x="33951" y="47642"/>
                  </a:cubicBezTo>
                  <a:cubicBezTo>
                    <a:pt x="33951" y="47642"/>
                    <a:pt x="33951" y="47609"/>
                    <a:pt x="33951" y="47609"/>
                  </a:cubicBezTo>
                  <a:cubicBezTo>
                    <a:pt x="34048" y="47577"/>
                    <a:pt x="34146" y="47544"/>
                    <a:pt x="34243" y="47511"/>
                  </a:cubicBezTo>
                  <a:cubicBezTo>
                    <a:pt x="34569" y="47381"/>
                    <a:pt x="34894" y="47219"/>
                    <a:pt x="35219" y="47056"/>
                  </a:cubicBezTo>
                  <a:lnTo>
                    <a:pt x="35642" y="46861"/>
                  </a:lnTo>
                  <a:cubicBezTo>
                    <a:pt x="35804" y="46796"/>
                    <a:pt x="35967" y="46698"/>
                    <a:pt x="36097" y="46633"/>
                  </a:cubicBezTo>
                  <a:cubicBezTo>
                    <a:pt x="36195" y="46601"/>
                    <a:pt x="36260" y="46536"/>
                    <a:pt x="36357" y="46503"/>
                  </a:cubicBezTo>
                  <a:cubicBezTo>
                    <a:pt x="36520" y="46406"/>
                    <a:pt x="36650" y="46341"/>
                    <a:pt x="36812" y="46243"/>
                  </a:cubicBezTo>
                  <a:cubicBezTo>
                    <a:pt x="36910" y="46178"/>
                    <a:pt x="37008" y="46113"/>
                    <a:pt x="37105" y="46081"/>
                  </a:cubicBezTo>
                  <a:cubicBezTo>
                    <a:pt x="37170" y="46048"/>
                    <a:pt x="37235" y="46016"/>
                    <a:pt x="37300" y="45951"/>
                  </a:cubicBezTo>
                  <a:cubicBezTo>
                    <a:pt x="37430" y="45886"/>
                    <a:pt x="37560" y="45820"/>
                    <a:pt x="37690" y="45723"/>
                  </a:cubicBezTo>
                  <a:cubicBezTo>
                    <a:pt x="37853" y="45625"/>
                    <a:pt x="38016" y="45528"/>
                    <a:pt x="38178" y="45398"/>
                  </a:cubicBezTo>
                  <a:cubicBezTo>
                    <a:pt x="38308" y="45333"/>
                    <a:pt x="38438" y="45235"/>
                    <a:pt x="38569" y="45170"/>
                  </a:cubicBezTo>
                  <a:cubicBezTo>
                    <a:pt x="38569" y="45170"/>
                    <a:pt x="38601" y="45138"/>
                    <a:pt x="38601" y="45138"/>
                  </a:cubicBezTo>
                  <a:cubicBezTo>
                    <a:pt x="39186" y="44747"/>
                    <a:pt x="39772" y="44292"/>
                    <a:pt x="40325" y="43869"/>
                  </a:cubicBezTo>
                  <a:cubicBezTo>
                    <a:pt x="41138" y="43186"/>
                    <a:pt x="41918" y="42471"/>
                    <a:pt x="42633" y="41690"/>
                  </a:cubicBezTo>
                  <a:cubicBezTo>
                    <a:pt x="46828" y="37268"/>
                    <a:pt x="49398" y="31284"/>
                    <a:pt x="49398" y="24715"/>
                  </a:cubicBezTo>
                  <a:cubicBezTo>
                    <a:pt x="49398" y="11090"/>
                    <a:pt x="38341" y="0"/>
                    <a:pt x="246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10329950" y="2190000"/>
              <a:ext cx="93525" cy="327650"/>
            </a:xfrm>
            <a:custGeom>
              <a:avLst/>
              <a:gdLst/>
              <a:ahLst/>
              <a:cxnLst/>
              <a:rect l="l" t="t" r="r" b="b"/>
              <a:pathLst>
                <a:path w="3741" h="13106" extrusionOk="0">
                  <a:moveTo>
                    <a:pt x="3448" y="0"/>
                  </a:moveTo>
                  <a:lnTo>
                    <a:pt x="2017" y="228"/>
                  </a:lnTo>
                  <a:cubicBezTo>
                    <a:pt x="846" y="423"/>
                    <a:pt x="1" y="1496"/>
                    <a:pt x="131" y="2699"/>
                  </a:cubicBezTo>
                  <a:lnTo>
                    <a:pt x="1009" y="11382"/>
                  </a:lnTo>
                  <a:cubicBezTo>
                    <a:pt x="1106" y="12325"/>
                    <a:pt x="1887" y="13041"/>
                    <a:pt x="2830" y="13073"/>
                  </a:cubicBezTo>
                  <a:lnTo>
                    <a:pt x="3740" y="13106"/>
                  </a:lnTo>
                  <a:lnTo>
                    <a:pt x="34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10400675" y="2143650"/>
              <a:ext cx="356125" cy="484575"/>
            </a:xfrm>
            <a:custGeom>
              <a:avLst/>
              <a:gdLst/>
              <a:ahLst/>
              <a:cxnLst/>
              <a:rect l="l" t="t" r="r" b="b"/>
              <a:pathLst>
                <a:path w="14245" h="19383" extrusionOk="0">
                  <a:moveTo>
                    <a:pt x="13887" y="1"/>
                  </a:moveTo>
                  <a:lnTo>
                    <a:pt x="1" y="4358"/>
                  </a:lnTo>
                  <a:lnTo>
                    <a:pt x="1" y="12260"/>
                  </a:lnTo>
                  <a:cubicBezTo>
                    <a:pt x="1" y="16195"/>
                    <a:pt x="3188" y="19382"/>
                    <a:pt x="7123" y="19382"/>
                  </a:cubicBezTo>
                  <a:cubicBezTo>
                    <a:pt x="11025" y="19382"/>
                    <a:pt x="14212" y="16228"/>
                    <a:pt x="14244" y="12326"/>
                  </a:cubicBezTo>
                  <a:cubicBezTo>
                    <a:pt x="14244" y="12293"/>
                    <a:pt x="14244" y="12260"/>
                    <a:pt x="14244" y="12260"/>
                  </a:cubicBezTo>
                  <a:lnTo>
                    <a:pt x="14244" y="944"/>
                  </a:lnTo>
                  <a:cubicBezTo>
                    <a:pt x="14244" y="586"/>
                    <a:pt x="14147" y="261"/>
                    <a:pt x="13887" y="1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10400675" y="2450150"/>
              <a:ext cx="268325" cy="455125"/>
            </a:xfrm>
            <a:custGeom>
              <a:avLst/>
              <a:gdLst/>
              <a:ahLst/>
              <a:cxnLst/>
              <a:rect l="l" t="t" r="r" b="b"/>
              <a:pathLst>
                <a:path w="10733" h="18205" extrusionOk="0">
                  <a:moveTo>
                    <a:pt x="1" y="0"/>
                  </a:moveTo>
                  <a:lnTo>
                    <a:pt x="1" y="17138"/>
                  </a:lnTo>
                  <a:cubicBezTo>
                    <a:pt x="1" y="17138"/>
                    <a:pt x="2230" y="18205"/>
                    <a:pt x="5307" y="18205"/>
                  </a:cubicBezTo>
                  <a:cubicBezTo>
                    <a:pt x="6945" y="18205"/>
                    <a:pt x="8823" y="17902"/>
                    <a:pt x="10732" y="16976"/>
                  </a:cubicBezTo>
                  <a:lnTo>
                    <a:pt x="6732" y="30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10529950" y="2391625"/>
              <a:ext cx="61000" cy="60175"/>
            </a:xfrm>
            <a:custGeom>
              <a:avLst/>
              <a:gdLst/>
              <a:ahLst/>
              <a:cxnLst/>
              <a:rect l="l" t="t" r="r" b="b"/>
              <a:pathLst>
                <a:path w="2440" h="2407" extrusionOk="0">
                  <a:moveTo>
                    <a:pt x="1236" y="0"/>
                  </a:moveTo>
                  <a:cubicBezTo>
                    <a:pt x="553" y="0"/>
                    <a:pt x="0" y="553"/>
                    <a:pt x="0" y="1203"/>
                  </a:cubicBezTo>
                  <a:cubicBezTo>
                    <a:pt x="0" y="1886"/>
                    <a:pt x="553" y="2407"/>
                    <a:pt x="1236" y="2407"/>
                  </a:cubicBezTo>
                  <a:cubicBezTo>
                    <a:pt x="1887" y="2407"/>
                    <a:pt x="2439" y="1886"/>
                    <a:pt x="2439" y="1203"/>
                  </a:cubicBezTo>
                  <a:cubicBezTo>
                    <a:pt x="2439" y="553"/>
                    <a:pt x="1887" y="0"/>
                    <a:pt x="123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10726700" y="2391625"/>
              <a:ext cx="30100" cy="60175"/>
            </a:xfrm>
            <a:custGeom>
              <a:avLst/>
              <a:gdLst/>
              <a:ahLst/>
              <a:cxnLst/>
              <a:rect l="l" t="t" r="r" b="b"/>
              <a:pathLst>
                <a:path w="1204" h="2407" extrusionOk="0">
                  <a:moveTo>
                    <a:pt x="1203" y="0"/>
                  </a:moveTo>
                  <a:cubicBezTo>
                    <a:pt x="553" y="0"/>
                    <a:pt x="0" y="553"/>
                    <a:pt x="0" y="1203"/>
                  </a:cubicBezTo>
                  <a:cubicBezTo>
                    <a:pt x="0" y="1886"/>
                    <a:pt x="553" y="2407"/>
                    <a:pt x="1203" y="2407"/>
                  </a:cubicBezTo>
                  <a:cubicBezTo>
                    <a:pt x="1203" y="2374"/>
                    <a:pt x="1203" y="2374"/>
                    <a:pt x="1203" y="2341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10586050" y="2333900"/>
              <a:ext cx="23600" cy="43100"/>
            </a:xfrm>
            <a:custGeom>
              <a:avLst/>
              <a:gdLst/>
              <a:ahLst/>
              <a:cxnLst/>
              <a:rect l="l" t="t" r="r" b="b"/>
              <a:pathLst>
                <a:path w="944" h="1724" extrusionOk="0">
                  <a:moveTo>
                    <a:pt x="456" y="0"/>
                  </a:moveTo>
                  <a:cubicBezTo>
                    <a:pt x="195" y="0"/>
                    <a:pt x="0" y="390"/>
                    <a:pt x="0" y="846"/>
                  </a:cubicBezTo>
                  <a:cubicBezTo>
                    <a:pt x="0" y="1333"/>
                    <a:pt x="195" y="1724"/>
                    <a:pt x="456" y="1724"/>
                  </a:cubicBezTo>
                  <a:cubicBezTo>
                    <a:pt x="716" y="1724"/>
                    <a:pt x="943" y="1333"/>
                    <a:pt x="943" y="846"/>
                  </a:cubicBezTo>
                  <a:cubicBezTo>
                    <a:pt x="943" y="390"/>
                    <a:pt x="716" y="0"/>
                    <a:pt x="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10708800" y="2333900"/>
              <a:ext cx="23600" cy="43100"/>
            </a:xfrm>
            <a:custGeom>
              <a:avLst/>
              <a:gdLst/>
              <a:ahLst/>
              <a:cxnLst/>
              <a:rect l="l" t="t" r="r" b="b"/>
              <a:pathLst>
                <a:path w="944" h="1724" extrusionOk="0">
                  <a:moveTo>
                    <a:pt x="456" y="0"/>
                  </a:moveTo>
                  <a:cubicBezTo>
                    <a:pt x="196" y="0"/>
                    <a:pt x="1" y="390"/>
                    <a:pt x="1" y="846"/>
                  </a:cubicBezTo>
                  <a:cubicBezTo>
                    <a:pt x="1" y="1333"/>
                    <a:pt x="196" y="1724"/>
                    <a:pt x="456" y="1724"/>
                  </a:cubicBezTo>
                  <a:cubicBezTo>
                    <a:pt x="716" y="1724"/>
                    <a:pt x="944" y="1333"/>
                    <a:pt x="944" y="846"/>
                  </a:cubicBezTo>
                  <a:cubicBezTo>
                    <a:pt x="944" y="390"/>
                    <a:pt x="716" y="0"/>
                    <a:pt x="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10468975" y="2575350"/>
              <a:ext cx="127675" cy="58550"/>
            </a:xfrm>
            <a:custGeom>
              <a:avLst/>
              <a:gdLst/>
              <a:ahLst/>
              <a:cxnLst/>
              <a:rect l="l" t="t" r="r" b="b"/>
              <a:pathLst>
                <a:path w="5107" h="2342" fill="none" extrusionOk="0">
                  <a:moveTo>
                    <a:pt x="5106" y="2017"/>
                  </a:moveTo>
                  <a:cubicBezTo>
                    <a:pt x="5106" y="2017"/>
                    <a:pt x="2017" y="2342"/>
                    <a:pt x="1" y="0"/>
                  </a:cubicBez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10360850" y="2112750"/>
              <a:ext cx="395950" cy="238250"/>
            </a:xfrm>
            <a:custGeom>
              <a:avLst/>
              <a:gdLst/>
              <a:ahLst/>
              <a:cxnLst/>
              <a:rect l="l" t="t" r="r" b="b"/>
              <a:pathLst>
                <a:path w="15838" h="9530" extrusionOk="0">
                  <a:moveTo>
                    <a:pt x="8195" y="1"/>
                  </a:moveTo>
                  <a:cubicBezTo>
                    <a:pt x="3675" y="1"/>
                    <a:pt x="0" y="3643"/>
                    <a:pt x="0" y="8163"/>
                  </a:cubicBezTo>
                  <a:lnTo>
                    <a:pt x="0" y="9529"/>
                  </a:lnTo>
                  <a:cubicBezTo>
                    <a:pt x="0" y="9529"/>
                    <a:pt x="1431" y="9301"/>
                    <a:pt x="1496" y="9269"/>
                  </a:cubicBezTo>
                  <a:lnTo>
                    <a:pt x="1594" y="9269"/>
                  </a:lnTo>
                  <a:lnTo>
                    <a:pt x="4391" y="9366"/>
                  </a:lnTo>
                  <a:cubicBezTo>
                    <a:pt x="6049" y="9366"/>
                    <a:pt x="7577" y="8684"/>
                    <a:pt x="8683" y="7448"/>
                  </a:cubicBezTo>
                  <a:lnTo>
                    <a:pt x="13041" y="2602"/>
                  </a:lnTo>
                  <a:lnTo>
                    <a:pt x="15837" y="2700"/>
                  </a:lnTo>
                  <a:lnTo>
                    <a:pt x="15837" y="2180"/>
                  </a:lnTo>
                  <a:cubicBezTo>
                    <a:pt x="15837" y="1822"/>
                    <a:pt x="15740" y="1497"/>
                    <a:pt x="15480" y="1237"/>
                  </a:cubicBezTo>
                  <a:cubicBezTo>
                    <a:pt x="14764" y="456"/>
                    <a:pt x="13724" y="1"/>
                    <a:pt x="12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10122650" y="2785925"/>
              <a:ext cx="1018700" cy="462600"/>
            </a:xfrm>
            <a:custGeom>
              <a:avLst/>
              <a:gdLst/>
              <a:ahLst/>
              <a:cxnLst/>
              <a:rect l="l" t="t" r="r" b="b"/>
              <a:pathLst>
                <a:path w="40748" h="18504" extrusionOk="0">
                  <a:moveTo>
                    <a:pt x="20748" y="0"/>
                  </a:moveTo>
                  <a:cubicBezTo>
                    <a:pt x="18668" y="1722"/>
                    <a:pt x="16712" y="2244"/>
                    <a:pt x="15090" y="2244"/>
                  </a:cubicBezTo>
                  <a:cubicBezTo>
                    <a:pt x="14353" y="2244"/>
                    <a:pt x="13685" y="2136"/>
                    <a:pt x="13106" y="1984"/>
                  </a:cubicBezTo>
                  <a:cubicBezTo>
                    <a:pt x="11902" y="1659"/>
                    <a:pt x="11122" y="1138"/>
                    <a:pt x="10959" y="1008"/>
                  </a:cubicBezTo>
                  <a:cubicBezTo>
                    <a:pt x="10927" y="976"/>
                    <a:pt x="10894" y="976"/>
                    <a:pt x="10894" y="976"/>
                  </a:cubicBezTo>
                  <a:lnTo>
                    <a:pt x="10829" y="1041"/>
                  </a:lnTo>
                  <a:lnTo>
                    <a:pt x="9008" y="2602"/>
                  </a:lnTo>
                  <a:lnTo>
                    <a:pt x="8748" y="2862"/>
                  </a:lnTo>
                  <a:lnTo>
                    <a:pt x="8228" y="3285"/>
                  </a:lnTo>
                  <a:lnTo>
                    <a:pt x="7967" y="3545"/>
                  </a:lnTo>
                  <a:lnTo>
                    <a:pt x="7610" y="3870"/>
                  </a:lnTo>
                  <a:lnTo>
                    <a:pt x="7382" y="4065"/>
                  </a:lnTo>
                  <a:lnTo>
                    <a:pt x="6309" y="4976"/>
                  </a:lnTo>
                  <a:lnTo>
                    <a:pt x="6081" y="5203"/>
                  </a:lnTo>
                  <a:lnTo>
                    <a:pt x="5366" y="5821"/>
                  </a:lnTo>
                  <a:lnTo>
                    <a:pt x="5138" y="5984"/>
                  </a:lnTo>
                  <a:lnTo>
                    <a:pt x="0" y="10504"/>
                  </a:lnTo>
                  <a:cubicBezTo>
                    <a:pt x="2699" y="13463"/>
                    <a:pt x="6146" y="15740"/>
                    <a:pt x="10016" y="17105"/>
                  </a:cubicBezTo>
                  <a:cubicBezTo>
                    <a:pt x="10146" y="17138"/>
                    <a:pt x="10276" y="17203"/>
                    <a:pt x="10439" y="17235"/>
                  </a:cubicBezTo>
                  <a:cubicBezTo>
                    <a:pt x="12878" y="18048"/>
                    <a:pt x="15479" y="18504"/>
                    <a:pt x="18211" y="18504"/>
                  </a:cubicBezTo>
                  <a:cubicBezTo>
                    <a:pt x="19772" y="18504"/>
                    <a:pt x="22634" y="18178"/>
                    <a:pt x="25853" y="17658"/>
                  </a:cubicBezTo>
                  <a:cubicBezTo>
                    <a:pt x="26699" y="17528"/>
                    <a:pt x="27544" y="17365"/>
                    <a:pt x="28422" y="17203"/>
                  </a:cubicBezTo>
                  <a:cubicBezTo>
                    <a:pt x="28520" y="17203"/>
                    <a:pt x="28585" y="17170"/>
                    <a:pt x="28682" y="17170"/>
                  </a:cubicBezTo>
                  <a:cubicBezTo>
                    <a:pt x="30113" y="16910"/>
                    <a:pt x="31544" y="16618"/>
                    <a:pt x="32877" y="16325"/>
                  </a:cubicBezTo>
                  <a:cubicBezTo>
                    <a:pt x="32910" y="16325"/>
                    <a:pt x="32943" y="16325"/>
                    <a:pt x="32943" y="16292"/>
                  </a:cubicBezTo>
                  <a:cubicBezTo>
                    <a:pt x="34308" y="16000"/>
                    <a:pt x="35577" y="15707"/>
                    <a:pt x="36747" y="15382"/>
                  </a:cubicBezTo>
                  <a:cubicBezTo>
                    <a:pt x="38471" y="14894"/>
                    <a:pt x="39902" y="14374"/>
                    <a:pt x="40747" y="13918"/>
                  </a:cubicBezTo>
                  <a:lnTo>
                    <a:pt x="39642" y="12520"/>
                  </a:lnTo>
                  <a:lnTo>
                    <a:pt x="37983" y="10471"/>
                  </a:lnTo>
                  <a:lnTo>
                    <a:pt x="35999" y="8032"/>
                  </a:lnTo>
                  <a:lnTo>
                    <a:pt x="35772" y="7740"/>
                  </a:lnTo>
                  <a:lnTo>
                    <a:pt x="34796" y="6569"/>
                  </a:lnTo>
                  <a:lnTo>
                    <a:pt x="34601" y="6309"/>
                  </a:lnTo>
                  <a:lnTo>
                    <a:pt x="34438" y="6081"/>
                  </a:lnTo>
                  <a:cubicBezTo>
                    <a:pt x="34081" y="5528"/>
                    <a:pt x="33690" y="5008"/>
                    <a:pt x="33235" y="4520"/>
                  </a:cubicBezTo>
                  <a:cubicBezTo>
                    <a:pt x="33170" y="4455"/>
                    <a:pt x="33105" y="4358"/>
                    <a:pt x="33040" y="4293"/>
                  </a:cubicBezTo>
                  <a:cubicBezTo>
                    <a:pt x="32520" y="3740"/>
                    <a:pt x="31934" y="3252"/>
                    <a:pt x="31317" y="2829"/>
                  </a:cubicBezTo>
                  <a:cubicBezTo>
                    <a:pt x="30666" y="2374"/>
                    <a:pt x="29983" y="1984"/>
                    <a:pt x="29268" y="1659"/>
                  </a:cubicBezTo>
                  <a:cubicBezTo>
                    <a:pt x="29170" y="1594"/>
                    <a:pt x="29040" y="1561"/>
                    <a:pt x="28910" y="1496"/>
                  </a:cubicBezTo>
                  <a:cubicBezTo>
                    <a:pt x="28065" y="1171"/>
                    <a:pt x="27187" y="911"/>
                    <a:pt x="26243" y="781"/>
                  </a:cubicBezTo>
                  <a:lnTo>
                    <a:pt x="24975" y="618"/>
                  </a:lnTo>
                  <a:lnTo>
                    <a:pt x="24715" y="553"/>
                  </a:lnTo>
                  <a:lnTo>
                    <a:pt x="20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10041350" y="2809500"/>
              <a:ext cx="984550" cy="624400"/>
            </a:xfrm>
            <a:custGeom>
              <a:avLst/>
              <a:gdLst/>
              <a:ahLst/>
              <a:cxnLst/>
              <a:rect l="l" t="t" r="r" b="b"/>
              <a:pathLst>
                <a:path w="39382" h="24976" extrusionOk="0">
                  <a:moveTo>
                    <a:pt x="14374" y="0"/>
                  </a:moveTo>
                  <a:lnTo>
                    <a:pt x="14179" y="65"/>
                  </a:lnTo>
                  <a:lnTo>
                    <a:pt x="14049" y="98"/>
                  </a:lnTo>
                  <a:lnTo>
                    <a:pt x="12032" y="846"/>
                  </a:lnTo>
                  <a:lnTo>
                    <a:pt x="11772" y="911"/>
                  </a:lnTo>
                  <a:lnTo>
                    <a:pt x="10406" y="1398"/>
                  </a:lnTo>
                  <a:cubicBezTo>
                    <a:pt x="10276" y="1464"/>
                    <a:pt x="10146" y="1496"/>
                    <a:pt x="10016" y="1561"/>
                  </a:cubicBezTo>
                  <a:lnTo>
                    <a:pt x="9984" y="1561"/>
                  </a:lnTo>
                  <a:cubicBezTo>
                    <a:pt x="9919" y="1594"/>
                    <a:pt x="9821" y="1626"/>
                    <a:pt x="9756" y="1659"/>
                  </a:cubicBezTo>
                  <a:cubicBezTo>
                    <a:pt x="9756" y="1659"/>
                    <a:pt x="9724" y="1691"/>
                    <a:pt x="9724" y="1691"/>
                  </a:cubicBezTo>
                  <a:cubicBezTo>
                    <a:pt x="8553" y="2179"/>
                    <a:pt x="7447" y="2797"/>
                    <a:pt x="6407" y="3545"/>
                  </a:cubicBezTo>
                  <a:cubicBezTo>
                    <a:pt x="6309" y="3610"/>
                    <a:pt x="6179" y="3707"/>
                    <a:pt x="6049" y="3805"/>
                  </a:cubicBezTo>
                  <a:cubicBezTo>
                    <a:pt x="6049" y="3805"/>
                    <a:pt x="6016" y="3837"/>
                    <a:pt x="6016" y="3837"/>
                  </a:cubicBezTo>
                  <a:cubicBezTo>
                    <a:pt x="5919" y="3902"/>
                    <a:pt x="5821" y="3968"/>
                    <a:pt x="5756" y="4065"/>
                  </a:cubicBezTo>
                  <a:cubicBezTo>
                    <a:pt x="3838" y="5593"/>
                    <a:pt x="2244" y="7577"/>
                    <a:pt x="1171" y="9854"/>
                  </a:cubicBezTo>
                  <a:cubicBezTo>
                    <a:pt x="1138" y="9919"/>
                    <a:pt x="1106" y="10016"/>
                    <a:pt x="1073" y="10081"/>
                  </a:cubicBezTo>
                  <a:cubicBezTo>
                    <a:pt x="1041" y="10114"/>
                    <a:pt x="1041" y="10146"/>
                    <a:pt x="1041" y="10179"/>
                  </a:cubicBezTo>
                  <a:cubicBezTo>
                    <a:pt x="618" y="11122"/>
                    <a:pt x="228" y="12000"/>
                    <a:pt x="0" y="12585"/>
                  </a:cubicBezTo>
                  <a:cubicBezTo>
                    <a:pt x="130" y="12813"/>
                    <a:pt x="260" y="13040"/>
                    <a:pt x="423" y="13268"/>
                  </a:cubicBezTo>
                  <a:cubicBezTo>
                    <a:pt x="553" y="13463"/>
                    <a:pt x="683" y="13691"/>
                    <a:pt x="813" y="13886"/>
                  </a:cubicBezTo>
                  <a:cubicBezTo>
                    <a:pt x="943" y="14081"/>
                    <a:pt x="1106" y="14309"/>
                    <a:pt x="1236" y="14504"/>
                  </a:cubicBezTo>
                  <a:cubicBezTo>
                    <a:pt x="1399" y="14699"/>
                    <a:pt x="1529" y="14927"/>
                    <a:pt x="1691" y="15122"/>
                  </a:cubicBezTo>
                  <a:cubicBezTo>
                    <a:pt x="1756" y="15219"/>
                    <a:pt x="1821" y="15317"/>
                    <a:pt x="1919" y="15414"/>
                  </a:cubicBezTo>
                  <a:cubicBezTo>
                    <a:pt x="1919" y="15447"/>
                    <a:pt x="1951" y="15447"/>
                    <a:pt x="1951" y="15479"/>
                  </a:cubicBezTo>
                  <a:cubicBezTo>
                    <a:pt x="2081" y="15642"/>
                    <a:pt x="2212" y="15772"/>
                    <a:pt x="2309" y="15935"/>
                  </a:cubicBezTo>
                  <a:cubicBezTo>
                    <a:pt x="2342" y="15935"/>
                    <a:pt x="2342" y="15967"/>
                    <a:pt x="2374" y="15967"/>
                  </a:cubicBezTo>
                  <a:cubicBezTo>
                    <a:pt x="2472" y="16130"/>
                    <a:pt x="2602" y="16260"/>
                    <a:pt x="2732" y="16390"/>
                  </a:cubicBezTo>
                  <a:cubicBezTo>
                    <a:pt x="2894" y="16585"/>
                    <a:pt x="3057" y="16780"/>
                    <a:pt x="3220" y="16975"/>
                  </a:cubicBezTo>
                  <a:cubicBezTo>
                    <a:pt x="3285" y="17040"/>
                    <a:pt x="3350" y="17138"/>
                    <a:pt x="3447" y="17203"/>
                  </a:cubicBezTo>
                  <a:cubicBezTo>
                    <a:pt x="3512" y="17268"/>
                    <a:pt x="3577" y="17333"/>
                    <a:pt x="3642" y="17398"/>
                  </a:cubicBezTo>
                  <a:cubicBezTo>
                    <a:pt x="3772" y="17561"/>
                    <a:pt x="3903" y="17691"/>
                    <a:pt x="4033" y="17821"/>
                  </a:cubicBezTo>
                  <a:cubicBezTo>
                    <a:pt x="4163" y="17918"/>
                    <a:pt x="4260" y="18048"/>
                    <a:pt x="4358" y="18146"/>
                  </a:cubicBezTo>
                  <a:cubicBezTo>
                    <a:pt x="4488" y="18244"/>
                    <a:pt x="4618" y="18374"/>
                    <a:pt x="4716" y="18471"/>
                  </a:cubicBezTo>
                  <a:cubicBezTo>
                    <a:pt x="4813" y="18536"/>
                    <a:pt x="4878" y="18601"/>
                    <a:pt x="4976" y="18699"/>
                  </a:cubicBezTo>
                  <a:cubicBezTo>
                    <a:pt x="5171" y="18861"/>
                    <a:pt x="5366" y="19057"/>
                    <a:pt x="5594" y="19219"/>
                  </a:cubicBezTo>
                  <a:cubicBezTo>
                    <a:pt x="5691" y="19317"/>
                    <a:pt x="5821" y="19447"/>
                    <a:pt x="5951" y="19544"/>
                  </a:cubicBezTo>
                  <a:lnTo>
                    <a:pt x="5984" y="19544"/>
                  </a:lnTo>
                  <a:cubicBezTo>
                    <a:pt x="6114" y="19642"/>
                    <a:pt x="6244" y="19739"/>
                    <a:pt x="6342" y="19837"/>
                  </a:cubicBezTo>
                  <a:cubicBezTo>
                    <a:pt x="6439" y="19902"/>
                    <a:pt x="6504" y="19967"/>
                    <a:pt x="6569" y="20000"/>
                  </a:cubicBezTo>
                  <a:cubicBezTo>
                    <a:pt x="6732" y="20130"/>
                    <a:pt x="6862" y="20227"/>
                    <a:pt x="7024" y="20325"/>
                  </a:cubicBezTo>
                  <a:cubicBezTo>
                    <a:pt x="7155" y="20422"/>
                    <a:pt x="7317" y="20552"/>
                    <a:pt x="7447" y="20650"/>
                  </a:cubicBezTo>
                  <a:lnTo>
                    <a:pt x="7480" y="20650"/>
                  </a:lnTo>
                  <a:cubicBezTo>
                    <a:pt x="7610" y="20748"/>
                    <a:pt x="7740" y="20845"/>
                    <a:pt x="7870" y="20910"/>
                  </a:cubicBezTo>
                  <a:cubicBezTo>
                    <a:pt x="8423" y="21268"/>
                    <a:pt x="8976" y="21626"/>
                    <a:pt x="9561" y="21951"/>
                  </a:cubicBezTo>
                  <a:cubicBezTo>
                    <a:pt x="9691" y="22016"/>
                    <a:pt x="9821" y="22081"/>
                    <a:pt x="9919" y="22146"/>
                  </a:cubicBezTo>
                  <a:cubicBezTo>
                    <a:pt x="10146" y="22243"/>
                    <a:pt x="10374" y="22374"/>
                    <a:pt x="10602" y="22471"/>
                  </a:cubicBezTo>
                  <a:cubicBezTo>
                    <a:pt x="10764" y="22536"/>
                    <a:pt x="10894" y="22634"/>
                    <a:pt x="11057" y="22699"/>
                  </a:cubicBezTo>
                  <a:cubicBezTo>
                    <a:pt x="11089" y="22699"/>
                    <a:pt x="11089" y="22699"/>
                    <a:pt x="11122" y="22731"/>
                  </a:cubicBezTo>
                  <a:lnTo>
                    <a:pt x="11187" y="22731"/>
                  </a:lnTo>
                  <a:cubicBezTo>
                    <a:pt x="11284" y="22796"/>
                    <a:pt x="11382" y="22829"/>
                    <a:pt x="11480" y="22894"/>
                  </a:cubicBezTo>
                  <a:cubicBezTo>
                    <a:pt x="11870" y="23056"/>
                    <a:pt x="12260" y="23219"/>
                    <a:pt x="12650" y="23349"/>
                  </a:cubicBezTo>
                  <a:cubicBezTo>
                    <a:pt x="12845" y="23414"/>
                    <a:pt x="13008" y="23512"/>
                    <a:pt x="13203" y="23577"/>
                  </a:cubicBezTo>
                  <a:cubicBezTo>
                    <a:pt x="13398" y="23642"/>
                    <a:pt x="13561" y="23674"/>
                    <a:pt x="13756" y="23739"/>
                  </a:cubicBezTo>
                  <a:cubicBezTo>
                    <a:pt x="13886" y="23804"/>
                    <a:pt x="14016" y="23837"/>
                    <a:pt x="14179" y="23869"/>
                  </a:cubicBezTo>
                  <a:cubicBezTo>
                    <a:pt x="14439" y="23967"/>
                    <a:pt x="14699" y="24032"/>
                    <a:pt x="14959" y="24097"/>
                  </a:cubicBezTo>
                  <a:cubicBezTo>
                    <a:pt x="15089" y="24162"/>
                    <a:pt x="15252" y="24195"/>
                    <a:pt x="15382" y="24227"/>
                  </a:cubicBezTo>
                  <a:cubicBezTo>
                    <a:pt x="15642" y="24292"/>
                    <a:pt x="15935" y="24357"/>
                    <a:pt x="16195" y="24422"/>
                  </a:cubicBezTo>
                  <a:cubicBezTo>
                    <a:pt x="16358" y="24455"/>
                    <a:pt x="16488" y="24487"/>
                    <a:pt x="16650" y="24520"/>
                  </a:cubicBezTo>
                  <a:cubicBezTo>
                    <a:pt x="16748" y="24520"/>
                    <a:pt x="16813" y="24552"/>
                    <a:pt x="16910" y="24552"/>
                  </a:cubicBezTo>
                  <a:cubicBezTo>
                    <a:pt x="17008" y="24585"/>
                    <a:pt x="17073" y="24585"/>
                    <a:pt x="17171" y="24617"/>
                  </a:cubicBezTo>
                  <a:cubicBezTo>
                    <a:pt x="17398" y="24650"/>
                    <a:pt x="17593" y="24682"/>
                    <a:pt x="17788" y="24715"/>
                  </a:cubicBezTo>
                  <a:cubicBezTo>
                    <a:pt x="17919" y="24715"/>
                    <a:pt x="18049" y="24748"/>
                    <a:pt x="18179" y="24748"/>
                  </a:cubicBezTo>
                  <a:cubicBezTo>
                    <a:pt x="18374" y="24780"/>
                    <a:pt x="18569" y="24813"/>
                    <a:pt x="18764" y="24845"/>
                  </a:cubicBezTo>
                  <a:cubicBezTo>
                    <a:pt x="18992" y="24845"/>
                    <a:pt x="19219" y="24878"/>
                    <a:pt x="19447" y="24878"/>
                  </a:cubicBezTo>
                  <a:cubicBezTo>
                    <a:pt x="19675" y="24910"/>
                    <a:pt x="19870" y="24910"/>
                    <a:pt x="20097" y="24943"/>
                  </a:cubicBezTo>
                  <a:lnTo>
                    <a:pt x="20650" y="24943"/>
                  </a:lnTo>
                  <a:cubicBezTo>
                    <a:pt x="20910" y="24975"/>
                    <a:pt x="21170" y="24975"/>
                    <a:pt x="21431" y="24975"/>
                  </a:cubicBezTo>
                  <a:lnTo>
                    <a:pt x="21918" y="24975"/>
                  </a:lnTo>
                  <a:cubicBezTo>
                    <a:pt x="22081" y="24975"/>
                    <a:pt x="22211" y="24943"/>
                    <a:pt x="22341" y="24943"/>
                  </a:cubicBezTo>
                  <a:lnTo>
                    <a:pt x="22699" y="24943"/>
                  </a:lnTo>
                  <a:cubicBezTo>
                    <a:pt x="22829" y="24943"/>
                    <a:pt x="22959" y="24943"/>
                    <a:pt x="23122" y="24910"/>
                  </a:cubicBezTo>
                  <a:cubicBezTo>
                    <a:pt x="23674" y="24878"/>
                    <a:pt x="24260" y="24813"/>
                    <a:pt x="24813" y="24748"/>
                  </a:cubicBezTo>
                  <a:cubicBezTo>
                    <a:pt x="24943" y="24715"/>
                    <a:pt x="25073" y="24715"/>
                    <a:pt x="25203" y="24682"/>
                  </a:cubicBezTo>
                  <a:lnTo>
                    <a:pt x="25268" y="24682"/>
                  </a:lnTo>
                  <a:cubicBezTo>
                    <a:pt x="25431" y="24650"/>
                    <a:pt x="25593" y="24617"/>
                    <a:pt x="25756" y="24585"/>
                  </a:cubicBezTo>
                  <a:cubicBezTo>
                    <a:pt x="25886" y="24585"/>
                    <a:pt x="26048" y="24552"/>
                    <a:pt x="26211" y="24520"/>
                  </a:cubicBezTo>
                  <a:lnTo>
                    <a:pt x="26244" y="24520"/>
                  </a:lnTo>
                  <a:cubicBezTo>
                    <a:pt x="26374" y="24487"/>
                    <a:pt x="26536" y="24455"/>
                    <a:pt x="26666" y="24422"/>
                  </a:cubicBezTo>
                  <a:cubicBezTo>
                    <a:pt x="26959" y="24357"/>
                    <a:pt x="27284" y="24292"/>
                    <a:pt x="27577" y="24195"/>
                  </a:cubicBezTo>
                  <a:cubicBezTo>
                    <a:pt x="27739" y="24162"/>
                    <a:pt x="27870" y="24130"/>
                    <a:pt x="28000" y="24097"/>
                  </a:cubicBezTo>
                  <a:cubicBezTo>
                    <a:pt x="28032" y="24097"/>
                    <a:pt x="28032" y="24097"/>
                    <a:pt x="28032" y="24065"/>
                  </a:cubicBezTo>
                  <a:cubicBezTo>
                    <a:pt x="28162" y="24032"/>
                    <a:pt x="28260" y="24000"/>
                    <a:pt x="28390" y="23967"/>
                  </a:cubicBezTo>
                  <a:cubicBezTo>
                    <a:pt x="28552" y="23935"/>
                    <a:pt x="28748" y="23869"/>
                    <a:pt x="28910" y="23804"/>
                  </a:cubicBezTo>
                  <a:cubicBezTo>
                    <a:pt x="29040" y="23772"/>
                    <a:pt x="29138" y="23739"/>
                    <a:pt x="29235" y="23707"/>
                  </a:cubicBezTo>
                  <a:cubicBezTo>
                    <a:pt x="29333" y="23674"/>
                    <a:pt x="29463" y="23642"/>
                    <a:pt x="29561" y="23609"/>
                  </a:cubicBezTo>
                  <a:cubicBezTo>
                    <a:pt x="29821" y="23512"/>
                    <a:pt x="30081" y="23414"/>
                    <a:pt x="30341" y="23317"/>
                  </a:cubicBezTo>
                  <a:cubicBezTo>
                    <a:pt x="30406" y="23284"/>
                    <a:pt x="30504" y="23219"/>
                    <a:pt x="30666" y="23187"/>
                  </a:cubicBezTo>
                  <a:lnTo>
                    <a:pt x="30699" y="23187"/>
                  </a:lnTo>
                  <a:cubicBezTo>
                    <a:pt x="30796" y="23154"/>
                    <a:pt x="30894" y="23089"/>
                    <a:pt x="30991" y="23056"/>
                  </a:cubicBezTo>
                  <a:cubicBezTo>
                    <a:pt x="31317" y="22926"/>
                    <a:pt x="31642" y="22764"/>
                    <a:pt x="31967" y="22634"/>
                  </a:cubicBezTo>
                  <a:lnTo>
                    <a:pt x="32390" y="22406"/>
                  </a:lnTo>
                  <a:cubicBezTo>
                    <a:pt x="32552" y="22341"/>
                    <a:pt x="32682" y="22276"/>
                    <a:pt x="32845" y="22178"/>
                  </a:cubicBezTo>
                  <a:cubicBezTo>
                    <a:pt x="32943" y="22146"/>
                    <a:pt x="33008" y="22081"/>
                    <a:pt x="33105" y="22048"/>
                  </a:cubicBezTo>
                  <a:cubicBezTo>
                    <a:pt x="33268" y="21983"/>
                    <a:pt x="33398" y="21886"/>
                    <a:pt x="33560" y="21788"/>
                  </a:cubicBezTo>
                  <a:cubicBezTo>
                    <a:pt x="33658" y="21756"/>
                    <a:pt x="33756" y="21691"/>
                    <a:pt x="33853" y="21626"/>
                  </a:cubicBezTo>
                  <a:cubicBezTo>
                    <a:pt x="33918" y="21593"/>
                    <a:pt x="33983" y="21561"/>
                    <a:pt x="34048" y="21528"/>
                  </a:cubicBezTo>
                  <a:cubicBezTo>
                    <a:pt x="34178" y="21431"/>
                    <a:pt x="34308" y="21365"/>
                    <a:pt x="34438" y="21300"/>
                  </a:cubicBezTo>
                  <a:cubicBezTo>
                    <a:pt x="34504" y="21235"/>
                    <a:pt x="34601" y="21203"/>
                    <a:pt x="34666" y="21138"/>
                  </a:cubicBezTo>
                  <a:cubicBezTo>
                    <a:pt x="34764" y="21073"/>
                    <a:pt x="34861" y="21008"/>
                    <a:pt x="34926" y="20975"/>
                  </a:cubicBezTo>
                  <a:cubicBezTo>
                    <a:pt x="34959" y="20943"/>
                    <a:pt x="34959" y="20943"/>
                    <a:pt x="34991" y="20943"/>
                  </a:cubicBezTo>
                  <a:cubicBezTo>
                    <a:pt x="35089" y="20878"/>
                    <a:pt x="35186" y="20813"/>
                    <a:pt x="35284" y="20715"/>
                  </a:cubicBezTo>
                  <a:lnTo>
                    <a:pt x="35317" y="20715"/>
                  </a:lnTo>
                  <a:cubicBezTo>
                    <a:pt x="35317" y="20715"/>
                    <a:pt x="35349" y="20683"/>
                    <a:pt x="35349" y="20683"/>
                  </a:cubicBezTo>
                  <a:cubicBezTo>
                    <a:pt x="35934" y="20292"/>
                    <a:pt x="36520" y="19870"/>
                    <a:pt x="37073" y="19414"/>
                  </a:cubicBezTo>
                  <a:cubicBezTo>
                    <a:pt x="37755" y="18861"/>
                    <a:pt x="38406" y="18244"/>
                    <a:pt x="39024" y="17626"/>
                  </a:cubicBezTo>
                  <a:cubicBezTo>
                    <a:pt x="39154" y="17496"/>
                    <a:pt x="39284" y="17366"/>
                    <a:pt x="39381" y="17235"/>
                  </a:cubicBezTo>
                  <a:cubicBezTo>
                    <a:pt x="38308" y="16683"/>
                    <a:pt x="36682" y="16227"/>
                    <a:pt x="36162" y="15382"/>
                  </a:cubicBezTo>
                  <a:cubicBezTo>
                    <a:pt x="35967" y="14992"/>
                    <a:pt x="35739" y="14601"/>
                    <a:pt x="35447" y="14244"/>
                  </a:cubicBezTo>
                  <a:cubicBezTo>
                    <a:pt x="35447" y="14244"/>
                    <a:pt x="35447" y="14211"/>
                    <a:pt x="35447" y="14211"/>
                  </a:cubicBezTo>
                  <a:cubicBezTo>
                    <a:pt x="33951" y="12162"/>
                    <a:pt x="31642" y="10146"/>
                    <a:pt x="29040" y="8293"/>
                  </a:cubicBezTo>
                  <a:cubicBezTo>
                    <a:pt x="28975" y="8260"/>
                    <a:pt x="28910" y="8195"/>
                    <a:pt x="28813" y="8130"/>
                  </a:cubicBezTo>
                  <a:cubicBezTo>
                    <a:pt x="28552" y="7935"/>
                    <a:pt x="28292" y="7772"/>
                    <a:pt x="28000" y="7577"/>
                  </a:cubicBezTo>
                  <a:cubicBezTo>
                    <a:pt x="26861" y="6797"/>
                    <a:pt x="25691" y="6081"/>
                    <a:pt x="24520" y="5366"/>
                  </a:cubicBezTo>
                  <a:cubicBezTo>
                    <a:pt x="23382" y="4683"/>
                    <a:pt x="22244" y="4065"/>
                    <a:pt x="21170" y="3480"/>
                  </a:cubicBezTo>
                  <a:cubicBezTo>
                    <a:pt x="19284" y="2472"/>
                    <a:pt x="17593" y="1659"/>
                    <a:pt x="16358" y="1041"/>
                  </a:cubicBezTo>
                  <a:lnTo>
                    <a:pt x="16325" y="1041"/>
                  </a:lnTo>
                  <a:cubicBezTo>
                    <a:pt x="14992" y="390"/>
                    <a:pt x="14374" y="0"/>
                    <a:pt x="14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10250275" y="3262325"/>
              <a:ext cx="30100" cy="72375"/>
            </a:xfrm>
            <a:custGeom>
              <a:avLst/>
              <a:gdLst/>
              <a:ahLst/>
              <a:cxnLst/>
              <a:rect l="l" t="t" r="r" b="b"/>
              <a:pathLst>
                <a:path w="1204" h="2895" fill="none" extrusionOk="0">
                  <a:moveTo>
                    <a:pt x="1204" y="1"/>
                  </a:moveTo>
                  <a:lnTo>
                    <a:pt x="1" y="2895"/>
                  </a:ln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10401500" y="2785925"/>
              <a:ext cx="267500" cy="166725"/>
            </a:xfrm>
            <a:custGeom>
              <a:avLst/>
              <a:gdLst/>
              <a:ahLst/>
              <a:cxnLst/>
              <a:rect l="l" t="t" r="r" b="b"/>
              <a:pathLst>
                <a:path w="10700" h="6669" extrusionOk="0">
                  <a:moveTo>
                    <a:pt x="9561" y="0"/>
                  </a:moveTo>
                  <a:lnTo>
                    <a:pt x="0" y="1073"/>
                  </a:lnTo>
                  <a:cubicBezTo>
                    <a:pt x="0" y="1073"/>
                    <a:pt x="3750" y="6668"/>
                    <a:pt x="6876" y="6668"/>
                  </a:cubicBezTo>
                  <a:cubicBezTo>
                    <a:pt x="7069" y="6668"/>
                    <a:pt x="7260" y="6647"/>
                    <a:pt x="7447" y="6602"/>
                  </a:cubicBezTo>
                  <a:cubicBezTo>
                    <a:pt x="10699" y="5821"/>
                    <a:pt x="9561" y="0"/>
                    <a:pt x="9561" y="0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10425875" y="2177800"/>
              <a:ext cx="264250" cy="187825"/>
            </a:xfrm>
            <a:custGeom>
              <a:avLst/>
              <a:gdLst/>
              <a:ahLst/>
              <a:cxnLst/>
              <a:rect l="l" t="t" r="r" b="b"/>
              <a:pathLst>
                <a:path w="10570" h="7513" extrusionOk="0">
                  <a:moveTo>
                    <a:pt x="8846" y="0"/>
                  </a:moveTo>
                  <a:cubicBezTo>
                    <a:pt x="8228" y="0"/>
                    <a:pt x="7611" y="261"/>
                    <a:pt x="7188" y="683"/>
                  </a:cubicBezTo>
                  <a:lnTo>
                    <a:pt x="4619" y="3252"/>
                  </a:lnTo>
                  <a:cubicBezTo>
                    <a:pt x="4033" y="3838"/>
                    <a:pt x="3253" y="4163"/>
                    <a:pt x="2440" y="4163"/>
                  </a:cubicBezTo>
                  <a:cubicBezTo>
                    <a:pt x="1" y="4521"/>
                    <a:pt x="1074" y="4781"/>
                    <a:pt x="1074" y="5529"/>
                  </a:cubicBezTo>
                  <a:lnTo>
                    <a:pt x="1074" y="7512"/>
                  </a:lnTo>
                  <a:lnTo>
                    <a:pt x="5692" y="6017"/>
                  </a:lnTo>
                  <a:lnTo>
                    <a:pt x="10570" y="0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10304750" y="2344350"/>
              <a:ext cx="147175" cy="131000"/>
            </a:xfrm>
            <a:custGeom>
              <a:avLst/>
              <a:gdLst/>
              <a:ahLst/>
              <a:cxnLst/>
              <a:rect l="l" t="t" r="r" b="b"/>
              <a:pathLst>
                <a:path w="5887" h="5240" extrusionOk="0">
                  <a:moveTo>
                    <a:pt x="2963" y="1"/>
                  </a:moveTo>
                  <a:cubicBezTo>
                    <a:pt x="2203" y="1"/>
                    <a:pt x="1443" y="324"/>
                    <a:pt x="911" y="948"/>
                  </a:cubicBezTo>
                  <a:cubicBezTo>
                    <a:pt x="1" y="2054"/>
                    <a:pt x="163" y="3712"/>
                    <a:pt x="1269" y="4623"/>
                  </a:cubicBezTo>
                  <a:cubicBezTo>
                    <a:pt x="1756" y="5038"/>
                    <a:pt x="2351" y="5239"/>
                    <a:pt x="2942" y="5239"/>
                  </a:cubicBezTo>
                  <a:cubicBezTo>
                    <a:pt x="3691" y="5239"/>
                    <a:pt x="4434" y="4916"/>
                    <a:pt x="4944" y="4298"/>
                  </a:cubicBezTo>
                  <a:cubicBezTo>
                    <a:pt x="5887" y="3192"/>
                    <a:pt x="5724" y="1533"/>
                    <a:pt x="4618" y="590"/>
                  </a:cubicBezTo>
                  <a:cubicBezTo>
                    <a:pt x="4137" y="194"/>
                    <a:pt x="3550" y="1"/>
                    <a:pt x="2963" y="1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10592550" y="2112750"/>
              <a:ext cx="251250" cy="135800"/>
            </a:xfrm>
            <a:custGeom>
              <a:avLst/>
              <a:gdLst/>
              <a:ahLst/>
              <a:cxnLst/>
              <a:rect l="l" t="t" r="r" b="b"/>
              <a:pathLst>
                <a:path w="10050" h="5432" extrusionOk="0">
                  <a:moveTo>
                    <a:pt x="1041" y="1"/>
                  </a:moveTo>
                  <a:cubicBezTo>
                    <a:pt x="1041" y="1"/>
                    <a:pt x="0" y="2082"/>
                    <a:pt x="0" y="2212"/>
                  </a:cubicBezTo>
                  <a:lnTo>
                    <a:pt x="1984" y="3903"/>
                  </a:lnTo>
                  <a:cubicBezTo>
                    <a:pt x="3155" y="4879"/>
                    <a:pt x="4586" y="5432"/>
                    <a:pt x="6114" y="5432"/>
                  </a:cubicBezTo>
                  <a:lnTo>
                    <a:pt x="7317" y="5432"/>
                  </a:lnTo>
                  <a:cubicBezTo>
                    <a:pt x="8813" y="5432"/>
                    <a:pt x="10049" y="4196"/>
                    <a:pt x="10049" y="2700"/>
                  </a:cubicBezTo>
                  <a:cubicBezTo>
                    <a:pt x="10049" y="1204"/>
                    <a:pt x="8813" y="1"/>
                    <a:pt x="7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10651075" y="2161550"/>
              <a:ext cx="139050" cy="63425"/>
            </a:xfrm>
            <a:custGeom>
              <a:avLst/>
              <a:gdLst/>
              <a:ahLst/>
              <a:cxnLst/>
              <a:rect l="l" t="t" r="r" b="b"/>
              <a:pathLst>
                <a:path w="5562" h="2537" fill="none" extrusionOk="0">
                  <a:moveTo>
                    <a:pt x="1" y="0"/>
                  </a:moveTo>
                  <a:cubicBezTo>
                    <a:pt x="1" y="0"/>
                    <a:pt x="2537" y="2537"/>
                    <a:pt x="5562" y="1561"/>
                  </a:cubicBez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10736450" y="2155025"/>
              <a:ext cx="54500" cy="13050"/>
            </a:xfrm>
            <a:custGeom>
              <a:avLst/>
              <a:gdLst/>
              <a:ahLst/>
              <a:cxnLst/>
              <a:rect l="l" t="t" r="r" b="b"/>
              <a:pathLst>
                <a:path w="2180" h="522" fill="none" extrusionOk="0">
                  <a:moveTo>
                    <a:pt x="0" y="1"/>
                  </a:moveTo>
                  <a:cubicBezTo>
                    <a:pt x="0" y="1"/>
                    <a:pt x="813" y="521"/>
                    <a:pt x="2179" y="66"/>
                  </a:cubicBez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10377100" y="2344450"/>
              <a:ext cx="86200" cy="114675"/>
            </a:xfrm>
            <a:custGeom>
              <a:avLst/>
              <a:gdLst/>
              <a:ahLst/>
              <a:cxnLst/>
              <a:rect l="l" t="t" r="r" b="b"/>
              <a:pathLst>
                <a:path w="3448" h="4587" extrusionOk="0">
                  <a:moveTo>
                    <a:pt x="1" y="1"/>
                  </a:moveTo>
                  <a:lnTo>
                    <a:pt x="1" y="4586"/>
                  </a:lnTo>
                  <a:lnTo>
                    <a:pt x="3448" y="4586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10428325" y="2250975"/>
              <a:ext cx="45550" cy="158550"/>
            </a:xfrm>
            <a:custGeom>
              <a:avLst/>
              <a:gdLst/>
              <a:ahLst/>
              <a:cxnLst/>
              <a:rect l="l" t="t" r="r" b="b"/>
              <a:pathLst>
                <a:path w="1822" h="6342" extrusionOk="0">
                  <a:moveTo>
                    <a:pt x="1822" y="0"/>
                  </a:moveTo>
                  <a:lnTo>
                    <a:pt x="1" y="2081"/>
                  </a:lnTo>
                  <a:lnTo>
                    <a:pt x="1" y="6342"/>
                  </a:lnTo>
                  <a:lnTo>
                    <a:pt x="293" y="6342"/>
                  </a:lnTo>
                  <a:cubicBezTo>
                    <a:pt x="1139" y="6342"/>
                    <a:pt x="1822" y="5659"/>
                    <a:pt x="1822" y="4813"/>
                  </a:cubicBezTo>
                  <a:lnTo>
                    <a:pt x="1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10357600" y="2385100"/>
              <a:ext cx="43925" cy="48825"/>
            </a:xfrm>
            <a:custGeom>
              <a:avLst/>
              <a:gdLst/>
              <a:ahLst/>
              <a:cxnLst/>
              <a:rect l="l" t="t" r="r" b="b"/>
              <a:pathLst>
                <a:path w="1757" h="1953" fill="none" extrusionOk="0">
                  <a:moveTo>
                    <a:pt x="0" y="1"/>
                  </a:moveTo>
                  <a:lnTo>
                    <a:pt x="1659" y="651"/>
                  </a:lnTo>
                  <a:cubicBezTo>
                    <a:pt x="1724" y="684"/>
                    <a:pt x="1756" y="781"/>
                    <a:pt x="1659" y="846"/>
                  </a:cubicBezTo>
                  <a:lnTo>
                    <a:pt x="98" y="1952"/>
                  </a:ln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10752000" y="2536825"/>
              <a:ext cx="234050" cy="206700"/>
            </a:xfrm>
            <a:custGeom>
              <a:avLst/>
              <a:gdLst/>
              <a:ahLst/>
              <a:cxnLst/>
              <a:rect l="l" t="t" r="r" b="b"/>
              <a:pathLst>
                <a:path w="9362" h="8268" extrusionOk="0">
                  <a:moveTo>
                    <a:pt x="1619" y="0"/>
                  </a:moveTo>
                  <a:cubicBezTo>
                    <a:pt x="1" y="0"/>
                    <a:pt x="4159" y="2615"/>
                    <a:pt x="4159" y="2615"/>
                  </a:cubicBezTo>
                  <a:cubicBezTo>
                    <a:pt x="4159" y="2615"/>
                    <a:pt x="1460" y="4078"/>
                    <a:pt x="4549" y="7265"/>
                  </a:cubicBezTo>
                  <a:cubicBezTo>
                    <a:pt x="5243" y="7988"/>
                    <a:pt x="5869" y="8267"/>
                    <a:pt x="6423" y="8267"/>
                  </a:cubicBezTo>
                  <a:cubicBezTo>
                    <a:pt x="8312" y="8267"/>
                    <a:pt x="9362" y="5021"/>
                    <a:pt x="9362" y="5021"/>
                  </a:cubicBezTo>
                  <a:cubicBezTo>
                    <a:pt x="9362" y="5021"/>
                    <a:pt x="6663" y="1151"/>
                    <a:pt x="2695" y="176"/>
                  </a:cubicBezTo>
                  <a:cubicBezTo>
                    <a:pt x="2200" y="54"/>
                    <a:pt x="1850" y="0"/>
                    <a:pt x="1619" y="0"/>
                  </a:cubicBezTo>
                  <a:close/>
                </a:path>
              </a:pathLst>
            </a:custGeom>
            <a:solidFill>
              <a:srgbClr val="EF8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10840500" y="2616000"/>
              <a:ext cx="433350" cy="651700"/>
            </a:xfrm>
            <a:custGeom>
              <a:avLst/>
              <a:gdLst/>
              <a:ahLst/>
              <a:cxnLst/>
              <a:rect l="l" t="t" r="r" b="b"/>
              <a:pathLst>
                <a:path w="17334" h="26068" extrusionOk="0">
                  <a:moveTo>
                    <a:pt x="5042" y="0"/>
                  </a:moveTo>
                  <a:cubicBezTo>
                    <a:pt x="554" y="66"/>
                    <a:pt x="1" y="3773"/>
                    <a:pt x="1" y="3773"/>
                  </a:cubicBezTo>
                  <a:lnTo>
                    <a:pt x="2603" y="9626"/>
                  </a:lnTo>
                  <a:lnTo>
                    <a:pt x="5042" y="15122"/>
                  </a:lnTo>
                  <a:cubicBezTo>
                    <a:pt x="5042" y="15122"/>
                    <a:pt x="2180" y="18634"/>
                    <a:pt x="3513" y="21951"/>
                  </a:cubicBezTo>
                  <a:cubicBezTo>
                    <a:pt x="3513" y="21951"/>
                    <a:pt x="3513" y="21984"/>
                    <a:pt x="3513" y="21984"/>
                  </a:cubicBezTo>
                  <a:cubicBezTo>
                    <a:pt x="3676" y="22374"/>
                    <a:pt x="3903" y="22732"/>
                    <a:pt x="4163" y="23122"/>
                  </a:cubicBezTo>
                  <a:cubicBezTo>
                    <a:pt x="4749" y="23902"/>
                    <a:pt x="5659" y="24650"/>
                    <a:pt x="6928" y="25301"/>
                  </a:cubicBezTo>
                  <a:cubicBezTo>
                    <a:pt x="6993" y="25301"/>
                    <a:pt x="7025" y="25333"/>
                    <a:pt x="7058" y="25366"/>
                  </a:cubicBezTo>
                  <a:cubicBezTo>
                    <a:pt x="8044" y="25850"/>
                    <a:pt x="9042" y="26067"/>
                    <a:pt x="9995" y="26067"/>
                  </a:cubicBezTo>
                  <a:cubicBezTo>
                    <a:pt x="10706" y="26067"/>
                    <a:pt x="11394" y="25946"/>
                    <a:pt x="12033" y="25723"/>
                  </a:cubicBezTo>
                  <a:cubicBezTo>
                    <a:pt x="12098" y="25723"/>
                    <a:pt x="12196" y="25691"/>
                    <a:pt x="12293" y="25626"/>
                  </a:cubicBezTo>
                  <a:cubicBezTo>
                    <a:pt x="15350" y="24423"/>
                    <a:pt x="17334" y="20780"/>
                    <a:pt x="16163" y="16585"/>
                  </a:cubicBezTo>
                  <a:cubicBezTo>
                    <a:pt x="14765" y="11480"/>
                    <a:pt x="12098" y="7447"/>
                    <a:pt x="9757" y="4651"/>
                  </a:cubicBezTo>
                  <a:cubicBezTo>
                    <a:pt x="9692" y="4553"/>
                    <a:pt x="9627" y="4488"/>
                    <a:pt x="9562" y="4423"/>
                  </a:cubicBezTo>
                  <a:cubicBezTo>
                    <a:pt x="7123" y="1529"/>
                    <a:pt x="5042" y="0"/>
                    <a:pt x="5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10119400" y="2313575"/>
              <a:ext cx="158550" cy="88625"/>
            </a:xfrm>
            <a:custGeom>
              <a:avLst/>
              <a:gdLst/>
              <a:ahLst/>
              <a:cxnLst/>
              <a:rect l="l" t="t" r="r" b="b"/>
              <a:pathLst>
                <a:path w="6342" h="3545" fill="none" extrusionOk="0">
                  <a:moveTo>
                    <a:pt x="6341" y="3545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10173050" y="2427375"/>
              <a:ext cx="113025" cy="1650"/>
            </a:xfrm>
            <a:custGeom>
              <a:avLst/>
              <a:gdLst/>
              <a:ahLst/>
              <a:cxnLst/>
              <a:rect l="l" t="t" r="r" b="b"/>
              <a:pathLst>
                <a:path w="4521" h="66" fill="none" extrusionOk="0">
                  <a:moveTo>
                    <a:pt x="4521" y="66"/>
                  </a:moveTo>
                  <a:lnTo>
                    <a:pt x="0" y="1"/>
                  </a:ln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10900675" y="2855025"/>
              <a:ext cx="103275" cy="232525"/>
            </a:xfrm>
            <a:custGeom>
              <a:avLst/>
              <a:gdLst/>
              <a:ahLst/>
              <a:cxnLst/>
              <a:rect l="l" t="t" r="r" b="b"/>
              <a:pathLst>
                <a:path w="4131" h="9301" fill="none" extrusionOk="0">
                  <a:moveTo>
                    <a:pt x="0" y="0"/>
                  </a:moveTo>
                  <a:cubicBezTo>
                    <a:pt x="0" y="0"/>
                    <a:pt x="1431" y="4618"/>
                    <a:pt x="4130" y="9301"/>
                  </a:cubicBez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10939700" y="3159075"/>
              <a:ext cx="84575" cy="95150"/>
            </a:xfrm>
            <a:custGeom>
              <a:avLst/>
              <a:gdLst/>
              <a:ahLst/>
              <a:cxnLst/>
              <a:rect l="l" t="t" r="r" b="b"/>
              <a:pathLst>
                <a:path w="3383" h="3806" fill="none" extrusionOk="0">
                  <a:moveTo>
                    <a:pt x="0" y="1"/>
                  </a:moveTo>
                  <a:cubicBezTo>
                    <a:pt x="0" y="1"/>
                    <a:pt x="2277" y="3090"/>
                    <a:pt x="3382" y="3805"/>
                  </a:cubicBez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10875475" y="2672900"/>
              <a:ext cx="156125" cy="104900"/>
            </a:xfrm>
            <a:custGeom>
              <a:avLst/>
              <a:gdLst/>
              <a:ahLst/>
              <a:cxnLst/>
              <a:rect l="l" t="t" r="r" b="b"/>
              <a:pathLst>
                <a:path w="6245" h="4196" fill="none" extrusionOk="0">
                  <a:moveTo>
                    <a:pt x="0" y="4196"/>
                  </a:moveTo>
                  <a:cubicBezTo>
                    <a:pt x="0" y="4196"/>
                    <a:pt x="2569" y="294"/>
                    <a:pt x="6244" y="1"/>
                  </a:cubicBezTo>
                </a:path>
              </a:pathLst>
            </a:custGeom>
            <a:solidFill>
              <a:schemeClr val="accent3"/>
            </a:solidFill>
            <a:ln w="10575" cap="rnd" cmpd="sng">
              <a:solidFill>
                <a:schemeClr val="accent3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10185250" y="2905425"/>
              <a:ext cx="300000" cy="519525"/>
            </a:xfrm>
            <a:custGeom>
              <a:avLst/>
              <a:gdLst/>
              <a:ahLst/>
              <a:cxnLst/>
              <a:rect l="l" t="t" r="r" b="b"/>
              <a:pathLst>
                <a:path w="12000" h="20781" extrusionOk="0">
                  <a:moveTo>
                    <a:pt x="293" y="0"/>
                  </a:moveTo>
                  <a:cubicBezTo>
                    <a:pt x="195" y="65"/>
                    <a:pt x="98" y="131"/>
                    <a:pt x="0" y="228"/>
                  </a:cubicBezTo>
                  <a:cubicBezTo>
                    <a:pt x="846" y="326"/>
                    <a:pt x="1756" y="618"/>
                    <a:pt x="2634" y="1236"/>
                  </a:cubicBezTo>
                  <a:cubicBezTo>
                    <a:pt x="3512" y="1822"/>
                    <a:pt x="4325" y="2700"/>
                    <a:pt x="4976" y="4065"/>
                  </a:cubicBezTo>
                  <a:cubicBezTo>
                    <a:pt x="6016" y="6212"/>
                    <a:pt x="6341" y="7935"/>
                    <a:pt x="6602" y="9301"/>
                  </a:cubicBezTo>
                  <a:cubicBezTo>
                    <a:pt x="6829" y="10472"/>
                    <a:pt x="6992" y="11447"/>
                    <a:pt x="7512" y="12325"/>
                  </a:cubicBezTo>
                  <a:cubicBezTo>
                    <a:pt x="7935" y="13041"/>
                    <a:pt x="8520" y="13659"/>
                    <a:pt x="9496" y="14309"/>
                  </a:cubicBezTo>
                  <a:cubicBezTo>
                    <a:pt x="11740" y="15707"/>
                    <a:pt x="11577" y="18699"/>
                    <a:pt x="11154" y="20715"/>
                  </a:cubicBezTo>
                  <a:cubicBezTo>
                    <a:pt x="11252" y="20748"/>
                    <a:pt x="11350" y="20748"/>
                    <a:pt x="11415" y="20780"/>
                  </a:cubicBezTo>
                  <a:cubicBezTo>
                    <a:pt x="11870" y="18667"/>
                    <a:pt x="12000" y="15577"/>
                    <a:pt x="9658" y="14049"/>
                  </a:cubicBezTo>
                  <a:cubicBezTo>
                    <a:pt x="8845" y="13561"/>
                    <a:pt x="8293" y="13041"/>
                    <a:pt x="7935" y="12488"/>
                  </a:cubicBezTo>
                  <a:cubicBezTo>
                    <a:pt x="7317" y="11577"/>
                    <a:pt x="7122" y="10537"/>
                    <a:pt x="6862" y="9269"/>
                  </a:cubicBezTo>
                  <a:cubicBezTo>
                    <a:pt x="6602" y="7870"/>
                    <a:pt x="6276" y="6114"/>
                    <a:pt x="5203" y="3935"/>
                  </a:cubicBezTo>
                  <a:cubicBezTo>
                    <a:pt x="4553" y="2569"/>
                    <a:pt x="3740" y="1659"/>
                    <a:pt x="2862" y="1041"/>
                  </a:cubicBezTo>
                  <a:cubicBezTo>
                    <a:pt x="1984" y="456"/>
                    <a:pt x="1106" y="131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10285250" y="2846900"/>
              <a:ext cx="630900" cy="491050"/>
            </a:xfrm>
            <a:custGeom>
              <a:avLst/>
              <a:gdLst/>
              <a:ahLst/>
              <a:cxnLst/>
              <a:rect l="l" t="t" r="r" b="b"/>
              <a:pathLst>
                <a:path w="25236" h="19642" extrusionOk="0">
                  <a:moveTo>
                    <a:pt x="260" y="0"/>
                  </a:moveTo>
                  <a:cubicBezTo>
                    <a:pt x="195" y="0"/>
                    <a:pt x="130" y="0"/>
                    <a:pt x="98" y="33"/>
                  </a:cubicBezTo>
                  <a:lnTo>
                    <a:pt x="0" y="98"/>
                  </a:lnTo>
                  <a:lnTo>
                    <a:pt x="33" y="163"/>
                  </a:lnTo>
                  <a:lnTo>
                    <a:pt x="33" y="195"/>
                  </a:lnTo>
                  <a:cubicBezTo>
                    <a:pt x="65" y="358"/>
                    <a:pt x="358" y="878"/>
                    <a:pt x="878" y="1626"/>
                  </a:cubicBezTo>
                  <a:cubicBezTo>
                    <a:pt x="2341" y="3642"/>
                    <a:pt x="5593" y="7187"/>
                    <a:pt x="10114" y="8715"/>
                  </a:cubicBezTo>
                  <a:cubicBezTo>
                    <a:pt x="11518" y="9190"/>
                    <a:pt x="12909" y="9311"/>
                    <a:pt x="14229" y="9311"/>
                  </a:cubicBezTo>
                  <a:cubicBezTo>
                    <a:pt x="14987" y="9311"/>
                    <a:pt x="15722" y="9271"/>
                    <a:pt x="16422" y="9236"/>
                  </a:cubicBezTo>
                  <a:cubicBezTo>
                    <a:pt x="17074" y="9193"/>
                    <a:pt x="17676" y="9155"/>
                    <a:pt x="18222" y="9155"/>
                  </a:cubicBezTo>
                  <a:cubicBezTo>
                    <a:pt x="20184" y="9155"/>
                    <a:pt x="21422" y="9644"/>
                    <a:pt x="21626" y="12162"/>
                  </a:cubicBezTo>
                  <a:cubicBezTo>
                    <a:pt x="21691" y="13040"/>
                    <a:pt x="21756" y="13918"/>
                    <a:pt x="21918" y="14796"/>
                  </a:cubicBezTo>
                  <a:cubicBezTo>
                    <a:pt x="22244" y="16683"/>
                    <a:pt x="22829" y="18406"/>
                    <a:pt x="24065" y="19252"/>
                  </a:cubicBezTo>
                  <a:cubicBezTo>
                    <a:pt x="24325" y="19414"/>
                    <a:pt x="24617" y="19544"/>
                    <a:pt x="24910" y="19642"/>
                  </a:cubicBezTo>
                  <a:cubicBezTo>
                    <a:pt x="25008" y="19577"/>
                    <a:pt x="25105" y="19512"/>
                    <a:pt x="25170" y="19479"/>
                  </a:cubicBezTo>
                  <a:cubicBezTo>
                    <a:pt x="25203" y="19447"/>
                    <a:pt x="25203" y="19447"/>
                    <a:pt x="25235" y="19447"/>
                  </a:cubicBezTo>
                  <a:cubicBezTo>
                    <a:pt x="24878" y="19349"/>
                    <a:pt x="24552" y="19219"/>
                    <a:pt x="24227" y="19024"/>
                  </a:cubicBezTo>
                  <a:cubicBezTo>
                    <a:pt x="23089" y="18211"/>
                    <a:pt x="22504" y="16520"/>
                    <a:pt x="22211" y="14731"/>
                  </a:cubicBezTo>
                  <a:cubicBezTo>
                    <a:pt x="22048" y="13853"/>
                    <a:pt x="21951" y="12975"/>
                    <a:pt x="21886" y="12130"/>
                  </a:cubicBezTo>
                  <a:cubicBezTo>
                    <a:pt x="21679" y="9361"/>
                    <a:pt x="20175" y="8878"/>
                    <a:pt x="18094" y="8878"/>
                  </a:cubicBezTo>
                  <a:cubicBezTo>
                    <a:pt x="17560" y="8878"/>
                    <a:pt x="16988" y="8910"/>
                    <a:pt x="16390" y="8943"/>
                  </a:cubicBezTo>
                  <a:cubicBezTo>
                    <a:pt x="15664" y="8993"/>
                    <a:pt x="14899" y="9043"/>
                    <a:pt x="14111" y="9043"/>
                  </a:cubicBezTo>
                  <a:cubicBezTo>
                    <a:pt x="12852" y="9043"/>
                    <a:pt x="11531" y="8915"/>
                    <a:pt x="10211" y="8455"/>
                  </a:cubicBezTo>
                  <a:cubicBezTo>
                    <a:pt x="5626" y="6894"/>
                    <a:pt x="2472" y="3350"/>
                    <a:pt x="1106" y="1431"/>
                  </a:cubicBezTo>
                  <a:cubicBezTo>
                    <a:pt x="650" y="813"/>
                    <a:pt x="390" y="325"/>
                    <a:pt x="325" y="195"/>
                  </a:cubicBezTo>
                  <a:cubicBezTo>
                    <a:pt x="325" y="130"/>
                    <a:pt x="325" y="98"/>
                    <a:pt x="293" y="65"/>
                  </a:cubicBezTo>
                  <a:cubicBezTo>
                    <a:pt x="293" y="33"/>
                    <a:pt x="260" y="33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10990925" y="2726575"/>
              <a:ext cx="202450" cy="532525"/>
            </a:xfrm>
            <a:custGeom>
              <a:avLst/>
              <a:gdLst/>
              <a:ahLst/>
              <a:cxnLst/>
              <a:rect l="l" t="t" r="r" b="b"/>
              <a:pathLst>
                <a:path w="8098" h="21301" extrusionOk="0">
                  <a:moveTo>
                    <a:pt x="3545" y="0"/>
                  </a:moveTo>
                  <a:cubicBezTo>
                    <a:pt x="2081" y="976"/>
                    <a:pt x="0" y="3057"/>
                    <a:pt x="1138" y="6504"/>
                  </a:cubicBezTo>
                  <a:cubicBezTo>
                    <a:pt x="2016" y="9203"/>
                    <a:pt x="3480" y="9854"/>
                    <a:pt x="4813" y="10406"/>
                  </a:cubicBezTo>
                  <a:cubicBezTo>
                    <a:pt x="5951" y="10927"/>
                    <a:pt x="6959" y="11349"/>
                    <a:pt x="7447" y="13106"/>
                  </a:cubicBezTo>
                  <a:cubicBezTo>
                    <a:pt x="7805" y="14504"/>
                    <a:pt x="7382" y="15447"/>
                    <a:pt x="6862" y="16520"/>
                  </a:cubicBezTo>
                  <a:cubicBezTo>
                    <a:pt x="6309" y="17723"/>
                    <a:pt x="5691" y="19057"/>
                    <a:pt x="6016" y="21300"/>
                  </a:cubicBezTo>
                  <a:cubicBezTo>
                    <a:pt x="6081" y="21268"/>
                    <a:pt x="6179" y="21235"/>
                    <a:pt x="6276" y="21203"/>
                  </a:cubicBezTo>
                  <a:cubicBezTo>
                    <a:pt x="5984" y="19057"/>
                    <a:pt x="6602" y="17788"/>
                    <a:pt x="7122" y="16650"/>
                  </a:cubicBezTo>
                  <a:cubicBezTo>
                    <a:pt x="7642" y="15544"/>
                    <a:pt x="8098" y="14536"/>
                    <a:pt x="7707" y="13040"/>
                  </a:cubicBezTo>
                  <a:cubicBezTo>
                    <a:pt x="7219" y="11154"/>
                    <a:pt x="6114" y="10667"/>
                    <a:pt x="4911" y="10146"/>
                  </a:cubicBezTo>
                  <a:cubicBezTo>
                    <a:pt x="3610" y="9593"/>
                    <a:pt x="2244" y="9008"/>
                    <a:pt x="1398" y="6439"/>
                  </a:cubicBezTo>
                  <a:cubicBezTo>
                    <a:pt x="748" y="4423"/>
                    <a:pt x="1138" y="2634"/>
                    <a:pt x="2537" y="1203"/>
                  </a:cubicBezTo>
                  <a:cubicBezTo>
                    <a:pt x="2927" y="781"/>
                    <a:pt x="3350" y="455"/>
                    <a:pt x="3740" y="195"/>
                  </a:cubicBezTo>
                  <a:cubicBezTo>
                    <a:pt x="3675" y="130"/>
                    <a:pt x="3610" y="65"/>
                    <a:pt x="3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10716925" y="2800550"/>
              <a:ext cx="159375" cy="174000"/>
            </a:xfrm>
            <a:custGeom>
              <a:avLst/>
              <a:gdLst/>
              <a:ahLst/>
              <a:cxnLst/>
              <a:rect l="l" t="t" r="r" b="b"/>
              <a:pathLst>
                <a:path w="6375" h="6960" extrusionOk="0">
                  <a:moveTo>
                    <a:pt x="944" y="0"/>
                  </a:moveTo>
                  <a:cubicBezTo>
                    <a:pt x="586" y="1269"/>
                    <a:pt x="1" y="4651"/>
                    <a:pt x="2993" y="6472"/>
                  </a:cubicBezTo>
                  <a:cubicBezTo>
                    <a:pt x="3578" y="6830"/>
                    <a:pt x="4033" y="6960"/>
                    <a:pt x="4391" y="6960"/>
                  </a:cubicBezTo>
                  <a:cubicBezTo>
                    <a:pt x="4911" y="6960"/>
                    <a:pt x="5237" y="6732"/>
                    <a:pt x="5464" y="6472"/>
                  </a:cubicBezTo>
                  <a:cubicBezTo>
                    <a:pt x="6375" y="5431"/>
                    <a:pt x="6245" y="2927"/>
                    <a:pt x="5497" y="1074"/>
                  </a:cubicBezTo>
                  <a:cubicBezTo>
                    <a:pt x="5399" y="1041"/>
                    <a:pt x="5269" y="976"/>
                    <a:pt x="5139" y="943"/>
                  </a:cubicBezTo>
                  <a:lnTo>
                    <a:pt x="5139" y="943"/>
                  </a:lnTo>
                  <a:cubicBezTo>
                    <a:pt x="5952" y="2765"/>
                    <a:pt x="6082" y="5334"/>
                    <a:pt x="5237" y="6309"/>
                  </a:cubicBezTo>
                  <a:cubicBezTo>
                    <a:pt x="5016" y="6562"/>
                    <a:pt x="4734" y="6692"/>
                    <a:pt x="4394" y="6692"/>
                  </a:cubicBezTo>
                  <a:cubicBezTo>
                    <a:pt x="4033" y="6692"/>
                    <a:pt x="3608" y="6545"/>
                    <a:pt x="3123" y="6244"/>
                  </a:cubicBezTo>
                  <a:cubicBezTo>
                    <a:pt x="1659" y="5334"/>
                    <a:pt x="912" y="3968"/>
                    <a:pt x="912" y="2114"/>
                  </a:cubicBezTo>
                  <a:cubicBezTo>
                    <a:pt x="912" y="1269"/>
                    <a:pt x="1074" y="488"/>
                    <a:pt x="1204" y="33"/>
                  </a:cubicBezTo>
                  <a:lnTo>
                    <a:pt x="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10068975" y="3055825"/>
              <a:ext cx="113050" cy="220350"/>
            </a:xfrm>
            <a:custGeom>
              <a:avLst/>
              <a:gdLst/>
              <a:ahLst/>
              <a:cxnLst/>
              <a:rect l="l" t="t" r="r" b="b"/>
              <a:pathLst>
                <a:path w="4522" h="8814" extrusionOk="0">
                  <a:moveTo>
                    <a:pt x="98" y="1"/>
                  </a:moveTo>
                  <a:cubicBezTo>
                    <a:pt x="66" y="66"/>
                    <a:pt x="33" y="163"/>
                    <a:pt x="1" y="228"/>
                  </a:cubicBezTo>
                  <a:cubicBezTo>
                    <a:pt x="781" y="683"/>
                    <a:pt x="1594" y="1269"/>
                    <a:pt x="2245" y="2049"/>
                  </a:cubicBezTo>
                  <a:cubicBezTo>
                    <a:pt x="3708" y="3740"/>
                    <a:pt x="4163" y="5952"/>
                    <a:pt x="3643" y="8618"/>
                  </a:cubicBezTo>
                  <a:cubicBezTo>
                    <a:pt x="3708" y="8683"/>
                    <a:pt x="3806" y="8748"/>
                    <a:pt x="3871" y="8813"/>
                  </a:cubicBezTo>
                  <a:cubicBezTo>
                    <a:pt x="4521" y="5822"/>
                    <a:pt x="3936" y="3383"/>
                    <a:pt x="2147" y="1529"/>
                  </a:cubicBezTo>
                  <a:cubicBezTo>
                    <a:pt x="1529" y="911"/>
                    <a:pt x="814" y="39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10526700" y="2879600"/>
              <a:ext cx="253675" cy="546975"/>
            </a:xfrm>
            <a:custGeom>
              <a:avLst/>
              <a:gdLst/>
              <a:ahLst/>
              <a:cxnLst/>
              <a:rect l="l" t="t" r="r" b="b"/>
              <a:pathLst>
                <a:path w="10147" h="21879" extrusionOk="0">
                  <a:moveTo>
                    <a:pt x="2222" y="0"/>
                  </a:moveTo>
                  <a:cubicBezTo>
                    <a:pt x="2132" y="0"/>
                    <a:pt x="1971" y="286"/>
                    <a:pt x="1789" y="676"/>
                  </a:cubicBezTo>
                  <a:cubicBezTo>
                    <a:pt x="1431" y="1391"/>
                    <a:pt x="1009" y="2432"/>
                    <a:pt x="1009" y="2432"/>
                  </a:cubicBezTo>
                  <a:lnTo>
                    <a:pt x="0" y="2432"/>
                  </a:lnTo>
                  <a:cubicBezTo>
                    <a:pt x="423" y="2497"/>
                    <a:pt x="3252" y="4383"/>
                    <a:pt x="3252" y="4383"/>
                  </a:cubicBezTo>
                  <a:lnTo>
                    <a:pt x="5789" y="21878"/>
                  </a:lnTo>
                  <a:lnTo>
                    <a:pt x="5854" y="21878"/>
                  </a:lnTo>
                  <a:cubicBezTo>
                    <a:pt x="6017" y="21846"/>
                    <a:pt x="6179" y="21813"/>
                    <a:pt x="6342" y="21781"/>
                  </a:cubicBezTo>
                  <a:cubicBezTo>
                    <a:pt x="6472" y="21781"/>
                    <a:pt x="6634" y="21748"/>
                    <a:pt x="6797" y="21716"/>
                  </a:cubicBezTo>
                  <a:lnTo>
                    <a:pt x="6830" y="21716"/>
                  </a:lnTo>
                  <a:cubicBezTo>
                    <a:pt x="6960" y="21683"/>
                    <a:pt x="7122" y="21651"/>
                    <a:pt x="7252" y="21618"/>
                  </a:cubicBezTo>
                  <a:cubicBezTo>
                    <a:pt x="7545" y="21553"/>
                    <a:pt x="7870" y="21488"/>
                    <a:pt x="8163" y="21391"/>
                  </a:cubicBezTo>
                  <a:cubicBezTo>
                    <a:pt x="8325" y="21358"/>
                    <a:pt x="8456" y="21326"/>
                    <a:pt x="8586" y="21293"/>
                  </a:cubicBezTo>
                  <a:cubicBezTo>
                    <a:pt x="8618" y="21293"/>
                    <a:pt x="8618" y="21293"/>
                    <a:pt x="8618" y="21261"/>
                  </a:cubicBezTo>
                  <a:cubicBezTo>
                    <a:pt x="8748" y="21228"/>
                    <a:pt x="8846" y="21196"/>
                    <a:pt x="8976" y="21163"/>
                  </a:cubicBezTo>
                  <a:cubicBezTo>
                    <a:pt x="9138" y="21131"/>
                    <a:pt x="9334" y="21065"/>
                    <a:pt x="9496" y="21000"/>
                  </a:cubicBezTo>
                  <a:cubicBezTo>
                    <a:pt x="9626" y="20968"/>
                    <a:pt x="9724" y="20935"/>
                    <a:pt x="9821" y="20903"/>
                  </a:cubicBezTo>
                  <a:cubicBezTo>
                    <a:pt x="9951" y="20870"/>
                    <a:pt x="10049" y="20838"/>
                    <a:pt x="10147" y="20805"/>
                  </a:cubicBezTo>
                  <a:lnTo>
                    <a:pt x="4326" y="4123"/>
                  </a:lnTo>
                  <a:lnTo>
                    <a:pt x="5106" y="2042"/>
                  </a:lnTo>
                  <a:lnTo>
                    <a:pt x="5529" y="1229"/>
                  </a:lnTo>
                  <a:cubicBezTo>
                    <a:pt x="5529" y="1229"/>
                    <a:pt x="2374" y="546"/>
                    <a:pt x="2277" y="58"/>
                  </a:cubicBezTo>
                  <a:cubicBezTo>
                    <a:pt x="2264" y="19"/>
                    <a:pt x="2245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10375475" y="2719250"/>
              <a:ext cx="317900" cy="270750"/>
            </a:xfrm>
            <a:custGeom>
              <a:avLst/>
              <a:gdLst/>
              <a:ahLst/>
              <a:cxnLst/>
              <a:rect l="l" t="t" r="r" b="b"/>
              <a:pathLst>
                <a:path w="12716" h="10830" extrusionOk="0">
                  <a:moveTo>
                    <a:pt x="976" y="0"/>
                  </a:moveTo>
                  <a:lnTo>
                    <a:pt x="1" y="4326"/>
                  </a:lnTo>
                  <a:cubicBezTo>
                    <a:pt x="1984" y="7805"/>
                    <a:pt x="7155" y="10829"/>
                    <a:pt x="7155" y="10829"/>
                  </a:cubicBezTo>
                  <a:lnTo>
                    <a:pt x="8749" y="7187"/>
                  </a:lnTo>
                  <a:lnTo>
                    <a:pt x="11545" y="9334"/>
                  </a:lnTo>
                  <a:cubicBezTo>
                    <a:pt x="12716" y="6114"/>
                    <a:pt x="12423" y="2862"/>
                    <a:pt x="12423" y="2862"/>
                  </a:cubicBezTo>
                  <a:lnTo>
                    <a:pt x="10082" y="261"/>
                  </a:lnTo>
                  <a:cubicBezTo>
                    <a:pt x="9594" y="4358"/>
                    <a:pt x="8521" y="6407"/>
                    <a:pt x="8521" y="6407"/>
                  </a:cubicBezTo>
                  <a:cubicBezTo>
                    <a:pt x="4163" y="4488"/>
                    <a:pt x="976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10628325" y="2480725"/>
              <a:ext cx="62625" cy="24725"/>
            </a:xfrm>
            <a:custGeom>
              <a:avLst/>
              <a:gdLst/>
              <a:ahLst/>
              <a:cxnLst/>
              <a:rect l="l" t="t" r="r" b="b"/>
              <a:pathLst>
                <a:path w="2505" h="989" extrusionOk="0">
                  <a:moveTo>
                    <a:pt x="208" y="0"/>
                  </a:moveTo>
                  <a:cubicBezTo>
                    <a:pt x="160" y="0"/>
                    <a:pt x="109" y="17"/>
                    <a:pt x="65" y="46"/>
                  </a:cubicBezTo>
                  <a:cubicBezTo>
                    <a:pt x="33" y="78"/>
                    <a:pt x="0" y="143"/>
                    <a:pt x="0" y="176"/>
                  </a:cubicBezTo>
                  <a:cubicBezTo>
                    <a:pt x="0" y="241"/>
                    <a:pt x="0" y="273"/>
                    <a:pt x="33" y="338"/>
                  </a:cubicBezTo>
                  <a:cubicBezTo>
                    <a:pt x="33" y="338"/>
                    <a:pt x="553" y="989"/>
                    <a:pt x="1366" y="989"/>
                  </a:cubicBezTo>
                  <a:cubicBezTo>
                    <a:pt x="1659" y="989"/>
                    <a:pt x="2017" y="891"/>
                    <a:pt x="2374" y="631"/>
                  </a:cubicBezTo>
                  <a:lnTo>
                    <a:pt x="2407" y="599"/>
                  </a:lnTo>
                  <a:cubicBezTo>
                    <a:pt x="2472" y="566"/>
                    <a:pt x="2504" y="501"/>
                    <a:pt x="2504" y="468"/>
                  </a:cubicBezTo>
                  <a:cubicBezTo>
                    <a:pt x="2504" y="403"/>
                    <a:pt x="2504" y="371"/>
                    <a:pt x="2472" y="306"/>
                  </a:cubicBezTo>
                  <a:cubicBezTo>
                    <a:pt x="2432" y="266"/>
                    <a:pt x="2367" y="238"/>
                    <a:pt x="2300" y="238"/>
                  </a:cubicBezTo>
                  <a:cubicBezTo>
                    <a:pt x="2258" y="238"/>
                    <a:pt x="2216" y="249"/>
                    <a:pt x="2179" y="273"/>
                  </a:cubicBezTo>
                  <a:cubicBezTo>
                    <a:pt x="2179" y="273"/>
                    <a:pt x="2179" y="273"/>
                    <a:pt x="2147" y="306"/>
                  </a:cubicBezTo>
                  <a:cubicBezTo>
                    <a:pt x="1862" y="517"/>
                    <a:pt x="1598" y="594"/>
                    <a:pt x="1365" y="594"/>
                  </a:cubicBezTo>
                  <a:cubicBezTo>
                    <a:pt x="773" y="594"/>
                    <a:pt x="381" y="102"/>
                    <a:pt x="358" y="78"/>
                  </a:cubicBezTo>
                  <a:cubicBezTo>
                    <a:pt x="322" y="25"/>
                    <a:pt x="267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27"/>
          <p:cNvGrpSpPr/>
          <p:nvPr/>
        </p:nvGrpSpPr>
        <p:grpSpPr>
          <a:xfrm>
            <a:off x="2897552" y="2516451"/>
            <a:ext cx="411495" cy="355352"/>
            <a:chOff x="10482050" y="2157275"/>
            <a:chExt cx="404100" cy="349000"/>
          </a:xfrm>
        </p:grpSpPr>
        <p:sp>
          <p:nvSpPr>
            <p:cNvPr id="1226" name="Google Shape;1226;p27"/>
            <p:cNvSpPr/>
            <p:nvPr/>
          </p:nvSpPr>
          <p:spPr>
            <a:xfrm>
              <a:off x="10532475" y="2333900"/>
              <a:ext cx="300000" cy="46350"/>
            </a:xfrm>
            <a:custGeom>
              <a:avLst/>
              <a:gdLst/>
              <a:ahLst/>
              <a:cxnLst/>
              <a:rect l="l" t="t" r="r" b="b"/>
              <a:pathLst>
                <a:path w="12000" h="1854" extrusionOk="0">
                  <a:moveTo>
                    <a:pt x="0" y="0"/>
                  </a:moveTo>
                  <a:lnTo>
                    <a:pt x="0" y="1854"/>
                  </a:lnTo>
                  <a:lnTo>
                    <a:pt x="12000" y="1854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rgbClr val="F69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10565800" y="2394875"/>
              <a:ext cx="95950" cy="105700"/>
            </a:xfrm>
            <a:custGeom>
              <a:avLst/>
              <a:gdLst/>
              <a:ahLst/>
              <a:cxnLst/>
              <a:rect l="l" t="t" r="r" b="b"/>
              <a:pathLst>
                <a:path w="3838" h="4228" extrusionOk="0">
                  <a:moveTo>
                    <a:pt x="0" y="0"/>
                  </a:moveTo>
                  <a:lnTo>
                    <a:pt x="0" y="4228"/>
                  </a:lnTo>
                  <a:lnTo>
                    <a:pt x="3838" y="422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10703200" y="2394875"/>
              <a:ext cx="95950" cy="105700"/>
            </a:xfrm>
            <a:custGeom>
              <a:avLst/>
              <a:gdLst/>
              <a:ahLst/>
              <a:cxnLst/>
              <a:rect l="l" t="t" r="r" b="b"/>
              <a:pathLst>
                <a:path w="3838" h="4228" extrusionOk="0">
                  <a:moveTo>
                    <a:pt x="0" y="0"/>
                  </a:moveTo>
                  <a:lnTo>
                    <a:pt x="0" y="4228"/>
                  </a:lnTo>
                  <a:lnTo>
                    <a:pt x="3838" y="4228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10486125" y="2271100"/>
              <a:ext cx="61800" cy="86400"/>
            </a:xfrm>
            <a:custGeom>
              <a:avLst/>
              <a:gdLst/>
              <a:ahLst/>
              <a:cxnLst/>
              <a:rect l="l" t="t" r="r" b="b"/>
              <a:pathLst>
                <a:path w="2472" h="3456" extrusionOk="0">
                  <a:moveTo>
                    <a:pt x="835" y="1"/>
                  </a:moveTo>
                  <a:cubicBezTo>
                    <a:pt x="752" y="1"/>
                    <a:pt x="667" y="14"/>
                    <a:pt x="586" y="41"/>
                  </a:cubicBezTo>
                  <a:cubicBezTo>
                    <a:pt x="196" y="171"/>
                    <a:pt x="0" y="626"/>
                    <a:pt x="131" y="1016"/>
                  </a:cubicBezTo>
                  <a:lnTo>
                    <a:pt x="1041" y="3455"/>
                  </a:lnTo>
                  <a:lnTo>
                    <a:pt x="2472" y="2935"/>
                  </a:lnTo>
                  <a:lnTo>
                    <a:pt x="1561" y="496"/>
                  </a:lnTo>
                  <a:cubicBezTo>
                    <a:pt x="1458" y="187"/>
                    <a:pt x="1152" y="1"/>
                    <a:pt x="835" y="1"/>
                  </a:cubicBezTo>
                  <a:close/>
                </a:path>
              </a:pathLst>
            </a:custGeom>
            <a:solidFill>
              <a:srgbClr val="FDB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10491000" y="2271100"/>
              <a:ext cx="56925" cy="82325"/>
            </a:xfrm>
            <a:custGeom>
              <a:avLst/>
              <a:gdLst/>
              <a:ahLst/>
              <a:cxnLst/>
              <a:rect l="l" t="t" r="r" b="b"/>
              <a:pathLst>
                <a:path w="2277" h="3293" extrusionOk="0">
                  <a:moveTo>
                    <a:pt x="640" y="1"/>
                  </a:moveTo>
                  <a:cubicBezTo>
                    <a:pt x="557" y="1"/>
                    <a:pt x="472" y="14"/>
                    <a:pt x="391" y="41"/>
                  </a:cubicBezTo>
                  <a:cubicBezTo>
                    <a:pt x="228" y="106"/>
                    <a:pt x="66" y="236"/>
                    <a:pt x="1" y="398"/>
                  </a:cubicBezTo>
                  <a:cubicBezTo>
                    <a:pt x="196" y="463"/>
                    <a:pt x="358" y="626"/>
                    <a:pt x="423" y="854"/>
                  </a:cubicBezTo>
                  <a:lnTo>
                    <a:pt x="1301" y="3293"/>
                  </a:lnTo>
                  <a:lnTo>
                    <a:pt x="2277" y="2935"/>
                  </a:lnTo>
                  <a:lnTo>
                    <a:pt x="1366" y="496"/>
                  </a:lnTo>
                  <a:cubicBezTo>
                    <a:pt x="1263" y="187"/>
                    <a:pt x="957" y="1"/>
                    <a:pt x="640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10817000" y="2271100"/>
              <a:ext cx="61825" cy="86400"/>
            </a:xfrm>
            <a:custGeom>
              <a:avLst/>
              <a:gdLst/>
              <a:ahLst/>
              <a:cxnLst/>
              <a:rect l="l" t="t" r="r" b="b"/>
              <a:pathLst>
                <a:path w="2473" h="3456" extrusionOk="0">
                  <a:moveTo>
                    <a:pt x="1638" y="1"/>
                  </a:moveTo>
                  <a:cubicBezTo>
                    <a:pt x="1321" y="1"/>
                    <a:pt x="1014" y="187"/>
                    <a:pt x="911" y="496"/>
                  </a:cubicBezTo>
                  <a:lnTo>
                    <a:pt x="1" y="2935"/>
                  </a:lnTo>
                  <a:lnTo>
                    <a:pt x="1432" y="3455"/>
                  </a:lnTo>
                  <a:lnTo>
                    <a:pt x="2342" y="1016"/>
                  </a:lnTo>
                  <a:cubicBezTo>
                    <a:pt x="2472" y="626"/>
                    <a:pt x="2277" y="171"/>
                    <a:pt x="1887" y="41"/>
                  </a:cubicBezTo>
                  <a:cubicBezTo>
                    <a:pt x="1806" y="14"/>
                    <a:pt x="1721" y="1"/>
                    <a:pt x="1638" y="1"/>
                  </a:cubicBezTo>
                  <a:close/>
                </a:path>
              </a:pathLst>
            </a:custGeom>
            <a:solidFill>
              <a:srgbClr val="FDB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10834900" y="2270950"/>
              <a:ext cx="43925" cy="86550"/>
            </a:xfrm>
            <a:custGeom>
              <a:avLst/>
              <a:gdLst/>
              <a:ahLst/>
              <a:cxnLst/>
              <a:rect l="l" t="t" r="r" b="b"/>
              <a:pathLst>
                <a:path w="1757" h="3462" extrusionOk="0">
                  <a:moveTo>
                    <a:pt x="881" y="1"/>
                  </a:moveTo>
                  <a:cubicBezTo>
                    <a:pt x="844" y="1"/>
                    <a:pt x="809" y="5"/>
                    <a:pt x="781" y="14"/>
                  </a:cubicBezTo>
                  <a:cubicBezTo>
                    <a:pt x="943" y="209"/>
                    <a:pt x="1008" y="502"/>
                    <a:pt x="911" y="762"/>
                  </a:cubicBezTo>
                  <a:lnTo>
                    <a:pt x="0" y="3201"/>
                  </a:lnTo>
                  <a:lnTo>
                    <a:pt x="716" y="3461"/>
                  </a:lnTo>
                  <a:lnTo>
                    <a:pt x="1626" y="1022"/>
                  </a:lnTo>
                  <a:cubicBezTo>
                    <a:pt x="1756" y="632"/>
                    <a:pt x="1561" y="209"/>
                    <a:pt x="1171" y="47"/>
                  </a:cubicBezTo>
                  <a:cubicBezTo>
                    <a:pt x="1079" y="24"/>
                    <a:pt x="971" y="1"/>
                    <a:pt x="88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10498325" y="2163375"/>
              <a:ext cx="368300" cy="316075"/>
            </a:xfrm>
            <a:custGeom>
              <a:avLst/>
              <a:gdLst/>
              <a:ahLst/>
              <a:cxnLst/>
              <a:rect l="l" t="t" r="r" b="b"/>
              <a:pathLst>
                <a:path w="14732" h="12643" extrusionOk="0">
                  <a:moveTo>
                    <a:pt x="4476" y="0"/>
                  </a:moveTo>
                  <a:cubicBezTo>
                    <a:pt x="3431" y="0"/>
                    <a:pt x="2390" y="399"/>
                    <a:pt x="1594" y="1195"/>
                  </a:cubicBezTo>
                  <a:cubicBezTo>
                    <a:pt x="0" y="2789"/>
                    <a:pt x="0" y="5358"/>
                    <a:pt x="1594" y="6984"/>
                  </a:cubicBezTo>
                  <a:lnTo>
                    <a:pt x="7155" y="12545"/>
                  </a:lnTo>
                  <a:cubicBezTo>
                    <a:pt x="7220" y="12610"/>
                    <a:pt x="7293" y="12642"/>
                    <a:pt x="7366" y="12642"/>
                  </a:cubicBezTo>
                  <a:cubicBezTo>
                    <a:pt x="7439" y="12642"/>
                    <a:pt x="7512" y="12610"/>
                    <a:pt x="7577" y="12545"/>
                  </a:cubicBezTo>
                  <a:lnTo>
                    <a:pt x="13138" y="6984"/>
                  </a:lnTo>
                  <a:cubicBezTo>
                    <a:pt x="14732" y="5358"/>
                    <a:pt x="14732" y="2789"/>
                    <a:pt x="13138" y="1195"/>
                  </a:cubicBezTo>
                  <a:cubicBezTo>
                    <a:pt x="12341" y="399"/>
                    <a:pt x="11301" y="0"/>
                    <a:pt x="10260" y="0"/>
                  </a:cubicBezTo>
                  <a:cubicBezTo>
                    <a:pt x="9220" y="0"/>
                    <a:pt x="8179" y="399"/>
                    <a:pt x="7382" y="1195"/>
                  </a:cubicBezTo>
                  <a:cubicBezTo>
                    <a:pt x="6569" y="399"/>
                    <a:pt x="5520" y="0"/>
                    <a:pt x="4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10660100" y="2163975"/>
              <a:ext cx="207350" cy="315475"/>
            </a:xfrm>
            <a:custGeom>
              <a:avLst/>
              <a:gdLst/>
              <a:ahLst/>
              <a:cxnLst/>
              <a:rect l="l" t="t" r="r" b="b"/>
              <a:pathLst>
                <a:path w="8294" h="12619" extrusionOk="0">
                  <a:moveTo>
                    <a:pt x="4391" y="1"/>
                  </a:moveTo>
                  <a:lnTo>
                    <a:pt x="4391" y="1"/>
                  </a:lnTo>
                  <a:cubicBezTo>
                    <a:pt x="4716" y="196"/>
                    <a:pt x="5041" y="423"/>
                    <a:pt x="5334" y="716"/>
                  </a:cubicBezTo>
                  <a:cubicBezTo>
                    <a:pt x="6927" y="2309"/>
                    <a:pt x="6927" y="4911"/>
                    <a:pt x="5334" y="6505"/>
                  </a:cubicBezTo>
                  <a:lnTo>
                    <a:pt x="1" y="11838"/>
                  </a:lnTo>
                  <a:lnTo>
                    <a:pt x="684" y="12521"/>
                  </a:lnTo>
                  <a:cubicBezTo>
                    <a:pt x="749" y="12586"/>
                    <a:pt x="822" y="12618"/>
                    <a:pt x="895" y="12618"/>
                  </a:cubicBezTo>
                  <a:cubicBezTo>
                    <a:pt x="968" y="12618"/>
                    <a:pt x="1041" y="12586"/>
                    <a:pt x="1106" y="12521"/>
                  </a:cubicBezTo>
                  <a:lnTo>
                    <a:pt x="6667" y="6960"/>
                  </a:lnTo>
                  <a:cubicBezTo>
                    <a:pt x="8293" y="5334"/>
                    <a:pt x="8261" y="2765"/>
                    <a:pt x="6667" y="1171"/>
                  </a:cubicBezTo>
                  <a:cubicBezTo>
                    <a:pt x="6017" y="521"/>
                    <a:pt x="5236" y="131"/>
                    <a:pt x="4391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10496700" y="2300175"/>
              <a:ext cx="121975" cy="161875"/>
            </a:xfrm>
            <a:custGeom>
              <a:avLst/>
              <a:gdLst/>
              <a:ahLst/>
              <a:cxnLst/>
              <a:rect l="l" t="t" r="r" b="b"/>
              <a:pathLst>
                <a:path w="4879" h="6475" extrusionOk="0">
                  <a:moveTo>
                    <a:pt x="862" y="0"/>
                  </a:moveTo>
                  <a:cubicBezTo>
                    <a:pt x="771" y="0"/>
                    <a:pt x="677" y="16"/>
                    <a:pt x="586" y="48"/>
                  </a:cubicBezTo>
                  <a:cubicBezTo>
                    <a:pt x="228" y="178"/>
                    <a:pt x="0" y="569"/>
                    <a:pt x="65" y="959"/>
                  </a:cubicBezTo>
                  <a:lnTo>
                    <a:pt x="521" y="3170"/>
                  </a:lnTo>
                  <a:lnTo>
                    <a:pt x="716" y="4211"/>
                  </a:lnTo>
                  <a:cubicBezTo>
                    <a:pt x="973" y="5557"/>
                    <a:pt x="2164" y="6474"/>
                    <a:pt x="3466" y="6474"/>
                  </a:cubicBezTo>
                  <a:cubicBezTo>
                    <a:pt x="3643" y="6474"/>
                    <a:pt x="3821" y="6457"/>
                    <a:pt x="4000" y="6422"/>
                  </a:cubicBezTo>
                  <a:lnTo>
                    <a:pt x="4878" y="6260"/>
                  </a:lnTo>
                  <a:lnTo>
                    <a:pt x="4651" y="5154"/>
                  </a:lnTo>
                  <a:cubicBezTo>
                    <a:pt x="4423" y="3951"/>
                    <a:pt x="3447" y="3008"/>
                    <a:pt x="2212" y="2845"/>
                  </a:cubicBezTo>
                  <a:lnTo>
                    <a:pt x="2049" y="2813"/>
                  </a:lnTo>
                  <a:lnTo>
                    <a:pt x="1626" y="634"/>
                  </a:lnTo>
                  <a:cubicBezTo>
                    <a:pt x="1548" y="244"/>
                    <a:pt x="1222" y="0"/>
                    <a:pt x="862" y="0"/>
                  </a:cubicBezTo>
                  <a:close/>
                </a:path>
              </a:pathLst>
            </a:custGeom>
            <a:solidFill>
              <a:srgbClr val="FFD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10501575" y="2300175"/>
              <a:ext cx="117100" cy="160575"/>
            </a:xfrm>
            <a:custGeom>
              <a:avLst/>
              <a:gdLst/>
              <a:ahLst/>
              <a:cxnLst/>
              <a:rect l="l" t="t" r="r" b="b"/>
              <a:pathLst>
                <a:path w="4684" h="6423" extrusionOk="0">
                  <a:moveTo>
                    <a:pt x="667" y="0"/>
                  </a:moveTo>
                  <a:cubicBezTo>
                    <a:pt x="576" y="0"/>
                    <a:pt x="482" y="16"/>
                    <a:pt x="391" y="48"/>
                  </a:cubicBezTo>
                  <a:cubicBezTo>
                    <a:pt x="228" y="81"/>
                    <a:pt x="98" y="211"/>
                    <a:pt x="0" y="341"/>
                  </a:cubicBezTo>
                  <a:cubicBezTo>
                    <a:pt x="326" y="374"/>
                    <a:pt x="618" y="601"/>
                    <a:pt x="683" y="959"/>
                  </a:cubicBezTo>
                  <a:lnTo>
                    <a:pt x="1073" y="2975"/>
                  </a:lnTo>
                  <a:cubicBezTo>
                    <a:pt x="1106" y="3073"/>
                    <a:pt x="1171" y="3170"/>
                    <a:pt x="1269" y="3170"/>
                  </a:cubicBezTo>
                  <a:cubicBezTo>
                    <a:pt x="2504" y="3365"/>
                    <a:pt x="3480" y="4276"/>
                    <a:pt x="3740" y="5512"/>
                  </a:cubicBezTo>
                  <a:lnTo>
                    <a:pt x="3903" y="6422"/>
                  </a:lnTo>
                  <a:lnTo>
                    <a:pt x="4683" y="6260"/>
                  </a:lnTo>
                  <a:lnTo>
                    <a:pt x="4456" y="5154"/>
                  </a:lnTo>
                  <a:cubicBezTo>
                    <a:pt x="4228" y="3951"/>
                    <a:pt x="3252" y="3008"/>
                    <a:pt x="2017" y="2845"/>
                  </a:cubicBezTo>
                  <a:lnTo>
                    <a:pt x="1854" y="2813"/>
                  </a:lnTo>
                  <a:lnTo>
                    <a:pt x="1431" y="634"/>
                  </a:lnTo>
                  <a:cubicBezTo>
                    <a:pt x="1353" y="244"/>
                    <a:pt x="1027" y="0"/>
                    <a:pt x="667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10746275" y="2300175"/>
              <a:ext cx="121975" cy="161875"/>
            </a:xfrm>
            <a:custGeom>
              <a:avLst/>
              <a:gdLst/>
              <a:ahLst/>
              <a:cxnLst/>
              <a:rect l="l" t="t" r="r" b="b"/>
              <a:pathLst>
                <a:path w="4879" h="6475" extrusionOk="0">
                  <a:moveTo>
                    <a:pt x="4017" y="0"/>
                  </a:moveTo>
                  <a:cubicBezTo>
                    <a:pt x="3657" y="0"/>
                    <a:pt x="3331" y="244"/>
                    <a:pt x="3253" y="634"/>
                  </a:cubicBezTo>
                  <a:lnTo>
                    <a:pt x="2830" y="2813"/>
                  </a:lnTo>
                  <a:lnTo>
                    <a:pt x="2667" y="2845"/>
                  </a:lnTo>
                  <a:cubicBezTo>
                    <a:pt x="1432" y="3008"/>
                    <a:pt x="456" y="3951"/>
                    <a:pt x="228" y="5154"/>
                  </a:cubicBezTo>
                  <a:lnTo>
                    <a:pt x="1" y="6260"/>
                  </a:lnTo>
                  <a:lnTo>
                    <a:pt x="879" y="6422"/>
                  </a:lnTo>
                  <a:cubicBezTo>
                    <a:pt x="1057" y="6457"/>
                    <a:pt x="1236" y="6474"/>
                    <a:pt x="1413" y="6474"/>
                  </a:cubicBezTo>
                  <a:cubicBezTo>
                    <a:pt x="2715" y="6474"/>
                    <a:pt x="3906" y="5557"/>
                    <a:pt x="4163" y="4211"/>
                  </a:cubicBezTo>
                  <a:lnTo>
                    <a:pt x="4358" y="3170"/>
                  </a:lnTo>
                  <a:lnTo>
                    <a:pt x="4814" y="959"/>
                  </a:lnTo>
                  <a:cubicBezTo>
                    <a:pt x="4879" y="569"/>
                    <a:pt x="4651" y="178"/>
                    <a:pt x="4293" y="48"/>
                  </a:cubicBezTo>
                  <a:cubicBezTo>
                    <a:pt x="4201" y="16"/>
                    <a:pt x="4108" y="0"/>
                    <a:pt x="4017" y="0"/>
                  </a:cubicBezTo>
                  <a:close/>
                </a:path>
              </a:pathLst>
            </a:custGeom>
            <a:solidFill>
              <a:srgbClr val="FFDF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10760925" y="2300150"/>
              <a:ext cx="107325" cy="161900"/>
            </a:xfrm>
            <a:custGeom>
              <a:avLst/>
              <a:gdLst/>
              <a:ahLst/>
              <a:cxnLst/>
              <a:rect l="l" t="t" r="r" b="b"/>
              <a:pathLst>
                <a:path w="4293" h="6476" extrusionOk="0">
                  <a:moveTo>
                    <a:pt x="3419" y="1"/>
                  </a:moveTo>
                  <a:cubicBezTo>
                    <a:pt x="3325" y="1"/>
                    <a:pt x="3236" y="17"/>
                    <a:pt x="3154" y="49"/>
                  </a:cubicBezTo>
                  <a:cubicBezTo>
                    <a:pt x="3382" y="245"/>
                    <a:pt x="3512" y="537"/>
                    <a:pt x="3447" y="830"/>
                  </a:cubicBezTo>
                  <a:lnTo>
                    <a:pt x="3024" y="3074"/>
                  </a:lnTo>
                  <a:lnTo>
                    <a:pt x="2829" y="4082"/>
                  </a:lnTo>
                  <a:cubicBezTo>
                    <a:pt x="2542" y="5425"/>
                    <a:pt x="1373" y="6359"/>
                    <a:pt x="67" y="6359"/>
                  </a:cubicBezTo>
                  <a:cubicBezTo>
                    <a:pt x="45" y="6359"/>
                    <a:pt x="22" y="6359"/>
                    <a:pt x="0" y="6358"/>
                  </a:cubicBezTo>
                  <a:lnTo>
                    <a:pt x="0" y="6358"/>
                  </a:lnTo>
                  <a:lnTo>
                    <a:pt x="293" y="6423"/>
                  </a:lnTo>
                  <a:cubicBezTo>
                    <a:pt x="475" y="6458"/>
                    <a:pt x="657" y="6475"/>
                    <a:pt x="836" y="6475"/>
                  </a:cubicBezTo>
                  <a:cubicBezTo>
                    <a:pt x="2154" y="6475"/>
                    <a:pt x="3320" y="5558"/>
                    <a:pt x="3577" y="4212"/>
                  </a:cubicBezTo>
                  <a:lnTo>
                    <a:pt x="3772" y="3171"/>
                  </a:lnTo>
                  <a:lnTo>
                    <a:pt x="4228" y="960"/>
                  </a:lnTo>
                  <a:cubicBezTo>
                    <a:pt x="4293" y="570"/>
                    <a:pt x="4098" y="179"/>
                    <a:pt x="3707" y="49"/>
                  </a:cubicBezTo>
                  <a:cubicBezTo>
                    <a:pt x="3610" y="17"/>
                    <a:pt x="3512" y="1"/>
                    <a:pt x="3419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10482050" y="2158950"/>
              <a:ext cx="404100" cy="347325"/>
            </a:xfrm>
            <a:custGeom>
              <a:avLst/>
              <a:gdLst/>
              <a:ahLst/>
              <a:cxnLst/>
              <a:rect l="l" t="t" r="r" b="b"/>
              <a:pathLst>
                <a:path w="16164" h="13893" extrusionOk="0">
                  <a:moveTo>
                    <a:pt x="814" y="4754"/>
                  </a:moveTo>
                  <a:cubicBezTo>
                    <a:pt x="846" y="5014"/>
                    <a:pt x="911" y="5275"/>
                    <a:pt x="976" y="5502"/>
                  </a:cubicBezTo>
                  <a:cubicBezTo>
                    <a:pt x="846" y="5567"/>
                    <a:pt x="749" y="5665"/>
                    <a:pt x="651" y="5795"/>
                  </a:cubicBezTo>
                  <a:lnTo>
                    <a:pt x="521" y="5437"/>
                  </a:lnTo>
                  <a:cubicBezTo>
                    <a:pt x="456" y="5307"/>
                    <a:pt x="489" y="5145"/>
                    <a:pt x="521" y="5014"/>
                  </a:cubicBezTo>
                  <a:cubicBezTo>
                    <a:pt x="586" y="4884"/>
                    <a:pt x="684" y="4787"/>
                    <a:pt x="814" y="4754"/>
                  </a:cubicBezTo>
                  <a:close/>
                  <a:moveTo>
                    <a:pt x="15188" y="4754"/>
                  </a:moveTo>
                  <a:cubicBezTo>
                    <a:pt x="15480" y="4852"/>
                    <a:pt x="15610" y="5145"/>
                    <a:pt x="15513" y="5437"/>
                  </a:cubicBezTo>
                  <a:lnTo>
                    <a:pt x="15383" y="5795"/>
                  </a:lnTo>
                  <a:cubicBezTo>
                    <a:pt x="15285" y="5665"/>
                    <a:pt x="15188" y="5567"/>
                    <a:pt x="15057" y="5502"/>
                  </a:cubicBezTo>
                  <a:cubicBezTo>
                    <a:pt x="15122" y="5275"/>
                    <a:pt x="15155" y="5014"/>
                    <a:pt x="15188" y="4754"/>
                  </a:cubicBezTo>
                  <a:close/>
                  <a:moveTo>
                    <a:pt x="2798" y="8039"/>
                  </a:moveTo>
                  <a:lnTo>
                    <a:pt x="3058" y="8299"/>
                  </a:lnTo>
                  <a:cubicBezTo>
                    <a:pt x="2993" y="8299"/>
                    <a:pt x="2895" y="8266"/>
                    <a:pt x="2830" y="8266"/>
                  </a:cubicBezTo>
                  <a:lnTo>
                    <a:pt x="2798" y="8039"/>
                  </a:lnTo>
                  <a:close/>
                  <a:moveTo>
                    <a:pt x="13269" y="8039"/>
                  </a:moveTo>
                  <a:lnTo>
                    <a:pt x="13204" y="8266"/>
                  </a:lnTo>
                  <a:cubicBezTo>
                    <a:pt x="13139" y="8266"/>
                    <a:pt x="13041" y="8299"/>
                    <a:pt x="12976" y="8299"/>
                  </a:cubicBezTo>
                  <a:lnTo>
                    <a:pt x="13269" y="8039"/>
                  </a:lnTo>
                  <a:close/>
                  <a:moveTo>
                    <a:pt x="4443" y="0"/>
                  </a:moveTo>
                  <a:cubicBezTo>
                    <a:pt x="4426" y="0"/>
                    <a:pt x="4408" y="2"/>
                    <a:pt x="4391" y="6"/>
                  </a:cubicBezTo>
                  <a:cubicBezTo>
                    <a:pt x="3513" y="137"/>
                    <a:pt x="2700" y="559"/>
                    <a:pt x="2082" y="1177"/>
                  </a:cubicBezTo>
                  <a:cubicBezTo>
                    <a:pt x="1497" y="1763"/>
                    <a:pt x="1074" y="2510"/>
                    <a:pt x="911" y="3291"/>
                  </a:cubicBezTo>
                  <a:cubicBezTo>
                    <a:pt x="846" y="3616"/>
                    <a:pt x="814" y="3941"/>
                    <a:pt x="814" y="4267"/>
                  </a:cubicBezTo>
                  <a:cubicBezTo>
                    <a:pt x="749" y="4267"/>
                    <a:pt x="716" y="4299"/>
                    <a:pt x="684" y="4299"/>
                  </a:cubicBezTo>
                  <a:cubicBezTo>
                    <a:pt x="424" y="4397"/>
                    <a:pt x="228" y="4559"/>
                    <a:pt x="131" y="4819"/>
                  </a:cubicBezTo>
                  <a:cubicBezTo>
                    <a:pt x="1" y="5047"/>
                    <a:pt x="1" y="5340"/>
                    <a:pt x="98" y="5567"/>
                  </a:cubicBezTo>
                  <a:lnTo>
                    <a:pt x="391" y="6478"/>
                  </a:lnTo>
                  <a:lnTo>
                    <a:pt x="424" y="6478"/>
                  </a:lnTo>
                  <a:cubicBezTo>
                    <a:pt x="424" y="6543"/>
                    <a:pt x="424" y="6575"/>
                    <a:pt x="424" y="6640"/>
                  </a:cubicBezTo>
                  <a:lnTo>
                    <a:pt x="1074" y="9892"/>
                  </a:lnTo>
                  <a:cubicBezTo>
                    <a:pt x="1204" y="10673"/>
                    <a:pt x="1692" y="11388"/>
                    <a:pt x="2342" y="11844"/>
                  </a:cubicBezTo>
                  <a:cubicBezTo>
                    <a:pt x="2602" y="12006"/>
                    <a:pt x="2863" y="12104"/>
                    <a:pt x="3123" y="12201"/>
                  </a:cubicBezTo>
                  <a:lnTo>
                    <a:pt x="3123" y="13665"/>
                  </a:lnTo>
                  <a:cubicBezTo>
                    <a:pt x="3123" y="13795"/>
                    <a:pt x="3220" y="13892"/>
                    <a:pt x="3350" y="13892"/>
                  </a:cubicBezTo>
                  <a:cubicBezTo>
                    <a:pt x="3480" y="13892"/>
                    <a:pt x="3578" y="13795"/>
                    <a:pt x="3578" y="13665"/>
                  </a:cubicBezTo>
                  <a:lnTo>
                    <a:pt x="3578" y="12331"/>
                  </a:lnTo>
                  <a:cubicBezTo>
                    <a:pt x="3741" y="12364"/>
                    <a:pt x="3903" y="12364"/>
                    <a:pt x="4066" y="12364"/>
                  </a:cubicBezTo>
                  <a:cubicBezTo>
                    <a:pt x="4261" y="12364"/>
                    <a:pt x="4456" y="12331"/>
                    <a:pt x="4651" y="12299"/>
                  </a:cubicBezTo>
                  <a:lnTo>
                    <a:pt x="5497" y="12136"/>
                  </a:lnTo>
                  <a:cubicBezTo>
                    <a:pt x="5627" y="12104"/>
                    <a:pt x="5724" y="11974"/>
                    <a:pt x="5692" y="11844"/>
                  </a:cubicBezTo>
                  <a:cubicBezTo>
                    <a:pt x="5664" y="11759"/>
                    <a:pt x="5562" y="11675"/>
                    <a:pt x="5451" y="11675"/>
                  </a:cubicBezTo>
                  <a:cubicBezTo>
                    <a:pt x="5434" y="11675"/>
                    <a:pt x="5417" y="11677"/>
                    <a:pt x="5399" y="11681"/>
                  </a:cubicBezTo>
                  <a:lnTo>
                    <a:pt x="4554" y="11844"/>
                  </a:lnTo>
                  <a:cubicBezTo>
                    <a:pt x="4383" y="11876"/>
                    <a:pt x="4212" y="11892"/>
                    <a:pt x="4043" y="11892"/>
                  </a:cubicBezTo>
                  <a:cubicBezTo>
                    <a:pt x="3535" y="11892"/>
                    <a:pt x="3041" y="11746"/>
                    <a:pt x="2602" y="11453"/>
                  </a:cubicBezTo>
                  <a:cubicBezTo>
                    <a:pt x="2050" y="11063"/>
                    <a:pt x="1659" y="10478"/>
                    <a:pt x="1529" y="9795"/>
                  </a:cubicBezTo>
                  <a:lnTo>
                    <a:pt x="879" y="6543"/>
                  </a:lnTo>
                  <a:cubicBezTo>
                    <a:pt x="846" y="6283"/>
                    <a:pt x="976" y="5990"/>
                    <a:pt x="1237" y="5925"/>
                  </a:cubicBezTo>
                  <a:cubicBezTo>
                    <a:pt x="1310" y="5896"/>
                    <a:pt x="1383" y="5880"/>
                    <a:pt x="1453" y="5880"/>
                  </a:cubicBezTo>
                  <a:cubicBezTo>
                    <a:pt x="1539" y="5880"/>
                    <a:pt x="1620" y="5904"/>
                    <a:pt x="1692" y="5958"/>
                  </a:cubicBezTo>
                  <a:cubicBezTo>
                    <a:pt x="1854" y="6023"/>
                    <a:pt x="1952" y="6153"/>
                    <a:pt x="1985" y="6315"/>
                  </a:cubicBezTo>
                  <a:lnTo>
                    <a:pt x="2407" y="8494"/>
                  </a:lnTo>
                  <a:cubicBezTo>
                    <a:pt x="2407" y="8592"/>
                    <a:pt x="2505" y="8689"/>
                    <a:pt x="2602" y="8689"/>
                  </a:cubicBezTo>
                  <a:lnTo>
                    <a:pt x="2765" y="8722"/>
                  </a:lnTo>
                  <a:cubicBezTo>
                    <a:pt x="3871" y="8884"/>
                    <a:pt x="4781" y="9730"/>
                    <a:pt x="5009" y="10868"/>
                  </a:cubicBezTo>
                  <a:cubicBezTo>
                    <a:pt x="5036" y="10976"/>
                    <a:pt x="5107" y="11039"/>
                    <a:pt x="5205" y="11039"/>
                  </a:cubicBezTo>
                  <a:cubicBezTo>
                    <a:pt x="5225" y="11039"/>
                    <a:pt x="5247" y="11036"/>
                    <a:pt x="5269" y="11031"/>
                  </a:cubicBezTo>
                  <a:cubicBezTo>
                    <a:pt x="5399" y="11031"/>
                    <a:pt x="5497" y="10901"/>
                    <a:pt x="5464" y="10770"/>
                  </a:cubicBezTo>
                  <a:cubicBezTo>
                    <a:pt x="5464" y="10738"/>
                    <a:pt x="5464" y="10705"/>
                    <a:pt x="5464" y="10705"/>
                  </a:cubicBezTo>
                  <a:lnTo>
                    <a:pt x="6928" y="12169"/>
                  </a:lnTo>
                  <a:lnTo>
                    <a:pt x="6928" y="13665"/>
                  </a:lnTo>
                  <a:cubicBezTo>
                    <a:pt x="6928" y="13795"/>
                    <a:pt x="7058" y="13892"/>
                    <a:pt x="7188" y="13892"/>
                  </a:cubicBezTo>
                  <a:cubicBezTo>
                    <a:pt x="7318" y="13892"/>
                    <a:pt x="7415" y="13795"/>
                    <a:pt x="7415" y="13665"/>
                  </a:cubicBezTo>
                  <a:lnTo>
                    <a:pt x="7415" y="12657"/>
                  </a:lnTo>
                  <a:lnTo>
                    <a:pt x="7643" y="12884"/>
                  </a:lnTo>
                  <a:cubicBezTo>
                    <a:pt x="7741" y="12982"/>
                    <a:pt x="7871" y="13047"/>
                    <a:pt x="8033" y="13047"/>
                  </a:cubicBezTo>
                  <a:cubicBezTo>
                    <a:pt x="8163" y="13047"/>
                    <a:pt x="8293" y="12982"/>
                    <a:pt x="8391" y="12884"/>
                  </a:cubicBezTo>
                  <a:lnTo>
                    <a:pt x="8619" y="12657"/>
                  </a:lnTo>
                  <a:lnTo>
                    <a:pt x="8619" y="13665"/>
                  </a:lnTo>
                  <a:cubicBezTo>
                    <a:pt x="8619" y="13795"/>
                    <a:pt x="8749" y="13892"/>
                    <a:pt x="8879" y="13892"/>
                  </a:cubicBezTo>
                  <a:cubicBezTo>
                    <a:pt x="9009" y="13892"/>
                    <a:pt x="9106" y="13795"/>
                    <a:pt x="9106" y="13665"/>
                  </a:cubicBezTo>
                  <a:lnTo>
                    <a:pt x="9106" y="12169"/>
                  </a:lnTo>
                  <a:lnTo>
                    <a:pt x="10602" y="10705"/>
                  </a:lnTo>
                  <a:lnTo>
                    <a:pt x="10602" y="10705"/>
                  </a:lnTo>
                  <a:cubicBezTo>
                    <a:pt x="10602" y="10706"/>
                    <a:pt x="10570" y="10738"/>
                    <a:pt x="10570" y="10770"/>
                  </a:cubicBezTo>
                  <a:cubicBezTo>
                    <a:pt x="10570" y="10901"/>
                    <a:pt x="10635" y="11031"/>
                    <a:pt x="10765" y="11031"/>
                  </a:cubicBezTo>
                  <a:lnTo>
                    <a:pt x="10797" y="11031"/>
                  </a:lnTo>
                  <a:cubicBezTo>
                    <a:pt x="10927" y="11031"/>
                    <a:pt x="11025" y="10966"/>
                    <a:pt x="11058" y="10868"/>
                  </a:cubicBezTo>
                  <a:cubicBezTo>
                    <a:pt x="11253" y="9730"/>
                    <a:pt x="12163" y="8884"/>
                    <a:pt x="13301" y="8722"/>
                  </a:cubicBezTo>
                  <a:lnTo>
                    <a:pt x="13464" y="8689"/>
                  </a:lnTo>
                  <a:cubicBezTo>
                    <a:pt x="13562" y="8689"/>
                    <a:pt x="13627" y="8592"/>
                    <a:pt x="13659" y="8494"/>
                  </a:cubicBezTo>
                  <a:lnTo>
                    <a:pt x="14082" y="6315"/>
                  </a:lnTo>
                  <a:cubicBezTo>
                    <a:pt x="14114" y="6153"/>
                    <a:pt x="14212" y="6023"/>
                    <a:pt x="14342" y="5958"/>
                  </a:cubicBezTo>
                  <a:cubicBezTo>
                    <a:pt x="14424" y="5896"/>
                    <a:pt x="14533" y="5873"/>
                    <a:pt x="14635" y="5873"/>
                  </a:cubicBezTo>
                  <a:cubicBezTo>
                    <a:pt x="14693" y="5873"/>
                    <a:pt x="14750" y="5881"/>
                    <a:pt x="14797" y="5893"/>
                  </a:cubicBezTo>
                  <a:cubicBezTo>
                    <a:pt x="15057" y="5990"/>
                    <a:pt x="15220" y="6283"/>
                    <a:pt x="15155" y="6543"/>
                  </a:cubicBezTo>
                  <a:lnTo>
                    <a:pt x="14895" y="7909"/>
                  </a:lnTo>
                  <a:cubicBezTo>
                    <a:pt x="14862" y="8039"/>
                    <a:pt x="14960" y="8169"/>
                    <a:pt x="15090" y="8169"/>
                  </a:cubicBezTo>
                  <a:cubicBezTo>
                    <a:pt x="15112" y="8174"/>
                    <a:pt x="15135" y="8177"/>
                    <a:pt x="15156" y="8177"/>
                  </a:cubicBezTo>
                  <a:cubicBezTo>
                    <a:pt x="15261" y="8177"/>
                    <a:pt x="15350" y="8114"/>
                    <a:pt x="15350" y="8006"/>
                  </a:cubicBezTo>
                  <a:lnTo>
                    <a:pt x="15610" y="6640"/>
                  </a:lnTo>
                  <a:cubicBezTo>
                    <a:pt x="15643" y="6575"/>
                    <a:pt x="15643" y="6543"/>
                    <a:pt x="15643" y="6478"/>
                  </a:cubicBezTo>
                  <a:cubicBezTo>
                    <a:pt x="15643" y="6478"/>
                    <a:pt x="15643" y="6445"/>
                    <a:pt x="15643" y="6445"/>
                  </a:cubicBezTo>
                  <a:lnTo>
                    <a:pt x="15968" y="5567"/>
                  </a:lnTo>
                  <a:cubicBezTo>
                    <a:pt x="16163" y="5080"/>
                    <a:pt x="15903" y="4494"/>
                    <a:pt x="15383" y="4299"/>
                  </a:cubicBezTo>
                  <a:cubicBezTo>
                    <a:pt x="15350" y="4299"/>
                    <a:pt x="15285" y="4267"/>
                    <a:pt x="15253" y="4267"/>
                  </a:cubicBezTo>
                  <a:cubicBezTo>
                    <a:pt x="15253" y="3389"/>
                    <a:pt x="14992" y="2510"/>
                    <a:pt x="14472" y="1795"/>
                  </a:cubicBezTo>
                  <a:cubicBezTo>
                    <a:pt x="14430" y="1732"/>
                    <a:pt x="14361" y="1696"/>
                    <a:pt x="14282" y="1696"/>
                  </a:cubicBezTo>
                  <a:cubicBezTo>
                    <a:pt x="14239" y="1696"/>
                    <a:pt x="14193" y="1707"/>
                    <a:pt x="14147" y="1730"/>
                  </a:cubicBezTo>
                  <a:cubicBezTo>
                    <a:pt x="14049" y="1795"/>
                    <a:pt x="14017" y="1958"/>
                    <a:pt x="14114" y="2055"/>
                  </a:cubicBezTo>
                  <a:cubicBezTo>
                    <a:pt x="14765" y="3031"/>
                    <a:pt x="14960" y="4267"/>
                    <a:pt x="14602" y="5405"/>
                  </a:cubicBezTo>
                  <a:cubicBezTo>
                    <a:pt x="14440" y="5405"/>
                    <a:pt x="14277" y="5470"/>
                    <a:pt x="14114" y="5535"/>
                  </a:cubicBezTo>
                  <a:cubicBezTo>
                    <a:pt x="13854" y="5697"/>
                    <a:pt x="13692" y="5958"/>
                    <a:pt x="13627" y="6250"/>
                  </a:cubicBezTo>
                  <a:lnTo>
                    <a:pt x="13431" y="7193"/>
                  </a:lnTo>
                  <a:lnTo>
                    <a:pt x="8066" y="12559"/>
                  </a:lnTo>
                  <a:cubicBezTo>
                    <a:pt x="8033" y="12592"/>
                    <a:pt x="8033" y="12592"/>
                    <a:pt x="8033" y="12592"/>
                  </a:cubicBezTo>
                  <a:cubicBezTo>
                    <a:pt x="8001" y="12592"/>
                    <a:pt x="8001" y="12559"/>
                    <a:pt x="8001" y="12559"/>
                  </a:cubicBezTo>
                  <a:lnTo>
                    <a:pt x="2635" y="7193"/>
                  </a:lnTo>
                  <a:lnTo>
                    <a:pt x="2440" y="6250"/>
                  </a:lnTo>
                  <a:cubicBezTo>
                    <a:pt x="2375" y="5958"/>
                    <a:pt x="2212" y="5697"/>
                    <a:pt x="1952" y="5535"/>
                  </a:cubicBezTo>
                  <a:cubicBezTo>
                    <a:pt x="1789" y="5470"/>
                    <a:pt x="1627" y="5405"/>
                    <a:pt x="1464" y="5405"/>
                  </a:cubicBezTo>
                  <a:cubicBezTo>
                    <a:pt x="1009" y="4039"/>
                    <a:pt x="1367" y="2543"/>
                    <a:pt x="2407" y="1535"/>
                  </a:cubicBezTo>
                  <a:cubicBezTo>
                    <a:pt x="2960" y="950"/>
                    <a:pt x="3676" y="592"/>
                    <a:pt x="4489" y="462"/>
                  </a:cubicBezTo>
                  <a:cubicBezTo>
                    <a:pt x="4619" y="429"/>
                    <a:pt x="4684" y="299"/>
                    <a:pt x="4684" y="169"/>
                  </a:cubicBezTo>
                  <a:cubicBezTo>
                    <a:pt x="4656" y="85"/>
                    <a:pt x="4554" y="0"/>
                    <a:pt x="4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10614575" y="2157275"/>
              <a:ext cx="212225" cy="41675"/>
            </a:xfrm>
            <a:custGeom>
              <a:avLst/>
              <a:gdLst/>
              <a:ahLst/>
              <a:cxnLst/>
              <a:rect l="l" t="t" r="r" b="b"/>
              <a:pathLst>
                <a:path w="8489" h="1667" extrusionOk="0">
                  <a:moveTo>
                    <a:pt x="5681" y="1"/>
                  </a:moveTo>
                  <a:cubicBezTo>
                    <a:pt x="5598" y="1"/>
                    <a:pt x="5515" y="3"/>
                    <a:pt x="5431" y="8"/>
                  </a:cubicBezTo>
                  <a:cubicBezTo>
                    <a:pt x="4423" y="41"/>
                    <a:pt x="3448" y="431"/>
                    <a:pt x="2732" y="1114"/>
                  </a:cubicBezTo>
                  <a:cubicBezTo>
                    <a:pt x="2049" y="496"/>
                    <a:pt x="1171" y="106"/>
                    <a:pt x="293" y="8"/>
                  </a:cubicBezTo>
                  <a:cubicBezTo>
                    <a:pt x="163" y="8"/>
                    <a:pt x="33" y="106"/>
                    <a:pt x="33" y="236"/>
                  </a:cubicBezTo>
                  <a:cubicBezTo>
                    <a:pt x="1" y="366"/>
                    <a:pt x="98" y="464"/>
                    <a:pt x="228" y="496"/>
                  </a:cubicBezTo>
                  <a:cubicBezTo>
                    <a:pt x="1106" y="594"/>
                    <a:pt x="1919" y="984"/>
                    <a:pt x="2570" y="1602"/>
                  </a:cubicBezTo>
                  <a:cubicBezTo>
                    <a:pt x="2602" y="1634"/>
                    <a:pt x="2667" y="1667"/>
                    <a:pt x="2732" y="1667"/>
                  </a:cubicBezTo>
                  <a:cubicBezTo>
                    <a:pt x="2797" y="1667"/>
                    <a:pt x="2830" y="1634"/>
                    <a:pt x="2895" y="1602"/>
                  </a:cubicBezTo>
                  <a:cubicBezTo>
                    <a:pt x="3640" y="839"/>
                    <a:pt x="4626" y="455"/>
                    <a:pt x="5616" y="455"/>
                  </a:cubicBezTo>
                  <a:cubicBezTo>
                    <a:pt x="6482" y="455"/>
                    <a:pt x="7352" y="750"/>
                    <a:pt x="8065" y="1342"/>
                  </a:cubicBezTo>
                  <a:cubicBezTo>
                    <a:pt x="8106" y="1383"/>
                    <a:pt x="8159" y="1401"/>
                    <a:pt x="8210" y="1401"/>
                  </a:cubicBezTo>
                  <a:cubicBezTo>
                    <a:pt x="8282" y="1401"/>
                    <a:pt x="8353" y="1366"/>
                    <a:pt x="8391" y="1309"/>
                  </a:cubicBezTo>
                  <a:cubicBezTo>
                    <a:pt x="8488" y="1212"/>
                    <a:pt x="8456" y="1082"/>
                    <a:pt x="8358" y="984"/>
                  </a:cubicBezTo>
                  <a:cubicBezTo>
                    <a:pt x="7608" y="354"/>
                    <a:pt x="6665" y="1"/>
                    <a:pt x="5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10740600" y="2379250"/>
              <a:ext cx="120325" cy="127025"/>
            </a:xfrm>
            <a:custGeom>
              <a:avLst/>
              <a:gdLst/>
              <a:ahLst/>
              <a:cxnLst/>
              <a:rect l="l" t="t" r="r" b="b"/>
              <a:pathLst>
                <a:path w="4813" h="5081" extrusionOk="0">
                  <a:moveTo>
                    <a:pt x="4567" y="1"/>
                  </a:moveTo>
                  <a:cubicBezTo>
                    <a:pt x="4455" y="1"/>
                    <a:pt x="4353" y="89"/>
                    <a:pt x="4325" y="202"/>
                  </a:cubicBezTo>
                  <a:lnTo>
                    <a:pt x="4163" y="983"/>
                  </a:lnTo>
                  <a:cubicBezTo>
                    <a:pt x="4033" y="1666"/>
                    <a:pt x="3642" y="2251"/>
                    <a:pt x="3089" y="2641"/>
                  </a:cubicBezTo>
                  <a:cubicBezTo>
                    <a:pt x="2650" y="2934"/>
                    <a:pt x="2157" y="3080"/>
                    <a:pt x="1649" y="3080"/>
                  </a:cubicBezTo>
                  <a:cubicBezTo>
                    <a:pt x="1480" y="3080"/>
                    <a:pt x="1309" y="3064"/>
                    <a:pt x="1138" y="3032"/>
                  </a:cubicBezTo>
                  <a:lnTo>
                    <a:pt x="293" y="2869"/>
                  </a:lnTo>
                  <a:cubicBezTo>
                    <a:pt x="276" y="2865"/>
                    <a:pt x="259" y="2863"/>
                    <a:pt x="242" y="2863"/>
                  </a:cubicBezTo>
                  <a:cubicBezTo>
                    <a:pt x="130" y="2863"/>
                    <a:pt x="28" y="2951"/>
                    <a:pt x="0" y="3064"/>
                  </a:cubicBezTo>
                  <a:cubicBezTo>
                    <a:pt x="0" y="3194"/>
                    <a:pt x="65" y="3292"/>
                    <a:pt x="195" y="3324"/>
                  </a:cubicBezTo>
                  <a:lnTo>
                    <a:pt x="1073" y="3487"/>
                  </a:lnTo>
                  <a:cubicBezTo>
                    <a:pt x="1268" y="3519"/>
                    <a:pt x="1463" y="3552"/>
                    <a:pt x="1659" y="3552"/>
                  </a:cubicBezTo>
                  <a:cubicBezTo>
                    <a:pt x="1821" y="3552"/>
                    <a:pt x="1951" y="3552"/>
                    <a:pt x="2114" y="3519"/>
                  </a:cubicBezTo>
                  <a:lnTo>
                    <a:pt x="2114" y="4853"/>
                  </a:lnTo>
                  <a:cubicBezTo>
                    <a:pt x="2114" y="4983"/>
                    <a:pt x="2211" y="5080"/>
                    <a:pt x="2342" y="5080"/>
                  </a:cubicBezTo>
                  <a:cubicBezTo>
                    <a:pt x="2472" y="5080"/>
                    <a:pt x="2602" y="4983"/>
                    <a:pt x="2602" y="4853"/>
                  </a:cubicBezTo>
                  <a:lnTo>
                    <a:pt x="2602" y="3389"/>
                  </a:lnTo>
                  <a:cubicBezTo>
                    <a:pt x="2862" y="3324"/>
                    <a:pt x="3122" y="3194"/>
                    <a:pt x="3350" y="3032"/>
                  </a:cubicBezTo>
                  <a:cubicBezTo>
                    <a:pt x="4033" y="2576"/>
                    <a:pt x="4488" y="1893"/>
                    <a:pt x="4650" y="1080"/>
                  </a:cubicBezTo>
                  <a:lnTo>
                    <a:pt x="4780" y="300"/>
                  </a:lnTo>
                  <a:cubicBezTo>
                    <a:pt x="4813" y="170"/>
                    <a:pt x="4715" y="40"/>
                    <a:pt x="4618" y="7"/>
                  </a:cubicBezTo>
                  <a:cubicBezTo>
                    <a:pt x="4601" y="3"/>
                    <a:pt x="4584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7"/>
          <p:cNvGrpSpPr/>
          <p:nvPr/>
        </p:nvGrpSpPr>
        <p:grpSpPr>
          <a:xfrm>
            <a:off x="5377755" y="799197"/>
            <a:ext cx="411490" cy="344496"/>
            <a:chOff x="9546300" y="2801350"/>
            <a:chExt cx="397575" cy="331725"/>
          </a:xfrm>
        </p:grpSpPr>
        <p:sp>
          <p:nvSpPr>
            <p:cNvPr id="1243" name="Google Shape;1243;p27"/>
            <p:cNvSpPr/>
            <p:nvPr/>
          </p:nvSpPr>
          <p:spPr>
            <a:xfrm>
              <a:off x="9552800" y="2868850"/>
              <a:ext cx="384575" cy="196750"/>
            </a:xfrm>
            <a:custGeom>
              <a:avLst/>
              <a:gdLst/>
              <a:ahLst/>
              <a:cxnLst/>
              <a:rect l="l" t="t" r="r" b="b"/>
              <a:pathLst>
                <a:path w="15383" h="7870" extrusionOk="0">
                  <a:moveTo>
                    <a:pt x="7676" y="0"/>
                  </a:moveTo>
                  <a:cubicBezTo>
                    <a:pt x="4814" y="0"/>
                    <a:pt x="2180" y="1301"/>
                    <a:pt x="261" y="3415"/>
                  </a:cubicBezTo>
                  <a:cubicBezTo>
                    <a:pt x="1" y="3707"/>
                    <a:pt x="1" y="4163"/>
                    <a:pt x="261" y="4455"/>
                  </a:cubicBezTo>
                  <a:cubicBezTo>
                    <a:pt x="2180" y="6569"/>
                    <a:pt x="4814" y="7870"/>
                    <a:pt x="7676" y="7870"/>
                  </a:cubicBezTo>
                  <a:cubicBezTo>
                    <a:pt x="10570" y="7870"/>
                    <a:pt x="13171" y="6569"/>
                    <a:pt x="15123" y="4455"/>
                  </a:cubicBezTo>
                  <a:cubicBezTo>
                    <a:pt x="15383" y="4163"/>
                    <a:pt x="15383" y="3707"/>
                    <a:pt x="15123" y="3415"/>
                  </a:cubicBezTo>
                  <a:cubicBezTo>
                    <a:pt x="13171" y="1301"/>
                    <a:pt x="10570" y="0"/>
                    <a:pt x="76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9658500" y="2868025"/>
              <a:ext cx="172375" cy="173200"/>
            </a:xfrm>
            <a:custGeom>
              <a:avLst/>
              <a:gdLst/>
              <a:ahLst/>
              <a:cxnLst/>
              <a:rect l="l" t="t" r="r" b="b"/>
              <a:pathLst>
                <a:path w="6895" h="6928" extrusionOk="0">
                  <a:moveTo>
                    <a:pt x="3448" y="1"/>
                  </a:moveTo>
                  <a:cubicBezTo>
                    <a:pt x="1561" y="1"/>
                    <a:pt x="0" y="1561"/>
                    <a:pt x="0" y="3480"/>
                  </a:cubicBezTo>
                  <a:cubicBezTo>
                    <a:pt x="0" y="5366"/>
                    <a:pt x="1561" y="6927"/>
                    <a:pt x="3448" y="6927"/>
                  </a:cubicBezTo>
                  <a:cubicBezTo>
                    <a:pt x="5366" y="6927"/>
                    <a:pt x="6895" y="5366"/>
                    <a:pt x="6895" y="3480"/>
                  </a:cubicBezTo>
                  <a:cubicBezTo>
                    <a:pt x="6895" y="2537"/>
                    <a:pt x="6537" y="1659"/>
                    <a:pt x="5887" y="1041"/>
                  </a:cubicBezTo>
                  <a:cubicBezTo>
                    <a:pt x="5269" y="391"/>
                    <a:pt x="4391" y="1"/>
                    <a:pt x="3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9695900" y="2905425"/>
              <a:ext cx="98400" cy="98400"/>
            </a:xfrm>
            <a:custGeom>
              <a:avLst/>
              <a:gdLst/>
              <a:ahLst/>
              <a:cxnLst/>
              <a:rect l="l" t="t" r="r" b="b"/>
              <a:pathLst>
                <a:path w="3936" h="3936" extrusionOk="0">
                  <a:moveTo>
                    <a:pt x="1952" y="0"/>
                  </a:moveTo>
                  <a:cubicBezTo>
                    <a:pt x="878" y="0"/>
                    <a:pt x="0" y="878"/>
                    <a:pt x="0" y="1984"/>
                  </a:cubicBezTo>
                  <a:cubicBezTo>
                    <a:pt x="0" y="3057"/>
                    <a:pt x="878" y="3935"/>
                    <a:pt x="1952" y="3935"/>
                  </a:cubicBezTo>
                  <a:cubicBezTo>
                    <a:pt x="3057" y="3935"/>
                    <a:pt x="3935" y="3057"/>
                    <a:pt x="3935" y="1984"/>
                  </a:cubicBezTo>
                  <a:cubicBezTo>
                    <a:pt x="3935" y="878"/>
                    <a:pt x="3057" y="0"/>
                    <a:pt x="1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9695900" y="2911125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074" y="0"/>
                  </a:moveTo>
                  <a:cubicBezTo>
                    <a:pt x="423" y="325"/>
                    <a:pt x="0" y="976"/>
                    <a:pt x="0" y="1756"/>
                  </a:cubicBezTo>
                  <a:cubicBezTo>
                    <a:pt x="0" y="2829"/>
                    <a:pt x="878" y="3707"/>
                    <a:pt x="1952" y="3707"/>
                  </a:cubicBezTo>
                  <a:cubicBezTo>
                    <a:pt x="2732" y="3707"/>
                    <a:pt x="3382" y="3285"/>
                    <a:pt x="3708" y="2634"/>
                  </a:cubicBezTo>
                  <a:lnTo>
                    <a:pt x="3708" y="2634"/>
                  </a:lnTo>
                  <a:cubicBezTo>
                    <a:pt x="3447" y="2764"/>
                    <a:pt x="3155" y="2862"/>
                    <a:pt x="2830" y="2862"/>
                  </a:cubicBezTo>
                  <a:cubicBezTo>
                    <a:pt x="1724" y="2862"/>
                    <a:pt x="846" y="1984"/>
                    <a:pt x="846" y="878"/>
                  </a:cubicBezTo>
                  <a:cubicBezTo>
                    <a:pt x="846" y="553"/>
                    <a:pt x="943" y="260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9720275" y="2929825"/>
              <a:ext cx="49625" cy="49600"/>
            </a:xfrm>
            <a:custGeom>
              <a:avLst/>
              <a:gdLst/>
              <a:ahLst/>
              <a:cxnLst/>
              <a:rect l="l" t="t" r="r" b="b"/>
              <a:pathLst>
                <a:path w="1985" h="1984" extrusionOk="0">
                  <a:moveTo>
                    <a:pt x="977" y="0"/>
                  </a:moveTo>
                  <a:cubicBezTo>
                    <a:pt x="456" y="0"/>
                    <a:pt x="1" y="455"/>
                    <a:pt x="1" y="1008"/>
                  </a:cubicBezTo>
                  <a:cubicBezTo>
                    <a:pt x="1" y="1528"/>
                    <a:pt x="456" y="1984"/>
                    <a:pt x="977" y="1984"/>
                  </a:cubicBezTo>
                  <a:cubicBezTo>
                    <a:pt x="1529" y="1984"/>
                    <a:pt x="1985" y="1528"/>
                    <a:pt x="1985" y="1008"/>
                  </a:cubicBezTo>
                  <a:cubicBezTo>
                    <a:pt x="1985" y="455"/>
                    <a:pt x="1529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9738975" y="2948500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29" y="1"/>
                  </a:moveTo>
                  <a:cubicBezTo>
                    <a:pt x="98" y="1"/>
                    <a:pt x="1" y="99"/>
                    <a:pt x="1" y="261"/>
                  </a:cubicBezTo>
                  <a:cubicBezTo>
                    <a:pt x="1" y="391"/>
                    <a:pt x="98" y="489"/>
                    <a:pt x="229" y="489"/>
                  </a:cubicBezTo>
                  <a:cubicBezTo>
                    <a:pt x="391" y="489"/>
                    <a:pt x="489" y="391"/>
                    <a:pt x="489" y="261"/>
                  </a:cubicBezTo>
                  <a:cubicBezTo>
                    <a:pt x="489" y="99"/>
                    <a:pt x="391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9552800" y="2952575"/>
              <a:ext cx="384575" cy="113025"/>
            </a:xfrm>
            <a:custGeom>
              <a:avLst/>
              <a:gdLst/>
              <a:ahLst/>
              <a:cxnLst/>
              <a:rect l="l" t="t" r="r" b="b"/>
              <a:pathLst>
                <a:path w="15383" h="4521" extrusionOk="0">
                  <a:moveTo>
                    <a:pt x="326" y="1"/>
                  </a:moveTo>
                  <a:cubicBezTo>
                    <a:pt x="294" y="33"/>
                    <a:pt x="261" y="33"/>
                    <a:pt x="261" y="66"/>
                  </a:cubicBezTo>
                  <a:cubicBezTo>
                    <a:pt x="1" y="358"/>
                    <a:pt x="1" y="814"/>
                    <a:pt x="261" y="1106"/>
                  </a:cubicBezTo>
                  <a:cubicBezTo>
                    <a:pt x="2180" y="3220"/>
                    <a:pt x="4814" y="4521"/>
                    <a:pt x="7676" y="4521"/>
                  </a:cubicBezTo>
                  <a:cubicBezTo>
                    <a:pt x="10570" y="4521"/>
                    <a:pt x="13171" y="3220"/>
                    <a:pt x="15123" y="1106"/>
                  </a:cubicBezTo>
                  <a:cubicBezTo>
                    <a:pt x="15383" y="814"/>
                    <a:pt x="15383" y="358"/>
                    <a:pt x="15123" y="66"/>
                  </a:cubicBezTo>
                  <a:cubicBezTo>
                    <a:pt x="15090" y="33"/>
                    <a:pt x="15090" y="33"/>
                    <a:pt x="15057" y="1"/>
                  </a:cubicBezTo>
                  <a:lnTo>
                    <a:pt x="15025" y="33"/>
                  </a:lnTo>
                  <a:cubicBezTo>
                    <a:pt x="13074" y="2440"/>
                    <a:pt x="10472" y="3773"/>
                    <a:pt x="7676" y="3773"/>
                  </a:cubicBezTo>
                  <a:cubicBezTo>
                    <a:pt x="4911" y="3773"/>
                    <a:pt x="2277" y="2440"/>
                    <a:pt x="359" y="33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9658500" y="2887525"/>
              <a:ext cx="153675" cy="153700"/>
            </a:xfrm>
            <a:custGeom>
              <a:avLst/>
              <a:gdLst/>
              <a:ahLst/>
              <a:cxnLst/>
              <a:rect l="l" t="t" r="r" b="b"/>
              <a:pathLst>
                <a:path w="6147" h="6148" extrusionOk="0">
                  <a:moveTo>
                    <a:pt x="1269" y="1"/>
                  </a:moveTo>
                  <a:lnTo>
                    <a:pt x="1269" y="1"/>
                  </a:lnTo>
                  <a:cubicBezTo>
                    <a:pt x="521" y="651"/>
                    <a:pt x="0" y="1594"/>
                    <a:pt x="0" y="2700"/>
                  </a:cubicBezTo>
                  <a:cubicBezTo>
                    <a:pt x="0" y="4586"/>
                    <a:pt x="1561" y="6147"/>
                    <a:pt x="3448" y="6147"/>
                  </a:cubicBezTo>
                  <a:cubicBezTo>
                    <a:pt x="4553" y="6147"/>
                    <a:pt x="5496" y="5627"/>
                    <a:pt x="6147" y="4879"/>
                  </a:cubicBezTo>
                  <a:lnTo>
                    <a:pt x="6147" y="4879"/>
                  </a:lnTo>
                  <a:cubicBezTo>
                    <a:pt x="5529" y="5334"/>
                    <a:pt x="4781" y="5627"/>
                    <a:pt x="3968" y="5627"/>
                  </a:cubicBezTo>
                  <a:cubicBezTo>
                    <a:pt x="2049" y="5627"/>
                    <a:pt x="521" y="4098"/>
                    <a:pt x="521" y="2180"/>
                  </a:cubicBezTo>
                  <a:cubicBezTo>
                    <a:pt x="521" y="1367"/>
                    <a:pt x="813" y="619"/>
                    <a:pt x="1269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9714600" y="2924125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456"/>
                  </a:moveTo>
                  <a:cubicBezTo>
                    <a:pt x="1626" y="456"/>
                    <a:pt x="1984" y="813"/>
                    <a:pt x="1984" y="1236"/>
                  </a:cubicBezTo>
                  <a:cubicBezTo>
                    <a:pt x="1984" y="1626"/>
                    <a:pt x="1626" y="1984"/>
                    <a:pt x="1204" y="1984"/>
                  </a:cubicBezTo>
                  <a:cubicBezTo>
                    <a:pt x="813" y="1984"/>
                    <a:pt x="456" y="1626"/>
                    <a:pt x="456" y="1236"/>
                  </a:cubicBezTo>
                  <a:cubicBezTo>
                    <a:pt x="456" y="813"/>
                    <a:pt x="813" y="456"/>
                    <a:pt x="1204" y="456"/>
                  </a:cubicBezTo>
                  <a:close/>
                  <a:moveTo>
                    <a:pt x="1204" y="0"/>
                  </a:moveTo>
                  <a:cubicBezTo>
                    <a:pt x="553" y="0"/>
                    <a:pt x="0" y="553"/>
                    <a:pt x="0" y="1236"/>
                  </a:cubicBezTo>
                  <a:cubicBezTo>
                    <a:pt x="0" y="1887"/>
                    <a:pt x="553" y="2439"/>
                    <a:pt x="1204" y="2439"/>
                  </a:cubicBezTo>
                  <a:cubicBezTo>
                    <a:pt x="1886" y="2439"/>
                    <a:pt x="2439" y="1887"/>
                    <a:pt x="2439" y="1236"/>
                  </a:cubicBezTo>
                  <a:cubicBezTo>
                    <a:pt x="2439" y="553"/>
                    <a:pt x="1886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9546300" y="2862325"/>
              <a:ext cx="397575" cy="208975"/>
            </a:xfrm>
            <a:custGeom>
              <a:avLst/>
              <a:gdLst/>
              <a:ahLst/>
              <a:cxnLst/>
              <a:rect l="l" t="t" r="r" b="b"/>
              <a:pathLst>
                <a:path w="15903" h="8359" extrusionOk="0">
                  <a:moveTo>
                    <a:pt x="7936" y="489"/>
                  </a:moveTo>
                  <a:cubicBezTo>
                    <a:pt x="9724" y="489"/>
                    <a:pt x="11155" y="1920"/>
                    <a:pt x="11155" y="3708"/>
                  </a:cubicBezTo>
                  <a:cubicBezTo>
                    <a:pt x="11155" y="4489"/>
                    <a:pt x="10862" y="5237"/>
                    <a:pt x="10375" y="5789"/>
                  </a:cubicBezTo>
                  <a:lnTo>
                    <a:pt x="9659" y="5074"/>
                  </a:lnTo>
                  <a:cubicBezTo>
                    <a:pt x="10244" y="4359"/>
                    <a:pt x="10309" y="3383"/>
                    <a:pt x="9854" y="2570"/>
                  </a:cubicBezTo>
                  <a:cubicBezTo>
                    <a:pt x="9812" y="2507"/>
                    <a:pt x="9730" y="2471"/>
                    <a:pt x="9650" y="2471"/>
                  </a:cubicBezTo>
                  <a:cubicBezTo>
                    <a:pt x="9606" y="2471"/>
                    <a:pt x="9564" y="2482"/>
                    <a:pt x="9529" y="2505"/>
                  </a:cubicBezTo>
                  <a:cubicBezTo>
                    <a:pt x="9431" y="2570"/>
                    <a:pt x="9366" y="2700"/>
                    <a:pt x="9431" y="2830"/>
                  </a:cubicBezTo>
                  <a:cubicBezTo>
                    <a:pt x="9854" y="3513"/>
                    <a:pt x="9724" y="4359"/>
                    <a:pt x="9171" y="4944"/>
                  </a:cubicBezTo>
                  <a:cubicBezTo>
                    <a:pt x="8843" y="5273"/>
                    <a:pt x="8399" y="5440"/>
                    <a:pt x="7950" y="5440"/>
                  </a:cubicBezTo>
                  <a:cubicBezTo>
                    <a:pt x="7643" y="5440"/>
                    <a:pt x="7334" y="5362"/>
                    <a:pt x="7058" y="5204"/>
                  </a:cubicBezTo>
                  <a:cubicBezTo>
                    <a:pt x="7023" y="5181"/>
                    <a:pt x="6980" y="5170"/>
                    <a:pt x="6937" y="5170"/>
                  </a:cubicBezTo>
                  <a:cubicBezTo>
                    <a:pt x="6857" y="5170"/>
                    <a:pt x="6774" y="5206"/>
                    <a:pt x="6732" y="5269"/>
                  </a:cubicBezTo>
                  <a:cubicBezTo>
                    <a:pt x="6667" y="5399"/>
                    <a:pt x="6732" y="5529"/>
                    <a:pt x="6830" y="5594"/>
                  </a:cubicBezTo>
                  <a:cubicBezTo>
                    <a:pt x="7188" y="5789"/>
                    <a:pt x="7578" y="5887"/>
                    <a:pt x="7936" y="5887"/>
                  </a:cubicBezTo>
                  <a:cubicBezTo>
                    <a:pt x="8456" y="5887"/>
                    <a:pt x="8944" y="5724"/>
                    <a:pt x="9334" y="5399"/>
                  </a:cubicBezTo>
                  <a:lnTo>
                    <a:pt x="10049" y="6147"/>
                  </a:lnTo>
                  <a:cubicBezTo>
                    <a:pt x="9496" y="6635"/>
                    <a:pt x="8749" y="6928"/>
                    <a:pt x="7936" y="6928"/>
                  </a:cubicBezTo>
                  <a:cubicBezTo>
                    <a:pt x="6179" y="6928"/>
                    <a:pt x="4716" y="5464"/>
                    <a:pt x="4716" y="3708"/>
                  </a:cubicBezTo>
                  <a:cubicBezTo>
                    <a:pt x="4716" y="1920"/>
                    <a:pt x="6179" y="489"/>
                    <a:pt x="7936" y="489"/>
                  </a:cubicBezTo>
                  <a:close/>
                  <a:moveTo>
                    <a:pt x="5757" y="749"/>
                  </a:moveTo>
                  <a:cubicBezTo>
                    <a:pt x="4846" y="1399"/>
                    <a:pt x="4261" y="2472"/>
                    <a:pt x="4261" y="3676"/>
                  </a:cubicBezTo>
                  <a:cubicBezTo>
                    <a:pt x="4261" y="5724"/>
                    <a:pt x="5919" y="7383"/>
                    <a:pt x="7968" y="7383"/>
                  </a:cubicBezTo>
                  <a:cubicBezTo>
                    <a:pt x="9984" y="7383"/>
                    <a:pt x="11643" y="5724"/>
                    <a:pt x="11643" y="3676"/>
                  </a:cubicBezTo>
                  <a:cubicBezTo>
                    <a:pt x="11643" y="2472"/>
                    <a:pt x="11057" y="1399"/>
                    <a:pt x="10147" y="749"/>
                  </a:cubicBezTo>
                  <a:lnTo>
                    <a:pt x="10147" y="749"/>
                  </a:lnTo>
                  <a:cubicBezTo>
                    <a:pt x="12033" y="1204"/>
                    <a:pt x="13789" y="2245"/>
                    <a:pt x="15220" y="3806"/>
                  </a:cubicBezTo>
                  <a:cubicBezTo>
                    <a:pt x="15383" y="4033"/>
                    <a:pt x="15383" y="4359"/>
                    <a:pt x="15220" y="4554"/>
                  </a:cubicBezTo>
                  <a:cubicBezTo>
                    <a:pt x="13236" y="6700"/>
                    <a:pt x="10667" y="7903"/>
                    <a:pt x="7968" y="7903"/>
                  </a:cubicBezTo>
                  <a:cubicBezTo>
                    <a:pt x="5236" y="7903"/>
                    <a:pt x="2667" y="6700"/>
                    <a:pt x="684" y="4554"/>
                  </a:cubicBezTo>
                  <a:cubicBezTo>
                    <a:pt x="521" y="4359"/>
                    <a:pt x="521" y="4033"/>
                    <a:pt x="684" y="3806"/>
                  </a:cubicBezTo>
                  <a:cubicBezTo>
                    <a:pt x="2115" y="2245"/>
                    <a:pt x="3871" y="1204"/>
                    <a:pt x="5757" y="749"/>
                  </a:cubicBezTo>
                  <a:close/>
                  <a:moveTo>
                    <a:pt x="7936" y="1"/>
                  </a:moveTo>
                  <a:cubicBezTo>
                    <a:pt x="5106" y="1"/>
                    <a:pt x="2407" y="1269"/>
                    <a:pt x="358" y="3513"/>
                  </a:cubicBezTo>
                  <a:cubicBezTo>
                    <a:pt x="1" y="3903"/>
                    <a:pt x="1" y="4489"/>
                    <a:pt x="358" y="4846"/>
                  </a:cubicBezTo>
                  <a:cubicBezTo>
                    <a:pt x="2407" y="7123"/>
                    <a:pt x="5106" y="8358"/>
                    <a:pt x="7936" y="8358"/>
                  </a:cubicBezTo>
                  <a:cubicBezTo>
                    <a:pt x="10797" y="8358"/>
                    <a:pt x="13496" y="7123"/>
                    <a:pt x="15545" y="4846"/>
                  </a:cubicBezTo>
                  <a:cubicBezTo>
                    <a:pt x="15903" y="4489"/>
                    <a:pt x="15903" y="3903"/>
                    <a:pt x="15545" y="3513"/>
                  </a:cubicBezTo>
                  <a:cubicBezTo>
                    <a:pt x="13496" y="1269"/>
                    <a:pt x="10797" y="1"/>
                    <a:pt x="7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9684525" y="2899775"/>
              <a:ext cx="91875" cy="85350"/>
            </a:xfrm>
            <a:custGeom>
              <a:avLst/>
              <a:gdLst/>
              <a:ahLst/>
              <a:cxnLst/>
              <a:rect l="l" t="t" r="r" b="b"/>
              <a:pathLst>
                <a:path w="3675" h="3414" extrusionOk="0">
                  <a:moveTo>
                    <a:pt x="2427" y="1"/>
                  </a:moveTo>
                  <a:cubicBezTo>
                    <a:pt x="1852" y="1"/>
                    <a:pt x="1289" y="219"/>
                    <a:pt x="878" y="649"/>
                  </a:cubicBezTo>
                  <a:cubicBezTo>
                    <a:pt x="163" y="1332"/>
                    <a:pt x="0" y="2438"/>
                    <a:pt x="520" y="3316"/>
                  </a:cubicBezTo>
                  <a:cubicBezTo>
                    <a:pt x="585" y="3381"/>
                    <a:pt x="650" y="3413"/>
                    <a:pt x="716" y="3413"/>
                  </a:cubicBezTo>
                  <a:cubicBezTo>
                    <a:pt x="781" y="3413"/>
                    <a:pt x="813" y="3413"/>
                    <a:pt x="846" y="3381"/>
                  </a:cubicBezTo>
                  <a:cubicBezTo>
                    <a:pt x="943" y="3316"/>
                    <a:pt x="976" y="3186"/>
                    <a:pt x="911" y="3088"/>
                  </a:cubicBezTo>
                  <a:cubicBezTo>
                    <a:pt x="520" y="2405"/>
                    <a:pt x="618" y="1527"/>
                    <a:pt x="1203" y="974"/>
                  </a:cubicBezTo>
                  <a:cubicBezTo>
                    <a:pt x="1535" y="623"/>
                    <a:pt x="1984" y="448"/>
                    <a:pt x="2437" y="448"/>
                  </a:cubicBezTo>
                  <a:cubicBezTo>
                    <a:pt x="2740" y="448"/>
                    <a:pt x="3044" y="526"/>
                    <a:pt x="3317" y="682"/>
                  </a:cubicBezTo>
                  <a:cubicBezTo>
                    <a:pt x="3352" y="705"/>
                    <a:pt x="3390" y="716"/>
                    <a:pt x="3429" y="716"/>
                  </a:cubicBezTo>
                  <a:cubicBezTo>
                    <a:pt x="3499" y="716"/>
                    <a:pt x="3568" y="680"/>
                    <a:pt x="3610" y="617"/>
                  </a:cubicBezTo>
                  <a:cubicBezTo>
                    <a:pt x="3675" y="519"/>
                    <a:pt x="3642" y="357"/>
                    <a:pt x="3545" y="291"/>
                  </a:cubicBezTo>
                  <a:cubicBezTo>
                    <a:pt x="3194" y="97"/>
                    <a:pt x="2808" y="1"/>
                    <a:pt x="2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9738975" y="2801350"/>
              <a:ext cx="12225" cy="42300"/>
            </a:xfrm>
            <a:custGeom>
              <a:avLst/>
              <a:gdLst/>
              <a:ahLst/>
              <a:cxnLst/>
              <a:rect l="l" t="t" r="r" b="b"/>
              <a:pathLst>
                <a:path w="489" h="1692" extrusionOk="0">
                  <a:moveTo>
                    <a:pt x="229" y="1"/>
                  </a:moveTo>
                  <a:cubicBezTo>
                    <a:pt x="131" y="1"/>
                    <a:pt x="1" y="98"/>
                    <a:pt x="1" y="229"/>
                  </a:cubicBezTo>
                  <a:lnTo>
                    <a:pt x="1" y="1464"/>
                  </a:lnTo>
                  <a:cubicBezTo>
                    <a:pt x="1" y="1594"/>
                    <a:pt x="98" y="1692"/>
                    <a:pt x="229" y="1692"/>
                  </a:cubicBezTo>
                  <a:cubicBezTo>
                    <a:pt x="359" y="1692"/>
                    <a:pt x="489" y="1594"/>
                    <a:pt x="489" y="1464"/>
                  </a:cubicBezTo>
                  <a:lnTo>
                    <a:pt x="489" y="229"/>
                  </a:lnTo>
                  <a:cubicBezTo>
                    <a:pt x="489" y="98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9679625" y="2831950"/>
              <a:ext cx="19550" cy="23900"/>
            </a:xfrm>
            <a:custGeom>
              <a:avLst/>
              <a:gdLst/>
              <a:ahLst/>
              <a:cxnLst/>
              <a:rect l="l" t="t" r="r" b="b"/>
              <a:pathLst>
                <a:path w="782" h="956" extrusionOk="0">
                  <a:moveTo>
                    <a:pt x="260" y="0"/>
                  </a:moveTo>
                  <a:cubicBezTo>
                    <a:pt x="229" y="0"/>
                    <a:pt x="196" y="5"/>
                    <a:pt x="164" y="13"/>
                  </a:cubicBezTo>
                  <a:cubicBezTo>
                    <a:pt x="66" y="78"/>
                    <a:pt x="1" y="208"/>
                    <a:pt x="66" y="338"/>
                  </a:cubicBezTo>
                  <a:lnTo>
                    <a:pt x="326" y="826"/>
                  </a:lnTo>
                  <a:cubicBezTo>
                    <a:pt x="359" y="891"/>
                    <a:pt x="424" y="956"/>
                    <a:pt x="521" y="956"/>
                  </a:cubicBezTo>
                  <a:cubicBezTo>
                    <a:pt x="554" y="956"/>
                    <a:pt x="586" y="956"/>
                    <a:pt x="619" y="923"/>
                  </a:cubicBezTo>
                  <a:cubicBezTo>
                    <a:pt x="749" y="858"/>
                    <a:pt x="781" y="728"/>
                    <a:pt x="716" y="631"/>
                  </a:cubicBezTo>
                  <a:lnTo>
                    <a:pt x="489" y="110"/>
                  </a:lnTo>
                  <a:cubicBezTo>
                    <a:pt x="440" y="37"/>
                    <a:pt x="35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9791025" y="2831950"/>
              <a:ext cx="19525" cy="23900"/>
            </a:xfrm>
            <a:custGeom>
              <a:avLst/>
              <a:gdLst/>
              <a:ahLst/>
              <a:cxnLst/>
              <a:rect l="l" t="t" r="r" b="b"/>
              <a:pathLst>
                <a:path w="781" h="956" extrusionOk="0">
                  <a:moveTo>
                    <a:pt x="527" y="1"/>
                  </a:moveTo>
                  <a:cubicBezTo>
                    <a:pt x="430" y="1"/>
                    <a:pt x="343" y="43"/>
                    <a:pt x="293" y="143"/>
                  </a:cubicBezTo>
                  <a:lnTo>
                    <a:pt x="65" y="631"/>
                  </a:lnTo>
                  <a:cubicBezTo>
                    <a:pt x="0" y="728"/>
                    <a:pt x="33" y="858"/>
                    <a:pt x="163" y="923"/>
                  </a:cubicBezTo>
                  <a:cubicBezTo>
                    <a:pt x="195" y="956"/>
                    <a:pt x="228" y="956"/>
                    <a:pt x="260" y="956"/>
                  </a:cubicBezTo>
                  <a:cubicBezTo>
                    <a:pt x="325" y="956"/>
                    <a:pt x="423" y="923"/>
                    <a:pt x="455" y="826"/>
                  </a:cubicBezTo>
                  <a:lnTo>
                    <a:pt x="716" y="338"/>
                  </a:lnTo>
                  <a:cubicBezTo>
                    <a:pt x="781" y="208"/>
                    <a:pt x="716" y="78"/>
                    <a:pt x="618" y="13"/>
                  </a:cubicBezTo>
                  <a:cubicBezTo>
                    <a:pt x="587" y="5"/>
                    <a:pt x="557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9738975" y="3090775"/>
              <a:ext cx="12225" cy="42300"/>
            </a:xfrm>
            <a:custGeom>
              <a:avLst/>
              <a:gdLst/>
              <a:ahLst/>
              <a:cxnLst/>
              <a:rect l="l" t="t" r="r" b="b"/>
              <a:pathLst>
                <a:path w="489" h="1692" extrusionOk="0">
                  <a:moveTo>
                    <a:pt x="229" y="1"/>
                  </a:moveTo>
                  <a:cubicBezTo>
                    <a:pt x="131" y="1"/>
                    <a:pt x="1" y="98"/>
                    <a:pt x="1" y="229"/>
                  </a:cubicBezTo>
                  <a:lnTo>
                    <a:pt x="1" y="1432"/>
                  </a:lnTo>
                  <a:cubicBezTo>
                    <a:pt x="1" y="1562"/>
                    <a:pt x="98" y="1692"/>
                    <a:pt x="229" y="1692"/>
                  </a:cubicBezTo>
                  <a:cubicBezTo>
                    <a:pt x="359" y="1692"/>
                    <a:pt x="489" y="1562"/>
                    <a:pt x="489" y="1432"/>
                  </a:cubicBezTo>
                  <a:lnTo>
                    <a:pt x="489" y="229"/>
                  </a:lnTo>
                  <a:cubicBezTo>
                    <a:pt x="489" y="98"/>
                    <a:pt x="35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9791025" y="3077925"/>
              <a:ext cx="19525" cy="24275"/>
            </a:xfrm>
            <a:custGeom>
              <a:avLst/>
              <a:gdLst/>
              <a:ahLst/>
              <a:cxnLst/>
              <a:rect l="l" t="t" r="r" b="b"/>
              <a:pathLst>
                <a:path w="781" h="971" extrusionOk="0">
                  <a:moveTo>
                    <a:pt x="250" y="1"/>
                  </a:moveTo>
                  <a:cubicBezTo>
                    <a:pt x="220" y="1"/>
                    <a:pt x="190" y="9"/>
                    <a:pt x="163" y="27"/>
                  </a:cubicBezTo>
                  <a:cubicBezTo>
                    <a:pt x="33" y="92"/>
                    <a:pt x="0" y="222"/>
                    <a:pt x="65" y="352"/>
                  </a:cubicBezTo>
                  <a:lnTo>
                    <a:pt x="293" y="840"/>
                  </a:lnTo>
                  <a:cubicBezTo>
                    <a:pt x="325" y="905"/>
                    <a:pt x="423" y="970"/>
                    <a:pt x="520" y="970"/>
                  </a:cubicBezTo>
                  <a:cubicBezTo>
                    <a:pt x="553" y="970"/>
                    <a:pt x="586" y="938"/>
                    <a:pt x="618" y="938"/>
                  </a:cubicBezTo>
                  <a:cubicBezTo>
                    <a:pt x="716" y="873"/>
                    <a:pt x="781" y="743"/>
                    <a:pt x="716" y="612"/>
                  </a:cubicBezTo>
                  <a:lnTo>
                    <a:pt x="455" y="125"/>
                  </a:lnTo>
                  <a:cubicBezTo>
                    <a:pt x="409" y="54"/>
                    <a:pt x="328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9679625" y="3077925"/>
              <a:ext cx="19550" cy="24275"/>
            </a:xfrm>
            <a:custGeom>
              <a:avLst/>
              <a:gdLst/>
              <a:ahLst/>
              <a:cxnLst/>
              <a:rect l="l" t="t" r="r" b="b"/>
              <a:pathLst>
                <a:path w="782" h="971" extrusionOk="0">
                  <a:moveTo>
                    <a:pt x="526" y="1"/>
                  </a:moveTo>
                  <a:cubicBezTo>
                    <a:pt x="441" y="1"/>
                    <a:pt x="350" y="54"/>
                    <a:pt x="326" y="125"/>
                  </a:cubicBezTo>
                  <a:lnTo>
                    <a:pt x="66" y="612"/>
                  </a:lnTo>
                  <a:cubicBezTo>
                    <a:pt x="1" y="743"/>
                    <a:pt x="66" y="873"/>
                    <a:pt x="164" y="938"/>
                  </a:cubicBezTo>
                  <a:cubicBezTo>
                    <a:pt x="196" y="938"/>
                    <a:pt x="229" y="970"/>
                    <a:pt x="261" y="970"/>
                  </a:cubicBezTo>
                  <a:cubicBezTo>
                    <a:pt x="359" y="970"/>
                    <a:pt x="424" y="905"/>
                    <a:pt x="489" y="840"/>
                  </a:cubicBezTo>
                  <a:lnTo>
                    <a:pt x="716" y="352"/>
                  </a:lnTo>
                  <a:cubicBezTo>
                    <a:pt x="781" y="222"/>
                    <a:pt x="749" y="92"/>
                    <a:pt x="619" y="27"/>
                  </a:cubicBezTo>
                  <a:cubicBezTo>
                    <a:pt x="592" y="9"/>
                    <a:pt x="559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27"/>
          <p:cNvGrpSpPr/>
          <p:nvPr/>
        </p:nvGrpSpPr>
        <p:grpSpPr>
          <a:xfrm>
            <a:off x="5834943" y="1729915"/>
            <a:ext cx="411495" cy="205736"/>
            <a:chOff x="10047100" y="2879800"/>
            <a:chExt cx="369950" cy="187425"/>
          </a:xfrm>
        </p:grpSpPr>
        <p:sp>
          <p:nvSpPr>
            <p:cNvPr id="1261" name="Google Shape;1261;p27"/>
            <p:cNvSpPr/>
            <p:nvPr/>
          </p:nvSpPr>
          <p:spPr>
            <a:xfrm>
              <a:off x="10052800" y="2885300"/>
              <a:ext cx="358550" cy="176450"/>
            </a:xfrm>
            <a:custGeom>
              <a:avLst/>
              <a:gdLst/>
              <a:ahLst/>
              <a:cxnLst/>
              <a:rect l="l" t="t" r="r" b="b"/>
              <a:pathLst>
                <a:path w="14342" h="7058" extrusionOk="0">
                  <a:moveTo>
                    <a:pt x="5135" y="0"/>
                  </a:moveTo>
                  <a:cubicBezTo>
                    <a:pt x="4480" y="0"/>
                    <a:pt x="3823" y="254"/>
                    <a:pt x="3317" y="740"/>
                  </a:cubicBezTo>
                  <a:lnTo>
                    <a:pt x="0" y="3960"/>
                  </a:lnTo>
                  <a:cubicBezTo>
                    <a:pt x="1724" y="5553"/>
                    <a:pt x="3903" y="6594"/>
                    <a:pt x="6212" y="6984"/>
                  </a:cubicBezTo>
                  <a:cubicBezTo>
                    <a:pt x="6537" y="7033"/>
                    <a:pt x="6854" y="7057"/>
                    <a:pt x="7171" y="7057"/>
                  </a:cubicBezTo>
                  <a:cubicBezTo>
                    <a:pt x="7488" y="7057"/>
                    <a:pt x="7805" y="7033"/>
                    <a:pt x="8130" y="6984"/>
                  </a:cubicBezTo>
                  <a:cubicBezTo>
                    <a:pt x="10439" y="6594"/>
                    <a:pt x="12618" y="5553"/>
                    <a:pt x="14342" y="3960"/>
                  </a:cubicBezTo>
                  <a:lnTo>
                    <a:pt x="11025" y="740"/>
                  </a:lnTo>
                  <a:cubicBezTo>
                    <a:pt x="10519" y="254"/>
                    <a:pt x="9862" y="0"/>
                    <a:pt x="9200" y="0"/>
                  </a:cubicBezTo>
                  <a:cubicBezTo>
                    <a:pt x="8755" y="0"/>
                    <a:pt x="8308" y="115"/>
                    <a:pt x="7903" y="350"/>
                  </a:cubicBezTo>
                  <a:lnTo>
                    <a:pt x="7155" y="773"/>
                  </a:lnTo>
                  <a:lnTo>
                    <a:pt x="6407" y="350"/>
                  </a:lnTo>
                  <a:cubicBezTo>
                    <a:pt x="6015" y="115"/>
                    <a:pt x="5576" y="0"/>
                    <a:pt x="5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10051975" y="2885400"/>
              <a:ext cx="196775" cy="176450"/>
            </a:xfrm>
            <a:custGeom>
              <a:avLst/>
              <a:gdLst/>
              <a:ahLst/>
              <a:cxnLst/>
              <a:rect l="l" t="t" r="r" b="b"/>
              <a:pathLst>
                <a:path w="7871" h="7058" extrusionOk="0">
                  <a:moveTo>
                    <a:pt x="5165" y="0"/>
                  </a:moveTo>
                  <a:cubicBezTo>
                    <a:pt x="4505" y="0"/>
                    <a:pt x="3837" y="250"/>
                    <a:pt x="3350" y="736"/>
                  </a:cubicBezTo>
                  <a:lnTo>
                    <a:pt x="1" y="3956"/>
                  </a:lnTo>
                  <a:cubicBezTo>
                    <a:pt x="1757" y="5549"/>
                    <a:pt x="3903" y="6622"/>
                    <a:pt x="6245" y="6980"/>
                  </a:cubicBezTo>
                  <a:cubicBezTo>
                    <a:pt x="6549" y="7034"/>
                    <a:pt x="6853" y="7058"/>
                    <a:pt x="7152" y="7058"/>
                  </a:cubicBezTo>
                  <a:cubicBezTo>
                    <a:pt x="7396" y="7058"/>
                    <a:pt x="7637" y="7042"/>
                    <a:pt x="7871" y="7013"/>
                  </a:cubicBezTo>
                  <a:cubicBezTo>
                    <a:pt x="7806" y="7013"/>
                    <a:pt x="7708" y="7013"/>
                    <a:pt x="7611" y="6980"/>
                  </a:cubicBezTo>
                  <a:cubicBezTo>
                    <a:pt x="5269" y="6590"/>
                    <a:pt x="2668" y="5549"/>
                    <a:pt x="912" y="3956"/>
                  </a:cubicBezTo>
                  <a:cubicBezTo>
                    <a:pt x="912" y="3956"/>
                    <a:pt x="4163" y="184"/>
                    <a:pt x="5822" y="86"/>
                  </a:cubicBezTo>
                  <a:cubicBezTo>
                    <a:pt x="5609" y="29"/>
                    <a:pt x="5387" y="0"/>
                    <a:pt x="5165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10154425" y="2964975"/>
              <a:ext cx="155300" cy="20750"/>
            </a:xfrm>
            <a:custGeom>
              <a:avLst/>
              <a:gdLst/>
              <a:ahLst/>
              <a:cxnLst/>
              <a:rect l="l" t="t" r="r" b="b"/>
              <a:pathLst>
                <a:path w="6212" h="830" extrusionOk="0">
                  <a:moveTo>
                    <a:pt x="3106" y="0"/>
                  </a:moveTo>
                  <a:cubicBezTo>
                    <a:pt x="2065" y="0"/>
                    <a:pt x="1025" y="139"/>
                    <a:pt x="0" y="415"/>
                  </a:cubicBezTo>
                  <a:cubicBezTo>
                    <a:pt x="1025" y="692"/>
                    <a:pt x="2065" y="830"/>
                    <a:pt x="3106" y="830"/>
                  </a:cubicBezTo>
                  <a:cubicBezTo>
                    <a:pt x="4147" y="830"/>
                    <a:pt x="5187" y="692"/>
                    <a:pt x="6212" y="415"/>
                  </a:cubicBezTo>
                  <a:cubicBezTo>
                    <a:pt x="5187" y="139"/>
                    <a:pt x="4147" y="0"/>
                    <a:pt x="3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10047100" y="2949925"/>
              <a:ext cx="275625" cy="117300"/>
            </a:xfrm>
            <a:custGeom>
              <a:avLst/>
              <a:gdLst/>
              <a:ahLst/>
              <a:cxnLst/>
              <a:rect l="l" t="t" r="r" b="b"/>
              <a:pathLst>
                <a:path w="11025" h="4692" extrusionOk="0">
                  <a:moveTo>
                    <a:pt x="1399" y="1"/>
                  </a:moveTo>
                  <a:cubicBezTo>
                    <a:pt x="1342" y="1"/>
                    <a:pt x="1285" y="25"/>
                    <a:pt x="1237" y="74"/>
                  </a:cubicBezTo>
                  <a:lnTo>
                    <a:pt x="66" y="1212"/>
                  </a:lnTo>
                  <a:cubicBezTo>
                    <a:pt x="33" y="1277"/>
                    <a:pt x="1" y="1310"/>
                    <a:pt x="1" y="1375"/>
                  </a:cubicBezTo>
                  <a:cubicBezTo>
                    <a:pt x="1" y="1440"/>
                    <a:pt x="33" y="1505"/>
                    <a:pt x="66" y="1537"/>
                  </a:cubicBezTo>
                  <a:cubicBezTo>
                    <a:pt x="1854" y="3163"/>
                    <a:pt x="4033" y="4237"/>
                    <a:pt x="6407" y="4627"/>
                  </a:cubicBezTo>
                  <a:cubicBezTo>
                    <a:pt x="6732" y="4659"/>
                    <a:pt x="7058" y="4692"/>
                    <a:pt x="7383" y="4692"/>
                  </a:cubicBezTo>
                  <a:cubicBezTo>
                    <a:pt x="7741" y="4692"/>
                    <a:pt x="8066" y="4659"/>
                    <a:pt x="8391" y="4627"/>
                  </a:cubicBezTo>
                  <a:cubicBezTo>
                    <a:pt x="9236" y="4497"/>
                    <a:pt x="10049" y="4269"/>
                    <a:pt x="10862" y="3944"/>
                  </a:cubicBezTo>
                  <a:cubicBezTo>
                    <a:pt x="10992" y="3911"/>
                    <a:pt x="11025" y="3749"/>
                    <a:pt x="10960" y="3651"/>
                  </a:cubicBezTo>
                  <a:cubicBezTo>
                    <a:pt x="10937" y="3581"/>
                    <a:pt x="10862" y="3527"/>
                    <a:pt x="10786" y="3527"/>
                  </a:cubicBezTo>
                  <a:cubicBezTo>
                    <a:pt x="10757" y="3527"/>
                    <a:pt x="10727" y="3535"/>
                    <a:pt x="10700" y="3554"/>
                  </a:cubicBezTo>
                  <a:cubicBezTo>
                    <a:pt x="9919" y="3846"/>
                    <a:pt x="9106" y="4041"/>
                    <a:pt x="8293" y="4204"/>
                  </a:cubicBezTo>
                  <a:cubicBezTo>
                    <a:pt x="8001" y="4253"/>
                    <a:pt x="7700" y="4277"/>
                    <a:pt x="7395" y="4277"/>
                  </a:cubicBezTo>
                  <a:cubicBezTo>
                    <a:pt x="7090" y="4277"/>
                    <a:pt x="6781" y="4253"/>
                    <a:pt x="6472" y="4204"/>
                  </a:cubicBezTo>
                  <a:cubicBezTo>
                    <a:pt x="4261" y="3814"/>
                    <a:pt x="2212" y="2871"/>
                    <a:pt x="521" y="1375"/>
                  </a:cubicBezTo>
                  <a:lnTo>
                    <a:pt x="1562" y="399"/>
                  </a:lnTo>
                  <a:cubicBezTo>
                    <a:pt x="1627" y="302"/>
                    <a:pt x="1659" y="172"/>
                    <a:pt x="1562" y="74"/>
                  </a:cubicBezTo>
                  <a:cubicBezTo>
                    <a:pt x="1513" y="25"/>
                    <a:pt x="1456" y="1"/>
                    <a:pt x="1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10094250" y="2879800"/>
              <a:ext cx="322800" cy="160600"/>
            </a:xfrm>
            <a:custGeom>
              <a:avLst/>
              <a:gdLst/>
              <a:ahLst/>
              <a:cxnLst/>
              <a:rect l="l" t="t" r="r" b="b"/>
              <a:pathLst>
                <a:path w="12912" h="6424" extrusionOk="0">
                  <a:moveTo>
                    <a:pt x="3436" y="1"/>
                  </a:moveTo>
                  <a:cubicBezTo>
                    <a:pt x="3332" y="1"/>
                    <a:pt x="3227" y="6"/>
                    <a:pt x="3123" y="17"/>
                  </a:cubicBezTo>
                  <a:cubicBezTo>
                    <a:pt x="2505" y="115"/>
                    <a:pt x="1952" y="375"/>
                    <a:pt x="1529" y="798"/>
                  </a:cubicBezTo>
                  <a:lnTo>
                    <a:pt x="66" y="2196"/>
                  </a:lnTo>
                  <a:cubicBezTo>
                    <a:pt x="1" y="2294"/>
                    <a:pt x="1" y="2424"/>
                    <a:pt x="66" y="2489"/>
                  </a:cubicBezTo>
                  <a:cubicBezTo>
                    <a:pt x="120" y="2543"/>
                    <a:pt x="183" y="2567"/>
                    <a:pt x="246" y="2567"/>
                  </a:cubicBezTo>
                  <a:cubicBezTo>
                    <a:pt x="297" y="2567"/>
                    <a:pt x="347" y="2551"/>
                    <a:pt x="391" y="2521"/>
                  </a:cubicBezTo>
                  <a:lnTo>
                    <a:pt x="1822" y="1123"/>
                  </a:lnTo>
                  <a:cubicBezTo>
                    <a:pt x="2268" y="677"/>
                    <a:pt x="2864" y="451"/>
                    <a:pt x="3465" y="451"/>
                  </a:cubicBezTo>
                  <a:cubicBezTo>
                    <a:pt x="3873" y="451"/>
                    <a:pt x="4283" y="555"/>
                    <a:pt x="4651" y="765"/>
                  </a:cubicBezTo>
                  <a:lnTo>
                    <a:pt x="5399" y="1188"/>
                  </a:lnTo>
                  <a:cubicBezTo>
                    <a:pt x="5432" y="1204"/>
                    <a:pt x="5472" y="1212"/>
                    <a:pt x="5513" y="1212"/>
                  </a:cubicBezTo>
                  <a:cubicBezTo>
                    <a:pt x="5554" y="1212"/>
                    <a:pt x="5594" y="1204"/>
                    <a:pt x="5627" y="1188"/>
                  </a:cubicBezTo>
                  <a:lnTo>
                    <a:pt x="6375" y="765"/>
                  </a:lnTo>
                  <a:cubicBezTo>
                    <a:pt x="6743" y="555"/>
                    <a:pt x="7153" y="451"/>
                    <a:pt x="7561" y="451"/>
                  </a:cubicBezTo>
                  <a:cubicBezTo>
                    <a:pt x="8162" y="451"/>
                    <a:pt x="8758" y="677"/>
                    <a:pt x="9204" y="1123"/>
                  </a:cubicBezTo>
                  <a:lnTo>
                    <a:pt x="12358" y="4180"/>
                  </a:lnTo>
                  <a:cubicBezTo>
                    <a:pt x="11545" y="4928"/>
                    <a:pt x="10602" y="5546"/>
                    <a:pt x="9562" y="6001"/>
                  </a:cubicBezTo>
                  <a:cubicBezTo>
                    <a:pt x="9464" y="6066"/>
                    <a:pt x="9399" y="6196"/>
                    <a:pt x="9464" y="6294"/>
                  </a:cubicBezTo>
                  <a:cubicBezTo>
                    <a:pt x="9497" y="6391"/>
                    <a:pt x="9594" y="6424"/>
                    <a:pt x="9659" y="6424"/>
                  </a:cubicBezTo>
                  <a:lnTo>
                    <a:pt x="9757" y="6424"/>
                  </a:lnTo>
                  <a:cubicBezTo>
                    <a:pt x="10895" y="5871"/>
                    <a:pt x="11936" y="5188"/>
                    <a:pt x="12846" y="4342"/>
                  </a:cubicBezTo>
                  <a:cubicBezTo>
                    <a:pt x="12879" y="4310"/>
                    <a:pt x="12911" y="4245"/>
                    <a:pt x="12911" y="4180"/>
                  </a:cubicBezTo>
                  <a:cubicBezTo>
                    <a:pt x="12911" y="4115"/>
                    <a:pt x="12879" y="4082"/>
                    <a:pt x="12846" y="4017"/>
                  </a:cubicBezTo>
                  <a:lnTo>
                    <a:pt x="9529" y="798"/>
                  </a:lnTo>
                  <a:cubicBezTo>
                    <a:pt x="9074" y="375"/>
                    <a:pt x="8521" y="115"/>
                    <a:pt x="7903" y="17"/>
                  </a:cubicBezTo>
                  <a:cubicBezTo>
                    <a:pt x="7799" y="6"/>
                    <a:pt x="7694" y="1"/>
                    <a:pt x="7590" y="1"/>
                  </a:cubicBezTo>
                  <a:cubicBezTo>
                    <a:pt x="7079" y="1"/>
                    <a:pt x="6580" y="132"/>
                    <a:pt x="6147" y="375"/>
                  </a:cubicBezTo>
                  <a:lnTo>
                    <a:pt x="5529" y="733"/>
                  </a:lnTo>
                  <a:lnTo>
                    <a:pt x="4879" y="375"/>
                  </a:lnTo>
                  <a:cubicBezTo>
                    <a:pt x="4447" y="132"/>
                    <a:pt x="3947" y="1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10149550" y="2959275"/>
              <a:ext cx="165050" cy="31525"/>
            </a:xfrm>
            <a:custGeom>
              <a:avLst/>
              <a:gdLst/>
              <a:ahLst/>
              <a:cxnLst/>
              <a:rect l="l" t="t" r="r" b="b"/>
              <a:pathLst>
                <a:path w="6602" h="1261" extrusionOk="0">
                  <a:moveTo>
                    <a:pt x="3285" y="448"/>
                  </a:moveTo>
                  <a:cubicBezTo>
                    <a:pt x="3992" y="448"/>
                    <a:pt x="4699" y="513"/>
                    <a:pt x="5399" y="643"/>
                  </a:cubicBezTo>
                  <a:cubicBezTo>
                    <a:pt x="4699" y="773"/>
                    <a:pt x="3992" y="838"/>
                    <a:pt x="3285" y="838"/>
                  </a:cubicBezTo>
                  <a:cubicBezTo>
                    <a:pt x="2577" y="838"/>
                    <a:pt x="1870" y="773"/>
                    <a:pt x="1171" y="643"/>
                  </a:cubicBezTo>
                  <a:cubicBezTo>
                    <a:pt x="1870" y="513"/>
                    <a:pt x="2577" y="448"/>
                    <a:pt x="3285" y="448"/>
                  </a:cubicBezTo>
                  <a:close/>
                  <a:moveTo>
                    <a:pt x="3301" y="1"/>
                  </a:moveTo>
                  <a:cubicBezTo>
                    <a:pt x="2244" y="1"/>
                    <a:pt x="1187" y="139"/>
                    <a:pt x="163" y="415"/>
                  </a:cubicBezTo>
                  <a:cubicBezTo>
                    <a:pt x="33" y="448"/>
                    <a:pt x="0" y="546"/>
                    <a:pt x="0" y="643"/>
                  </a:cubicBezTo>
                  <a:cubicBezTo>
                    <a:pt x="0" y="741"/>
                    <a:pt x="33" y="838"/>
                    <a:pt x="163" y="838"/>
                  </a:cubicBezTo>
                  <a:cubicBezTo>
                    <a:pt x="1171" y="1131"/>
                    <a:pt x="2244" y="1261"/>
                    <a:pt x="3285" y="1261"/>
                  </a:cubicBezTo>
                  <a:cubicBezTo>
                    <a:pt x="4358" y="1261"/>
                    <a:pt x="5431" y="1131"/>
                    <a:pt x="6439" y="838"/>
                  </a:cubicBezTo>
                  <a:cubicBezTo>
                    <a:pt x="6537" y="838"/>
                    <a:pt x="6602" y="741"/>
                    <a:pt x="6602" y="643"/>
                  </a:cubicBezTo>
                  <a:cubicBezTo>
                    <a:pt x="6602" y="546"/>
                    <a:pt x="6537" y="448"/>
                    <a:pt x="6439" y="415"/>
                  </a:cubicBezTo>
                  <a:cubicBezTo>
                    <a:pt x="5415" y="139"/>
                    <a:pt x="4358" y="1"/>
                    <a:pt x="3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7"/>
          <p:cNvGrpSpPr/>
          <p:nvPr/>
        </p:nvGrpSpPr>
        <p:grpSpPr>
          <a:xfrm>
            <a:off x="5377767" y="3370311"/>
            <a:ext cx="411465" cy="370318"/>
            <a:chOff x="10953600" y="2832250"/>
            <a:chExt cx="353675" cy="321150"/>
          </a:xfrm>
        </p:grpSpPr>
        <p:sp>
          <p:nvSpPr>
            <p:cNvPr id="1268" name="Google Shape;1268;p27"/>
            <p:cNvSpPr/>
            <p:nvPr/>
          </p:nvSpPr>
          <p:spPr>
            <a:xfrm>
              <a:off x="10959275" y="2837125"/>
              <a:ext cx="342300" cy="311400"/>
            </a:xfrm>
            <a:custGeom>
              <a:avLst/>
              <a:gdLst/>
              <a:ahLst/>
              <a:cxnLst/>
              <a:rect l="l" t="t" r="r" b="b"/>
              <a:pathLst>
                <a:path w="13692" h="12456" extrusionOk="0">
                  <a:moveTo>
                    <a:pt x="7936" y="1"/>
                  </a:moveTo>
                  <a:cubicBezTo>
                    <a:pt x="7773" y="1"/>
                    <a:pt x="7643" y="163"/>
                    <a:pt x="7643" y="326"/>
                  </a:cubicBezTo>
                  <a:lnTo>
                    <a:pt x="8163" y="5887"/>
                  </a:lnTo>
                  <a:cubicBezTo>
                    <a:pt x="8228" y="6602"/>
                    <a:pt x="8033" y="7350"/>
                    <a:pt x="7610" y="7936"/>
                  </a:cubicBezTo>
                  <a:cubicBezTo>
                    <a:pt x="7285" y="8358"/>
                    <a:pt x="6863" y="8716"/>
                    <a:pt x="6375" y="8911"/>
                  </a:cubicBezTo>
                  <a:lnTo>
                    <a:pt x="1854" y="10765"/>
                  </a:lnTo>
                  <a:cubicBezTo>
                    <a:pt x="1497" y="10927"/>
                    <a:pt x="1107" y="10992"/>
                    <a:pt x="716" y="10992"/>
                  </a:cubicBezTo>
                  <a:cubicBezTo>
                    <a:pt x="326" y="10992"/>
                    <a:pt x="1" y="11318"/>
                    <a:pt x="1" y="11740"/>
                  </a:cubicBezTo>
                  <a:cubicBezTo>
                    <a:pt x="1" y="12131"/>
                    <a:pt x="326" y="12456"/>
                    <a:pt x="716" y="12456"/>
                  </a:cubicBezTo>
                  <a:lnTo>
                    <a:pt x="10993" y="12456"/>
                  </a:lnTo>
                  <a:lnTo>
                    <a:pt x="11740" y="12423"/>
                  </a:lnTo>
                  <a:cubicBezTo>
                    <a:pt x="11968" y="12423"/>
                    <a:pt x="12196" y="12391"/>
                    <a:pt x="12423" y="12293"/>
                  </a:cubicBezTo>
                  <a:cubicBezTo>
                    <a:pt x="13171" y="12033"/>
                    <a:pt x="13692" y="11318"/>
                    <a:pt x="13692" y="10440"/>
                  </a:cubicBezTo>
                  <a:cubicBezTo>
                    <a:pt x="13692" y="10017"/>
                    <a:pt x="13594" y="9659"/>
                    <a:pt x="13366" y="9334"/>
                  </a:cubicBezTo>
                  <a:cubicBezTo>
                    <a:pt x="13334" y="9301"/>
                    <a:pt x="13334" y="9269"/>
                    <a:pt x="13301" y="9236"/>
                  </a:cubicBezTo>
                  <a:cubicBezTo>
                    <a:pt x="12618" y="8163"/>
                    <a:pt x="12326" y="6895"/>
                    <a:pt x="12456" y="5594"/>
                  </a:cubicBezTo>
                  <a:lnTo>
                    <a:pt x="12911" y="326"/>
                  </a:lnTo>
                  <a:cubicBezTo>
                    <a:pt x="12944" y="163"/>
                    <a:pt x="12846" y="33"/>
                    <a:pt x="12684" y="33"/>
                  </a:cubicBezTo>
                  <a:lnTo>
                    <a:pt x="11903" y="1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11231625" y="2837950"/>
              <a:ext cx="70775" cy="310575"/>
            </a:xfrm>
            <a:custGeom>
              <a:avLst/>
              <a:gdLst/>
              <a:ahLst/>
              <a:cxnLst/>
              <a:rect l="l" t="t" r="r" b="b"/>
              <a:pathLst>
                <a:path w="2831" h="12423" extrusionOk="0">
                  <a:moveTo>
                    <a:pt x="944" y="0"/>
                  </a:moveTo>
                  <a:cubicBezTo>
                    <a:pt x="1107" y="0"/>
                    <a:pt x="1237" y="130"/>
                    <a:pt x="1237" y="293"/>
                  </a:cubicBezTo>
                  <a:lnTo>
                    <a:pt x="749" y="5594"/>
                  </a:lnTo>
                  <a:cubicBezTo>
                    <a:pt x="651" y="6862"/>
                    <a:pt x="944" y="8130"/>
                    <a:pt x="1627" y="9203"/>
                  </a:cubicBezTo>
                  <a:cubicBezTo>
                    <a:pt x="1627" y="9236"/>
                    <a:pt x="1659" y="9268"/>
                    <a:pt x="1692" y="9301"/>
                  </a:cubicBezTo>
                  <a:cubicBezTo>
                    <a:pt x="1887" y="9626"/>
                    <a:pt x="2017" y="9984"/>
                    <a:pt x="2017" y="10407"/>
                  </a:cubicBezTo>
                  <a:cubicBezTo>
                    <a:pt x="2017" y="11285"/>
                    <a:pt x="1464" y="12000"/>
                    <a:pt x="684" y="12293"/>
                  </a:cubicBezTo>
                  <a:cubicBezTo>
                    <a:pt x="489" y="12358"/>
                    <a:pt x="261" y="12423"/>
                    <a:pt x="1" y="12423"/>
                  </a:cubicBezTo>
                  <a:lnTo>
                    <a:pt x="846" y="12423"/>
                  </a:lnTo>
                  <a:cubicBezTo>
                    <a:pt x="1074" y="12423"/>
                    <a:pt x="1302" y="12358"/>
                    <a:pt x="1529" y="12293"/>
                  </a:cubicBezTo>
                  <a:cubicBezTo>
                    <a:pt x="2277" y="12000"/>
                    <a:pt x="2830" y="11285"/>
                    <a:pt x="2830" y="10407"/>
                  </a:cubicBezTo>
                  <a:cubicBezTo>
                    <a:pt x="2830" y="9984"/>
                    <a:pt x="2733" y="9626"/>
                    <a:pt x="2505" y="9301"/>
                  </a:cubicBezTo>
                  <a:cubicBezTo>
                    <a:pt x="2472" y="9268"/>
                    <a:pt x="2472" y="9236"/>
                    <a:pt x="2440" y="9203"/>
                  </a:cubicBezTo>
                  <a:cubicBezTo>
                    <a:pt x="1757" y="8130"/>
                    <a:pt x="1464" y="6862"/>
                    <a:pt x="1594" y="5594"/>
                  </a:cubicBezTo>
                  <a:lnTo>
                    <a:pt x="2050" y="293"/>
                  </a:lnTo>
                  <a:cubicBezTo>
                    <a:pt x="2082" y="130"/>
                    <a:pt x="1952" y="0"/>
                    <a:pt x="1790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11086100" y="2832250"/>
              <a:ext cx="202475" cy="243925"/>
            </a:xfrm>
            <a:custGeom>
              <a:avLst/>
              <a:gdLst/>
              <a:ahLst/>
              <a:cxnLst/>
              <a:rect l="l" t="t" r="r" b="b"/>
              <a:pathLst>
                <a:path w="8099" h="9757" extrusionOk="0">
                  <a:moveTo>
                    <a:pt x="2863" y="1"/>
                  </a:moveTo>
                  <a:cubicBezTo>
                    <a:pt x="2733" y="1"/>
                    <a:pt x="2603" y="66"/>
                    <a:pt x="2505" y="163"/>
                  </a:cubicBezTo>
                  <a:cubicBezTo>
                    <a:pt x="2407" y="261"/>
                    <a:pt x="2375" y="391"/>
                    <a:pt x="2375" y="521"/>
                  </a:cubicBezTo>
                  <a:lnTo>
                    <a:pt x="2863" y="6114"/>
                  </a:lnTo>
                  <a:cubicBezTo>
                    <a:pt x="2928" y="6797"/>
                    <a:pt x="2765" y="7480"/>
                    <a:pt x="2375" y="8000"/>
                  </a:cubicBezTo>
                  <a:cubicBezTo>
                    <a:pt x="2082" y="8423"/>
                    <a:pt x="1659" y="8748"/>
                    <a:pt x="1204" y="8944"/>
                  </a:cubicBezTo>
                  <a:lnTo>
                    <a:pt x="164" y="9366"/>
                  </a:lnTo>
                  <a:cubicBezTo>
                    <a:pt x="66" y="9399"/>
                    <a:pt x="1" y="9529"/>
                    <a:pt x="33" y="9626"/>
                  </a:cubicBezTo>
                  <a:cubicBezTo>
                    <a:pt x="98" y="9724"/>
                    <a:pt x="164" y="9757"/>
                    <a:pt x="229" y="9757"/>
                  </a:cubicBezTo>
                  <a:lnTo>
                    <a:pt x="326" y="9757"/>
                  </a:lnTo>
                  <a:lnTo>
                    <a:pt x="1367" y="9301"/>
                  </a:lnTo>
                  <a:lnTo>
                    <a:pt x="1399" y="9301"/>
                  </a:lnTo>
                  <a:cubicBezTo>
                    <a:pt x="1920" y="9074"/>
                    <a:pt x="2375" y="8716"/>
                    <a:pt x="2700" y="8261"/>
                  </a:cubicBezTo>
                  <a:cubicBezTo>
                    <a:pt x="3155" y="7643"/>
                    <a:pt x="3350" y="6862"/>
                    <a:pt x="3285" y="6082"/>
                  </a:cubicBezTo>
                  <a:lnTo>
                    <a:pt x="2798" y="488"/>
                  </a:lnTo>
                  <a:cubicBezTo>
                    <a:pt x="2798" y="456"/>
                    <a:pt x="2798" y="456"/>
                    <a:pt x="2798" y="456"/>
                  </a:cubicBezTo>
                  <a:cubicBezTo>
                    <a:pt x="2830" y="423"/>
                    <a:pt x="2830" y="423"/>
                    <a:pt x="2863" y="423"/>
                  </a:cubicBezTo>
                  <a:lnTo>
                    <a:pt x="7611" y="423"/>
                  </a:lnTo>
                  <a:cubicBezTo>
                    <a:pt x="7643" y="423"/>
                    <a:pt x="7643" y="423"/>
                    <a:pt x="7643" y="456"/>
                  </a:cubicBezTo>
                  <a:cubicBezTo>
                    <a:pt x="7643" y="456"/>
                    <a:pt x="7676" y="456"/>
                    <a:pt x="7676" y="488"/>
                  </a:cubicBezTo>
                  <a:lnTo>
                    <a:pt x="7415" y="3350"/>
                  </a:lnTo>
                  <a:cubicBezTo>
                    <a:pt x="7415" y="3448"/>
                    <a:pt x="7480" y="3545"/>
                    <a:pt x="7611" y="3578"/>
                  </a:cubicBezTo>
                  <a:cubicBezTo>
                    <a:pt x="7708" y="3578"/>
                    <a:pt x="7806" y="3480"/>
                    <a:pt x="7838" y="3383"/>
                  </a:cubicBezTo>
                  <a:lnTo>
                    <a:pt x="8066" y="521"/>
                  </a:lnTo>
                  <a:cubicBezTo>
                    <a:pt x="8098" y="391"/>
                    <a:pt x="8033" y="261"/>
                    <a:pt x="7968" y="163"/>
                  </a:cubicBezTo>
                  <a:cubicBezTo>
                    <a:pt x="7871" y="66"/>
                    <a:pt x="7741" y="1"/>
                    <a:pt x="7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10953600" y="3074325"/>
              <a:ext cx="129275" cy="79075"/>
            </a:xfrm>
            <a:custGeom>
              <a:avLst/>
              <a:gdLst/>
              <a:ahLst/>
              <a:cxnLst/>
              <a:rect l="l" t="t" r="r" b="b"/>
              <a:pathLst>
                <a:path w="5171" h="3163" extrusionOk="0">
                  <a:moveTo>
                    <a:pt x="4684" y="0"/>
                  </a:moveTo>
                  <a:cubicBezTo>
                    <a:pt x="4663" y="0"/>
                    <a:pt x="4641" y="3"/>
                    <a:pt x="4618" y="8"/>
                  </a:cubicBezTo>
                  <a:lnTo>
                    <a:pt x="2016" y="1082"/>
                  </a:lnTo>
                  <a:cubicBezTo>
                    <a:pt x="1659" y="1244"/>
                    <a:pt x="1301" y="1309"/>
                    <a:pt x="943" y="1309"/>
                  </a:cubicBezTo>
                  <a:cubicBezTo>
                    <a:pt x="423" y="1309"/>
                    <a:pt x="0" y="1732"/>
                    <a:pt x="0" y="2220"/>
                  </a:cubicBezTo>
                  <a:cubicBezTo>
                    <a:pt x="0" y="2740"/>
                    <a:pt x="423" y="3163"/>
                    <a:pt x="943" y="3163"/>
                  </a:cubicBezTo>
                  <a:lnTo>
                    <a:pt x="4976" y="3163"/>
                  </a:lnTo>
                  <a:cubicBezTo>
                    <a:pt x="5073" y="3163"/>
                    <a:pt x="5171" y="3065"/>
                    <a:pt x="5171" y="2968"/>
                  </a:cubicBezTo>
                  <a:cubicBezTo>
                    <a:pt x="5171" y="2838"/>
                    <a:pt x="5073" y="2740"/>
                    <a:pt x="4976" y="2740"/>
                  </a:cubicBezTo>
                  <a:lnTo>
                    <a:pt x="943" y="2740"/>
                  </a:lnTo>
                  <a:cubicBezTo>
                    <a:pt x="651" y="2740"/>
                    <a:pt x="423" y="2513"/>
                    <a:pt x="423" y="2252"/>
                  </a:cubicBezTo>
                  <a:cubicBezTo>
                    <a:pt x="423" y="1960"/>
                    <a:pt x="651" y="1732"/>
                    <a:pt x="943" y="1732"/>
                  </a:cubicBezTo>
                  <a:cubicBezTo>
                    <a:pt x="1366" y="1732"/>
                    <a:pt x="1789" y="1634"/>
                    <a:pt x="2179" y="1472"/>
                  </a:cubicBezTo>
                  <a:lnTo>
                    <a:pt x="4781" y="399"/>
                  </a:lnTo>
                  <a:cubicBezTo>
                    <a:pt x="4878" y="366"/>
                    <a:pt x="4943" y="236"/>
                    <a:pt x="4911" y="139"/>
                  </a:cubicBezTo>
                  <a:cubicBezTo>
                    <a:pt x="4857" y="58"/>
                    <a:pt x="4782" y="0"/>
                    <a:pt x="4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11095050" y="2933725"/>
              <a:ext cx="212225" cy="219675"/>
            </a:xfrm>
            <a:custGeom>
              <a:avLst/>
              <a:gdLst/>
              <a:ahLst/>
              <a:cxnLst/>
              <a:rect l="l" t="t" r="r" b="b"/>
              <a:pathLst>
                <a:path w="8489" h="8787" extrusionOk="0">
                  <a:moveTo>
                    <a:pt x="7148" y="0"/>
                  </a:moveTo>
                  <a:cubicBezTo>
                    <a:pt x="7065" y="0"/>
                    <a:pt x="6988" y="85"/>
                    <a:pt x="6960" y="169"/>
                  </a:cubicBezTo>
                  <a:lnTo>
                    <a:pt x="6830" y="1730"/>
                  </a:lnTo>
                  <a:cubicBezTo>
                    <a:pt x="6700" y="3063"/>
                    <a:pt x="7025" y="4397"/>
                    <a:pt x="7740" y="5502"/>
                  </a:cubicBezTo>
                  <a:cubicBezTo>
                    <a:pt x="7740" y="5535"/>
                    <a:pt x="7773" y="5567"/>
                    <a:pt x="7805" y="5567"/>
                  </a:cubicBezTo>
                  <a:cubicBezTo>
                    <a:pt x="8000" y="5860"/>
                    <a:pt x="8098" y="6218"/>
                    <a:pt x="8098" y="6576"/>
                  </a:cubicBezTo>
                  <a:cubicBezTo>
                    <a:pt x="8098" y="7324"/>
                    <a:pt x="7610" y="8006"/>
                    <a:pt x="6927" y="8267"/>
                  </a:cubicBezTo>
                  <a:cubicBezTo>
                    <a:pt x="6732" y="8332"/>
                    <a:pt x="6505" y="8364"/>
                    <a:pt x="6309" y="8364"/>
                  </a:cubicBezTo>
                  <a:lnTo>
                    <a:pt x="228" y="8364"/>
                  </a:lnTo>
                  <a:cubicBezTo>
                    <a:pt x="98" y="8364"/>
                    <a:pt x="1" y="8462"/>
                    <a:pt x="1" y="8592"/>
                  </a:cubicBezTo>
                  <a:cubicBezTo>
                    <a:pt x="1" y="8689"/>
                    <a:pt x="98" y="8787"/>
                    <a:pt x="228" y="8787"/>
                  </a:cubicBezTo>
                  <a:lnTo>
                    <a:pt x="6309" y="8787"/>
                  </a:lnTo>
                  <a:cubicBezTo>
                    <a:pt x="6570" y="8787"/>
                    <a:pt x="6830" y="8754"/>
                    <a:pt x="7057" y="8657"/>
                  </a:cubicBezTo>
                  <a:cubicBezTo>
                    <a:pt x="7935" y="8332"/>
                    <a:pt x="8488" y="7486"/>
                    <a:pt x="8488" y="6576"/>
                  </a:cubicBezTo>
                  <a:cubicBezTo>
                    <a:pt x="8488" y="6120"/>
                    <a:pt x="8391" y="5698"/>
                    <a:pt x="8131" y="5340"/>
                  </a:cubicBezTo>
                  <a:cubicBezTo>
                    <a:pt x="8131" y="5307"/>
                    <a:pt x="8098" y="5275"/>
                    <a:pt x="8066" y="5275"/>
                  </a:cubicBezTo>
                  <a:cubicBezTo>
                    <a:pt x="7415" y="4234"/>
                    <a:pt x="7122" y="2998"/>
                    <a:pt x="7253" y="1763"/>
                  </a:cubicBezTo>
                  <a:lnTo>
                    <a:pt x="7383" y="234"/>
                  </a:lnTo>
                  <a:cubicBezTo>
                    <a:pt x="7383" y="104"/>
                    <a:pt x="7318" y="7"/>
                    <a:pt x="7187" y="7"/>
                  </a:cubicBezTo>
                  <a:cubicBezTo>
                    <a:pt x="7174" y="2"/>
                    <a:pt x="7161" y="0"/>
                    <a:pt x="7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11190975" y="3020875"/>
              <a:ext cx="48000" cy="28475"/>
            </a:xfrm>
            <a:custGeom>
              <a:avLst/>
              <a:gdLst/>
              <a:ahLst/>
              <a:cxnLst/>
              <a:rect l="l" t="t" r="r" b="b"/>
              <a:pathLst>
                <a:path w="1920" h="1139" extrusionOk="0">
                  <a:moveTo>
                    <a:pt x="229" y="0"/>
                  </a:moveTo>
                  <a:cubicBezTo>
                    <a:pt x="99" y="0"/>
                    <a:pt x="1" y="65"/>
                    <a:pt x="1" y="195"/>
                  </a:cubicBezTo>
                  <a:cubicBezTo>
                    <a:pt x="1" y="716"/>
                    <a:pt x="424" y="1138"/>
                    <a:pt x="977" y="1138"/>
                  </a:cubicBezTo>
                  <a:cubicBezTo>
                    <a:pt x="1497" y="1138"/>
                    <a:pt x="1920" y="716"/>
                    <a:pt x="1920" y="195"/>
                  </a:cubicBezTo>
                  <a:cubicBezTo>
                    <a:pt x="1920" y="65"/>
                    <a:pt x="1822" y="0"/>
                    <a:pt x="1725" y="0"/>
                  </a:cubicBezTo>
                  <a:cubicBezTo>
                    <a:pt x="1594" y="0"/>
                    <a:pt x="1497" y="65"/>
                    <a:pt x="1497" y="195"/>
                  </a:cubicBezTo>
                  <a:cubicBezTo>
                    <a:pt x="1497" y="488"/>
                    <a:pt x="1269" y="748"/>
                    <a:pt x="977" y="748"/>
                  </a:cubicBezTo>
                  <a:cubicBezTo>
                    <a:pt x="651" y="748"/>
                    <a:pt x="424" y="488"/>
                    <a:pt x="424" y="195"/>
                  </a:cubicBezTo>
                  <a:cubicBezTo>
                    <a:pt x="424" y="65"/>
                    <a:pt x="326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27"/>
          <p:cNvGrpSpPr/>
          <p:nvPr/>
        </p:nvGrpSpPr>
        <p:grpSpPr>
          <a:xfrm>
            <a:off x="3363516" y="765708"/>
            <a:ext cx="393969" cy="411474"/>
            <a:chOff x="9468250" y="2112750"/>
            <a:chExt cx="429300" cy="443925"/>
          </a:xfrm>
        </p:grpSpPr>
        <p:sp>
          <p:nvSpPr>
            <p:cNvPr id="1275" name="Google Shape;1275;p27"/>
            <p:cNvSpPr/>
            <p:nvPr/>
          </p:nvSpPr>
          <p:spPr>
            <a:xfrm>
              <a:off x="9474775" y="2119275"/>
              <a:ext cx="208950" cy="430900"/>
            </a:xfrm>
            <a:custGeom>
              <a:avLst/>
              <a:gdLst/>
              <a:ahLst/>
              <a:cxnLst/>
              <a:rect l="l" t="t" r="r" b="b"/>
              <a:pathLst>
                <a:path w="8358" h="17236" extrusionOk="0">
                  <a:moveTo>
                    <a:pt x="6699" y="0"/>
                  </a:moveTo>
                  <a:cubicBezTo>
                    <a:pt x="5789" y="0"/>
                    <a:pt x="5073" y="715"/>
                    <a:pt x="5073" y="1626"/>
                  </a:cubicBezTo>
                  <a:cubicBezTo>
                    <a:pt x="5073" y="1691"/>
                    <a:pt x="5073" y="1724"/>
                    <a:pt x="5073" y="1756"/>
                  </a:cubicBezTo>
                  <a:cubicBezTo>
                    <a:pt x="4910" y="1724"/>
                    <a:pt x="4748" y="1724"/>
                    <a:pt x="4585" y="1724"/>
                  </a:cubicBezTo>
                  <a:cubicBezTo>
                    <a:pt x="3285" y="1724"/>
                    <a:pt x="2244" y="2764"/>
                    <a:pt x="2244" y="4065"/>
                  </a:cubicBezTo>
                  <a:cubicBezTo>
                    <a:pt x="2244" y="4358"/>
                    <a:pt x="2276" y="4618"/>
                    <a:pt x="2374" y="4878"/>
                  </a:cubicBezTo>
                  <a:cubicBezTo>
                    <a:pt x="1203" y="4976"/>
                    <a:pt x="260" y="5984"/>
                    <a:pt x="260" y="7219"/>
                  </a:cubicBezTo>
                  <a:cubicBezTo>
                    <a:pt x="260" y="8000"/>
                    <a:pt x="618" y="8683"/>
                    <a:pt x="1203" y="9105"/>
                  </a:cubicBezTo>
                  <a:cubicBezTo>
                    <a:pt x="618" y="9301"/>
                    <a:pt x="195" y="9821"/>
                    <a:pt x="98" y="10471"/>
                  </a:cubicBezTo>
                  <a:cubicBezTo>
                    <a:pt x="0" y="11317"/>
                    <a:pt x="585" y="12097"/>
                    <a:pt x="1431" y="12260"/>
                  </a:cubicBezTo>
                  <a:cubicBezTo>
                    <a:pt x="1171" y="12650"/>
                    <a:pt x="1008" y="13105"/>
                    <a:pt x="1008" y="13626"/>
                  </a:cubicBezTo>
                  <a:cubicBezTo>
                    <a:pt x="1008" y="14959"/>
                    <a:pt x="2114" y="16065"/>
                    <a:pt x="3447" y="16065"/>
                  </a:cubicBezTo>
                  <a:cubicBezTo>
                    <a:pt x="3902" y="16065"/>
                    <a:pt x="4293" y="15935"/>
                    <a:pt x="4650" y="15739"/>
                  </a:cubicBezTo>
                  <a:cubicBezTo>
                    <a:pt x="4845" y="16585"/>
                    <a:pt x="5593" y="17235"/>
                    <a:pt x="6471" y="17235"/>
                  </a:cubicBezTo>
                  <a:cubicBezTo>
                    <a:pt x="7512" y="17235"/>
                    <a:pt x="8358" y="16422"/>
                    <a:pt x="8358" y="15382"/>
                  </a:cubicBezTo>
                  <a:lnTo>
                    <a:pt x="8358" y="1626"/>
                  </a:lnTo>
                  <a:cubicBezTo>
                    <a:pt x="8325" y="715"/>
                    <a:pt x="7610" y="0"/>
                    <a:pt x="6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9547925" y="2512750"/>
              <a:ext cx="19550" cy="8150"/>
            </a:xfrm>
            <a:custGeom>
              <a:avLst/>
              <a:gdLst/>
              <a:ahLst/>
              <a:cxnLst/>
              <a:rect l="l" t="t" r="r" b="b"/>
              <a:pathLst>
                <a:path w="782" h="326" extrusionOk="0">
                  <a:moveTo>
                    <a:pt x="684" y="0"/>
                  </a:moveTo>
                  <a:cubicBezTo>
                    <a:pt x="489" y="131"/>
                    <a:pt x="261" y="228"/>
                    <a:pt x="1" y="261"/>
                  </a:cubicBezTo>
                  <a:cubicBezTo>
                    <a:pt x="163" y="326"/>
                    <a:pt x="359" y="326"/>
                    <a:pt x="521" y="326"/>
                  </a:cubicBezTo>
                  <a:lnTo>
                    <a:pt x="781" y="326"/>
                  </a:lnTo>
                  <a:cubicBezTo>
                    <a:pt x="749" y="228"/>
                    <a:pt x="716" y="131"/>
                    <a:pt x="6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9623550" y="2119275"/>
              <a:ext cx="59375" cy="430900"/>
            </a:xfrm>
            <a:custGeom>
              <a:avLst/>
              <a:gdLst/>
              <a:ahLst/>
              <a:cxnLst/>
              <a:rect l="l" t="t" r="r" b="b"/>
              <a:pathLst>
                <a:path w="2375" h="17236" extrusionOk="0">
                  <a:moveTo>
                    <a:pt x="748" y="0"/>
                  </a:moveTo>
                  <a:cubicBezTo>
                    <a:pt x="553" y="0"/>
                    <a:pt x="390" y="33"/>
                    <a:pt x="228" y="65"/>
                  </a:cubicBezTo>
                  <a:cubicBezTo>
                    <a:pt x="878" y="293"/>
                    <a:pt x="1333" y="911"/>
                    <a:pt x="1333" y="1626"/>
                  </a:cubicBezTo>
                  <a:lnTo>
                    <a:pt x="1333" y="15382"/>
                  </a:lnTo>
                  <a:cubicBezTo>
                    <a:pt x="1333" y="16227"/>
                    <a:pt x="781" y="16943"/>
                    <a:pt x="0" y="17170"/>
                  </a:cubicBezTo>
                  <a:cubicBezTo>
                    <a:pt x="163" y="17235"/>
                    <a:pt x="358" y="17235"/>
                    <a:pt x="520" y="17235"/>
                  </a:cubicBezTo>
                  <a:cubicBezTo>
                    <a:pt x="1561" y="17235"/>
                    <a:pt x="2374" y="16422"/>
                    <a:pt x="2374" y="15382"/>
                  </a:cubicBezTo>
                  <a:lnTo>
                    <a:pt x="2374" y="1626"/>
                  </a:lnTo>
                  <a:cubicBezTo>
                    <a:pt x="2374" y="715"/>
                    <a:pt x="1659" y="0"/>
                    <a:pt x="748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9834925" y="2345025"/>
              <a:ext cx="54500" cy="62875"/>
            </a:xfrm>
            <a:custGeom>
              <a:avLst/>
              <a:gdLst/>
              <a:ahLst/>
              <a:cxnLst/>
              <a:rect l="l" t="t" r="r" b="b"/>
              <a:pathLst>
                <a:path w="2180" h="2515" extrusionOk="0">
                  <a:moveTo>
                    <a:pt x="508" y="0"/>
                  </a:moveTo>
                  <a:cubicBezTo>
                    <a:pt x="447" y="0"/>
                    <a:pt x="387" y="4"/>
                    <a:pt x="325" y="10"/>
                  </a:cubicBezTo>
                  <a:cubicBezTo>
                    <a:pt x="195" y="10"/>
                    <a:pt x="98" y="43"/>
                    <a:pt x="0" y="75"/>
                  </a:cubicBezTo>
                  <a:lnTo>
                    <a:pt x="1886" y="2514"/>
                  </a:lnTo>
                  <a:cubicBezTo>
                    <a:pt x="2081" y="2222"/>
                    <a:pt x="2179" y="1832"/>
                    <a:pt x="2147" y="1441"/>
                  </a:cubicBezTo>
                  <a:cubicBezTo>
                    <a:pt x="2025" y="594"/>
                    <a:pt x="1313" y="0"/>
                    <a:pt x="508" y="0"/>
                  </a:cubicBezTo>
                  <a:close/>
                </a:path>
              </a:pathLst>
            </a:custGeom>
            <a:solidFill>
              <a:srgbClr val="E69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9743875" y="2162350"/>
              <a:ext cx="91075" cy="109775"/>
            </a:xfrm>
            <a:custGeom>
              <a:avLst/>
              <a:gdLst/>
              <a:ahLst/>
              <a:cxnLst/>
              <a:rect l="l" t="t" r="r" b="b"/>
              <a:pathLst>
                <a:path w="3643" h="4391" extrusionOk="0">
                  <a:moveTo>
                    <a:pt x="1301" y="1"/>
                  </a:moveTo>
                  <a:cubicBezTo>
                    <a:pt x="813" y="1"/>
                    <a:pt x="358" y="131"/>
                    <a:pt x="0" y="391"/>
                  </a:cubicBezTo>
                  <a:lnTo>
                    <a:pt x="2439" y="4391"/>
                  </a:lnTo>
                  <a:cubicBezTo>
                    <a:pt x="3154" y="4000"/>
                    <a:pt x="3642" y="3220"/>
                    <a:pt x="3642" y="2342"/>
                  </a:cubicBezTo>
                  <a:cubicBezTo>
                    <a:pt x="3642" y="1041"/>
                    <a:pt x="2602" y="1"/>
                    <a:pt x="1301" y="1"/>
                  </a:cubicBezTo>
                  <a:close/>
                </a:path>
              </a:pathLst>
            </a:custGeom>
            <a:solidFill>
              <a:srgbClr val="E69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9753625" y="2412750"/>
              <a:ext cx="112200" cy="108150"/>
            </a:xfrm>
            <a:custGeom>
              <a:avLst/>
              <a:gdLst/>
              <a:ahLst/>
              <a:cxnLst/>
              <a:rect l="l" t="t" r="r" b="b"/>
              <a:pathLst>
                <a:path w="4488" h="4326" extrusionOk="0">
                  <a:moveTo>
                    <a:pt x="3610" y="1"/>
                  </a:moveTo>
                  <a:lnTo>
                    <a:pt x="0" y="3253"/>
                  </a:lnTo>
                  <a:cubicBezTo>
                    <a:pt x="456" y="3903"/>
                    <a:pt x="1203" y="4326"/>
                    <a:pt x="2049" y="4326"/>
                  </a:cubicBezTo>
                  <a:cubicBezTo>
                    <a:pt x="3382" y="4326"/>
                    <a:pt x="4488" y="3220"/>
                    <a:pt x="4488" y="1887"/>
                  </a:cubicBezTo>
                  <a:cubicBezTo>
                    <a:pt x="4488" y="1139"/>
                    <a:pt x="4130" y="456"/>
                    <a:pt x="3610" y="1"/>
                  </a:cubicBezTo>
                  <a:close/>
                </a:path>
              </a:pathLst>
            </a:custGeom>
            <a:solidFill>
              <a:srgbClr val="E69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9682075" y="2119275"/>
              <a:ext cx="208975" cy="430900"/>
            </a:xfrm>
            <a:custGeom>
              <a:avLst/>
              <a:gdLst/>
              <a:ahLst/>
              <a:cxnLst/>
              <a:rect l="l" t="t" r="r" b="b"/>
              <a:pathLst>
                <a:path w="8359" h="17236" extrusionOk="0">
                  <a:moveTo>
                    <a:pt x="1659" y="0"/>
                  </a:moveTo>
                  <a:cubicBezTo>
                    <a:pt x="748" y="0"/>
                    <a:pt x="1" y="715"/>
                    <a:pt x="1" y="1626"/>
                  </a:cubicBezTo>
                  <a:lnTo>
                    <a:pt x="1" y="15382"/>
                  </a:lnTo>
                  <a:cubicBezTo>
                    <a:pt x="1" y="16422"/>
                    <a:pt x="846" y="17235"/>
                    <a:pt x="1854" y="17235"/>
                  </a:cubicBezTo>
                  <a:cubicBezTo>
                    <a:pt x="2765" y="17235"/>
                    <a:pt x="3513" y="16585"/>
                    <a:pt x="3675" y="15739"/>
                  </a:cubicBezTo>
                  <a:cubicBezTo>
                    <a:pt x="4033" y="15935"/>
                    <a:pt x="4456" y="16065"/>
                    <a:pt x="4878" y="16065"/>
                  </a:cubicBezTo>
                  <a:cubicBezTo>
                    <a:pt x="6244" y="16065"/>
                    <a:pt x="7350" y="14959"/>
                    <a:pt x="7350" y="13626"/>
                  </a:cubicBezTo>
                  <a:cubicBezTo>
                    <a:pt x="7350" y="13105"/>
                    <a:pt x="7187" y="12650"/>
                    <a:pt x="6927" y="12260"/>
                  </a:cubicBezTo>
                  <a:cubicBezTo>
                    <a:pt x="7773" y="12097"/>
                    <a:pt x="8358" y="11317"/>
                    <a:pt x="8261" y="10471"/>
                  </a:cubicBezTo>
                  <a:cubicBezTo>
                    <a:pt x="8163" y="9821"/>
                    <a:pt x="7708" y="9301"/>
                    <a:pt x="7122" y="9105"/>
                  </a:cubicBezTo>
                  <a:cubicBezTo>
                    <a:pt x="7708" y="8683"/>
                    <a:pt x="8098" y="8000"/>
                    <a:pt x="8098" y="7219"/>
                  </a:cubicBezTo>
                  <a:cubicBezTo>
                    <a:pt x="8098" y="5984"/>
                    <a:pt x="7155" y="4976"/>
                    <a:pt x="5952" y="4878"/>
                  </a:cubicBezTo>
                  <a:cubicBezTo>
                    <a:pt x="6049" y="4618"/>
                    <a:pt x="6114" y="4358"/>
                    <a:pt x="6114" y="4065"/>
                  </a:cubicBezTo>
                  <a:cubicBezTo>
                    <a:pt x="6114" y="2764"/>
                    <a:pt x="5074" y="1724"/>
                    <a:pt x="3773" y="1724"/>
                  </a:cubicBezTo>
                  <a:cubicBezTo>
                    <a:pt x="3610" y="1724"/>
                    <a:pt x="3448" y="1724"/>
                    <a:pt x="3285" y="1756"/>
                  </a:cubicBezTo>
                  <a:cubicBezTo>
                    <a:pt x="3285" y="1724"/>
                    <a:pt x="3285" y="1691"/>
                    <a:pt x="3285" y="1626"/>
                  </a:cubicBezTo>
                  <a:cubicBezTo>
                    <a:pt x="3285" y="715"/>
                    <a:pt x="2537" y="0"/>
                    <a:pt x="1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9718650" y="2520050"/>
              <a:ext cx="52875" cy="30125"/>
            </a:xfrm>
            <a:custGeom>
              <a:avLst/>
              <a:gdLst/>
              <a:ahLst/>
              <a:cxnLst/>
              <a:rect l="l" t="t" r="r" b="b"/>
              <a:pathLst>
                <a:path w="2115" h="1205" extrusionOk="0">
                  <a:moveTo>
                    <a:pt x="1525" y="1"/>
                  </a:moveTo>
                  <a:cubicBezTo>
                    <a:pt x="1306" y="1"/>
                    <a:pt x="1109" y="118"/>
                    <a:pt x="1009" y="294"/>
                  </a:cubicBezTo>
                  <a:cubicBezTo>
                    <a:pt x="781" y="717"/>
                    <a:pt x="424" y="1009"/>
                    <a:pt x="1" y="1172"/>
                  </a:cubicBezTo>
                  <a:cubicBezTo>
                    <a:pt x="131" y="1204"/>
                    <a:pt x="261" y="1204"/>
                    <a:pt x="424" y="1204"/>
                  </a:cubicBezTo>
                  <a:cubicBezTo>
                    <a:pt x="1172" y="1204"/>
                    <a:pt x="1822" y="749"/>
                    <a:pt x="2115" y="99"/>
                  </a:cubicBezTo>
                  <a:cubicBezTo>
                    <a:pt x="1985" y="66"/>
                    <a:pt x="1855" y="66"/>
                    <a:pt x="1724" y="34"/>
                  </a:cubicBezTo>
                  <a:cubicBezTo>
                    <a:pt x="1657" y="11"/>
                    <a:pt x="1590" y="1"/>
                    <a:pt x="1525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9708100" y="2119275"/>
              <a:ext cx="182950" cy="401625"/>
            </a:xfrm>
            <a:custGeom>
              <a:avLst/>
              <a:gdLst/>
              <a:ahLst/>
              <a:cxnLst/>
              <a:rect l="l" t="t" r="r" b="b"/>
              <a:pathLst>
                <a:path w="7318" h="16065" extrusionOk="0">
                  <a:moveTo>
                    <a:pt x="618" y="0"/>
                  </a:moveTo>
                  <a:cubicBezTo>
                    <a:pt x="390" y="0"/>
                    <a:pt x="195" y="33"/>
                    <a:pt x="0" y="130"/>
                  </a:cubicBezTo>
                  <a:cubicBezTo>
                    <a:pt x="683" y="293"/>
                    <a:pt x="1203" y="943"/>
                    <a:pt x="1203" y="1691"/>
                  </a:cubicBezTo>
                  <a:cubicBezTo>
                    <a:pt x="1203" y="1756"/>
                    <a:pt x="1268" y="1821"/>
                    <a:pt x="1333" y="1821"/>
                  </a:cubicBezTo>
                  <a:cubicBezTo>
                    <a:pt x="1464" y="1789"/>
                    <a:pt x="1561" y="1789"/>
                    <a:pt x="1691" y="1789"/>
                  </a:cubicBezTo>
                  <a:cubicBezTo>
                    <a:pt x="2992" y="1789"/>
                    <a:pt x="4033" y="2829"/>
                    <a:pt x="4033" y="4130"/>
                  </a:cubicBezTo>
                  <a:cubicBezTo>
                    <a:pt x="4033" y="4195"/>
                    <a:pt x="4033" y="4293"/>
                    <a:pt x="4033" y="4358"/>
                  </a:cubicBezTo>
                  <a:cubicBezTo>
                    <a:pt x="4000" y="4683"/>
                    <a:pt x="4163" y="4976"/>
                    <a:pt x="4455" y="5073"/>
                  </a:cubicBezTo>
                  <a:cubicBezTo>
                    <a:pt x="5366" y="5398"/>
                    <a:pt x="6016" y="6276"/>
                    <a:pt x="6016" y="7284"/>
                  </a:cubicBezTo>
                  <a:cubicBezTo>
                    <a:pt x="6016" y="8065"/>
                    <a:pt x="5626" y="8748"/>
                    <a:pt x="5073" y="9171"/>
                  </a:cubicBezTo>
                  <a:cubicBezTo>
                    <a:pt x="5626" y="9366"/>
                    <a:pt x="6081" y="9886"/>
                    <a:pt x="6179" y="10536"/>
                  </a:cubicBezTo>
                  <a:cubicBezTo>
                    <a:pt x="6244" y="11122"/>
                    <a:pt x="5984" y="11675"/>
                    <a:pt x="5561" y="12000"/>
                  </a:cubicBezTo>
                  <a:cubicBezTo>
                    <a:pt x="5236" y="12260"/>
                    <a:pt x="5073" y="12683"/>
                    <a:pt x="5171" y="13105"/>
                  </a:cubicBezTo>
                  <a:cubicBezTo>
                    <a:pt x="5236" y="13301"/>
                    <a:pt x="5268" y="13496"/>
                    <a:pt x="5268" y="13691"/>
                  </a:cubicBezTo>
                  <a:cubicBezTo>
                    <a:pt x="5268" y="14796"/>
                    <a:pt x="4520" y="15739"/>
                    <a:pt x="3480" y="16032"/>
                  </a:cubicBezTo>
                  <a:cubicBezTo>
                    <a:pt x="3610" y="16065"/>
                    <a:pt x="3740" y="16065"/>
                    <a:pt x="3837" y="16065"/>
                  </a:cubicBezTo>
                  <a:cubicBezTo>
                    <a:pt x="5203" y="16065"/>
                    <a:pt x="6309" y="14992"/>
                    <a:pt x="6309" y="13626"/>
                  </a:cubicBezTo>
                  <a:cubicBezTo>
                    <a:pt x="6309" y="13138"/>
                    <a:pt x="6146" y="12650"/>
                    <a:pt x="5886" y="12260"/>
                  </a:cubicBezTo>
                  <a:cubicBezTo>
                    <a:pt x="6732" y="12097"/>
                    <a:pt x="7317" y="11317"/>
                    <a:pt x="7220" y="10471"/>
                  </a:cubicBezTo>
                  <a:cubicBezTo>
                    <a:pt x="7122" y="9821"/>
                    <a:pt x="6667" y="9301"/>
                    <a:pt x="6114" y="9105"/>
                  </a:cubicBezTo>
                  <a:cubicBezTo>
                    <a:pt x="6667" y="8683"/>
                    <a:pt x="7057" y="8000"/>
                    <a:pt x="7057" y="7219"/>
                  </a:cubicBezTo>
                  <a:cubicBezTo>
                    <a:pt x="7057" y="5984"/>
                    <a:pt x="6114" y="4976"/>
                    <a:pt x="4943" y="4878"/>
                  </a:cubicBezTo>
                  <a:cubicBezTo>
                    <a:pt x="5041" y="4618"/>
                    <a:pt x="5073" y="4358"/>
                    <a:pt x="5073" y="4065"/>
                  </a:cubicBezTo>
                  <a:cubicBezTo>
                    <a:pt x="5073" y="2764"/>
                    <a:pt x="4033" y="1724"/>
                    <a:pt x="2732" y="1724"/>
                  </a:cubicBezTo>
                  <a:cubicBezTo>
                    <a:pt x="2569" y="1724"/>
                    <a:pt x="2407" y="1724"/>
                    <a:pt x="2244" y="1756"/>
                  </a:cubicBezTo>
                  <a:cubicBezTo>
                    <a:pt x="2244" y="1724"/>
                    <a:pt x="2244" y="1659"/>
                    <a:pt x="2244" y="1626"/>
                  </a:cubicBezTo>
                  <a:cubicBezTo>
                    <a:pt x="2244" y="715"/>
                    <a:pt x="1529" y="0"/>
                    <a:pt x="618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9736550" y="2393075"/>
              <a:ext cx="69950" cy="66050"/>
            </a:xfrm>
            <a:custGeom>
              <a:avLst/>
              <a:gdLst/>
              <a:ahLst/>
              <a:cxnLst/>
              <a:rect l="l" t="t" r="r" b="b"/>
              <a:pathLst>
                <a:path w="2798" h="2642" extrusionOk="0">
                  <a:moveTo>
                    <a:pt x="2523" y="1"/>
                  </a:moveTo>
                  <a:cubicBezTo>
                    <a:pt x="2506" y="1"/>
                    <a:pt x="2489" y="3"/>
                    <a:pt x="2472" y="7"/>
                  </a:cubicBezTo>
                  <a:cubicBezTo>
                    <a:pt x="2049" y="105"/>
                    <a:pt x="1659" y="365"/>
                    <a:pt x="1399" y="690"/>
                  </a:cubicBezTo>
                  <a:cubicBezTo>
                    <a:pt x="1175" y="588"/>
                    <a:pt x="926" y="538"/>
                    <a:pt x="676" y="538"/>
                  </a:cubicBezTo>
                  <a:cubicBezTo>
                    <a:pt x="525" y="538"/>
                    <a:pt x="374" y="556"/>
                    <a:pt x="228" y="592"/>
                  </a:cubicBezTo>
                  <a:cubicBezTo>
                    <a:pt x="98" y="625"/>
                    <a:pt x="0" y="755"/>
                    <a:pt x="33" y="918"/>
                  </a:cubicBezTo>
                  <a:cubicBezTo>
                    <a:pt x="61" y="1031"/>
                    <a:pt x="163" y="1119"/>
                    <a:pt x="274" y="1119"/>
                  </a:cubicBezTo>
                  <a:cubicBezTo>
                    <a:pt x="291" y="1119"/>
                    <a:pt x="308" y="1117"/>
                    <a:pt x="326" y="1113"/>
                  </a:cubicBezTo>
                  <a:cubicBezTo>
                    <a:pt x="436" y="1083"/>
                    <a:pt x="550" y="1068"/>
                    <a:pt x="663" y="1068"/>
                  </a:cubicBezTo>
                  <a:cubicBezTo>
                    <a:pt x="916" y="1068"/>
                    <a:pt x="1164" y="1141"/>
                    <a:pt x="1366" y="1275"/>
                  </a:cubicBezTo>
                  <a:cubicBezTo>
                    <a:pt x="1691" y="1470"/>
                    <a:pt x="1886" y="1763"/>
                    <a:pt x="1984" y="2121"/>
                  </a:cubicBezTo>
                  <a:cubicBezTo>
                    <a:pt x="2017" y="2218"/>
                    <a:pt x="2017" y="2316"/>
                    <a:pt x="2017" y="2381"/>
                  </a:cubicBezTo>
                  <a:cubicBezTo>
                    <a:pt x="2017" y="2544"/>
                    <a:pt x="2147" y="2641"/>
                    <a:pt x="2277" y="2641"/>
                  </a:cubicBezTo>
                  <a:cubicBezTo>
                    <a:pt x="2439" y="2641"/>
                    <a:pt x="2537" y="2511"/>
                    <a:pt x="2537" y="2381"/>
                  </a:cubicBezTo>
                  <a:cubicBezTo>
                    <a:pt x="2537" y="2251"/>
                    <a:pt x="2537" y="2121"/>
                    <a:pt x="2504" y="1991"/>
                  </a:cubicBezTo>
                  <a:cubicBezTo>
                    <a:pt x="2407" y="1601"/>
                    <a:pt x="2179" y="1243"/>
                    <a:pt x="1854" y="950"/>
                  </a:cubicBezTo>
                  <a:cubicBezTo>
                    <a:pt x="2049" y="755"/>
                    <a:pt x="2277" y="592"/>
                    <a:pt x="2569" y="527"/>
                  </a:cubicBezTo>
                  <a:cubicBezTo>
                    <a:pt x="2732" y="495"/>
                    <a:pt x="2797" y="365"/>
                    <a:pt x="2765" y="202"/>
                  </a:cubicBezTo>
                  <a:cubicBezTo>
                    <a:pt x="2736" y="89"/>
                    <a:pt x="2634" y="1"/>
                    <a:pt x="2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9555250" y="2358450"/>
              <a:ext cx="78875" cy="106350"/>
            </a:xfrm>
            <a:custGeom>
              <a:avLst/>
              <a:gdLst/>
              <a:ahLst/>
              <a:cxnLst/>
              <a:rect l="l" t="t" r="r" b="b"/>
              <a:pathLst>
                <a:path w="3155" h="4254" extrusionOk="0">
                  <a:moveTo>
                    <a:pt x="2836" y="1"/>
                  </a:moveTo>
                  <a:cubicBezTo>
                    <a:pt x="2802" y="1"/>
                    <a:pt x="2767" y="9"/>
                    <a:pt x="2732" y="26"/>
                  </a:cubicBezTo>
                  <a:cubicBezTo>
                    <a:pt x="2277" y="286"/>
                    <a:pt x="1919" y="677"/>
                    <a:pt x="1659" y="1132"/>
                  </a:cubicBezTo>
                  <a:cubicBezTo>
                    <a:pt x="1529" y="1425"/>
                    <a:pt x="1431" y="1750"/>
                    <a:pt x="1399" y="2075"/>
                  </a:cubicBezTo>
                  <a:cubicBezTo>
                    <a:pt x="813" y="2303"/>
                    <a:pt x="326" y="2790"/>
                    <a:pt x="66" y="3343"/>
                  </a:cubicBezTo>
                  <a:cubicBezTo>
                    <a:pt x="0" y="3473"/>
                    <a:pt x="66" y="3636"/>
                    <a:pt x="196" y="3701"/>
                  </a:cubicBezTo>
                  <a:cubicBezTo>
                    <a:pt x="228" y="3734"/>
                    <a:pt x="261" y="3734"/>
                    <a:pt x="293" y="3734"/>
                  </a:cubicBezTo>
                  <a:cubicBezTo>
                    <a:pt x="391" y="3734"/>
                    <a:pt x="488" y="3668"/>
                    <a:pt x="521" y="3571"/>
                  </a:cubicBezTo>
                  <a:cubicBezTo>
                    <a:pt x="716" y="3181"/>
                    <a:pt x="1041" y="2855"/>
                    <a:pt x="1431" y="2628"/>
                  </a:cubicBezTo>
                  <a:cubicBezTo>
                    <a:pt x="1496" y="3213"/>
                    <a:pt x="1757" y="3766"/>
                    <a:pt x="2179" y="4156"/>
                  </a:cubicBezTo>
                  <a:cubicBezTo>
                    <a:pt x="2244" y="4221"/>
                    <a:pt x="2309" y="4254"/>
                    <a:pt x="2374" y="4254"/>
                  </a:cubicBezTo>
                  <a:cubicBezTo>
                    <a:pt x="2439" y="4254"/>
                    <a:pt x="2504" y="4221"/>
                    <a:pt x="2570" y="4156"/>
                  </a:cubicBezTo>
                  <a:cubicBezTo>
                    <a:pt x="2667" y="4059"/>
                    <a:pt x="2667" y="3896"/>
                    <a:pt x="2537" y="3799"/>
                  </a:cubicBezTo>
                  <a:cubicBezTo>
                    <a:pt x="2114" y="3376"/>
                    <a:pt x="1919" y="2823"/>
                    <a:pt x="1919" y="2270"/>
                  </a:cubicBezTo>
                  <a:cubicBezTo>
                    <a:pt x="1919" y="2270"/>
                    <a:pt x="1919" y="2238"/>
                    <a:pt x="1919" y="2238"/>
                  </a:cubicBezTo>
                  <a:cubicBezTo>
                    <a:pt x="1919" y="1945"/>
                    <a:pt x="2017" y="1652"/>
                    <a:pt x="2147" y="1392"/>
                  </a:cubicBezTo>
                  <a:cubicBezTo>
                    <a:pt x="2309" y="1002"/>
                    <a:pt x="2602" y="709"/>
                    <a:pt x="2960" y="514"/>
                  </a:cubicBezTo>
                  <a:cubicBezTo>
                    <a:pt x="3090" y="417"/>
                    <a:pt x="3155" y="254"/>
                    <a:pt x="3090" y="156"/>
                  </a:cubicBezTo>
                  <a:cubicBezTo>
                    <a:pt x="3018" y="61"/>
                    <a:pt x="2930" y="1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9713775" y="2215200"/>
              <a:ext cx="65875" cy="113850"/>
            </a:xfrm>
            <a:custGeom>
              <a:avLst/>
              <a:gdLst/>
              <a:ahLst/>
              <a:cxnLst/>
              <a:rect l="l" t="t" r="r" b="b"/>
              <a:pathLst>
                <a:path w="2635" h="4554" extrusionOk="0">
                  <a:moveTo>
                    <a:pt x="2342" y="0"/>
                  </a:moveTo>
                  <a:cubicBezTo>
                    <a:pt x="2180" y="0"/>
                    <a:pt x="2082" y="130"/>
                    <a:pt x="2082" y="260"/>
                  </a:cubicBezTo>
                  <a:cubicBezTo>
                    <a:pt x="2115" y="716"/>
                    <a:pt x="1984" y="1139"/>
                    <a:pt x="1757" y="1529"/>
                  </a:cubicBezTo>
                  <a:cubicBezTo>
                    <a:pt x="1432" y="1073"/>
                    <a:pt x="944" y="716"/>
                    <a:pt x="359" y="553"/>
                  </a:cubicBezTo>
                  <a:cubicBezTo>
                    <a:pt x="323" y="539"/>
                    <a:pt x="289" y="532"/>
                    <a:pt x="257" y="532"/>
                  </a:cubicBezTo>
                  <a:cubicBezTo>
                    <a:pt x="144" y="532"/>
                    <a:pt x="59" y="614"/>
                    <a:pt x="33" y="716"/>
                  </a:cubicBezTo>
                  <a:cubicBezTo>
                    <a:pt x="1" y="846"/>
                    <a:pt x="66" y="1008"/>
                    <a:pt x="196" y="1041"/>
                  </a:cubicBezTo>
                  <a:cubicBezTo>
                    <a:pt x="781" y="1204"/>
                    <a:pt x="1237" y="1594"/>
                    <a:pt x="1497" y="2082"/>
                  </a:cubicBezTo>
                  <a:cubicBezTo>
                    <a:pt x="1497" y="2082"/>
                    <a:pt x="1497" y="2082"/>
                    <a:pt x="1497" y="2114"/>
                  </a:cubicBezTo>
                  <a:cubicBezTo>
                    <a:pt x="1627" y="2374"/>
                    <a:pt x="1724" y="2667"/>
                    <a:pt x="1724" y="2992"/>
                  </a:cubicBezTo>
                  <a:cubicBezTo>
                    <a:pt x="1724" y="3382"/>
                    <a:pt x="1627" y="3805"/>
                    <a:pt x="1399" y="4163"/>
                  </a:cubicBezTo>
                  <a:cubicBezTo>
                    <a:pt x="1334" y="4260"/>
                    <a:pt x="1367" y="4423"/>
                    <a:pt x="1497" y="4521"/>
                  </a:cubicBezTo>
                  <a:cubicBezTo>
                    <a:pt x="1529" y="4521"/>
                    <a:pt x="1562" y="4553"/>
                    <a:pt x="1627" y="4553"/>
                  </a:cubicBezTo>
                  <a:cubicBezTo>
                    <a:pt x="1724" y="4553"/>
                    <a:pt x="1789" y="4488"/>
                    <a:pt x="1854" y="4423"/>
                  </a:cubicBezTo>
                  <a:cubicBezTo>
                    <a:pt x="2115" y="4000"/>
                    <a:pt x="2245" y="3480"/>
                    <a:pt x="2245" y="2960"/>
                  </a:cubicBezTo>
                  <a:cubicBezTo>
                    <a:pt x="2245" y="2634"/>
                    <a:pt x="2147" y="2309"/>
                    <a:pt x="2050" y="2017"/>
                  </a:cubicBezTo>
                  <a:cubicBezTo>
                    <a:pt x="2440" y="1529"/>
                    <a:pt x="2635" y="878"/>
                    <a:pt x="2602" y="260"/>
                  </a:cubicBezTo>
                  <a:cubicBezTo>
                    <a:pt x="2602" y="98"/>
                    <a:pt x="2472" y="0"/>
                    <a:pt x="2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9468250" y="2112750"/>
              <a:ext cx="429300" cy="443925"/>
            </a:xfrm>
            <a:custGeom>
              <a:avLst/>
              <a:gdLst/>
              <a:ahLst/>
              <a:cxnLst/>
              <a:rect l="l" t="t" r="r" b="b"/>
              <a:pathLst>
                <a:path w="17172" h="17757" extrusionOk="0">
                  <a:moveTo>
                    <a:pt x="6960" y="1"/>
                  </a:moveTo>
                  <a:cubicBezTo>
                    <a:pt x="5984" y="1"/>
                    <a:pt x="5171" y="749"/>
                    <a:pt x="5074" y="1724"/>
                  </a:cubicBezTo>
                  <a:cubicBezTo>
                    <a:pt x="4983" y="1713"/>
                    <a:pt x="4893" y="1708"/>
                    <a:pt x="4802" y="1708"/>
                  </a:cubicBezTo>
                  <a:cubicBezTo>
                    <a:pt x="4375" y="1708"/>
                    <a:pt x="3960" y="1829"/>
                    <a:pt x="3611" y="2017"/>
                  </a:cubicBezTo>
                  <a:cubicBezTo>
                    <a:pt x="3480" y="2082"/>
                    <a:pt x="3415" y="2245"/>
                    <a:pt x="3480" y="2375"/>
                  </a:cubicBezTo>
                  <a:cubicBezTo>
                    <a:pt x="3524" y="2462"/>
                    <a:pt x="3611" y="2505"/>
                    <a:pt x="3702" y="2505"/>
                  </a:cubicBezTo>
                  <a:cubicBezTo>
                    <a:pt x="3748" y="2505"/>
                    <a:pt x="3795" y="2494"/>
                    <a:pt x="3838" y="2472"/>
                  </a:cubicBezTo>
                  <a:cubicBezTo>
                    <a:pt x="4134" y="2313"/>
                    <a:pt x="4478" y="2233"/>
                    <a:pt x="4825" y="2233"/>
                  </a:cubicBezTo>
                  <a:cubicBezTo>
                    <a:pt x="4973" y="2233"/>
                    <a:pt x="5123" y="2248"/>
                    <a:pt x="5269" y="2277"/>
                  </a:cubicBezTo>
                  <a:lnTo>
                    <a:pt x="5302" y="2277"/>
                  </a:lnTo>
                  <a:cubicBezTo>
                    <a:pt x="5562" y="2342"/>
                    <a:pt x="5789" y="2440"/>
                    <a:pt x="6017" y="2570"/>
                  </a:cubicBezTo>
                  <a:cubicBezTo>
                    <a:pt x="6050" y="2602"/>
                    <a:pt x="6082" y="2635"/>
                    <a:pt x="6147" y="2635"/>
                  </a:cubicBezTo>
                  <a:cubicBezTo>
                    <a:pt x="6245" y="2635"/>
                    <a:pt x="6310" y="2570"/>
                    <a:pt x="6375" y="2505"/>
                  </a:cubicBezTo>
                  <a:cubicBezTo>
                    <a:pt x="6440" y="2407"/>
                    <a:pt x="6407" y="2245"/>
                    <a:pt x="6310" y="2147"/>
                  </a:cubicBezTo>
                  <a:cubicBezTo>
                    <a:pt x="6082" y="2017"/>
                    <a:pt x="5854" y="1887"/>
                    <a:pt x="5594" y="1822"/>
                  </a:cubicBezTo>
                  <a:cubicBezTo>
                    <a:pt x="5627" y="1107"/>
                    <a:pt x="6212" y="521"/>
                    <a:pt x="6960" y="521"/>
                  </a:cubicBezTo>
                  <a:cubicBezTo>
                    <a:pt x="7643" y="521"/>
                    <a:pt x="8228" y="1009"/>
                    <a:pt x="8326" y="1692"/>
                  </a:cubicBezTo>
                  <a:cubicBezTo>
                    <a:pt x="8326" y="1757"/>
                    <a:pt x="8326" y="5692"/>
                    <a:pt x="8326" y="5692"/>
                  </a:cubicBezTo>
                  <a:cubicBezTo>
                    <a:pt x="8063" y="5801"/>
                    <a:pt x="7785" y="5856"/>
                    <a:pt x="7508" y="5856"/>
                  </a:cubicBezTo>
                  <a:cubicBezTo>
                    <a:pt x="6965" y="5856"/>
                    <a:pt x="6427" y="5646"/>
                    <a:pt x="6017" y="5237"/>
                  </a:cubicBezTo>
                  <a:cubicBezTo>
                    <a:pt x="5724" y="4944"/>
                    <a:pt x="5529" y="4586"/>
                    <a:pt x="5432" y="4163"/>
                  </a:cubicBezTo>
                  <a:cubicBezTo>
                    <a:pt x="5403" y="4050"/>
                    <a:pt x="5302" y="3962"/>
                    <a:pt x="5190" y="3962"/>
                  </a:cubicBezTo>
                  <a:cubicBezTo>
                    <a:pt x="5173" y="3962"/>
                    <a:pt x="5156" y="3964"/>
                    <a:pt x="5139" y="3968"/>
                  </a:cubicBezTo>
                  <a:cubicBezTo>
                    <a:pt x="5009" y="4001"/>
                    <a:pt x="4911" y="4131"/>
                    <a:pt x="4944" y="4261"/>
                  </a:cubicBezTo>
                  <a:cubicBezTo>
                    <a:pt x="5041" y="4781"/>
                    <a:pt x="5269" y="5237"/>
                    <a:pt x="5659" y="5594"/>
                  </a:cubicBezTo>
                  <a:cubicBezTo>
                    <a:pt x="6147" y="6115"/>
                    <a:pt x="6797" y="6375"/>
                    <a:pt x="7480" y="6375"/>
                  </a:cubicBezTo>
                  <a:cubicBezTo>
                    <a:pt x="7773" y="6375"/>
                    <a:pt x="8033" y="6310"/>
                    <a:pt x="8326" y="6245"/>
                  </a:cubicBezTo>
                  <a:cubicBezTo>
                    <a:pt x="8326" y="6245"/>
                    <a:pt x="8326" y="15805"/>
                    <a:pt x="8326" y="15870"/>
                  </a:cubicBezTo>
                  <a:cubicBezTo>
                    <a:pt x="8228" y="16651"/>
                    <a:pt x="7545" y="17236"/>
                    <a:pt x="6732" y="17236"/>
                  </a:cubicBezTo>
                  <a:cubicBezTo>
                    <a:pt x="6050" y="17236"/>
                    <a:pt x="5432" y="16781"/>
                    <a:pt x="5237" y="16131"/>
                  </a:cubicBezTo>
                  <a:cubicBezTo>
                    <a:pt x="5497" y="15935"/>
                    <a:pt x="5757" y="15708"/>
                    <a:pt x="5952" y="15415"/>
                  </a:cubicBezTo>
                  <a:cubicBezTo>
                    <a:pt x="6050" y="15285"/>
                    <a:pt x="6017" y="15122"/>
                    <a:pt x="5887" y="15025"/>
                  </a:cubicBezTo>
                  <a:cubicBezTo>
                    <a:pt x="5844" y="15003"/>
                    <a:pt x="5797" y="14992"/>
                    <a:pt x="5751" y="14992"/>
                  </a:cubicBezTo>
                  <a:cubicBezTo>
                    <a:pt x="5659" y="14992"/>
                    <a:pt x="5573" y="15036"/>
                    <a:pt x="5529" y="15122"/>
                  </a:cubicBezTo>
                  <a:cubicBezTo>
                    <a:pt x="5367" y="15350"/>
                    <a:pt x="5139" y="15578"/>
                    <a:pt x="4879" y="15740"/>
                  </a:cubicBezTo>
                  <a:cubicBezTo>
                    <a:pt x="4846" y="15773"/>
                    <a:pt x="4814" y="15773"/>
                    <a:pt x="4781" y="15773"/>
                  </a:cubicBezTo>
                  <a:cubicBezTo>
                    <a:pt x="4456" y="15968"/>
                    <a:pt x="4098" y="16066"/>
                    <a:pt x="3708" y="16066"/>
                  </a:cubicBezTo>
                  <a:cubicBezTo>
                    <a:pt x="2505" y="16066"/>
                    <a:pt x="1529" y="15090"/>
                    <a:pt x="1529" y="13887"/>
                  </a:cubicBezTo>
                  <a:cubicBezTo>
                    <a:pt x="1529" y="13496"/>
                    <a:pt x="1627" y="13139"/>
                    <a:pt x="1822" y="12781"/>
                  </a:cubicBezTo>
                  <a:cubicBezTo>
                    <a:pt x="1952" y="12586"/>
                    <a:pt x="2115" y="12358"/>
                    <a:pt x="2310" y="12196"/>
                  </a:cubicBezTo>
                  <a:cubicBezTo>
                    <a:pt x="2440" y="12098"/>
                    <a:pt x="2440" y="11936"/>
                    <a:pt x="2342" y="11838"/>
                  </a:cubicBezTo>
                  <a:cubicBezTo>
                    <a:pt x="2286" y="11781"/>
                    <a:pt x="2207" y="11747"/>
                    <a:pt x="2132" y="11747"/>
                  </a:cubicBezTo>
                  <a:cubicBezTo>
                    <a:pt x="2078" y="11747"/>
                    <a:pt x="2025" y="11765"/>
                    <a:pt x="1985" y="11805"/>
                  </a:cubicBezTo>
                  <a:cubicBezTo>
                    <a:pt x="1822" y="11936"/>
                    <a:pt x="1692" y="12066"/>
                    <a:pt x="1562" y="12228"/>
                  </a:cubicBezTo>
                  <a:cubicBezTo>
                    <a:pt x="944" y="12033"/>
                    <a:pt x="521" y="11415"/>
                    <a:pt x="619" y="10765"/>
                  </a:cubicBezTo>
                  <a:cubicBezTo>
                    <a:pt x="684" y="10212"/>
                    <a:pt x="1041" y="9789"/>
                    <a:pt x="1562" y="9627"/>
                  </a:cubicBezTo>
                  <a:cubicBezTo>
                    <a:pt x="1681" y="9579"/>
                    <a:pt x="1835" y="9549"/>
                    <a:pt x="1985" y="9549"/>
                  </a:cubicBezTo>
                  <a:cubicBezTo>
                    <a:pt x="2040" y="9549"/>
                    <a:pt x="2095" y="9553"/>
                    <a:pt x="2147" y="9562"/>
                  </a:cubicBezTo>
                  <a:cubicBezTo>
                    <a:pt x="2245" y="9562"/>
                    <a:pt x="2310" y="9594"/>
                    <a:pt x="2407" y="9627"/>
                  </a:cubicBezTo>
                  <a:cubicBezTo>
                    <a:pt x="2430" y="9632"/>
                    <a:pt x="2453" y="9635"/>
                    <a:pt x="2476" y="9635"/>
                  </a:cubicBezTo>
                  <a:cubicBezTo>
                    <a:pt x="2589" y="9635"/>
                    <a:pt x="2706" y="9572"/>
                    <a:pt x="2733" y="9464"/>
                  </a:cubicBezTo>
                  <a:cubicBezTo>
                    <a:pt x="2765" y="9301"/>
                    <a:pt x="2700" y="9171"/>
                    <a:pt x="2570" y="9106"/>
                  </a:cubicBezTo>
                  <a:cubicBezTo>
                    <a:pt x="2440" y="9074"/>
                    <a:pt x="2342" y="9041"/>
                    <a:pt x="2212" y="9041"/>
                  </a:cubicBezTo>
                  <a:cubicBezTo>
                    <a:pt x="2146" y="9032"/>
                    <a:pt x="2076" y="9028"/>
                    <a:pt x="2006" y="9028"/>
                  </a:cubicBezTo>
                  <a:cubicBezTo>
                    <a:pt x="1838" y="9028"/>
                    <a:pt x="1667" y="9051"/>
                    <a:pt x="1529" y="9074"/>
                  </a:cubicBezTo>
                  <a:cubicBezTo>
                    <a:pt x="1041" y="8684"/>
                    <a:pt x="781" y="8098"/>
                    <a:pt x="781" y="7480"/>
                  </a:cubicBezTo>
                  <a:cubicBezTo>
                    <a:pt x="781" y="6960"/>
                    <a:pt x="976" y="6440"/>
                    <a:pt x="1302" y="6049"/>
                  </a:cubicBezTo>
                  <a:cubicBezTo>
                    <a:pt x="1627" y="5724"/>
                    <a:pt x="2017" y="5497"/>
                    <a:pt x="2472" y="5432"/>
                  </a:cubicBezTo>
                  <a:cubicBezTo>
                    <a:pt x="2700" y="5919"/>
                    <a:pt x="3090" y="6342"/>
                    <a:pt x="3578" y="6602"/>
                  </a:cubicBezTo>
                  <a:cubicBezTo>
                    <a:pt x="3611" y="6635"/>
                    <a:pt x="3676" y="6635"/>
                    <a:pt x="3708" y="6635"/>
                  </a:cubicBezTo>
                  <a:cubicBezTo>
                    <a:pt x="3806" y="6635"/>
                    <a:pt x="3903" y="6602"/>
                    <a:pt x="3936" y="6505"/>
                  </a:cubicBezTo>
                  <a:cubicBezTo>
                    <a:pt x="4001" y="6375"/>
                    <a:pt x="3968" y="6212"/>
                    <a:pt x="3838" y="6147"/>
                  </a:cubicBezTo>
                  <a:cubicBezTo>
                    <a:pt x="3415" y="5919"/>
                    <a:pt x="3090" y="5562"/>
                    <a:pt x="2928" y="5106"/>
                  </a:cubicBezTo>
                  <a:cubicBezTo>
                    <a:pt x="2895" y="5106"/>
                    <a:pt x="2765" y="4586"/>
                    <a:pt x="2765" y="4326"/>
                  </a:cubicBezTo>
                  <a:cubicBezTo>
                    <a:pt x="2765" y="3903"/>
                    <a:pt x="2863" y="3513"/>
                    <a:pt x="3123" y="3155"/>
                  </a:cubicBezTo>
                  <a:cubicBezTo>
                    <a:pt x="3188" y="3025"/>
                    <a:pt x="3155" y="2863"/>
                    <a:pt x="3025" y="2798"/>
                  </a:cubicBezTo>
                  <a:cubicBezTo>
                    <a:pt x="2987" y="2759"/>
                    <a:pt x="2938" y="2741"/>
                    <a:pt x="2887" y="2741"/>
                  </a:cubicBezTo>
                  <a:cubicBezTo>
                    <a:pt x="2809" y="2741"/>
                    <a:pt x="2727" y="2784"/>
                    <a:pt x="2667" y="2863"/>
                  </a:cubicBezTo>
                  <a:cubicBezTo>
                    <a:pt x="2375" y="3285"/>
                    <a:pt x="2245" y="3806"/>
                    <a:pt x="2245" y="4326"/>
                  </a:cubicBezTo>
                  <a:cubicBezTo>
                    <a:pt x="2245" y="4521"/>
                    <a:pt x="2245" y="4716"/>
                    <a:pt x="2310" y="4944"/>
                  </a:cubicBezTo>
                  <a:cubicBezTo>
                    <a:pt x="1789" y="5041"/>
                    <a:pt x="1302" y="5302"/>
                    <a:pt x="944" y="5724"/>
                  </a:cubicBezTo>
                  <a:cubicBezTo>
                    <a:pt x="489" y="6180"/>
                    <a:pt x="261" y="6830"/>
                    <a:pt x="261" y="7480"/>
                  </a:cubicBezTo>
                  <a:cubicBezTo>
                    <a:pt x="261" y="8163"/>
                    <a:pt x="521" y="8814"/>
                    <a:pt x="1009" y="9301"/>
                  </a:cubicBezTo>
                  <a:cubicBezTo>
                    <a:pt x="521" y="9594"/>
                    <a:pt x="163" y="10114"/>
                    <a:pt x="98" y="10700"/>
                  </a:cubicBezTo>
                  <a:cubicBezTo>
                    <a:pt x="1" y="11578"/>
                    <a:pt x="521" y="12391"/>
                    <a:pt x="1302" y="12683"/>
                  </a:cubicBezTo>
                  <a:cubicBezTo>
                    <a:pt x="1107" y="13074"/>
                    <a:pt x="1009" y="13464"/>
                    <a:pt x="1009" y="13887"/>
                  </a:cubicBezTo>
                  <a:cubicBezTo>
                    <a:pt x="1009" y="15383"/>
                    <a:pt x="2212" y="16586"/>
                    <a:pt x="3708" y="16586"/>
                  </a:cubicBezTo>
                  <a:cubicBezTo>
                    <a:pt x="4066" y="16586"/>
                    <a:pt x="4424" y="16521"/>
                    <a:pt x="4749" y="16391"/>
                  </a:cubicBezTo>
                  <a:cubicBezTo>
                    <a:pt x="5074" y="17204"/>
                    <a:pt x="5854" y="17757"/>
                    <a:pt x="6732" y="17757"/>
                  </a:cubicBezTo>
                  <a:cubicBezTo>
                    <a:pt x="7545" y="17757"/>
                    <a:pt x="8228" y="17334"/>
                    <a:pt x="8586" y="16683"/>
                  </a:cubicBezTo>
                  <a:cubicBezTo>
                    <a:pt x="8944" y="17334"/>
                    <a:pt x="9627" y="17757"/>
                    <a:pt x="10440" y="17757"/>
                  </a:cubicBezTo>
                  <a:cubicBezTo>
                    <a:pt x="11318" y="17757"/>
                    <a:pt x="12098" y="17204"/>
                    <a:pt x="12423" y="16391"/>
                  </a:cubicBezTo>
                  <a:cubicBezTo>
                    <a:pt x="12749" y="16521"/>
                    <a:pt x="13074" y="16586"/>
                    <a:pt x="13431" y="16586"/>
                  </a:cubicBezTo>
                  <a:cubicBezTo>
                    <a:pt x="13822" y="16586"/>
                    <a:pt x="14179" y="16521"/>
                    <a:pt x="14505" y="16391"/>
                  </a:cubicBezTo>
                  <a:cubicBezTo>
                    <a:pt x="14635" y="16326"/>
                    <a:pt x="14700" y="16163"/>
                    <a:pt x="14635" y="16033"/>
                  </a:cubicBezTo>
                  <a:cubicBezTo>
                    <a:pt x="14587" y="15938"/>
                    <a:pt x="14505" y="15877"/>
                    <a:pt x="14413" y="15877"/>
                  </a:cubicBezTo>
                  <a:cubicBezTo>
                    <a:pt x="14379" y="15877"/>
                    <a:pt x="14344" y="15885"/>
                    <a:pt x="14309" y="15903"/>
                  </a:cubicBezTo>
                  <a:cubicBezTo>
                    <a:pt x="14017" y="16000"/>
                    <a:pt x="13724" y="16066"/>
                    <a:pt x="13431" y="16066"/>
                  </a:cubicBezTo>
                  <a:cubicBezTo>
                    <a:pt x="13074" y="16066"/>
                    <a:pt x="12684" y="15968"/>
                    <a:pt x="12358" y="15773"/>
                  </a:cubicBezTo>
                  <a:cubicBezTo>
                    <a:pt x="12066" y="15610"/>
                    <a:pt x="11838" y="15383"/>
                    <a:pt x="11643" y="15122"/>
                  </a:cubicBezTo>
                  <a:cubicBezTo>
                    <a:pt x="11578" y="15036"/>
                    <a:pt x="11484" y="14992"/>
                    <a:pt x="11400" y="14992"/>
                  </a:cubicBezTo>
                  <a:cubicBezTo>
                    <a:pt x="11357" y="14992"/>
                    <a:pt x="11318" y="15003"/>
                    <a:pt x="11285" y="15025"/>
                  </a:cubicBezTo>
                  <a:cubicBezTo>
                    <a:pt x="11155" y="15122"/>
                    <a:pt x="11123" y="15285"/>
                    <a:pt x="11220" y="15415"/>
                  </a:cubicBezTo>
                  <a:cubicBezTo>
                    <a:pt x="11415" y="15708"/>
                    <a:pt x="11643" y="15935"/>
                    <a:pt x="11936" y="16131"/>
                  </a:cubicBezTo>
                  <a:cubicBezTo>
                    <a:pt x="11740" y="16781"/>
                    <a:pt x="11123" y="17236"/>
                    <a:pt x="10440" y="17236"/>
                  </a:cubicBezTo>
                  <a:cubicBezTo>
                    <a:pt x="9627" y="17236"/>
                    <a:pt x="8944" y="16651"/>
                    <a:pt x="8846" y="15870"/>
                  </a:cubicBezTo>
                  <a:cubicBezTo>
                    <a:pt x="8846" y="15805"/>
                    <a:pt x="8846" y="1757"/>
                    <a:pt x="8846" y="1692"/>
                  </a:cubicBezTo>
                  <a:cubicBezTo>
                    <a:pt x="8944" y="1009"/>
                    <a:pt x="9529" y="521"/>
                    <a:pt x="10212" y="521"/>
                  </a:cubicBezTo>
                  <a:cubicBezTo>
                    <a:pt x="10927" y="521"/>
                    <a:pt x="11545" y="1107"/>
                    <a:pt x="11578" y="1822"/>
                  </a:cubicBezTo>
                  <a:cubicBezTo>
                    <a:pt x="11318" y="1887"/>
                    <a:pt x="11090" y="2017"/>
                    <a:pt x="10862" y="2147"/>
                  </a:cubicBezTo>
                  <a:cubicBezTo>
                    <a:pt x="10765" y="2245"/>
                    <a:pt x="10732" y="2407"/>
                    <a:pt x="10797" y="2505"/>
                  </a:cubicBezTo>
                  <a:cubicBezTo>
                    <a:pt x="10862" y="2602"/>
                    <a:pt x="10927" y="2635"/>
                    <a:pt x="11025" y="2635"/>
                  </a:cubicBezTo>
                  <a:cubicBezTo>
                    <a:pt x="11058" y="2635"/>
                    <a:pt x="11123" y="2602"/>
                    <a:pt x="11155" y="2570"/>
                  </a:cubicBezTo>
                  <a:cubicBezTo>
                    <a:pt x="11383" y="2440"/>
                    <a:pt x="11643" y="2342"/>
                    <a:pt x="11903" y="2277"/>
                  </a:cubicBezTo>
                  <a:cubicBezTo>
                    <a:pt x="12066" y="2245"/>
                    <a:pt x="12293" y="2245"/>
                    <a:pt x="12326" y="2245"/>
                  </a:cubicBezTo>
                  <a:cubicBezTo>
                    <a:pt x="13464" y="2245"/>
                    <a:pt x="14407" y="3155"/>
                    <a:pt x="14407" y="4326"/>
                  </a:cubicBezTo>
                  <a:cubicBezTo>
                    <a:pt x="14407" y="4554"/>
                    <a:pt x="14375" y="4814"/>
                    <a:pt x="14277" y="5041"/>
                  </a:cubicBezTo>
                  <a:cubicBezTo>
                    <a:pt x="14082" y="5529"/>
                    <a:pt x="13757" y="5919"/>
                    <a:pt x="13334" y="6147"/>
                  </a:cubicBezTo>
                  <a:cubicBezTo>
                    <a:pt x="13204" y="6212"/>
                    <a:pt x="13139" y="6375"/>
                    <a:pt x="13204" y="6505"/>
                  </a:cubicBezTo>
                  <a:cubicBezTo>
                    <a:pt x="13269" y="6570"/>
                    <a:pt x="13366" y="6635"/>
                    <a:pt x="13431" y="6635"/>
                  </a:cubicBezTo>
                  <a:cubicBezTo>
                    <a:pt x="13497" y="6635"/>
                    <a:pt x="13529" y="6635"/>
                    <a:pt x="13562" y="6602"/>
                  </a:cubicBezTo>
                  <a:cubicBezTo>
                    <a:pt x="14049" y="6342"/>
                    <a:pt x="14440" y="5919"/>
                    <a:pt x="14667" y="5432"/>
                  </a:cubicBezTo>
                  <a:cubicBezTo>
                    <a:pt x="15122" y="5497"/>
                    <a:pt x="15545" y="5724"/>
                    <a:pt x="15838" y="6049"/>
                  </a:cubicBezTo>
                  <a:cubicBezTo>
                    <a:pt x="16196" y="6440"/>
                    <a:pt x="16391" y="6960"/>
                    <a:pt x="16391" y="7480"/>
                  </a:cubicBezTo>
                  <a:cubicBezTo>
                    <a:pt x="16391" y="8098"/>
                    <a:pt x="16098" y="8684"/>
                    <a:pt x="15643" y="9074"/>
                  </a:cubicBezTo>
                  <a:cubicBezTo>
                    <a:pt x="15509" y="9036"/>
                    <a:pt x="15376" y="9020"/>
                    <a:pt x="15243" y="9020"/>
                  </a:cubicBezTo>
                  <a:cubicBezTo>
                    <a:pt x="15148" y="9020"/>
                    <a:pt x="15054" y="9028"/>
                    <a:pt x="14960" y="9041"/>
                  </a:cubicBezTo>
                  <a:cubicBezTo>
                    <a:pt x="14830" y="9041"/>
                    <a:pt x="14700" y="9074"/>
                    <a:pt x="14602" y="9106"/>
                  </a:cubicBezTo>
                  <a:cubicBezTo>
                    <a:pt x="14440" y="9171"/>
                    <a:pt x="14375" y="9301"/>
                    <a:pt x="14407" y="9432"/>
                  </a:cubicBezTo>
                  <a:cubicBezTo>
                    <a:pt x="14461" y="9567"/>
                    <a:pt x="14561" y="9635"/>
                    <a:pt x="14686" y="9635"/>
                  </a:cubicBezTo>
                  <a:cubicBezTo>
                    <a:pt x="14711" y="9635"/>
                    <a:pt x="14738" y="9632"/>
                    <a:pt x="14765" y="9627"/>
                  </a:cubicBezTo>
                  <a:cubicBezTo>
                    <a:pt x="14830" y="9594"/>
                    <a:pt x="14927" y="9562"/>
                    <a:pt x="15025" y="9562"/>
                  </a:cubicBezTo>
                  <a:cubicBezTo>
                    <a:pt x="15082" y="9552"/>
                    <a:pt x="15139" y="9548"/>
                    <a:pt x="15196" y="9548"/>
                  </a:cubicBezTo>
                  <a:cubicBezTo>
                    <a:pt x="15334" y="9548"/>
                    <a:pt x="15472" y="9571"/>
                    <a:pt x="15610" y="9594"/>
                  </a:cubicBezTo>
                  <a:cubicBezTo>
                    <a:pt x="16098" y="9789"/>
                    <a:pt x="16488" y="10212"/>
                    <a:pt x="16553" y="10732"/>
                  </a:cubicBezTo>
                  <a:cubicBezTo>
                    <a:pt x="16618" y="11415"/>
                    <a:pt x="16196" y="12033"/>
                    <a:pt x="15578" y="12228"/>
                  </a:cubicBezTo>
                  <a:cubicBezTo>
                    <a:pt x="15448" y="12066"/>
                    <a:pt x="15318" y="11936"/>
                    <a:pt x="15155" y="11805"/>
                  </a:cubicBezTo>
                  <a:cubicBezTo>
                    <a:pt x="15114" y="11765"/>
                    <a:pt x="15062" y="11747"/>
                    <a:pt x="15008" y="11747"/>
                  </a:cubicBezTo>
                  <a:cubicBezTo>
                    <a:pt x="14933" y="11747"/>
                    <a:pt x="14854" y="11781"/>
                    <a:pt x="14797" y="11838"/>
                  </a:cubicBezTo>
                  <a:cubicBezTo>
                    <a:pt x="14700" y="11936"/>
                    <a:pt x="14732" y="12098"/>
                    <a:pt x="14830" y="12196"/>
                  </a:cubicBezTo>
                  <a:cubicBezTo>
                    <a:pt x="14992" y="12326"/>
                    <a:pt x="15155" y="12488"/>
                    <a:pt x="15253" y="12683"/>
                  </a:cubicBezTo>
                  <a:lnTo>
                    <a:pt x="15285" y="12716"/>
                  </a:lnTo>
                  <a:cubicBezTo>
                    <a:pt x="15285" y="12749"/>
                    <a:pt x="15318" y="12749"/>
                    <a:pt x="15318" y="12781"/>
                  </a:cubicBezTo>
                  <a:cubicBezTo>
                    <a:pt x="15513" y="13106"/>
                    <a:pt x="15610" y="13496"/>
                    <a:pt x="15610" y="13887"/>
                  </a:cubicBezTo>
                  <a:cubicBezTo>
                    <a:pt x="15610" y="14407"/>
                    <a:pt x="15448" y="14927"/>
                    <a:pt x="15090" y="15318"/>
                  </a:cubicBezTo>
                  <a:cubicBezTo>
                    <a:pt x="14992" y="15415"/>
                    <a:pt x="14992" y="15578"/>
                    <a:pt x="15122" y="15675"/>
                  </a:cubicBezTo>
                  <a:cubicBezTo>
                    <a:pt x="15171" y="15724"/>
                    <a:pt x="15236" y="15748"/>
                    <a:pt x="15301" y="15748"/>
                  </a:cubicBezTo>
                  <a:cubicBezTo>
                    <a:pt x="15366" y="15748"/>
                    <a:pt x="15431" y="15724"/>
                    <a:pt x="15480" y="15675"/>
                  </a:cubicBezTo>
                  <a:cubicBezTo>
                    <a:pt x="15903" y="15155"/>
                    <a:pt x="16131" y="14537"/>
                    <a:pt x="16131" y="13887"/>
                  </a:cubicBezTo>
                  <a:cubicBezTo>
                    <a:pt x="16131" y="13464"/>
                    <a:pt x="16033" y="13041"/>
                    <a:pt x="15870" y="12683"/>
                  </a:cubicBezTo>
                  <a:cubicBezTo>
                    <a:pt x="16651" y="12391"/>
                    <a:pt x="17171" y="11578"/>
                    <a:pt x="17074" y="10700"/>
                  </a:cubicBezTo>
                  <a:cubicBezTo>
                    <a:pt x="16976" y="10114"/>
                    <a:pt x="16651" y="9594"/>
                    <a:pt x="16163" y="9301"/>
                  </a:cubicBezTo>
                  <a:cubicBezTo>
                    <a:pt x="16618" y="8814"/>
                    <a:pt x="16911" y="8163"/>
                    <a:pt x="16911" y="7480"/>
                  </a:cubicBezTo>
                  <a:cubicBezTo>
                    <a:pt x="16911" y="6830"/>
                    <a:pt x="16683" y="6180"/>
                    <a:pt x="16228" y="5724"/>
                  </a:cubicBezTo>
                  <a:cubicBezTo>
                    <a:pt x="15870" y="5302"/>
                    <a:pt x="15383" y="5041"/>
                    <a:pt x="14862" y="4911"/>
                  </a:cubicBezTo>
                  <a:cubicBezTo>
                    <a:pt x="14895" y="4716"/>
                    <a:pt x="14927" y="4521"/>
                    <a:pt x="14927" y="4326"/>
                  </a:cubicBezTo>
                  <a:cubicBezTo>
                    <a:pt x="14927" y="2863"/>
                    <a:pt x="13757" y="1692"/>
                    <a:pt x="12326" y="1692"/>
                  </a:cubicBezTo>
                  <a:cubicBezTo>
                    <a:pt x="12293" y="1692"/>
                    <a:pt x="12261" y="1692"/>
                    <a:pt x="12228" y="1724"/>
                  </a:cubicBezTo>
                  <a:lnTo>
                    <a:pt x="12098" y="1724"/>
                  </a:lnTo>
                  <a:cubicBezTo>
                    <a:pt x="12001" y="749"/>
                    <a:pt x="11188" y="1"/>
                    <a:pt x="10212" y="1"/>
                  </a:cubicBezTo>
                  <a:cubicBezTo>
                    <a:pt x="9529" y="1"/>
                    <a:pt x="8911" y="359"/>
                    <a:pt x="8586" y="911"/>
                  </a:cubicBezTo>
                  <a:cubicBezTo>
                    <a:pt x="8261" y="359"/>
                    <a:pt x="7643" y="1"/>
                    <a:pt x="6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7"/>
          <p:cNvGrpSpPr/>
          <p:nvPr/>
        </p:nvGrpSpPr>
        <p:grpSpPr>
          <a:xfrm>
            <a:off x="3354766" y="3390891"/>
            <a:ext cx="411466" cy="329178"/>
            <a:chOff x="10956850" y="2157475"/>
            <a:chExt cx="460975" cy="365875"/>
          </a:xfrm>
        </p:grpSpPr>
        <p:sp>
          <p:nvSpPr>
            <p:cNvPr id="1289" name="Google Shape;1289;p27"/>
            <p:cNvSpPr/>
            <p:nvPr/>
          </p:nvSpPr>
          <p:spPr>
            <a:xfrm>
              <a:off x="10964150" y="2164800"/>
              <a:ext cx="308975" cy="352050"/>
            </a:xfrm>
            <a:custGeom>
              <a:avLst/>
              <a:gdLst/>
              <a:ahLst/>
              <a:cxnLst/>
              <a:rect l="l" t="t" r="r" b="b"/>
              <a:pathLst>
                <a:path w="12359" h="14082" extrusionOk="0">
                  <a:moveTo>
                    <a:pt x="8066" y="0"/>
                  </a:moveTo>
                  <a:cubicBezTo>
                    <a:pt x="7773" y="0"/>
                    <a:pt x="7481" y="98"/>
                    <a:pt x="7253" y="325"/>
                  </a:cubicBezTo>
                  <a:lnTo>
                    <a:pt x="3416" y="4130"/>
                  </a:lnTo>
                  <a:lnTo>
                    <a:pt x="3416" y="2472"/>
                  </a:lnTo>
                  <a:cubicBezTo>
                    <a:pt x="3416" y="1789"/>
                    <a:pt x="2863" y="1203"/>
                    <a:pt x="2147" y="1203"/>
                  </a:cubicBezTo>
                  <a:cubicBezTo>
                    <a:pt x="1790" y="1203"/>
                    <a:pt x="1464" y="1333"/>
                    <a:pt x="1237" y="1594"/>
                  </a:cubicBezTo>
                  <a:cubicBezTo>
                    <a:pt x="1009" y="1821"/>
                    <a:pt x="847" y="2146"/>
                    <a:pt x="847" y="2504"/>
                  </a:cubicBezTo>
                  <a:lnTo>
                    <a:pt x="847" y="8358"/>
                  </a:lnTo>
                  <a:cubicBezTo>
                    <a:pt x="847" y="8715"/>
                    <a:pt x="716" y="9041"/>
                    <a:pt x="456" y="9301"/>
                  </a:cubicBezTo>
                  <a:lnTo>
                    <a:pt x="1" y="9756"/>
                  </a:lnTo>
                  <a:lnTo>
                    <a:pt x="4326" y="14081"/>
                  </a:lnTo>
                  <a:lnTo>
                    <a:pt x="4586" y="13788"/>
                  </a:lnTo>
                  <a:cubicBezTo>
                    <a:pt x="4976" y="13431"/>
                    <a:pt x="5464" y="13171"/>
                    <a:pt x="5985" y="13040"/>
                  </a:cubicBezTo>
                  <a:cubicBezTo>
                    <a:pt x="6798" y="12878"/>
                    <a:pt x="7578" y="12455"/>
                    <a:pt x="8196" y="11837"/>
                  </a:cubicBezTo>
                  <a:lnTo>
                    <a:pt x="11708" y="8358"/>
                  </a:lnTo>
                  <a:cubicBezTo>
                    <a:pt x="12066" y="7967"/>
                    <a:pt x="12066" y="7382"/>
                    <a:pt x="11708" y="6992"/>
                  </a:cubicBezTo>
                  <a:cubicBezTo>
                    <a:pt x="11513" y="6797"/>
                    <a:pt x="11285" y="6732"/>
                    <a:pt x="11058" y="6732"/>
                  </a:cubicBezTo>
                  <a:cubicBezTo>
                    <a:pt x="10804" y="6732"/>
                    <a:pt x="10581" y="6794"/>
                    <a:pt x="10389" y="6978"/>
                  </a:cubicBezTo>
                  <a:lnTo>
                    <a:pt x="10389" y="6978"/>
                  </a:lnTo>
                  <a:lnTo>
                    <a:pt x="12033" y="5366"/>
                  </a:lnTo>
                  <a:cubicBezTo>
                    <a:pt x="12228" y="5138"/>
                    <a:pt x="12358" y="4846"/>
                    <a:pt x="12358" y="4520"/>
                  </a:cubicBezTo>
                  <a:cubicBezTo>
                    <a:pt x="12358" y="4228"/>
                    <a:pt x="12228" y="3935"/>
                    <a:pt x="12033" y="3707"/>
                  </a:cubicBezTo>
                  <a:cubicBezTo>
                    <a:pt x="11806" y="3480"/>
                    <a:pt x="11505" y="3366"/>
                    <a:pt x="11204" y="3366"/>
                  </a:cubicBezTo>
                  <a:cubicBezTo>
                    <a:pt x="10903" y="3366"/>
                    <a:pt x="10602" y="3480"/>
                    <a:pt x="10375" y="3707"/>
                  </a:cubicBezTo>
                  <a:lnTo>
                    <a:pt x="11220" y="2862"/>
                  </a:lnTo>
                  <a:cubicBezTo>
                    <a:pt x="11448" y="2634"/>
                    <a:pt x="11578" y="2342"/>
                    <a:pt x="11578" y="2049"/>
                  </a:cubicBezTo>
                  <a:cubicBezTo>
                    <a:pt x="11578" y="1756"/>
                    <a:pt x="11448" y="1463"/>
                    <a:pt x="11220" y="1236"/>
                  </a:cubicBezTo>
                  <a:cubicBezTo>
                    <a:pt x="11016" y="1016"/>
                    <a:pt x="10729" y="910"/>
                    <a:pt x="10436" y="910"/>
                  </a:cubicBezTo>
                  <a:cubicBezTo>
                    <a:pt x="10120" y="910"/>
                    <a:pt x="9798" y="1033"/>
                    <a:pt x="9562" y="1268"/>
                  </a:cubicBezTo>
                  <a:lnTo>
                    <a:pt x="8879" y="1951"/>
                  </a:lnTo>
                  <a:cubicBezTo>
                    <a:pt x="9334" y="1496"/>
                    <a:pt x="9334" y="781"/>
                    <a:pt x="8879" y="325"/>
                  </a:cubicBezTo>
                  <a:cubicBezTo>
                    <a:pt x="8651" y="98"/>
                    <a:pt x="8359" y="0"/>
                    <a:pt x="806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11175550" y="2333075"/>
              <a:ext cx="84575" cy="58350"/>
            </a:xfrm>
            <a:custGeom>
              <a:avLst/>
              <a:gdLst/>
              <a:ahLst/>
              <a:cxnLst/>
              <a:rect l="l" t="t" r="r" b="b"/>
              <a:pathLst>
                <a:path w="3383" h="2334" extrusionOk="0">
                  <a:moveTo>
                    <a:pt x="2585" y="1"/>
                  </a:moveTo>
                  <a:cubicBezTo>
                    <a:pt x="2342" y="1"/>
                    <a:pt x="2098" y="98"/>
                    <a:pt x="1919" y="293"/>
                  </a:cubicBezTo>
                  <a:lnTo>
                    <a:pt x="0" y="2212"/>
                  </a:lnTo>
                  <a:cubicBezTo>
                    <a:pt x="81" y="2293"/>
                    <a:pt x="187" y="2334"/>
                    <a:pt x="297" y="2334"/>
                  </a:cubicBezTo>
                  <a:cubicBezTo>
                    <a:pt x="407" y="2334"/>
                    <a:pt x="520" y="2293"/>
                    <a:pt x="618" y="2212"/>
                  </a:cubicBezTo>
                  <a:lnTo>
                    <a:pt x="2211" y="586"/>
                  </a:lnTo>
                  <a:cubicBezTo>
                    <a:pt x="2404" y="413"/>
                    <a:pt x="2654" y="319"/>
                    <a:pt x="2900" y="319"/>
                  </a:cubicBezTo>
                  <a:cubicBezTo>
                    <a:pt x="3069" y="319"/>
                    <a:pt x="3236" y="363"/>
                    <a:pt x="3382" y="456"/>
                  </a:cubicBezTo>
                  <a:cubicBezTo>
                    <a:pt x="3350" y="391"/>
                    <a:pt x="3285" y="326"/>
                    <a:pt x="3252" y="293"/>
                  </a:cubicBezTo>
                  <a:cubicBezTo>
                    <a:pt x="3073" y="98"/>
                    <a:pt x="2829" y="1"/>
                    <a:pt x="2585" y="1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11049525" y="2164800"/>
              <a:ext cx="140675" cy="117900"/>
            </a:xfrm>
            <a:custGeom>
              <a:avLst/>
              <a:gdLst/>
              <a:ahLst/>
              <a:cxnLst/>
              <a:rect l="l" t="t" r="r" b="b"/>
              <a:pathLst>
                <a:path w="5627" h="4716" extrusionOk="0">
                  <a:moveTo>
                    <a:pt x="4651" y="0"/>
                  </a:moveTo>
                  <a:cubicBezTo>
                    <a:pt x="4358" y="0"/>
                    <a:pt x="4066" y="98"/>
                    <a:pt x="3838" y="325"/>
                  </a:cubicBezTo>
                  <a:lnTo>
                    <a:pt x="1" y="4130"/>
                  </a:lnTo>
                  <a:lnTo>
                    <a:pt x="1" y="4520"/>
                  </a:lnTo>
                  <a:lnTo>
                    <a:pt x="228" y="4715"/>
                  </a:lnTo>
                  <a:lnTo>
                    <a:pt x="4228" y="716"/>
                  </a:lnTo>
                  <a:cubicBezTo>
                    <a:pt x="4423" y="488"/>
                    <a:pt x="4748" y="390"/>
                    <a:pt x="5041" y="390"/>
                  </a:cubicBezTo>
                  <a:cubicBezTo>
                    <a:pt x="5236" y="390"/>
                    <a:pt x="5431" y="455"/>
                    <a:pt x="5626" y="553"/>
                  </a:cubicBezTo>
                  <a:cubicBezTo>
                    <a:pt x="5594" y="455"/>
                    <a:pt x="5529" y="390"/>
                    <a:pt x="5464" y="325"/>
                  </a:cubicBezTo>
                  <a:cubicBezTo>
                    <a:pt x="5236" y="98"/>
                    <a:pt x="4944" y="0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10964150" y="2194875"/>
              <a:ext cx="64275" cy="225225"/>
            </a:xfrm>
            <a:custGeom>
              <a:avLst/>
              <a:gdLst/>
              <a:ahLst/>
              <a:cxnLst/>
              <a:rect l="l" t="t" r="r" b="b"/>
              <a:pathLst>
                <a:path w="2571" h="9009" extrusionOk="0">
                  <a:moveTo>
                    <a:pt x="2147" y="0"/>
                  </a:moveTo>
                  <a:cubicBezTo>
                    <a:pt x="1790" y="0"/>
                    <a:pt x="1464" y="163"/>
                    <a:pt x="1237" y="391"/>
                  </a:cubicBezTo>
                  <a:cubicBezTo>
                    <a:pt x="1009" y="618"/>
                    <a:pt x="847" y="943"/>
                    <a:pt x="847" y="1301"/>
                  </a:cubicBezTo>
                  <a:lnTo>
                    <a:pt x="847" y="7155"/>
                  </a:lnTo>
                  <a:cubicBezTo>
                    <a:pt x="847" y="7512"/>
                    <a:pt x="716" y="7838"/>
                    <a:pt x="456" y="8098"/>
                  </a:cubicBezTo>
                  <a:lnTo>
                    <a:pt x="1" y="8553"/>
                  </a:lnTo>
                  <a:lnTo>
                    <a:pt x="456" y="9008"/>
                  </a:lnTo>
                  <a:lnTo>
                    <a:pt x="1367" y="8098"/>
                  </a:lnTo>
                  <a:cubicBezTo>
                    <a:pt x="1594" y="7838"/>
                    <a:pt x="1757" y="7512"/>
                    <a:pt x="1757" y="7155"/>
                  </a:cubicBezTo>
                  <a:lnTo>
                    <a:pt x="1757" y="1301"/>
                  </a:lnTo>
                  <a:cubicBezTo>
                    <a:pt x="1757" y="943"/>
                    <a:pt x="1887" y="618"/>
                    <a:pt x="2115" y="391"/>
                  </a:cubicBezTo>
                  <a:cubicBezTo>
                    <a:pt x="2245" y="260"/>
                    <a:pt x="2407" y="163"/>
                    <a:pt x="2570" y="98"/>
                  </a:cubicBezTo>
                  <a:cubicBezTo>
                    <a:pt x="2440" y="33"/>
                    <a:pt x="2310" y="0"/>
                    <a:pt x="2147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11101550" y="2164800"/>
              <a:ext cx="308975" cy="352050"/>
            </a:xfrm>
            <a:custGeom>
              <a:avLst/>
              <a:gdLst/>
              <a:ahLst/>
              <a:cxnLst/>
              <a:rect l="l" t="t" r="r" b="b"/>
              <a:pathLst>
                <a:path w="12359" h="14082" extrusionOk="0">
                  <a:moveTo>
                    <a:pt x="4293" y="0"/>
                  </a:moveTo>
                  <a:cubicBezTo>
                    <a:pt x="4001" y="0"/>
                    <a:pt x="3708" y="98"/>
                    <a:pt x="3480" y="325"/>
                  </a:cubicBezTo>
                  <a:cubicBezTo>
                    <a:pt x="3025" y="781"/>
                    <a:pt x="3025" y="1496"/>
                    <a:pt x="3480" y="1951"/>
                  </a:cubicBezTo>
                  <a:lnTo>
                    <a:pt x="2765" y="1268"/>
                  </a:lnTo>
                  <a:cubicBezTo>
                    <a:pt x="2529" y="1033"/>
                    <a:pt x="2215" y="910"/>
                    <a:pt x="1904" y="910"/>
                  </a:cubicBezTo>
                  <a:cubicBezTo>
                    <a:pt x="1614" y="910"/>
                    <a:pt x="1326" y="1016"/>
                    <a:pt x="1106" y="1236"/>
                  </a:cubicBezTo>
                  <a:cubicBezTo>
                    <a:pt x="911" y="1463"/>
                    <a:pt x="781" y="1756"/>
                    <a:pt x="781" y="2049"/>
                  </a:cubicBezTo>
                  <a:cubicBezTo>
                    <a:pt x="781" y="2342"/>
                    <a:pt x="911" y="2634"/>
                    <a:pt x="1106" y="2862"/>
                  </a:cubicBezTo>
                  <a:lnTo>
                    <a:pt x="1897" y="3652"/>
                  </a:lnTo>
                  <a:lnTo>
                    <a:pt x="1897" y="3652"/>
                  </a:lnTo>
                  <a:cubicBezTo>
                    <a:pt x="1691" y="3461"/>
                    <a:pt x="1423" y="3366"/>
                    <a:pt x="1151" y="3366"/>
                  </a:cubicBezTo>
                  <a:cubicBezTo>
                    <a:pt x="854" y="3366"/>
                    <a:pt x="554" y="3480"/>
                    <a:pt x="326" y="3707"/>
                  </a:cubicBezTo>
                  <a:cubicBezTo>
                    <a:pt x="98" y="3935"/>
                    <a:pt x="1" y="4228"/>
                    <a:pt x="1" y="4520"/>
                  </a:cubicBezTo>
                  <a:cubicBezTo>
                    <a:pt x="1" y="4846"/>
                    <a:pt x="98" y="5138"/>
                    <a:pt x="326" y="5366"/>
                  </a:cubicBezTo>
                  <a:lnTo>
                    <a:pt x="1971" y="6978"/>
                  </a:lnTo>
                  <a:lnTo>
                    <a:pt x="1971" y="6978"/>
                  </a:lnTo>
                  <a:cubicBezTo>
                    <a:pt x="1779" y="6794"/>
                    <a:pt x="1556" y="6732"/>
                    <a:pt x="1302" y="6732"/>
                  </a:cubicBezTo>
                  <a:cubicBezTo>
                    <a:pt x="1074" y="6732"/>
                    <a:pt x="814" y="6797"/>
                    <a:pt x="651" y="6992"/>
                  </a:cubicBezTo>
                  <a:cubicBezTo>
                    <a:pt x="293" y="7382"/>
                    <a:pt x="293" y="7967"/>
                    <a:pt x="651" y="8358"/>
                  </a:cubicBezTo>
                  <a:lnTo>
                    <a:pt x="4163" y="11837"/>
                  </a:lnTo>
                  <a:cubicBezTo>
                    <a:pt x="4781" y="12455"/>
                    <a:pt x="5529" y="12878"/>
                    <a:pt x="6375" y="13040"/>
                  </a:cubicBezTo>
                  <a:cubicBezTo>
                    <a:pt x="6895" y="13171"/>
                    <a:pt x="7383" y="13431"/>
                    <a:pt x="7740" y="13788"/>
                  </a:cubicBezTo>
                  <a:lnTo>
                    <a:pt x="8033" y="14081"/>
                  </a:lnTo>
                  <a:lnTo>
                    <a:pt x="12358" y="9756"/>
                  </a:lnTo>
                  <a:lnTo>
                    <a:pt x="11903" y="9301"/>
                  </a:lnTo>
                  <a:cubicBezTo>
                    <a:pt x="11643" y="9041"/>
                    <a:pt x="11480" y="8715"/>
                    <a:pt x="11480" y="8358"/>
                  </a:cubicBezTo>
                  <a:lnTo>
                    <a:pt x="11480" y="2504"/>
                  </a:lnTo>
                  <a:cubicBezTo>
                    <a:pt x="11480" y="2146"/>
                    <a:pt x="11350" y="1821"/>
                    <a:pt x="11123" y="1594"/>
                  </a:cubicBezTo>
                  <a:cubicBezTo>
                    <a:pt x="10895" y="1333"/>
                    <a:pt x="10570" y="1203"/>
                    <a:pt x="10212" y="1203"/>
                  </a:cubicBezTo>
                  <a:cubicBezTo>
                    <a:pt x="9497" y="1203"/>
                    <a:pt x="8911" y="1789"/>
                    <a:pt x="8911" y="2472"/>
                  </a:cubicBezTo>
                  <a:lnTo>
                    <a:pt x="8911" y="4130"/>
                  </a:lnTo>
                  <a:lnTo>
                    <a:pt x="5106" y="325"/>
                  </a:lnTo>
                  <a:cubicBezTo>
                    <a:pt x="4879" y="98"/>
                    <a:pt x="4586" y="0"/>
                    <a:pt x="4293" y="0"/>
                  </a:cubicBezTo>
                  <a:close/>
                </a:path>
              </a:pathLst>
            </a:custGeom>
            <a:solidFill>
              <a:srgbClr val="FFD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11114575" y="2333075"/>
              <a:ext cx="84575" cy="58350"/>
            </a:xfrm>
            <a:custGeom>
              <a:avLst/>
              <a:gdLst/>
              <a:ahLst/>
              <a:cxnLst/>
              <a:rect l="l" t="t" r="r" b="b"/>
              <a:pathLst>
                <a:path w="3383" h="2334" extrusionOk="0">
                  <a:moveTo>
                    <a:pt x="797" y="1"/>
                  </a:moveTo>
                  <a:cubicBezTo>
                    <a:pt x="553" y="1"/>
                    <a:pt x="309" y="98"/>
                    <a:pt x="130" y="293"/>
                  </a:cubicBezTo>
                  <a:cubicBezTo>
                    <a:pt x="65" y="326"/>
                    <a:pt x="33" y="391"/>
                    <a:pt x="0" y="456"/>
                  </a:cubicBezTo>
                  <a:cubicBezTo>
                    <a:pt x="146" y="363"/>
                    <a:pt x="313" y="319"/>
                    <a:pt x="480" y="319"/>
                  </a:cubicBezTo>
                  <a:cubicBezTo>
                    <a:pt x="723" y="319"/>
                    <a:pt x="965" y="413"/>
                    <a:pt x="1138" y="586"/>
                  </a:cubicBezTo>
                  <a:lnTo>
                    <a:pt x="2764" y="2212"/>
                  </a:lnTo>
                  <a:cubicBezTo>
                    <a:pt x="2846" y="2293"/>
                    <a:pt x="2959" y="2334"/>
                    <a:pt x="3073" y="2334"/>
                  </a:cubicBezTo>
                  <a:cubicBezTo>
                    <a:pt x="3187" y="2334"/>
                    <a:pt x="3301" y="2293"/>
                    <a:pt x="3382" y="2212"/>
                  </a:cubicBezTo>
                  <a:lnTo>
                    <a:pt x="1464" y="293"/>
                  </a:lnTo>
                  <a:cubicBezTo>
                    <a:pt x="1285" y="98"/>
                    <a:pt x="1041" y="1"/>
                    <a:pt x="797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11184475" y="2164800"/>
              <a:ext cx="139875" cy="117900"/>
            </a:xfrm>
            <a:custGeom>
              <a:avLst/>
              <a:gdLst/>
              <a:ahLst/>
              <a:cxnLst/>
              <a:rect l="l" t="t" r="r" b="b"/>
              <a:pathLst>
                <a:path w="5595" h="4716" extrusionOk="0">
                  <a:moveTo>
                    <a:pt x="976" y="0"/>
                  </a:moveTo>
                  <a:cubicBezTo>
                    <a:pt x="684" y="0"/>
                    <a:pt x="391" y="98"/>
                    <a:pt x="163" y="325"/>
                  </a:cubicBezTo>
                  <a:cubicBezTo>
                    <a:pt x="98" y="390"/>
                    <a:pt x="33" y="455"/>
                    <a:pt x="1" y="553"/>
                  </a:cubicBezTo>
                  <a:cubicBezTo>
                    <a:pt x="163" y="455"/>
                    <a:pt x="391" y="390"/>
                    <a:pt x="586" y="390"/>
                  </a:cubicBezTo>
                  <a:cubicBezTo>
                    <a:pt x="879" y="390"/>
                    <a:pt x="1172" y="488"/>
                    <a:pt x="1399" y="716"/>
                  </a:cubicBezTo>
                  <a:lnTo>
                    <a:pt x="5399" y="4715"/>
                  </a:lnTo>
                  <a:lnTo>
                    <a:pt x="5594" y="4520"/>
                  </a:lnTo>
                  <a:lnTo>
                    <a:pt x="5594" y="4130"/>
                  </a:lnTo>
                  <a:lnTo>
                    <a:pt x="1789" y="325"/>
                  </a:lnTo>
                  <a:cubicBezTo>
                    <a:pt x="1562" y="98"/>
                    <a:pt x="1269" y="0"/>
                    <a:pt x="97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11125125" y="2187550"/>
              <a:ext cx="135800" cy="102775"/>
            </a:xfrm>
            <a:custGeom>
              <a:avLst/>
              <a:gdLst/>
              <a:ahLst/>
              <a:cxnLst/>
              <a:rect l="l" t="t" r="r" b="b"/>
              <a:pathLst>
                <a:path w="5432" h="4111" extrusionOk="0">
                  <a:moveTo>
                    <a:pt x="1009" y="1"/>
                  </a:moveTo>
                  <a:cubicBezTo>
                    <a:pt x="716" y="1"/>
                    <a:pt x="424" y="131"/>
                    <a:pt x="196" y="358"/>
                  </a:cubicBezTo>
                  <a:cubicBezTo>
                    <a:pt x="131" y="423"/>
                    <a:pt x="66" y="488"/>
                    <a:pt x="1" y="553"/>
                  </a:cubicBezTo>
                  <a:cubicBezTo>
                    <a:pt x="196" y="456"/>
                    <a:pt x="391" y="391"/>
                    <a:pt x="619" y="391"/>
                  </a:cubicBezTo>
                  <a:cubicBezTo>
                    <a:pt x="911" y="391"/>
                    <a:pt x="1204" y="521"/>
                    <a:pt x="1432" y="716"/>
                  </a:cubicBezTo>
                  <a:lnTo>
                    <a:pt x="4651" y="3968"/>
                  </a:lnTo>
                  <a:cubicBezTo>
                    <a:pt x="4761" y="4062"/>
                    <a:pt x="4893" y="4111"/>
                    <a:pt x="5025" y="4111"/>
                  </a:cubicBezTo>
                  <a:cubicBezTo>
                    <a:pt x="5169" y="4111"/>
                    <a:pt x="5313" y="4054"/>
                    <a:pt x="5432" y="3936"/>
                  </a:cubicBezTo>
                  <a:lnTo>
                    <a:pt x="1822" y="358"/>
                  </a:lnTo>
                  <a:cubicBezTo>
                    <a:pt x="1594" y="131"/>
                    <a:pt x="1302" y="1"/>
                    <a:pt x="1009" y="1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11105625" y="2249350"/>
              <a:ext cx="114650" cy="82325"/>
            </a:xfrm>
            <a:custGeom>
              <a:avLst/>
              <a:gdLst/>
              <a:ahLst/>
              <a:cxnLst/>
              <a:rect l="l" t="t" r="r" b="b"/>
              <a:pathLst>
                <a:path w="4586" h="3293" extrusionOk="0">
                  <a:moveTo>
                    <a:pt x="976" y="0"/>
                  </a:moveTo>
                  <a:cubicBezTo>
                    <a:pt x="683" y="0"/>
                    <a:pt x="391" y="130"/>
                    <a:pt x="163" y="358"/>
                  </a:cubicBezTo>
                  <a:cubicBezTo>
                    <a:pt x="98" y="423"/>
                    <a:pt x="65" y="488"/>
                    <a:pt x="0" y="553"/>
                  </a:cubicBezTo>
                  <a:cubicBezTo>
                    <a:pt x="196" y="455"/>
                    <a:pt x="391" y="390"/>
                    <a:pt x="618" y="390"/>
                  </a:cubicBezTo>
                  <a:cubicBezTo>
                    <a:pt x="911" y="390"/>
                    <a:pt x="1204" y="520"/>
                    <a:pt x="1431" y="748"/>
                  </a:cubicBezTo>
                  <a:lnTo>
                    <a:pt x="3805" y="3122"/>
                  </a:lnTo>
                  <a:cubicBezTo>
                    <a:pt x="3919" y="3236"/>
                    <a:pt x="4065" y="3293"/>
                    <a:pt x="4208" y="3293"/>
                  </a:cubicBezTo>
                  <a:cubicBezTo>
                    <a:pt x="4350" y="3293"/>
                    <a:pt x="4488" y="3236"/>
                    <a:pt x="4586" y="3122"/>
                  </a:cubicBezTo>
                  <a:lnTo>
                    <a:pt x="1822" y="358"/>
                  </a:lnTo>
                  <a:cubicBezTo>
                    <a:pt x="1594" y="130"/>
                    <a:pt x="1301" y="0"/>
                    <a:pt x="97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11345450" y="2194875"/>
              <a:ext cx="65075" cy="225225"/>
            </a:xfrm>
            <a:custGeom>
              <a:avLst/>
              <a:gdLst/>
              <a:ahLst/>
              <a:cxnLst/>
              <a:rect l="l" t="t" r="r" b="b"/>
              <a:pathLst>
                <a:path w="2603" h="9009" extrusionOk="0">
                  <a:moveTo>
                    <a:pt x="456" y="0"/>
                  </a:moveTo>
                  <a:cubicBezTo>
                    <a:pt x="293" y="0"/>
                    <a:pt x="131" y="33"/>
                    <a:pt x="1" y="98"/>
                  </a:cubicBezTo>
                  <a:cubicBezTo>
                    <a:pt x="196" y="163"/>
                    <a:pt x="326" y="260"/>
                    <a:pt x="456" y="391"/>
                  </a:cubicBezTo>
                  <a:cubicBezTo>
                    <a:pt x="684" y="618"/>
                    <a:pt x="846" y="943"/>
                    <a:pt x="846" y="1301"/>
                  </a:cubicBezTo>
                  <a:lnTo>
                    <a:pt x="846" y="7155"/>
                  </a:lnTo>
                  <a:cubicBezTo>
                    <a:pt x="846" y="7512"/>
                    <a:pt x="976" y="7838"/>
                    <a:pt x="1236" y="8098"/>
                  </a:cubicBezTo>
                  <a:lnTo>
                    <a:pt x="2147" y="9008"/>
                  </a:lnTo>
                  <a:lnTo>
                    <a:pt x="2602" y="8553"/>
                  </a:lnTo>
                  <a:lnTo>
                    <a:pt x="2147" y="8098"/>
                  </a:lnTo>
                  <a:cubicBezTo>
                    <a:pt x="1887" y="7838"/>
                    <a:pt x="1757" y="7512"/>
                    <a:pt x="1757" y="7155"/>
                  </a:cubicBezTo>
                  <a:lnTo>
                    <a:pt x="1757" y="1301"/>
                  </a:lnTo>
                  <a:cubicBezTo>
                    <a:pt x="1757" y="943"/>
                    <a:pt x="1594" y="618"/>
                    <a:pt x="1367" y="391"/>
                  </a:cubicBezTo>
                  <a:cubicBezTo>
                    <a:pt x="1139" y="163"/>
                    <a:pt x="814" y="0"/>
                    <a:pt x="456" y="0"/>
                  </a:cubicBez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10956850" y="2188375"/>
              <a:ext cx="138225" cy="226850"/>
            </a:xfrm>
            <a:custGeom>
              <a:avLst/>
              <a:gdLst/>
              <a:ahLst/>
              <a:cxnLst/>
              <a:rect l="l" t="t" r="r" b="b"/>
              <a:pathLst>
                <a:path w="5529" h="9074" extrusionOk="0">
                  <a:moveTo>
                    <a:pt x="2439" y="0"/>
                  </a:moveTo>
                  <a:cubicBezTo>
                    <a:pt x="2017" y="0"/>
                    <a:pt x="1626" y="163"/>
                    <a:pt x="1334" y="455"/>
                  </a:cubicBezTo>
                  <a:cubicBezTo>
                    <a:pt x="1041" y="748"/>
                    <a:pt x="878" y="1138"/>
                    <a:pt x="878" y="1561"/>
                  </a:cubicBezTo>
                  <a:lnTo>
                    <a:pt x="878" y="7415"/>
                  </a:lnTo>
                  <a:cubicBezTo>
                    <a:pt x="878" y="7707"/>
                    <a:pt x="748" y="7967"/>
                    <a:pt x="553" y="8163"/>
                  </a:cubicBezTo>
                  <a:lnTo>
                    <a:pt x="98" y="8618"/>
                  </a:lnTo>
                  <a:cubicBezTo>
                    <a:pt x="0" y="8715"/>
                    <a:pt x="0" y="8911"/>
                    <a:pt x="98" y="9008"/>
                  </a:cubicBezTo>
                  <a:cubicBezTo>
                    <a:pt x="163" y="9073"/>
                    <a:pt x="228" y="9073"/>
                    <a:pt x="293" y="9073"/>
                  </a:cubicBezTo>
                  <a:cubicBezTo>
                    <a:pt x="358" y="9073"/>
                    <a:pt x="423" y="9073"/>
                    <a:pt x="488" y="9008"/>
                  </a:cubicBezTo>
                  <a:lnTo>
                    <a:pt x="943" y="8553"/>
                  </a:lnTo>
                  <a:cubicBezTo>
                    <a:pt x="1236" y="8260"/>
                    <a:pt x="1399" y="7837"/>
                    <a:pt x="1399" y="7415"/>
                  </a:cubicBezTo>
                  <a:lnTo>
                    <a:pt x="1399" y="1561"/>
                  </a:lnTo>
                  <a:cubicBezTo>
                    <a:pt x="1399" y="1268"/>
                    <a:pt x="1529" y="1041"/>
                    <a:pt x="1724" y="846"/>
                  </a:cubicBezTo>
                  <a:cubicBezTo>
                    <a:pt x="1886" y="651"/>
                    <a:pt x="2147" y="553"/>
                    <a:pt x="2439" y="553"/>
                  </a:cubicBezTo>
                  <a:cubicBezTo>
                    <a:pt x="2992" y="553"/>
                    <a:pt x="3447" y="1008"/>
                    <a:pt x="3447" y="1561"/>
                  </a:cubicBezTo>
                  <a:lnTo>
                    <a:pt x="3447" y="3577"/>
                  </a:lnTo>
                  <a:cubicBezTo>
                    <a:pt x="3447" y="3642"/>
                    <a:pt x="3480" y="3707"/>
                    <a:pt x="3512" y="3772"/>
                  </a:cubicBezTo>
                  <a:lnTo>
                    <a:pt x="4163" y="4423"/>
                  </a:lnTo>
                  <a:cubicBezTo>
                    <a:pt x="4813" y="5041"/>
                    <a:pt x="4943" y="6016"/>
                    <a:pt x="4553" y="6797"/>
                  </a:cubicBezTo>
                  <a:cubicBezTo>
                    <a:pt x="4488" y="6927"/>
                    <a:pt x="4553" y="7089"/>
                    <a:pt x="4683" y="7154"/>
                  </a:cubicBezTo>
                  <a:cubicBezTo>
                    <a:pt x="4726" y="7176"/>
                    <a:pt x="4773" y="7187"/>
                    <a:pt x="4819" y="7187"/>
                  </a:cubicBezTo>
                  <a:cubicBezTo>
                    <a:pt x="4911" y="7187"/>
                    <a:pt x="4997" y="7144"/>
                    <a:pt x="5041" y="7057"/>
                  </a:cubicBezTo>
                  <a:cubicBezTo>
                    <a:pt x="5529" y="6049"/>
                    <a:pt x="5334" y="4813"/>
                    <a:pt x="4553" y="4033"/>
                  </a:cubicBezTo>
                  <a:lnTo>
                    <a:pt x="4000" y="3480"/>
                  </a:lnTo>
                  <a:lnTo>
                    <a:pt x="4000" y="3317"/>
                  </a:lnTo>
                  <a:lnTo>
                    <a:pt x="4781" y="2504"/>
                  </a:lnTo>
                  <a:cubicBezTo>
                    <a:pt x="4878" y="2407"/>
                    <a:pt x="4878" y="2244"/>
                    <a:pt x="4781" y="2114"/>
                  </a:cubicBezTo>
                  <a:cubicBezTo>
                    <a:pt x="4732" y="2065"/>
                    <a:pt x="4667" y="2041"/>
                    <a:pt x="4598" y="2041"/>
                  </a:cubicBezTo>
                  <a:cubicBezTo>
                    <a:pt x="4529" y="2041"/>
                    <a:pt x="4456" y="2065"/>
                    <a:pt x="4390" y="2114"/>
                  </a:cubicBezTo>
                  <a:lnTo>
                    <a:pt x="3968" y="2537"/>
                  </a:lnTo>
                  <a:lnTo>
                    <a:pt x="3968" y="1561"/>
                  </a:lnTo>
                  <a:cubicBezTo>
                    <a:pt x="3968" y="683"/>
                    <a:pt x="3285" y="0"/>
                    <a:pt x="2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11282850" y="2317475"/>
              <a:ext cx="21975" cy="50575"/>
            </a:xfrm>
            <a:custGeom>
              <a:avLst/>
              <a:gdLst/>
              <a:ahLst/>
              <a:cxnLst/>
              <a:rect l="l" t="t" r="r" b="b"/>
              <a:pathLst>
                <a:path w="879" h="2023" extrusionOk="0">
                  <a:moveTo>
                    <a:pt x="372" y="0"/>
                  </a:moveTo>
                  <a:cubicBezTo>
                    <a:pt x="261" y="0"/>
                    <a:pt x="159" y="89"/>
                    <a:pt x="131" y="202"/>
                  </a:cubicBezTo>
                  <a:cubicBezTo>
                    <a:pt x="1" y="787"/>
                    <a:pt x="98" y="1373"/>
                    <a:pt x="358" y="1860"/>
                  </a:cubicBezTo>
                  <a:cubicBezTo>
                    <a:pt x="391" y="1958"/>
                    <a:pt x="488" y="2023"/>
                    <a:pt x="586" y="2023"/>
                  </a:cubicBezTo>
                  <a:cubicBezTo>
                    <a:pt x="619" y="2023"/>
                    <a:pt x="651" y="2023"/>
                    <a:pt x="716" y="1990"/>
                  </a:cubicBezTo>
                  <a:cubicBezTo>
                    <a:pt x="846" y="1925"/>
                    <a:pt x="879" y="1763"/>
                    <a:pt x="814" y="1633"/>
                  </a:cubicBezTo>
                  <a:cubicBezTo>
                    <a:pt x="619" y="1243"/>
                    <a:pt x="554" y="755"/>
                    <a:pt x="651" y="332"/>
                  </a:cubicBezTo>
                  <a:cubicBezTo>
                    <a:pt x="684" y="169"/>
                    <a:pt x="586" y="39"/>
                    <a:pt x="423" y="7"/>
                  </a:cubicBezTo>
                  <a:cubicBezTo>
                    <a:pt x="406" y="3"/>
                    <a:pt x="389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11064975" y="2157475"/>
              <a:ext cx="352850" cy="365875"/>
            </a:xfrm>
            <a:custGeom>
              <a:avLst/>
              <a:gdLst/>
              <a:ahLst/>
              <a:cxnLst/>
              <a:rect l="l" t="t" r="r" b="b"/>
              <a:pathLst>
                <a:path w="14114" h="14635" extrusionOk="0">
                  <a:moveTo>
                    <a:pt x="4033" y="553"/>
                  </a:moveTo>
                  <a:cubicBezTo>
                    <a:pt x="4195" y="553"/>
                    <a:pt x="4391" y="618"/>
                    <a:pt x="4521" y="716"/>
                  </a:cubicBezTo>
                  <a:cubicBezTo>
                    <a:pt x="4423" y="878"/>
                    <a:pt x="4358" y="1074"/>
                    <a:pt x="4358" y="1269"/>
                  </a:cubicBezTo>
                  <a:cubicBezTo>
                    <a:pt x="4098" y="1074"/>
                    <a:pt x="3740" y="944"/>
                    <a:pt x="3415" y="944"/>
                  </a:cubicBezTo>
                  <a:lnTo>
                    <a:pt x="3252" y="944"/>
                  </a:lnTo>
                  <a:lnTo>
                    <a:pt x="3382" y="813"/>
                  </a:lnTo>
                  <a:cubicBezTo>
                    <a:pt x="3578" y="651"/>
                    <a:pt x="3773" y="553"/>
                    <a:pt x="4033" y="553"/>
                  </a:cubicBezTo>
                  <a:close/>
                  <a:moveTo>
                    <a:pt x="4033" y="0"/>
                  </a:moveTo>
                  <a:cubicBezTo>
                    <a:pt x="3643" y="0"/>
                    <a:pt x="3285" y="163"/>
                    <a:pt x="3025" y="423"/>
                  </a:cubicBezTo>
                  <a:lnTo>
                    <a:pt x="813" y="2635"/>
                  </a:lnTo>
                  <a:cubicBezTo>
                    <a:pt x="716" y="2732"/>
                    <a:pt x="716" y="2895"/>
                    <a:pt x="813" y="2992"/>
                  </a:cubicBezTo>
                  <a:cubicBezTo>
                    <a:pt x="878" y="3057"/>
                    <a:pt x="943" y="3090"/>
                    <a:pt x="1009" y="3090"/>
                  </a:cubicBezTo>
                  <a:cubicBezTo>
                    <a:pt x="1074" y="3090"/>
                    <a:pt x="1171" y="3057"/>
                    <a:pt x="1204" y="2992"/>
                  </a:cubicBezTo>
                  <a:lnTo>
                    <a:pt x="1984" y="2212"/>
                  </a:lnTo>
                  <a:cubicBezTo>
                    <a:pt x="1984" y="2277"/>
                    <a:pt x="1984" y="2309"/>
                    <a:pt x="1984" y="2374"/>
                  </a:cubicBezTo>
                  <a:cubicBezTo>
                    <a:pt x="1984" y="2732"/>
                    <a:pt x="2114" y="3090"/>
                    <a:pt x="2407" y="3382"/>
                  </a:cubicBezTo>
                  <a:lnTo>
                    <a:pt x="2472" y="3415"/>
                  </a:lnTo>
                  <a:cubicBezTo>
                    <a:pt x="2147" y="3480"/>
                    <a:pt x="1854" y="3610"/>
                    <a:pt x="1594" y="3838"/>
                  </a:cubicBezTo>
                  <a:cubicBezTo>
                    <a:pt x="1041" y="4391"/>
                    <a:pt x="1041" y="5301"/>
                    <a:pt x="1594" y="5854"/>
                  </a:cubicBezTo>
                  <a:lnTo>
                    <a:pt x="2537" y="6797"/>
                  </a:lnTo>
                  <a:cubicBezTo>
                    <a:pt x="2309" y="6830"/>
                    <a:pt x="2082" y="6927"/>
                    <a:pt x="1919" y="7122"/>
                  </a:cubicBezTo>
                  <a:cubicBezTo>
                    <a:pt x="1691" y="7350"/>
                    <a:pt x="1561" y="7643"/>
                    <a:pt x="1561" y="7968"/>
                  </a:cubicBezTo>
                  <a:cubicBezTo>
                    <a:pt x="1561" y="8293"/>
                    <a:pt x="1691" y="8586"/>
                    <a:pt x="1919" y="8846"/>
                  </a:cubicBezTo>
                  <a:lnTo>
                    <a:pt x="4521" y="11415"/>
                  </a:lnTo>
                  <a:lnTo>
                    <a:pt x="3968" y="11968"/>
                  </a:lnTo>
                  <a:cubicBezTo>
                    <a:pt x="3382" y="12520"/>
                    <a:pt x="2667" y="12911"/>
                    <a:pt x="1887" y="13106"/>
                  </a:cubicBezTo>
                  <a:cubicBezTo>
                    <a:pt x="1594" y="13171"/>
                    <a:pt x="1334" y="13268"/>
                    <a:pt x="1074" y="13398"/>
                  </a:cubicBezTo>
                  <a:cubicBezTo>
                    <a:pt x="813" y="13529"/>
                    <a:pt x="586" y="13724"/>
                    <a:pt x="358" y="13919"/>
                  </a:cubicBezTo>
                  <a:lnTo>
                    <a:pt x="98" y="14179"/>
                  </a:lnTo>
                  <a:cubicBezTo>
                    <a:pt x="0" y="14277"/>
                    <a:pt x="0" y="14472"/>
                    <a:pt x="98" y="14569"/>
                  </a:cubicBezTo>
                  <a:cubicBezTo>
                    <a:pt x="163" y="14602"/>
                    <a:pt x="228" y="14634"/>
                    <a:pt x="293" y="14634"/>
                  </a:cubicBezTo>
                  <a:cubicBezTo>
                    <a:pt x="358" y="14634"/>
                    <a:pt x="423" y="14602"/>
                    <a:pt x="488" y="14569"/>
                  </a:cubicBezTo>
                  <a:lnTo>
                    <a:pt x="748" y="14277"/>
                  </a:lnTo>
                  <a:cubicBezTo>
                    <a:pt x="911" y="14114"/>
                    <a:pt x="1106" y="13984"/>
                    <a:pt x="1334" y="13854"/>
                  </a:cubicBezTo>
                  <a:cubicBezTo>
                    <a:pt x="1529" y="13756"/>
                    <a:pt x="1756" y="13659"/>
                    <a:pt x="1984" y="13626"/>
                  </a:cubicBezTo>
                  <a:cubicBezTo>
                    <a:pt x="2895" y="13431"/>
                    <a:pt x="3708" y="12976"/>
                    <a:pt x="4358" y="12325"/>
                  </a:cubicBezTo>
                  <a:lnTo>
                    <a:pt x="4878" y="11805"/>
                  </a:lnTo>
                  <a:lnTo>
                    <a:pt x="5431" y="12325"/>
                  </a:lnTo>
                  <a:cubicBezTo>
                    <a:pt x="6082" y="12976"/>
                    <a:pt x="6895" y="13431"/>
                    <a:pt x="7773" y="13626"/>
                  </a:cubicBezTo>
                  <a:cubicBezTo>
                    <a:pt x="8260" y="13724"/>
                    <a:pt x="8683" y="13951"/>
                    <a:pt x="9008" y="14277"/>
                  </a:cubicBezTo>
                  <a:lnTo>
                    <a:pt x="9301" y="14569"/>
                  </a:lnTo>
                  <a:cubicBezTo>
                    <a:pt x="9334" y="14602"/>
                    <a:pt x="9431" y="14634"/>
                    <a:pt x="9496" y="14634"/>
                  </a:cubicBezTo>
                  <a:cubicBezTo>
                    <a:pt x="9561" y="14634"/>
                    <a:pt x="9626" y="14602"/>
                    <a:pt x="9691" y="14569"/>
                  </a:cubicBezTo>
                  <a:cubicBezTo>
                    <a:pt x="9789" y="14472"/>
                    <a:pt x="9789" y="14277"/>
                    <a:pt x="9691" y="14179"/>
                  </a:cubicBezTo>
                  <a:lnTo>
                    <a:pt x="9399" y="13919"/>
                  </a:lnTo>
                  <a:cubicBezTo>
                    <a:pt x="9008" y="13496"/>
                    <a:pt x="8488" y="13203"/>
                    <a:pt x="7903" y="13073"/>
                  </a:cubicBezTo>
                  <a:cubicBezTo>
                    <a:pt x="7090" y="12911"/>
                    <a:pt x="6374" y="12520"/>
                    <a:pt x="5821" y="11968"/>
                  </a:cubicBezTo>
                  <a:lnTo>
                    <a:pt x="2309" y="8456"/>
                  </a:lnTo>
                  <a:cubicBezTo>
                    <a:pt x="2179" y="8325"/>
                    <a:pt x="2114" y="8163"/>
                    <a:pt x="2114" y="7968"/>
                  </a:cubicBezTo>
                  <a:cubicBezTo>
                    <a:pt x="2114" y="7805"/>
                    <a:pt x="2179" y="7610"/>
                    <a:pt x="2309" y="7480"/>
                  </a:cubicBezTo>
                  <a:cubicBezTo>
                    <a:pt x="2439" y="7382"/>
                    <a:pt x="2602" y="7285"/>
                    <a:pt x="2765" y="7285"/>
                  </a:cubicBezTo>
                  <a:cubicBezTo>
                    <a:pt x="2960" y="7285"/>
                    <a:pt x="3122" y="7382"/>
                    <a:pt x="3252" y="7480"/>
                  </a:cubicBezTo>
                  <a:lnTo>
                    <a:pt x="5171" y="9431"/>
                  </a:lnTo>
                  <a:cubicBezTo>
                    <a:pt x="5236" y="9480"/>
                    <a:pt x="5309" y="9504"/>
                    <a:pt x="5378" y="9504"/>
                  </a:cubicBezTo>
                  <a:cubicBezTo>
                    <a:pt x="5447" y="9504"/>
                    <a:pt x="5513" y="9480"/>
                    <a:pt x="5561" y="9431"/>
                  </a:cubicBezTo>
                  <a:cubicBezTo>
                    <a:pt x="5659" y="9334"/>
                    <a:pt x="5659" y="9138"/>
                    <a:pt x="5561" y="9041"/>
                  </a:cubicBezTo>
                  <a:lnTo>
                    <a:pt x="1984" y="5464"/>
                  </a:lnTo>
                  <a:cubicBezTo>
                    <a:pt x="1659" y="5139"/>
                    <a:pt x="1659" y="4553"/>
                    <a:pt x="1984" y="4228"/>
                  </a:cubicBezTo>
                  <a:cubicBezTo>
                    <a:pt x="2147" y="4033"/>
                    <a:pt x="2374" y="3968"/>
                    <a:pt x="2635" y="3968"/>
                  </a:cubicBezTo>
                  <a:cubicBezTo>
                    <a:pt x="2862" y="3968"/>
                    <a:pt x="3090" y="4065"/>
                    <a:pt x="3252" y="4228"/>
                  </a:cubicBezTo>
                  <a:lnTo>
                    <a:pt x="6049" y="7025"/>
                  </a:lnTo>
                  <a:cubicBezTo>
                    <a:pt x="6098" y="7073"/>
                    <a:pt x="6163" y="7098"/>
                    <a:pt x="6232" y="7098"/>
                  </a:cubicBezTo>
                  <a:cubicBezTo>
                    <a:pt x="6301" y="7098"/>
                    <a:pt x="6374" y="7073"/>
                    <a:pt x="6439" y="7025"/>
                  </a:cubicBezTo>
                  <a:cubicBezTo>
                    <a:pt x="6537" y="6927"/>
                    <a:pt x="6537" y="6732"/>
                    <a:pt x="6439" y="6634"/>
                  </a:cubicBezTo>
                  <a:lnTo>
                    <a:pt x="6114" y="6342"/>
                  </a:lnTo>
                  <a:lnTo>
                    <a:pt x="3643" y="3838"/>
                  </a:lnTo>
                  <a:lnTo>
                    <a:pt x="2765" y="2992"/>
                  </a:lnTo>
                  <a:cubicBezTo>
                    <a:pt x="2602" y="2830"/>
                    <a:pt x="2504" y="2602"/>
                    <a:pt x="2504" y="2374"/>
                  </a:cubicBezTo>
                  <a:cubicBezTo>
                    <a:pt x="2504" y="2114"/>
                    <a:pt x="2602" y="1919"/>
                    <a:pt x="2765" y="1724"/>
                  </a:cubicBezTo>
                  <a:cubicBezTo>
                    <a:pt x="2960" y="1561"/>
                    <a:pt x="3187" y="1464"/>
                    <a:pt x="3415" y="1464"/>
                  </a:cubicBezTo>
                  <a:cubicBezTo>
                    <a:pt x="3643" y="1464"/>
                    <a:pt x="3870" y="1561"/>
                    <a:pt x="4033" y="1724"/>
                  </a:cubicBezTo>
                  <a:lnTo>
                    <a:pt x="7675" y="5399"/>
                  </a:lnTo>
                  <a:cubicBezTo>
                    <a:pt x="7740" y="5431"/>
                    <a:pt x="7805" y="5464"/>
                    <a:pt x="7870" y="5464"/>
                  </a:cubicBezTo>
                  <a:cubicBezTo>
                    <a:pt x="7935" y="5464"/>
                    <a:pt x="8000" y="5431"/>
                    <a:pt x="8065" y="5399"/>
                  </a:cubicBezTo>
                  <a:cubicBezTo>
                    <a:pt x="8163" y="5269"/>
                    <a:pt x="8163" y="5106"/>
                    <a:pt x="8065" y="5008"/>
                  </a:cubicBezTo>
                  <a:lnTo>
                    <a:pt x="5139" y="2082"/>
                  </a:lnTo>
                  <a:cubicBezTo>
                    <a:pt x="4781" y="1724"/>
                    <a:pt x="4781" y="1171"/>
                    <a:pt x="5139" y="813"/>
                  </a:cubicBezTo>
                  <a:cubicBezTo>
                    <a:pt x="5301" y="651"/>
                    <a:pt x="5529" y="553"/>
                    <a:pt x="5756" y="553"/>
                  </a:cubicBezTo>
                  <a:cubicBezTo>
                    <a:pt x="5984" y="553"/>
                    <a:pt x="6212" y="651"/>
                    <a:pt x="6374" y="813"/>
                  </a:cubicBezTo>
                  <a:lnTo>
                    <a:pt x="10114" y="4553"/>
                  </a:lnTo>
                  <a:lnTo>
                    <a:pt x="10114" y="4716"/>
                  </a:lnTo>
                  <a:lnTo>
                    <a:pt x="9561" y="5269"/>
                  </a:lnTo>
                  <a:cubicBezTo>
                    <a:pt x="9464" y="5366"/>
                    <a:pt x="9366" y="5464"/>
                    <a:pt x="9301" y="5561"/>
                  </a:cubicBezTo>
                  <a:cubicBezTo>
                    <a:pt x="9203" y="5659"/>
                    <a:pt x="9236" y="5854"/>
                    <a:pt x="9366" y="5919"/>
                  </a:cubicBezTo>
                  <a:cubicBezTo>
                    <a:pt x="9407" y="5960"/>
                    <a:pt x="9465" y="5978"/>
                    <a:pt x="9523" y="5978"/>
                  </a:cubicBezTo>
                  <a:cubicBezTo>
                    <a:pt x="9604" y="5978"/>
                    <a:pt x="9686" y="5943"/>
                    <a:pt x="9724" y="5886"/>
                  </a:cubicBezTo>
                  <a:cubicBezTo>
                    <a:pt x="9789" y="5789"/>
                    <a:pt x="9854" y="5724"/>
                    <a:pt x="9919" y="5659"/>
                  </a:cubicBezTo>
                  <a:lnTo>
                    <a:pt x="10569" y="5008"/>
                  </a:lnTo>
                  <a:cubicBezTo>
                    <a:pt x="10634" y="4943"/>
                    <a:pt x="10667" y="4878"/>
                    <a:pt x="10667" y="4813"/>
                  </a:cubicBezTo>
                  <a:lnTo>
                    <a:pt x="10667" y="2797"/>
                  </a:lnTo>
                  <a:cubicBezTo>
                    <a:pt x="10667" y="2244"/>
                    <a:pt x="11122" y="1789"/>
                    <a:pt x="11675" y="1789"/>
                  </a:cubicBezTo>
                  <a:cubicBezTo>
                    <a:pt x="11935" y="1789"/>
                    <a:pt x="12195" y="1887"/>
                    <a:pt x="12390" y="2082"/>
                  </a:cubicBezTo>
                  <a:cubicBezTo>
                    <a:pt x="12586" y="2277"/>
                    <a:pt x="12683" y="2504"/>
                    <a:pt x="12683" y="2797"/>
                  </a:cubicBezTo>
                  <a:lnTo>
                    <a:pt x="12683" y="8651"/>
                  </a:lnTo>
                  <a:cubicBezTo>
                    <a:pt x="12683" y="9073"/>
                    <a:pt x="12846" y="9464"/>
                    <a:pt x="13171" y="9789"/>
                  </a:cubicBezTo>
                  <a:lnTo>
                    <a:pt x="13626" y="10244"/>
                  </a:lnTo>
                  <a:cubicBezTo>
                    <a:pt x="13659" y="10277"/>
                    <a:pt x="13724" y="10309"/>
                    <a:pt x="13789" y="10309"/>
                  </a:cubicBezTo>
                  <a:cubicBezTo>
                    <a:pt x="13886" y="10309"/>
                    <a:pt x="13951" y="10277"/>
                    <a:pt x="13984" y="10244"/>
                  </a:cubicBezTo>
                  <a:cubicBezTo>
                    <a:pt x="14114" y="10147"/>
                    <a:pt x="14114" y="9984"/>
                    <a:pt x="13984" y="9854"/>
                  </a:cubicBezTo>
                  <a:lnTo>
                    <a:pt x="13529" y="9399"/>
                  </a:lnTo>
                  <a:cubicBezTo>
                    <a:pt x="13333" y="9203"/>
                    <a:pt x="13236" y="8943"/>
                    <a:pt x="13236" y="8651"/>
                  </a:cubicBezTo>
                  <a:lnTo>
                    <a:pt x="13236" y="2797"/>
                  </a:lnTo>
                  <a:cubicBezTo>
                    <a:pt x="13236" y="2374"/>
                    <a:pt x="13073" y="1984"/>
                    <a:pt x="12781" y="1691"/>
                  </a:cubicBezTo>
                  <a:cubicBezTo>
                    <a:pt x="12488" y="1399"/>
                    <a:pt x="12098" y="1236"/>
                    <a:pt x="11675" y="1236"/>
                  </a:cubicBezTo>
                  <a:cubicBezTo>
                    <a:pt x="10829" y="1236"/>
                    <a:pt x="10114" y="1952"/>
                    <a:pt x="10114" y="2797"/>
                  </a:cubicBezTo>
                  <a:lnTo>
                    <a:pt x="10114" y="3773"/>
                  </a:lnTo>
                  <a:lnTo>
                    <a:pt x="6765" y="423"/>
                  </a:lnTo>
                  <a:cubicBezTo>
                    <a:pt x="6504" y="163"/>
                    <a:pt x="6147" y="0"/>
                    <a:pt x="5756" y="0"/>
                  </a:cubicBezTo>
                  <a:cubicBezTo>
                    <a:pt x="5431" y="0"/>
                    <a:pt x="5139" y="131"/>
                    <a:pt x="4878" y="326"/>
                  </a:cubicBezTo>
                  <a:cubicBezTo>
                    <a:pt x="4651" y="131"/>
                    <a:pt x="4358" y="0"/>
                    <a:pt x="4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27"/>
          <p:cNvGrpSpPr/>
          <p:nvPr/>
        </p:nvGrpSpPr>
        <p:grpSpPr>
          <a:xfrm>
            <a:off x="5834965" y="2488394"/>
            <a:ext cx="411470" cy="411469"/>
            <a:chOff x="10470675" y="2784300"/>
            <a:chExt cx="393525" cy="391875"/>
          </a:xfrm>
        </p:grpSpPr>
        <p:sp>
          <p:nvSpPr>
            <p:cNvPr id="1303" name="Google Shape;1303;p27"/>
            <p:cNvSpPr/>
            <p:nvPr/>
          </p:nvSpPr>
          <p:spPr>
            <a:xfrm>
              <a:off x="10477175" y="2789975"/>
              <a:ext cx="381325" cy="380500"/>
            </a:xfrm>
            <a:custGeom>
              <a:avLst/>
              <a:gdLst/>
              <a:ahLst/>
              <a:cxnLst/>
              <a:rect l="l" t="t" r="r" b="b"/>
              <a:pathLst>
                <a:path w="15253" h="15220" extrusionOk="0">
                  <a:moveTo>
                    <a:pt x="3350" y="9009"/>
                  </a:moveTo>
                  <a:cubicBezTo>
                    <a:pt x="3643" y="11317"/>
                    <a:pt x="3545" y="14049"/>
                    <a:pt x="3253" y="15220"/>
                  </a:cubicBezTo>
                  <a:lnTo>
                    <a:pt x="12000" y="15220"/>
                  </a:lnTo>
                  <a:cubicBezTo>
                    <a:pt x="11675" y="14049"/>
                    <a:pt x="11578" y="11317"/>
                    <a:pt x="11903" y="9009"/>
                  </a:cubicBezTo>
                  <a:lnTo>
                    <a:pt x="13106" y="15220"/>
                  </a:lnTo>
                  <a:lnTo>
                    <a:pt x="15252" y="15220"/>
                  </a:lnTo>
                  <a:lnTo>
                    <a:pt x="15187" y="11285"/>
                  </a:lnTo>
                  <a:lnTo>
                    <a:pt x="15090" y="7025"/>
                  </a:lnTo>
                  <a:cubicBezTo>
                    <a:pt x="15025" y="4846"/>
                    <a:pt x="14179" y="3578"/>
                    <a:pt x="12033" y="2927"/>
                  </a:cubicBezTo>
                  <a:cubicBezTo>
                    <a:pt x="10374" y="2440"/>
                    <a:pt x="9952" y="1399"/>
                    <a:pt x="9496" y="1"/>
                  </a:cubicBezTo>
                  <a:lnTo>
                    <a:pt x="5757" y="1"/>
                  </a:lnTo>
                  <a:cubicBezTo>
                    <a:pt x="5301" y="1399"/>
                    <a:pt x="4846" y="2440"/>
                    <a:pt x="3220" y="2927"/>
                  </a:cubicBezTo>
                  <a:cubicBezTo>
                    <a:pt x="1074" y="3578"/>
                    <a:pt x="228" y="4846"/>
                    <a:pt x="163" y="7025"/>
                  </a:cubicBezTo>
                  <a:lnTo>
                    <a:pt x="66" y="11285"/>
                  </a:lnTo>
                  <a:lnTo>
                    <a:pt x="1" y="15220"/>
                  </a:lnTo>
                  <a:lnTo>
                    <a:pt x="2147" y="15220"/>
                  </a:lnTo>
                  <a:close/>
                  <a:moveTo>
                    <a:pt x="3350" y="9009"/>
                  </a:move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10683675" y="2789975"/>
              <a:ext cx="174825" cy="380500"/>
            </a:xfrm>
            <a:custGeom>
              <a:avLst/>
              <a:gdLst/>
              <a:ahLst/>
              <a:cxnLst/>
              <a:rect l="l" t="t" r="r" b="b"/>
              <a:pathLst>
                <a:path w="6993" h="15220" extrusionOk="0">
                  <a:moveTo>
                    <a:pt x="66" y="586"/>
                  </a:moveTo>
                  <a:cubicBezTo>
                    <a:pt x="521" y="1984"/>
                    <a:pt x="976" y="3057"/>
                    <a:pt x="2602" y="3545"/>
                  </a:cubicBezTo>
                  <a:cubicBezTo>
                    <a:pt x="4781" y="4163"/>
                    <a:pt x="5627" y="5464"/>
                    <a:pt x="5659" y="7610"/>
                  </a:cubicBezTo>
                  <a:lnTo>
                    <a:pt x="5757" y="11870"/>
                  </a:lnTo>
                  <a:lnTo>
                    <a:pt x="5822" y="15220"/>
                  </a:lnTo>
                  <a:lnTo>
                    <a:pt x="6992" y="15220"/>
                  </a:lnTo>
                  <a:lnTo>
                    <a:pt x="6927" y="11252"/>
                  </a:lnTo>
                  <a:lnTo>
                    <a:pt x="6830" y="7025"/>
                  </a:lnTo>
                  <a:cubicBezTo>
                    <a:pt x="6765" y="4846"/>
                    <a:pt x="5919" y="3578"/>
                    <a:pt x="3773" y="2927"/>
                  </a:cubicBezTo>
                  <a:cubicBezTo>
                    <a:pt x="2114" y="2440"/>
                    <a:pt x="1692" y="1399"/>
                    <a:pt x="1236" y="1"/>
                  </a:cubicBezTo>
                  <a:lnTo>
                    <a:pt x="1" y="1"/>
                  </a:lnTo>
                  <a:close/>
                  <a:moveTo>
                    <a:pt x="66" y="586"/>
                  </a:move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10589375" y="2879400"/>
              <a:ext cx="44725" cy="124425"/>
            </a:xfrm>
            <a:custGeom>
              <a:avLst/>
              <a:gdLst/>
              <a:ahLst/>
              <a:cxnLst/>
              <a:rect l="l" t="t" r="r" b="b"/>
              <a:pathLst>
                <a:path w="1789" h="4977" extrusionOk="0">
                  <a:moveTo>
                    <a:pt x="1561" y="1"/>
                  </a:moveTo>
                  <a:cubicBezTo>
                    <a:pt x="1431" y="1"/>
                    <a:pt x="1334" y="98"/>
                    <a:pt x="1334" y="228"/>
                  </a:cubicBezTo>
                  <a:lnTo>
                    <a:pt x="1334" y="2570"/>
                  </a:lnTo>
                  <a:cubicBezTo>
                    <a:pt x="1269" y="3318"/>
                    <a:pt x="878" y="3968"/>
                    <a:pt x="131" y="4586"/>
                  </a:cubicBezTo>
                  <a:cubicBezTo>
                    <a:pt x="33" y="4651"/>
                    <a:pt x="0" y="4814"/>
                    <a:pt x="98" y="4911"/>
                  </a:cubicBezTo>
                  <a:cubicBezTo>
                    <a:pt x="131" y="4944"/>
                    <a:pt x="196" y="4976"/>
                    <a:pt x="261" y="4976"/>
                  </a:cubicBezTo>
                  <a:cubicBezTo>
                    <a:pt x="326" y="4976"/>
                    <a:pt x="358" y="4976"/>
                    <a:pt x="423" y="4944"/>
                  </a:cubicBezTo>
                  <a:cubicBezTo>
                    <a:pt x="1301" y="4228"/>
                    <a:pt x="1724" y="3480"/>
                    <a:pt x="1789" y="2570"/>
                  </a:cubicBezTo>
                  <a:lnTo>
                    <a:pt x="1789" y="228"/>
                  </a:lnTo>
                  <a:cubicBezTo>
                    <a:pt x="1789" y="98"/>
                    <a:pt x="1691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10599125" y="3104775"/>
              <a:ext cx="30925" cy="37250"/>
            </a:xfrm>
            <a:custGeom>
              <a:avLst/>
              <a:gdLst/>
              <a:ahLst/>
              <a:cxnLst/>
              <a:rect l="l" t="t" r="r" b="b"/>
              <a:pathLst>
                <a:path w="1237" h="1490" extrusionOk="0">
                  <a:moveTo>
                    <a:pt x="283" y="0"/>
                  </a:moveTo>
                  <a:cubicBezTo>
                    <a:pt x="193" y="0"/>
                    <a:pt x="113" y="53"/>
                    <a:pt x="66" y="124"/>
                  </a:cubicBezTo>
                  <a:cubicBezTo>
                    <a:pt x="1" y="221"/>
                    <a:pt x="33" y="384"/>
                    <a:pt x="163" y="449"/>
                  </a:cubicBezTo>
                  <a:cubicBezTo>
                    <a:pt x="326" y="547"/>
                    <a:pt x="456" y="644"/>
                    <a:pt x="554" y="807"/>
                  </a:cubicBezTo>
                  <a:cubicBezTo>
                    <a:pt x="684" y="937"/>
                    <a:pt x="749" y="1099"/>
                    <a:pt x="781" y="1295"/>
                  </a:cubicBezTo>
                  <a:cubicBezTo>
                    <a:pt x="781" y="1425"/>
                    <a:pt x="879" y="1490"/>
                    <a:pt x="1009" y="1490"/>
                  </a:cubicBezTo>
                  <a:lnTo>
                    <a:pt x="1041" y="1490"/>
                  </a:lnTo>
                  <a:cubicBezTo>
                    <a:pt x="1171" y="1457"/>
                    <a:pt x="1236" y="1360"/>
                    <a:pt x="1236" y="1229"/>
                  </a:cubicBezTo>
                  <a:cubicBezTo>
                    <a:pt x="1171" y="969"/>
                    <a:pt x="1074" y="742"/>
                    <a:pt x="944" y="547"/>
                  </a:cubicBezTo>
                  <a:cubicBezTo>
                    <a:pt x="814" y="319"/>
                    <a:pt x="619" y="156"/>
                    <a:pt x="391" y="26"/>
                  </a:cubicBezTo>
                  <a:cubicBezTo>
                    <a:pt x="355" y="8"/>
                    <a:pt x="318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10701575" y="2879400"/>
              <a:ext cx="43925" cy="124425"/>
            </a:xfrm>
            <a:custGeom>
              <a:avLst/>
              <a:gdLst/>
              <a:ahLst/>
              <a:cxnLst/>
              <a:rect l="l" t="t" r="r" b="b"/>
              <a:pathLst>
                <a:path w="1757" h="4977" extrusionOk="0">
                  <a:moveTo>
                    <a:pt x="228" y="1"/>
                  </a:moveTo>
                  <a:cubicBezTo>
                    <a:pt x="98" y="1"/>
                    <a:pt x="0" y="98"/>
                    <a:pt x="0" y="228"/>
                  </a:cubicBezTo>
                  <a:lnTo>
                    <a:pt x="0" y="2570"/>
                  </a:lnTo>
                  <a:lnTo>
                    <a:pt x="0" y="2602"/>
                  </a:lnTo>
                  <a:cubicBezTo>
                    <a:pt x="33" y="3480"/>
                    <a:pt x="488" y="4228"/>
                    <a:pt x="1366" y="4944"/>
                  </a:cubicBezTo>
                  <a:cubicBezTo>
                    <a:pt x="1398" y="4976"/>
                    <a:pt x="1464" y="4976"/>
                    <a:pt x="1496" y="4976"/>
                  </a:cubicBezTo>
                  <a:cubicBezTo>
                    <a:pt x="1561" y="4976"/>
                    <a:pt x="1626" y="4944"/>
                    <a:pt x="1691" y="4911"/>
                  </a:cubicBezTo>
                  <a:cubicBezTo>
                    <a:pt x="1756" y="4814"/>
                    <a:pt x="1756" y="4651"/>
                    <a:pt x="1659" y="4586"/>
                  </a:cubicBezTo>
                  <a:cubicBezTo>
                    <a:pt x="878" y="3968"/>
                    <a:pt x="520" y="3318"/>
                    <a:pt x="455" y="2570"/>
                  </a:cubicBezTo>
                  <a:lnTo>
                    <a:pt x="455" y="228"/>
                  </a:lnTo>
                  <a:cubicBezTo>
                    <a:pt x="455" y="98"/>
                    <a:pt x="358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10704825" y="3104775"/>
              <a:ext cx="31725" cy="37250"/>
            </a:xfrm>
            <a:custGeom>
              <a:avLst/>
              <a:gdLst/>
              <a:ahLst/>
              <a:cxnLst/>
              <a:rect l="l" t="t" r="r" b="b"/>
              <a:pathLst>
                <a:path w="1269" h="1490" extrusionOk="0">
                  <a:moveTo>
                    <a:pt x="986" y="0"/>
                  </a:moveTo>
                  <a:cubicBezTo>
                    <a:pt x="951" y="0"/>
                    <a:pt x="915" y="8"/>
                    <a:pt x="878" y="26"/>
                  </a:cubicBezTo>
                  <a:cubicBezTo>
                    <a:pt x="651" y="156"/>
                    <a:pt x="456" y="351"/>
                    <a:pt x="325" y="547"/>
                  </a:cubicBezTo>
                  <a:cubicBezTo>
                    <a:pt x="163" y="742"/>
                    <a:pt x="65" y="969"/>
                    <a:pt x="33" y="1229"/>
                  </a:cubicBezTo>
                  <a:cubicBezTo>
                    <a:pt x="0" y="1360"/>
                    <a:pt x="98" y="1457"/>
                    <a:pt x="228" y="1490"/>
                  </a:cubicBezTo>
                  <a:lnTo>
                    <a:pt x="260" y="1490"/>
                  </a:lnTo>
                  <a:cubicBezTo>
                    <a:pt x="358" y="1490"/>
                    <a:pt x="456" y="1425"/>
                    <a:pt x="488" y="1295"/>
                  </a:cubicBezTo>
                  <a:cubicBezTo>
                    <a:pt x="521" y="1099"/>
                    <a:pt x="586" y="937"/>
                    <a:pt x="683" y="807"/>
                  </a:cubicBezTo>
                  <a:cubicBezTo>
                    <a:pt x="813" y="644"/>
                    <a:pt x="943" y="547"/>
                    <a:pt x="1106" y="449"/>
                  </a:cubicBezTo>
                  <a:cubicBezTo>
                    <a:pt x="1203" y="384"/>
                    <a:pt x="1268" y="221"/>
                    <a:pt x="1203" y="124"/>
                  </a:cubicBezTo>
                  <a:cubicBezTo>
                    <a:pt x="1157" y="53"/>
                    <a:pt x="1076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10470675" y="2872875"/>
              <a:ext cx="393525" cy="303300"/>
            </a:xfrm>
            <a:custGeom>
              <a:avLst/>
              <a:gdLst/>
              <a:ahLst/>
              <a:cxnLst/>
              <a:rect l="l" t="t" r="r" b="b"/>
              <a:pathLst>
                <a:path w="15741" h="12132" extrusionOk="0">
                  <a:moveTo>
                    <a:pt x="2105" y="0"/>
                  </a:moveTo>
                  <a:cubicBezTo>
                    <a:pt x="2062" y="0"/>
                    <a:pt x="2019" y="11"/>
                    <a:pt x="1984" y="34"/>
                  </a:cubicBezTo>
                  <a:cubicBezTo>
                    <a:pt x="814" y="782"/>
                    <a:pt x="228" y="1953"/>
                    <a:pt x="196" y="3709"/>
                  </a:cubicBezTo>
                  <a:lnTo>
                    <a:pt x="98" y="7969"/>
                  </a:lnTo>
                  <a:lnTo>
                    <a:pt x="1" y="11904"/>
                  </a:lnTo>
                  <a:cubicBezTo>
                    <a:pt x="1" y="12034"/>
                    <a:pt x="98" y="12131"/>
                    <a:pt x="261" y="12131"/>
                  </a:cubicBezTo>
                  <a:lnTo>
                    <a:pt x="2407" y="12131"/>
                  </a:lnTo>
                  <a:cubicBezTo>
                    <a:pt x="2505" y="12131"/>
                    <a:pt x="2570" y="12099"/>
                    <a:pt x="2602" y="12001"/>
                  </a:cubicBezTo>
                  <a:cubicBezTo>
                    <a:pt x="2602" y="12001"/>
                    <a:pt x="2602" y="12001"/>
                    <a:pt x="2602" y="11969"/>
                  </a:cubicBezTo>
                  <a:lnTo>
                    <a:pt x="2635" y="11969"/>
                  </a:lnTo>
                  <a:lnTo>
                    <a:pt x="3513" y="7351"/>
                  </a:lnTo>
                  <a:lnTo>
                    <a:pt x="3513" y="7351"/>
                  </a:lnTo>
                  <a:cubicBezTo>
                    <a:pt x="3610" y="9237"/>
                    <a:pt x="3513" y="11026"/>
                    <a:pt x="3285" y="11839"/>
                  </a:cubicBezTo>
                  <a:cubicBezTo>
                    <a:pt x="3253" y="11969"/>
                    <a:pt x="3318" y="12099"/>
                    <a:pt x="3448" y="12131"/>
                  </a:cubicBezTo>
                  <a:lnTo>
                    <a:pt x="12326" y="12131"/>
                  </a:lnTo>
                  <a:cubicBezTo>
                    <a:pt x="12423" y="12099"/>
                    <a:pt x="12521" y="11969"/>
                    <a:pt x="12488" y="11839"/>
                  </a:cubicBezTo>
                  <a:cubicBezTo>
                    <a:pt x="12260" y="11026"/>
                    <a:pt x="12130" y="9237"/>
                    <a:pt x="12228" y="7319"/>
                  </a:cubicBezTo>
                  <a:lnTo>
                    <a:pt x="12228" y="7319"/>
                  </a:lnTo>
                  <a:lnTo>
                    <a:pt x="13139" y="11969"/>
                  </a:lnTo>
                  <a:cubicBezTo>
                    <a:pt x="13139" y="12001"/>
                    <a:pt x="13139" y="12001"/>
                    <a:pt x="13171" y="12001"/>
                  </a:cubicBezTo>
                  <a:cubicBezTo>
                    <a:pt x="13171" y="12034"/>
                    <a:pt x="13171" y="12034"/>
                    <a:pt x="13171" y="12034"/>
                  </a:cubicBezTo>
                  <a:cubicBezTo>
                    <a:pt x="13171" y="12066"/>
                    <a:pt x="13204" y="12066"/>
                    <a:pt x="13236" y="12099"/>
                  </a:cubicBezTo>
                  <a:cubicBezTo>
                    <a:pt x="13236" y="12099"/>
                    <a:pt x="13269" y="12131"/>
                    <a:pt x="13301" y="12131"/>
                  </a:cubicBezTo>
                  <a:lnTo>
                    <a:pt x="15512" y="12131"/>
                  </a:lnTo>
                  <a:cubicBezTo>
                    <a:pt x="15577" y="12131"/>
                    <a:pt x="15643" y="12099"/>
                    <a:pt x="15708" y="12066"/>
                  </a:cubicBezTo>
                  <a:cubicBezTo>
                    <a:pt x="15740" y="12001"/>
                    <a:pt x="15740" y="11969"/>
                    <a:pt x="15740" y="11904"/>
                  </a:cubicBezTo>
                  <a:lnTo>
                    <a:pt x="15675" y="8489"/>
                  </a:lnTo>
                  <a:cubicBezTo>
                    <a:pt x="15675" y="8359"/>
                    <a:pt x="15577" y="8262"/>
                    <a:pt x="15447" y="8262"/>
                  </a:cubicBezTo>
                  <a:cubicBezTo>
                    <a:pt x="15317" y="8262"/>
                    <a:pt x="15220" y="8392"/>
                    <a:pt x="15220" y="8522"/>
                  </a:cubicBezTo>
                  <a:lnTo>
                    <a:pt x="15285" y="11676"/>
                  </a:lnTo>
                  <a:lnTo>
                    <a:pt x="13561" y="11676"/>
                  </a:lnTo>
                  <a:lnTo>
                    <a:pt x="12391" y="5693"/>
                  </a:lnTo>
                  <a:cubicBezTo>
                    <a:pt x="12553" y="4652"/>
                    <a:pt x="12781" y="3741"/>
                    <a:pt x="13106" y="2993"/>
                  </a:cubicBezTo>
                  <a:cubicBezTo>
                    <a:pt x="13139" y="2863"/>
                    <a:pt x="13106" y="2733"/>
                    <a:pt x="12976" y="2701"/>
                  </a:cubicBezTo>
                  <a:cubicBezTo>
                    <a:pt x="12949" y="2683"/>
                    <a:pt x="12916" y="2675"/>
                    <a:pt x="12883" y="2675"/>
                  </a:cubicBezTo>
                  <a:cubicBezTo>
                    <a:pt x="12798" y="2675"/>
                    <a:pt x="12707" y="2728"/>
                    <a:pt x="12683" y="2798"/>
                  </a:cubicBezTo>
                  <a:cubicBezTo>
                    <a:pt x="12358" y="3611"/>
                    <a:pt x="12098" y="4554"/>
                    <a:pt x="11903" y="5660"/>
                  </a:cubicBezTo>
                  <a:cubicBezTo>
                    <a:pt x="11643" y="7709"/>
                    <a:pt x="11675" y="10310"/>
                    <a:pt x="11968" y="11676"/>
                  </a:cubicBezTo>
                  <a:lnTo>
                    <a:pt x="8098" y="11676"/>
                  </a:lnTo>
                  <a:lnTo>
                    <a:pt x="8098" y="4294"/>
                  </a:lnTo>
                  <a:cubicBezTo>
                    <a:pt x="8098" y="4164"/>
                    <a:pt x="8000" y="4067"/>
                    <a:pt x="7870" y="4067"/>
                  </a:cubicBezTo>
                  <a:cubicBezTo>
                    <a:pt x="7740" y="4067"/>
                    <a:pt x="7643" y="4164"/>
                    <a:pt x="7643" y="4294"/>
                  </a:cubicBezTo>
                  <a:lnTo>
                    <a:pt x="7643" y="11676"/>
                  </a:lnTo>
                  <a:lnTo>
                    <a:pt x="3805" y="11676"/>
                  </a:lnTo>
                  <a:cubicBezTo>
                    <a:pt x="4066" y="10310"/>
                    <a:pt x="4098" y="7709"/>
                    <a:pt x="3838" y="5660"/>
                  </a:cubicBezTo>
                  <a:cubicBezTo>
                    <a:pt x="3675" y="4554"/>
                    <a:pt x="3415" y="3611"/>
                    <a:pt x="3057" y="2798"/>
                  </a:cubicBezTo>
                  <a:cubicBezTo>
                    <a:pt x="3034" y="2728"/>
                    <a:pt x="2960" y="2675"/>
                    <a:pt x="2872" y="2675"/>
                  </a:cubicBezTo>
                  <a:cubicBezTo>
                    <a:pt x="2837" y="2675"/>
                    <a:pt x="2801" y="2683"/>
                    <a:pt x="2765" y="2701"/>
                  </a:cubicBezTo>
                  <a:cubicBezTo>
                    <a:pt x="2667" y="2733"/>
                    <a:pt x="2602" y="2863"/>
                    <a:pt x="2635" y="2993"/>
                  </a:cubicBezTo>
                  <a:cubicBezTo>
                    <a:pt x="2960" y="3741"/>
                    <a:pt x="3220" y="4652"/>
                    <a:pt x="3383" y="5693"/>
                  </a:cubicBezTo>
                  <a:lnTo>
                    <a:pt x="2212" y="11676"/>
                  </a:lnTo>
                  <a:lnTo>
                    <a:pt x="488" y="11676"/>
                  </a:lnTo>
                  <a:lnTo>
                    <a:pt x="553" y="7969"/>
                  </a:lnTo>
                  <a:lnTo>
                    <a:pt x="651" y="3709"/>
                  </a:lnTo>
                  <a:cubicBezTo>
                    <a:pt x="683" y="2083"/>
                    <a:pt x="1171" y="1075"/>
                    <a:pt x="2244" y="424"/>
                  </a:cubicBezTo>
                  <a:cubicBezTo>
                    <a:pt x="2342" y="327"/>
                    <a:pt x="2374" y="197"/>
                    <a:pt x="2309" y="99"/>
                  </a:cubicBezTo>
                  <a:cubicBezTo>
                    <a:pt x="2267" y="36"/>
                    <a:pt x="2185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10541400" y="2784300"/>
              <a:ext cx="320350" cy="279675"/>
            </a:xfrm>
            <a:custGeom>
              <a:avLst/>
              <a:gdLst/>
              <a:ahLst/>
              <a:cxnLst/>
              <a:rect l="l" t="t" r="r" b="b"/>
              <a:pathLst>
                <a:path w="12814" h="11187" extrusionOk="0">
                  <a:moveTo>
                    <a:pt x="3188" y="0"/>
                  </a:moveTo>
                  <a:cubicBezTo>
                    <a:pt x="3058" y="0"/>
                    <a:pt x="2960" y="98"/>
                    <a:pt x="2960" y="195"/>
                  </a:cubicBezTo>
                  <a:cubicBezTo>
                    <a:pt x="2505" y="1561"/>
                    <a:pt x="2082" y="2504"/>
                    <a:pt x="586" y="2927"/>
                  </a:cubicBezTo>
                  <a:cubicBezTo>
                    <a:pt x="456" y="2992"/>
                    <a:pt x="326" y="3024"/>
                    <a:pt x="196" y="3057"/>
                  </a:cubicBezTo>
                  <a:cubicBezTo>
                    <a:pt x="66" y="3122"/>
                    <a:pt x="1" y="3252"/>
                    <a:pt x="66" y="3350"/>
                  </a:cubicBezTo>
                  <a:cubicBezTo>
                    <a:pt x="98" y="3447"/>
                    <a:pt x="163" y="3512"/>
                    <a:pt x="261" y="3512"/>
                  </a:cubicBezTo>
                  <a:lnTo>
                    <a:pt x="358" y="3512"/>
                  </a:lnTo>
                  <a:cubicBezTo>
                    <a:pt x="456" y="3447"/>
                    <a:pt x="586" y="3415"/>
                    <a:pt x="716" y="3382"/>
                  </a:cubicBezTo>
                  <a:cubicBezTo>
                    <a:pt x="2375" y="2894"/>
                    <a:pt x="2895" y="1821"/>
                    <a:pt x="3350" y="455"/>
                  </a:cubicBezTo>
                  <a:lnTo>
                    <a:pt x="6732" y="455"/>
                  </a:lnTo>
                  <a:cubicBezTo>
                    <a:pt x="7188" y="1821"/>
                    <a:pt x="7708" y="2894"/>
                    <a:pt x="9399" y="3382"/>
                  </a:cubicBezTo>
                  <a:cubicBezTo>
                    <a:pt x="11383" y="3967"/>
                    <a:pt x="12228" y="5106"/>
                    <a:pt x="12293" y="7252"/>
                  </a:cubicBezTo>
                  <a:lnTo>
                    <a:pt x="12358" y="10959"/>
                  </a:lnTo>
                  <a:cubicBezTo>
                    <a:pt x="12358" y="11089"/>
                    <a:pt x="12456" y="11187"/>
                    <a:pt x="12586" y="11187"/>
                  </a:cubicBezTo>
                  <a:cubicBezTo>
                    <a:pt x="12716" y="11187"/>
                    <a:pt x="12814" y="11089"/>
                    <a:pt x="12814" y="10959"/>
                  </a:cubicBezTo>
                  <a:lnTo>
                    <a:pt x="12748" y="7252"/>
                  </a:lnTo>
                  <a:cubicBezTo>
                    <a:pt x="12716" y="6081"/>
                    <a:pt x="12456" y="5171"/>
                    <a:pt x="11968" y="4488"/>
                  </a:cubicBezTo>
                  <a:cubicBezTo>
                    <a:pt x="11448" y="3772"/>
                    <a:pt x="10635" y="3284"/>
                    <a:pt x="9529" y="2927"/>
                  </a:cubicBezTo>
                  <a:cubicBezTo>
                    <a:pt x="8033" y="2504"/>
                    <a:pt x="7610" y="1561"/>
                    <a:pt x="7155" y="195"/>
                  </a:cubicBezTo>
                  <a:cubicBezTo>
                    <a:pt x="7155" y="98"/>
                    <a:pt x="7058" y="0"/>
                    <a:pt x="6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ctive Listening Infographics by Slidesgo">
  <a:themeElements>
    <a:clrScheme name="Simple Light">
      <a:dk1>
        <a:srgbClr val="000000"/>
      </a:dk1>
      <a:lt1>
        <a:srgbClr val="FFFFFF"/>
      </a:lt1>
      <a:dk2>
        <a:srgbClr val="FFCA00"/>
      </a:dk2>
      <a:lt2>
        <a:srgbClr val="2582FA"/>
      </a:lt2>
      <a:accent1>
        <a:srgbClr val="008C75"/>
      </a:accent1>
      <a:accent2>
        <a:srgbClr val="FB4F43"/>
      </a:accent2>
      <a:accent3>
        <a:srgbClr val="0F2947"/>
      </a:accent3>
      <a:accent4>
        <a:srgbClr val="D9E6F1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308</Words>
  <Application>Microsoft Office PowerPoint</Application>
  <PresentationFormat>如螢幕大小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Arial</vt:lpstr>
      <vt:lpstr>新細明體</vt:lpstr>
      <vt:lpstr>Fira Sans Extra Condensed SemiBold</vt:lpstr>
      <vt:lpstr>Roboto</vt:lpstr>
      <vt:lpstr>Fira Sans Extra Condensed Medium</vt:lpstr>
      <vt:lpstr>微軟正黑體</vt:lpstr>
      <vt:lpstr>Active Listening Infographics by Slidesgo</vt:lpstr>
      <vt:lpstr>中輟生 通報及復學 注意事項</vt:lpstr>
      <vt:lpstr>一、身分確認及通報流程</vt:lpstr>
      <vt:lpstr>二、忘記密碼</vt:lpstr>
      <vt:lpstr>三、行蹤說明</vt:lpstr>
      <vt:lpstr>四、輟學日期及通報日期</vt:lpstr>
      <vt:lpstr>五、公文範例</vt:lpstr>
      <vt:lpstr>六、復學</vt:lpstr>
      <vt:lpstr>感謝大家一起陪伴花蓮的孩子們！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Listening Infographics</dc:title>
  <dc:creator>蔡怡欣</dc:creator>
  <cp:lastModifiedBy>陳巧齡</cp:lastModifiedBy>
  <cp:revision>19</cp:revision>
  <cp:lastPrinted>2022-09-19T03:35:31Z</cp:lastPrinted>
  <dcterms:modified xsi:type="dcterms:W3CDTF">2022-09-19T04:37:06Z</dcterms:modified>
</cp:coreProperties>
</file>