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1533" r:id="rId4"/>
    <p:sldId id="1234" r:id="rId5"/>
    <p:sldId id="789" r:id="rId6"/>
    <p:sldId id="1541" r:id="rId7"/>
    <p:sldId id="1539" r:id="rId8"/>
    <p:sldId id="257" r:id="rId9"/>
    <p:sldId id="394" r:id="rId10"/>
    <p:sldId id="1535" r:id="rId11"/>
    <p:sldId id="1536" r:id="rId12"/>
    <p:sldId id="265" r:id="rId13"/>
    <p:sldId id="512" r:id="rId14"/>
    <p:sldId id="516" r:id="rId15"/>
    <p:sldId id="1537" r:id="rId16"/>
    <p:sldId id="667" r:id="rId17"/>
    <p:sldId id="697" r:id="rId18"/>
    <p:sldId id="1551" r:id="rId19"/>
    <p:sldId id="511" r:id="rId20"/>
    <p:sldId id="277" r:id="rId21"/>
    <p:sldId id="1540" r:id="rId22"/>
    <p:sldId id="1544" r:id="rId23"/>
    <p:sldId id="1543" r:id="rId24"/>
    <p:sldId id="1545" r:id="rId25"/>
    <p:sldId id="1546" r:id="rId26"/>
    <p:sldId id="260" r:id="rId27"/>
    <p:sldId id="1548" r:id="rId28"/>
    <p:sldId id="1508" r:id="rId29"/>
    <p:sldId id="1207" r:id="rId30"/>
    <p:sldId id="1209" r:id="rId31"/>
    <p:sldId id="259" r:id="rId32"/>
    <p:sldId id="298" r:id="rId33"/>
    <p:sldId id="1463" r:id="rId34"/>
    <p:sldId id="1418" r:id="rId35"/>
    <p:sldId id="1549" r:id="rId36"/>
    <p:sldId id="269" r:id="rId37"/>
    <p:sldId id="1513" r:id="rId38"/>
    <p:sldId id="1194" r:id="rId39"/>
    <p:sldId id="1550" r:id="rId40"/>
    <p:sldId id="1552" r:id="rId41"/>
    <p:sldId id="1547" r:id="rId42"/>
    <p:sldId id="426" r:id="rId4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000" autoAdjust="0"/>
  </p:normalViewPr>
  <p:slideViewPr>
    <p:cSldViewPr snapToGrid="0">
      <p:cViewPr varScale="1">
        <p:scale>
          <a:sx n="79" d="100"/>
          <a:sy n="79" d="100"/>
        </p:scale>
        <p:origin x="18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_rels/data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ata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ata15.xml.rels><?xml version="1.0" encoding="UTF-8" standalone="yes"?>
<Relationships xmlns="http://schemas.openxmlformats.org/package/2006/relationships"><Relationship Id="rId3" Type="http://schemas.openxmlformats.org/officeDocument/2006/relationships/hyperlink" Target="4-2&#24515;&#20013;&#30340;&#23567;&#26143;&#26143;.mp4" TargetMode="External"/><Relationship Id="rId2" Type="http://schemas.openxmlformats.org/officeDocument/2006/relationships/image" Target="../media/image43.png"/><Relationship Id="rId1" Type="http://schemas.openxmlformats.org/officeDocument/2006/relationships/hyperlink" Target="2-1-1&#32769;&#24107;&#30495;&#30340;&#36275;&#20197;&#24433;&#38911;&#19968;&#20491;&#20154;&#30340;&#19968;&#29983;&#65281;.mp4" TargetMode="External"/><Relationship Id="rId6" Type="http://schemas.openxmlformats.org/officeDocument/2006/relationships/image" Target="../media/image45.png"/><Relationship Id="rId5" Type="http://schemas.openxmlformats.org/officeDocument/2006/relationships/hyperlink" Target="&#34676;&#34678;&#25928;&#25033;mpeg-2&#29256;.mpg" TargetMode="External"/><Relationship Id="rId4" Type="http://schemas.openxmlformats.org/officeDocument/2006/relationships/image" Target="../media/image4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03DAE-ADA0-4819-A2A8-6DBE8DCB4EFF}" type="doc">
      <dgm:prSet loTypeId="urn:microsoft.com/office/officeart/2005/8/layout/vList2" loCatId="list" qsTypeId="urn:microsoft.com/office/officeart/2005/8/quickstyle/simple5" qsCatId="simple" csTypeId="urn:microsoft.com/office/officeart/2005/8/colors/accent6_2" csCatId="accent6" phldr="1"/>
      <dgm:spPr/>
      <dgm:t>
        <a:bodyPr/>
        <a:lstStyle/>
        <a:p>
          <a:endParaRPr lang="zh-TW" altLang="en-US"/>
        </a:p>
      </dgm:t>
    </dgm:pt>
    <dgm:pt modelId="{1FE357AD-B6A7-436F-B3A6-AA296EFC1F68}">
      <dgm:prSet phldrT="[文字]"/>
      <dgm:spPr/>
      <dgm:t>
        <a:bodyPr/>
        <a:lstStyle/>
        <a:p>
          <a:r>
            <a:rPr lang="zh-TW" altLang="en-US">
              <a:latin typeface="標楷體" panose="03000509000000000000" pitchFamily="65" charset="-120"/>
              <a:ea typeface="標楷體" panose="03000509000000000000" pitchFamily="65" charset="-120"/>
            </a:rPr>
            <a:t>行政</a:t>
          </a:r>
        </a:p>
      </dgm:t>
    </dgm:pt>
    <dgm:pt modelId="{DDEF748E-AB89-439F-A443-F86C945358A1}" type="parTrans" cxnId="{81E523F3-546C-4549-8ECC-E5377BCB56D6}">
      <dgm:prSet/>
      <dgm:spPr/>
      <dgm:t>
        <a:bodyPr/>
        <a:lstStyle/>
        <a:p>
          <a:endParaRPr lang="zh-TW" altLang="en-US" sz="2800">
            <a:latin typeface="標楷體" panose="03000509000000000000" pitchFamily="65" charset="-120"/>
            <a:ea typeface="標楷體" panose="03000509000000000000" pitchFamily="65" charset="-120"/>
          </a:endParaRPr>
        </a:p>
      </dgm:t>
    </dgm:pt>
    <dgm:pt modelId="{2F447DCD-37DA-4F1C-845C-18753530FAA9}" type="sibTrans" cxnId="{81E523F3-546C-4549-8ECC-E5377BCB56D6}">
      <dgm:prSet/>
      <dgm:spPr/>
      <dgm:t>
        <a:bodyPr/>
        <a:lstStyle/>
        <a:p>
          <a:endParaRPr lang="zh-TW" altLang="en-US">
            <a:latin typeface="標楷體" panose="03000509000000000000" pitchFamily="65" charset="-120"/>
            <a:ea typeface="標楷體" panose="03000509000000000000" pitchFamily="65" charset="-120"/>
          </a:endParaRPr>
        </a:p>
      </dgm:t>
    </dgm:pt>
    <dgm:pt modelId="{ABCE20EB-7FFF-472F-B437-A2BEBFD5D486}">
      <dgm:prSet phldrT="[文字]"/>
      <dgm:spPr/>
      <dgm:t>
        <a:bodyPr/>
        <a:lstStyle/>
        <a:p>
          <a:pPr>
            <a:spcAft>
              <a:spcPts val="0"/>
            </a:spcAft>
            <a:buFont typeface="Arial" panose="020B0604020202020204" pitchFamily="34" charset="0"/>
            <a:buChar char="•"/>
          </a:pPr>
          <a:r>
            <a:rPr lang="zh-TW" altLang="en-US">
              <a:latin typeface="標楷體" panose="03000509000000000000" pitchFamily="65" charset="-120"/>
              <a:ea typeface="標楷體" panose="03000509000000000000" pitchFamily="65" charset="-120"/>
            </a:rPr>
            <a:t>點點簽電子簽章、落實執行無紙化</a:t>
          </a:r>
        </a:p>
      </dgm:t>
    </dgm:pt>
    <dgm:pt modelId="{4C13CC00-1F5B-4A13-A860-C9BEB029E1B6}" type="parTrans" cxnId="{73618041-75FD-4B8C-88C5-67E1B8BBDA11}">
      <dgm:prSet/>
      <dgm:spPr/>
      <dgm:t>
        <a:bodyPr/>
        <a:lstStyle/>
        <a:p>
          <a:endParaRPr lang="zh-TW" altLang="en-US" sz="2800">
            <a:latin typeface="標楷體" panose="03000509000000000000" pitchFamily="65" charset="-120"/>
            <a:ea typeface="標楷體" panose="03000509000000000000" pitchFamily="65" charset="-120"/>
          </a:endParaRPr>
        </a:p>
      </dgm:t>
    </dgm:pt>
    <dgm:pt modelId="{B7CD72EC-8B3B-448A-AB37-0ED39C3EB1D0}" type="sibTrans" cxnId="{73618041-75FD-4B8C-88C5-67E1B8BBDA11}">
      <dgm:prSet/>
      <dgm:spPr/>
      <dgm:t>
        <a:bodyPr/>
        <a:lstStyle/>
        <a:p>
          <a:endParaRPr lang="zh-TW" altLang="en-US">
            <a:latin typeface="標楷體" panose="03000509000000000000" pitchFamily="65" charset="-120"/>
            <a:ea typeface="標楷體" panose="03000509000000000000" pitchFamily="65" charset="-120"/>
          </a:endParaRPr>
        </a:p>
      </dgm:t>
    </dgm:pt>
    <dgm:pt modelId="{708D0EAD-C0DA-4E22-8FB9-24207F246849}">
      <dgm:prSet phldrT="[文字]"/>
      <dgm:spPr/>
      <dgm:t>
        <a:bodyPr/>
        <a:lstStyle/>
        <a:p>
          <a:r>
            <a:rPr lang="zh-TW" altLang="en-US">
              <a:latin typeface="標楷體" panose="03000509000000000000" pitchFamily="65" charset="-120"/>
              <a:ea typeface="標楷體" panose="03000509000000000000" pitchFamily="65" charset="-120"/>
            </a:rPr>
            <a:t>家長</a:t>
          </a:r>
        </a:p>
      </dgm:t>
    </dgm:pt>
    <dgm:pt modelId="{17A70631-1B7C-44A7-B33C-35371A71AFC3}" type="parTrans" cxnId="{DE19A8C8-88FA-46F5-8548-EDA34FC21D8B}">
      <dgm:prSet/>
      <dgm:spPr/>
      <dgm:t>
        <a:bodyPr/>
        <a:lstStyle/>
        <a:p>
          <a:endParaRPr lang="zh-TW" altLang="en-US" sz="2800">
            <a:latin typeface="標楷體" panose="03000509000000000000" pitchFamily="65" charset="-120"/>
            <a:ea typeface="標楷體" panose="03000509000000000000" pitchFamily="65" charset="-120"/>
          </a:endParaRPr>
        </a:p>
      </dgm:t>
    </dgm:pt>
    <dgm:pt modelId="{1D45945F-36E9-4FCF-A2ED-F5329B65385C}" type="sibTrans" cxnId="{DE19A8C8-88FA-46F5-8548-EDA34FC21D8B}">
      <dgm:prSet/>
      <dgm:spPr/>
      <dgm:t>
        <a:bodyPr/>
        <a:lstStyle/>
        <a:p>
          <a:endParaRPr lang="zh-TW" altLang="en-US">
            <a:latin typeface="標楷體" panose="03000509000000000000" pitchFamily="65" charset="-120"/>
            <a:ea typeface="標楷體" panose="03000509000000000000" pitchFamily="65" charset="-120"/>
          </a:endParaRPr>
        </a:p>
      </dgm:t>
    </dgm:pt>
    <dgm:pt modelId="{501ACB9F-A420-49CF-A030-2EC4426805DC}">
      <dgm:prSet phldrT="[文字]"/>
      <dgm:spPr/>
      <dgm:t>
        <a:bodyPr/>
        <a:lstStyle/>
        <a:p>
          <a:pPr>
            <a:buFont typeface="Arial" panose="020B0604020202020204" pitchFamily="34" charset="0"/>
            <a:buChar char="•"/>
          </a:pPr>
          <a:r>
            <a:rPr lang="zh-TW" altLang="en-US">
              <a:latin typeface="標楷體" panose="03000509000000000000" pitchFamily="65" charset="-120"/>
              <a:ea typeface="標楷體" panose="03000509000000000000" pitchFamily="65" charset="-120"/>
            </a:rPr>
            <a:t>使用校園通</a:t>
          </a:r>
          <a:r>
            <a:rPr lang="en-US" altLang="zh-TW">
              <a:latin typeface="標楷體" panose="03000509000000000000" pitchFamily="65" charset="-120"/>
              <a:ea typeface="標楷體" panose="03000509000000000000" pitchFamily="65" charset="-120"/>
            </a:rPr>
            <a:t>App </a:t>
          </a:r>
          <a:r>
            <a:rPr lang="zh-TW" altLang="en-US">
              <a:latin typeface="標楷體" panose="03000509000000000000" pitchFamily="65" charset="-120"/>
              <a:ea typeface="標楷體" panose="03000509000000000000" pitchFamily="65" charset="-120"/>
            </a:rPr>
            <a:t>達</a:t>
          </a:r>
          <a:r>
            <a:rPr lang="en-US" altLang="zh-TW">
              <a:latin typeface="標楷體" panose="03000509000000000000" pitchFamily="65" charset="-120"/>
              <a:ea typeface="標楷體" panose="03000509000000000000" pitchFamily="65" charset="-120"/>
            </a:rPr>
            <a:t>100%</a:t>
          </a:r>
          <a:endParaRPr lang="zh-TW" altLang="en-US">
            <a:latin typeface="標楷體" panose="03000509000000000000" pitchFamily="65" charset="-120"/>
            <a:ea typeface="標楷體" panose="03000509000000000000" pitchFamily="65" charset="-120"/>
          </a:endParaRPr>
        </a:p>
      </dgm:t>
    </dgm:pt>
    <dgm:pt modelId="{FCCBF04E-847E-4CF9-8273-358103CBB7AC}" type="parTrans" cxnId="{BE7011CA-52D6-4281-BFAF-C64AFEFA3CE4}">
      <dgm:prSet/>
      <dgm:spPr/>
      <dgm:t>
        <a:bodyPr/>
        <a:lstStyle/>
        <a:p>
          <a:endParaRPr lang="zh-TW" altLang="en-US" sz="2800">
            <a:latin typeface="標楷體" panose="03000509000000000000" pitchFamily="65" charset="-120"/>
            <a:ea typeface="標楷體" panose="03000509000000000000" pitchFamily="65" charset="-120"/>
          </a:endParaRPr>
        </a:p>
      </dgm:t>
    </dgm:pt>
    <dgm:pt modelId="{70CD5ABD-5DEC-4EC6-882C-25C242BD9D0A}" type="sibTrans" cxnId="{BE7011CA-52D6-4281-BFAF-C64AFEFA3CE4}">
      <dgm:prSet/>
      <dgm:spPr/>
      <dgm:t>
        <a:bodyPr/>
        <a:lstStyle/>
        <a:p>
          <a:endParaRPr lang="zh-TW" altLang="en-US">
            <a:latin typeface="標楷體" panose="03000509000000000000" pitchFamily="65" charset="-120"/>
            <a:ea typeface="標楷體" panose="03000509000000000000" pitchFamily="65" charset="-120"/>
          </a:endParaRPr>
        </a:p>
      </dgm:t>
    </dgm:pt>
    <dgm:pt modelId="{D2C5EE39-861A-40DF-BE60-1452DF3FA2F1}">
      <dgm:prSet phldrT="[文字]"/>
      <dgm:spPr/>
      <dgm:t>
        <a:bodyPr/>
        <a:lstStyle/>
        <a:p>
          <a:r>
            <a:rPr lang="zh-TW" altLang="en-US">
              <a:latin typeface="標楷體" panose="03000509000000000000" pitchFamily="65" charset="-120"/>
              <a:ea typeface="標楷體" panose="03000509000000000000" pitchFamily="65" charset="-120"/>
            </a:rPr>
            <a:t>老師</a:t>
          </a:r>
        </a:p>
      </dgm:t>
    </dgm:pt>
    <dgm:pt modelId="{DEB4CD57-F0FE-4F1F-9732-FA79FBD97795}" type="parTrans" cxnId="{0FBF13BE-019C-4331-9834-9F0E30B6906C}">
      <dgm:prSet/>
      <dgm:spPr/>
      <dgm:t>
        <a:bodyPr/>
        <a:lstStyle/>
        <a:p>
          <a:endParaRPr lang="zh-TW" altLang="en-US" sz="2800">
            <a:latin typeface="標楷體" panose="03000509000000000000" pitchFamily="65" charset="-120"/>
            <a:ea typeface="標楷體" panose="03000509000000000000" pitchFamily="65" charset="-120"/>
          </a:endParaRPr>
        </a:p>
      </dgm:t>
    </dgm:pt>
    <dgm:pt modelId="{B39191F7-CC94-48E4-9A5C-0F9BE088DEC6}" type="sibTrans" cxnId="{0FBF13BE-019C-4331-9834-9F0E30B6906C}">
      <dgm:prSet/>
      <dgm:spPr/>
      <dgm:t>
        <a:bodyPr/>
        <a:lstStyle/>
        <a:p>
          <a:endParaRPr lang="zh-TW" altLang="en-US">
            <a:latin typeface="標楷體" panose="03000509000000000000" pitchFamily="65" charset="-120"/>
            <a:ea typeface="標楷體" panose="03000509000000000000" pitchFamily="65" charset="-120"/>
          </a:endParaRPr>
        </a:p>
      </dgm:t>
    </dgm:pt>
    <dgm:pt modelId="{A9226CB4-DCD9-4E58-957F-EC3EEDF8368D}">
      <dgm:prSet phldrT="[文字]"/>
      <dgm:spPr/>
      <dgm:t>
        <a:bodyPr/>
        <a:lstStyle/>
        <a:p>
          <a:r>
            <a:rPr lang="zh-TW" altLang="en-US">
              <a:latin typeface="標楷體" panose="03000509000000000000" pitchFamily="65" charset="-120"/>
              <a:ea typeface="標楷體" panose="03000509000000000000" pitchFamily="65" charset="-120"/>
            </a:rPr>
            <a:t>四</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六年級一生一平板</a:t>
          </a:r>
        </a:p>
      </dgm:t>
    </dgm:pt>
    <dgm:pt modelId="{22DC313A-3724-4ED1-858C-FC3BC1F0171D}" type="parTrans" cxnId="{B5943B27-CA0E-4BED-973B-04769F9ABFF2}">
      <dgm:prSet/>
      <dgm:spPr/>
      <dgm:t>
        <a:bodyPr/>
        <a:lstStyle/>
        <a:p>
          <a:endParaRPr lang="zh-TW" altLang="en-US" sz="2800">
            <a:latin typeface="標楷體" panose="03000509000000000000" pitchFamily="65" charset="-120"/>
            <a:ea typeface="標楷體" panose="03000509000000000000" pitchFamily="65" charset="-120"/>
          </a:endParaRPr>
        </a:p>
      </dgm:t>
    </dgm:pt>
    <dgm:pt modelId="{2506925A-69A2-4852-B5D2-939C3AE9AEFB}" type="sibTrans" cxnId="{B5943B27-CA0E-4BED-973B-04769F9ABFF2}">
      <dgm:prSet/>
      <dgm:spPr/>
      <dgm:t>
        <a:bodyPr/>
        <a:lstStyle/>
        <a:p>
          <a:endParaRPr lang="zh-TW" altLang="en-US">
            <a:latin typeface="標楷體" panose="03000509000000000000" pitchFamily="65" charset="-120"/>
            <a:ea typeface="標楷體" panose="03000509000000000000" pitchFamily="65" charset="-120"/>
          </a:endParaRPr>
        </a:p>
      </dgm:t>
    </dgm:pt>
    <dgm:pt modelId="{99FDD389-E65C-45E2-8114-7C53E752B933}">
      <dgm:prSet phldrT="[文字]"/>
      <dgm:spPr/>
      <dgm:t>
        <a:bodyPr/>
        <a:lstStyle/>
        <a:p>
          <a:r>
            <a:rPr lang="zh-TW" altLang="en-US">
              <a:latin typeface="標楷體" panose="03000509000000000000" pitchFamily="65" charset="-120"/>
              <a:ea typeface="標楷體" panose="03000509000000000000" pitchFamily="65" charset="-120"/>
            </a:rPr>
            <a:t>學生</a:t>
          </a:r>
        </a:p>
      </dgm:t>
    </dgm:pt>
    <dgm:pt modelId="{18E1D5B4-ACE5-478B-BABF-7A3EB9ED3B71}" type="parTrans" cxnId="{859473A6-3B0A-4107-ADF9-7BD4077E96ED}">
      <dgm:prSet/>
      <dgm:spPr/>
      <dgm:t>
        <a:bodyPr/>
        <a:lstStyle/>
        <a:p>
          <a:endParaRPr lang="zh-TW" altLang="en-US" sz="2800">
            <a:latin typeface="標楷體" panose="03000509000000000000" pitchFamily="65" charset="-120"/>
            <a:ea typeface="標楷體" panose="03000509000000000000" pitchFamily="65" charset="-120"/>
          </a:endParaRPr>
        </a:p>
      </dgm:t>
    </dgm:pt>
    <dgm:pt modelId="{674FA671-29AE-44BE-8569-E51E0AD6540D}" type="sibTrans" cxnId="{859473A6-3B0A-4107-ADF9-7BD4077E96ED}">
      <dgm:prSet/>
      <dgm:spPr/>
      <dgm:t>
        <a:bodyPr/>
        <a:lstStyle/>
        <a:p>
          <a:endParaRPr lang="zh-TW" altLang="en-US">
            <a:latin typeface="標楷體" panose="03000509000000000000" pitchFamily="65" charset="-120"/>
            <a:ea typeface="標楷體" panose="03000509000000000000" pitchFamily="65" charset="-120"/>
          </a:endParaRPr>
        </a:p>
      </dgm:t>
    </dgm:pt>
    <dgm:pt modelId="{2AF6053D-1498-4061-B299-AF753381905D}">
      <dgm:prSet phldrT="[文字]"/>
      <dgm:spPr/>
      <dgm:t>
        <a:bodyPr/>
        <a:lstStyle/>
        <a:p>
          <a:r>
            <a:rPr lang="zh-TW" altLang="en-US">
              <a:latin typeface="標楷體" panose="03000509000000000000" pitchFamily="65" charset="-120"/>
              <a:ea typeface="標楷體" panose="03000509000000000000" pitchFamily="65" charset="-120"/>
            </a:rPr>
            <a:t>導師、各科老師至少會使用</a:t>
          </a:r>
          <a:r>
            <a:rPr lang="en-US" altLang="zh-TW">
              <a:latin typeface="標楷體" panose="03000509000000000000" pitchFamily="65" charset="-120"/>
              <a:ea typeface="標楷體" panose="03000509000000000000" pitchFamily="65" charset="-120"/>
            </a:rPr>
            <a:t>1</a:t>
          </a:r>
          <a:r>
            <a:rPr lang="zh-TW" altLang="en-US">
              <a:latin typeface="標楷體" panose="03000509000000000000" pitchFamily="65" charset="-120"/>
              <a:ea typeface="標楷體" panose="03000509000000000000" pitchFamily="65" charset="-120"/>
            </a:rPr>
            <a:t>項數位學習平臺</a:t>
          </a:r>
        </a:p>
      </dgm:t>
    </dgm:pt>
    <dgm:pt modelId="{6737455F-1F61-48B7-AEF2-24487149DA76}" type="parTrans" cxnId="{C65664E0-FF9B-430C-8464-2CE076CBF847}">
      <dgm:prSet/>
      <dgm:spPr/>
      <dgm:t>
        <a:bodyPr/>
        <a:lstStyle/>
        <a:p>
          <a:endParaRPr lang="zh-TW" altLang="en-US" sz="2800">
            <a:latin typeface="標楷體" panose="03000509000000000000" pitchFamily="65" charset="-120"/>
            <a:ea typeface="標楷體" panose="03000509000000000000" pitchFamily="65" charset="-120"/>
          </a:endParaRPr>
        </a:p>
      </dgm:t>
    </dgm:pt>
    <dgm:pt modelId="{8957D726-BF4C-470E-8560-1D895D63C36E}" type="sibTrans" cxnId="{C65664E0-FF9B-430C-8464-2CE076CBF847}">
      <dgm:prSet/>
      <dgm:spPr/>
      <dgm:t>
        <a:bodyPr/>
        <a:lstStyle/>
        <a:p>
          <a:endParaRPr lang="zh-TW" altLang="en-US">
            <a:latin typeface="標楷體" panose="03000509000000000000" pitchFamily="65" charset="-120"/>
            <a:ea typeface="標楷體" panose="03000509000000000000" pitchFamily="65" charset="-120"/>
          </a:endParaRPr>
        </a:p>
      </dgm:t>
    </dgm:pt>
    <dgm:pt modelId="{E3BDEF74-8C41-4585-8847-9BA2F38964D8}">
      <dgm:prSet phldrT="[文字]"/>
      <dgm:spPr/>
      <dgm:t>
        <a:bodyPr/>
        <a:lstStyle/>
        <a:p>
          <a:pPr>
            <a:spcAft>
              <a:spcPts val="0"/>
            </a:spcAft>
            <a:buFont typeface="Arial" panose="020B0604020202020204" pitchFamily="34" charset="0"/>
            <a:buChar char="•"/>
          </a:pPr>
          <a:r>
            <a:rPr lang="zh-TW" altLang="en-US">
              <a:latin typeface="標楷體" panose="03000509000000000000" pitchFamily="65" charset="-120"/>
              <a:ea typeface="標楷體" panose="03000509000000000000" pitchFamily="65" charset="-120"/>
            </a:rPr>
            <a:t>門禁刷卡、</a:t>
          </a:r>
          <a:r>
            <a:rPr lang="en-US" altLang="zh-TW">
              <a:latin typeface="標楷體" panose="03000509000000000000" pitchFamily="65" charset="-120"/>
              <a:ea typeface="標楷體" panose="03000509000000000000" pitchFamily="65" charset="-120"/>
            </a:rPr>
            <a:t>LED</a:t>
          </a:r>
          <a:r>
            <a:rPr lang="zh-TW" altLang="en-US">
              <a:latin typeface="標楷體" panose="03000509000000000000" pitchFamily="65" charset="-120"/>
              <a:ea typeface="標楷體" panose="03000509000000000000" pitchFamily="65" charset="-120"/>
            </a:rPr>
            <a:t>燈具，朝向綠能低碳校園</a:t>
          </a:r>
        </a:p>
      </dgm:t>
    </dgm:pt>
    <dgm:pt modelId="{AFF0BAEB-3FB7-4931-80E3-6063C3727071}" type="parTrans" cxnId="{B99ECA4E-C9A6-4C10-87C6-B1E0A8554393}">
      <dgm:prSet/>
      <dgm:spPr/>
      <dgm:t>
        <a:bodyPr/>
        <a:lstStyle/>
        <a:p>
          <a:endParaRPr lang="zh-TW" altLang="en-US" sz="2800"/>
        </a:p>
      </dgm:t>
    </dgm:pt>
    <dgm:pt modelId="{D8A2E4A8-E8A7-451E-9030-D8E22BD55C7B}" type="sibTrans" cxnId="{B99ECA4E-C9A6-4C10-87C6-B1E0A8554393}">
      <dgm:prSet/>
      <dgm:spPr/>
      <dgm:t>
        <a:bodyPr/>
        <a:lstStyle/>
        <a:p>
          <a:endParaRPr lang="zh-TW" altLang="en-US"/>
        </a:p>
      </dgm:t>
    </dgm:pt>
    <dgm:pt modelId="{9C601D1B-55C6-445D-B621-7AA6CBAC75AB}">
      <dgm:prSet phldrT="[文字]"/>
      <dgm:spPr/>
      <dgm:t>
        <a:bodyPr/>
        <a:lstStyle/>
        <a:p>
          <a:r>
            <a:rPr lang="zh-TW" altLang="en-US">
              <a:latin typeface="標楷體" panose="03000509000000000000" pitchFamily="65" charset="-120"/>
              <a:ea typeface="標楷體" panose="03000509000000000000" pitchFamily="65" charset="-120"/>
            </a:rPr>
            <a:t>平板皆能搭配各</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班級、科任</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教室大屏教學</a:t>
          </a:r>
        </a:p>
      </dgm:t>
    </dgm:pt>
    <dgm:pt modelId="{1064CB5B-48CA-45F6-83CD-3A1AF4AF8C21}" type="parTrans" cxnId="{C7F07977-E728-43DB-87F8-C2CCD1A7DBF2}">
      <dgm:prSet/>
      <dgm:spPr/>
      <dgm:t>
        <a:bodyPr/>
        <a:lstStyle/>
        <a:p>
          <a:endParaRPr lang="zh-TW" altLang="en-US"/>
        </a:p>
      </dgm:t>
    </dgm:pt>
    <dgm:pt modelId="{A7DCDF5E-BEB4-47B5-9204-FB0F0EBAD1B1}" type="sibTrans" cxnId="{C7F07977-E728-43DB-87F8-C2CCD1A7DBF2}">
      <dgm:prSet/>
      <dgm:spPr/>
      <dgm:t>
        <a:bodyPr/>
        <a:lstStyle/>
        <a:p>
          <a:endParaRPr lang="zh-TW" altLang="en-US"/>
        </a:p>
      </dgm:t>
    </dgm:pt>
    <dgm:pt modelId="{39FCC3A9-B298-4C4B-80F9-18AA3C7A31FA}" type="pres">
      <dgm:prSet presAssocID="{D8903DAE-ADA0-4819-A2A8-6DBE8DCB4EFF}" presName="linear" presStyleCnt="0">
        <dgm:presLayoutVars>
          <dgm:animLvl val="lvl"/>
          <dgm:resizeHandles val="exact"/>
        </dgm:presLayoutVars>
      </dgm:prSet>
      <dgm:spPr/>
    </dgm:pt>
    <dgm:pt modelId="{B8E65115-0D50-4BE8-9C7D-6599405309BB}" type="pres">
      <dgm:prSet presAssocID="{1FE357AD-B6A7-436F-B3A6-AA296EFC1F68}" presName="parentText" presStyleLbl="node1" presStyleIdx="0" presStyleCnt="4">
        <dgm:presLayoutVars>
          <dgm:chMax val="0"/>
          <dgm:bulletEnabled val="1"/>
        </dgm:presLayoutVars>
      </dgm:prSet>
      <dgm:spPr/>
    </dgm:pt>
    <dgm:pt modelId="{4A6D7E82-DCB8-4B7D-8633-556A5D633EAA}" type="pres">
      <dgm:prSet presAssocID="{1FE357AD-B6A7-436F-B3A6-AA296EFC1F68}" presName="childText" presStyleLbl="revTx" presStyleIdx="0" presStyleCnt="4">
        <dgm:presLayoutVars>
          <dgm:bulletEnabled val="1"/>
        </dgm:presLayoutVars>
      </dgm:prSet>
      <dgm:spPr/>
    </dgm:pt>
    <dgm:pt modelId="{DAB1F876-9AAC-4325-A685-31897F061844}" type="pres">
      <dgm:prSet presAssocID="{708D0EAD-C0DA-4E22-8FB9-24207F246849}" presName="parentText" presStyleLbl="node1" presStyleIdx="1" presStyleCnt="4">
        <dgm:presLayoutVars>
          <dgm:chMax val="0"/>
          <dgm:bulletEnabled val="1"/>
        </dgm:presLayoutVars>
      </dgm:prSet>
      <dgm:spPr/>
    </dgm:pt>
    <dgm:pt modelId="{A01CB92B-57E7-4B86-8A65-8E242A542192}" type="pres">
      <dgm:prSet presAssocID="{708D0EAD-C0DA-4E22-8FB9-24207F246849}" presName="childText" presStyleLbl="revTx" presStyleIdx="1" presStyleCnt="4">
        <dgm:presLayoutVars>
          <dgm:bulletEnabled val="1"/>
        </dgm:presLayoutVars>
      </dgm:prSet>
      <dgm:spPr/>
    </dgm:pt>
    <dgm:pt modelId="{1C1D7CB6-12E4-4758-AFC5-3752E724C7B6}" type="pres">
      <dgm:prSet presAssocID="{D2C5EE39-861A-40DF-BE60-1452DF3FA2F1}" presName="parentText" presStyleLbl="node1" presStyleIdx="2" presStyleCnt="4">
        <dgm:presLayoutVars>
          <dgm:chMax val="0"/>
          <dgm:bulletEnabled val="1"/>
        </dgm:presLayoutVars>
      </dgm:prSet>
      <dgm:spPr/>
    </dgm:pt>
    <dgm:pt modelId="{5BDBA4AA-B5A0-40D1-AFDE-B37C2CD60863}" type="pres">
      <dgm:prSet presAssocID="{D2C5EE39-861A-40DF-BE60-1452DF3FA2F1}" presName="childText" presStyleLbl="revTx" presStyleIdx="2" presStyleCnt="4">
        <dgm:presLayoutVars>
          <dgm:bulletEnabled val="1"/>
        </dgm:presLayoutVars>
      </dgm:prSet>
      <dgm:spPr/>
    </dgm:pt>
    <dgm:pt modelId="{620AC7AB-BF03-4CAF-BC5A-C1D17E678C49}" type="pres">
      <dgm:prSet presAssocID="{99FDD389-E65C-45E2-8114-7C53E752B933}" presName="parentText" presStyleLbl="node1" presStyleIdx="3" presStyleCnt="4">
        <dgm:presLayoutVars>
          <dgm:chMax val="0"/>
          <dgm:bulletEnabled val="1"/>
        </dgm:presLayoutVars>
      </dgm:prSet>
      <dgm:spPr/>
    </dgm:pt>
    <dgm:pt modelId="{6F5CE66E-821E-4C20-8491-71608809EC05}" type="pres">
      <dgm:prSet presAssocID="{99FDD389-E65C-45E2-8114-7C53E752B933}" presName="childText" presStyleLbl="revTx" presStyleIdx="3" presStyleCnt="4">
        <dgm:presLayoutVars>
          <dgm:bulletEnabled val="1"/>
        </dgm:presLayoutVars>
      </dgm:prSet>
      <dgm:spPr/>
    </dgm:pt>
  </dgm:ptLst>
  <dgm:cxnLst>
    <dgm:cxn modelId="{F3EB1D0D-7CF1-4010-9FEC-E6D6079CA2E3}" type="presOf" srcId="{99FDD389-E65C-45E2-8114-7C53E752B933}" destId="{620AC7AB-BF03-4CAF-BC5A-C1D17E678C49}" srcOrd="0" destOrd="0" presId="urn:microsoft.com/office/officeart/2005/8/layout/vList2"/>
    <dgm:cxn modelId="{A944BD23-2481-480A-B11F-4A4FD1D166DA}" type="presOf" srcId="{501ACB9F-A420-49CF-A030-2EC4426805DC}" destId="{A01CB92B-57E7-4B86-8A65-8E242A542192}" srcOrd="0" destOrd="0" presId="urn:microsoft.com/office/officeart/2005/8/layout/vList2"/>
    <dgm:cxn modelId="{B5943B27-CA0E-4BED-973B-04769F9ABFF2}" srcId="{99FDD389-E65C-45E2-8114-7C53E752B933}" destId="{A9226CB4-DCD9-4E58-957F-EC3EEDF8368D}" srcOrd="0" destOrd="0" parTransId="{22DC313A-3724-4ED1-858C-FC3BC1F0171D}" sibTransId="{2506925A-69A2-4852-B5D2-939C3AE9AEFB}"/>
    <dgm:cxn modelId="{73618041-75FD-4B8C-88C5-67E1B8BBDA11}" srcId="{1FE357AD-B6A7-436F-B3A6-AA296EFC1F68}" destId="{ABCE20EB-7FFF-472F-B437-A2BEBFD5D486}" srcOrd="0" destOrd="0" parTransId="{4C13CC00-1F5B-4A13-A860-C9BEB029E1B6}" sibTransId="{B7CD72EC-8B3B-448A-AB37-0ED39C3EB1D0}"/>
    <dgm:cxn modelId="{29A56247-6B10-400E-8980-4DF130176BCB}" type="presOf" srcId="{9C601D1B-55C6-445D-B621-7AA6CBAC75AB}" destId="{6F5CE66E-821E-4C20-8491-71608809EC05}" srcOrd="0" destOrd="1" presId="urn:microsoft.com/office/officeart/2005/8/layout/vList2"/>
    <dgm:cxn modelId="{B99ECA4E-C9A6-4C10-87C6-B1E0A8554393}" srcId="{1FE357AD-B6A7-436F-B3A6-AA296EFC1F68}" destId="{E3BDEF74-8C41-4585-8847-9BA2F38964D8}" srcOrd="1" destOrd="0" parTransId="{AFF0BAEB-3FB7-4931-80E3-6063C3727071}" sibTransId="{D8A2E4A8-E8A7-451E-9030-D8E22BD55C7B}"/>
    <dgm:cxn modelId="{86A6E354-419E-4E0F-9F0C-F6F19A5AFF0F}" type="presOf" srcId="{2AF6053D-1498-4061-B299-AF753381905D}" destId="{5BDBA4AA-B5A0-40D1-AFDE-B37C2CD60863}" srcOrd="0" destOrd="0" presId="urn:microsoft.com/office/officeart/2005/8/layout/vList2"/>
    <dgm:cxn modelId="{C7F07977-E728-43DB-87F8-C2CCD1A7DBF2}" srcId="{99FDD389-E65C-45E2-8114-7C53E752B933}" destId="{9C601D1B-55C6-445D-B621-7AA6CBAC75AB}" srcOrd="1" destOrd="0" parTransId="{1064CB5B-48CA-45F6-83CD-3A1AF4AF8C21}" sibTransId="{A7DCDF5E-BEB4-47B5-9204-FB0F0EBAD1B1}"/>
    <dgm:cxn modelId="{907EE383-4EA0-402F-9638-D60A781C9F4A}" type="presOf" srcId="{1FE357AD-B6A7-436F-B3A6-AA296EFC1F68}" destId="{B8E65115-0D50-4BE8-9C7D-6599405309BB}" srcOrd="0" destOrd="0" presId="urn:microsoft.com/office/officeart/2005/8/layout/vList2"/>
    <dgm:cxn modelId="{35D14D8D-A563-40A2-BA43-051C209FE7EA}" type="presOf" srcId="{ABCE20EB-7FFF-472F-B437-A2BEBFD5D486}" destId="{4A6D7E82-DCB8-4B7D-8633-556A5D633EAA}" srcOrd="0" destOrd="0" presId="urn:microsoft.com/office/officeart/2005/8/layout/vList2"/>
    <dgm:cxn modelId="{3C0B13A0-AE58-4020-B2FA-0876B43FC587}" type="presOf" srcId="{D2C5EE39-861A-40DF-BE60-1452DF3FA2F1}" destId="{1C1D7CB6-12E4-4758-AFC5-3752E724C7B6}" srcOrd="0" destOrd="0" presId="urn:microsoft.com/office/officeart/2005/8/layout/vList2"/>
    <dgm:cxn modelId="{859473A6-3B0A-4107-ADF9-7BD4077E96ED}" srcId="{D8903DAE-ADA0-4819-A2A8-6DBE8DCB4EFF}" destId="{99FDD389-E65C-45E2-8114-7C53E752B933}" srcOrd="3" destOrd="0" parTransId="{18E1D5B4-ACE5-478B-BABF-7A3EB9ED3B71}" sibTransId="{674FA671-29AE-44BE-8569-E51E0AD6540D}"/>
    <dgm:cxn modelId="{E654D8AC-D684-4253-A573-43D9C6115EDE}" type="presOf" srcId="{E3BDEF74-8C41-4585-8847-9BA2F38964D8}" destId="{4A6D7E82-DCB8-4B7D-8633-556A5D633EAA}" srcOrd="0" destOrd="1" presId="urn:microsoft.com/office/officeart/2005/8/layout/vList2"/>
    <dgm:cxn modelId="{62099DB6-D6ED-4A9B-9976-54860A2B1ABF}" type="presOf" srcId="{A9226CB4-DCD9-4E58-957F-EC3EEDF8368D}" destId="{6F5CE66E-821E-4C20-8491-71608809EC05}" srcOrd="0" destOrd="0" presId="urn:microsoft.com/office/officeart/2005/8/layout/vList2"/>
    <dgm:cxn modelId="{139931BA-4A8B-4EED-9F1A-257BECA60D2E}" type="presOf" srcId="{D8903DAE-ADA0-4819-A2A8-6DBE8DCB4EFF}" destId="{39FCC3A9-B298-4C4B-80F9-18AA3C7A31FA}" srcOrd="0" destOrd="0" presId="urn:microsoft.com/office/officeart/2005/8/layout/vList2"/>
    <dgm:cxn modelId="{0FBF13BE-019C-4331-9834-9F0E30B6906C}" srcId="{D8903DAE-ADA0-4819-A2A8-6DBE8DCB4EFF}" destId="{D2C5EE39-861A-40DF-BE60-1452DF3FA2F1}" srcOrd="2" destOrd="0" parTransId="{DEB4CD57-F0FE-4F1F-9732-FA79FBD97795}" sibTransId="{B39191F7-CC94-48E4-9A5C-0F9BE088DEC6}"/>
    <dgm:cxn modelId="{DE19A8C8-88FA-46F5-8548-EDA34FC21D8B}" srcId="{D8903DAE-ADA0-4819-A2A8-6DBE8DCB4EFF}" destId="{708D0EAD-C0DA-4E22-8FB9-24207F246849}" srcOrd="1" destOrd="0" parTransId="{17A70631-1B7C-44A7-B33C-35371A71AFC3}" sibTransId="{1D45945F-36E9-4FCF-A2ED-F5329B65385C}"/>
    <dgm:cxn modelId="{BE7011CA-52D6-4281-BFAF-C64AFEFA3CE4}" srcId="{708D0EAD-C0DA-4E22-8FB9-24207F246849}" destId="{501ACB9F-A420-49CF-A030-2EC4426805DC}" srcOrd="0" destOrd="0" parTransId="{FCCBF04E-847E-4CF9-8273-358103CBB7AC}" sibTransId="{70CD5ABD-5DEC-4EC6-882C-25C242BD9D0A}"/>
    <dgm:cxn modelId="{F31BF3DE-12A8-474D-A882-6387E336480E}" type="presOf" srcId="{708D0EAD-C0DA-4E22-8FB9-24207F246849}" destId="{DAB1F876-9AAC-4325-A685-31897F061844}" srcOrd="0" destOrd="0" presId="urn:microsoft.com/office/officeart/2005/8/layout/vList2"/>
    <dgm:cxn modelId="{C65664E0-FF9B-430C-8464-2CE076CBF847}" srcId="{D2C5EE39-861A-40DF-BE60-1452DF3FA2F1}" destId="{2AF6053D-1498-4061-B299-AF753381905D}" srcOrd="0" destOrd="0" parTransId="{6737455F-1F61-48B7-AEF2-24487149DA76}" sibTransId="{8957D726-BF4C-470E-8560-1D895D63C36E}"/>
    <dgm:cxn modelId="{81E523F3-546C-4549-8ECC-E5377BCB56D6}" srcId="{D8903DAE-ADA0-4819-A2A8-6DBE8DCB4EFF}" destId="{1FE357AD-B6A7-436F-B3A6-AA296EFC1F68}" srcOrd="0" destOrd="0" parTransId="{DDEF748E-AB89-439F-A443-F86C945358A1}" sibTransId="{2F447DCD-37DA-4F1C-845C-18753530FAA9}"/>
    <dgm:cxn modelId="{A9C5838F-7043-4EFA-9A24-B63E5623FAE9}" type="presParOf" srcId="{39FCC3A9-B298-4C4B-80F9-18AA3C7A31FA}" destId="{B8E65115-0D50-4BE8-9C7D-6599405309BB}" srcOrd="0" destOrd="0" presId="urn:microsoft.com/office/officeart/2005/8/layout/vList2"/>
    <dgm:cxn modelId="{B5D84C5E-9A7A-4DFA-AE3C-434CC05B1C44}" type="presParOf" srcId="{39FCC3A9-B298-4C4B-80F9-18AA3C7A31FA}" destId="{4A6D7E82-DCB8-4B7D-8633-556A5D633EAA}" srcOrd="1" destOrd="0" presId="urn:microsoft.com/office/officeart/2005/8/layout/vList2"/>
    <dgm:cxn modelId="{8EA96526-8DCD-4466-BB71-347CA1D490F4}" type="presParOf" srcId="{39FCC3A9-B298-4C4B-80F9-18AA3C7A31FA}" destId="{DAB1F876-9AAC-4325-A685-31897F061844}" srcOrd="2" destOrd="0" presId="urn:microsoft.com/office/officeart/2005/8/layout/vList2"/>
    <dgm:cxn modelId="{4A869B67-4F9B-4B87-8232-12573E9D92AF}" type="presParOf" srcId="{39FCC3A9-B298-4C4B-80F9-18AA3C7A31FA}" destId="{A01CB92B-57E7-4B86-8A65-8E242A542192}" srcOrd="3" destOrd="0" presId="urn:microsoft.com/office/officeart/2005/8/layout/vList2"/>
    <dgm:cxn modelId="{CDA1AD73-FA43-4514-86B2-112CFAB45892}" type="presParOf" srcId="{39FCC3A9-B298-4C4B-80F9-18AA3C7A31FA}" destId="{1C1D7CB6-12E4-4758-AFC5-3752E724C7B6}" srcOrd="4" destOrd="0" presId="urn:microsoft.com/office/officeart/2005/8/layout/vList2"/>
    <dgm:cxn modelId="{2154A4EC-E06E-493A-B609-8BADC2B7BFF9}" type="presParOf" srcId="{39FCC3A9-B298-4C4B-80F9-18AA3C7A31FA}" destId="{5BDBA4AA-B5A0-40D1-AFDE-B37C2CD60863}" srcOrd="5" destOrd="0" presId="urn:microsoft.com/office/officeart/2005/8/layout/vList2"/>
    <dgm:cxn modelId="{8A73A938-BDFD-4F77-B2BB-1AC15F543989}" type="presParOf" srcId="{39FCC3A9-B298-4C4B-80F9-18AA3C7A31FA}" destId="{620AC7AB-BF03-4CAF-BC5A-C1D17E678C49}" srcOrd="6" destOrd="0" presId="urn:microsoft.com/office/officeart/2005/8/layout/vList2"/>
    <dgm:cxn modelId="{315B01C2-A6AB-4331-9B86-E4D82747B14E}" type="presParOf" srcId="{39FCC3A9-B298-4C4B-80F9-18AA3C7A31FA}" destId="{6F5CE66E-821E-4C20-8491-71608809EC05}"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963E1F-368A-40CB-BAD7-CD44F9EF0BE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zh-TW" altLang="en-US"/>
        </a:p>
      </dgm:t>
    </dgm:pt>
    <dgm:pt modelId="{7C1371B3-A78E-45BE-B9D9-A0BD1F440369}">
      <dgm:prSet phldrT="[文字]"/>
      <dgm:spPr/>
      <dgm:t>
        <a:bodyPr/>
        <a:lstStyle/>
        <a:p>
          <a:r>
            <a:rPr lang="zh-TW" altLang="en-US" dirty="0"/>
            <a:t>探索期</a:t>
          </a:r>
        </a:p>
      </dgm:t>
    </dgm:pt>
    <dgm:pt modelId="{7B52ACA3-5F2B-416C-9E04-16CAB695CC9F}" type="parTrans" cxnId="{E559E3E7-8CC4-469E-8315-C78DE9322115}">
      <dgm:prSet/>
      <dgm:spPr/>
      <dgm:t>
        <a:bodyPr/>
        <a:lstStyle/>
        <a:p>
          <a:endParaRPr lang="zh-TW" altLang="en-US"/>
        </a:p>
      </dgm:t>
    </dgm:pt>
    <dgm:pt modelId="{FAA6F95C-C711-409E-A7CB-168C01B3233C}" type="sibTrans" cxnId="{E559E3E7-8CC4-469E-8315-C78DE9322115}">
      <dgm:prSet/>
      <dgm:spPr/>
      <dgm:t>
        <a:bodyPr/>
        <a:lstStyle/>
        <a:p>
          <a:endParaRPr lang="zh-TW" altLang="en-US"/>
        </a:p>
      </dgm:t>
    </dgm:pt>
    <dgm:pt modelId="{F9EAB91B-5688-44AC-825E-36C12523F540}">
      <dgm:prSet phldrT="[文字]"/>
      <dgm:spPr/>
      <dgm:t>
        <a:bodyPr/>
        <a:lstStyle/>
        <a:p>
          <a:r>
            <a:rPr lang="zh-TW" altLang="en-US" dirty="0"/>
            <a:t>關係建立</a:t>
          </a:r>
        </a:p>
      </dgm:t>
    </dgm:pt>
    <dgm:pt modelId="{6F9A4EF1-A3A0-44BB-BB0B-6F3B4D756315}" type="parTrans" cxnId="{E532195D-9B05-4AE5-9FE6-00BA74044DB8}">
      <dgm:prSet/>
      <dgm:spPr/>
      <dgm:t>
        <a:bodyPr/>
        <a:lstStyle/>
        <a:p>
          <a:endParaRPr lang="zh-TW" altLang="en-US"/>
        </a:p>
      </dgm:t>
    </dgm:pt>
    <dgm:pt modelId="{16F6352A-512F-4C54-BEC9-6D33E54D93EB}" type="sibTrans" cxnId="{E532195D-9B05-4AE5-9FE6-00BA74044DB8}">
      <dgm:prSet/>
      <dgm:spPr/>
      <dgm:t>
        <a:bodyPr/>
        <a:lstStyle/>
        <a:p>
          <a:endParaRPr lang="zh-TW" altLang="en-US"/>
        </a:p>
      </dgm:t>
    </dgm:pt>
    <dgm:pt modelId="{E124C129-14D5-4428-8922-8816615B2C0C}">
      <dgm:prSet phldrT="[文字]"/>
      <dgm:spPr/>
      <dgm:t>
        <a:bodyPr/>
        <a:lstStyle/>
        <a:p>
          <a:r>
            <a:rPr lang="zh-TW" altLang="en-US" dirty="0"/>
            <a:t>合作      問題解決</a:t>
          </a:r>
        </a:p>
      </dgm:t>
    </dgm:pt>
    <dgm:pt modelId="{E65EFAAA-14AD-44A3-A2DC-C59FC66E62E6}" type="parTrans" cxnId="{2C4EA70B-1D5B-46FE-A46E-C96F8A56E23E}">
      <dgm:prSet/>
      <dgm:spPr/>
      <dgm:t>
        <a:bodyPr/>
        <a:lstStyle/>
        <a:p>
          <a:endParaRPr lang="zh-TW" altLang="en-US"/>
        </a:p>
      </dgm:t>
    </dgm:pt>
    <dgm:pt modelId="{240F675D-1039-4F16-956F-BBCB98B5A026}" type="sibTrans" cxnId="{2C4EA70B-1D5B-46FE-A46E-C96F8A56E23E}">
      <dgm:prSet/>
      <dgm:spPr/>
      <dgm:t>
        <a:bodyPr/>
        <a:lstStyle/>
        <a:p>
          <a:endParaRPr lang="zh-TW" altLang="en-US"/>
        </a:p>
      </dgm:t>
    </dgm:pt>
    <dgm:pt modelId="{28EDADEA-A6E1-4464-BDB3-571147C432DD}">
      <dgm:prSet phldrT="[文字]"/>
      <dgm:spPr/>
      <dgm:t>
        <a:bodyPr/>
        <a:lstStyle/>
        <a:p>
          <a:r>
            <a:rPr lang="zh-TW" altLang="en-US" dirty="0"/>
            <a:t>團隊</a:t>
          </a:r>
        </a:p>
      </dgm:t>
    </dgm:pt>
    <dgm:pt modelId="{CF626168-237D-40E2-AC69-31AAEF219822}" type="parTrans" cxnId="{CD0159F2-BD34-456F-8943-B8CBFD425F5C}">
      <dgm:prSet/>
      <dgm:spPr/>
      <dgm:t>
        <a:bodyPr/>
        <a:lstStyle/>
        <a:p>
          <a:endParaRPr lang="zh-TW" altLang="en-US"/>
        </a:p>
      </dgm:t>
    </dgm:pt>
    <dgm:pt modelId="{62D509D8-BB94-4AC4-BBD1-FC60F536D755}" type="sibTrans" cxnId="{CD0159F2-BD34-456F-8943-B8CBFD425F5C}">
      <dgm:prSet/>
      <dgm:spPr/>
      <dgm:t>
        <a:bodyPr/>
        <a:lstStyle/>
        <a:p>
          <a:endParaRPr lang="zh-TW" altLang="en-US"/>
        </a:p>
      </dgm:t>
    </dgm:pt>
    <dgm:pt modelId="{7CFC366B-D595-410A-8AFB-B7A5AC6C31C3}" type="pres">
      <dgm:prSet presAssocID="{8A963E1F-368A-40CB-BAD7-CD44F9EF0BE9}" presName="Name0" presStyleCnt="0">
        <dgm:presLayoutVars>
          <dgm:dir/>
          <dgm:resizeHandles val="exact"/>
        </dgm:presLayoutVars>
      </dgm:prSet>
      <dgm:spPr/>
    </dgm:pt>
    <dgm:pt modelId="{2BE117BF-DAE9-4657-8869-7180FF9CB3EE}" type="pres">
      <dgm:prSet presAssocID="{7C1371B3-A78E-45BE-B9D9-A0BD1F440369}" presName="composite" presStyleCnt="0"/>
      <dgm:spPr/>
    </dgm:pt>
    <dgm:pt modelId="{BEB53050-7014-4BB1-91FB-6A8135131567}" type="pres">
      <dgm:prSet presAssocID="{7C1371B3-A78E-45BE-B9D9-A0BD1F440369}" presName="imagSh" presStyleLbl="bgImgPlace1" presStyleIdx="0" presStyleCnt="4" custScaleX="95968" custScaleY="89636" custLinFactNeighborX="9334" custLinFactNeighborY="-644"/>
      <dgm:spPr>
        <a:blipFill rotWithShape="1">
          <a:blip xmlns:r="http://schemas.openxmlformats.org/officeDocument/2006/relationships" r:embed="rId1"/>
          <a:srcRect/>
          <a:stretch>
            <a:fillRect/>
          </a:stretch>
        </a:blipFill>
      </dgm:spPr>
    </dgm:pt>
    <dgm:pt modelId="{8A548555-9700-4D54-85A3-E4274DC7EA43}" type="pres">
      <dgm:prSet presAssocID="{7C1371B3-A78E-45BE-B9D9-A0BD1F440369}" presName="txNode" presStyleLbl="node1" presStyleIdx="0" presStyleCnt="4" custLinFactNeighborX="-6664" custLinFactNeighborY="37498">
        <dgm:presLayoutVars>
          <dgm:bulletEnabled val="1"/>
        </dgm:presLayoutVars>
      </dgm:prSet>
      <dgm:spPr/>
    </dgm:pt>
    <dgm:pt modelId="{D0E51287-CD9E-4755-84D2-58EAA55AD66D}" type="pres">
      <dgm:prSet presAssocID="{FAA6F95C-C711-409E-A7CB-168C01B3233C}" presName="sibTrans" presStyleLbl="sibTrans2D1" presStyleIdx="0" presStyleCnt="3"/>
      <dgm:spPr/>
    </dgm:pt>
    <dgm:pt modelId="{71F35EFC-5B82-4793-AE23-34967524D60A}" type="pres">
      <dgm:prSet presAssocID="{FAA6F95C-C711-409E-A7CB-168C01B3233C}" presName="connTx" presStyleLbl="sibTrans2D1" presStyleIdx="0" presStyleCnt="3"/>
      <dgm:spPr/>
    </dgm:pt>
    <dgm:pt modelId="{B27B4004-B65A-475B-A725-5AA91C9D0579}" type="pres">
      <dgm:prSet presAssocID="{F9EAB91B-5688-44AC-825E-36C12523F540}" presName="composite" presStyleCnt="0"/>
      <dgm:spPr/>
    </dgm:pt>
    <dgm:pt modelId="{3EA33295-60C2-4625-97F3-FBF69F37368F}" type="pres">
      <dgm:prSet presAssocID="{F9EAB91B-5688-44AC-825E-36C12523F540}" presName="imagSh" presStyleLbl="bgImgPlace1" presStyleIdx="1" presStyleCnt="4" custScaleX="83115" custScaleY="74576" custLinFactNeighborX="17772" custLinFactNeighborY="6606"/>
      <dgm:spPr>
        <a:blipFill rotWithShape="1">
          <a:blip xmlns:r="http://schemas.openxmlformats.org/officeDocument/2006/relationships" r:embed="rId2"/>
          <a:srcRect/>
          <a:stretch>
            <a:fillRect/>
          </a:stretch>
        </a:blipFill>
      </dgm:spPr>
    </dgm:pt>
    <dgm:pt modelId="{767D66B5-60E5-4916-993B-60EE8746A7AC}" type="pres">
      <dgm:prSet presAssocID="{F9EAB91B-5688-44AC-825E-36C12523F540}" presName="txNode" presStyleLbl="node1" presStyleIdx="1" presStyleCnt="4" custLinFactNeighborX="606" custLinFactNeighborY="36957">
        <dgm:presLayoutVars>
          <dgm:bulletEnabled val="1"/>
        </dgm:presLayoutVars>
      </dgm:prSet>
      <dgm:spPr/>
    </dgm:pt>
    <dgm:pt modelId="{FE871AC3-2E43-4868-A78F-8D5A58DD70AB}" type="pres">
      <dgm:prSet presAssocID="{16F6352A-512F-4C54-BEC9-6D33E54D93EB}" presName="sibTrans" presStyleLbl="sibTrans2D1" presStyleIdx="1" presStyleCnt="3"/>
      <dgm:spPr/>
    </dgm:pt>
    <dgm:pt modelId="{24FD3D03-5255-427A-8ED1-EF5ACBD155A8}" type="pres">
      <dgm:prSet presAssocID="{16F6352A-512F-4C54-BEC9-6D33E54D93EB}" presName="connTx" presStyleLbl="sibTrans2D1" presStyleIdx="1" presStyleCnt="3"/>
      <dgm:spPr/>
    </dgm:pt>
    <dgm:pt modelId="{A0CFF5A9-C6E0-4030-970C-6C29DABEB5E0}" type="pres">
      <dgm:prSet presAssocID="{E124C129-14D5-4428-8922-8816615B2C0C}" presName="composite" presStyleCnt="0"/>
      <dgm:spPr/>
    </dgm:pt>
    <dgm:pt modelId="{463A7173-3056-449B-BF87-FA3269927F09}" type="pres">
      <dgm:prSet presAssocID="{E124C129-14D5-4428-8922-8816615B2C0C}" presName="imagSh" presStyleLbl="bgImgPlace1" presStyleIdx="2" presStyleCnt="4"/>
      <dgm:spPr>
        <a:blipFill rotWithShape="1">
          <a:blip xmlns:r="http://schemas.openxmlformats.org/officeDocument/2006/relationships" r:embed="rId3"/>
          <a:srcRect/>
          <a:stretch>
            <a:fillRect/>
          </a:stretch>
        </a:blipFill>
      </dgm:spPr>
    </dgm:pt>
    <dgm:pt modelId="{E96E2C34-8263-4DEE-8516-6671D95B5F65}" type="pres">
      <dgm:prSet presAssocID="{E124C129-14D5-4428-8922-8816615B2C0C}" presName="txNode" presStyleLbl="node1" presStyleIdx="2" presStyleCnt="4" custScaleX="122856" custLinFactNeighborX="600" custLinFactNeighborY="35139">
        <dgm:presLayoutVars>
          <dgm:bulletEnabled val="1"/>
        </dgm:presLayoutVars>
      </dgm:prSet>
      <dgm:spPr/>
    </dgm:pt>
    <dgm:pt modelId="{EE9017D3-7DD6-413B-8BCE-697B1DC330F3}" type="pres">
      <dgm:prSet presAssocID="{240F675D-1039-4F16-956F-BBCB98B5A026}" presName="sibTrans" presStyleLbl="sibTrans2D1" presStyleIdx="2" presStyleCnt="3"/>
      <dgm:spPr/>
    </dgm:pt>
    <dgm:pt modelId="{F22455A0-28DA-4D73-838A-5795B6F131D7}" type="pres">
      <dgm:prSet presAssocID="{240F675D-1039-4F16-956F-BBCB98B5A026}" presName="connTx" presStyleLbl="sibTrans2D1" presStyleIdx="2" presStyleCnt="3"/>
      <dgm:spPr/>
    </dgm:pt>
    <dgm:pt modelId="{8F0BA682-DAB8-4FC7-8525-6F349D1FB96A}" type="pres">
      <dgm:prSet presAssocID="{28EDADEA-A6E1-4464-BDB3-571147C432DD}" presName="composite" presStyleCnt="0"/>
      <dgm:spPr/>
    </dgm:pt>
    <dgm:pt modelId="{CE1A397A-B241-4E00-980C-056731F6221F}" type="pres">
      <dgm:prSet presAssocID="{28EDADEA-A6E1-4464-BDB3-571147C432DD}" presName="imagSh" presStyleLbl="bgImgPlace1" presStyleIdx="3" presStyleCnt="4"/>
      <dgm:spPr>
        <a:blipFill rotWithShape="1">
          <a:blip xmlns:r="http://schemas.openxmlformats.org/officeDocument/2006/relationships" r:embed="rId4"/>
          <a:srcRect/>
          <a:stretch>
            <a:fillRect l="-12000" r="-12000"/>
          </a:stretch>
        </a:blipFill>
      </dgm:spPr>
    </dgm:pt>
    <dgm:pt modelId="{C55E4600-987E-48EC-888A-9A62E2E1ED80}" type="pres">
      <dgm:prSet presAssocID="{28EDADEA-A6E1-4464-BDB3-571147C432DD}" presName="txNode" presStyleLbl="node1" presStyleIdx="3" presStyleCnt="4" custLinFactNeighborX="1818" custLinFactNeighborY="35745">
        <dgm:presLayoutVars>
          <dgm:bulletEnabled val="1"/>
        </dgm:presLayoutVars>
      </dgm:prSet>
      <dgm:spPr/>
    </dgm:pt>
  </dgm:ptLst>
  <dgm:cxnLst>
    <dgm:cxn modelId="{2C4EA70B-1D5B-46FE-A46E-C96F8A56E23E}" srcId="{8A963E1F-368A-40CB-BAD7-CD44F9EF0BE9}" destId="{E124C129-14D5-4428-8922-8816615B2C0C}" srcOrd="2" destOrd="0" parTransId="{E65EFAAA-14AD-44A3-A2DC-C59FC66E62E6}" sibTransId="{240F675D-1039-4F16-956F-BBCB98B5A026}"/>
    <dgm:cxn modelId="{6EEB5E14-2508-4E65-A75B-0CB44B3704E7}" type="presOf" srcId="{E124C129-14D5-4428-8922-8816615B2C0C}" destId="{E96E2C34-8263-4DEE-8516-6671D95B5F65}" srcOrd="0" destOrd="0" presId="urn:microsoft.com/office/officeart/2005/8/layout/hProcess10"/>
    <dgm:cxn modelId="{DE6E5029-A7CB-4E07-B2A6-01DBBBEDA680}" type="presOf" srcId="{16F6352A-512F-4C54-BEC9-6D33E54D93EB}" destId="{24FD3D03-5255-427A-8ED1-EF5ACBD155A8}" srcOrd="1" destOrd="0" presId="urn:microsoft.com/office/officeart/2005/8/layout/hProcess10"/>
    <dgm:cxn modelId="{F8C86D2A-D7A7-49B3-A01A-4DC2EBC3C8BB}" type="presOf" srcId="{7C1371B3-A78E-45BE-B9D9-A0BD1F440369}" destId="{8A548555-9700-4D54-85A3-E4274DC7EA43}" srcOrd="0" destOrd="0" presId="urn:microsoft.com/office/officeart/2005/8/layout/hProcess10"/>
    <dgm:cxn modelId="{8E5E9C2F-9141-43A2-A6F7-4C4179AE5F06}" type="presOf" srcId="{16F6352A-512F-4C54-BEC9-6D33E54D93EB}" destId="{FE871AC3-2E43-4868-A78F-8D5A58DD70AB}" srcOrd="0" destOrd="0" presId="urn:microsoft.com/office/officeart/2005/8/layout/hProcess10"/>
    <dgm:cxn modelId="{E532195D-9B05-4AE5-9FE6-00BA74044DB8}" srcId="{8A963E1F-368A-40CB-BAD7-CD44F9EF0BE9}" destId="{F9EAB91B-5688-44AC-825E-36C12523F540}" srcOrd="1" destOrd="0" parTransId="{6F9A4EF1-A3A0-44BB-BB0B-6F3B4D756315}" sibTransId="{16F6352A-512F-4C54-BEC9-6D33E54D93EB}"/>
    <dgm:cxn modelId="{EC1FB25E-EB5C-4676-B594-EE1B559A7CE1}" type="presOf" srcId="{FAA6F95C-C711-409E-A7CB-168C01B3233C}" destId="{D0E51287-CD9E-4755-84D2-58EAA55AD66D}" srcOrd="0" destOrd="0" presId="urn:microsoft.com/office/officeart/2005/8/layout/hProcess10"/>
    <dgm:cxn modelId="{A4BA5366-EB7B-4186-9311-12849FCE16F6}" type="presOf" srcId="{FAA6F95C-C711-409E-A7CB-168C01B3233C}" destId="{71F35EFC-5B82-4793-AE23-34967524D60A}" srcOrd="1" destOrd="0" presId="urn:microsoft.com/office/officeart/2005/8/layout/hProcess10"/>
    <dgm:cxn modelId="{6330054E-FDE0-4A40-9381-93522892D5F9}" type="presOf" srcId="{F9EAB91B-5688-44AC-825E-36C12523F540}" destId="{767D66B5-60E5-4916-993B-60EE8746A7AC}" srcOrd="0" destOrd="0" presId="urn:microsoft.com/office/officeart/2005/8/layout/hProcess10"/>
    <dgm:cxn modelId="{D0B0318F-C19C-4C2B-961F-2454F652269B}" type="presOf" srcId="{240F675D-1039-4F16-956F-BBCB98B5A026}" destId="{EE9017D3-7DD6-413B-8BCE-697B1DC330F3}" srcOrd="0" destOrd="0" presId="urn:microsoft.com/office/officeart/2005/8/layout/hProcess10"/>
    <dgm:cxn modelId="{764292BC-AC11-4582-9968-0CC23EC664AD}" type="presOf" srcId="{240F675D-1039-4F16-956F-BBCB98B5A026}" destId="{F22455A0-28DA-4D73-838A-5795B6F131D7}" srcOrd="1" destOrd="0" presId="urn:microsoft.com/office/officeart/2005/8/layout/hProcess10"/>
    <dgm:cxn modelId="{E559E3E7-8CC4-469E-8315-C78DE9322115}" srcId="{8A963E1F-368A-40CB-BAD7-CD44F9EF0BE9}" destId="{7C1371B3-A78E-45BE-B9D9-A0BD1F440369}" srcOrd="0" destOrd="0" parTransId="{7B52ACA3-5F2B-416C-9E04-16CAB695CC9F}" sibTransId="{FAA6F95C-C711-409E-A7CB-168C01B3233C}"/>
    <dgm:cxn modelId="{A046B1E9-4C20-48C1-B0F5-859447F90095}" type="presOf" srcId="{28EDADEA-A6E1-4464-BDB3-571147C432DD}" destId="{C55E4600-987E-48EC-888A-9A62E2E1ED80}" srcOrd="0" destOrd="0" presId="urn:microsoft.com/office/officeart/2005/8/layout/hProcess10"/>
    <dgm:cxn modelId="{CD0159F2-BD34-456F-8943-B8CBFD425F5C}" srcId="{8A963E1F-368A-40CB-BAD7-CD44F9EF0BE9}" destId="{28EDADEA-A6E1-4464-BDB3-571147C432DD}" srcOrd="3" destOrd="0" parTransId="{CF626168-237D-40E2-AC69-31AAEF219822}" sibTransId="{62D509D8-BB94-4AC4-BBD1-FC60F536D755}"/>
    <dgm:cxn modelId="{A9FB25F8-399C-4156-A07D-10DAF38A38D9}" type="presOf" srcId="{8A963E1F-368A-40CB-BAD7-CD44F9EF0BE9}" destId="{7CFC366B-D595-410A-8AFB-B7A5AC6C31C3}" srcOrd="0" destOrd="0" presId="urn:microsoft.com/office/officeart/2005/8/layout/hProcess10"/>
    <dgm:cxn modelId="{38C47CE5-A462-4B5B-98CB-8C0F1026520C}" type="presParOf" srcId="{7CFC366B-D595-410A-8AFB-B7A5AC6C31C3}" destId="{2BE117BF-DAE9-4657-8869-7180FF9CB3EE}" srcOrd="0" destOrd="0" presId="urn:microsoft.com/office/officeart/2005/8/layout/hProcess10"/>
    <dgm:cxn modelId="{C0917BBC-011D-434F-AACE-EA134DF7AD02}" type="presParOf" srcId="{2BE117BF-DAE9-4657-8869-7180FF9CB3EE}" destId="{BEB53050-7014-4BB1-91FB-6A8135131567}" srcOrd="0" destOrd="0" presId="urn:microsoft.com/office/officeart/2005/8/layout/hProcess10"/>
    <dgm:cxn modelId="{E6E43430-90C6-4422-B777-B5ECD019E532}" type="presParOf" srcId="{2BE117BF-DAE9-4657-8869-7180FF9CB3EE}" destId="{8A548555-9700-4D54-85A3-E4274DC7EA43}" srcOrd="1" destOrd="0" presId="urn:microsoft.com/office/officeart/2005/8/layout/hProcess10"/>
    <dgm:cxn modelId="{4F66343F-08A8-4C39-9386-D29C2BAD70B0}" type="presParOf" srcId="{7CFC366B-D595-410A-8AFB-B7A5AC6C31C3}" destId="{D0E51287-CD9E-4755-84D2-58EAA55AD66D}" srcOrd="1" destOrd="0" presId="urn:microsoft.com/office/officeart/2005/8/layout/hProcess10"/>
    <dgm:cxn modelId="{A6B11973-8094-4842-B08A-72DC87326A75}" type="presParOf" srcId="{D0E51287-CD9E-4755-84D2-58EAA55AD66D}" destId="{71F35EFC-5B82-4793-AE23-34967524D60A}" srcOrd="0" destOrd="0" presId="urn:microsoft.com/office/officeart/2005/8/layout/hProcess10"/>
    <dgm:cxn modelId="{39EE6B89-BDD6-4CC1-B44D-23846E57158B}" type="presParOf" srcId="{7CFC366B-D595-410A-8AFB-B7A5AC6C31C3}" destId="{B27B4004-B65A-475B-A725-5AA91C9D0579}" srcOrd="2" destOrd="0" presId="urn:microsoft.com/office/officeart/2005/8/layout/hProcess10"/>
    <dgm:cxn modelId="{7A2D16C8-CF8C-4C3A-AC81-3E4670BBF655}" type="presParOf" srcId="{B27B4004-B65A-475B-A725-5AA91C9D0579}" destId="{3EA33295-60C2-4625-97F3-FBF69F37368F}" srcOrd="0" destOrd="0" presId="urn:microsoft.com/office/officeart/2005/8/layout/hProcess10"/>
    <dgm:cxn modelId="{E565DE5A-945F-4A28-9B1D-44CC510CF89E}" type="presParOf" srcId="{B27B4004-B65A-475B-A725-5AA91C9D0579}" destId="{767D66B5-60E5-4916-993B-60EE8746A7AC}" srcOrd="1" destOrd="0" presId="urn:microsoft.com/office/officeart/2005/8/layout/hProcess10"/>
    <dgm:cxn modelId="{9F69C3A4-A2FD-4DD9-8EB3-F9347AF5F451}" type="presParOf" srcId="{7CFC366B-D595-410A-8AFB-B7A5AC6C31C3}" destId="{FE871AC3-2E43-4868-A78F-8D5A58DD70AB}" srcOrd="3" destOrd="0" presId="urn:microsoft.com/office/officeart/2005/8/layout/hProcess10"/>
    <dgm:cxn modelId="{68F54DBE-BD5C-42F0-BF78-E48686BD84DE}" type="presParOf" srcId="{FE871AC3-2E43-4868-A78F-8D5A58DD70AB}" destId="{24FD3D03-5255-427A-8ED1-EF5ACBD155A8}" srcOrd="0" destOrd="0" presId="urn:microsoft.com/office/officeart/2005/8/layout/hProcess10"/>
    <dgm:cxn modelId="{601159D5-C316-44E6-A134-1AC096E26B27}" type="presParOf" srcId="{7CFC366B-D595-410A-8AFB-B7A5AC6C31C3}" destId="{A0CFF5A9-C6E0-4030-970C-6C29DABEB5E0}" srcOrd="4" destOrd="0" presId="urn:microsoft.com/office/officeart/2005/8/layout/hProcess10"/>
    <dgm:cxn modelId="{F9A38327-670A-4003-A2C7-2EE357DB0D57}" type="presParOf" srcId="{A0CFF5A9-C6E0-4030-970C-6C29DABEB5E0}" destId="{463A7173-3056-449B-BF87-FA3269927F09}" srcOrd="0" destOrd="0" presId="urn:microsoft.com/office/officeart/2005/8/layout/hProcess10"/>
    <dgm:cxn modelId="{0FB08E8D-12A4-4D21-8FA7-D3D43DDD7EBA}" type="presParOf" srcId="{A0CFF5A9-C6E0-4030-970C-6C29DABEB5E0}" destId="{E96E2C34-8263-4DEE-8516-6671D95B5F65}" srcOrd="1" destOrd="0" presId="urn:microsoft.com/office/officeart/2005/8/layout/hProcess10"/>
    <dgm:cxn modelId="{C27FF33E-AA2B-4C41-BE80-DB0D83C33E50}" type="presParOf" srcId="{7CFC366B-D595-410A-8AFB-B7A5AC6C31C3}" destId="{EE9017D3-7DD6-413B-8BCE-697B1DC330F3}" srcOrd="5" destOrd="0" presId="urn:microsoft.com/office/officeart/2005/8/layout/hProcess10"/>
    <dgm:cxn modelId="{8D9931A8-AB77-446B-A2EB-842CB9C4E734}" type="presParOf" srcId="{EE9017D3-7DD6-413B-8BCE-697B1DC330F3}" destId="{F22455A0-28DA-4D73-838A-5795B6F131D7}" srcOrd="0" destOrd="0" presId="urn:microsoft.com/office/officeart/2005/8/layout/hProcess10"/>
    <dgm:cxn modelId="{210F787A-9619-41E1-9802-DCFE04661F79}" type="presParOf" srcId="{7CFC366B-D595-410A-8AFB-B7A5AC6C31C3}" destId="{8F0BA682-DAB8-4FC7-8525-6F349D1FB96A}" srcOrd="6" destOrd="0" presId="urn:microsoft.com/office/officeart/2005/8/layout/hProcess10"/>
    <dgm:cxn modelId="{9C999FDA-4DAB-4468-86DD-4B83938B3A20}" type="presParOf" srcId="{8F0BA682-DAB8-4FC7-8525-6F349D1FB96A}" destId="{CE1A397A-B241-4E00-980C-056731F6221F}" srcOrd="0" destOrd="0" presId="urn:microsoft.com/office/officeart/2005/8/layout/hProcess10"/>
    <dgm:cxn modelId="{67105EAB-57BE-4CF9-8F9E-52CF1C8CB45A}" type="presParOf" srcId="{8F0BA682-DAB8-4FC7-8525-6F349D1FB96A}" destId="{C55E4600-987E-48EC-888A-9A62E2E1ED80}"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D59B99-31AC-402E-B962-6508D5CCDCCD}" type="doc">
      <dgm:prSet loTypeId="urn:microsoft.com/office/officeart/2005/8/layout/matrix2" loCatId="matrix" qsTypeId="urn:microsoft.com/office/officeart/2005/8/quickstyle/simple4" qsCatId="simple" csTypeId="urn:microsoft.com/office/officeart/2005/8/colors/accent2_2" csCatId="accent2" phldr="1"/>
      <dgm:spPr/>
      <dgm:t>
        <a:bodyPr/>
        <a:lstStyle/>
        <a:p>
          <a:endParaRPr lang="zh-TW" altLang="en-US"/>
        </a:p>
      </dgm:t>
    </dgm:pt>
    <dgm:pt modelId="{DA51B6A4-8B72-4177-9D6D-6618982EE9CB}">
      <dgm:prSet phldrT="[文字]" phldr="1"/>
      <dgm:spPr>
        <a:blipFill rotWithShape="0">
          <a:blip xmlns:r="http://schemas.openxmlformats.org/officeDocument/2006/relationships" r:embed="rId1"/>
          <a:srcRect/>
          <a:stretch>
            <a:fillRect t="-16000" b="-16000"/>
          </a:stretch>
        </a:blipFill>
      </dgm:spPr>
      <dgm:t>
        <a:bodyPr/>
        <a:lstStyle/>
        <a:p>
          <a:endParaRPr lang="zh-TW" altLang="en-US" dirty="0"/>
        </a:p>
      </dgm:t>
    </dgm:pt>
    <dgm:pt modelId="{8214EA16-1863-49A1-8F31-277D54825DE2}" type="parTrans" cxnId="{30397B40-5D8A-4C25-9F20-9828C84CECEA}">
      <dgm:prSet/>
      <dgm:spPr/>
      <dgm:t>
        <a:bodyPr/>
        <a:lstStyle/>
        <a:p>
          <a:endParaRPr lang="zh-TW" altLang="en-US"/>
        </a:p>
      </dgm:t>
    </dgm:pt>
    <dgm:pt modelId="{2905106C-B576-4AE8-9E90-767F28B36EC3}" type="sibTrans" cxnId="{30397B40-5D8A-4C25-9F20-9828C84CECEA}">
      <dgm:prSet/>
      <dgm:spPr/>
      <dgm:t>
        <a:bodyPr/>
        <a:lstStyle/>
        <a:p>
          <a:endParaRPr lang="zh-TW" altLang="en-US"/>
        </a:p>
      </dgm:t>
    </dgm:pt>
    <dgm:pt modelId="{5E1CDECF-CC6E-4BBF-84AC-4F932C61618C}">
      <dgm:prSet phldrT="[文字]" phldr="1"/>
      <dgm:spPr>
        <a:blipFill rotWithShape="0">
          <a:blip xmlns:r="http://schemas.openxmlformats.org/officeDocument/2006/relationships" r:embed="rId2"/>
          <a:srcRect/>
          <a:stretch>
            <a:fillRect/>
          </a:stretch>
        </a:blipFill>
      </dgm:spPr>
      <dgm:t>
        <a:bodyPr/>
        <a:lstStyle/>
        <a:p>
          <a:endParaRPr lang="zh-TW" altLang="en-US" dirty="0"/>
        </a:p>
      </dgm:t>
    </dgm:pt>
    <dgm:pt modelId="{E784467E-EC7B-4629-8BE6-EEBEF1F04333}" type="parTrans" cxnId="{73F7F70F-78FA-4D0F-BDF1-F6DA0BBEBFE4}">
      <dgm:prSet/>
      <dgm:spPr/>
      <dgm:t>
        <a:bodyPr/>
        <a:lstStyle/>
        <a:p>
          <a:endParaRPr lang="zh-TW" altLang="en-US"/>
        </a:p>
      </dgm:t>
    </dgm:pt>
    <dgm:pt modelId="{54EEF7CB-07A8-4F22-9C72-CA11F0E7F470}" type="sibTrans" cxnId="{73F7F70F-78FA-4D0F-BDF1-F6DA0BBEBFE4}">
      <dgm:prSet/>
      <dgm:spPr/>
      <dgm:t>
        <a:bodyPr/>
        <a:lstStyle/>
        <a:p>
          <a:endParaRPr lang="zh-TW" altLang="en-US"/>
        </a:p>
      </dgm:t>
    </dgm:pt>
    <dgm:pt modelId="{41D80728-59B7-4D98-801B-BCBF3197972C}">
      <dgm:prSet phldrT="[文字]" phldr="1"/>
      <dgm:spPr>
        <a:blipFill rotWithShape="0">
          <a:blip xmlns:r="http://schemas.openxmlformats.org/officeDocument/2006/relationships" r:embed="rId3"/>
          <a:srcRect/>
          <a:stretch>
            <a:fillRect l="-16000" r="-16000"/>
          </a:stretch>
        </a:blipFill>
      </dgm:spPr>
      <dgm:t>
        <a:bodyPr/>
        <a:lstStyle/>
        <a:p>
          <a:endParaRPr lang="zh-TW" altLang="en-US" dirty="0"/>
        </a:p>
      </dgm:t>
    </dgm:pt>
    <dgm:pt modelId="{2859AEFB-3616-4223-9D13-835919B70E82}" type="parTrans" cxnId="{BAD3DC38-1F28-4F44-B1FD-45BF9E846EC3}">
      <dgm:prSet/>
      <dgm:spPr/>
      <dgm:t>
        <a:bodyPr/>
        <a:lstStyle/>
        <a:p>
          <a:endParaRPr lang="zh-TW" altLang="en-US"/>
        </a:p>
      </dgm:t>
    </dgm:pt>
    <dgm:pt modelId="{445FBCF0-6862-4E8D-8FD4-BD7B55D14DE9}" type="sibTrans" cxnId="{BAD3DC38-1F28-4F44-B1FD-45BF9E846EC3}">
      <dgm:prSet/>
      <dgm:spPr/>
      <dgm:t>
        <a:bodyPr/>
        <a:lstStyle/>
        <a:p>
          <a:endParaRPr lang="zh-TW" altLang="en-US"/>
        </a:p>
      </dgm:t>
    </dgm:pt>
    <dgm:pt modelId="{28F92156-44EB-4359-8C37-3B1D201426FE}">
      <dgm:prSet phldrT="[文字]" phldr="1"/>
      <dgm:spPr>
        <a:blipFill rotWithShape="0">
          <a:blip xmlns:r="http://schemas.openxmlformats.org/officeDocument/2006/relationships" r:embed="rId4"/>
          <a:srcRect/>
          <a:stretch>
            <a:fillRect l="-29000" r="-29000"/>
          </a:stretch>
        </a:blipFill>
      </dgm:spPr>
      <dgm:t>
        <a:bodyPr/>
        <a:lstStyle/>
        <a:p>
          <a:endParaRPr lang="zh-TW" altLang="en-US" dirty="0"/>
        </a:p>
      </dgm:t>
    </dgm:pt>
    <dgm:pt modelId="{6D2D57F4-85C9-4F6A-B617-8F16FC5E67F3}" type="parTrans" cxnId="{9362B8CD-90CA-42D2-ADF2-4C4D45C7B665}">
      <dgm:prSet/>
      <dgm:spPr/>
      <dgm:t>
        <a:bodyPr/>
        <a:lstStyle/>
        <a:p>
          <a:endParaRPr lang="zh-TW" altLang="en-US"/>
        </a:p>
      </dgm:t>
    </dgm:pt>
    <dgm:pt modelId="{FDBEA694-348E-408C-A9E3-EAB07FDD5C91}" type="sibTrans" cxnId="{9362B8CD-90CA-42D2-ADF2-4C4D45C7B665}">
      <dgm:prSet/>
      <dgm:spPr/>
      <dgm:t>
        <a:bodyPr/>
        <a:lstStyle/>
        <a:p>
          <a:endParaRPr lang="zh-TW" altLang="en-US"/>
        </a:p>
      </dgm:t>
    </dgm:pt>
    <dgm:pt modelId="{C886A4C1-E760-4EE7-8276-8C2104470935}" type="pres">
      <dgm:prSet presAssocID="{ACD59B99-31AC-402E-B962-6508D5CCDCCD}" presName="matrix" presStyleCnt="0">
        <dgm:presLayoutVars>
          <dgm:chMax val="1"/>
          <dgm:dir/>
          <dgm:resizeHandles val="exact"/>
        </dgm:presLayoutVars>
      </dgm:prSet>
      <dgm:spPr/>
    </dgm:pt>
    <dgm:pt modelId="{FD55FB4E-B2F9-4BA9-A191-9A8161CB032B}" type="pres">
      <dgm:prSet presAssocID="{ACD59B99-31AC-402E-B962-6508D5CCDCCD}" presName="axisShape" presStyleLbl="bgShp" presStyleIdx="0" presStyleCnt="1"/>
      <dgm:spPr/>
    </dgm:pt>
    <dgm:pt modelId="{1726D725-A2EC-47FB-A3F1-6211BAE22B7A}" type="pres">
      <dgm:prSet presAssocID="{ACD59B99-31AC-402E-B962-6508D5CCDCCD}" presName="rect1" presStyleLbl="node1" presStyleIdx="0" presStyleCnt="4">
        <dgm:presLayoutVars>
          <dgm:chMax val="0"/>
          <dgm:chPref val="0"/>
          <dgm:bulletEnabled val="1"/>
        </dgm:presLayoutVars>
      </dgm:prSet>
      <dgm:spPr/>
    </dgm:pt>
    <dgm:pt modelId="{48CADBF5-EDC3-441A-B2DB-3CC1329B0DED}" type="pres">
      <dgm:prSet presAssocID="{ACD59B99-31AC-402E-B962-6508D5CCDCCD}" presName="rect2" presStyleLbl="node1" presStyleIdx="1" presStyleCnt="4">
        <dgm:presLayoutVars>
          <dgm:chMax val="0"/>
          <dgm:chPref val="0"/>
          <dgm:bulletEnabled val="1"/>
        </dgm:presLayoutVars>
      </dgm:prSet>
      <dgm:spPr/>
    </dgm:pt>
    <dgm:pt modelId="{4E994E9A-0DFC-4E6E-9899-64F0884C33D6}" type="pres">
      <dgm:prSet presAssocID="{ACD59B99-31AC-402E-B962-6508D5CCDCCD}" presName="rect3" presStyleLbl="node1" presStyleIdx="2" presStyleCnt="4">
        <dgm:presLayoutVars>
          <dgm:chMax val="0"/>
          <dgm:chPref val="0"/>
          <dgm:bulletEnabled val="1"/>
        </dgm:presLayoutVars>
      </dgm:prSet>
      <dgm:spPr/>
    </dgm:pt>
    <dgm:pt modelId="{DBA620B7-7449-4F99-B970-43CD6E4360E7}" type="pres">
      <dgm:prSet presAssocID="{ACD59B99-31AC-402E-B962-6508D5CCDCCD}" presName="rect4" presStyleLbl="node1" presStyleIdx="3" presStyleCnt="4">
        <dgm:presLayoutVars>
          <dgm:chMax val="0"/>
          <dgm:chPref val="0"/>
          <dgm:bulletEnabled val="1"/>
        </dgm:presLayoutVars>
      </dgm:prSet>
      <dgm:spPr/>
    </dgm:pt>
  </dgm:ptLst>
  <dgm:cxnLst>
    <dgm:cxn modelId="{73F7F70F-78FA-4D0F-BDF1-F6DA0BBEBFE4}" srcId="{ACD59B99-31AC-402E-B962-6508D5CCDCCD}" destId="{5E1CDECF-CC6E-4BBF-84AC-4F932C61618C}" srcOrd="1" destOrd="0" parTransId="{E784467E-EC7B-4629-8BE6-EEBEF1F04333}" sibTransId="{54EEF7CB-07A8-4F22-9C72-CA11F0E7F470}"/>
    <dgm:cxn modelId="{C1674B19-9CE5-47F5-A506-E9EFC76B78E5}" type="presOf" srcId="{41D80728-59B7-4D98-801B-BCBF3197972C}" destId="{4E994E9A-0DFC-4E6E-9899-64F0884C33D6}" srcOrd="0" destOrd="0" presId="urn:microsoft.com/office/officeart/2005/8/layout/matrix2"/>
    <dgm:cxn modelId="{BAD3DC38-1F28-4F44-B1FD-45BF9E846EC3}" srcId="{ACD59B99-31AC-402E-B962-6508D5CCDCCD}" destId="{41D80728-59B7-4D98-801B-BCBF3197972C}" srcOrd="2" destOrd="0" parTransId="{2859AEFB-3616-4223-9D13-835919B70E82}" sibTransId="{445FBCF0-6862-4E8D-8FD4-BD7B55D14DE9}"/>
    <dgm:cxn modelId="{30397B40-5D8A-4C25-9F20-9828C84CECEA}" srcId="{ACD59B99-31AC-402E-B962-6508D5CCDCCD}" destId="{DA51B6A4-8B72-4177-9D6D-6618982EE9CB}" srcOrd="0" destOrd="0" parTransId="{8214EA16-1863-49A1-8F31-277D54825DE2}" sibTransId="{2905106C-B576-4AE8-9E90-767F28B36EC3}"/>
    <dgm:cxn modelId="{51918B40-DA28-4356-B91A-F08B0589730A}" type="presOf" srcId="{5E1CDECF-CC6E-4BBF-84AC-4F932C61618C}" destId="{48CADBF5-EDC3-441A-B2DB-3CC1329B0DED}" srcOrd="0" destOrd="0" presId="urn:microsoft.com/office/officeart/2005/8/layout/matrix2"/>
    <dgm:cxn modelId="{F17E3069-1EFC-49E7-9E7D-2620673CCC02}" type="presOf" srcId="{ACD59B99-31AC-402E-B962-6508D5CCDCCD}" destId="{C886A4C1-E760-4EE7-8276-8C2104470935}" srcOrd="0" destOrd="0" presId="urn:microsoft.com/office/officeart/2005/8/layout/matrix2"/>
    <dgm:cxn modelId="{515B4B55-6B11-4D7E-9C85-7903FA039EED}" type="presOf" srcId="{28F92156-44EB-4359-8C37-3B1D201426FE}" destId="{DBA620B7-7449-4F99-B970-43CD6E4360E7}" srcOrd="0" destOrd="0" presId="urn:microsoft.com/office/officeart/2005/8/layout/matrix2"/>
    <dgm:cxn modelId="{1FB058B1-8BFD-4BBE-81B0-1F45DB7C5BA9}" type="presOf" srcId="{DA51B6A4-8B72-4177-9D6D-6618982EE9CB}" destId="{1726D725-A2EC-47FB-A3F1-6211BAE22B7A}" srcOrd="0" destOrd="0" presId="urn:microsoft.com/office/officeart/2005/8/layout/matrix2"/>
    <dgm:cxn modelId="{9362B8CD-90CA-42D2-ADF2-4C4D45C7B665}" srcId="{ACD59B99-31AC-402E-B962-6508D5CCDCCD}" destId="{28F92156-44EB-4359-8C37-3B1D201426FE}" srcOrd="3" destOrd="0" parTransId="{6D2D57F4-85C9-4F6A-B617-8F16FC5E67F3}" sibTransId="{FDBEA694-348E-408C-A9E3-EAB07FDD5C91}"/>
    <dgm:cxn modelId="{7EB2DFB2-5254-48CA-BB23-4131CEA065DD}" type="presParOf" srcId="{C886A4C1-E760-4EE7-8276-8C2104470935}" destId="{FD55FB4E-B2F9-4BA9-A191-9A8161CB032B}" srcOrd="0" destOrd="0" presId="urn:microsoft.com/office/officeart/2005/8/layout/matrix2"/>
    <dgm:cxn modelId="{D3C6E2EE-B17C-4F92-9E6F-B2A26EE5FBC9}" type="presParOf" srcId="{C886A4C1-E760-4EE7-8276-8C2104470935}" destId="{1726D725-A2EC-47FB-A3F1-6211BAE22B7A}" srcOrd="1" destOrd="0" presId="urn:microsoft.com/office/officeart/2005/8/layout/matrix2"/>
    <dgm:cxn modelId="{F3C0EF98-3DAF-4C86-8F45-D718F00DFF79}" type="presParOf" srcId="{C886A4C1-E760-4EE7-8276-8C2104470935}" destId="{48CADBF5-EDC3-441A-B2DB-3CC1329B0DED}" srcOrd="2" destOrd="0" presId="urn:microsoft.com/office/officeart/2005/8/layout/matrix2"/>
    <dgm:cxn modelId="{F6A3B6AD-B74B-401F-B849-18614871DD6E}" type="presParOf" srcId="{C886A4C1-E760-4EE7-8276-8C2104470935}" destId="{4E994E9A-0DFC-4E6E-9899-64F0884C33D6}" srcOrd="3" destOrd="0" presId="urn:microsoft.com/office/officeart/2005/8/layout/matrix2"/>
    <dgm:cxn modelId="{23908F2B-7D7A-4DF1-9175-D69EED7D532B}" type="presParOf" srcId="{C886A4C1-E760-4EE7-8276-8C2104470935}" destId="{DBA620B7-7449-4F99-B970-43CD6E4360E7}"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A5C4BD-85C2-467D-824A-B21597CE2D8F}" type="doc">
      <dgm:prSet loTypeId="urn:microsoft.com/office/officeart/2005/8/layout/matrix2" loCatId="matrix" qsTypeId="urn:microsoft.com/office/officeart/2005/8/quickstyle/simple4" qsCatId="simple" csTypeId="urn:microsoft.com/office/officeart/2005/8/colors/colorful1" csCatId="colorful" phldr="1"/>
      <dgm:spPr/>
      <dgm:t>
        <a:bodyPr/>
        <a:lstStyle/>
        <a:p>
          <a:endParaRPr lang="zh-TW" altLang="en-US"/>
        </a:p>
      </dgm:t>
    </dgm:pt>
    <dgm:pt modelId="{8B3D1CB4-FECC-4DC6-825D-D7487C792F9D}">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傳教士</a:t>
          </a:r>
        </a:p>
      </dgm:t>
    </dgm:pt>
    <dgm:pt modelId="{1656FD71-7282-48A8-BA65-E172A1DA8D98}" type="parTrans" cxnId="{E67A23E2-D2E7-4953-9C87-F7B47BBA34DC}">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D6C63EDA-4F04-413E-B6D2-C8F8A46D256A}" type="sibTrans" cxnId="{E67A23E2-D2E7-4953-9C87-F7B47BBA34DC}">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39073311-649C-4A35-B2C2-EB726B830B20}">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科學家</a:t>
          </a:r>
        </a:p>
      </dgm:t>
    </dgm:pt>
    <dgm:pt modelId="{F1E736EF-6142-4162-97B0-6F21E5117E1B}" type="parTrans" cxnId="{82D50A0E-4611-4399-A0D1-A0394F1E86AF}">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88F986A8-3D07-4EB9-80B4-12B14F64D79B}" type="sibTrans" cxnId="{82D50A0E-4611-4399-A0D1-A0394F1E86AF}">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846BA505-328A-4AFF-8C2B-793026756F12}">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檢察官</a:t>
          </a:r>
        </a:p>
      </dgm:t>
    </dgm:pt>
    <dgm:pt modelId="{41AACC3D-7556-40A7-814F-75072A0D1597}" type="parTrans" cxnId="{4BBBA6F9-C254-4035-9220-AFEB971062E1}">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43A66D97-EF66-4868-8748-456C0D5976C1}" type="sibTrans" cxnId="{4BBBA6F9-C254-4035-9220-AFEB971062E1}">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2AD7935A-C05C-4CD1-864E-FF7F3BC13B6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政治家</a:t>
          </a:r>
        </a:p>
      </dgm:t>
    </dgm:pt>
    <dgm:pt modelId="{1E76BCD1-0F13-4219-AE17-9FECADB31869}" type="parTrans" cxnId="{FA0CC9C3-7763-4DF4-AC8F-DBCE2B398988}">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B72B36BF-21A0-40DE-B882-24F2E4ECDC99}" type="sibTrans" cxnId="{FA0CC9C3-7763-4DF4-AC8F-DBCE2B398988}">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4D39F5BC-3973-43FB-A8FA-D32B2DD5D9F0}" type="pres">
      <dgm:prSet presAssocID="{01A5C4BD-85C2-467D-824A-B21597CE2D8F}" presName="matrix" presStyleCnt="0">
        <dgm:presLayoutVars>
          <dgm:chMax val="1"/>
          <dgm:dir/>
          <dgm:resizeHandles val="exact"/>
        </dgm:presLayoutVars>
      </dgm:prSet>
      <dgm:spPr/>
    </dgm:pt>
    <dgm:pt modelId="{67DCE1D5-9116-4C93-856D-0A71E41FA26F}" type="pres">
      <dgm:prSet presAssocID="{01A5C4BD-85C2-467D-824A-B21597CE2D8F}" presName="axisShape" presStyleLbl="bgShp" presStyleIdx="0" presStyleCnt="1"/>
      <dgm:spPr/>
    </dgm:pt>
    <dgm:pt modelId="{B49118FB-9392-4C55-A912-253F6129898E}" type="pres">
      <dgm:prSet presAssocID="{01A5C4BD-85C2-467D-824A-B21597CE2D8F}" presName="rect1" presStyleLbl="node1" presStyleIdx="0" presStyleCnt="4">
        <dgm:presLayoutVars>
          <dgm:chMax val="0"/>
          <dgm:chPref val="0"/>
          <dgm:bulletEnabled val="1"/>
        </dgm:presLayoutVars>
      </dgm:prSet>
      <dgm:spPr/>
    </dgm:pt>
    <dgm:pt modelId="{538CCB5E-47DD-4A0F-AD3D-6137843D9C85}" type="pres">
      <dgm:prSet presAssocID="{01A5C4BD-85C2-467D-824A-B21597CE2D8F}" presName="rect2" presStyleLbl="node1" presStyleIdx="1" presStyleCnt="4">
        <dgm:presLayoutVars>
          <dgm:chMax val="0"/>
          <dgm:chPref val="0"/>
          <dgm:bulletEnabled val="1"/>
        </dgm:presLayoutVars>
      </dgm:prSet>
      <dgm:spPr/>
    </dgm:pt>
    <dgm:pt modelId="{578C9422-02BC-4055-95CA-0F7C3D476B8C}" type="pres">
      <dgm:prSet presAssocID="{01A5C4BD-85C2-467D-824A-B21597CE2D8F}" presName="rect3" presStyleLbl="node1" presStyleIdx="2" presStyleCnt="4">
        <dgm:presLayoutVars>
          <dgm:chMax val="0"/>
          <dgm:chPref val="0"/>
          <dgm:bulletEnabled val="1"/>
        </dgm:presLayoutVars>
      </dgm:prSet>
      <dgm:spPr/>
    </dgm:pt>
    <dgm:pt modelId="{3CC11A2A-5D20-4121-A0FB-EE9A14543DD9}" type="pres">
      <dgm:prSet presAssocID="{01A5C4BD-85C2-467D-824A-B21597CE2D8F}" presName="rect4" presStyleLbl="node1" presStyleIdx="3" presStyleCnt="4">
        <dgm:presLayoutVars>
          <dgm:chMax val="0"/>
          <dgm:chPref val="0"/>
          <dgm:bulletEnabled val="1"/>
        </dgm:presLayoutVars>
      </dgm:prSet>
      <dgm:spPr/>
    </dgm:pt>
  </dgm:ptLst>
  <dgm:cxnLst>
    <dgm:cxn modelId="{82D50A0E-4611-4399-A0D1-A0394F1E86AF}" srcId="{01A5C4BD-85C2-467D-824A-B21597CE2D8F}" destId="{39073311-649C-4A35-B2C2-EB726B830B20}" srcOrd="1" destOrd="0" parTransId="{F1E736EF-6142-4162-97B0-6F21E5117E1B}" sibTransId="{88F986A8-3D07-4EB9-80B4-12B14F64D79B}"/>
    <dgm:cxn modelId="{1EFBA43B-3F58-4B5F-AFE3-BAB2FC51F60F}" type="presOf" srcId="{01A5C4BD-85C2-467D-824A-B21597CE2D8F}" destId="{4D39F5BC-3973-43FB-A8FA-D32B2DD5D9F0}" srcOrd="0" destOrd="0" presId="urn:microsoft.com/office/officeart/2005/8/layout/matrix2"/>
    <dgm:cxn modelId="{78F94565-83EC-4760-B640-7A0F71685624}" type="presOf" srcId="{39073311-649C-4A35-B2C2-EB726B830B20}" destId="{538CCB5E-47DD-4A0F-AD3D-6137843D9C85}" srcOrd="0" destOrd="0" presId="urn:microsoft.com/office/officeart/2005/8/layout/matrix2"/>
    <dgm:cxn modelId="{87968383-652F-4B88-805A-88518F0F2E25}" type="presOf" srcId="{8B3D1CB4-FECC-4DC6-825D-D7487C792F9D}" destId="{B49118FB-9392-4C55-A912-253F6129898E}" srcOrd="0" destOrd="0" presId="urn:microsoft.com/office/officeart/2005/8/layout/matrix2"/>
    <dgm:cxn modelId="{769D84A4-B1EE-4E4F-BF38-841F9934FBE1}" type="presOf" srcId="{846BA505-328A-4AFF-8C2B-793026756F12}" destId="{578C9422-02BC-4055-95CA-0F7C3D476B8C}" srcOrd="0" destOrd="0" presId="urn:microsoft.com/office/officeart/2005/8/layout/matrix2"/>
    <dgm:cxn modelId="{FA0CC9C3-7763-4DF4-AC8F-DBCE2B398988}" srcId="{01A5C4BD-85C2-467D-824A-B21597CE2D8F}" destId="{2AD7935A-C05C-4CD1-864E-FF7F3BC13B6B}" srcOrd="3" destOrd="0" parTransId="{1E76BCD1-0F13-4219-AE17-9FECADB31869}" sibTransId="{B72B36BF-21A0-40DE-B882-24F2E4ECDC99}"/>
    <dgm:cxn modelId="{2426BFE1-9152-4F93-8AE0-85815CA86717}" type="presOf" srcId="{2AD7935A-C05C-4CD1-864E-FF7F3BC13B6B}" destId="{3CC11A2A-5D20-4121-A0FB-EE9A14543DD9}" srcOrd="0" destOrd="0" presId="urn:microsoft.com/office/officeart/2005/8/layout/matrix2"/>
    <dgm:cxn modelId="{E67A23E2-D2E7-4953-9C87-F7B47BBA34DC}" srcId="{01A5C4BD-85C2-467D-824A-B21597CE2D8F}" destId="{8B3D1CB4-FECC-4DC6-825D-D7487C792F9D}" srcOrd="0" destOrd="0" parTransId="{1656FD71-7282-48A8-BA65-E172A1DA8D98}" sibTransId="{D6C63EDA-4F04-413E-B6D2-C8F8A46D256A}"/>
    <dgm:cxn modelId="{4BBBA6F9-C254-4035-9220-AFEB971062E1}" srcId="{01A5C4BD-85C2-467D-824A-B21597CE2D8F}" destId="{846BA505-328A-4AFF-8C2B-793026756F12}" srcOrd="2" destOrd="0" parTransId="{41AACC3D-7556-40A7-814F-75072A0D1597}" sibTransId="{43A66D97-EF66-4868-8748-456C0D5976C1}"/>
    <dgm:cxn modelId="{E21446A3-8910-49E5-9B1C-0FDB18B2F0AA}" type="presParOf" srcId="{4D39F5BC-3973-43FB-A8FA-D32B2DD5D9F0}" destId="{67DCE1D5-9116-4C93-856D-0A71E41FA26F}" srcOrd="0" destOrd="0" presId="urn:microsoft.com/office/officeart/2005/8/layout/matrix2"/>
    <dgm:cxn modelId="{34EC496E-B01E-4C82-86B4-99A3B110EFB3}" type="presParOf" srcId="{4D39F5BC-3973-43FB-A8FA-D32B2DD5D9F0}" destId="{B49118FB-9392-4C55-A912-253F6129898E}" srcOrd="1" destOrd="0" presId="urn:microsoft.com/office/officeart/2005/8/layout/matrix2"/>
    <dgm:cxn modelId="{17E0D6EB-5F79-4543-8D22-E22CD96E6283}" type="presParOf" srcId="{4D39F5BC-3973-43FB-A8FA-D32B2DD5D9F0}" destId="{538CCB5E-47DD-4A0F-AD3D-6137843D9C85}" srcOrd="2" destOrd="0" presId="urn:microsoft.com/office/officeart/2005/8/layout/matrix2"/>
    <dgm:cxn modelId="{60091E90-50EE-4F46-9DFF-DB3871B5A4D5}" type="presParOf" srcId="{4D39F5BC-3973-43FB-A8FA-D32B2DD5D9F0}" destId="{578C9422-02BC-4055-95CA-0F7C3D476B8C}" srcOrd="3" destOrd="0" presId="urn:microsoft.com/office/officeart/2005/8/layout/matrix2"/>
    <dgm:cxn modelId="{7030FC80-050C-4EC6-B67E-CB352D25D377}" type="presParOf" srcId="{4D39F5BC-3973-43FB-A8FA-D32B2DD5D9F0}" destId="{3CC11A2A-5D20-4121-A0FB-EE9A14543DD9}" srcOrd="4" destOrd="0" presId="urn:microsoft.com/office/officeart/2005/8/layout/matrix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1A5C4BD-85C2-467D-824A-B21597CE2D8F}" type="doc">
      <dgm:prSet loTypeId="urn:microsoft.com/office/officeart/2005/8/layout/matrix3" loCatId="matrix" qsTypeId="urn:microsoft.com/office/officeart/2005/8/quickstyle/simple4" qsCatId="simple" csTypeId="urn:microsoft.com/office/officeart/2005/8/colors/colorful1" csCatId="colorful" phldr="1"/>
      <dgm:spPr/>
      <dgm:t>
        <a:bodyPr/>
        <a:lstStyle/>
        <a:p>
          <a:endParaRPr lang="zh-TW" altLang="en-US"/>
        </a:p>
      </dgm:t>
    </dgm:pt>
    <dgm:pt modelId="{8B3D1CB4-FECC-4DC6-825D-D7487C792F9D}">
      <dgm:prSet phldrT="[文字]"/>
      <dgm:spPr/>
      <dgm:t>
        <a:bodyPr/>
        <a:lstStyle/>
        <a:p>
          <a:r>
            <a:rPr lang="zh-TW" altLang="en-US" dirty="0"/>
            <a:t>信念</a:t>
          </a:r>
        </a:p>
      </dgm:t>
    </dgm:pt>
    <dgm:pt modelId="{1656FD71-7282-48A8-BA65-E172A1DA8D98}" type="parTrans" cxnId="{E67A23E2-D2E7-4953-9C87-F7B47BBA34DC}">
      <dgm:prSet/>
      <dgm:spPr/>
      <dgm:t>
        <a:bodyPr/>
        <a:lstStyle/>
        <a:p>
          <a:endParaRPr lang="zh-TW" altLang="en-US"/>
        </a:p>
      </dgm:t>
    </dgm:pt>
    <dgm:pt modelId="{D6C63EDA-4F04-413E-B6D2-C8F8A46D256A}" type="sibTrans" cxnId="{E67A23E2-D2E7-4953-9C87-F7B47BBA34DC}">
      <dgm:prSet/>
      <dgm:spPr/>
      <dgm:t>
        <a:bodyPr/>
        <a:lstStyle/>
        <a:p>
          <a:endParaRPr lang="zh-TW" altLang="en-US"/>
        </a:p>
      </dgm:t>
    </dgm:pt>
    <dgm:pt modelId="{39073311-649C-4A35-B2C2-EB726B830B20}">
      <dgm:prSet phldrT="[文字]"/>
      <dgm:spPr/>
      <dgm:t>
        <a:bodyPr/>
        <a:lstStyle/>
        <a:p>
          <a:r>
            <a:rPr lang="zh-TW" altLang="en-US" dirty="0"/>
            <a:t>重新思考</a:t>
          </a:r>
        </a:p>
      </dgm:t>
    </dgm:pt>
    <dgm:pt modelId="{F1E736EF-6142-4162-97B0-6F21E5117E1B}" type="parTrans" cxnId="{82D50A0E-4611-4399-A0D1-A0394F1E86AF}">
      <dgm:prSet/>
      <dgm:spPr/>
      <dgm:t>
        <a:bodyPr/>
        <a:lstStyle/>
        <a:p>
          <a:endParaRPr lang="zh-TW" altLang="en-US"/>
        </a:p>
      </dgm:t>
    </dgm:pt>
    <dgm:pt modelId="{88F986A8-3D07-4EB9-80B4-12B14F64D79B}" type="sibTrans" cxnId="{82D50A0E-4611-4399-A0D1-A0394F1E86AF}">
      <dgm:prSet/>
      <dgm:spPr/>
      <dgm:t>
        <a:bodyPr/>
        <a:lstStyle/>
        <a:p>
          <a:endParaRPr lang="zh-TW" altLang="en-US"/>
        </a:p>
      </dgm:t>
    </dgm:pt>
    <dgm:pt modelId="{846BA505-328A-4AFF-8C2B-793026756F12}">
      <dgm:prSet phldrT="[文字]"/>
      <dgm:spPr/>
      <dgm:t>
        <a:bodyPr/>
        <a:lstStyle/>
        <a:p>
          <a:r>
            <a:rPr lang="zh-TW" altLang="en-US" dirty="0"/>
            <a:t>證明</a:t>
          </a:r>
        </a:p>
      </dgm:t>
    </dgm:pt>
    <dgm:pt modelId="{41AACC3D-7556-40A7-814F-75072A0D1597}" type="parTrans" cxnId="{4BBBA6F9-C254-4035-9220-AFEB971062E1}">
      <dgm:prSet/>
      <dgm:spPr/>
      <dgm:t>
        <a:bodyPr/>
        <a:lstStyle/>
        <a:p>
          <a:endParaRPr lang="zh-TW" altLang="en-US"/>
        </a:p>
      </dgm:t>
    </dgm:pt>
    <dgm:pt modelId="{43A66D97-EF66-4868-8748-456C0D5976C1}" type="sibTrans" cxnId="{4BBBA6F9-C254-4035-9220-AFEB971062E1}">
      <dgm:prSet/>
      <dgm:spPr/>
      <dgm:t>
        <a:bodyPr/>
        <a:lstStyle/>
        <a:p>
          <a:endParaRPr lang="zh-TW" altLang="en-US"/>
        </a:p>
      </dgm:t>
    </dgm:pt>
    <dgm:pt modelId="{2AD7935A-C05C-4CD1-864E-FF7F3BC13B6B}">
      <dgm:prSet phldrT="[文字]"/>
      <dgm:spPr/>
      <dgm:t>
        <a:bodyPr/>
        <a:lstStyle/>
        <a:p>
          <a:r>
            <a:rPr lang="zh-TW" altLang="en-US" dirty="0"/>
            <a:t>遊說</a:t>
          </a:r>
          <a:endParaRPr lang="en-US" altLang="zh-TW" dirty="0"/>
        </a:p>
      </dgm:t>
    </dgm:pt>
    <dgm:pt modelId="{1E76BCD1-0F13-4219-AE17-9FECADB31869}" type="parTrans" cxnId="{FA0CC9C3-7763-4DF4-AC8F-DBCE2B398988}">
      <dgm:prSet/>
      <dgm:spPr/>
      <dgm:t>
        <a:bodyPr/>
        <a:lstStyle/>
        <a:p>
          <a:endParaRPr lang="zh-TW" altLang="en-US"/>
        </a:p>
      </dgm:t>
    </dgm:pt>
    <dgm:pt modelId="{B72B36BF-21A0-40DE-B882-24F2E4ECDC99}" type="sibTrans" cxnId="{FA0CC9C3-7763-4DF4-AC8F-DBCE2B398988}">
      <dgm:prSet/>
      <dgm:spPr/>
      <dgm:t>
        <a:bodyPr/>
        <a:lstStyle/>
        <a:p>
          <a:endParaRPr lang="zh-TW" altLang="en-US"/>
        </a:p>
      </dgm:t>
    </dgm:pt>
    <dgm:pt modelId="{ED27FB51-4A0A-4BF2-90C0-6E1010CC97E3}" type="pres">
      <dgm:prSet presAssocID="{01A5C4BD-85C2-467D-824A-B21597CE2D8F}" presName="matrix" presStyleCnt="0">
        <dgm:presLayoutVars>
          <dgm:chMax val="1"/>
          <dgm:dir/>
          <dgm:resizeHandles val="exact"/>
        </dgm:presLayoutVars>
      </dgm:prSet>
      <dgm:spPr/>
    </dgm:pt>
    <dgm:pt modelId="{D9FF6DC8-C23D-47C9-A518-137EFECD487E}" type="pres">
      <dgm:prSet presAssocID="{01A5C4BD-85C2-467D-824A-B21597CE2D8F}" presName="diamond" presStyleLbl="bgShp" presStyleIdx="0" presStyleCnt="1" custLinFactNeighborX="673"/>
      <dgm:spPr/>
    </dgm:pt>
    <dgm:pt modelId="{20FF0F06-17AA-47FE-BA0C-DDE1D5027B9E}" type="pres">
      <dgm:prSet presAssocID="{01A5C4BD-85C2-467D-824A-B21597CE2D8F}" presName="quad1" presStyleLbl="node1" presStyleIdx="0" presStyleCnt="4">
        <dgm:presLayoutVars>
          <dgm:chMax val="0"/>
          <dgm:chPref val="0"/>
          <dgm:bulletEnabled val="1"/>
        </dgm:presLayoutVars>
      </dgm:prSet>
      <dgm:spPr/>
    </dgm:pt>
    <dgm:pt modelId="{C2CC4004-1F42-4E72-BDFA-CD92BE53B8BD}" type="pres">
      <dgm:prSet presAssocID="{01A5C4BD-85C2-467D-824A-B21597CE2D8F}" presName="quad2" presStyleLbl="node1" presStyleIdx="1" presStyleCnt="4">
        <dgm:presLayoutVars>
          <dgm:chMax val="0"/>
          <dgm:chPref val="0"/>
          <dgm:bulletEnabled val="1"/>
        </dgm:presLayoutVars>
      </dgm:prSet>
      <dgm:spPr/>
    </dgm:pt>
    <dgm:pt modelId="{32C1F439-8820-4BD5-AB57-5AA0DE3D76AD}" type="pres">
      <dgm:prSet presAssocID="{01A5C4BD-85C2-467D-824A-B21597CE2D8F}" presName="quad3" presStyleLbl="node1" presStyleIdx="2" presStyleCnt="4">
        <dgm:presLayoutVars>
          <dgm:chMax val="0"/>
          <dgm:chPref val="0"/>
          <dgm:bulletEnabled val="1"/>
        </dgm:presLayoutVars>
      </dgm:prSet>
      <dgm:spPr/>
    </dgm:pt>
    <dgm:pt modelId="{C2442EC8-CF36-4CAF-9269-D0054DB21332}" type="pres">
      <dgm:prSet presAssocID="{01A5C4BD-85C2-467D-824A-B21597CE2D8F}" presName="quad4" presStyleLbl="node1" presStyleIdx="3" presStyleCnt="4">
        <dgm:presLayoutVars>
          <dgm:chMax val="0"/>
          <dgm:chPref val="0"/>
          <dgm:bulletEnabled val="1"/>
        </dgm:presLayoutVars>
      </dgm:prSet>
      <dgm:spPr/>
    </dgm:pt>
  </dgm:ptLst>
  <dgm:cxnLst>
    <dgm:cxn modelId="{BF35F80C-1F85-4952-8BFF-8A39C0B7A743}" type="presOf" srcId="{8B3D1CB4-FECC-4DC6-825D-D7487C792F9D}" destId="{20FF0F06-17AA-47FE-BA0C-DDE1D5027B9E}" srcOrd="0" destOrd="0" presId="urn:microsoft.com/office/officeart/2005/8/layout/matrix3"/>
    <dgm:cxn modelId="{82D50A0E-4611-4399-A0D1-A0394F1E86AF}" srcId="{01A5C4BD-85C2-467D-824A-B21597CE2D8F}" destId="{39073311-649C-4A35-B2C2-EB726B830B20}" srcOrd="1" destOrd="0" parTransId="{F1E736EF-6142-4162-97B0-6F21E5117E1B}" sibTransId="{88F986A8-3D07-4EB9-80B4-12B14F64D79B}"/>
    <dgm:cxn modelId="{86DA878E-7444-4980-A5E7-D976E7B557A6}" type="presOf" srcId="{01A5C4BD-85C2-467D-824A-B21597CE2D8F}" destId="{ED27FB51-4A0A-4BF2-90C0-6E1010CC97E3}" srcOrd="0" destOrd="0" presId="urn:microsoft.com/office/officeart/2005/8/layout/matrix3"/>
    <dgm:cxn modelId="{9545F3BA-F1EF-48D9-9798-E806D3EF8B19}" type="presOf" srcId="{39073311-649C-4A35-B2C2-EB726B830B20}" destId="{C2CC4004-1F42-4E72-BDFA-CD92BE53B8BD}" srcOrd="0" destOrd="0" presId="urn:microsoft.com/office/officeart/2005/8/layout/matrix3"/>
    <dgm:cxn modelId="{FA0CC9C3-7763-4DF4-AC8F-DBCE2B398988}" srcId="{01A5C4BD-85C2-467D-824A-B21597CE2D8F}" destId="{2AD7935A-C05C-4CD1-864E-FF7F3BC13B6B}" srcOrd="3" destOrd="0" parTransId="{1E76BCD1-0F13-4219-AE17-9FECADB31869}" sibTransId="{B72B36BF-21A0-40DE-B882-24F2E4ECDC99}"/>
    <dgm:cxn modelId="{CA2CE2DA-DD1D-4BFA-89DB-85FB789B5D32}" type="presOf" srcId="{846BA505-328A-4AFF-8C2B-793026756F12}" destId="{32C1F439-8820-4BD5-AB57-5AA0DE3D76AD}" srcOrd="0" destOrd="0" presId="urn:microsoft.com/office/officeart/2005/8/layout/matrix3"/>
    <dgm:cxn modelId="{E67A23E2-D2E7-4953-9C87-F7B47BBA34DC}" srcId="{01A5C4BD-85C2-467D-824A-B21597CE2D8F}" destId="{8B3D1CB4-FECC-4DC6-825D-D7487C792F9D}" srcOrd="0" destOrd="0" parTransId="{1656FD71-7282-48A8-BA65-E172A1DA8D98}" sibTransId="{D6C63EDA-4F04-413E-B6D2-C8F8A46D256A}"/>
    <dgm:cxn modelId="{4BBBA6F9-C254-4035-9220-AFEB971062E1}" srcId="{01A5C4BD-85C2-467D-824A-B21597CE2D8F}" destId="{846BA505-328A-4AFF-8C2B-793026756F12}" srcOrd="2" destOrd="0" parTransId="{41AACC3D-7556-40A7-814F-75072A0D1597}" sibTransId="{43A66D97-EF66-4868-8748-456C0D5976C1}"/>
    <dgm:cxn modelId="{824975FF-C0F5-4144-9C73-38355B15B811}" type="presOf" srcId="{2AD7935A-C05C-4CD1-864E-FF7F3BC13B6B}" destId="{C2442EC8-CF36-4CAF-9269-D0054DB21332}" srcOrd="0" destOrd="0" presId="urn:microsoft.com/office/officeart/2005/8/layout/matrix3"/>
    <dgm:cxn modelId="{5B525C8C-F7B5-4C84-8451-9060C83EB409}" type="presParOf" srcId="{ED27FB51-4A0A-4BF2-90C0-6E1010CC97E3}" destId="{D9FF6DC8-C23D-47C9-A518-137EFECD487E}" srcOrd="0" destOrd="0" presId="urn:microsoft.com/office/officeart/2005/8/layout/matrix3"/>
    <dgm:cxn modelId="{F2DFA8CE-EDF4-4A03-BD49-DD5B17A25517}" type="presParOf" srcId="{ED27FB51-4A0A-4BF2-90C0-6E1010CC97E3}" destId="{20FF0F06-17AA-47FE-BA0C-DDE1D5027B9E}" srcOrd="1" destOrd="0" presId="urn:microsoft.com/office/officeart/2005/8/layout/matrix3"/>
    <dgm:cxn modelId="{AE4D390F-EF4D-4646-A7B4-026EC727CF38}" type="presParOf" srcId="{ED27FB51-4A0A-4BF2-90C0-6E1010CC97E3}" destId="{C2CC4004-1F42-4E72-BDFA-CD92BE53B8BD}" srcOrd="2" destOrd="0" presId="urn:microsoft.com/office/officeart/2005/8/layout/matrix3"/>
    <dgm:cxn modelId="{FFC15247-6DCD-4352-A27D-E2E4284A3349}" type="presParOf" srcId="{ED27FB51-4A0A-4BF2-90C0-6E1010CC97E3}" destId="{32C1F439-8820-4BD5-AB57-5AA0DE3D76AD}" srcOrd="3" destOrd="0" presId="urn:microsoft.com/office/officeart/2005/8/layout/matrix3"/>
    <dgm:cxn modelId="{3AF2663F-8795-4F0D-93BD-B4247D38218A}" type="presParOf" srcId="{ED27FB51-4A0A-4BF2-90C0-6E1010CC97E3}" destId="{C2442EC8-CF36-4CAF-9269-D0054DB2133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840394-3ADF-4A42-8FCB-0C874634BFA7}"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zh-TW" altLang="en-US"/>
        </a:p>
      </dgm:t>
    </dgm:pt>
    <dgm:pt modelId="{D9D106EA-94FC-41BC-B5D8-DCA4E33BC3CC}">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比慘</a:t>
          </a:r>
        </a:p>
      </dgm:t>
    </dgm:pt>
    <dgm:pt modelId="{9F5B6995-808B-4A42-8E90-C163E2EF251A}" type="parTrans" cxnId="{DA7090E9-4E7E-485A-9763-6015D93DAB05}">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58DF51C1-F8E6-4362-8CA3-8EDBC338C8CD}" type="sibTrans" cxnId="{DA7090E9-4E7E-485A-9763-6015D93DAB05}">
      <dgm:prSet custT="1"/>
      <dgm:spPr/>
      <dgm:t>
        <a:bodyPr/>
        <a:lstStyle/>
        <a:p>
          <a:r>
            <a:rPr lang="zh-TW" altLang="en-US" sz="3200" b="1" dirty="0">
              <a:latin typeface="微軟正黑體" panose="020B0604030504040204" pitchFamily="34" charset="-120"/>
              <a:ea typeface="微軟正黑體" panose="020B0604030504040204" pitchFamily="34" charset="-120"/>
            </a:rPr>
            <a:t>質問</a:t>
          </a:r>
        </a:p>
      </dgm:t>
    </dgm:pt>
    <dgm:pt modelId="{B3247712-851E-439B-BA03-32B5B040DF0C}">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聆聽</a:t>
          </a:r>
        </a:p>
      </dgm:t>
    </dgm:pt>
    <dgm:pt modelId="{D4C81C2E-8487-4B52-9A08-338398BFBC8D}" type="parTrans" cxnId="{BD2A63E9-7666-4F06-9F01-707178E8169A}">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75B37703-54D8-4CDB-83A2-FA18F76CD796}" type="sibTrans" cxnId="{BD2A63E9-7666-4F06-9F01-707178E8169A}">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8BCF3B8E-1089-416C-8455-46A92A2B9E4C}">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教導</a:t>
          </a:r>
        </a:p>
      </dgm:t>
    </dgm:pt>
    <dgm:pt modelId="{628CCC89-6E03-4E7F-8AD5-EBF1CF4DAC01}" type="parTrans" cxnId="{5DF3826E-FBF8-4077-ADF5-2A71C01A7ED6}">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6F0E108E-6ECD-42E2-8370-8576A9257C77}" type="sibTrans" cxnId="{5DF3826E-FBF8-4077-ADF5-2A71C01A7ED6}">
      <dgm:prSet custT="1"/>
      <dgm:spPr/>
      <dgm:t>
        <a:bodyPr/>
        <a:lstStyle/>
        <a:p>
          <a:r>
            <a:rPr lang="zh-TW" altLang="en-US" sz="3200" b="1" dirty="0">
              <a:latin typeface="微軟正黑體" panose="020B0604030504040204" pitchFamily="34" charset="-120"/>
              <a:ea typeface="微軟正黑體" panose="020B0604030504040204" pitchFamily="34" charset="-120"/>
            </a:rPr>
            <a:t>解釋</a:t>
          </a:r>
        </a:p>
      </dgm:t>
    </dgm:pt>
    <dgm:pt modelId="{1E731BAC-E7AD-4828-B071-0510A57CA4D2}">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說故事</a:t>
          </a:r>
        </a:p>
      </dgm:t>
    </dgm:pt>
    <dgm:pt modelId="{D65A1B13-D15E-47D5-8C6D-3B5A03F44A57}" type="parTrans" cxnId="{F5606F4C-D729-4741-9BB4-5F65A6440960}">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81D3EB68-9578-4DF2-9410-01EBDB35313E}" type="sibTrans" cxnId="{F5606F4C-D729-4741-9BB4-5F65A6440960}">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5264127D-0723-4353-8305-4B0A50E4407E}">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安慰</a:t>
          </a:r>
        </a:p>
      </dgm:t>
    </dgm:pt>
    <dgm:pt modelId="{04579193-23E8-453F-BB2C-44D0A9A6111B}" type="parTrans" cxnId="{25898917-7591-41DF-838B-A3D8E24B2FD2}">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00412719-AC9E-4A35-9F57-C6FDE86453C4}" type="sibTrans" cxnId="{25898917-7591-41DF-838B-A3D8E24B2FD2}">
      <dgm:prSet custT="1"/>
      <dgm:spPr/>
      <dgm:t>
        <a:bodyPr/>
        <a:lstStyle/>
        <a:p>
          <a:r>
            <a:rPr lang="zh-TW" altLang="en-US" sz="3200" b="1" dirty="0">
              <a:latin typeface="微軟正黑體" panose="020B0604030504040204" pitchFamily="34" charset="-120"/>
              <a:ea typeface="微軟正黑體" panose="020B0604030504040204" pitchFamily="34" charset="-120"/>
            </a:rPr>
            <a:t>更正</a:t>
          </a:r>
        </a:p>
      </dgm:t>
    </dgm:pt>
    <dgm:pt modelId="{37061943-CD46-48DA-9729-C972EDFC0A19}">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關閉感受</a:t>
          </a:r>
        </a:p>
      </dgm:t>
    </dgm:pt>
    <dgm:pt modelId="{EA9E4702-1CAC-4DF8-8FAE-41BA2C72F32E}" type="parTrans" cxnId="{CEB429CB-043C-40A2-BFDF-7B0E11B2726F}">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0416408F-583D-46A4-9B37-9CB3BA88AD2B}" type="sibTrans" cxnId="{CEB429CB-043C-40A2-BFDF-7B0E11B2726F}">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6945B70F-BF3C-494D-B6AC-4B49765D0371}">
      <dgm:prSet custT="1"/>
      <dgm:spPr/>
      <dgm:t>
        <a:bodyPr/>
        <a:lstStyle/>
        <a:p>
          <a:r>
            <a:rPr lang="zh-TW" altLang="en-US" sz="3200" b="1" dirty="0">
              <a:latin typeface="微軟正黑體" panose="020B0604030504040204" pitchFamily="34" charset="-120"/>
              <a:ea typeface="微軟正黑體" panose="020B0604030504040204" pitchFamily="34" charset="-120"/>
            </a:rPr>
            <a:t>勸告</a:t>
          </a:r>
        </a:p>
      </dgm:t>
    </dgm:pt>
    <dgm:pt modelId="{C6EFBB22-7B69-4A67-9CA7-02EC8323820B}" type="parTrans" cxnId="{E38DB0FC-C643-4105-977B-A4396E0DEDB5}">
      <dgm:prSet/>
      <dgm:spPr/>
      <dgm:t>
        <a:bodyPr/>
        <a:lstStyle/>
        <a:p>
          <a:endParaRPr lang="zh-TW" altLang="en-US" sz="3200" b="1">
            <a:latin typeface="微軟正黑體" panose="020B0604030504040204" pitchFamily="34" charset="-120"/>
            <a:ea typeface="微軟正黑體" panose="020B0604030504040204" pitchFamily="34" charset="-120"/>
          </a:endParaRPr>
        </a:p>
      </dgm:t>
    </dgm:pt>
    <dgm:pt modelId="{3D8B008D-D277-41AF-86E5-23FE51D42FCE}" type="sibTrans" cxnId="{E38DB0FC-C643-4105-977B-A4396E0DEDB5}">
      <dgm:prSet custT="1"/>
      <dgm:spPr/>
      <dgm:t>
        <a:bodyPr/>
        <a:lstStyle/>
        <a:p>
          <a:r>
            <a:rPr lang="zh-TW" altLang="en-US" sz="2400" b="1" dirty="0">
              <a:latin typeface="微軟正黑體" panose="020B0604030504040204" pitchFamily="34" charset="-120"/>
              <a:ea typeface="微軟正黑體" panose="020B0604030504040204" pitchFamily="34" charset="-120"/>
            </a:rPr>
            <a:t>同情對方</a:t>
          </a:r>
          <a:endParaRPr lang="en-US" altLang="zh-TW" sz="2400" b="1" dirty="0">
            <a:latin typeface="微軟正黑體" panose="020B0604030504040204" pitchFamily="34" charset="-120"/>
            <a:ea typeface="微軟正黑體" panose="020B0604030504040204" pitchFamily="34" charset="-120"/>
          </a:endParaRPr>
        </a:p>
      </dgm:t>
    </dgm:pt>
    <dgm:pt modelId="{E93E1985-2FC4-4337-BA17-1FEC0C8A33BB}" type="pres">
      <dgm:prSet presAssocID="{74840394-3ADF-4A42-8FCB-0C874634BFA7}" presName="Name0" presStyleCnt="0">
        <dgm:presLayoutVars>
          <dgm:chMax/>
          <dgm:chPref/>
          <dgm:dir/>
          <dgm:animLvl val="lvl"/>
        </dgm:presLayoutVars>
      </dgm:prSet>
      <dgm:spPr/>
    </dgm:pt>
    <dgm:pt modelId="{CC6B4965-6FD4-467E-B59C-8B677E529A24}" type="pres">
      <dgm:prSet presAssocID="{D9D106EA-94FC-41BC-B5D8-DCA4E33BC3CC}" presName="composite" presStyleCnt="0"/>
      <dgm:spPr/>
    </dgm:pt>
    <dgm:pt modelId="{6D6AD35E-430E-4041-96F0-2A00645FF7CA}" type="pres">
      <dgm:prSet presAssocID="{D9D106EA-94FC-41BC-B5D8-DCA4E33BC3CC}" presName="Parent1" presStyleLbl="node1" presStyleIdx="0" presStyleCnt="8">
        <dgm:presLayoutVars>
          <dgm:chMax val="1"/>
          <dgm:chPref val="1"/>
          <dgm:bulletEnabled val="1"/>
        </dgm:presLayoutVars>
      </dgm:prSet>
      <dgm:spPr/>
    </dgm:pt>
    <dgm:pt modelId="{7BAC6A5B-4EA5-4ABB-BD20-8BBF4809EEFA}" type="pres">
      <dgm:prSet presAssocID="{D9D106EA-94FC-41BC-B5D8-DCA4E33BC3CC}" presName="Childtext1" presStyleLbl="revTx" presStyleIdx="0" presStyleCnt="4" custLinFactNeighborX="4290" custLinFactNeighborY="3419">
        <dgm:presLayoutVars>
          <dgm:chMax val="0"/>
          <dgm:chPref val="0"/>
          <dgm:bulletEnabled val="1"/>
        </dgm:presLayoutVars>
      </dgm:prSet>
      <dgm:spPr/>
    </dgm:pt>
    <dgm:pt modelId="{5C2974AA-84F1-43DA-9487-691B29FFD864}" type="pres">
      <dgm:prSet presAssocID="{D9D106EA-94FC-41BC-B5D8-DCA4E33BC3CC}" presName="BalanceSpacing" presStyleCnt="0"/>
      <dgm:spPr/>
    </dgm:pt>
    <dgm:pt modelId="{2EAD30A0-427C-4D7B-BF5F-058CCD75E340}" type="pres">
      <dgm:prSet presAssocID="{D9D106EA-94FC-41BC-B5D8-DCA4E33BC3CC}" presName="BalanceSpacing1" presStyleCnt="0"/>
      <dgm:spPr/>
    </dgm:pt>
    <dgm:pt modelId="{625725C9-F774-4083-A83A-BEC2C7815403}" type="pres">
      <dgm:prSet presAssocID="{58DF51C1-F8E6-4362-8CA3-8EDBC338C8CD}" presName="Accent1Text" presStyleLbl="node1" presStyleIdx="1" presStyleCnt="8"/>
      <dgm:spPr/>
    </dgm:pt>
    <dgm:pt modelId="{3B850251-2E21-490B-9564-5E1269F62CE3}" type="pres">
      <dgm:prSet presAssocID="{58DF51C1-F8E6-4362-8CA3-8EDBC338C8CD}" presName="spaceBetweenRectangles" presStyleCnt="0"/>
      <dgm:spPr/>
    </dgm:pt>
    <dgm:pt modelId="{3B6A9A9B-4157-4BAD-8E65-8CC8F8CAF678}" type="pres">
      <dgm:prSet presAssocID="{6945B70F-BF3C-494D-B6AC-4B49765D0371}" presName="composite" presStyleCnt="0"/>
      <dgm:spPr/>
    </dgm:pt>
    <dgm:pt modelId="{EA1D1950-240C-489F-ACC6-995D8FB28AAC}" type="pres">
      <dgm:prSet presAssocID="{6945B70F-BF3C-494D-B6AC-4B49765D0371}" presName="Parent1" presStyleLbl="node1" presStyleIdx="2" presStyleCnt="8">
        <dgm:presLayoutVars>
          <dgm:chMax val="1"/>
          <dgm:chPref val="1"/>
          <dgm:bulletEnabled val="1"/>
        </dgm:presLayoutVars>
      </dgm:prSet>
      <dgm:spPr/>
    </dgm:pt>
    <dgm:pt modelId="{D8DEF4C7-37AD-4072-A00C-091C597592FF}" type="pres">
      <dgm:prSet presAssocID="{6945B70F-BF3C-494D-B6AC-4B49765D0371}" presName="Childtext1" presStyleLbl="revTx" presStyleIdx="1" presStyleCnt="4">
        <dgm:presLayoutVars>
          <dgm:chMax val="0"/>
          <dgm:chPref val="0"/>
          <dgm:bulletEnabled val="1"/>
        </dgm:presLayoutVars>
      </dgm:prSet>
      <dgm:spPr/>
    </dgm:pt>
    <dgm:pt modelId="{E7D82233-0CC7-4B57-972C-A1C7B1321CFF}" type="pres">
      <dgm:prSet presAssocID="{6945B70F-BF3C-494D-B6AC-4B49765D0371}" presName="BalanceSpacing" presStyleCnt="0"/>
      <dgm:spPr/>
    </dgm:pt>
    <dgm:pt modelId="{3F696430-9836-4D00-AD63-A6065ABA9056}" type="pres">
      <dgm:prSet presAssocID="{6945B70F-BF3C-494D-B6AC-4B49765D0371}" presName="BalanceSpacing1" presStyleCnt="0"/>
      <dgm:spPr/>
    </dgm:pt>
    <dgm:pt modelId="{363A227F-0E79-4192-87DD-DE60D15595FD}" type="pres">
      <dgm:prSet presAssocID="{3D8B008D-D277-41AF-86E5-23FE51D42FCE}" presName="Accent1Text" presStyleLbl="node1" presStyleIdx="3" presStyleCnt="8"/>
      <dgm:spPr/>
    </dgm:pt>
    <dgm:pt modelId="{9D29A4E9-F1F3-4B99-BA17-2342868319A6}" type="pres">
      <dgm:prSet presAssocID="{3D8B008D-D277-41AF-86E5-23FE51D42FCE}" presName="spaceBetweenRectangles" presStyleCnt="0"/>
      <dgm:spPr/>
    </dgm:pt>
    <dgm:pt modelId="{220C4BE6-A175-4CDD-93F1-4330C16D9D4F}" type="pres">
      <dgm:prSet presAssocID="{8BCF3B8E-1089-416C-8455-46A92A2B9E4C}" presName="composite" presStyleCnt="0"/>
      <dgm:spPr/>
    </dgm:pt>
    <dgm:pt modelId="{E3B6AF7C-683E-4839-AD41-C991A19861E1}" type="pres">
      <dgm:prSet presAssocID="{8BCF3B8E-1089-416C-8455-46A92A2B9E4C}" presName="Parent1" presStyleLbl="node1" presStyleIdx="4" presStyleCnt="8">
        <dgm:presLayoutVars>
          <dgm:chMax val="1"/>
          <dgm:chPref val="1"/>
          <dgm:bulletEnabled val="1"/>
        </dgm:presLayoutVars>
      </dgm:prSet>
      <dgm:spPr/>
    </dgm:pt>
    <dgm:pt modelId="{68A34DDB-F5B9-48A2-88CB-1A177D0BB906}" type="pres">
      <dgm:prSet presAssocID="{8BCF3B8E-1089-416C-8455-46A92A2B9E4C}" presName="Childtext1" presStyleLbl="revTx" presStyleIdx="2" presStyleCnt="4" custScaleX="167527" custLinFactNeighborX="46314" custLinFactNeighborY="-1657">
        <dgm:presLayoutVars>
          <dgm:chMax val="0"/>
          <dgm:chPref val="0"/>
          <dgm:bulletEnabled val="1"/>
        </dgm:presLayoutVars>
      </dgm:prSet>
      <dgm:spPr/>
    </dgm:pt>
    <dgm:pt modelId="{B150723D-1EAF-4F6A-BAA9-26F8AAE2C1F1}" type="pres">
      <dgm:prSet presAssocID="{8BCF3B8E-1089-416C-8455-46A92A2B9E4C}" presName="BalanceSpacing" presStyleCnt="0"/>
      <dgm:spPr/>
    </dgm:pt>
    <dgm:pt modelId="{5F02E286-2AC4-4AE7-B63E-A126EB7F1353}" type="pres">
      <dgm:prSet presAssocID="{8BCF3B8E-1089-416C-8455-46A92A2B9E4C}" presName="BalanceSpacing1" presStyleCnt="0"/>
      <dgm:spPr/>
    </dgm:pt>
    <dgm:pt modelId="{527D6CC2-68BD-42CB-8BF5-045C298DF63A}" type="pres">
      <dgm:prSet presAssocID="{6F0E108E-6ECD-42E2-8370-8576A9257C77}" presName="Accent1Text" presStyleLbl="node1" presStyleIdx="5" presStyleCnt="8"/>
      <dgm:spPr/>
    </dgm:pt>
    <dgm:pt modelId="{B707A25A-9D06-4AD8-AF87-2FE6BDD37E96}" type="pres">
      <dgm:prSet presAssocID="{6F0E108E-6ECD-42E2-8370-8576A9257C77}" presName="spaceBetweenRectangles" presStyleCnt="0"/>
      <dgm:spPr/>
    </dgm:pt>
    <dgm:pt modelId="{ED34FF1E-CC1E-4C81-A953-4DD28F29316A}" type="pres">
      <dgm:prSet presAssocID="{5264127D-0723-4353-8305-4B0A50E4407E}" presName="composite" presStyleCnt="0"/>
      <dgm:spPr/>
    </dgm:pt>
    <dgm:pt modelId="{05C2E116-FA6C-4A23-8F28-E80327C43BCA}" type="pres">
      <dgm:prSet presAssocID="{5264127D-0723-4353-8305-4B0A50E4407E}" presName="Parent1" presStyleLbl="node1" presStyleIdx="6" presStyleCnt="8">
        <dgm:presLayoutVars>
          <dgm:chMax val="1"/>
          <dgm:chPref val="1"/>
          <dgm:bulletEnabled val="1"/>
        </dgm:presLayoutVars>
      </dgm:prSet>
      <dgm:spPr/>
    </dgm:pt>
    <dgm:pt modelId="{D86BE0DC-2BCE-4389-9757-60F56B96FB56}" type="pres">
      <dgm:prSet presAssocID="{5264127D-0723-4353-8305-4B0A50E4407E}" presName="Childtext1" presStyleLbl="revTx" presStyleIdx="3" presStyleCnt="4" custScaleX="226839" custLinFactNeighborX="-86513" custLinFactNeighborY="4970">
        <dgm:presLayoutVars>
          <dgm:chMax val="0"/>
          <dgm:chPref val="0"/>
          <dgm:bulletEnabled val="1"/>
        </dgm:presLayoutVars>
      </dgm:prSet>
      <dgm:spPr/>
    </dgm:pt>
    <dgm:pt modelId="{1D9C7A3F-1BA4-45B9-ABED-787F5DB6DCD8}" type="pres">
      <dgm:prSet presAssocID="{5264127D-0723-4353-8305-4B0A50E4407E}" presName="BalanceSpacing" presStyleCnt="0"/>
      <dgm:spPr/>
    </dgm:pt>
    <dgm:pt modelId="{60AB8DA5-A385-4F14-9EDD-1825DD52A943}" type="pres">
      <dgm:prSet presAssocID="{5264127D-0723-4353-8305-4B0A50E4407E}" presName="BalanceSpacing1" presStyleCnt="0"/>
      <dgm:spPr/>
    </dgm:pt>
    <dgm:pt modelId="{0849AC61-75B5-4340-A342-02AD12471128}" type="pres">
      <dgm:prSet presAssocID="{00412719-AC9E-4A35-9F57-C6FDE86453C4}" presName="Accent1Text" presStyleLbl="node1" presStyleIdx="7" presStyleCnt="8"/>
      <dgm:spPr/>
    </dgm:pt>
  </dgm:ptLst>
  <dgm:cxnLst>
    <dgm:cxn modelId="{03D16C0C-D3FA-49B5-9307-C4C45A51B400}" type="presOf" srcId="{6F0E108E-6ECD-42E2-8370-8576A9257C77}" destId="{527D6CC2-68BD-42CB-8BF5-045C298DF63A}" srcOrd="0" destOrd="0" presId="urn:microsoft.com/office/officeart/2008/layout/AlternatingHexagons"/>
    <dgm:cxn modelId="{25898917-7591-41DF-838B-A3D8E24B2FD2}" srcId="{74840394-3ADF-4A42-8FCB-0C874634BFA7}" destId="{5264127D-0723-4353-8305-4B0A50E4407E}" srcOrd="3" destOrd="0" parTransId="{04579193-23E8-453F-BB2C-44D0A9A6111B}" sibTransId="{00412719-AC9E-4A35-9F57-C6FDE86453C4}"/>
    <dgm:cxn modelId="{16AB0637-32F6-4143-A089-38CC3E3DA3B7}" type="presOf" srcId="{5264127D-0723-4353-8305-4B0A50E4407E}" destId="{05C2E116-FA6C-4A23-8F28-E80327C43BCA}" srcOrd="0" destOrd="0" presId="urn:microsoft.com/office/officeart/2008/layout/AlternatingHexagons"/>
    <dgm:cxn modelId="{0698663C-593D-4B35-AFBB-B2D29D2F1367}" type="presOf" srcId="{8BCF3B8E-1089-416C-8455-46A92A2B9E4C}" destId="{E3B6AF7C-683E-4839-AD41-C991A19861E1}" srcOrd="0" destOrd="0" presId="urn:microsoft.com/office/officeart/2008/layout/AlternatingHexagons"/>
    <dgm:cxn modelId="{A615293E-6FC2-4737-991D-378ABCC9C181}" type="presOf" srcId="{37061943-CD46-48DA-9729-C972EDFC0A19}" destId="{D86BE0DC-2BCE-4389-9757-60F56B96FB56}" srcOrd="0" destOrd="0" presId="urn:microsoft.com/office/officeart/2008/layout/AlternatingHexagons"/>
    <dgm:cxn modelId="{F5606F4C-D729-4741-9BB4-5F65A6440960}" srcId="{8BCF3B8E-1089-416C-8455-46A92A2B9E4C}" destId="{1E731BAC-E7AD-4828-B071-0510A57CA4D2}" srcOrd="0" destOrd="0" parTransId="{D65A1B13-D15E-47D5-8C6D-3B5A03F44A57}" sibTransId="{81D3EB68-9578-4DF2-9410-01EBDB35313E}"/>
    <dgm:cxn modelId="{5DF3826E-FBF8-4077-ADF5-2A71C01A7ED6}" srcId="{74840394-3ADF-4A42-8FCB-0C874634BFA7}" destId="{8BCF3B8E-1089-416C-8455-46A92A2B9E4C}" srcOrd="2" destOrd="0" parTransId="{628CCC89-6E03-4E7F-8AD5-EBF1CF4DAC01}" sibTransId="{6F0E108E-6ECD-42E2-8370-8576A9257C77}"/>
    <dgm:cxn modelId="{3B97FD54-FC27-47DE-A9C2-AE71A4FEE133}" type="presOf" srcId="{00412719-AC9E-4A35-9F57-C6FDE86453C4}" destId="{0849AC61-75B5-4340-A342-02AD12471128}" srcOrd="0" destOrd="0" presId="urn:microsoft.com/office/officeart/2008/layout/AlternatingHexagons"/>
    <dgm:cxn modelId="{B4E67F75-2346-4486-8C45-F144B79EE992}" type="presOf" srcId="{1E731BAC-E7AD-4828-B071-0510A57CA4D2}" destId="{68A34DDB-F5B9-48A2-88CB-1A177D0BB906}" srcOrd="0" destOrd="0" presId="urn:microsoft.com/office/officeart/2008/layout/AlternatingHexagons"/>
    <dgm:cxn modelId="{BBE706AC-DAFB-431E-9013-2E78CF4F2D04}" type="presOf" srcId="{D9D106EA-94FC-41BC-B5D8-DCA4E33BC3CC}" destId="{6D6AD35E-430E-4041-96F0-2A00645FF7CA}" srcOrd="0" destOrd="0" presId="urn:microsoft.com/office/officeart/2008/layout/AlternatingHexagons"/>
    <dgm:cxn modelId="{F39A5EB0-1821-4E37-82AB-019CF24BC297}" type="presOf" srcId="{74840394-3ADF-4A42-8FCB-0C874634BFA7}" destId="{E93E1985-2FC4-4337-BA17-1FEC0C8A33BB}" srcOrd="0" destOrd="0" presId="urn:microsoft.com/office/officeart/2008/layout/AlternatingHexagons"/>
    <dgm:cxn modelId="{3192ABB5-B6DA-44CE-81AF-E5E461D6AFC8}" type="presOf" srcId="{58DF51C1-F8E6-4362-8CA3-8EDBC338C8CD}" destId="{625725C9-F774-4083-A83A-BEC2C7815403}" srcOrd="0" destOrd="0" presId="urn:microsoft.com/office/officeart/2008/layout/AlternatingHexagons"/>
    <dgm:cxn modelId="{87B38CBA-F8A1-4299-9498-19F19A50D556}" type="presOf" srcId="{6945B70F-BF3C-494D-B6AC-4B49765D0371}" destId="{EA1D1950-240C-489F-ACC6-995D8FB28AAC}" srcOrd="0" destOrd="0" presId="urn:microsoft.com/office/officeart/2008/layout/AlternatingHexagons"/>
    <dgm:cxn modelId="{CEB429CB-043C-40A2-BFDF-7B0E11B2726F}" srcId="{5264127D-0723-4353-8305-4B0A50E4407E}" destId="{37061943-CD46-48DA-9729-C972EDFC0A19}" srcOrd="0" destOrd="0" parTransId="{EA9E4702-1CAC-4DF8-8FAE-41BA2C72F32E}" sibTransId="{0416408F-583D-46A4-9B37-9CB3BA88AD2B}"/>
    <dgm:cxn modelId="{4BA796E2-A230-4E5C-8B40-888F79D1A14F}" type="presOf" srcId="{3D8B008D-D277-41AF-86E5-23FE51D42FCE}" destId="{363A227F-0E79-4192-87DD-DE60D15595FD}" srcOrd="0" destOrd="0" presId="urn:microsoft.com/office/officeart/2008/layout/AlternatingHexagons"/>
    <dgm:cxn modelId="{BD2A63E9-7666-4F06-9F01-707178E8169A}" srcId="{D9D106EA-94FC-41BC-B5D8-DCA4E33BC3CC}" destId="{B3247712-851E-439B-BA03-32B5B040DF0C}" srcOrd="0" destOrd="0" parTransId="{D4C81C2E-8487-4B52-9A08-338398BFBC8D}" sibTransId="{75B37703-54D8-4CDB-83A2-FA18F76CD796}"/>
    <dgm:cxn modelId="{DA7090E9-4E7E-485A-9763-6015D93DAB05}" srcId="{74840394-3ADF-4A42-8FCB-0C874634BFA7}" destId="{D9D106EA-94FC-41BC-B5D8-DCA4E33BC3CC}" srcOrd="0" destOrd="0" parTransId="{9F5B6995-808B-4A42-8E90-C163E2EF251A}" sibTransId="{58DF51C1-F8E6-4362-8CA3-8EDBC338C8CD}"/>
    <dgm:cxn modelId="{78B7D9EC-79DC-4C7D-92A8-2F817791DD20}" type="presOf" srcId="{B3247712-851E-439B-BA03-32B5B040DF0C}" destId="{7BAC6A5B-4EA5-4ABB-BD20-8BBF4809EEFA}" srcOrd="0" destOrd="0" presId="urn:microsoft.com/office/officeart/2008/layout/AlternatingHexagons"/>
    <dgm:cxn modelId="{E38DB0FC-C643-4105-977B-A4396E0DEDB5}" srcId="{74840394-3ADF-4A42-8FCB-0C874634BFA7}" destId="{6945B70F-BF3C-494D-B6AC-4B49765D0371}" srcOrd="1" destOrd="0" parTransId="{C6EFBB22-7B69-4A67-9CA7-02EC8323820B}" sibTransId="{3D8B008D-D277-41AF-86E5-23FE51D42FCE}"/>
    <dgm:cxn modelId="{B7EF1764-C984-4F6B-8494-63CAC576C093}" type="presParOf" srcId="{E93E1985-2FC4-4337-BA17-1FEC0C8A33BB}" destId="{CC6B4965-6FD4-467E-B59C-8B677E529A24}" srcOrd="0" destOrd="0" presId="urn:microsoft.com/office/officeart/2008/layout/AlternatingHexagons"/>
    <dgm:cxn modelId="{A9BD4D98-5EE7-4601-A927-2368112A6848}" type="presParOf" srcId="{CC6B4965-6FD4-467E-B59C-8B677E529A24}" destId="{6D6AD35E-430E-4041-96F0-2A00645FF7CA}" srcOrd="0" destOrd="0" presId="urn:microsoft.com/office/officeart/2008/layout/AlternatingHexagons"/>
    <dgm:cxn modelId="{8BC5BA18-517C-427E-B7E3-CCAC566D81E5}" type="presParOf" srcId="{CC6B4965-6FD4-467E-B59C-8B677E529A24}" destId="{7BAC6A5B-4EA5-4ABB-BD20-8BBF4809EEFA}" srcOrd="1" destOrd="0" presId="urn:microsoft.com/office/officeart/2008/layout/AlternatingHexagons"/>
    <dgm:cxn modelId="{037A656C-671F-47AB-9D99-374F1F49B5F4}" type="presParOf" srcId="{CC6B4965-6FD4-467E-B59C-8B677E529A24}" destId="{5C2974AA-84F1-43DA-9487-691B29FFD864}" srcOrd="2" destOrd="0" presId="urn:microsoft.com/office/officeart/2008/layout/AlternatingHexagons"/>
    <dgm:cxn modelId="{407299F5-9594-4BC8-BC78-4E930E813DC8}" type="presParOf" srcId="{CC6B4965-6FD4-467E-B59C-8B677E529A24}" destId="{2EAD30A0-427C-4D7B-BF5F-058CCD75E340}" srcOrd="3" destOrd="0" presId="urn:microsoft.com/office/officeart/2008/layout/AlternatingHexagons"/>
    <dgm:cxn modelId="{CFDFC94F-BC7E-4524-96F6-F422BB81BBE4}" type="presParOf" srcId="{CC6B4965-6FD4-467E-B59C-8B677E529A24}" destId="{625725C9-F774-4083-A83A-BEC2C7815403}" srcOrd="4" destOrd="0" presId="urn:microsoft.com/office/officeart/2008/layout/AlternatingHexagons"/>
    <dgm:cxn modelId="{5B2EBE17-8823-49F0-BD92-1AA1AD18A44B}" type="presParOf" srcId="{E93E1985-2FC4-4337-BA17-1FEC0C8A33BB}" destId="{3B850251-2E21-490B-9564-5E1269F62CE3}" srcOrd="1" destOrd="0" presId="urn:microsoft.com/office/officeart/2008/layout/AlternatingHexagons"/>
    <dgm:cxn modelId="{E152334F-9854-4121-AF72-59A64A9677D8}" type="presParOf" srcId="{E93E1985-2FC4-4337-BA17-1FEC0C8A33BB}" destId="{3B6A9A9B-4157-4BAD-8E65-8CC8F8CAF678}" srcOrd="2" destOrd="0" presId="urn:microsoft.com/office/officeart/2008/layout/AlternatingHexagons"/>
    <dgm:cxn modelId="{760B5A1A-712A-47A6-BD93-8C2935AE8921}" type="presParOf" srcId="{3B6A9A9B-4157-4BAD-8E65-8CC8F8CAF678}" destId="{EA1D1950-240C-489F-ACC6-995D8FB28AAC}" srcOrd="0" destOrd="0" presId="urn:microsoft.com/office/officeart/2008/layout/AlternatingHexagons"/>
    <dgm:cxn modelId="{50408296-9BB5-416D-88C9-4D0ECAD5651C}" type="presParOf" srcId="{3B6A9A9B-4157-4BAD-8E65-8CC8F8CAF678}" destId="{D8DEF4C7-37AD-4072-A00C-091C597592FF}" srcOrd="1" destOrd="0" presId="urn:microsoft.com/office/officeart/2008/layout/AlternatingHexagons"/>
    <dgm:cxn modelId="{70076E71-0963-4092-ABFA-888D73B01204}" type="presParOf" srcId="{3B6A9A9B-4157-4BAD-8E65-8CC8F8CAF678}" destId="{E7D82233-0CC7-4B57-972C-A1C7B1321CFF}" srcOrd="2" destOrd="0" presId="urn:microsoft.com/office/officeart/2008/layout/AlternatingHexagons"/>
    <dgm:cxn modelId="{9AB51FEE-6A98-4470-AB4F-52DEE9C0FE1C}" type="presParOf" srcId="{3B6A9A9B-4157-4BAD-8E65-8CC8F8CAF678}" destId="{3F696430-9836-4D00-AD63-A6065ABA9056}" srcOrd="3" destOrd="0" presId="urn:microsoft.com/office/officeart/2008/layout/AlternatingHexagons"/>
    <dgm:cxn modelId="{D9C95E34-C68D-4796-B8D6-B1C7BC05222D}" type="presParOf" srcId="{3B6A9A9B-4157-4BAD-8E65-8CC8F8CAF678}" destId="{363A227F-0E79-4192-87DD-DE60D15595FD}" srcOrd="4" destOrd="0" presId="urn:microsoft.com/office/officeart/2008/layout/AlternatingHexagons"/>
    <dgm:cxn modelId="{716F833F-D28F-42E4-9CEF-A3C7062FC71A}" type="presParOf" srcId="{E93E1985-2FC4-4337-BA17-1FEC0C8A33BB}" destId="{9D29A4E9-F1F3-4B99-BA17-2342868319A6}" srcOrd="3" destOrd="0" presId="urn:microsoft.com/office/officeart/2008/layout/AlternatingHexagons"/>
    <dgm:cxn modelId="{F33567C5-C864-4051-8268-89439852CAF0}" type="presParOf" srcId="{E93E1985-2FC4-4337-BA17-1FEC0C8A33BB}" destId="{220C4BE6-A175-4CDD-93F1-4330C16D9D4F}" srcOrd="4" destOrd="0" presId="urn:microsoft.com/office/officeart/2008/layout/AlternatingHexagons"/>
    <dgm:cxn modelId="{07C3DE79-70C8-493B-82F4-1E251E3AA62F}" type="presParOf" srcId="{220C4BE6-A175-4CDD-93F1-4330C16D9D4F}" destId="{E3B6AF7C-683E-4839-AD41-C991A19861E1}" srcOrd="0" destOrd="0" presId="urn:microsoft.com/office/officeart/2008/layout/AlternatingHexagons"/>
    <dgm:cxn modelId="{B780A41E-D041-447E-8EB6-2E5CCF9C2E87}" type="presParOf" srcId="{220C4BE6-A175-4CDD-93F1-4330C16D9D4F}" destId="{68A34DDB-F5B9-48A2-88CB-1A177D0BB906}" srcOrd="1" destOrd="0" presId="urn:microsoft.com/office/officeart/2008/layout/AlternatingHexagons"/>
    <dgm:cxn modelId="{6CB1BB62-A6DC-4056-8499-705CC78BE5C6}" type="presParOf" srcId="{220C4BE6-A175-4CDD-93F1-4330C16D9D4F}" destId="{B150723D-1EAF-4F6A-BAA9-26F8AAE2C1F1}" srcOrd="2" destOrd="0" presId="urn:microsoft.com/office/officeart/2008/layout/AlternatingHexagons"/>
    <dgm:cxn modelId="{DAFE8DDC-2E3B-4AB3-82E0-8FD30D5A2AAD}" type="presParOf" srcId="{220C4BE6-A175-4CDD-93F1-4330C16D9D4F}" destId="{5F02E286-2AC4-4AE7-B63E-A126EB7F1353}" srcOrd="3" destOrd="0" presId="urn:microsoft.com/office/officeart/2008/layout/AlternatingHexagons"/>
    <dgm:cxn modelId="{07403B09-7C4B-43DA-BD92-795003359751}" type="presParOf" srcId="{220C4BE6-A175-4CDD-93F1-4330C16D9D4F}" destId="{527D6CC2-68BD-42CB-8BF5-045C298DF63A}" srcOrd="4" destOrd="0" presId="urn:microsoft.com/office/officeart/2008/layout/AlternatingHexagons"/>
    <dgm:cxn modelId="{E91C0F8C-B755-4F69-8C7F-A7C98FE7D7DC}" type="presParOf" srcId="{E93E1985-2FC4-4337-BA17-1FEC0C8A33BB}" destId="{B707A25A-9D06-4AD8-AF87-2FE6BDD37E96}" srcOrd="5" destOrd="0" presId="urn:microsoft.com/office/officeart/2008/layout/AlternatingHexagons"/>
    <dgm:cxn modelId="{21B828A6-C9E3-4BB8-BAEA-61DF0EDD761E}" type="presParOf" srcId="{E93E1985-2FC4-4337-BA17-1FEC0C8A33BB}" destId="{ED34FF1E-CC1E-4C81-A953-4DD28F29316A}" srcOrd="6" destOrd="0" presId="urn:microsoft.com/office/officeart/2008/layout/AlternatingHexagons"/>
    <dgm:cxn modelId="{8D967763-8A30-4934-B990-72D90C0C982A}" type="presParOf" srcId="{ED34FF1E-CC1E-4C81-A953-4DD28F29316A}" destId="{05C2E116-FA6C-4A23-8F28-E80327C43BCA}" srcOrd="0" destOrd="0" presId="urn:microsoft.com/office/officeart/2008/layout/AlternatingHexagons"/>
    <dgm:cxn modelId="{935B5083-33FA-4955-BC84-363559646875}" type="presParOf" srcId="{ED34FF1E-CC1E-4C81-A953-4DD28F29316A}" destId="{D86BE0DC-2BCE-4389-9757-60F56B96FB56}" srcOrd="1" destOrd="0" presId="urn:microsoft.com/office/officeart/2008/layout/AlternatingHexagons"/>
    <dgm:cxn modelId="{68BA8A6E-C836-4D77-B8DC-B913D3B423B9}" type="presParOf" srcId="{ED34FF1E-CC1E-4C81-A953-4DD28F29316A}" destId="{1D9C7A3F-1BA4-45B9-ABED-787F5DB6DCD8}" srcOrd="2" destOrd="0" presId="urn:microsoft.com/office/officeart/2008/layout/AlternatingHexagons"/>
    <dgm:cxn modelId="{59E6AD7A-516B-40B5-8F8D-F2953E96E1DA}" type="presParOf" srcId="{ED34FF1E-CC1E-4C81-A953-4DD28F29316A}" destId="{60AB8DA5-A385-4F14-9EDD-1825DD52A943}" srcOrd="3" destOrd="0" presId="urn:microsoft.com/office/officeart/2008/layout/AlternatingHexagons"/>
    <dgm:cxn modelId="{161DF225-99D6-4542-BC03-17FA75B83D78}" type="presParOf" srcId="{ED34FF1E-CC1E-4C81-A953-4DD28F29316A}" destId="{0849AC61-75B5-4340-A342-02AD1247112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64012D-3A92-4E81-B616-6C4EF3903CA0}" type="doc">
      <dgm:prSet loTypeId="urn:microsoft.com/office/officeart/2008/layout/BubblePictureList" loCatId="picture" qsTypeId="urn:microsoft.com/office/officeart/2005/8/quickstyle/simple1" qsCatId="simple" csTypeId="urn:microsoft.com/office/officeart/2005/8/colors/colorful1" csCatId="colorful" phldr="1"/>
      <dgm:spPr/>
      <dgm:t>
        <a:bodyPr/>
        <a:lstStyle/>
        <a:p>
          <a:endParaRPr lang="zh-TW" altLang="en-US"/>
        </a:p>
      </dgm:t>
    </dgm:pt>
    <dgm:pt modelId="{D774AC3F-50EF-4586-9FAC-A61FF28B20E3}">
      <dgm:prSet phldrT="[文字]"/>
      <dgm:spPr/>
      <dgm:t>
        <a:bodyPr/>
        <a:lstStyle/>
        <a:p>
          <a:r>
            <a:rPr lang="zh-TW" altLang="en-US" dirty="0">
              <a:solidFill>
                <a:srgbClr val="FF0000"/>
              </a:solidFill>
              <a:latin typeface="微軟正黑體" panose="020B0604030504040204" pitchFamily="34" charset="-120"/>
              <a:ea typeface="微軟正黑體" panose="020B0604030504040204" pitchFamily="34" charset="-120"/>
            </a:rPr>
            <a:t>教育愛</a:t>
          </a:r>
        </a:p>
      </dgm:t>
      <dgm:extLst>
        <a:ext uri="{E40237B7-FDA0-4F09-8148-C483321AD2D9}">
          <dgm14:cNvPr xmlns:dgm14="http://schemas.microsoft.com/office/drawing/2010/diagram" id="0" name="">
            <a:hlinkClick xmlns:r="http://schemas.openxmlformats.org/officeDocument/2006/relationships" r:id="rId1" action="ppaction://hlinkfile"/>
          </dgm14:cNvPr>
        </a:ext>
      </dgm:extLst>
    </dgm:pt>
    <dgm:pt modelId="{D9E38AE4-9DF5-4E35-A6B6-F31223EF9DA5}" type="parTrans" cxnId="{A5237F71-C7B5-4866-98C9-8833D5B03959}">
      <dgm:prSet/>
      <dgm:spPr/>
      <dgm:t>
        <a:bodyPr/>
        <a:lstStyle/>
        <a:p>
          <a:endParaRPr lang="zh-TW" altLang="en-US"/>
        </a:p>
      </dgm:t>
    </dgm:pt>
    <dgm:pt modelId="{4C06283B-1B3F-431D-B154-BD0AF48A7C37}" type="sibTrans" cxnId="{A5237F71-C7B5-4866-98C9-8833D5B03959}">
      <dgm:prSet/>
      <dgm:spPr>
        <a:blipFill rotWithShape="1">
          <a:blip xmlns:r="http://schemas.openxmlformats.org/officeDocument/2006/relationships" r:embed="rId2"/>
          <a:stretch>
            <a:fillRect/>
          </a:stretch>
        </a:blipFill>
      </dgm:spPr>
      <dgm:t>
        <a:bodyPr/>
        <a:lstStyle/>
        <a:p>
          <a:endParaRPr lang="zh-TW" altLang="en-US"/>
        </a:p>
      </dgm:t>
    </dgm:pt>
    <dgm:pt modelId="{C7D29B3E-927A-4E86-A2EE-7B836636DF9A}">
      <dgm:prSet phldrT="[文字]"/>
      <dgm:spPr/>
      <dgm:t>
        <a:bodyPr/>
        <a:lstStyle/>
        <a:p>
          <a:r>
            <a:rPr lang="zh-TW" altLang="en-US" dirty="0">
              <a:solidFill>
                <a:srgbClr val="FF0000"/>
              </a:solidFill>
              <a:latin typeface="微軟正黑體" panose="020B0604030504040204" pitchFamily="34" charset="-120"/>
              <a:ea typeface="微軟正黑體" panose="020B0604030504040204" pitchFamily="34" charset="-120"/>
            </a:rPr>
            <a:t>溫馨</a:t>
          </a:r>
        </a:p>
      </dgm:t>
      <dgm:extLst>
        <a:ext uri="{E40237B7-FDA0-4F09-8148-C483321AD2D9}">
          <dgm14:cNvPr xmlns:dgm14="http://schemas.microsoft.com/office/drawing/2010/diagram" id="0" name="">
            <a:hlinkClick xmlns:r="http://schemas.openxmlformats.org/officeDocument/2006/relationships" r:id="rId3" action="ppaction://hlinkfile"/>
          </dgm14:cNvPr>
        </a:ext>
      </dgm:extLst>
    </dgm:pt>
    <dgm:pt modelId="{C8621F88-9B3A-4F80-972C-23414860741E}" type="parTrans" cxnId="{8613E561-5F45-4374-8D99-368CBCE4B00D}">
      <dgm:prSet/>
      <dgm:spPr/>
      <dgm:t>
        <a:bodyPr/>
        <a:lstStyle/>
        <a:p>
          <a:endParaRPr lang="zh-TW" altLang="en-US"/>
        </a:p>
      </dgm:t>
    </dgm:pt>
    <dgm:pt modelId="{77C98939-4AB6-4D69-A47B-8F47310F8264}" type="sibTrans" cxnId="{8613E561-5F45-4374-8D99-368CBCE4B00D}">
      <dgm:prSet/>
      <dgm:spPr>
        <a:blipFill rotWithShape="1">
          <a:blip xmlns:r="http://schemas.openxmlformats.org/officeDocument/2006/relationships" r:embed="rId4"/>
          <a:stretch>
            <a:fillRect/>
          </a:stretch>
        </a:blipFill>
      </dgm:spPr>
      <dgm:t>
        <a:bodyPr/>
        <a:lstStyle/>
        <a:p>
          <a:endParaRPr lang="zh-TW" altLang="en-US"/>
        </a:p>
      </dgm:t>
    </dgm:pt>
    <dgm:pt modelId="{AAF5CC6D-0937-4DB5-A0AF-023AAE239640}">
      <dgm:prSet phldrT="[文字]"/>
      <dgm:spPr/>
      <dgm:t>
        <a:bodyPr/>
        <a:lstStyle/>
        <a:p>
          <a:r>
            <a:rPr lang="zh-TW" altLang="en-US" dirty="0">
              <a:solidFill>
                <a:srgbClr val="FF0000"/>
              </a:solidFill>
              <a:latin typeface="微軟正黑體" panose="020B0604030504040204" pitchFamily="34" charset="-120"/>
              <a:ea typeface="微軟正黑體" panose="020B0604030504040204" pitchFamily="34" charset="-120"/>
            </a:rPr>
            <a:t>友善</a:t>
          </a:r>
        </a:p>
      </dgm:t>
      <dgm:extLst>
        <a:ext uri="{E40237B7-FDA0-4F09-8148-C483321AD2D9}">
          <dgm14:cNvPr xmlns:dgm14="http://schemas.microsoft.com/office/drawing/2010/diagram" id="0" name="">
            <a:hlinkClick xmlns:r="http://schemas.openxmlformats.org/officeDocument/2006/relationships" r:id="rId5" action="ppaction://hlinkfile"/>
          </dgm14:cNvPr>
        </a:ext>
      </dgm:extLst>
    </dgm:pt>
    <dgm:pt modelId="{4017BA2F-8FD6-4926-ADDC-E1154CA360FD}" type="parTrans" cxnId="{28259FDE-6B44-4335-BF83-A127361EB945}">
      <dgm:prSet/>
      <dgm:spPr/>
      <dgm:t>
        <a:bodyPr/>
        <a:lstStyle/>
        <a:p>
          <a:endParaRPr lang="zh-TW" altLang="en-US"/>
        </a:p>
      </dgm:t>
    </dgm:pt>
    <dgm:pt modelId="{A8D22C9A-E90F-4653-9E6C-D0E0D795754B}" type="sibTrans" cxnId="{28259FDE-6B44-4335-BF83-A127361EB945}">
      <dgm:prSet/>
      <dgm:spPr>
        <a:blipFill rotWithShape="1">
          <a:blip xmlns:r="http://schemas.openxmlformats.org/officeDocument/2006/relationships" r:embed="rId6"/>
          <a:stretch>
            <a:fillRect/>
          </a:stretch>
        </a:blipFill>
      </dgm:spPr>
      <dgm:t>
        <a:bodyPr/>
        <a:lstStyle/>
        <a:p>
          <a:endParaRPr lang="zh-TW" altLang="en-US"/>
        </a:p>
      </dgm:t>
    </dgm:pt>
    <dgm:pt modelId="{2C71C088-DE12-4ACD-876A-B252CAFFB786}" type="pres">
      <dgm:prSet presAssocID="{C064012D-3A92-4E81-B616-6C4EF3903CA0}" presName="Name0" presStyleCnt="0">
        <dgm:presLayoutVars>
          <dgm:chMax val="8"/>
          <dgm:chPref val="8"/>
          <dgm:dir/>
        </dgm:presLayoutVars>
      </dgm:prSet>
      <dgm:spPr/>
    </dgm:pt>
    <dgm:pt modelId="{AFA41D57-4371-45F4-A571-8A519F461711}" type="pres">
      <dgm:prSet presAssocID="{D774AC3F-50EF-4586-9FAC-A61FF28B20E3}" presName="parent_text_1" presStyleLbl="revTx" presStyleIdx="0" presStyleCnt="3">
        <dgm:presLayoutVars>
          <dgm:chMax val="0"/>
          <dgm:chPref val="0"/>
          <dgm:bulletEnabled val="1"/>
        </dgm:presLayoutVars>
      </dgm:prSet>
      <dgm:spPr/>
    </dgm:pt>
    <dgm:pt modelId="{8D88574E-FAA5-45C5-A939-643936EDF2E0}" type="pres">
      <dgm:prSet presAssocID="{D774AC3F-50EF-4586-9FAC-A61FF28B20E3}" presName="image_accent_1" presStyleCnt="0"/>
      <dgm:spPr/>
    </dgm:pt>
    <dgm:pt modelId="{1BA03883-8F06-4BCB-ADAD-95A6D117B45A}" type="pres">
      <dgm:prSet presAssocID="{D774AC3F-50EF-4586-9FAC-A61FF28B20E3}" presName="imageAccentRepeatNode" presStyleLbl="alignNode1" presStyleIdx="0" presStyleCnt="6"/>
      <dgm:spPr/>
    </dgm:pt>
    <dgm:pt modelId="{1B28C228-481C-43D0-9E16-BADE92E1E7F4}" type="pres">
      <dgm:prSet presAssocID="{D774AC3F-50EF-4586-9FAC-A61FF28B20E3}" presName="accent_1" presStyleLbl="alignNode1" presStyleIdx="1" presStyleCnt="6"/>
      <dgm:spPr/>
    </dgm:pt>
    <dgm:pt modelId="{1F83ABEA-6EE1-47EE-A7C9-E2E882DE72E3}" type="pres">
      <dgm:prSet presAssocID="{4C06283B-1B3F-431D-B154-BD0AF48A7C37}" presName="image_1" presStyleCnt="0"/>
      <dgm:spPr/>
    </dgm:pt>
    <dgm:pt modelId="{2C297A89-BF00-4FAA-B136-CD2ABABD54D1}" type="pres">
      <dgm:prSet presAssocID="{4C06283B-1B3F-431D-B154-BD0AF48A7C37}" presName="imageRepeatNode" presStyleLbl="fgImgPlace1" presStyleIdx="0" presStyleCnt="3" custScaleX="158736" custScaleY="155348"/>
      <dgm:spPr/>
    </dgm:pt>
    <dgm:pt modelId="{5041940B-5B3D-4406-ACC1-161782D76F9C}" type="pres">
      <dgm:prSet presAssocID="{C7D29B3E-927A-4E86-A2EE-7B836636DF9A}" presName="parent_text_2" presStyleLbl="revTx" presStyleIdx="1" presStyleCnt="3">
        <dgm:presLayoutVars>
          <dgm:chMax val="0"/>
          <dgm:chPref val="0"/>
          <dgm:bulletEnabled val="1"/>
        </dgm:presLayoutVars>
      </dgm:prSet>
      <dgm:spPr/>
    </dgm:pt>
    <dgm:pt modelId="{588F71AF-C547-44FB-B489-23E72E139917}" type="pres">
      <dgm:prSet presAssocID="{C7D29B3E-927A-4E86-A2EE-7B836636DF9A}" presName="image_accent_2" presStyleCnt="0"/>
      <dgm:spPr/>
    </dgm:pt>
    <dgm:pt modelId="{51F3499F-55DA-451B-9A06-A2BCF9621BFB}" type="pres">
      <dgm:prSet presAssocID="{C7D29B3E-927A-4E86-A2EE-7B836636DF9A}" presName="imageAccentRepeatNode" presStyleLbl="alignNode1" presStyleIdx="2" presStyleCnt="6"/>
      <dgm:spPr/>
    </dgm:pt>
    <dgm:pt modelId="{62A518F8-D790-44E1-AAA6-BCD43518491C}" type="pres">
      <dgm:prSet presAssocID="{77C98939-4AB6-4D69-A47B-8F47310F8264}" presName="image_2" presStyleCnt="0"/>
      <dgm:spPr/>
    </dgm:pt>
    <dgm:pt modelId="{7B5A8152-34EC-4CF9-A01B-F1EEE0F0E93A}" type="pres">
      <dgm:prSet presAssocID="{77C98939-4AB6-4D69-A47B-8F47310F8264}" presName="imageRepeatNode" presStyleLbl="fgImgPlace1" presStyleIdx="1" presStyleCnt="3" custLinFactNeighborX="-905" custLinFactNeighborY="-796"/>
      <dgm:spPr/>
    </dgm:pt>
    <dgm:pt modelId="{FC50237A-F892-4B71-93B3-C6507B9D61A4}" type="pres">
      <dgm:prSet presAssocID="{AAF5CC6D-0937-4DB5-A0AF-023AAE239640}" presName="image_accent_3" presStyleCnt="0"/>
      <dgm:spPr/>
    </dgm:pt>
    <dgm:pt modelId="{7A93424C-1421-4112-98A4-8BEC9A3ABB94}" type="pres">
      <dgm:prSet presAssocID="{AAF5CC6D-0937-4DB5-A0AF-023AAE239640}" presName="imageAccentRepeatNode" presStyleLbl="alignNode1" presStyleIdx="3" presStyleCnt="6"/>
      <dgm:spPr/>
    </dgm:pt>
    <dgm:pt modelId="{3858F677-3903-491E-86DA-E4AB8B9709D8}" type="pres">
      <dgm:prSet presAssocID="{AAF5CC6D-0937-4DB5-A0AF-023AAE239640}" presName="parent_text_3" presStyleLbl="revTx" presStyleIdx="2" presStyleCnt="3">
        <dgm:presLayoutVars>
          <dgm:chMax val="0"/>
          <dgm:chPref val="0"/>
          <dgm:bulletEnabled val="1"/>
        </dgm:presLayoutVars>
      </dgm:prSet>
      <dgm:spPr/>
    </dgm:pt>
    <dgm:pt modelId="{353610BB-F6D8-47CD-B274-243653BB82C5}" type="pres">
      <dgm:prSet presAssocID="{AAF5CC6D-0937-4DB5-A0AF-023AAE239640}" presName="accent_2" presStyleLbl="alignNode1" presStyleIdx="4" presStyleCnt="6"/>
      <dgm:spPr/>
    </dgm:pt>
    <dgm:pt modelId="{15B98DBC-FC2A-4DAE-A765-3DF95220799F}" type="pres">
      <dgm:prSet presAssocID="{AAF5CC6D-0937-4DB5-A0AF-023AAE239640}" presName="accent_3" presStyleLbl="alignNode1" presStyleIdx="5" presStyleCnt="6"/>
      <dgm:spPr/>
    </dgm:pt>
    <dgm:pt modelId="{EC21FE0F-2F4F-4680-BFB3-B39CBCB75DE8}" type="pres">
      <dgm:prSet presAssocID="{A8D22C9A-E90F-4653-9E6C-D0E0D795754B}" presName="image_3" presStyleCnt="0"/>
      <dgm:spPr/>
    </dgm:pt>
    <dgm:pt modelId="{99F23EA1-5E60-49B6-9ECA-88C07B7B4A42}" type="pres">
      <dgm:prSet presAssocID="{A8D22C9A-E90F-4653-9E6C-D0E0D795754B}" presName="imageRepeatNode" presStyleLbl="fgImgPlace1" presStyleIdx="2" presStyleCnt="3"/>
      <dgm:spPr/>
    </dgm:pt>
  </dgm:ptLst>
  <dgm:cxnLst>
    <dgm:cxn modelId="{B9838C17-99D9-496C-830C-04D05779C186}" type="presOf" srcId="{77C98939-4AB6-4D69-A47B-8F47310F8264}" destId="{7B5A8152-34EC-4CF9-A01B-F1EEE0F0E93A}" srcOrd="0" destOrd="0" presId="urn:microsoft.com/office/officeart/2008/layout/BubblePictureList"/>
    <dgm:cxn modelId="{85760125-2B20-4222-A4D8-66034A8BA245}" type="presOf" srcId="{C064012D-3A92-4E81-B616-6C4EF3903CA0}" destId="{2C71C088-DE12-4ACD-876A-B252CAFFB786}" srcOrd="0" destOrd="0" presId="urn:microsoft.com/office/officeart/2008/layout/BubblePictureList"/>
    <dgm:cxn modelId="{BE50872F-C19E-4841-8EFD-B2412DF60F3D}" type="presOf" srcId="{D774AC3F-50EF-4586-9FAC-A61FF28B20E3}" destId="{AFA41D57-4371-45F4-A571-8A519F461711}" srcOrd="0" destOrd="0" presId="urn:microsoft.com/office/officeart/2008/layout/BubblePictureList"/>
    <dgm:cxn modelId="{8613E561-5F45-4374-8D99-368CBCE4B00D}" srcId="{C064012D-3A92-4E81-B616-6C4EF3903CA0}" destId="{C7D29B3E-927A-4E86-A2EE-7B836636DF9A}" srcOrd="1" destOrd="0" parTransId="{C8621F88-9B3A-4F80-972C-23414860741E}" sibTransId="{77C98939-4AB6-4D69-A47B-8F47310F8264}"/>
    <dgm:cxn modelId="{2C0AD562-AF62-4053-8AB6-101C465063BD}" type="presOf" srcId="{4C06283B-1B3F-431D-B154-BD0AF48A7C37}" destId="{2C297A89-BF00-4FAA-B136-CD2ABABD54D1}" srcOrd="0" destOrd="0" presId="urn:microsoft.com/office/officeart/2008/layout/BubblePictureList"/>
    <dgm:cxn modelId="{A5237F71-C7B5-4866-98C9-8833D5B03959}" srcId="{C064012D-3A92-4E81-B616-6C4EF3903CA0}" destId="{D774AC3F-50EF-4586-9FAC-A61FF28B20E3}" srcOrd="0" destOrd="0" parTransId="{D9E38AE4-9DF5-4E35-A6B6-F31223EF9DA5}" sibTransId="{4C06283B-1B3F-431D-B154-BD0AF48A7C37}"/>
    <dgm:cxn modelId="{5E197DCD-A1A3-4A33-A0D5-0C5C5AC02851}" type="presOf" srcId="{A8D22C9A-E90F-4653-9E6C-D0E0D795754B}" destId="{99F23EA1-5E60-49B6-9ECA-88C07B7B4A42}" srcOrd="0" destOrd="0" presId="urn:microsoft.com/office/officeart/2008/layout/BubblePictureList"/>
    <dgm:cxn modelId="{F8B0B9CE-9BF7-4343-9E3F-E423DE71389A}" type="presOf" srcId="{C7D29B3E-927A-4E86-A2EE-7B836636DF9A}" destId="{5041940B-5B3D-4406-ACC1-161782D76F9C}" srcOrd="0" destOrd="0" presId="urn:microsoft.com/office/officeart/2008/layout/BubblePictureList"/>
    <dgm:cxn modelId="{28259FDE-6B44-4335-BF83-A127361EB945}" srcId="{C064012D-3A92-4E81-B616-6C4EF3903CA0}" destId="{AAF5CC6D-0937-4DB5-A0AF-023AAE239640}" srcOrd="2" destOrd="0" parTransId="{4017BA2F-8FD6-4926-ADDC-E1154CA360FD}" sibTransId="{A8D22C9A-E90F-4653-9E6C-D0E0D795754B}"/>
    <dgm:cxn modelId="{80BA3BF4-78FC-4356-996D-D39CF2C64147}" type="presOf" srcId="{AAF5CC6D-0937-4DB5-A0AF-023AAE239640}" destId="{3858F677-3903-491E-86DA-E4AB8B9709D8}" srcOrd="0" destOrd="0" presId="urn:microsoft.com/office/officeart/2008/layout/BubblePictureList"/>
    <dgm:cxn modelId="{5AE9EFD6-CD26-45F3-9BD3-301D4A7991F9}" type="presParOf" srcId="{2C71C088-DE12-4ACD-876A-B252CAFFB786}" destId="{AFA41D57-4371-45F4-A571-8A519F461711}" srcOrd="0" destOrd="0" presId="urn:microsoft.com/office/officeart/2008/layout/BubblePictureList"/>
    <dgm:cxn modelId="{6AEEA894-E8BD-4708-8DE2-421DF5F6B3B4}" type="presParOf" srcId="{2C71C088-DE12-4ACD-876A-B252CAFFB786}" destId="{8D88574E-FAA5-45C5-A939-643936EDF2E0}" srcOrd="1" destOrd="0" presId="urn:microsoft.com/office/officeart/2008/layout/BubblePictureList"/>
    <dgm:cxn modelId="{3A4332B1-2CE7-4DBF-B1FC-CD1F5088DC1C}" type="presParOf" srcId="{8D88574E-FAA5-45C5-A939-643936EDF2E0}" destId="{1BA03883-8F06-4BCB-ADAD-95A6D117B45A}" srcOrd="0" destOrd="0" presId="urn:microsoft.com/office/officeart/2008/layout/BubblePictureList"/>
    <dgm:cxn modelId="{E1534267-6745-4360-BFF8-8BBEEA5D0B68}" type="presParOf" srcId="{2C71C088-DE12-4ACD-876A-B252CAFFB786}" destId="{1B28C228-481C-43D0-9E16-BADE92E1E7F4}" srcOrd="2" destOrd="0" presId="urn:microsoft.com/office/officeart/2008/layout/BubblePictureList"/>
    <dgm:cxn modelId="{6835536D-2FD0-4E13-B78C-71D7D846D568}" type="presParOf" srcId="{2C71C088-DE12-4ACD-876A-B252CAFFB786}" destId="{1F83ABEA-6EE1-47EE-A7C9-E2E882DE72E3}" srcOrd="3" destOrd="0" presId="urn:microsoft.com/office/officeart/2008/layout/BubblePictureList"/>
    <dgm:cxn modelId="{525C3F1D-F5F7-4AC7-99C9-8D2EF968B6F7}" type="presParOf" srcId="{1F83ABEA-6EE1-47EE-A7C9-E2E882DE72E3}" destId="{2C297A89-BF00-4FAA-B136-CD2ABABD54D1}" srcOrd="0" destOrd="0" presId="urn:microsoft.com/office/officeart/2008/layout/BubblePictureList"/>
    <dgm:cxn modelId="{13E48BB8-CBF9-4908-A06E-C19A51310338}" type="presParOf" srcId="{2C71C088-DE12-4ACD-876A-B252CAFFB786}" destId="{5041940B-5B3D-4406-ACC1-161782D76F9C}" srcOrd="4" destOrd="0" presId="urn:microsoft.com/office/officeart/2008/layout/BubblePictureList"/>
    <dgm:cxn modelId="{80C5D12C-D8DE-4A6B-B914-6FF3FA2FC26A}" type="presParOf" srcId="{2C71C088-DE12-4ACD-876A-B252CAFFB786}" destId="{588F71AF-C547-44FB-B489-23E72E139917}" srcOrd="5" destOrd="0" presId="urn:microsoft.com/office/officeart/2008/layout/BubblePictureList"/>
    <dgm:cxn modelId="{F42AD432-890C-4828-B738-562687A8277B}" type="presParOf" srcId="{588F71AF-C547-44FB-B489-23E72E139917}" destId="{51F3499F-55DA-451B-9A06-A2BCF9621BFB}" srcOrd="0" destOrd="0" presId="urn:microsoft.com/office/officeart/2008/layout/BubblePictureList"/>
    <dgm:cxn modelId="{E72CB3C4-4E4B-4079-8893-271A78003532}" type="presParOf" srcId="{2C71C088-DE12-4ACD-876A-B252CAFFB786}" destId="{62A518F8-D790-44E1-AAA6-BCD43518491C}" srcOrd="6" destOrd="0" presId="urn:microsoft.com/office/officeart/2008/layout/BubblePictureList"/>
    <dgm:cxn modelId="{4D856768-8618-4273-B4F6-C98C3F4B887B}" type="presParOf" srcId="{62A518F8-D790-44E1-AAA6-BCD43518491C}" destId="{7B5A8152-34EC-4CF9-A01B-F1EEE0F0E93A}" srcOrd="0" destOrd="0" presId="urn:microsoft.com/office/officeart/2008/layout/BubblePictureList"/>
    <dgm:cxn modelId="{55A71245-B5E0-4481-A85D-5F2DBD3F9AAA}" type="presParOf" srcId="{2C71C088-DE12-4ACD-876A-B252CAFFB786}" destId="{FC50237A-F892-4B71-93B3-C6507B9D61A4}" srcOrd="7" destOrd="0" presId="urn:microsoft.com/office/officeart/2008/layout/BubblePictureList"/>
    <dgm:cxn modelId="{32D1DF83-F2DE-4560-949A-A7E56CB7C53A}" type="presParOf" srcId="{FC50237A-F892-4B71-93B3-C6507B9D61A4}" destId="{7A93424C-1421-4112-98A4-8BEC9A3ABB94}" srcOrd="0" destOrd="0" presId="urn:microsoft.com/office/officeart/2008/layout/BubblePictureList"/>
    <dgm:cxn modelId="{6ED9CC4B-FCE0-432A-A128-3F2AD70594ED}" type="presParOf" srcId="{2C71C088-DE12-4ACD-876A-B252CAFFB786}" destId="{3858F677-3903-491E-86DA-E4AB8B9709D8}" srcOrd="8" destOrd="0" presId="urn:microsoft.com/office/officeart/2008/layout/BubblePictureList"/>
    <dgm:cxn modelId="{40D40B2F-EADA-49B4-9223-CE0564935240}" type="presParOf" srcId="{2C71C088-DE12-4ACD-876A-B252CAFFB786}" destId="{353610BB-F6D8-47CD-B274-243653BB82C5}" srcOrd="9" destOrd="0" presId="urn:microsoft.com/office/officeart/2008/layout/BubblePictureList"/>
    <dgm:cxn modelId="{CE6B97BA-E859-45B5-902B-DBFD63163207}" type="presParOf" srcId="{2C71C088-DE12-4ACD-876A-B252CAFFB786}" destId="{15B98DBC-FC2A-4DAE-A765-3DF95220799F}" srcOrd="10" destOrd="0" presId="urn:microsoft.com/office/officeart/2008/layout/BubblePictureList"/>
    <dgm:cxn modelId="{D8D94110-6EC7-4892-BEA7-E210143D248B}" type="presParOf" srcId="{2C71C088-DE12-4ACD-876A-B252CAFFB786}" destId="{EC21FE0F-2F4F-4680-BFB3-B39CBCB75DE8}" srcOrd="11" destOrd="0" presId="urn:microsoft.com/office/officeart/2008/layout/BubblePictureList"/>
    <dgm:cxn modelId="{2C62150B-C38A-4C8E-9604-92E3C63BA834}" type="presParOf" srcId="{EC21FE0F-2F4F-4680-BFB3-B39CBCB75DE8}" destId="{99F23EA1-5E60-49B6-9ECA-88C07B7B4A42}" srcOrd="0" destOrd="0" presId="urn:microsoft.com/office/officeart/2008/layout/Bubble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E4F49E-5B07-47EE-B354-5A145D31E15C}" type="doc">
      <dgm:prSet loTypeId="urn:microsoft.com/office/officeart/2005/8/layout/arrow2" loCatId="process" qsTypeId="urn:microsoft.com/office/officeart/2005/8/quickstyle/simple5" qsCatId="simple" csTypeId="urn:microsoft.com/office/officeart/2005/8/colors/colorful1" csCatId="colorful" phldr="1"/>
      <dgm:spPr/>
    </dgm:pt>
    <dgm:pt modelId="{CFCB9FDA-AAEA-45DB-A7F6-3434F24098D4}">
      <dgm:prSet phldrT="[文字]" custT="1"/>
      <dgm:spPr/>
      <dgm:t>
        <a:bodyPr/>
        <a:lstStyle/>
        <a:p>
          <a:pPr algn="l"/>
          <a:r>
            <a:rPr lang="en-US" altLang="zh-TW" sz="2800" b="1" dirty="0">
              <a:latin typeface="微軟正黑體" panose="020B0604030504040204" pitchFamily="34" charset="-120"/>
              <a:ea typeface="微軟正黑體" panose="020B0604030504040204" pitchFamily="34" charset="-120"/>
            </a:rPr>
            <a:t>A.</a:t>
          </a:r>
          <a:r>
            <a:rPr lang="zh-TW" altLang="en-US" sz="2800" b="1" dirty="0">
              <a:latin typeface="微軟正黑體" panose="020B0604030504040204" pitchFamily="34" charset="-120"/>
              <a:ea typeface="微軟正黑體" panose="020B0604030504040204" pitchFamily="34" charset="-120"/>
            </a:rPr>
            <a:t>犯錯一定要受罰</a:t>
          </a:r>
          <a:endParaRPr lang="en-US" altLang="zh-TW" sz="2800" b="1" dirty="0">
            <a:latin typeface="微軟正黑體" panose="020B0604030504040204" pitchFamily="34" charset="-120"/>
            <a:ea typeface="微軟正黑體" panose="020B0604030504040204" pitchFamily="34" charset="-120"/>
          </a:endParaRPr>
        </a:p>
        <a:p>
          <a:pPr algn="l"/>
          <a:r>
            <a:rPr lang="en-US" altLang="zh-TW" sz="2800" b="1" dirty="0">
              <a:latin typeface="微軟正黑體" panose="020B0604030504040204" pitchFamily="34" charset="-120"/>
              <a:ea typeface="微軟正黑體" panose="020B0604030504040204" pitchFamily="34" charset="-120"/>
            </a:rPr>
            <a:t>B.</a:t>
          </a:r>
          <a:r>
            <a:rPr lang="zh-TW" altLang="en-US" sz="2800" b="1" dirty="0">
              <a:latin typeface="微軟正黑體" panose="020B0604030504040204" pitchFamily="34" charset="-120"/>
              <a:ea typeface="微軟正黑體" panose="020B0604030504040204" pitchFamily="34" charset="-120"/>
            </a:rPr>
            <a:t>犯錯一定要彌補傷害</a:t>
          </a:r>
          <a:endParaRPr lang="zh-TW" altLang="en-US" sz="2800" dirty="0">
            <a:latin typeface="微軟正黑體" panose="020B0604030504040204" pitchFamily="34" charset="-120"/>
            <a:ea typeface="微軟正黑體" panose="020B0604030504040204" pitchFamily="34" charset="-120"/>
          </a:endParaRPr>
        </a:p>
      </dgm:t>
    </dgm:pt>
    <dgm:pt modelId="{09063FA2-E842-4E6B-916A-3982CB1E8260}" type="parTrans" cxnId="{6BD756D4-EE28-4FC7-97B1-BC4BD720B311}">
      <dgm:prSet/>
      <dgm:spPr/>
      <dgm:t>
        <a:bodyPr/>
        <a:lstStyle/>
        <a:p>
          <a:endParaRPr lang="zh-TW" altLang="en-US"/>
        </a:p>
      </dgm:t>
    </dgm:pt>
    <dgm:pt modelId="{CFA6AA02-A8EB-4560-A256-2F9C6BF3D80B}" type="sibTrans" cxnId="{6BD756D4-EE28-4FC7-97B1-BC4BD720B311}">
      <dgm:prSet/>
      <dgm:spPr/>
      <dgm:t>
        <a:bodyPr/>
        <a:lstStyle/>
        <a:p>
          <a:endParaRPr lang="zh-TW" altLang="en-US"/>
        </a:p>
      </dgm:t>
    </dgm:pt>
    <dgm:pt modelId="{72C0322A-B8B0-4D3C-8626-C2BD70A24FC6}" type="pres">
      <dgm:prSet presAssocID="{96E4F49E-5B07-47EE-B354-5A145D31E15C}" presName="arrowDiagram" presStyleCnt="0">
        <dgm:presLayoutVars>
          <dgm:chMax val="5"/>
          <dgm:dir/>
          <dgm:resizeHandles val="exact"/>
        </dgm:presLayoutVars>
      </dgm:prSet>
      <dgm:spPr/>
    </dgm:pt>
    <dgm:pt modelId="{F40AA1D7-C35E-4F63-A454-BB463C097D9D}" type="pres">
      <dgm:prSet presAssocID="{96E4F49E-5B07-47EE-B354-5A145D31E15C}" presName="arrow" presStyleLbl="bgShp" presStyleIdx="0" presStyleCnt="1"/>
      <dgm:spPr/>
    </dgm:pt>
    <dgm:pt modelId="{9BC81ECD-2083-432D-B11B-DB7610E3D45C}" type="pres">
      <dgm:prSet presAssocID="{96E4F49E-5B07-47EE-B354-5A145D31E15C}" presName="arrowDiagram1" presStyleCnt="0">
        <dgm:presLayoutVars>
          <dgm:bulletEnabled val="1"/>
        </dgm:presLayoutVars>
      </dgm:prSet>
      <dgm:spPr/>
    </dgm:pt>
    <dgm:pt modelId="{44CCD430-BFF9-40EC-9DE2-F7813966855B}" type="pres">
      <dgm:prSet presAssocID="{CFCB9FDA-AAEA-45DB-A7F6-3434F24098D4}" presName="bullet1" presStyleLbl="node1" presStyleIdx="0" presStyleCnt="1"/>
      <dgm:spPr/>
    </dgm:pt>
    <dgm:pt modelId="{21DF1939-79DC-408A-BA45-1FCA6FFE83FB}" type="pres">
      <dgm:prSet presAssocID="{CFCB9FDA-AAEA-45DB-A7F6-3434F24098D4}" presName="textBox1" presStyleLbl="revTx" presStyleIdx="0" presStyleCnt="1" custScaleX="239323" custLinFactNeighborX="25813" custLinFactNeighborY="26937">
        <dgm:presLayoutVars>
          <dgm:bulletEnabled val="1"/>
        </dgm:presLayoutVars>
      </dgm:prSet>
      <dgm:spPr/>
    </dgm:pt>
  </dgm:ptLst>
  <dgm:cxnLst>
    <dgm:cxn modelId="{FF21867C-6819-4618-9334-CB203E556067}" type="presOf" srcId="{CFCB9FDA-AAEA-45DB-A7F6-3434F24098D4}" destId="{21DF1939-79DC-408A-BA45-1FCA6FFE83FB}" srcOrd="0" destOrd="0" presId="urn:microsoft.com/office/officeart/2005/8/layout/arrow2"/>
    <dgm:cxn modelId="{F1A4A1CA-B7E9-427F-B210-A735B87312C4}" type="presOf" srcId="{96E4F49E-5B07-47EE-B354-5A145D31E15C}" destId="{72C0322A-B8B0-4D3C-8626-C2BD70A24FC6}" srcOrd="0" destOrd="0" presId="urn:microsoft.com/office/officeart/2005/8/layout/arrow2"/>
    <dgm:cxn modelId="{6BD756D4-EE28-4FC7-97B1-BC4BD720B311}" srcId="{96E4F49E-5B07-47EE-B354-5A145D31E15C}" destId="{CFCB9FDA-AAEA-45DB-A7F6-3434F24098D4}" srcOrd="0" destOrd="0" parTransId="{09063FA2-E842-4E6B-916A-3982CB1E8260}" sibTransId="{CFA6AA02-A8EB-4560-A256-2F9C6BF3D80B}"/>
    <dgm:cxn modelId="{8B6187D3-AF40-45DE-A9D5-392A4616DCE3}" type="presParOf" srcId="{72C0322A-B8B0-4D3C-8626-C2BD70A24FC6}" destId="{F40AA1D7-C35E-4F63-A454-BB463C097D9D}" srcOrd="0" destOrd="0" presId="urn:microsoft.com/office/officeart/2005/8/layout/arrow2"/>
    <dgm:cxn modelId="{126808C3-0D50-4837-96F3-61812624ED60}" type="presParOf" srcId="{72C0322A-B8B0-4D3C-8626-C2BD70A24FC6}" destId="{9BC81ECD-2083-432D-B11B-DB7610E3D45C}" srcOrd="1" destOrd="0" presId="urn:microsoft.com/office/officeart/2005/8/layout/arrow2"/>
    <dgm:cxn modelId="{F9BEA61A-6823-48BA-A5C3-3F90A5E8F30C}" type="presParOf" srcId="{9BC81ECD-2083-432D-B11B-DB7610E3D45C}" destId="{44CCD430-BFF9-40EC-9DE2-F7813966855B}" srcOrd="0" destOrd="0" presId="urn:microsoft.com/office/officeart/2005/8/layout/arrow2"/>
    <dgm:cxn modelId="{66EDC1F4-B964-4258-AB1E-5CB50E285C01}" type="presParOf" srcId="{9BC81ECD-2083-432D-B11B-DB7610E3D45C}" destId="{21DF1939-79DC-408A-BA45-1FCA6FFE83FB}"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83D3A6-495D-43D7-A886-FB6AE9445673}" type="doc">
      <dgm:prSet loTypeId="urn:microsoft.com/office/officeart/2005/8/layout/hProcess9" loCatId="process" qsTypeId="urn:microsoft.com/office/officeart/2005/8/quickstyle/simple1" qsCatId="simple" csTypeId="urn:microsoft.com/office/officeart/2005/8/colors/colorful4" csCatId="colorful" phldr="1"/>
      <dgm:spPr/>
    </dgm:pt>
    <dgm:pt modelId="{D0D991DE-4237-44E5-BA2F-D973D85D4E2E}">
      <dgm:prSet phldrT="[文字]"/>
      <dgm:spPr/>
      <dgm:t>
        <a:bodyPr/>
        <a:lstStyle/>
        <a:p>
          <a:r>
            <a:rPr lang="zh-TW" altLang="en-US" dirty="0">
              <a:latin typeface="微軟正黑體 Light" panose="020B0304030504040204" pitchFamily="34" charset="-120"/>
              <a:ea typeface="微軟正黑體 Light" panose="020B0304030504040204" pitchFamily="34" charset="-120"/>
            </a:rPr>
            <a:t>目的</a:t>
          </a:r>
        </a:p>
      </dgm:t>
    </dgm:pt>
    <dgm:pt modelId="{D0C9FEA5-D579-4FE1-BEC1-69E3F6DEB66E}" type="parTrans" cxnId="{F0FB5773-D619-47AC-A1B4-25C5A357F66B}">
      <dgm:prSet/>
      <dgm:spPr/>
      <dgm:t>
        <a:bodyPr/>
        <a:lstStyle/>
        <a:p>
          <a:endParaRPr lang="zh-TW" altLang="en-US">
            <a:latin typeface="微軟正黑體 Light" panose="020B0304030504040204" pitchFamily="34" charset="-120"/>
            <a:ea typeface="微軟正黑體 Light" panose="020B0304030504040204" pitchFamily="34" charset="-120"/>
          </a:endParaRPr>
        </a:p>
      </dgm:t>
    </dgm:pt>
    <dgm:pt modelId="{8E1F49F4-F3F6-49B2-B242-E9C98491C919}" type="sibTrans" cxnId="{F0FB5773-D619-47AC-A1B4-25C5A357F66B}">
      <dgm:prSet/>
      <dgm:spPr/>
      <dgm:t>
        <a:bodyPr/>
        <a:lstStyle/>
        <a:p>
          <a:endParaRPr lang="zh-TW" altLang="en-US">
            <a:latin typeface="微軟正黑體 Light" panose="020B0304030504040204" pitchFamily="34" charset="-120"/>
            <a:ea typeface="微軟正黑體 Light" panose="020B0304030504040204" pitchFamily="34" charset="-120"/>
          </a:endParaRPr>
        </a:p>
      </dgm:t>
    </dgm:pt>
    <dgm:pt modelId="{6195582C-E58C-459A-8F85-F0E45AE91852}">
      <dgm:prSet phldrT="[文字]"/>
      <dgm:spPr/>
      <dgm:t>
        <a:bodyPr/>
        <a:lstStyle/>
        <a:p>
          <a:r>
            <a:rPr lang="zh-TW" altLang="en-US" dirty="0">
              <a:latin typeface="微軟正黑體 Light" panose="020B0304030504040204" pitchFamily="34" charset="-120"/>
              <a:ea typeface="微軟正黑體 Light" panose="020B0304030504040204" pitchFamily="34" charset="-120"/>
            </a:rPr>
            <a:t>目標</a:t>
          </a:r>
        </a:p>
      </dgm:t>
    </dgm:pt>
    <dgm:pt modelId="{32D2F2D8-095D-43B9-8111-FFA05F1AD343}" type="parTrans" cxnId="{3BA9F3D2-5CB7-489D-960B-C5B69DCBA1B5}">
      <dgm:prSet/>
      <dgm:spPr/>
      <dgm:t>
        <a:bodyPr/>
        <a:lstStyle/>
        <a:p>
          <a:endParaRPr lang="zh-TW" altLang="en-US">
            <a:latin typeface="微軟正黑體 Light" panose="020B0304030504040204" pitchFamily="34" charset="-120"/>
            <a:ea typeface="微軟正黑體 Light" panose="020B0304030504040204" pitchFamily="34" charset="-120"/>
          </a:endParaRPr>
        </a:p>
      </dgm:t>
    </dgm:pt>
    <dgm:pt modelId="{C0FEAB6D-6A72-437A-9BA5-4C07FDB01248}" type="sibTrans" cxnId="{3BA9F3D2-5CB7-489D-960B-C5B69DCBA1B5}">
      <dgm:prSet/>
      <dgm:spPr/>
      <dgm:t>
        <a:bodyPr/>
        <a:lstStyle/>
        <a:p>
          <a:endParaRPr lang="zh-TW" altLang="en-US">
            <a:latin typeface="微軟正黑體 Light" panose="020B0304030504040204" pitchFamily="34" charset="-120"/>
            <a:ea typeface="微軟正黑體 Light" panose="020B0304030504040204" pitchFamily="34" charset="-120"/>
          </a:endParaRPr>
        </a:p>
      </dgm:t>
    </dgm:pt>
    <dgm:pt modelId="{78921B28-F5A1-404D-BB85-AA5A74D38CF6}">
      <dgm:prSet phldrT="[文字]"/>
      <dgm:spPr/>
      <dgm:t>
        <a:bodyPr/>
        <a:lstStyle/>
        <a:p>
          <a:r>
            <a:rPr lang="zh-TW" altLang="en-US" dirty="0">
              <a:latin typeface="微軟正黑體 Light" panose="020B0304030504040204" pitchFamily="34" charset="-120"/>
              <a:ea typeface="微軟正黑體 Light" panose="020B0304030504040204" pitchFamily="34" charset="-120"/>
            </a:rPr>
            <a:t>手段</a:t>
          </a:r>
        </a:p>
      </dgm:t>
    </dgm:pt>
    <dgm:pt modelId="{C3908BDA-A9D1-4012-A7B6-8919FA9A0C04}" type="parTrans" cxnId="{03E8B98B-F03B-4BCA-BADC-B8E26838A8CD}">
      <dgm:prSet/>
      <dgm:spPr/>
      <dgm:t>
        <a:bodyPr/>
        <a:lstStyle/>
        <a:p>
          <a:endParaRPr lang="zh-TW" altLang="en-US">
            <a:latin typeface="微軟正黑體 Light" panose="020B0304030504040204" pitchFamily="34" charset="-120"/>
            <a:ea typeface="微軟正黑體 Light" panose="020B0304030504040204" pitchFamily="34" charset="-120"/>
          </a:endParaRPr>
        </a:p>
      </dgm:t>
    </dgm:pt>
    <dgm:pt modelId="{4864635B-6CF7-4002-AD08-C0A2D8565B58}" type="sibTrans" cxnId="{03E8B98B-F03B-4BCA-BADC-B8E26838A8CD}">
      <dgm:prSet/>
      <dgm:spPr/>
      <dgm:t>
        <a:bodyPr/>
        <a:lstStyle/>
        <a:p>
          <a:endParaRPr lang="zh-TW" altLang="en-US">
            <a:latin typeface="微軟正黑體 Light" panose="020B0304030504040204" pitchFamily="34" charset="-120"/>
            <a:ea typeface="微軟正黑體 Light" panose="020B0304030504040204" pitchFamily="34" charset="-120"/>
          </a:endParaRPr>
        </a:p>
      </dgm:t>
    </dgm:pt>
    <dgm:pt modelId="{F95C8775-4C5F-4F9F-81B0-8313B46858FB}" type="pres">
      <dgm:prSet presAssocID="{2B83D3A6-495D-43D7-A886-FB6AE9445673}" presName="CompostProcess" presStyleCnt="0">
        <dgm:presLayoutVars>
          <dgm:dir/>
          <dgm:resizeHandles val="exact"/>
        </dgm:presLayoutVars>
      </dgm:prSet>
      <dgm:spPr/>
    </dgm:pt>
    <dgm:pt modelId="{187485E6-34B5-403F-9EF9-21921248F1DC}" type="pres">
      <dgm:prSet presAssocID="{2B83D3A6-495D-43D7-A886-FB6AE9445673}" presName="arrow" presStyleLbl="bgShp" presStyleIdx="0" presStyleCnt="1"/>
      <dgm:spPr/>
    </dgm:pt>
    <dgm:pt modelId="{8E2CE2D4-DD3A-4BA4-B449-1BC8E43E824B}" type="pres">
      <dgm:prSet presAssocID="{2B83D3A6-495D-43D7-A886-FB6AE9445673}" presName="linearProcess" presStyleCnt="0"/>
      <dgm:spPr/>
    </dgm:pt>
    <dgm:pt modelId="{AA701575-4D15-4589-8DCF-3B6425B3FBF2}" type="pres">
      <dgm:prSet presAssocID="{D0D991DE-4237-44E5-BA2F-D973D85D4E2E}" presName="textNode" presStyleLbl="node1" presStyleIdx="0" presStyleCnt="3">
        <dgm:presLayoutVars>
          <dgm:bulletEnabled val="1"/>
        </dgm:presLayoutVars>
      </dgm:prSet>
      <dgm:spPr/>
    </dgm:pt>
    <dgm:pt modelId="{4561E5D0-45AE-4584-9374-8F4DA8D3498A}" type="pres">
      <dgm:prSet presAssocID="{8E1F49F4-F3F6-49B2-B242-E9C98491C919}" presName="sibTrans" presStyleCnt="0"/>
      <dgm:spPr/>
    </dgm:pt>
    <dgm:pt modelId="{0A79714B-1821-4FB5-903B-EBE59A7CE87B}" type="pres">
      <dgm:prSet presAssocID="{6195582C-E58C-459A-8F85-F0E45AE91852}" presName="textNode" presStyleLbl="node1" presStyleIdx="1" presStyleCnt="3">
        <dgm:presLayoutVars>
          <dgm:bulletEnabled val="1"/>
        </dgm:presLayoutVars>
      </dgm:prSet>
      <dgm:spPr/>
    </dgm:pt>
    <dgm:pt modelId="{44B8DB36-33BA-4B43-8D97-CA91D095770C}" type="pres">
      <dgm:prSet presAssocID="{C0FEAB6D-6A72-437A-9BA5-4C07FDB01248}" presName="sibTrans" presStyleCnt="0"/>
      <dgm:spPr/>
    </dgm:pt>
    <dgm:pt modelId="{159153BA-E3D9-495C-BE49-F38E3C3284C9}" type="pres">
      <dgm:prSet presAssocID="{78921B28-F5A1-404D-BB85-AA5A74D38CF6}" presName="textNode" presStyleLbl="node1" presStyleIdx="2" presStyleCnt="3">
        <dgm:presLayoutVars>
          <dgm:bulletEnabled val="1"/>
        </dgm:presLayoutVars>
      </dgm:prSet>
      <dgm:spPr/>
    </dgm:pt>
  </dgm:ptLst>
  <dgm:cxnLst>
    <dgm:cxn modelId="{7C7CF506-8C55-4502-A57C-0C8B524D9CAB}" type="presOf" srcId="{6195582C-E58C-459A-8F85-F0E45AE91852}" destId="{0A79714B-1821-4FB5-903B-EBE59A7CE87B}" srcOrd="0" destOrd="0" presId="urn:microsoft.com/office/officeart/2005/8/layout/hProcess9"/>
    <dgm:cxn modelId="{9206E938-7E22-4DC5-9DC3-B3AFDB13DD25}" type="presOf" srcId="{D0D991DE-4237-44E5-BA2F-D973D85D4E2E}" destId="{AA701575-4D15-4589-8DCF-3B6425B3FBF2}" srcOrd="0" destOrd="0" presId="urn:microsoft.com/office/officeart/2005/8/layout/hProcess9"/>
    <dgm:cxn modelId="{F0FB5773-D619-47AC-A1B4-25C5A357F66B}" srcId="{2B83D3A6-495D-43D7-A886-FB6AE9445673}" destId="{D0D991DE-4237-44E5-BA2F-D973D85D4E2E}" srcOrd="0" destOrd="0" parTransId="{D0C9FEA5-D579-4FE1-BEC1-69E3F6DEB66E}" sibTransId="{8E1F49F4-F3F6-49B2-B242-E9C98491C919}"/>
    <dgm:cxn modelId="{03E8B98B-F03B-4BCA-BADC-B8E26838A8CD}" srcId="{2B83D3A6-495D-43D7-A886-FB6AE9445673}" destId="{78921B28-F5A1-404D-BB85-AA5A74D38CF6}" srcOrd="2" destOrd="0" parTransId="{C3908BDA-A9D1-4012-A7B6-8919FA9A0C04}" sibTransId="{4864635B-6CF7-4002-AD08-C0A2D8565B58}"/>
    <dgm:cxn modelId="{3A2784B4-F145-4511-B760-17175DE81C46}" type="presOf" srcId="{2B83D3A6-495D-43D7-A886-FB6AE9445673}" destId="{F95C8775-4C5F-4F9F-81B0-8313B46858FB}" srcOrd="0" destOrd="0" presId="urn:microsoft.com/office/officeart/2005/8/layout/hProcess9"/>
    <dgm:cxn modelId="{3BA9F3D2-5CB7-489D-960B-C5B69DCBA1B5}" srcId="{2B83D3A6-495D-43D7-A886-FB6AE9445673}" destId="{6195582C-E58C-459A-8F85-F0E45AE91852}" srcOrd="1" destOrd="0" parTransId="{32D2F2D8-095D-43B9-8111-FFA05F1AD343}" sibTransId="{C0FEAB6D-6A72-437A-9BA5-4C07FDB01248}"/>
    <dgm:cxn modelId="{927AFCDD-C2AB-437F-A7F8-0521088618E9}" type="presOf" srcId="{78921B28-F5A1-404D-BB85-AA5A74D38CF6}" destId="{159153BA-E3D9-495C-BE49-F38E3C3284C9}" srcOrd="0" destOrd="0" presId="urn:microsoft.com/office/officeart/2005/8/layout/hProcess9"/>
    <dgm:cxn modelId="{F2C00E17-A180-416C-A7D4-ED3711B6B4E5}" type="presParOf" srcId="{F95C8775-4C5F-4F9F-81B0-8313B46858FB}" destId="{187485E6-34B5-403F-9EF9-21921248F1DC}" srcOrd="0" destOrd="0" presId="urn:microsoft.com/office/officeart/2005/8/layout/hProcess9"/>
    <dgm:cxn modelId="{2BB023F9-ED3D-42BE-A68F-9C805FCD940E}" type="presParOf" srcId="{F95C8775-4C5F-4F9F-81B0-8313B46858FB}" destId="{8E2CE2D4-DD3A-4BA4-B449-1BC8E43E824B}" srcOrd="1" destOrd="0" presId="urn:microsoft.com/office/officeart/2005/8/layout/hProcess9"/>
    <dgm:cxn modelId="{C17A0F07-4357-4639-B21B-585C18D06E7C}" type="presParOf" srcId="{8E2CE2D4-DD3A-4BA4-B449-1BC8E43E824B}" destId="{AA701575-4D15-4589-8DCF-3B6425B3FBF2}" srcOrd="0" destOrd="0" presId="urn:microsoft.com/office/officeart/2005/8/layout/hProcess9"/>
    <dgm:cxn modelId="{247D6270-02FB-4620-8E82-363E2E528C29}" type="presParOf" srcId="{8E2CE2D4-DD3A-4BA4-B449-1BC8E43E824B}" destId="{4561E5D0-45AE-4584-9374-8F4DA8D3498A}" srcOrd="1" destOrd="0" presId="urn:microsoft.com/office/officeart/2005/8/layout/hProcess9"/>
    <dgm:cxn modelId="{3AFF10B5-92CC-4E5C-BD45-88B2ACAFCA2E}" type="presParOf" srcId="{8E2CE2D4-DD3A-4BA4-B449-1BC8E43E824B}" destId="{0A79714B-1821-4FB5-903B-EBE59A7CE87B}" srcOrd="2" destOrd="0" presId="urn:microsoft.com/office/officeart/2005/8/layout/hProcess9"/>
    <dgm:cxn modelId="{FF46C4A1-2231-4627-A042-89123062C1F7}" type="presParOf" srcId="{8E2CE2D4-DD3A-4BA4-B449-1BC8E43E824B}" destId="{44B8DB36-33BA-4B43-8D97-CA91D095770C}" srcOrd="3" destOrd="0" presId="urn:microsoft.com/office/officeart/2005/8/layout/hProcess9"/>
    <dgm:cxn modelId="{C314230C-C28F-4C8B-BD24-00B4C3162E22}" type="presParOf" srcId="{8E2CE2D4-DD3A-4BA4-B449-1BC8E43E824B}" destId="{159153BA-E3D9-495C-BE49-F38E3C3284C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98F640-C4B4-4AAE-9B57-A17F0BE317AA}" type="doc">
      <dgm:prSet loTypeId="urn:microsoft.com/office/officeart/2005/8/layout/hProcess6" loCatId="process" qsTypeId="urn:microsoft.com/office/officeart/2005/8/quickstyle/simple1" qsCatId="simple" csTypeId="urn:microsoft.com/office/officeart/2005/8/colors/accent4_2" csCatId="accent4" phldr="1"/>
      <dgm:spPr/>
      <dgm:t>
        <a:bodyPr/>
        <a:lstStyle/>
        <a:p>
          <a:endParaRPr lang="zh-TW" altLang="en-US"/>
        </a:p>
      </dgm:t>
    </dgm:pt>
    <dgm:pt modelId="{533D25F7-D505-480B-A6F9-7D9B5E05F48F}">
      <dgm:prSet phldrT="[文字]"/>
      <dgm:spPr/>
      <dgm:t>
        <a:bodyPr/>
        <a:lstStyle/>
        <a:p>
          <a:r>
            <a:rPr lang="zh-TW" altLang="en-US" dirty="0"/>
            <a:t>目的</a:t>
          </a:r>
        </a:p>
      </dgm:t>
    </dgm:pt>
    <dgm:pt modelId="{5AE68BA2-6FCB-409F-8621-D16097D81328}" type="parTrans" cxnId="{926CA4BC-E7F9-483E-9B0D-520710451B0B}">
      <dgm:prSet/>
      <dgm:spPr/>
      <dgm:t>
        <a:bodyPr/>
        <a:lstStyle/>
        <a:p>
          <a:endParaRPr lang="zh-TW" altLang="en-US"/>
        </a:p>
      </dgm:t>
    </dgm:pt>
    <dgm:pt modelId="{673D3FB3-3705-4182-A67B-4612132F7B1B}" type="sibTrans" cxnId="{926CA4BC-E7F9-483E-9B0D-520710451B0B}">
      <dgm:prSet/>
      <dgm:spPr/>
      <dgm:t>
        <a:bodyPr/>
        <a:lstStyle/>
        <a:p>
          <a:endParaRPr lang="zh-TW" altLang="en-US"/>
        </a:p>
      </dgm:t>
    </dgm:pt>
    <dgm:pt modelId="{46651E35-B1BD-48C9-9A2A-8860AB6DD582}">
      <dgm:prSet phldrT="[文字]"/>
      <dgm:spPr/>
      <dgm:t>
        <a:bodyPr/>
        <a:lstStyle/>
        <a:p>
          <a:r>
            <a:rPr lang="zh-TW" altLang="en-US" dirty="0"/>
            <a:t>活著</a:t>
          </a:r>
        </a:p>
      </dgm:t>
    </dgm:pt>
    <dgm:pt modelId="{9830A5A8-0037-402D-A877-76C5C37297EA}" type="parTrans" cxnId="{6238AE70-9266-452F-8A0F-96F4FA0BF071}">
      <dgm:prSet/>
      <dgm:spPr/>
      <dgm:t>
        <a:bodyPr/>
        <a:lstStyle/>
        <a:p>
          <a:endParaRPr lang="zh-TW" altLang="en-US"/>
        </a:p>
      </dgm:t>
    </dgm:pt>
    <dgm:pt modelId="{8109AA3E-A5E3-4639-98F2-A18112AF2135}" type="sibTrans" cxnId="{6238AE70-9266-452F-8A0F-96F4FA0BF071}">
      <dgm:prSet/>
      <dgm:spPr/>
      <dgm:t>
        <a:bodyPr/>
        <a:lstStyle/>
        <a:p>
          <a:endParaRPr lang="zh-TW" altLang="en-US"/>
        </a:p>
      </dgm:t>
    </dgm:pt>
    <dgm:pt modelId="{66F7E699-0DB6-4AF3-A793-1B0BBBBDBD8A}">
      <dgm:prSet phldrT="[文字]"/>
      <dgm:spPr/>
      <dgm:t>
        <a:bodyPr/>
        <a:lstStyle/>
        <a:p>
          <a:r>
            <a:rPr lang="zh-TW" altLang="en-US" dirty="0"/>
            <a:t>離開</a:t>
          </a:r>
        </a:p>
      </dgm:t>
    </dgm:pt>
    <dgm:pt modelId="{B0A87332-61FA-4A3F-8381-8B3CF17F4D4D}" type="parTrans" cxnId="{7E660615-BE29-43CF-B72F-C54401B8F48C}">
      <dgm:prSet/>
      <dgm:spPr/>
      <dgm:t>
        <a:bodyPr/>
        <a:lstStyle/>
        <a:p>
          <a:endParaRPr lang="zh-TW" altLang="en-US"/>
        </a:p>
      </dgm:t>
    </dgm:pt>
    <dgm:pt modelId="{D123701B-C27F-44F3-BE8F-B0C8CFF8C46C}" type="sibTrans" cxnId="{7E660615-BE29-43CF-B72F-C54401B8F48C}">
      <dgm:prSet/>
      <dgm:spPr/>
      <dgm:t>
        <a:bodyPr/>
        <a:lstStyle/>
        <a:p>
          <a:endParaRPr lang="zh-TW" altLang="en-US"/>
        </a:p>
      </dgm:t>
    </dgm:pt>
    <dgm:pt modelId="{117F78A6-65BF-4065-A6A7-D796AF57B56C}">
      <dgm:prSet phldrT="[文字]"/>
      <dgm:spPr/>
      <dgm:t>
        <a:bodyPr/>
        <a:lstStyle/>
        <a:p>
          <a:r>
            <a:rPr lang="zh-TW" altLang="en-US" dirty="0"/>
            <a:t>目標</a:t>
          </a:r>
        </a:p>
      </dgm:t>
    </dgm:pt>
    <dgm:pt modelId="{F3195287-199F-4529-9A3E-AF7EB02C47CE}" type="parTrans" cxnId="{EC38E9F0-27F3-42B9-806B-8C6128816F8E}">
      <dgm:prSet/>
      <dgm:spPr/>
      <dgm:t>
        <a:bodyPr/>
        <a:lstStyle/>
        <a:p>
          <a:endParaRPr lang="zh-TW" altLang="en-US"/>
        </a:p>
      </dgm:t>
    </dgm:pt>
    <dgm:pt modelId="{2ED8F26E-A08E-4BE6-9712-4F782F73BDEB}" type="sibTrans" cxnId="{EC38E9F0-27F3-42B9-806B-8C6128816F8E}">
      <dgm:prSet/>
      <dgm:spPr/>
      <dgm:t>
        <a:bodyPr/>
        <a:lstStyle/>
        <a:p>
          <a:endParaRPr lang="zh-TW" altLang="en-US"/>
        </a:p>
      </dgm:t>
    </dgm:pt>
    <dgm:pt modelId="{34E8B6EE-3B1C-473E-95E8-0EA6FB5E561E}">
      <dgm:prSet phldrT="[文字]"/>
      <dgm:spPr/>
      <dgm:t>
        <a:bodyPr/>
        <a:lstStyle/>
        <a:p>
          <a:r>
            <a:rPr lang="zh-TW" altLang="en-US" dirty="0"/>
            <a:t>創造</a:t>
          </a:r>
        </a:p>
      </dgm:t>
    </dgm:pt>
    <dgm:pt modelId="{B9E18EAE-A092-40D8-950D-FAAFC5266F9C}" type="parTrans" cxnId="{8FD55075-D8BB-43DA-8268-98F77E430AAD}">
      <dgm:prSet/>
      <dgm:spPr/>
      <dgm:t>
        <a:bodyPr/>
        <a:lstStyle/>
        <a:p>
          <a:endParaRPr lang="zh-TW" altLang="en-US"/>
        </a:p>
      </dgm:t>
    </dgm:pt>
    <dgm:pt modelId="{549D5C51-7C0A-488E-A4FA-E6F6A810B81B}" type="sibTrans" cxnId="{8FD55075-D8BB-43DA-8268-98F77E430AAD}">
      <dgm:prSet/>
      <dgm:spPr/>
      <dgm:t>
        <a:bodyPr/>
        <a:lstStyle/>
        <a:p>
          <a:endParaRPr lang="zh-TW" altLang="en-US"/>
        </a:p>
      </dgm:t>
    </dgm:pt>
    <dgm:pt modelId="{726492F0-C6B1-4796-B7DC-F674D036D230}">
      <dgm:prSet phldrT="[文字]"/>
      <dgm:spPr/>
      <dgm:t>
        <a:bodyPr/>
        <a:lstStyle/>
        <a:p>
          <a:r>
            <a:rPr lang="zh-TW" altLang="en-US" dirty="0"/>
            <a:t>連結</a:t>
          </a:r>
        </a:p>
      </dgm:t>
    </dgm:pt>
    <dgm:pt modelId="{2C571918-0CCF-4072-8BEE-64D8C7ED7AE1}" type="parTrans" cxnId="{5FB47DD8-79CE-420D-B26B-26D4B028743A}">
      <dgm:prSet/>
      <dgm:spPr/>
      <dgm:t>
        <a:bodyPr/>
        <a:lstStyle/>
        <a:p>
          <a:endParaRPr lang="zh-TW" altLang="en-US"/>
        </a:p>
      </dgm:t>
    </dgm:pt>
    <dgm:pt modelId="{73B50150-E1DD-4449-970B-58C524876C92}" type="sibTrans" cxnId="{5FB47DD8-79CE-420D-B26B-26D4B028743A}">
      <dgm:prSet/>
      <dgm:spPr/>
      <dgm:t>
        <a:bodyPr/>
        <a:lstStyle/>
        <a:p>
          <a:endParaRPr lang="zh-TW" altLang="en-US"/>
        </a:p>
      </dgm:t>
    </dgm:pt>
    <dgm:pt modelId="{D505E1A9-CAE7-4F8E-9C3F-0ED583BC5651}">
      <dgm:prSet phldrT="[文字]"/>
      <dgm:spPr/>
      <dgm:t>
        <a:bodyPr/>
        <a:lstStyle/>
        <a:p>
          <a:r>
            <a:rPr lang="zh-TW" altLang="en-US" dirty="0"/>
            <a:t>手段</a:t>
          </a:r>
        </a:p>
      </dgm:t>
    </dgm:pt>
    <dgm:pt modelId="{7836CBE5-43EB-4437-80E3-1B806F6DDA09}" type="parTrans" cxnId="{84830B33-0C74-4818-A4AA-61BDD7B2F378}">
      <dgm:prSet/>
      <dgm:spPr/>
      <dgm:t>
        <a:bodyPr/>
        <a:lstStyle/>
        <a:p>
          <a:endParaRPr lang="zh-TW" altLang="en-US"/>
        </a:p>
      </dgm:t>
    </dgm:pt>
    <dgm:pt modelId="{650026EB-FD65-450C-AA0E-2EC05714518C}" type="sibTrans" cxnId="{84830B33-0C74-4818-A4AA-61BDD7B2F378}">
      <dgm:prSet/>
      <dgm:spPr/>
      <dgm:t>
        <a:bodyPr/>
        <a:lstStyle/>
        <a:p>
          <a:endParaRPr lang="zh-TW" altLang="en-US"/>
        </a:p>
      </dgm:t>
    </dgm:pt>
    <dgm:pt modelId="{50EAC9AB-A170-4CDB-A7B1-8020DD6BF9E7}">
      <dgm:prSet phldrT="[文字]"/>
      <dgm:spPr/>
      <dgm:t>
        <a:bodyPr/>
        <a:lstStyle/>
        <a:p>
          <a:r>
            <a:rPr lang="zh-TW" altLang="en-US" dirty="0"/>
            <a:t>種子</a:t>
          </a:r>
        </a:p>
      </dgm:t>
    </dgm:pt>
    <dgm:pt modelId="{8AB1C227-8476-45F5-BB84-01875E417477}" type="parTrans" cxnId="{6DE2FA06-A986-4A3F-8CEA-03A15C3BBACC}">
      <dgm:prSet/>
      <dgm:spPr/>
      <dgm:t>
        <a:bodyPr/>
        <a:lstStyle/>
        <a:p>
          <a:endParaRPr lang="zh-TW" altLang="en-US"/>
        </a:p>
      </dgm:t>
    </dgm:pt>
    <dgm:pt modelId="{94D3387F-423A-4997-894D-76C8C4E8D0ED}" type="sibTrans" cxnId="{6DE2FA06-A986-4A3F-8CEA-03A15C3BBACC}">
      <dgm:prSet/>
      <dgm:spPr/>
      <dgm:t>
        <a:bodyPr/>
        <a:lstStyle/>
        <a:p>
          <a:endParaRPr lang="zh-TW" altLang="en-US"/>
        </a:p>
      </dgm:t>
    </dgm:pt>
    <dgm:pt modelId="{F02BE30F-5662-4288-B932-D3788EADA2DB}">
      <dgm:prSet phldrT="[文字]"/>
      <dgm:spPr/>
      <dgm:t>
        <a:bodyPr/>
        <a:lstStyle/>
        <a:p>
          <a:r>
            <a:rPr lang="zh-TW" altLang="en-US" dirty="0"/>
            <a:t>火</a:t>
          </a:r>
        </a:p>
      </dgm:t>
    </dgm:pt>
    <dgm:pt modelId="{C74704C7-C31A-423A-BAB3-65A317EF5A9D}" type="parTrans" cxnId="{4BA74479-F7B8-4F75-895C-ABC7489A48C4}">
      <dgm:prSet/>
      <dgm:spPr/>
      <dgm:t>
        <a:bodyPr/>
        <a:lstStyle/>
        <a:p>
          <a:endParaRPr lang="zh-TW" altLang="en-US"/>
        </a:p>
      </dgm:t>
    </dgm:pt>
    <dgm:pt modelId="{A36DDD76-E33D-4968-A236-1DB4F83B0B47}" type="sibTrans" cxnId="{4BA74479-F7B8-4F75-895C-ABC7489A48C4}">
      <dgm:prSet/>
      <dgm:spPr/>
      <dgm:t>
        <a:bodyPr/>
        <a:lstStyle/>
        <a:p>
          <a:endParaRPr lang="zh-TW" altLang="en-US"/>
        </a:p>
      </dgm:t>
    </dgm:pt>
    <dgm:pt modelId="{B71FB54A-9C8C-4FDE-9CAA-09D0A1AC971B}" type="pres">
      <dgm:prSet presAssocID="{8298F640-C4B4-4AAE-9B57-A17F0BE317AA}" presName="theList" presStyleCnt="0">
        <dgm:presLayoutVars>
          <dgm:dir/>
          <dgm:animLvl val="lvl"/>
          <dgm:resizeHandles val="exact"/>
        </dgm:presLayoutVars>
      </dgm:prSet>
      <dgm:spPr/>
    </dgm:pt>
    <dgm:pt modelId="{383C7F19-C3CE-4FE2-8122-6F570A9625CE}" type="pres">
      <dgm:prSet presAssocID="{533D25F7-D505-480B-A6F9-7D9B5E05F48F}" presName="compNode" presStyleCnt="0"/>
      <dgm:spPr/>
    </dgm:pt>
    <dgm:pt modelId="{6399D1A4-4161-4288-AD5F-CF3795FF6624}" type="pres">
      <dgm:prSet presAssocID="{533D25F7-D505-480B-A6F9-7D9B5E05F48F}" presName="noGeometry" presStyleCnt="0"/>
      <dgm:spPr/>
    </dgm:pt>
    <dgm:pt modelId="{E1FF4F00-ACE5-4844-9D17-0DE387BC0AE9}" type="pres">
      <dgm:prSet presAssocID="{533D25F7-D505-480B-A6F9-7D9B5E05F48F}" presName="childTextVisible" presStyleLbl="bgAccFollowNode1" presStyleIdx="0" presStyleCnt="3">
        <dgm:presLayoutVars>
          <dgm:bulletEnabled val="1"/>
        </dgm:presLayoutVars>
      </dgm:prSet>
      <dgm:spPr/>
    </dgm:pt>
    <dgm:pt modelId="{A5D764C5-D8E0-484E-B414-2FAB41DEA0B0}" type="pres">
      <dgm:prSet presAssocID="{533D25F7-D505-480B-A6F9-7D9B5E05F48F}" presName="childTextHidden" presStyleLbl="bgAccFollowNode1" presStyleIdx="0" presStyleCnt="3"/>
      <dgm:spPr/>
    </dgm:pt>
    <dgm:pt modelId="{79AC4BEB-FBD0-473D-A282-1A65D08F4117}" type="pres">
      <dgm:prSet presAssocID="{533D25F7-D505-480B-A6F9-7D9B5E05F48F}" presName="parentText" presStyleLbl="node1" presStyleIdx="0" presStyleCnt="3">
        <dgm:presLayoutVars>
          <dgm:chMax val="1"/>
          <dgm:bulletEnabled val="1"/>
        </dgm:presLayoutVars>
      </dgm:prSet>
      <dgm:spPr/>
    </dgm:pt>
    <dgm:pt modelId="{08B931A7-F8CB-4F30-8992-07DBD9D73C4A}" type="pres">
      <dgm:prSet presAssocID="{533D25F7-D505-480B-A6F9-7D9B5E05F48F}" presName="aSpace" presStyleCnt="0"/>
      <dgm:spPr/>
    </dgm:pt>
    <dgm:pt modelId="{1D4FFE33-5130-4123-9B10-24513C59E321}" type="pres">
      <dgm:prSet presAssocID="{117F78A6-65BF-4065-A6A7-D796AF57B56C}" presName="compNode" presStyleCnt="0"/>
      <dgm:spPr/>
    </dgm:pt>
    <dgm:pt modelId="{BD112737-6E52-42C6-825B-7EDEB3DB335B}" type="pres">
      <dgm:prSet presAssocID="{117F78A6-65BF-4065-A6A7-D796AF57B56C}" presName="noGeometry" presStyleCnt="0"/>
      <dgm:spPr/>
    </dgm:pt>
    <dgm:pt modelId="{A0C4128F-B4D2-46C3-92C3-D8593564B9AD}" type="pres">
      <dgm:prSet presAssocID="{117F78A6-65BF-4065-A6A7-D796AF57B56C}" presName="childTextVisible" presStyleLbl="bgAccFollowNode1" presStyleIdx="1" presStyleCnt="3">
        <dgm:presLayoutVars>
          <dgm:bulletEnabled val="1"/>
        </dgm:presLayoutVars>
      </dgm:prSet>
      <dgm:spPr/>
    </dgm:pt>
    <dgm:pt modelId="{ACFFBDFC-9661-47E8-9078-9F8E368FAFB3}" type="pres">
      <dgm:prSet presAssocID="{117F78A6-65BF-4065-A6A7-D796AF57B56C}" presName="childTextHidden" presStyleLbl="bgAccFollowNode1" presStyleIdx="1" presStyleCnt="3"/>
      <dgm:spPr/>
    </dgm:pt>
    <dgm:pt modelId="{2DAB2A5C-1167-4B79-AA38-3D011AEAA6A7}" type="pres">
      <dgm:prSet presAssocID="{117F78A6-65BF-4065-A6A7-D796AF57B56C}" presName="parentText" presStyleLbl="node1" presStyleIdx="1" presStyleCnt="3">
        <dgm:presLayoutVars>
          <dgm:chMax val="1"/>
          <dgm:bulletEnabled val="1"/>
        </dgm:presLayoutVars>
      </dgm:prSet>
      <dgm:spPr/>
    </dgm:pt>
    <dgm:pt modelId="{0A0EEEC9-ECD0-4443-B5DC-98556237C9FE}" type="pres">
      <dgm:prSet presAssocID="{117F78A6-65BF-4065-A6A7-D796AF57B56C}" presName="aSpace" presStyleCnt="0"/>
      <dgm:spPr/>
    </dgm:pt>
    <dgm:pt modelId="{A2094358-DEEC-44BF-A9E3-417AC5C61CFE}" type="pres">
      <dgm:prSet presAssocID="{D505E1A9-CAE7-4F8E-9C3F-0ED583BC5651}" presName="compNode" presStyleCnt="0"/>
      <dgm:spPr/>
    </dgm:pt>
    <dgm:pt modelId="{D7FCA3CF-6D88-4F83-8D68-7B5C81C9B846}" type="pres">
      <dgm:prSet presAssocID="{D505E1A9-CAE7-4F8E-9C3F-0ED583BC5651}" presName="noGeometry" presStyleCnt="0"/>
      <dgm:spPr/>
    </dgm:pt>
    <dgm:pt modelId="{813AE70A-0405-47DD-8E13-58CE5CAADC6E}" type="pres">
      <dgm:prSet presAssocID="{D505E1A9-CAE7-4F8E-9C3F-0ED583BC5651}" presName="childTextVisible" presStyleLbl="bgAccFollowNode1" presStyleIdx="2" presStyleCnt="3">
        <dgm:presLayoutVars>
          <dgm:bulletEnabled val="1"/>
        </dgm:presLayoutVars>
      </dgm:prSet>
      <dgm:spPr/>
    </dgm:pt>
    <dgm:pt modelId="{64B3DE6B-42F9-4973-ABD5-9DF6BC475B1F}" type="pres">
      <dgm:prSet presAssocID="{D505E1A9-CAE7-4F8E-9C3F-0ED583BC5651}" presName="childTextHidden" presStyleLbl="bgAccFollowNode1" presStyleIdx="2" presStyleCnt="3"/>
      <dgm:spPr/>
    </dgm:pt>
    <dgm:pt modelId="{18A071B2-868D-407D-99FC-80D87E583D79}" type="pres">
      <dgm:prSet presAssocID="{D505E1A9-CAE7-4F8E-9C3F-0ED583BC5651}" presName="parentText" presStyleLbl="node1" presStyleIdx="2" presStyleCnt="3">
        <dgm:presLayoutVars>
          <dgm:chMax val="1"/>
          <dgm:bulletEnabled val="1"/>
        </dgm:presLayoutVars>
      </dgm:prSet>
      <dgm:spPr/>
    </dgm:pt>
  </dgm:ptLst>
  <dgm:cxnLst>
    <dgm:cxn modelId="{CD062102-8AD3-471A-9657-3615F5F462AE}" type="presOf" srcId="{726492F0-C6B1-4796-B7DC-F674D036D230}" destId="{ACFFBDFC-9661-47E8-9078-9F8E368FAFB3}" srcOrd="1" destOrd="1" presId="urn:microsoft.com/office/officeart/2005/8/layout/hProcess6"/>
    <dgm:cxn modelId="{9C683204-8F30-42FF-B725-FDEB3A39BA51}" type="presOf" srcId="{34E8B6EE-3B1C-473E-95E8-0EA6FB5E561E}" destId="{ACFFBDFC-9661-47E8-9078-9F8E368FAFB3}" srcOrd="1" destOrd="0" presId="urn:microsoft.com/office/officeart/2005/8/layout/hProcess6"/>
    <dgm:cxn modelId="{6DE2FA06-A986-4A3F-8CEA-03A15C3BBACC}" srcId="{D505E1A9-CAE7-4F8E-9C3F-0ED583BC5651}" destId="{50EAC9AB-A170-4CDB-A7B1-8020DD6BF9E7}" srcOrd="0" destOrd="0" parTransId="{8AB1C227-8476-45F5-BB84-01875E417477}" sibTransId="{94D3387F-423A-4997-894D-76C8C4E8D0ED}"/>
    <dgm:cxn modelId="{41F65709-5E61-463F-8356-E753575A3DE2}" type="presOf" srcId="{46651E35-B1BD-48C9-9A2A-8860AB6DD582}" destId="{A5D764C5-D8E0-484E-B414-2FAB41DEA0B0}" srcOrd="1" destOrd="0" presId="urn:microsoft.com/office/officeart/2005/8/layout/hProcess6"/>
    <dgm:cxn modelId="{7E660615-BE29-43CF-B72F-C54401B8F48C}" srcId="{533D25F7-D505-480B-A6F9-7D9B5E05F48F}" destId="{66F7E699-0DB6-4AF3-A793-1B0BBBBDBD8A}" srcOrd="1" destOrd="0" parTransId="{B0A87332-61FA-4A3F-8381-8B3CF17F4D4D}" sibTransId="{D123701B-C27F-44F3-BE8F-B0C8CFF8C46C}"/>
    <dgm:cxn modelId="{02164E29-67F2-4A9F-A590-16C9114F64F8}" type="presOf" srcId="{66F7E699-0DB6-4AF3-A793-1B0BBBBDBD8A}" destId="{A5D764C5-D8E0-484E-B414-2FAB41DEA0B0}" srcOrd="1" destOrd="1" presId="urn:microsoft.com/office/officeart/2005/8/layout/hProcess6"/>
    <dgm:cxn modelId="{84830B33-0C74-4818-A4AA-61BDD7B2F378}" srcId="{8298F640-C4B4-4AAE-9B57-A17F0BE317AA}" destId="{D505E1A9-CAE7-4F8E-9C3F-0ED583BC5651}" srcOrd="2" destOrd="0" parTransId="{7836CBE5-43EB-4437-80E3-1B806F6DDA09}" sibTransId="{650026EB-FD65-450C-AA0E-2EC05714518C}"/>
    <dgm:cxn modelId="{AAB4A934-2F77-4368-959B-2A8590EF739D}" type="presOf" srcId="{F02BE30F-5662-4288-B932-D3788EADA2DB}" destId="{813AE70A-0405-47DD-8E13-58CE5CAADC6E}" srcOrd="0" destOrd="1" presId="urn:microsoft.com/office/officeart/2005/8/layout/hProcess6"/>
    <dgm:cxn modelId="{58002B37-4F48-497C-86BC-97688FA20ED4}" type="presOf" srcId="{D505E1A9-CAE7-4F8E-9C3F-0ED583BC5651}" destId="{18A071B2-868D-407D-99FC-80D87E583D79}" srcOrd="0" destOrd="0" presId="urn:microsoft.com/office/officeart/2005/8/layout/hProcess6"/>
    <dgm:cxn modelId="{6238AE70-9266-452F-8A0F-96F4FA0BF071}" srcId="{533D25F7-D505-480B-A6F9-7D9B5E05F48F}" destId="{46651E35-B1BD-48C9-9A2A-8860AB6DD582}" srcOrd="0" destOrd="0" parTransId="{9830A5A8-0037-402D-A877-76C5C37297EA}" sibTransId="{8109AA3E-A5E3-4639-98F2-A18112AF2135}"/>
    <dgm:cxn modelId="{E577B351-09D0-4E8F-80F4-8FCF46EF4EC7}" type="presOf" srcId="{117F78A6-65BF-4065-A6A7-D796AF57B56C}" destId="{2DAB2A5C-1167-4B79-AA38-3D011AEAA6A7}" srcOrd="0" destOrd="0" presId="urn:microsoft.com/office/officeart/2005/8/layout/hProcess6"/>
    <dgm:cxn modelId="{8FD55075-D8BB-43DA-8268-98F77E430AAD}" srcId="{117F78A6-65BF-4065-A6A7-D796AF57B56C}" destId="{34E8B6EE-3B1C-473E-95E8-0EA6FB5E561E}" srcOrd="0" destOrd="0" parTransId="{B9E18EAE-A092-40D8-950D-FAAFC5266F9C}" sibTransId="{549D5C51-7C0A-488E-A4FA-E6F6A810B81B}"/>
    <dgm:cxn modelId="{4BA74479-F7B8-4F75-895C-ABC7489A48C4}" srcId="{D505E1A9-CAE7-4F8E-9C3F-0ED583BC5651}" destId="{F02BE30F-5662-4288-B932-D3788EADA2DB}" srcOrd="1" destOrd="0" parTransId="{C74704C7-C31A-423A-BAB3-65A317EF5A9D}" sibTransId="{A36DDD76-E33D-4968-A236-1DB4F83B0B47}"/>
    <dgm:cxn modelId="{BCCA2580-E982-4A5D-AECF-9ABABEC3361E}" type="presOf" srcId="{8298F640-C4B4-4AAE-9B57-A17F0BE317AA}" destId="{B71FB54A-9C8C-4FDE-9CAA-09D0A1AC971B}" srcOrd="0" destOrd="0" presId="urn:microsoft.com/office/officeart/2005/8/layout/hProcess6"/>
    <dgm:cxn modelId="{C8A18182-995B-4B54-B9E2-8EB7E4E5A921}" type="presOf" srcId="{66F7E699-0DB6-4AF3-A793-1B0BBBBDBD8A}" destId="{E1FF4F00-ACE5-4844-9D17-0DE387BC0AE9}" srcOrd="0" destOrd="1" presId="urn:microsoft.com/office/officeart/2005/8/layout/hProcess6"/>
    <dgm:cxn modelId="{415D449C-0078-4F92-B4F0-9D3E36524814}" type="presOf" srcId="{34E8B6EE-3B1C-473E-95E8-0EA6FB5E561E}" destId="{A0C4128F-B4D2-46C3-92C3-D8593564B9AD}" srcOrd="0" destOrd="0" presId="urn:microsoft.com/office/officeart/2005/8/layout/hProcess6"/>
    <dgm:cxn modelId="{1295899E-B7A9-4A02-B340-D0F8995C7B76}" type="presOf" srcId="{533D25F7-D505-480B-A6F9-7D9B5E05F48F}" destId="{79AC4BEB-FBD0-473D-A282-1A65D08F4117}" srcOrd="0" destOrd="0" presId="urn:microsoft.com/office/officeart/2005/8/layout/hProcess6"/>
    <dgm:cxn modelId="{7306A4A3-043C-4512-BB26-12C6189621F7}" type="presOf" srcId="{50EAC9AB-A170-4CDB-A7B1-8020DD6BF9E7}" destId="{64B3DE6B-42F9-4973-ABD5-9DF6BC475B1F}" srcOrd="1" destOrd="0" presId="urn:microsoft.com/office/officeart/2005/8/layout/hProcess6"/>
    <dgm:cxn modelId="{6E408CAE-C5A3-4216-865F-B046252FE033}" type="presOf" srcId="{46651E35-B1BD-48C9-9A2A-8860AB6DD582}" destId="{E1FF4F00-ACE5-4844-9D17-0DE387BC0AE9}" srcOrd="0" destOrd="0" presId="urn:microsoft.com/office/officeart/2005/8/layout/hProcess6"/>
    <dgm:cxn modelId="{AA7B6DB8-37F4-45A0-B958-6CC9D6B583F7}" type="presOf" srcId="{726492F0-C6B1-4796-B7DC-F674D036D230}" destId="{A0C4128F-B4D2-46C3-92C3-D8593564B9AD}" srcOrd="0" destOrd="1" presId="urn:microsoft.com/office/officeart/2005/8/layout/hProcess6"/>
    <dgm:cxn modelId="{926CA4BC-E7F9-483E-9B0D-520710451B0B}" srcId="{8298F640-C4B4-4AAE-9B57-A17F0BE317AA}" destId="{533D25F7-D505-480B-A6F9-7D9B5E05F48F}" srcOrd="0" destOrd="0" parTransId="{5AE68BA2-6FCB-409F-8621-D16097D81328}" sibTransId="{673D3FB3-3705-4182-A67B-4612132F7B1B}"/>
    <dgm:cxn modelId="{5FB47DD8-79CE-420D-B26B-26D4B028743A}" srcId="{117F78A6-65BF-4065-A6A7-D796AF57B56C}" destId="{726492F0-C6B1-4796-B7DC-F674D036D230}" srcOrd="1" destOrd="0" parTransId="{2C571918-0CCF-4072-8BEE-64D8C7ED7AE1}" sibTransId="{73B50150-E1DD-4449-970B-58C524876C92}"/>
    <dgm:cxn modelId="{1E62A5DC-A465-42AA-BDBD-EE19789B9B72}" type="presOf" srcId="{50EAC9AB-A170-4CDB-A7B1-8020DD6BF9E7}" destId="{813AE70A-0405-47DD-8E13-58CE5CAADC6E}" srcOrd="0" destOrd="0" presId="urn:microsoft.com/office/officeart/2005/8/layout/hProcess6"/>
    <dgm:cxn modelId="{EC38E9F0-27F3-42B9-806B-8C6128816F8E}" srcId="{8298F640-C4B4-4AAE-9B57-A17F0BE317AA}" destId="{117F78A6-65BF-4065-A6A7-D796AF57B56C}" srcOrd="1" destOrd="0" parTransId="{F3195287-199F-4529-9A3E-AF7EB02C47CE}" sibTransId="{2ED8F26E-A08E-4BE6-9712-4F782F73BDEB}"/>
    <dgm:cxn modelId="{7B41F7F6-DD59-46B8-BBBE-3CC8AB7BD291}" type="presOf" srcId="{F02BE30F-5662-4288-B932-D3788EADA2DB}" destId="{64B3DE6B-42F9-4973-ABD5-9DF6BC475B1F}" srcOrd="1" destOrd="1" presId="urn:microsoft.com/office/officeart/2005/8/layout/hProcess6"/>
    <dgm:cxn modelId="{FCA889FA-2CE9-49DD-8CD9-4862C0FB747C}" type="presParOf" srcId="{B71FB54A-9C8C-4FDE-9CAA-09D0A1AC971B}" destId="{383C7F19-C3CE-4FE2-8122-6F570A9625CE}" srcOrd="0" destOrd="0" presId="urn:microsoft.com/office/officeart/2005/8/layout/hProcess6"/>
    <dgm:cxn modelId="{BA7B0D5B-713C-41A0-B76F-7D112D27113F}" type="presParOf" srcId="{383C7F19-C3CE-4FE2-8122-6F570A9625CE}" destId="{6399D1A4-4161-4288-AD5F-CF3795FF6624}" srcOrd="0" destOrd="0" presId="urn:microsoft.com/office/officeart/2005/8/layout/hProcess6"/>
    <dgm:cxn modelId="{C0C93F2C-9C13-41FE-A16D-DC46B6F4FF48}" type="presParOf" srcId="{383C7F19-C3CE-4FE2-8122-6F570A9625CE}" destId="{E1FF4F00-ACE5-4844-9D17-0DE387BC0AE9}" srcOrd="1" destOrd="0" presId="urn:microsoft.com/office/officeart/2005/8/layout/hProcess6"/>
    <dgm:cxn modelId="{DFAE52CD-39D7-4800-AC19-0EE9C800F021}" type="presParOf" srcId="{383C7F19-C3CE-4FE2-8122-6F570A9625CE}" destId="{A5D764C5-D8E0-484E-B414-2FAB41DEA0B0}" srcOrd="2" destOrd="0" presId="urn:microsoft.com/office/officeart/2005/8/layout/hProcess6"/>
    <dgm:cxn modelId="{C6381C0B-A8E7-4375-A241-E1DD9177387C}" type="presParOf" srcId="{383C7F19-C3CE-4FE2-8122-6F570A9625CE}" destId="{79AC4BEB-FBD0-473D-A282-1A65D08F4117}" srcOrd="3" destOrd="0" presId="urn:microsoft.com/office/officeart/2005/8/layout/hProcess6"/>
    <dgm:cxn modelId="{79A712A7-EE3A-45D2-93F2-48FE7BA1BA77}" type="presParOf" srcId="{B71FB54A-9C8C-4FDE-9CAA-09D0A1AC971B}" destId="{08B931A7-F8CB-4F30-8992-07DBD9D73C4A}" srcOrd="1" destOrd="0" presId="urn:microsoft.com/office/officeart/2005/8/layout/hProcess6"/>
    <dgm:cxn modelId="{99051ADF-9C53-4083-8178-064091C941ED}" type="presParOf" srcId="{B71FB54A-9C8C-4FDE-9CAA-09D0A1AC971B}" destId="{1D4FFE33-5130-4123-9B10-24513C59E321}" srcOrd="2" destOrd="0" presId="urn:microsoft.com/office/officeart/2005/8/layout/hProcess6"/>
    <dgm:cxn modelId="{8BC889E6-87C5-48C1-8CC9-0146BF3D4240}" type="presParOf" srcId="{1D4FFE33-5130-4123-9B10-24513C59E321}" destId="{BD112737-6E52-42C6-825B-7EDEB3DB335B}" srcOrd="0" destOrd="0" presId="urn:microsoft.com/office/officeart/2005/8/layout/hProcess6"/>
    <dgm:cxn modelId="{CD952885-8920-44F8-8055-5435C1DF298C}" type="presParOf" srcId="{1D4FFE33-5130-4123-9B10-24513C59E321}" destId="{A0C4128F-B4D2-46C3-92C3-D8593564B9AD}" srcOrd="1" destOrd="0" presId="urn:microsoft.com/office/officeart/2005/8/layout/hProcess6"/>
    <dgm:cxn modelId="{C839D451-6063-4C37-A2CE-309A48726CF1}" type="presParOf" srcId="{1D4FFE33-5130-4123-9B10-24513C59E321}" destId="{ACFFBDFC-9661-47E8-9078-9F8E368FAFB3}" srcOrd="2" destOrd="0" presId="urn:microsoft.com/office/officeart/2005/8/layout/hProcess6"/>
    <dgm:cxn modelId="{DF2FDA15-C5F4-43DB-866C-393C80D0346E}" type="presParOf" srcId="{1D4FFE33-5130-4123-9B10-24513C59E321}" destId="{2DAB2A5C-1167-4B79-AA38-3D011AEAA6A7}" srcOrd="3" destOrd="0" presId="urn:microsoft.com/office/officeart/2005/8/layout/hProcess6"/>
    <dgm:cxn modelId="{62D547F6-664B-4A49-B71C-B19470F9A98C}" type="presParOf" srcId="{B71FB54A-9C8C-4FDE-9CAA-09D0A1AC971B}" destId="{0A0EEEC9-ECD0-4443-B5DC-98556237C9FE}" srcOrd="3" destOrd="0" presId="urn:microsoft.com/office/officeart/2005/8/layout/hProcess6"/>
    <dgm:cxn modelId="{D8357C2B-35DF-49EF-89E0-016435A62107}" type="presParOf" srcId="{B71FB54A-9C8C-4FDE-9CAA-09D0A1AC971B}" destId="{A2094358-DEEC-44BF-A9E3-417AC5C61CFE}" srcOrd="4" destOrd="0" presId="urn:microsoft.com/office/officeart/2005/8/layout/hProcess6"/>
    <dgm:cxn modelId="{D920F126-213E-438B-8FEF-D442D921CD11}" type="presParOf" srcId="{A2094358-DEEC-44BF-A9E3-417AC5C61CFE}" destId="{D7FCA3CF-6D88-4F83-8D68-7B5C81C9B846}" srcOrd="0" destOrd="0" presId="urn:microsoft.com/office/officeart/2005/8/layout/hProcess6"/>
    <dgm:cxn modelId="{88FB0BCA-3BCE-42F1-B41E-11537D0A96E4}" type="presParOf" srcId="{A2094358-DEEC-44BF-A9E3-417AC5C61CFE}" destId="{813AE70A-0405-47DD-8E13-58CE5CAADC6E}" srcOrd="1" destOrd="0" presId="urn:microsoft.com/office/officeart/2005/8/layout/hProcess6"/>
    <dgm:cxn modelId="{4FDC6E32-164A-4557-9EFA-C3E20D9CD736}" type="presParOf" srcId="{A2094358-DEEC-44BF-A9E3-417AC5C61CFE}" destId="{64B3DE6B-42F9-4973-ABD5-9DF6BC475B1F}" srcOrd="2" destOrd="0" presId="urn:microsoft.com/office/officeart/2005/8/layout/hProcess6"/>
    <dgm:cxn modelId="{B8888485-ED89-4B24-B8FD-C88E14E679CA}" type="presParOf" srcId="{A2094358-DEEC-44BF-A9E3-417AC5C61CFE}" destId="{18A071B2-868D-407D-99FC-80D87E583D7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9362D2-1724-43C1-AB7C-3B9A6C220BBE}" type="doc">
      <dgm:prSet loTypeId="urn:microsoft.com/office/officeart/2005/8/layout/hProcess9" loCatId="process" qsTypeId="urn:microsoft.com/office/officeart/2005/8/quickstyle/simple1" qsCatId="simple" csTypeId="urn:microsoft.com/office/officeart/2005/8/colors/colorful2" csCatId="colorful" phldr="1"/>
      <dgm:spPr/>
    </dgm:pt>
    <dgm:pt modelId="{8BBE9B98-66A9-4F0F-8A5D-40C2C4A688F9}">
      <dgm:prSet phldrT="[文字]"/>
      <dgm:spPr/>
      <dgm:t>
        <a:bodyPr/>
        <a:lstStyle/>
        <a:p>
          <a:r>
            <a:rPr lang="zh-TW" altLang="en-US" dirty="0"/>
            <a:t>友善校園</a:t>
          </a:r>
        </a:p>
      </dgm:t>
    </dgm:pt>
    <dgm:pt modelId="{0DD0A59D-B24B-4704-B027-27667EC43DD6}" type="parTrans" cxnId="{323B1C97-18E2-4E32-B72C-D4B45A03DBE4}">
      <dgm:prSet/>
      <dgm:spPr/>
      <dgm:t>
        <a:bodyPr/>
        <a:lstStyle/>
        <a:p>
          <a:endParaRPr lang="zh-TW" altLang="en-US"/>
        </a:p>
      </dgm:t>
    </dgm:pt>
    <dgm:pt modelId="{89C2AFBF-254F-4E2D-9D75-C135BCD7032A}" type="sibTrans" cxnId="{323B1C97-18E2-4E32-B72C-D4B45A03DBE4}">
      <dgm:prSet/>
      <dgm:spPr/>
      <dgm:t>
        <a:bodyPr/>
        <a:lstStyle/>
        <a:p>
          <a:endParaRPr lang="zh-TW" altLang="en-US"/>
        </a:p>
      </dgm:t>
    </dgm:pt>
    <dgm:pt modelId="{D18528B5-703B-4E62-BDE6-24D3C0EEE347}">
      <dgm:prSet phldrT="[文字]"/>
      <dgm:spPr/>
      <dgm:t>
        <a:bodyPr/>
        <a:lstStyle/>
        <a:p>
          <a:r>
            <a:rPr lang="zh-TW" altLang="en-US" dirty="0"/>
            <a:t>轉變教師</a:t>
          </a:r>
          <a:endParaRPr lang="en-US" altLang="zh-TW" dirty="0"/>
        </a:p>
        <a:p>
          <a:r>
            <a:rPr lang="zh-TW" altLang="en-US" dirty="0"/>
            <a:t>去責任化意識</a:t>
          </a:r>
        </a:p>
      </dgm:t>
    </dgm:pt>
    <dgm:pt modelId="{B93A07B9-903A-4350-B557-CEB58A9BC087}" type="parTrans" cxnId="{4E9BE39B-FFB4-49ED-93F1-0F1F3F0716EB}">
      <dgm:prSet/>
      <dgm:spPr/>
      <dgm:t>
        <a:bodyPr/>
        <a:lstStyle/>
        <a:p>
          <a:endParaRPr lang="zh-TW" altLang="en-US"/>
        </a:p>
      </dgm:t>
    </dgm:pt>
    <dgm:pt modelId="{D95365CD-091C-4B79-8F20-C5B5096EF740}" type="sibTrans" cxnId="{4E9BE39B-FFB4-49ED-93F1-0F1F3F0716EB}">
      <dgm:prSet/>
      <dgm:spPr/>
      <dgm:t>
        <a:bodyPr/>
        <a:lstStyle/>
        <a:p>
          <a:endParaRPr lang="zh-TW" altLang="en-US"/>
        </a:p>
      </dgm:t>
    </dgm:pt>
    <dgm:pt modelId="{FF4CABC1-A569-4D54-A253-C0F0AFCFFA57}">
      <dgm:prSet phldrT="[文字]"/>
      <dgm:spPr/>
      <dgm:t>
        <a:bodyPr/>
        <a:lstStyle/>
        <a:p>
          <a:r>
            <a:rPr lang="zh-TW" altLang="en-US" dirty="0"/>
            <a:t>教師法</a:t>
          </a:r>
          <a:endParaRPr lang="en-US" altLang="zh-TW" dirty="0"/>
        </a:p>
        <a:p>
          <a:r>
            <a:rPr lang="zh-TW" altLang="en-US" dirty="0"/>
            <a:t>溝通</a:t>
          </a:r>
        </a:p>
      </dgm:t>
    </dgm:pt>
    <dgm:pt modelId="{535644FA-FFC6-4186-B60D-317CB1DE7BB6}" type="parTrans" cxnId="{79BB0EBD-7491-4ED2-B363-0A2F1ADC6D43}">
      <dgm:prSet/>
      <dgm:spPr/>
      <dgm:t>
        <a:bodyPr/>
        <a:lstStyle/>
        <a:p>
          <a:endParaRPr lang="zh-TW" altLang="en-US"/>
        </a:p>
      </dgm:t>
    </dgm:pt>
    <dgm:pt modelId="{AC17C45E-6B1D-4479-B716-C9C49CB0FDFE}" type="sibTrans" cxnId="{79BB0EBD-7491-4ED2-B363-0A2F1ADC6D43}">
      <dgm:prSet/>
      <dgm:spPr/>
      <dgm:t>
        <a:bodyPr/>
        <a:lstStyle/>
        <a:p>
          <a:endParaRPr lang="zh-TW" altLang="en-US"/>
        </a:p>
      </dgm:t>
    </dgm:pt>
    <dgm:pt modelId="{11630CC3-9696-4403-A060-54A807602B02}" type="pres">
      <dgm:prSet presAssocID="{629362D2-1724-43C1-AB7C-3B9A6C220BBE}" presName="CompostProcess" presStyleCnt="0">
        <dgm:presLayoutVars>
          <dgm:dir/>
          <dgm:resizeHandles val="exact"/>
        </dgm:presLayoutVars>
      </dgm:prSet>
      <dgm:spPr/>
    </dgm:pt>
    <dgm:pt modelId="{391B51F4-2E86-47BF-985A-AA73044C1449}" type="pres">
      <dgm:prSet presAssocID="{629362D2-1724-43C1-AB7C-3B9A6C220BBE}" presName="arrow" presStyleLbl="bgShp" presStyleIdx="0" presStyleCnt="1" custLinFactNeighborX="-1550" custLinFactNeighborY="11781"/>
      <dgm:spPr/>
    </dgm:pt>
    <dgm:pt modelId="{FBA64325-4A60-408B-9881-254F0CD552EA}" type="pres">
      <dgm:prSet presAssocID="{629362D2-1724-43C1-AB7C-3B9A6C220BBE}" presName="linearProcess" presStyleCnt="0"/>
      <dgm:spPr/>
    </dgm:pt>
    <dgm:pt modelId="{D422D272-C598-4E36-ACD1-3661F314BECA}" type="pres">
      <dgm:prSet presAssocID="{8BBE9B98-66A9-4F0F-8A5D-40C2C4A688F9}" presName="textNode" presStyleLbl="node1" presStyleIdx="0" presStyleCnt="3">
        <dgm:presLayoutVars>
          <dgm:bulletEnabled val="1"/>
        </dgm:presLayoutVars>
      </dgm:prSet>
      <dgm:spPr/>
    </dgm:pt>
    <dgm:pt modelId="{5C370758-4E49-4756-9341-9D044F5407B6}" type="pres">
      <dgm:prSet presAssocID="{89C2AFBF-254F-4E2D-9D75-C135BCD7032A}" presName="sibTrans" presStyleCnt="0"/>
      <dgm:spPr/>
    </dgm:pt>
    <dgm:pt modelId="{48433E9B-D143-4019-801D-D046829B624F}" type="pres">
      <dgm:prSet presAssocID="{D18528B5-703B-4E62-BDE6-24D3C0EEE347}" presName="textNode" presStyleLbl="node1" presStyleIdx="1" presStyleCnt="3">
        <dgm:presLayoutVars>
          <dgm:bulletEnabled val="1"/>
        </dgm:presLayoutVars>
      </dgm:prSet>
      <dgm:spPr/>
    </dgm:pt>
    <dgm:pt modelId="{C54A51E5-5649-44A0-9EAD-2C47725803A2}" type="pres">
      <dgm:prSet presAssocID="{D95365CD-091C-4B79-8F20-C5B5096EF740}" presName="sibTrans" presStyleCnt="0"/>
      <dgm:spPr/>
    </dgm:pt>
    <dgm:pt modelId="{7A8291D8-9CFB-4056-BEF4-AC82B8BEC23B}" type="pres">
      <dgm:prSet presAssocID="{FF4CABC1-A569-4D54-A253-C0F0AFCFFA57}" presName="textNode" presStyleLbl="node1" presStyleIdx="2" presStyleCnt="3">
        <dgm:presLayoutVars>
          <dgm:bulletEnabled val="1"/>
        </dgm:presLayoutVars>
      </dgm:prSet>
      <dgm:spPr/>
    </dgm:pt>
  </dgm:ptLst>
  <dgm:cxnLst>
    <dgm:cxn modelId="{408A813A-A056-4274-B4BF-7B64319CF98A}" type="presOf" srcId="{D18528B5-703B-4E62-BDE6-24D3C0EEE347}" destId="{48433E9B-D143-4019-801D-D046829B624F}" srcOrd="0" destOrd="0" presId="urn:microsoft.com/office/officeart/2005/8/layout/hProcess9"/>
    <dgm:cxn modelId="{708E8D7D-5A22-4EC3-9BC1-C0B7F2DFD401}" type="presOf" srcId="{8BBE9B98-66A9-4F0F-8A5D-40C2C4A688F9}" destId="{D422D272-C598-4E36-ACD1-3661F314BECA}" srcOrd="0" destOrd="0" presId="urn:microsoft.com/office/officeart/2005/8/layout/hProcess9"/>
    <dgm:cxn modelId="{323B1C97-18E2-4E32-B72C-D4B45A03DBE4}" srcId="{629362D2-1724-43C1-AB7C-3B9A6C220BBE}" destId="{8BBE9B98-66A9-4F0F-8A5D-40C2C4A688F9}" srcOrd="0" destOrd="0" parTransId="{0DD0A59D-B24B-4704-B027-27667EC43DD6}" sibTransId="{89C2AFBF-254F-4E2D-9D75-C135BCD7032A}"/>
    <dgm:cxn modelId="{4E9BE39B-FFB4-49ED-93F1-0F1F3F0716EB}" srcId="{629362D2-1724-43C1-AB7C-3B9A6C220BBE}" destId="{D18528B5-703B-4E62-BDE6-24D3C0EEE347}" srcOrd="1" destOrd="0" parTransId="{B93A07B9-903A-4350-B557-CEB58A9BC087}" sibTransId="{D95365CD-091C-4B79-8F20-C5B5096EF740}"/>
    <dgm:cxn modelId="{79BB0EBD-7491-4ED2-B363-0A2F1ADC6D43}" srcId="{629362D2-1724-43C1-AB7C-3B9A6C220BBE}" destId="{FF4CABC1-A569-4D54-A253-C0F0AFCFFA57}" srcOrd="2" destOrd="0" parTransId="{535644FA-FFC6-4186-B60D-317CB1DE7BB6}" sibTransId="{AC17C45E-6B1D-4479-B716-C9C49CB0FDFE}"/>
    <dgm:cxn modelId="{5728D1D8-D617-4DDC-B8A3-946805086929}" type="presOf" srcId="{629362D2-1724-43C1-AB7C-3B9A6C220BBE}" destId="{11630CC3-9696-4403-A060-54A807602B02}" srcOrd="0" destOrd="0" presId="urn:microsoft.com/office/officeart/2005/8/layout/hProcess9"/>
    <dgm:cxn modelId="{5AE51AE5-A7B4-4AF2-9478-6F662E4C8B44}" type="presOf" srcId="{FF4CABC1-A569-4D54-A253-C0F0AFCFFA57}" destId="{7A8291D8-9CFB-4056-BEF4-AC82B8BEC23B}" srcOrd="0" destOrd="0" presId="urn:microsoft.com/office/officeart/2005/8/layout/hProcess9"/>
    <dgm:cxn modelId="{0E60C974-4727-4537-AC50-A9E98410C505}" type="presParOf" srcId="{11630CC3-9696-4403-A060-54A807602B02}" destId="{391B51F4-2E86-47BF-985A-AA73044C1449}" srcOrd="0" destOrd="0" presId="urn:microsoft.com/office/officeart/2005/8/layout/hProcess9"/>
    <dgm:cxn modelId="{5A910656-91EE-4C26-BE34-45F279CDA8E1}" type="presParOf" srcId="{11630CC3-9696-4403-A060-54A807602B02}" destId="{FBA64325-4A60-408B-9881-254F0CD552EA}" srcOrd="1" destOrd="0" presId="urn:microsoft.com/office/officeart/2005/8/layout/hProcess9"/>
    <dgm:cxn modelId="{5C4F75F3-C3CA-4AD5-B189-4DD30416518C}" type="presParOf" srcId="{FBA64325-4A60-408B-9881-254F0CD552EA}" destId="{D422D272-C598-4E36-ACD1-3661F314BECA}" srcOrd="0" destOrd="0" presId="urn:microsoft.com/office/officeart/2005/8/layout/hProcess9"/>
    <dgm:cxn modelId="{AD98449A-61B0-4929-99EB-491D4E0AB49E}" type="presParOf" srcId="{FBA64325-4A60-408B-9881-254F0CD552EA}" destId="{5C370758-4E49-4756-9341-9D044F5407B6}" srcOrd="1" destOrd="0" presId="urn:microsoft.com/office/officeart/2005/8/layout/hProcess9"/>
    <dgm:cxn modelId="{1D587069-B660-4B77-A3B0-97966A0B62E6}" type="presParOf" srcId="{FBA64325-4A60-408B-9881-254F0CD552EA}" destId="{48433E9B-D143-4019-801D-D046829B624F}" srcOrd="2" destOrd="0" presId="urn:microsoft.com/office/officeart/2005/8/layout/hProcess9"/>
    <dgm:cxn modelId="{73E9A763-B39F-48F0-8C4C-AE2561D727EA}" type="presParOf" srcId="{FBA64325-4A60-408B-9881-254F0CD552EA}" destId="{C54A51E5-5649-44A0-9EAD-2C47725803A2}" srcOrd="3" destOrd="0" presId="urn:microsoft.com/office/officeart/2005/8/layout/hProcess9"/>
    <dgm:cxn modelId="{B5AE6CEC-7F56-4DCB-A9EB-4EC9D8C16B16}" type="presParOf" srcId="{FBA64325-4A60-408B-9881-254F0CD552EA}" destId="{7A8291D8-9CFB-4056-BEF4-AC82B8BEC23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4091A2-91C2-49D4-9589-9A1C007DEA53}"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FCEDE425-693B-4F77-8A2E-5B7AAB35E755}">
      <dgm:prSet/>
      <dgm:spPr/>
      <dgm:t>
        <a:bodyPr/>
        <a:lstStyle/>
        <a:p>
          <a:r>
            <a:rPr lang="zh-TW" dirty="0">
              <a:latin typeface="微軟正黑體" panose="020B0604030504040204" pitchFamily="34" charset="-120"/>
              <a:ea typeface="微軟正黑體" panose="020B0604030504040204" pitchFamily="34" charset="-120"/>
            </a:rPr>
            <a:t>霸凌四重結構</a:t>
          </a:r>
          <a:endParaRPr lang="en-US" altLang="zh-TW" dirty="0">
            <a:latin typeface="微軟正黑體" panose="020B0604030504040204" pitchFamily="34" charset="-120"/>
            <a:ea typeface="微軟正黑體" panose="020B0604030504040204" pitchFamily="34" charset="-120"/>
          </a:endParaRPr>
        </a:p>
        <a:p>
          <a:r>
            <a:rPr lang="zh-TW" dirty="0">
              <a:latin typeface="微軟正黑體" panose="020B0604030504040204" pitchFamily="34" charset="-120"/>
              <a:ea typeface="微軟正黑體" panose="020B0604030504040204" pitchFamily="34" charset="-120"/>
            </a:rPr>
            <a:t>（加害人、被害人、鼓譟者、旁觀者）</a:t>
          </a:r>
          <a:endParaRPr lang="en-US" dirty="0">
            <a:latin typeface="微軟正黑體" panose="020B0604030504040204" pitchFamily="34" charset="-120"/>
            <a:ea typeface="微軟正黑體" panose="020B0604030504040204" pitchFamily="34" charset="-120"/>
          </a:endParaRPr>
        </a:p>
      </dgm:t>
    </dgm:pt>
    <dgm:pt modelId="{EDF7423E-B6A7-422D-A9B6-341914AE75D4}" type="parTrans" cxnId="{E6B010EF-AAD8-43E0-9860-AFEBC711D04B}">
      <dgm:prSet/>
      <dgm:spPr/>
      <dgm:t>
        <a:bodyPr/>
        <a:lstStyle/>
        <a:p>
          <a:endParaRPr lang="en-US">
            <a:latin typeface="微軟正黑體" panose="020B0604030504040204" pitchFamily="34" charset="-120"/>
            <a:ea typeface="微軟正黑體" panose="020B0604030504040204" pitchFamily="34" charset="-120"/>
          </a:endParaRPr>
        </a:p>
      </dgm:t>
    </dgm:pt>
    <dgm:pt modelId="{9EEFB705-3DE2-44DA-A54F-5B89FA01C4E3}" type="sibTrans" cxnId="{E6B010EF-AAD8-43E0-9860-AFEBC711D04B}">
      <dgm:prSet/>
      <dgm:spPr/>
      <dgm:t>
        <a:bodyPr/>
        <a:lstStyle/>
        <a:p>
          <a:endParaRPr lang="en-US">
            <a:latin typeface="微軟正黑體" panose="020B0604030504040204" pitchFamily="34" charset="-120"/>
            <a:ea typeface="微軟正黑體" panose="020B0604030504040204" pitchFamily="34" charset="-120"/>
          </a:endParaRPr>
        </a:p>
      </dgm:t>
    </dgm:pt>
    <dgm:pt modelId="{994ED133-0631-4270-9100-88894D765564}">
      <dgm:prSet/>
      <dgm:spPr/>
      <dgm:t>
        <a:bodyPr/>
        <a:lstStyle/>
        <a:p>
          <a:r>
            <a:rPr lang="zh-TW">
              <a:latin typeface="微軟正黑體" panose="020B0604030504040204" pitchFamily="34" charset="-120"/>
              <a:ea typeface="微軟正黑體" panose="020B0604030504040204" pitchFamily="34" charset="-120"/>
            </a:rPr>
            <a:t>教師大半都是鼓譟者或旁觀者</a:t>
          </a:r>
          <a:endParaRPr lang="en-US">
            <a:latin typeface="微軟正黑體" panose="020B0604030504040204" pitchFamily="34" charset="-120"/>
            <a:ea typeface="微軟正黑體" panose="020B0604030504040204" pitchFamily="34" charset="-120"/>
          </a:endParaRPr>
        </a:p>
      </dgm:t>
    </dgm:pt>
    <dgm:pt modelId="{B171C648-962E-40A4-A720-C57334EEC759}" type="parTrans" cxnId="{EC387A75-6C35-4F58-A726-F44D933A902A}">
      <dgm:prSet/>
      <dgm:spPr/>
      <dgm:t>
        <a:bodyPr/>
        <a:lstStyle/>
        <a:p>
          <a:endParaRPr lang="en-US">
            <a:latin typeface="微軟正黑體" panose="020B0604030504040204" pitchFamily="34" charset="-120"/>
            <a:ea typeface="微軟正黑體" panose="020B0604030504040204" pitchFamily="34" charset="-120"/>
          </a:endParaRPr>
        </a:p>
      </dgm:t>
    </dgm:pt>
    <dgm:pt modelId="{C40ABA95-FCF4-4088-8FFC-118CB02B30D2}" type="sibTrans" cxnId="{EC387A75-6C35-4F58-A726-F44D933A902A}">
      <dgm:prSet/>
      <dgm:spPr/>
      <dgm:t>
        <a:bodyPr/>
        <a:lstStyle/>
        <a:p>
          <a:endParaRPr lang="en-US">
            <a:latin typeface="微軟正黑體" panose="020B0604030504040204" pitchFamily="34" charset="-120"/>
            <a:ea typeface="微軟正黑體" panose="020B0604030504040204" pitchFamily="34" charset="-120"/>
          </a:endParaRPr>
        </a:p>
      </dgm:t>
    </dgm:pt>
    <dgm:pt modelId="{8201388C-C5CB-44E0-95D4-D6F9D8F38C4C}">
      <dgm:prSet/>
      <dgm:spPr/>
      <dgm:t>
        <a:bodyPr/>
        <a:lstStyle/>
        <a:p>
          <a:r>
            <a:rPr lang="zh-TW" dirty="0">
              <a:latin typeface="微軟正黑體" panose="020B0604030504040204" pitchFamily="34" charset="-120"/>
              <a:ea typeface="微軟正黑體" panose="020B0604030504040204" pitchFamily="34" charset="-120"/>
            </a:rPr>
            <a:t>由教師認定教師過誤時，</a:t>
          </a:r>
          <a:endParaRPr lang="en-US" altLang="zh-TW" dirty="0">
            <a:latin typeface="微軟正黑體" panose="020B0604030504040204" pitchFamily="34" charset="-120"/>
            <a:ea typeface="微軟正黑體" panose="020B0604030504040204" pitchFamily="34" charset="-120"/>
          </a:endParaRPr>
        </a:p>
        <a:p>
          <a:r>
            <a:rPr lang="zh-TW" dirty="0">
              <a:latin typeface="微軟正黑體" panose="020B0604030504040204" pitchFamily="34" charset="-120"/>
              <a:ea typeface="微軟正黑體" panose="020B0604030504040204" pitchFamily="34" charset="-120"/>
            </a:rPr>
            <a:t>有一定的困難度。</a:t>
          </a:r>
          <a:endParaRPr lang="en-US" dirty="0">
            <a:latin typeface="微軟正黑體" panose="020B0604030504040204" pitchFamily="34" charset="-120"/>
            <a:ea typeface="微軟正黑體" panose="020B0604030504040204" pitchFamily="34" charset="-120"/>
          </a:endParaRPr>
        </a:p>
      </dgm:t>
    </dgm:pt>
    <dgm:pt modelId="{B279FD99-D9C6-462B-B7C0-7CDEB619812A}" type="parTrans" cxnId="{DA104DCC-3E4C-432C-8248-CAD610EE321B}">
      <dgm:prSet/>
      <dgm:spPr/>
      <dgm:t>
        <a:bodyPr/>
        <a:lstStyle/>
        <a:p>
          <a:endParaRPr lang="en-US">
            <a:latin typeface="微軟正黑體" panose="020B0604030504040204" pitchFamily="34" charset="-120"/>
            <a:ea typeface="微軟正黑體" panose="020B0604030504040204" pitchFamily="34" charset="-120"/>
          </a:endParaRPr>
        </a:p>
      </dgm:t>
    </dgm:pt>
    <dgm:pt modelId="{117B510D-19FC-40DA-B172-E644292B33FA}" type="sibTrans" cxnId="{DA104DCC-3E4C-432C-8248-CAD610EE321B}">
      <dgm:prSet/>
      <dgm:spPr/>
      <dgm:t>
        <a:bodyPr/>
        <a:lstStyle/>
        <a:p>
          <a:endParaRPr lang="en-US">
            <a:latin typeface="微軟正黑體" panose="020B0604030504040204" pitchFamily="34" charset="-120"/>
            <a:ea typeface="微軟正黑體" panose="020B0604030504040204" pitchFamily="34" charset="-120"/>
          </a:endParaRPr>
        </a:p>
      </dgm:t>
    </dgm:pt>
    <dgm:pt modelId="{52C2D39B-2096-483E-9232-40EC4E966CC3}" type="pres">
      <dgm:prSet presAssocID="{C64091A2-91C2-49D4-9589-9A1C007DEA53}" presName="vert0" presStyleCnt="0">
        <dgm:presLayoutVars>
          <dgm:dir/>
          <dgm:animOne val="branch"/>
          <dgm:animLvl val="lvl"/>
        </dgm:presLayoutVars>
      </dgm:prSet>
      <dgm:spPr/>
    </dgm:pt>
    <dgm:pt modelId="{630B2394-F74E-45E4-95AF-5D573F29A0A0}" type="pres">
      <dgm:prSet presAssocID="{FCEDE425-693B-4F77-8A2E-5B7AAB35E755}" presName="thickLine" presStyleLbl="alignNode1" presStyleIdx="0" presStyleCnt="3"/>
      <dgm:spPr/>
    </dgm:pt>
    <dgm:pt modelId="{9EEDEB4D-89AB-4BFE-BF05-E379A1B04D82}" type="pres">
      <dgm:prSet presAssocID="{FCEDE425-693B-4F77-8A2E-5B7AAB35E755}" presName="horz1" presStyleCnt="0"/>
      <dgm:spPr/>
    </dgm:pt>
    <dgm:pt modelId="{6738430A-1D83-4BDE-B6F7-6E5A87ABF23B}" type="pres">
      <dgm:prSet presAssocID="{FCEDE425-693B-4F77-8A2E-5B7AAB35E755}" presName="tx1" presStyleLbl="revTx" presStyleIdx="0" presStyleCnt="3"/>
      <dgm:spPr/>
    </dgm:pt>
    <dgm:pt modelId="{3A33009B-7E8E-4C0E-BA74-E42A30BECE9D}" type="pres">
      <dgm:prSet presAssocID="{FCEDE425-693B-4F77-8A2E-5B7AAB35E755}" presName="vert1" presStyleCnt="0"/>
      <dgm:spPr/>
    </dgm:pt>
    <dgm:pt modelId="{D776E783-D2AD-40B5-BE36-E9DE6FF9F327}" type="pres">
      <dgm:prSet presAssocID="{994ED133-0631-4270-9100-88894D765564}" presName="thickLine" presStyleLbl="alignNode1" presStyleIdx="1" presStyleCnt="3"/>
      <dgm:spPr/>
    </dgm:pt>
    <dgm:pt modelId="{3B3DC6E0-0386-4E8C-9AEC-CCC1A6759B94}" type="pres">
      <dgm:prSet presAssocID="{994ED133-0631-4270-9100-88894D765564}" presName="horz1" presStyleCnt="0"/>
      <dgm:spPr/>
    </dgm:pt>
    <dgm:pt modelId="{F1273B15-036B-46C5-B173-6D28DBD2F41F}" type="pres">
      <dgm:prSet presAssocID="{994ED133-0631-4270-9100-88894D765564}" presName="tx1" presStyleLbl="revTx" presStyleIdx="1" presStyleCnt="3"/>
      <dgm:spPr/>
    </dgm:pt>
    <dgm:pt modelId="{6883B538-EED9-430C-A899-BDB10044F69D}" type="pres">
      <dgm:prSet presAssocID="{994ED133-0631-4270-9100-88894D765564}" presName="vert1" presStyleCnt="0"/>
      <dgm:spPr/>
    </dgm:pt>
    <dgm:pt modelId="{479F3B0C-A3C6-4BB2-BC86-117EB5E3A294}" type="pres">
      <dgm:prSet presAssocID="{8201388C-C5CB-44E0-95D4-D6F9D8F38C4C}" presName="thickLine" presStyleLbl="alignNode1" presStyleIdx="2" presStyleCnt="3"/>
      <dgm:spPr/>
    </dgm:pt>
    <dgm:pt modelId="{F407AEB6-BD00-44F9-A9AD-F54822BD89AF}" type="pres">
      <dgm:prSet presAssocID="{8201388C-C5CB-44E0-95D4-D6F9D8F38C4C}" presName="horz1" presStyleCnt="0"/>
      <dgm:spPr/>
    </dgm:pt>
    <dgm:pt modelId="{0340994A-1310-49C0-AC35-23C442D1B46B}" type="pres">
      <dgm:prSet presAssocID="{8201388C-C5CB-44E0-95D4-D6F9D8F38C4C}" presName="tx1" presStyleLbl="revTx" presStyleIdx="2" presStyleCnt="3"/>
      <dgm:spPr/>
    </dgm:pt>
    <dgm:pt modelId="{D2C8D16C-A608-4BDD-A410-E061CBDC57FC}" type="pres">
      <dgm:prSet presAssocID="{8201388C-C5CB-44E0-95D4-D6F9D8F38C4C}" presName="vert1" presStyleCnt="0"/>
      <dgm:spPr/>
    </dgm:pt>
  </dgm:ptLst>
  <dgm:cxnLst>
    <dgm:cxn modelId="{948F3E66-86D1-40A5-9866-76691B91410E}" type="presOf" srcId="{8201388C-C5CB-44E0-95D4-D6F9D8F38C4C}" destId="{0340994A-1310-49C0-AC35-23C442D1B46B}" srcOrd="0" destOrd="0" presId="urn:microsoft.com/office/officeart/2008/layout/LinedList"/>
    <dgm:cxn modelId="{EC387A75-6C35-4F58-A726-F44D933A902A}" srcId="{C64091A2-91C2-49D4-9589-9A1C007DEA53}" destId="{994ED133-0631-4270-9100-88894D765564}" srcOrd="1" destOrd="0" parTransId="{B171C648-962E-40A4-A720-C57334EEC759}" sibTransId="{C40ABA95-FCF4-4088-8FFC-118CB02B30D2}"/>
    <dgm:cxn modelId="{5F0C7659-A43E-4152-919D-BB1C5756433B}" type="presOf" srcId="{994ED133-0631-4270-9100-88894D765564}" destId="{F1273B15-036B-46C5-B173-6D28DBD2F41F}" srcOrd="0" destOrd="0" presId="urn:microsoft.com/office/officeart/2008/layout/LinedList"/>
    <dgm:cxn modelId="{3133D6B4-7E70-4AE5-9B65-719817723F42}" type="presOf" srcId="{C64091A2-91C2-49D4-9589-9A1C007DEA53}" destId="{52C2D39B-2096-483E-9232-40EC4E966CC3}" srcOrd="0" destOrd="0" presId="urn:microsoft.com/office/officeart/2008/layout/LinedList"/>
    <dgm:cxn modelId="{DA104DCC-3E4C-432C-8248-CAD610EE321B}" srcId="{C64091A2-91C2-49D4-9589-9A1C007DEA53}" destId="{8201388C-C5CB-44E0-95D4-D6F9D8F38C4C}" srcOrd="2" destOrd="0" parTransId="{B279FD99-D9C6-462B-B7C0-7CDEB619812A}" sibTransId="{117B510D-19FC-40DA-B172-E644292B33FA}"/>
    <dgm:cxn modelId="{315D82DD-19CC-45E2-8161-55F72583ED84}" type="presOf" srcId="{FCEDE425-693B-4F77-8A2E-5B7AAB35E755}" destId="{6738430A-1D83-4BDE-B6F7-6E5A87ABF23B}" srcOrd="0" destOrd="0" presId="urn:microsoft.com/office/officeart/2008/layout/LinedList"/>
    <dgm:cxn modelId="{E6B010EF-AAD8-43E0-9860-AFEBC711D04B}" srcId="{C64091A2-91C2-49D4-9589-9A1C007DEA53}" destId="{FCEDE425-693B-4F77-8A2E-5B7AAB35E755}" srcOrd="0" destOrd="0" parTransId="{EDF7423E-B6A7-422D-A9B6-341914AE75D4}" sibTransId="{9EEFB705-3DE2-44DA-A54F-5B89FA01C4E3}"/>
    <dgm:cxn modelId="{41093200-1179-4EF1-B36A-8BD1BBDCF094}" type="presParOf" srcId="{52C2D39B-2096-483E-9232-40EC4E966CC3}" destId="{630B2394-F74E-45E4-95AF-5D573F29A0A0}" srcOrd="0" destOrd="0" presId="urn:microsoft.com/office/officeart/2008/layout/LinedList"/>
    <dgm:cxn modelId="{C034EB3D-84AD-4759-9777-F3437448D964}" type="presParOf" srcId="{52C2D39B-2096-483E-9232-40EC4E966CC3}" destId="{9EEDEB4D-89AB-4BFE-BF05-E379A1B04D82}" srcOrd="1" destOrd="0" presId="urn:microsoft.com/office/officeart/2008/layout/LinedList"/>
    <dgm:cxn modelId="{0BAD4D1C-CF87-4E4E-8045-60F37DFDECC7}" type="presParOf" srcId="{9EEDEB4D-89AB-4BFE-BF05-E379A1B04D82}" destId="{6738430A-1D83-4BDE-B6F7-6E5A87ABF23B}" srcOrd="0" destOrd="0" presId="urn:microsoft.com/office/officeart/2008/layout/LinedList"/>
    <dgm:cxn modelId="{ACA56CC9-D6FF-4875-9530-AA0CC4E04257}" type="presParOf" srcId="{9EEDEB4D-89AB-4BFE-BF05-E379A1B04D82}" destId="{3A33009B-7E8E-4C0E-BA74-E42A30BECE9D}" srcOrd="1" destOrd="0" presId="urn:microsoft.com/office/officeart/2008/layout/LinedList"/>
    <dgm:cxn modelId="{AC7CC343-343A-44CF-ABBC-A3F2FF5284F9}" type="presParOf" srcId="{52C2D39B-2096-483E-9232-40EC4E966CC3}" destId="{D776E783-D2AD-40B5-BE36-E9DE6FF9F327}" srcOrd="2" destOrd="0" presId="urn:microsoft.com/office/officeart/2008/layout/LinedList"/>
    <dgm:cxn modelId="{8CFF52B8-886B-4B1F-9E67-DACF090F0ACC}" type="presParOf" srcId="{52C2D39B-2096-483E-9232-40EC4E966CC3}" destId="{3B3DC6E0-0386-4E8C-9AEC-CCC1A6759B94}" srcOrd="3" destOrd="0" presId="urn:microsoft.com/office/officeart/2008/layout/LinedList"/>
    <dgm:cxn modelId="{75490B94-5086-47CA-9E93-C9EE2F3BBED7}" type="presParOf" srcId="{3B3DC6E0-0386-4E8C-9AEC-CCC1A6759B94}" destId="{F1273B15-036B-46C5-B173-6D28DBD2F41F}" srcOrd="0" destOrd="0" presId="urn:microsoft.com/office/officeart/2008/layout/LinedList"/>
    <dgm:cxn modelId="{54C0E489-D15C-41F6-A0E7-358C30C661BB}" type="presParOf" srcId="{3B3DC6E0-0386-4E8C-9AEC-CCC1A6759B94}" destId="{6883B538-EED9-430C-A899-BDB10044F69D}" srcOrd="1" destOrd="0" presId="urn:microsoft.com/office/officeart/2008/layout/LinedList"/>
    <dgm:cxn modelId="{D389CA1B-FBB1-46C6-A9E2-D97B40ED9096}" type="presParOf" srcId="{52C2D39B-2096-483E-9232-40EC4E966CC3}" destId="{479F3B0C-A3C6-4BB2-BC86-117EB5E3A294}" srcOrd="4" destOrd="0" presId="urn:microsoft.com/office/officeart/2008/layout/LinedList"/>
    <dgm:cxn modelId="{56683744-4104-4485-8E2D-42169F2BA858}" type="presParOf" srcId="{52C2D39B-2096-483E-9232-40EC4E966CC3}" destId="{F407AEB6-BD00-44F9-A9AD-F54822BD89AF}" srcOrd="5" destOrd="0" presId="urn:microsoft.com/office/officeart/2008/layout/LinedList"/>
    <dgm:cxn modelId="{3B78843E-5F67-4FFB-BC89-88E5301899FA}" type="presParOf" srcId="{F407AEB6-BD00-44F9-A9AD-F54822BD89AF}" destId="{0340994A-1310-49C0-AC35-23C442D1B46B}" srcOrd="0" destOrd="0" presId="urn:microsoft.com/office/officeart/2008/layout/LinedList"/>
    <dgm:cxn modelId="{53127A0A-52AE-4892-ADF4-2A82AC7D443E}" type="presParOf" srcId="{F407AEB6-BD00-44F9-A9AD-F54822BD89AF}" destId="{D2C8D16C-A608-4BDD-A410-E061CBDC57F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2DF18C-99EA-4985-A3E5-453B42A8067F}" type="doc">
      <dgm:prSet loTypeId="urn:microsoft.com/office/officeart/2005/8/layout/hProcess9" loCatId="process" qsTypeId="urn:microsoft.com/office/officeart/2005/8/quickstyle/simple1" qsCatId="simple" csTypeId="urn:microsoft.com/office/officeart/2005/8/colors/colorful3" csCatId="colorful" phldr="1"/>
      <dgm:spPr/>
    </dgm:pt>
    <dgm:pt modelId="{AC9CF374-D46F-4B61-B03F-4701C34E59D7}">
      <dgm:prSet phldrT="[文字]"/>
      <dgm:spPr/>
      <dgm:t>
        <a:bodyPr/>
        <a:lstStyle/>
        <a:p>
          <a:r>
            <a:rPr lang="zh-TW" altLang="en-US" dirty="0"/>
            <a:t>友善校園</a:t>
          </a:r>
        </a:p>
      </dgm:t>
    </dgm:pt>
    <dgm:pt modelId="{6320B340-9AC5-4B87-AF1E-027F35274B32}" type="parTrans" cxnId="{A8267931-BD88-4F0B-AFF2-23758AE5BAFF}">
      <dgm:prSet/>
      <dgm:spPr/>
      <dgm:t>
        <a:bodyPr/>
        <a:lstStyle/>
        <a:p>
          <a:endParaRPr lang="zh-TW" altLang="en-US"/>
        </a:p>
      </dgm:t>
    </dgm:pt>
    <dgm:pt modelId="{CE696F19-E445-40C6-8688-91E6979E95A9}" type="sibTrans" cxnId="{A8267931-BD88-4F0B-AFF2-23758AE5BAFF}">
      <dgm:prSet/>
      <dgm:spPr/>
      <dgm:t>
        <a:bodyPr/>
        <a:lstStyle/>
        <a:p>
          <a:endParaRPr lang="zh-TW" altLang="en-US"/>
        </a:p>
      </dgm:t>
    </dgm:pt>
    <dgm:pt modelId="{2545CBC2-E710-4032-AF14-1079D23EB45E}">
      <dgm:prSet phldrT="[文字]"/>
      <dgm:spPr/>
      <dgm:t>
        <a:bodyPr/>
        <a:lstStyle/>
        <a:p>
          <a:r>
            <a:rPr lang="zh-TW" altLang="en-US" dirty="0"/>
            <a:t>家長成為協助孩子成長的夥伴</a:t>
          </a:r>
        </a:p>
      </dgm:t>
    </dgm:pt>
    <dgm:pt modelId="{B2EC084E-1E70-4397-BA7A-4FB96954BBD0}" type="parTrans" cxnId="{3A0DBD84-33D7-43E7-B95C-A0D8975D5042}">
      <dgm:prSet/>
      <dgm:spPr/>
      <dgm:t>
        <a:bodyPr/>
        <a:lstStyle/>
        <a:p>
          <a:endParaRPr lang="zh-TW" altLang="en-US"/>
        </a:p>
      </dgm:t>
    </dgm:pt>
    <dgm:pt modelId="{24AA694E-9653-4820-9E39-04B37524C095}" type="sibTrans" cxnId="{3A0DBD84-33D7-43E7-B95C-A0D8975D5042}">
      <dgm:prSet/>
      <dgm:spPr/>
      <dgm:t>
        <a:bodyPr/>
        <a:lstStyle/>
        <a:p>
          <a:endParaRPr lang="zh-TW" altLang="en-US"/>
        </a:p>
      </dgm:t>
    </dgm:pt>
    <dgm:pt modelId="{1D7FCE6B-17F4-48A7-91D2-BFFB86015F6F}">
      <dgm:prSet phldrT="[文字]"/>
      <dgm:spPr/>
      <dgm:t>
        <a:bodyPr/>
        <a:lstStyle/>
        <a:p>
          <a:r>
            <a:rPr lang="zh-TW" altLang="en-US" dirty="0"/>
            <a:t>排除</a:t>
          </a:r>
          <a:r>
            <a:rPr lang="en-US" altLang="zh-TW" dirty="0"/>
            <a:t>/</a:t>
          </a:r>
          <a:r>
            <a:rPr lang="zh-TW" altLang="en-US" dirty="0"/>
            <a:t>重建</a:t>
          </a:r>
          <a:r>
            <a:rPr lang="en-US" altLang="zh-TW" dirty="0"/>
            <a:t>/</a:t>
          </a:r>
          <a:r>
            <a:rPr lang="zh-TW" altLang="en-US" dirty="0"/>
            <a:t>合作</a:t>
          </a:r>
        </a:p>
      </dgm:t>
    </dgm:pt>
    <dgm:pt modelId="{2B8542CB-5281-4EBA-9CBE-7E3C69D6CF36}" type="parTrans" cxnId="{CF91011F-8149-49B1-B507-8A013AAF20E4}">
      <dgm:prSet/>
      <dgm:spPr/>
      <dgm:t>
        <a:bodyPr/>
        <a:lstStyle/>
        <a:p>
          <a:endParaRPr lang="zh-TW" altLang="en-US"/>
        </a:p>
      </dgm:t>
    </dgm:pt>
    <dgm:pt modelId="{02F71669-8C4C-447A-86A9-369F546E192C}" type="sibTrans" cxnId="{CF91011F-8149-49B1-B507-8A013AAF20E4}">
      <dgm:prSet/>
      <dgm:spPr/>
      <dgm:t>
        <a:bodyPr/>
        <a:lstStyle/>
        <a:p>
          <a:endParaRPr lang="zh-TW" altLang="en-US"/>
        </a:p>
      </dgm:t>
    </dgm:pt>
    <dgm:pt modelId="{2C055739-9BEB-4B89-9563-36F4BC7E57E0}" type="pres">
      <dgm:prSet presAssocID="{6B2DF18C-99EA-4985-A3E5-453B42A8067F}" presName="CompostProcess" presStyleCnt="0">
        <dgm:presLayoutVars>
          <dgm:dir/>
          <dgm:resizeHandles val="exact"/>
        </dgm:presLayoutVars>
      </dgm:prSet>
      <dgm:spPr/>
    </dgm:pt>
    <dgm:pt modelId="{557FE6D6-5297-4AC1-AF69-CE1FBC1B90EB}" type="pres">
      <dgm:prSet presAssocID="{6B2DF18C-99EA-4985-A3E5-453B42A8067F}" presName="arrow" presStyleLbl="bgShp" presStyleIdx="0" presStyleCnt="1"/>
      <dgm:spPr/>
    </dgm:pt>
    <dgm:pt modelId="{91A3CA91-F250-4908-B9E5-457ED8CBB8AD}" type="pres">
      <dgm:prSet presAssocID="{6B2DF18C-99EA-4985-A3E5-453B42A8067F}" presName="linearProcess" presStyleCnt="0"/>
      <dgm:spPr/>
    </dgm:pt>
    <dgm:pt modelId="{B0019198-7228-4DF1-B0E7-1818AB0C84E8}" type="pres">
      <dgm:prSet presAssocID="{AC9CF374-D46F-4B61-B03F-4701C34E59D7}" presName="textNode" presStyleLbl="node1" presStyleIdx="0" presStyleCnt="3">
        <dgm:presLayoutVars>
          <dgm:bulletEnabled val="1"/>
        </dgm:presLayoutVars>
      </dgm:prSet>
      <dgm:spPr/>
    </dgm:pt>
    <dgm:pt modelId="{BE56D594-763C-46C9-A915-854DE6E73ADC}" type="pres">
      <dgm:prSet presAssocID="{CE696F19-E445-40C6-8688-91E6979E95A9}" presName="sibTrans" presStyleCnt="0"/>
      <dgm:spPr/>
    </dgm:pt>
    <dgm:pt modelId="{D4518262-0DC2-4AA0-8A4A-89F96CE4503D}" type="pres">
      <dgm:prSet presAssocID="{2545CBC2-E710-4032-AF14-1079D23EB45E}" presName="textNode" presStyleLbl="node1" presStyleIdx="1" presStyleCnt="3">
        <dgm:presLayoutVars>
          <dgm:bulletEnabled val="1"/>
        </dgm:presLayoutVars>
      </dgm:prSet>
      <dgm:spPr/>
    </dgm:pt>
    <dgm:pt modelId="{1EDBBF0F-6318-48FC-9B3D-6029FC899CE6}" type="pres">
      <dgm:prSet presAssocID="{24AA694E-9653-4820-9E39-04B37524C095}" presName="sibTrans" presStyleCnt="0"/>
      <dgm:spPr/>
    </dgm:pt>
    <dgm:pt modelId="{490DBCE5-AFC0-4A0E-BA8F-6C635A4228BD}" type="pres">
      <dgm:prSet presAssocID="{1D7FCE6B-17F4-48A7-91D2-BFFB86015F6F}" presName="textNode" presStyleLbl="node1" presStyleIdx="2" presStyleCnt="3">
        <dgm:presLayoutVars>
          <dgm:bulletEnabled val="1"/>
        </dgm:presLayoutVars>
      </dgm:prSet>
      <dgm:spPr/>
    </dgm:pt>
  </dgm:ptLst>
  <dgm:cxnLst>
    <dgm:cxn modelId="{CF91011F-8149-49B1-B507-8A013AAF20E4}" srcId="{6B2DF18C-99EA-4985-A3E5-453B42A8067F}" destId="{1D7FCE6B-17F4-48A7-91D2-BFFB86015F6F}" srcOrd="2" destOrd="0" parTransId="{2B8542CB-5281-4EBA-9CBE-7E3C69D6CF36}" sibTransId="{02F71669-8C4C-447A-86A9-369F546E192C}"/>
    <dgm:cxn modelId="{A8267931-BD88-4F0B-AFF2-23758AE5BAFF}" srcId="{6B2DF18C-99EA-4985-A3E5-453B42A8067F}" destId="{AC9CF374-D46F-4B61-B03F-4701C34E59D7}" srcOrd="0" destOrd="0" parTransId="{6320B340-9AC5-4B87-AF1E-027F35274B32}" sibTransId="{CE696F19-E445-40C6-8688-91E6979E95A9}"/>
    <dgm:cxn modelId="{51083561-6116-4902-8B2D-8F3765AEF533}" type="presOf" srcId="{1D7FCE6B-17F4-48A7-91D2-BFFB86015F6F}" destId="{490DBCE5-AFC0-4A0E-BA8F-6C635A4228BD}" srcOrd="0" destOrd="0" presId="urn:microsoft.com/office/officeart/2005/8/layout/hProcess9"/>
    <dgm:cxn modelId="{12566863-CE58-4769-842C-87E16093191A}" type="presOf" srcId="{2545CBC2-E710-4032-AF14-1079D23EB45E}" destId="{D4518262-0DC2-4AA0-8A4A-89F96CE4503D}" srcOrd="0" destOrd="0" presId="urn:microsoft.com/office/officeart/2005/8/layout/hProcess9"/>
    <dgm:cxn modelId="{209CF973-58D6-44EF-B9F9-A21A6255646A}" type="presOf" srcId="{6B2DF18C-99EA-4985-A3E5-453B42A8067F}" destId="{2C055739-9BEB-4B89-9563-36F4BC7E57E0}" srcOrd="0" destOrd="0" presId="urn:microsoft.com/office/officeart/2005/8/layout/hProcess9"/>
    <dgm:cxn modelId="{3A0DBD84-33D7-43E7-B95C-A0D8975D5042}" srcId="{6B2DF18C-99EA-4985-A3E5-453B42A8067F}" destId="{2545CBC2-E710-4032-AF14-1079D23EB45E}" srcOrd="1" destOrd="0" parTransId="{B2EC084E-1E70-4397-BA7A-4FB96954BBD0}" sibTransId="{24AA694E-9653-4820-9E39-04B37524C095}"/>
    <dgm:cxn modelId="{47AAAE99-4D12-499D-8AF7-9A62CF6AE3DE}" type="presOf" srcId="{AC9CF374-D46F-4B61-B03F-4701C34E59D7}" destId="{B0019198-7228-4DF1-B0E7-1818AB0C84E8}" srcOrd="0" destOrd="0" presId="urn:microsoft.com/office/officeart/2005/8/layout/hProcess9"/>
    <dgm:cxn modelId="{9359363B-3B9D-455A-A847-5356A7C83C8B}" type="presParOf" srcId="{2C055739-9BEB-4B89-9563-36F4BC7E57E0}" destId="{557FE6D6-5297-4AC1-AF69-CE1FBC1B90EB}" srcOrd="0" destOrd="0" presId="urn:microsoft.com/office/officeart/2005/8/layout/hProcess9"/>
    <dgm:cxn modelId="{C7916211-5468-45E4-B978-8F6270C64D14}" type="presParOf" srcId="{2C055739-9BEB-4B89-9563-36F4BC7E57E0}" destId="{91A3CA91-F250-4908-B9E5-457ED8CBB8AD}" srcOrd="1" destOrd="0" presId="urn:microsoft.com/office/officeart/2005/8/layout/hProcess9"/>
    <dgm:cxn modelId="{5D2873BF-B4AB-4623-9102-7EC5E4C2EAA0}" type="presParOf" srcId="{91A3CA91-F250-4908-B9E5-457ED8CBB8AD}" destId="{B0019198-7228-4DF1-B0E7-1818AB0C84E8}" srcOrd="0" destOrd="0" presId="urn:microsoft.com/office/officeart/2005/8/layout/hProcess9"/>
    <dgm:cxn modelId="{05CF3C4B-0E38-489E-8049-067E68890F58}" type="presParOf" srcId="{91A3CA91-F250-4908-B9E5-457ED8CBB8AD}" destId="{BE56D594-763C-46C9-A915-854DE6E73ADC}" srcOrd="1" destOrd="0" presId="urn:microsoft.com/office/officeart/2005/8/layout/hProcess9"/>
    <dgm:cxn modelId="{07EBAFCC-7414-41EA-B2F1-D7095F54419A}" type="presParOf" srcId="{91A3CA91-F250-4908-B9E5-457ED8CBB8AD}" destId="{D4518262-0DC2-4AA0-8A4A-89F96CE4503D}" srcOrd="2" destOrd="0" presId="urn:microsoft.com/office/officeart/2005/8/layout/hProcess9"/>
    <dgm:cxn modelId="{A95EB635-3D39-4DCC-B1A8-1E15AC0D0FE6}" type="presParOf" srcId="{91A3CA91-F250-4908-B9E5-457ED8CBB8AD}" destId="{1EDBBF0F-6318-48FC-9B3D-6029FC899CE6}" srcOrd="3" destOrd="0" presId="urn:microsoft.com/office/officeart/2005/8/layout/hProcess9"/>
    <dgm:cxn modelId="{67FC0469-F1FF-4AB6-B692-84E6DFB88E22}" type="presParOf" srcId="{91A3CA91-F250-4908-B9E5-457ED8CBB8AD}" destId="{490DBCE5-AFC0-4A0E-BA8F-6C635A4228B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6EE8E1-6AFF-46E4-9EC9-FA6E4DA7C94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1462EA22-D758-43D2-82FA-77E5E81669B1}">
      <dgm:prSet custT="1"/>
      <dgm:spPr/>
      <dgm:t>
        <a:bodyPr/>
        <a:lstStyle/>
        <a:p>
          <a:r>
            <a:rPr lang="zh-TW" sz="2800" dirty="0">
              <a:latin typeface="微軟正黑體" panose="020B0604030504040204" pitchFamily="34" charset="-120"/>
              <a:ea typeface="微軟正黑體" panose="020B0604030504040204" pitchFamily="34" charset="-120"/>
            </a:rPr>
            <a:t>壞人</a:t>
          </a:r>
          <a:r>
            <a:rPr lang="en-US" sz="2800" dirty="0">
              <a:solidFill>
                <a:srgbClr val="FF0000"/>
              </a:solidFill>
              <a:latin typeface="微軟正黑體" panose="020B0604030504040204" pitchFamily="34" charset="-120"/>
              <a:ea typeface="微軟正黑體" panose="020B0604030504040204" pitchFamily="34" charset="-120"/>
            </a:rPr>
            <a:t>A</a:t>
          </a:r>
          <a:r>
            <a:rPr lang="zh-TW" sz="2800" dirty="0">
              <a:latin typeface="微軟正黑體" panose="020B0604030504040204" pitchFamily="34" charset="-120"/>
              <a:ea typeface="微軟正黑體" panose="020B0604030504040204" pitchFamily="34" charset="-120"/>
            </a:rPr>
            <a:t>誘騙好人</a:t>
          </a:r>
          <a:r>
            <a:rPr lang="en-US" sz="2800" dirty="0">
              <a:solidFill>
                <a:srgbClr val="FF0000"/>
              </a:solidFill>
              <a:latin typeface="微軟正黑體" panose="020B0604030504040204" pitchFamily="34" charset="-120"/>
              <a:ea typeface="微軟正黑體" panose="020B0604030504040204" pitchFamily="34" charset="-120"/>
            </a:rPr>
            <a:t>B</a:t>
          </a:r>
          <a:r>
            <a:rPr lang="zh-TW" sz="2800" dirty="0">
              <a:latin typeface="微軟正黑體" panose="020B0604030504040204" pitchFamily="34" charset="-120"/>
              <a:ea typeface="微軟正黑體" panose="020B0604030504040204" pitchFamily="34" charset="-120"/>
            </a:rPr>
            <a:t>進入</a:t>
          </a:r>
          <a:r>
            <a:rPr lang="en-US" sz="2800" dirty="0">
              <a:solidFill>
                <a:srgbClr val="FF0000"/>
              </a:solidFill>
              <a:latin typeface="微軟正黑體" panose="020B0604030504040204" pitchFamily="34" charset="-120"/>
              <a:ea typeface="微軟正黑體" panose="020B0604030504040204" pitchFamily="34" charset="-120"/>
            </a:rPr>
            <a:t>C</a:t>
          </a:r>
          <a:r>
            <a:rPr lang="zh-TW" sz="2800" dirty="0">
              <a:latin typeface="微軟正黑體" panose="020B0604030504040204" pitchFamily="34" charset="-120"/>
              <a:ea typeface="微軟正黑體" panose="020B0604030504040204" pitchFamily="34" charset="-120"/>
            </a:rPr>
            <a:t>的沒有鎖門的工地， </a:t>
          </a:r>
          <a:r>
            <a:rPr lang="en-US" sz="2800" dirty="0">
              <a:solidFill>
                <a:srgbClr val="FF0000"/>
              </a:solidFill>
              <a:latin typeface="微軟正黑體" panose="020B0604030504040204" pitchFamily="34" charset="-120"/>
              <a:ea typeface="微軟正黑體" panose="020B0604030504040204" pitchFamily="34" charset="-120"/>
            </a:rPr>
            <a:t>B</a:t>
          </a:r>
          <a:r>
            <a:rPr lang="zh-TW" sz="2800" dirty="0">
              <a:latin typeface="微軟正黑體" panose="020B0604030504040204" pitchFamily="34" charset="-120"/>
              <a:ea typeface="微軟正黑體" panose="020B0604030504040204" pitchFamily="34" charset="-120"/>
            </a:rPr>
            <a:t>失足摔死了，請問這是誰的錯？</a:t>
          </a:r>
          <a:endParaRPr lang="en-US" sz="2800" dirty="0">
            <a:latin typeface="微軟正黑體" panose="020B0604030504040204" pitchFamily="34" charset="-120"/>
            <a:ea typeface="微軟正黑體" panose="020B0604030504040204" pitchFamily="34" charset="-120"/>
          </a:endParaRPr>
        </a:p>
      </dgm:t>
    </dgm:pt>
    <dgm:pt modelId="{6D6B2420-08AF-4D6B-89DA-B8620E48EAC0}" type="parTrans" cxnId="{718813E4-444C-425F-B0FF-48C007F6B59A}">
      <dgm:prSet/>
      <dgm:spPr/>
      <dgm:t>
        <a:bodyPr/>
        <a:lstStyle/>
        <a:p>
          <a:endParaRPr lang="en-US">
            <a:latin typeface="微軟正黑體" panose="020B0604030504040204" pitchFamily="34" charset="-120"/>
            <a:ea typeface="微軟正黑體" panose="020B0604030504040204" pitchFamily="34" charset="-120"/>
          </a:endParaRPr>
        </a:p>
      </dgm:t>
    </dgm:pt>
    <dgm:pt modelId="{262F017C-F4D4-45EF-8481-ECB32A71EE95}" type="sibTrans" cxnId="{718813E4-444C-425F-B0FF-48C007F6B59A}">
      <dgm:prSet/>
      <dgm:spPr/>
      <dgm:t>
        <a:bodyPr/>
        <a:lstStyle/>
        <a:p>
          <a:endParaRPr lang="en-US">
            <a:latin typeface="微軟正黑體" panose="020B0604030504040204" pitchFamily="34" charset="-120"/>
            <a:ea typeface="微軟正黑體" panose="020B0604030504040204" pitchFamily="34" charset="-120"/>
          </a:endParaRPr>
        </a:p>
      </dgm:t>
    </dgm:pt>
    <dgm:pt modelId="{EE94C56D-09CE-4D2D-8839-730E7B4C4909}">
      <dgm:prSet/>
      <dgm:spPr/>
      <dgm:t>
        <a:bodyPr/>
        <a:lstStyle/>
        <a:p>
          <a:r>
            <a:rPr lang="en-US">
              <a:latin typeface="微軟正黑體" panose="020B0604030504040204" pitchFamily="34" charset="-120"/>
              <a:ea typeface="微軟正黑體" panose="020B0604030504040204" pitchFamily="34" charset="-120"/>
            </a:rPr>
            <a:t>A</a:t>
          </a:r>
          <a:r>
            <a:rPr lang="zh-TW">
              <a:latin typeface="微軟正黑體" panose="020B0604030504040204" pitchFamily="34" charset="-120"/>
              <a:ea typeface="微軟正黑體" panose="020B0604030504040204" pitchFamily="34" charset="-120"/>
            </a:rPr>
            <a:t>：</a:t>
          </a:r>
          <a:endParaRPr lang="en-US">
            <a:latin typeface="微軟正黑體" panose="020B0604030504040204" pitchFamily="34" charset="-120"/>
            <a:ea typeface="微軟正黑體" panose="020B0604030504040204" pitchFamily="34" charset="-120"/>
          </a:endParaRPr>
        </a:p>
      </dgm:t>
    </dgm:pt>
    <dgm:pt modelId="{C88B402F-91F3-476D-AA1A-87D7EA99B686}" type="parTrans" cxnId="{07A1EBC8-12B1-490D-BBFD-DED95BD44378}">
      <dgm:prSet/>
      <dgm:spPr/>
      <dgm:t>
        <a:bodyPr/>
        <a:lstStyle/>
        <a:p>
          <a:endParaRPr lang="en-US">
            <a:latin typeface="微軟正黑體" panose="020B0604030504040204" pitchFamily="34" charset="-120"/>
            <a:ea typeface="微軟正黑體" panose="020B0604030504040204" pitchFamily="34" charset="-120"/>
          </a:endParaRPr>
        </a:p>
      </dgm:t>
    </dgm:pt>
    <dgm:pt modelId="{1B90D078-14BE-442F-A81F-3B3FFB77214F}" type="sibTrans" cxnId="{07A1EBC8-12B1-490D-BBFD-DED95BD44378}">
      <dgm:prSet/>
      <dgm:spPr/>
      <dgm:t>
        <a:bodyPr/>
        <a:lstStyle/>
        <a:p>
          <a:endParaRPr lang="en-US">
            <a:latin typeface="微軟正黑體" panose="020B0604030504040204" pitchFamily="34" charset="-120"/>
            <a:ea typeface="微軟正黑體" panose="020B0604030504040204" pitchFamily="34" charset="-120"/>
          </a:endParaRPr>
        </a:p>
      </dgm:t>
    </dgm:pt>
    <dgm:pt modelId="{781C1A06-D96B-46BB-A128-E408AF19EA3A}">
      <dgm:prSet/>
      <dgm:spPr/>
      <dgm:t>
        <a:bodyPr/>
        <a:lstStyle/>
        <a:p>
          <a:r>
            <a:rPr lang="zh-TW">
              <a:latin typeface="微軟正黑體" panose="020B0604030504040204" pitchFamily="34" charset="-120"/>
              <a:ea typeface="微軟正黑體" panose="020B0604030504040204" pitchFamily="34" charset="-120"/>
            </a:rPr>
            <a:t>理由是</a:t>
          </a:r>
          <a:endParaRPr lang="en-US">
            <a:latin typeface="微軟正黑體" panose="020B0604030504040204" pitchFamily="34" charset="-120"/>
            <a:ea typeface="微軟正黑體" panose="020B0604030504040204" pitchFamily="34" charset="-120"/>
          </a:endParaRPr>
        </a:p>
      </dgm:t>
    </dgm:pt>
    <dgm:pt modelId="{B895EC0A-9A74-4DD5-AE33-D606A7B1B947}" type="parTrans" cxnId="{D9E87C92-C5C7-405D-A5F4-6ED7494BF903}">
      <dgm:prSet/>
      <dgm:spPr/>
      <dgm:t>
        <a:bodyPr/>
        <a:lstStyle/>
        <a:p>
          <a:endParaRPr lang="en-US">
            <a:latin typeface="微軟正黑體" panose="020B0604030504040204" pitchFamily="34" charset="-120"/>
            <a:ea typeface="微軟正黑體" panose="020B0604030504040204" pitchFamily="34" charset="-120"/>
          </a:endParaRPr>
        </a:p>
      </dgm:t>
    </dgm:pt>
    <dgm:pt modelId="{C1930D24-07D1-4A4F-9F69-1B93B3440C6C}" type="sibTrans" cxnId="{D9E87C92-C5C7-405D-A5F4-6ED7494BF903}">
      <dgm:prSet/>
      <dgm:spPr/>
      <dgm:t>
        <a:bodyPr/>
        <a:lstStyle/>
        <a:p>
          <a:endParaRPr lang="en-US">
            <a:latin typeface="微軟正黑體" panose="020B0604030504040204" pitchFamily="34" charset="-120"/>
            <a:ea typeface="微軟正黑體" panose="020B0604030504040204" pitchFamily="34" charset="-120"/>
          </a:endParaRPr>
        </a:p>
      </dgm:t>
    </dgm:pt>
    <dgm:pt modelId="{1F5BC681-E587-4BBB-977C-8243CE5776FF}">
      <dgm:prSet/>
      <dgm:spPr/>
      <dgm:t>
        <a:bodyPr/>
        <a:lstStyle/>
        <a:p>
          <a:r>
            <a:rPr lang="en-US">
              <a:latin typeface="微軟正黑體" panose="020B0604030504040204" pitchFamily="34" charset="-120"/>
              <a:ea typeface="微軟正黑體" panose="020B0604030504040204" pitchFamily="34" charset="-120"/>
            </a:rPr>
            <a:t>B</a:t>
          </a:r>
          <a:r>
            <a:rPr lang="zh-TW">
              <a:latin typeface="微軟正黑體" panose="020B0604030504040204" pitchFamily="34" charset="-120"/>
              <a:ea typeface="微軟正黑體" panose="020B0604030504040204" pitchFamily="34" charset="-120"/>
            </a:rPr>
            <a:t>：</a:t>
          </a:r>
          <a:endParaRPr lang="en-US">
            <a:latin typeface="微軟正黑體" panose="020B0604030504040204" pitchFamily="34" charset="-120"/>
            <a:ea typeface="微軟正黑體" panose="020B0604030504040204" pitchFamily="34" charset="-120"/>
          </a:endParaRPr>
        </a:p>
      </dgm:t>
    </dgm:pt>
    <dgm:pt modelId="{0B061B88-A3F4-4F15-8827-B822C87B3CC7}" type="parTrans" cxnId="{6C648568-A298-47C3-AE3D-E2D4BC014BB4}">
      <dgm:prSet/>
      <dgm:spPr/>
      <dgm:t>
        <a:bodyPr/>
        <a:lstStyle/>
        <a:p>
          <a:endParaRPr lang="en-US">
            <a:latin typeface="微軟正黑體" panose="020B0604030504040204" pitchFamily="34" charset="-120"/>
            <a:ea typeface="微軟正黑體" panose="020B0604030504040204" pitchFamily="34" charset="-120"/>
          </a:endParaRPr>
        </a:p>
      </dgm:t>
    </dgm:pt>
    <dgm:pt modelId="{D76E399F-F559-401F-8A44-11DBC0CA02AB}" type="sibTrans" cxnId="{6C648568-A298-47C3-AE3D-E2D4BC014BB4}">
      <dgm:prSet/>
      <dgm:spPr/>
      <dgm:t>
        <a:bodyPr/>
        <a:lstStyle/>
        <a:p>
          <a:endParaRPr lang="en-US">
            <a:latin typeface="微軟正黑體" panose="020B0604030504040204" pitchFamily="34" charset="-120"/>
            <a:ea typeface="微軟正黑體" panose="020B0604030504040204" pitchFamily="34" charset="-120"/>
          </a:endParaRPr>
        </a:p>
      </dgm:t>
    </dgm:pt>
    <dgm:pt modelId="{AFA3EF37-7466-4A3A-A28E-4A524B1BCEAA}">
      <dgm:prSet/>
      <dgm:spPr/>
      <dgm:t>
        <a:bodyPr/>
        <a:lstStyle/>
        <a:p>
          <a:r>
            <a:rPr lang="zh-TW">
              <a:latin typeface="微軟正黑體" panose="020B0604030504040204" pitchFamily="34" charset="-120"/>
              <a:ea typeface="微軟正黑體" panose="020B0604030504040204" pitchFamily="34" charset="-120"/>
            </a:rPr>
            <a:t>理由是</a:t>
          </a:r>
          <a:r>
            <a:rPr lang="en-US">
              <a:latin typeface="微軟正黑體" panose="020B0604030504040204" pitchFamily="34" charset="-120"/>
              <a:ea typeface="微軟正黑體" panose="020B0604030504040204" pitchFamily="34" charset="-120"/>
            </a:rPr>
            <a:t>…</a:t>
          </a:r>
        </a:p>
      </dgm:t>
    </dgm:pt>
    <dgm:pt modelId="{AEC58E89-5E3A-443C-9709-B1D5496B59F3}" type="parTrans" cxnId="{8F7AAE4A-3096-48DC-83C5-A0DC426771F9}">
      <dgm:prSet/>
      <dgm:spPr/>
      <dgm:t>
        <a:bodyPr/>
        <a:lstStyle/>
        <a:p>
          <a:endParaRPr lang="en-US">
            <a:latin typeface="微軟正黑體" panose="020B0604030504040204" pitchFamily="34" charset="-120"/>
            <a:ea typeface="微軟正黑體" panose="020B0604030504040204" pitchFamily="34" charset="-120"/>
          </a:endParaRPr>
        </a:p>
      </dgm:t>
    </dgm:pt>
    <dgm:pt modelId="{1AF5616D-BFE6-4EBD-9CBB-F34ED0133F18}" type="sibTrans" cxnId="{8F7AAE4A-3096-48DC-83C5-A0DC426771F9}">
      <dgm:prSet/>
      <dgm:spPr/>
      <dgm:t>
        <a:bodyPr/>
        <a:lstStyle/>
        <a:p>
          <a:endParaRPr lang="en-US">
            <a:latin typeface="微軟正黑體" panose="020B0604030504040204" pitchFamily="34" charset="-120"/>
            <a:ea typeface="微軟正黑體" panose="020B0604030504040204" pitchFamily="34" charset="-120"/>
          </a:endParaRPr>
        </a:p>
      </dgm:t>
    </dgm:pt>
    <dgm:pt modelId="{581B3563-10FF-4F63-A678-445A04E2F740}">
      <dgm:prSet/>
      <dgm:spPr/>
      <dgm:t>
        <a:bodyPr/>
        <a:lstStyle/>
        <a:p>
          <a:r>
            <a:rPr lang="en-US">
              <a:latin typeface="微軟正黑體" panose="020B0604030504040204" pitchFamily="34" charset="-120"/>
              <a:ea typeface="微軟正黑體" panose="020B0604030504040204" pitchFamily="34" charset="-120"/>
            </a:rPr>
            <a:t>C</a:t>
          </a:r>
          <a:r>
            <a:rPr lang="zh-TW">
              <a:latin typeface="微軟正黑體" panose="020B0604030504040204" pitchFamily="34" charset="-120"/>
              <a:ea typeface="微軟正黑體" panose="020B0604030504040204" pitchFamily="34" charset="-120"/>
            </a:rPr>
            <a:t>：</a:t>
          </a:r>
          <a:endParaRPr lang="en-US">
            <a:latin typeface="微軟正黑體" panose="020B0604030504040204" pitchFamily="34" charset="-120"/>
            <a:ea typeface="微軟正黑體" panose="020B0604030504040204" pitchFamily="34" charset="-120"/>
          </a:endParaRPr>
        </a:p>
      </dgm:t>
    </dgm:pt>
    <dgm:pt modelId="{250E7855-3DB8-4C39-9185-4D63F938F367}" type="parTrans" cxnId="{D44BEE33-52BE-4FD3-9682-6A692950BA19}">
      <dgm:prSet/>
      <dgm:spPr/>
      <dgm:t>
        <a:bodyPr/>
        <a:lstStyle/>
        <a:p>
          <a:endParaRPr lang="en-US">
            <a:latin typeface="微軟正黑體" panose="020B0604030504040204" pitchFamily="34" charset="-120"/>
            <a:ea typeface="微軟正黑體" panose="020B0604030504040204" pitchFamily="34" charset="-120"/>
          </a:endParaRPr>
        </a:p>
      </dgm:t>
    </dgm:pt>
    <dgm:pt modelId="{9B615614-14A7-4090-9A96-16F33E447616}" type="sibTrans" cxnId="{D44BEE33-52BE-4FD3-9682-6A692950BA19}">
      <dgm:prSet/>
      <dgm:spPr/>
      <dgm:t>
        <a:bodyPr/>
        <a:lstStyle/>
        <a:p>
          <a:endParaRPr lang="en-US">
            <a:latin typeface="微軟正黑體" panose="020B0604030504040204" pitchFamily="34" charset="-120"/>
            <a:ea typeface="微軟正黑體" panose="020B0604030504040204" pitchFamily="34" charset="-120"/>
          </a:endParaRPr>
        </a:p>
      </dgm:t>
    </dgm:pt>
    <dgm:pt modelId="{3E95AD4D-3D81-4422-83EB-3AD41E12714C}">
      <dgm:prSet/>
      <dgm:spPr/>
      <dgm:t>
        <a:bodyPr/>
        <a:lstStyle/>
        <a:p>
          <a:r>
            <a:rPr lang="zh-TW">
              <a:latin typeface="微軟正黑體" panose="020B0604030504040204" pitchFamily="34" charset="-120"/>
              <a:ea typeface="微軟正黑體" panose="020B0604030504040204" pitchFamily="34" charset="-120"/>
            </a:rPr>
            <a:t>理由是</a:t>
          </a:r>
          <a:r>
            <a:rPr lang="en-US">
              <a:latin typeface="微軟正黑體" panose="020B0604030504040204" pitchFamily="34" charset="-120"/>
              <a:ea typeface="微軟正黑體" panose="020B0604030504040204" pitchFamily="34" charset="-120"/>
            </a:rPr>
            <a:t>….</a:t>
          </a:r>
        </a:p>
      </dgm:t>
    </dgm:pt>
    <dgm:pt modelId="{5EBAF8DF-0951-4370-BE30-E8273CBAB5DE}" type="parTrans" cxnId="{8F20CC16-10FA-4640-A30D-0E0F42E2FF88}">
      <dgm:prSet/>
      <dgm:spPr/>
      <dgm:t>
        <a:bodyPr/>
        <a:lstStyle/>
        <a:p>
          <a:endParaRPr lang="en-US">
            <a:latin typeface="微軟正黑體" panose="020B0604030504040204" pitchFamily="34" charset="-120"/>
            <a:ea typeface="微軟正黑體" panose="020B0604030504040204" pitchFamily="34" charset="-120"/>
          </a:endParaRPr>
        </a:p>
      </dgm:t>
    </dgm:pt>
    <dgm:pt modelId="{C04DFAF5-D5FE-45E5-BE02-7FAD9E86C134}" type="sibTrans" cxnId="{8F20CC16-10FA-4640-A30D-0E0F42E2FF88}">
      <dgm:prSet/>
      <dgm:spPr/>
      <dgm:t>
        <a:bodyPr/>
        <a:lstStyle/>
        <a:p>
          <a:endParaRPr lang="en-US">
            <a:latin typeface="微軟正黑體" panose="020B0604030504040204" pitchFamily="34" charset="-120"/>
            <a:ea typeface="微軟正黑體" panose="020B0604030504040204" pitchFamily="34" charset="-120"/>
          </a:endParaRPr>
        </a:p>
      </dgm:t>
    </dgm:pt>
    <dgm:pt modelId="{4EE74FE3-B6F2-4587-BB11-25FF00FD27DA}" type="pres">
      <dgm:prSet presAssocID="{436EE8E1-6AFF-46E4-9EC9-FA6E4DA7C944}" presName="vert0" presStyleCnt="0">
        <dgm:presLayoutVars>
          <dgm:dir/>
          <dgm:animOne val="branch"/>
          <dgm:animLvl val="lvl"/>
        </dgm:presLayoutVars>
      </dgm:prSet>
      <dgm:spPr/>
    </dgm:pt>
    <dgm:pt modelId="{73C98766-9426-4EB1-9358-B11B34ADB449}" type="pres">
      <dgm:prSet presAssocID="{1462EA22-D758-43D2-82FA-77E5E81669B1}" presName="thickLine" presStyleLbl="alignNode1" presStyleIdx="0" presStyleCnt="7"/>
      <dgm:spPr/>
    </dgm:pt>
    <dgm:pt modelId="{41A8CF5C-D8B9-462F-9A1A-C2BD8FBA2EF4}" type="pres">
      <dgm:prSet presAssocID="{1462EA22-D758-43D2-82FA-77E5E81669B1}" presName="horz1" presStyleCnt="0"/>
      <dgm:spPr/>
    </dgm:pt>
    <dgm:pt modelId="{97296590-B107-416D-B7DB-2EE97091145A}" type="pres">
      <dgm:prSet presAssocID="{1462EA22-D758-43D2-82FA-77E5E81669B1}" presName="tx1" presStyleLbl="revTx" presStyleIdx="0" presStyleCnt="7" custScaleY="263092"/>
      <dgm:spPr/>
    </dgm:pt>
    <dgm:pt modelId="{021E9CBA-2A35-4815-B878-FD74C2C5892B}" type="pres">
      <dgm:prSet presAssocID="{1462EA22-D758-43D2-82FA-77E5E81669B1}" presName="vert1" presStyleCnt="0"/>
      <dgm:spPr/>
    </dgm:pt>
    <dgm:pt modelId="{4701ED69-C26C-4E9A-B540-8F60E258E602}" type="pres">
      <dgm:prSet presAssocID="{EE94C56D-09CE-4D2D-8839-730E7B4C4909}" presName="thickLine" presStyleLbl="alignNode1" presStyleIdx="1" presStyleCnt="7"/>
      <dgm:spPr/>
    </dgm:pt>
    <dgm:pt modelId="{406B98BD-4327-432C-8893-BFA8F8B5D65F}" type="pres">
      <dgm:prSet presAssocID="{EE94C56D-09CE-4D2D-8839-730E7B4C4909}" presName="horz1" presStyleCnt="0"/>
      <dgm:spPr/>
    </dgm:pt>
    <dgm:pt modelId="{E662FE68-7827-41A3-B807-955589CB087A}" type="pres">
      <dgm:prSet presAssocID="{EE94C56D-09CE-4D2D-8839-730E7B4C4909}" presName="tx1" presStyleLbl="revTx" presStyleIdx="1" presStyleCnt="7"/>
      <dgm:spPr/>
    </dgm:pt>
    <dgm:pt modelId="{AAA6EE79-7BF5-4A68-90EB-7522CFAD26B6}" type="pres">
      <dgm:prSet presAssocID="{EE94C56D-09CE-4D2D-8839-730E7B4C4909}" presName="vert1" presStyleCnt="0"/>
      <dgm:spPr/>
    </dgm:pt>
    <dgm:pt modelId="{CC90839C-BB81-491C-8A2D-AAFC9DC2ADAE}" type="pres">
      <dgm:prSet presAssocID="{781C1A06-D96B-46BB-A128-E408AF19EA3A}" presName="thickLine" presStyleLbl="alignNode1" presStyleIdx="2" presStyleCnt="7"/>
      <dgm:spPr/>
    </dgm:pt>
    <dgm:pt modelId="{F125465E-233F-428A-9F84-6FF0BFD36F7B}" type="pres">
      <dgm:prSet presAssocID="{781C1A06-D96B-46BB-A128-E408AF19EA3A}" presName="horz1" presStyleCnt="0"/>
      <dgm:spPr/>
    </dgm:pt>
    <dgm:pt modelId="{8AEF1276-7031-41B7-90F0-9730E2E01319}" type="pres">
      <dgm:prSet presAssocID="{781C1A06-D96B-46BB-A128-E408AF19EA3A}" presName="tx1" presStyleLbl="revTx" presStyleIdx="2" presStyleCnt="7"/>
      <dgm:spPr/>
    </dgm:pt>
    <dgm:pt modelId="{35667A80-1CEA-42A3-BFBE-7E951F1F32FB}" type="pres">
      <dgm:prSet presAssocID="{781C1A06-D96B-46BB-A128-E408AF19EA3A}" presName="vert1" presStyleCnt="0"/>
      <dgm:spPr/>
    </dgm:pt>
    <dgm:pt modelId="{E0ABFB0C-A6E1-4790-8565-65F6646DAFD1}" type="pres">
      <dgm:prSet presAssocID="{1F5BC681-E587-4BBB-977C-8243CE5776FF}" presName="thickLine" presStyleLbl="alignNode1" presStyleIdx="3" presStyleCnt="7"/>
      <dgm:spPr/>
    </dgm:pt>
    <dgm:pt modelId="{C1611109-39D8-42D1-974E-E06A4DD4EDA8}" type="pres">
      <dgm:prSet presAssocID="{1F5BC681-E587-4BBB-977C-8243CE5776FF}" presName="horz1" presStyleCnt="0"/>
      <dgm:spPr/>
    </dgm:pt>
    <dgm:pt modelId="{62058F01-D4BF-42DA-B7CC-80BFBB086912}" type="pres">
      <dgm:prSet presAssocID="{1F5BC681-E587-4BBB-977C-8243CE5776FF}" presName="tx1" presStyleLbl="revTx" presStyleIdx="3" presStyleCnt="7"/>
      <dgm:spPr/>
    </dgm:pt>
    <dgm:pt modelId="{D73B8DCF-F72B-4209-BB2F-BA7E681D3B49}" type="pres">
      <dgm:prSet presAssocID="{1F5BC681-E587-4BBB-977C-8243CE5776FF}" presName="vert1" presStyleCnt="0"/>
      <dgm:spPr/>
    </dgm:pt>
    <dgm:pt modelId="{D92B6886-AAB9-4041-AE6B-0AB6B30C2179}" type="pres">
      <dgm:prSet presAssocID="{AFA3EF37-7466-4A3A-A28E-4A524B1BCEAA}" presName="thickLine" presStyleLbl="alignNode1" presStyleIdx="4" presStyleCnt="7"/>
      <dgm:spPr/>
    </dgm:pt>
    <dgm:pt modelId="{740BE53E-313F-4F69-A2D2-05D02423D515}" type="pres">
      <dgm:prSet presAssocID="{AFA3EF37-7466-4A3A-A28E-4A524B1BCEAA}" presName="horz1" presStyleCnt="0"/>
      <dgm:spPr/>
    </dgm:pt>
    <dgm:pt modelId="{9CB31044-8154-475D-A381-A64FDA546C6A}" type="pres">
      <dgm:prSet presAssocID="{AFA3EF37-7466-4A3A-A28E-4A524B1BCEAA}" presName="tx1" presStyleLbl="revTx" presStyleIdx="4" presStyleCnt="7"/>
      <dgm:spPr/>
    </dgm:pt>
    <dgm:pt modelId="{13300958-41B8-4797-973F-29C9293527FF}" type="pres">
      <dgm:prSet presAssocID="{AFA3EF37-7466-4A3A-A28E-4A524B1BCEAA}" presName="vert1" presStyleCnt="0"/>
      <dgm:spPr/>
    </dgm:pt>
    <dgm:pt modelId="{B32FC5BC-9632-4801-9B44-C8C8AE7EC575}" type="pres">
      <dgm:prSet presAssocID="{581B3563-10FF-4F63-A678-445A04E2F740}" presName="thickLine" presStyleLbl="alignNode1" presStyleIdx="5" presStyleCnt="7"/>
      <dgm:spPr/>
    </dgm:pt>
    <dgm:pt modelId="{188CE79F-2E16-4048-A88F-A497257C3D06}" type="pres">
      <dgm:prSet presAssocID="{581B3563-10FF-4F63-A678-445A04E2F740}" presName="horz1" presStyleCnt="0"/>
      <dgm:spPr/>
    </dgm:pt>
    <dgm:pt modelId="{68148E5C-B830-445F-BE8D-402E59DC5F2E}" type="pres">
      <dgm:prSet presAssocID="{581B3563-10FF-4F63-A678-445A04E2F740}" presName="tx1" presStyleLbl="revTx" presStyleIdx="5" presStyleCnt="7"/>
      <dgm:spPr/>
    </dgm:pt>
    <dgm:pt modelId="{5E177CFA-7F98-4ECA-97EF-8892CB8F9780}" type="pres">
      <dgm:prSet presAssocID="{581B3563-10FF-4F63-A678-445A04E2F740}" presName="vert1" presStyleCnt="0"/>
      <dgm:spPr/>
    </dgm:pt>
    <dgm:pt modelId="{C59514FC-1937-4D57-8506-99620504F7AB}" type="pres">
      <dgm:prSet presAssocID="{3E95AD4D-3D81-4422-83EB-3AD41E12714C}" presName="thickLine" presStyleLbl="alignNode1" presStyleIdx="6" presStyleCnt="7"/>
      <dgm:spPr/>
    </dgm:pt>
    <dgm:pt modelId="{04A2A637-8854-4DF8-8338-1B3DE8B625CF}" type="pres">
      <dgm:prSet presAssocID="{3E95AD4D-3D81-4422-83EB-3AD41E12714C}" presName="horz1" presStyleCnt="0"/>
      <dgm:spPr/>
    </dgm:pt>
    <dgm:pt modelId="{0E54906E-0A96-4C8D-8759-29F65336F11E}" type="pres">
      <dgm:prSet presAssocID="{3E95AD4D-3D81-4422-83EB-3AD41E12714C}" presName="tx1" presStyleLbl="revTx" presStyleIdx="6" presStyleCnt="7"/>
      <dgm:spPr/>
    </dgm:pt>
    <dgm:pt modelId="{A63F95E6-4047-46F9-A454-7165DD66FFFA}" type="pres">
      <dgm:prSet presAssocID="{3E95AD4D-3D81-4422-83EB-3AD41E12714C}" presName="vert1" presStyleCnt="0"/>
      <dgm:spPr/>
    </dgm:pt>
  </dgm:ptLst>
  <dgm:cxnLst>
    <dgm:cxn modelId="{8F20CC16-10FA-4640-A30D-0E0F42E2FF88}" srcId="{436EE8E1-6AFF-46E4-9EC9-FA6E4DA7C944}" destId="{3E95AD4D-3D81-4422-83EB-3AD41E12714C}" srcOrd="6" destOrd="0" parTransId="{5EBAF8DF-0951-4370-BE30-E8273CBAB5DE}" sibTransId="{C04DFAF5-D5FE-45E5-BE02-7FAD9E86C134}"/>
    <dgm:cxn modelId="{6599F11A-47C3-441D-AF0F-07024E2A28AA}" type="presOf" srcId="{EE94C56D-09CE-4D2D-8839-730E7B4C4909}" destId="{E662FE68-7827-41A3-B807-955589CB087A}" srcOrd="0" destOrd="0" presId="urn:microsoft.com/office/officeart/2008/layout/LinedList"/>
    <dgm:cxn modelId="{6B6A5030-FE43-4F3E-87F6-3384F846CFC5}" type="presOf" srcId="{3E95AD4D-3D81-4422-83EB-3AD41E12714C}" destId="{0E54906E-0A96-4C8D-8759-29F65336F11E}" srcOrd="0" destOrd="0" presId="urn:microsoft.com/office/officeart/2008/layout/LinedList"/>
    <dgm:cxn modelId="{D44BEE33-52BE-4FD3-9682-6A692950BA19}" srcId="{436EE8E1-6AFF-46E4-9EC9-FA6E4DA7C944}" destId="{581B3563-10FF-4F63-A678-445A04E2F740}" srcOrd="5" destOrd="0" parTransId="{250E7855-3DB8-4C39-9185-4D63F938F367}" sibTransId="{9B615614-14A7-4090-9A96-16F33E447616}"/>
    <dgm:cxn modelId="{6C648568-A298-47C3-AE3D-E2D4BC014BB4}" srcId="{436EE8E1-6AFF-46E4-9EC9-FA6E4DA7C944}" destId="{1F5BC681-E587-4BBB-977C-8243CE5776FF}" srcOrd="3" destOrd="0" parTransId="{0B061B88-A3F4-4F15-8827-B822C87B3CC7}" sibTransId="{D76E399F-F559-401F-8A44-11DBC0CA02AB}"/>
    <dgm:cxn modelId="{8F7AAE4A-3096-48DC-83C5-A0DC426771F9}" srcId="{436EE8E1-6AFF-46E4-9EC9-FA6E4DA7C944}" destId="{AFA3EF37-7466-4A3A-A28E-4A524B1BCEAA}" srcOrd="4" destOrd="0" parTransId="{AEC58E89-5E3A-443C-9709-B1D5496B59F3}" sibTransId="{1AF5616D-BFE6-4EBD-9CBB-F34ED0133F18}"/>
    <dgm:cxn modelId="{294EBC56-DD99-40BE-8133-A79B0593C72F}" type="presOf" srcId="{AFA3EF37-7466-4A3A-A28E-4A524B1BCEAA}" destId="{9CB31044-8154-475D-A381-A64FDA546C6A}" srcOrd="0" destOrd="0" presId="urn:microsoft.com/office/officeart/2008/layout/LinedList"/>
    <dgm:cxn modelId="{10A2308C-5590-4CBF-B6B9-68472D00CC99}" type="presOf" srcId="{1F5BC681-E587-4BBB-977C-8243CE5776FF}" destId="{62058F01-D4BF-42DA-B7CC-80BFBB086912}" srcOrd="0" destOrd="0" presId="urn:microsoft.com/office/officeart/2008/layout/LinedList"/>
    <dgm:cxn modelId="{D9E87C92-C5C7-405D-A5F4-6ED7494BF903}" srcId="{436EE8E1-6AFF-46E4-9EC9-FA6E4DA7C944}" destId="{781C1A06-D96B-46BB-A128-E408AF19EA3A}" srcOrd="2" destOrd="0" parTransId="{B895EC0A-9A74-4DD5-AE33-D606A7B1B947}" sibTransId="{C1930D24-07D1-4A4F-9F69-1B93B3440C6C}"/>
    <dgm:cxn modelId="{D478B7C6-460D-46FD-AE41-DA0B5453BFEF}" type="presOf" srcId="{1462EA22-D758-43D2-82FA-77E5E81669B1}" destId="{97296590-B107-416D-B7DB-2EE97091145A}" srcOrd="0" destOrd="0" presId="urn:microsoft.com/office/officeart/2008/layout/LinedList"/>
    <dgm:cxn modelId="{07A1EBC8-12B1-490D-BBFD-DED95BD44378}" srcId="{436EE8E1-6AFF-46E4-9EC9-FA6E4DA7C944}" destId="{EE94C56D-09CE-4D2D-8839-730E7B4C4909}" srcOrd="1" destOrd="0" parTransId="{C88B402F-91F3-476D-AA1A-87D7EA99B686}" sibTransId="{1B90D078-14BE-442F-A81F-3B3FFB77214F}"/>
    <dgm:cxn modelId="{BCE243D5-4863-4498-9A7D-80D7CC7635CE}" type="presOf" srcId="{781C1A06-D96B-46BB-A128-E408AF19EA3A}" destId="{8AEF1276-7031-41B7-90F0-9730E2E01319}" srcOrd="0" destOrd="0" presId="urn:microsoft.com/office/officeart/2008/layout/LinedList"/>
    <dgm:cxn modelId="{718813E4-444C-425F-B0FF-48C007F6B59A}" srcId="{436EE8E1-6AFF-46E4-9EC9-FA6E4DA7C944}" destId="{1462EA22-D758-43D2-82FA-77E5E81669B1}" srcOrd="0" destOrd="0" parTransId="{6D6B2420-08AF-4D6B-89DA-B8620E48EAC0}" sibTransId="{262F017C-F4D4-45EF-8481-ECB32A71EE95}"/>
    <dgm:cxn modelId="{C7CFE3E5-B57E-45AB-84B8-955275BECD9F}" type="presOf" srcId="{436EE8E1-6AFF-46E4-9EC9-FA6E4DA7C944}" destId="{4EE74FE3-B6F2-4587-BB11-25FF00FD27DA}" srcOrd="0" destOrd="0" presId="urn:microsoft.com/office/officeart/2008/layout/LinedList"/>
    <dgm:cxn modelId="{BB7036F6-AB13-44C9-B9B9-D4CC094429FB}" type="presOf" srcId="{581B3563-10FF-4F63-A678-445A04E2F740}" destId="{68148E5C-B830-445F-BE8D-402E59DC5F2E}" srcOrd="0" destOrd="0" presId="urn:microsoft.com/office/officeart/2008/layout/LinedList"/>
    <dgm:cxn modelId="{1554FF11-1A0E-4D3E-8A24-246187A089EB}" type="presParOf" srcId="{4EE74FE3-B6F2-4587-BB11-25FF00FD27DA}" destId="{73C98766-9426-4EB1-9358-B11B34ADB449}" srcOrd="0" destOrd="0" presId="urn:microsoft.com/office/officeart/2008/layout/LinedList"/>
    <dgm:cxn modelId="{69DF4AC8-2C8D-4F90-A476-71736A8D3496}" type="presParOf" srcId="{4EE74FE3-B6F2-4587-BB11-25FF00FD27DA}" destId="{41A8CF5C-D8B9-462F-9A1A-C2BD8FBA2EF4}" srcOrd="1" destOrd="0" presId="urn:microsoft.com/office/officeart/2008/layout/LinedList"/>
    <dgm:cxn modelId="{5E02C43E-556A-49C5-B251-0B7C29C932CE}" type="presParOf" srcId="{41A8CF5C-D8B9-462F-9A1A-C2BD8FBA2EF4}" destId="{97296590-B107-416D-B7DB-2EE97091145A}" srcOrd="0" destOrd="0" presId="urn:microsoft.com/office/officeart/2008/layout/LinedList"/>
    <dgm:cxn modelId="{ED1AA586-2AE6-4CE3-B0D4-81E886FC8FC0}" type="presParOf" srcId="{41A8CF5C-D8B9-462F-9A1A-C2BD8FBA2EF4}" destId="{021E9CBA-2A35-4815-B878-FD74C2C5892B}" srcOrd="1" destOrd="0" presId="urn:microsoft.com/office/officeart/2008/layout/LinedList"/>
    <dgm:cxn modelId="{78D40D86-EA61-4D2E-9771-89C3EE4110A1}" type="presParOf" srcId="{4EE74FE3-B6F2-4587-BB11-25FF00FD27DA}" destId="{4701ED69-C26C-4E9A-B540-8F60E258E602}" srcOrd="2" destOrd="0" presId="urn:microsoft.com/office/officeart/2008/layout/LinedList"/>
    <dgm:cxn modelId="{A1C01F92-4726-43B8-ACBB-2B10725AAAD2}" type="presParOf" srcId="{4EE74FE3-B6F2-4587-BB11-25FF00FD27DA}" destId="{406B98BD-4327-432C-8893-BFA8F8B5D65F}" srcOrd="3" destOrd="0" presId="urn:microsoft.com/office/officeart/2008/layout/LinedList"/>
    <dgm:cxn modelId="{E9FFC38D-2ACA-4003-B799-8CBA21D7F917}" type="presParOf" srcId="{406B98BD-4327-432C-8893-BFA8F8B5D65F}" destId="{E662FE68-7827-41A3-B807-955589CB087A}" srcOrd="0" destOrd="0" presId="urn:microsoft.com/office/officeart/2008/layout/LinedList"/>
    <dgm:cxn modelId="{9C67804C-DD55-40A7-BABA-8D4500B294D3}" type="presParOf" srcId="{406B98BD-4327-432C-8893-BFA8F8B5D65F}" destId="{AAA6EE79-7BF5-4A68-90EB-7522CFAD26B6}" srcOrd="1" destOrd="0" presId="urn:microsoft.com/office/officeart/2008/layout/LinedList"/>
    <dgm:cxn modelId="{B3FA3DC5-9D2B-4BD4-87A0-D26FDA81E585}" type="presParOf" srcId="{4EE74FE3-B6F2-4587-BB11-25FF00FD27DA}" destId="{CC90839C-BB81-491C-8A2D-AAFC9DC2ADAE}" srcOrd="4" destOrd="0" presId="urn:microsoft.com/office/officeart/2008/layout/LinedList"/>
    <dgm:cxn modelId="{87D5CADB-78BA-4746-9AE8-42A39678E539}" type="presParOf" srcId="{4EE74FE3-B6F2-4587-BB11-25FF00FD27DA}" destId="{F125465E-233F-428A-9F84-6FF0BFD36F7B}" srcOrd="5" destOrd="0" presId="urn:microsoft.com/office/officeart/2008/layout/LinedList"/>
    <dgm:cxn modelId="{5D98F50E-2D97-42A8-97F0-B53E9B756BC4}" type="presParOf" srcId="{F125465E-233F-428A-9F84-6FF0BFD36F7B}" destId="{8AEF1276-7031-41B7-90F0-9730E2E01319}" srcOrd="0" destOrd="0" presId="urn:microsoft.com/office/officeart/2008/layout/LinedList"/>
    <dgm:cxn modelId="{20C155ED-4E1D-40BB-BFCB-D4EA73238AEC}" type="presParOf" srcId="{F125465E-233F-428A-9F84-6FF0BFD36F7B}" destId="{35667A80-1CEA-42A3-BFBE-7E951F1F32FB}" srcOrd="1" destOrd="0" presId="urn:microsoft.com/office/officeart/2008/layout/LinedList"/>
    <dgm:cxn modelId="{92093D97-DA51-4F1B-885A-0384388FE525}" type="presParOf" srcId="{4EE74FE3-B6F2-4587-BB11-25FF00FD27DA}" destId="{E0ABFB0C-A6E1-4790-8565-65F6646DAFD1}" srcOrd="6" destOrd="0" presId="urn:microsoft.com/office/officeart/2008/layout/LinedList"/>
    <dgm:cxn modelId="{750AB8B3-FB39-40D3-988E-82BDD757016D}" type="presParOf" srcId="{4EE74FE3-B6F2-4587-BB11-25FF00FD27DA}" destId="{C1611109-39D8-42D1-974E-E06A4DD4EDA8}" srcOrd="7" destOrd="0" presId="urn:microsoft.com/office/officeart/2008/layout/LinedList"/>
    <dgm:cxn modelId="{97DE774F-32A9-4E06-B129-8F3CEE386841}" type="presParOf" srcId="{C1611109-39D8-42D1-974E-E06A4DD4EDA8}" destId="{62058F01-D4BF-42DA-B7CC-80BFBB086912}" srcOrd="0" destOrd="0" presId="urn:microsoft.com/office/officeart/2008/layout/LinedList"/>
    <dgm:cxn modelId="{01D563D7-C8F3-4940-A8E3-8DBEF781F48B}" type="presParOf" srcId="{C1611109-39D8-42D1-974E-E06A4DD4EDA8}" destId="{D73B8DCF-F72B-4209-BB2F-BA7E681D3B49}" srcOrd="1" destOrd="0" presId="urn:microsoft.com/office/officeart/2008/layout/LinedList"/>
    <dgm:cxn modelId="{D99AC664-82B8-450F-80FE-167A9BD31BB5}" type="presParOf" srcId="{4EE74FE3-B6F2-4587-BB11-25FF00FD27DA}" destId="{D92B6886-AAB9-4041-AE6B-0AB6B30C2179}" srcOrd="8" destOrd="0" presId="urn:microsoft.com/office/officeart/2008/layout/LinedList"/>
    <dgm:cxn modelId="{B2C6F07D-A3CD-4EC3-97F8-55CF9B90250E}" type="presParOf" srcId="{4EE74FE3-B6F2-4587-BB11-25FF00FD27DA}" destId="{740BE53E-313F-4F69-A2D2-05D02423D515}" srcOrd="9" destOrd="0" presId="urn:microsoft.com/office/officeart/2008/layout/LinedList"/>
    <dgm:cxn modelId="{BD2C854D-023F-424F-93DC-2EC1D5813CE3}" type="presParOf" srcId="{740BE53E-313F-4F69-A2D2-05D02423D515}" destId="{9CB31044-8154-475D-A381-A64FDA546C6A}" srcOrd="0" destOrd="0" presId="urn:microsoft.com/office/officeart/2008/layout/LinedList"/>
    <dgm:cxn modelId="{DFD338B7-2CA9-4C90-A89F-5535A2A7AD35}" type="presParOf" srcId="{740BE53E-313F-4F69-A2D2-05D02423D515}" destId="{13300958-41B8-4797-973F-29C9293527FF}" srcOrd="1" destOrd="0" presId="urn:microsoft.com/office/officeart/2008/layout/LinedList"/>
    <dgm:cxn modelId="{A966728F-A87E-4760-B3E7-17965B551D23}" type="presParOf" srcId="{4EE74FE3-B6F2-4587-BB11-25FF00FD27DA}" destId="{B32FC5BC-9632-4801-9B44-C8C8AE7EC575}" srcOrd="10" destOrd="0" presId="urn:microsoft.com/office/officeart/2008/layout/LinedList"/>
    <dgm:cxn modelId="{086801D5-8CDB-44AB-8E89-4307EEB7D8CF}" type="presParOf" srcId="{4EE74FE3-B6F2-4587-BB11-25FF00FD27DA}" destId="{188CE79F-2E16-4048-A88F-A497257C3D06}" srcOrd="11" destOrd="0" presId="urn:microsoft.com/office/officeart/2008/layout/LinedList"/>
    <dgm:cxn modelId="{7E4271D0-AE53-48BF-829A-73955ECEA0DC}" type="presParOf" srcId="{188CE79F-2E16-4048-A88F-A497257C3D06}" destId="{68148E5C-B830-445F-BE8D-402E59DC5F2E}" srcOrd="0" destOrd="0" presId="urn:microsoft.com/office/officeart/2008/layout/LinedList"/>
    <dgm:cxn modelId="{2A431826-CFFD-4AA7-8A74-9CE4E875B8BB}" type="presParOf" srcId="{188CE79F-2E16-4048-A88F-A497257C3D06}" destId="{5E177CFA-7F98-4ECA-97EF-8892CB8F9780}" srcOrd="1" destOrd="0" presId="urn:microsoft.com/office/officeart/2008/layout/LinedList"/>
    <dgm:cxn modelId="{D37E2E72-D29C-4B6A-B01A-0999948911DC}" type="presParOf" srcId="{4EE74FE3-B6F2-4587-BB11-25FF00FD27DA}" destId="{C59514FC-1937-4D57-8506-99620504F7AB}" srcOrd="12" destOrd="0" presId="urn:microsoft.com/office/officeart/2008/layout/LinedList"/>
    <dgm:cxn modelId="{650AD257-562D-4476-B6DB-B15A6C928343}" type="presParOf" srcId="{4EE74FE3-B6F2-4587-BB11-25FF00FD27DA}" destId="{04A2A637-8854-4DF8-8338-1B3DE8B625CF}" srcOrd="13" destOrd="0" presId="urn:microsoft.com/office/officeart/2008/layout/LinedList"/>
    <dgm:cxn modelId="{B59B2EA2-DE5E-4912-99AC-325482AB1C96}" type="presParOf" srcId="{04A2A637-8854-4DF8-8338-1B3DE8B625CF}" destId="{0E54906E-0A96-4C8D-8759-29F65336F11E}" srcOrd="0" destOrd="0" presId="urn:microsoft.com/office/officeart/2008/layout/LinedList"/>
    <dgm:cxn modelId="{CE8C00F1-0771-427B-AEDA-546747C38F07}" type="presParOf" srcId="{04A2A637-8854-4DF8-8338-1B3DE8B625CF}" destId="{A63F95E6-4047-46F9-A454-7165DD66FF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968030-EC2C-4E1B-99DD-37CCAFC40F20}"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zh-TW" altLang="en-US"/>
        </a:p>
      </dgm:t>
    </dgm:pt>
    <dgm:pt modelId="{7B641C27-27BC-4177-85AE-E7BE25631E6D}">
      <dgm:prSet custT="1"/>
      <dgm:spPr/>
      <dgm:t>
        <a:bodyPr/>
        <a:lstStyle/>
        <a:p>
          <a:r>
            <a:rPr lang="zh-TW" altLang="en-US" sz="3200"/>
            <a:t>法家的對錯觀</a:t>
          </a:r>
          <a:r>
            <a:rPr lang="en-US" altLang="zh-TW" sz="3200"/>
            <a:t>(</a:t>
          </a:r>
          <a:r>
            <a:rPr lang="zh-TW" altLang="zh-TW" sz="3200"/>
            <a:t>評論家</a:t>
          </a:r>
          <a:r>
            <a:rPr lang="en-US" altLang="zh-TW" sz="3200"/>
            <a:t>)</a:t>
          </a:r>
        </a:p>
        <a:p>
          <a:r>
            <a:rPr lang="zh-TW" altLang="en-US" sz="2400">
              <a:solidFill>
                <a:srgbClr val="FF0000"/>
              </a:solidFill>
            </a:rPr>
            <a:t>證據確鑿就是誰的錯</a:t>
          </a:r>
          <a:endParaRPr lang="zh-TW" altLang="en-US" sz="2400" dirty="0">
            <a:solidFill>
              <a:srgbClr val="FF0000"/>
            </a:solidFill>
          </a:endParaRPr>
        </a:p>
      </dgm:t>
    </dgm:pt>
    <dgm:pt modelId="{9F71B7AB-9FA5-4B7B-88F2-8BEB4AA93021}" type="parTrans" cxnId="{6185E57F-63D0-4C1D-8464-B74BBBAE311C}">
      <dgm:prSet/>
      <dgm:spPr/>
      <dgm:t>
        <a:bodyPr/>
        <a:lstStyle/>
        <a:p>
          <a:endParaRPr lang="zh-TW" altLang="en-US" sz="3200"/>
        </a:p>
      </dgm:t>
    </dgm:pt>
    <dgm:pt modelId="{27E8A826-FBC2-44B8-BD88-402FE6019B2E}" type="sibTrans" cxnId="{6185E57F-63D0-4C1D-8464-B74BBBAE311C}">
      <dgm:prSet/>
      <dgm:spPr/>
      <dgm:t>
        <a:bodyPr/>
        <a:lstStyle/>
        <a:p>
          <a:endParaRPr lang="zh-TW" altLang="en-US" sz="3200"/>
        </a:p>
      </dgm:t>
    </dgm:pt>
    <dgm:pt modelId="{11B6AB52-9D28-4DCF-B57B-28FB85D96F60}">
      <dgm:prSet custT="1"/>
      <dgm:spPr/>
      <dgm:t>
        <a:bodyPr/>
        <a:lstStyle/>
        <a:p>
          <a:r>
            <a:rPr lang="zh-TW" altLang="en-US" sz="3200"/>
            <a:t>經濟學家的對錯觀</a:t>
          </a:r>
          <a:r>
            <a:rPr lang="en-US" altLang="zh-TW" sz="3200"/>
            <a:t>(</a:t>
          </a:r>
          <a:r>
            <a:rPr lang="zh-TW" altLang="zh-TW" sz="3200"/>
            <a:t>政策制定者</a:t>
          </a:r>
          <a:r>
            <a:rPr lang="en-US" altLang="zh-TW" sz="3200"/>
            <a:t>)</a:t>
          </a:r>
        </a:p>
        <a:p>
          <a:r>
            <a:rPr lang="zh-TW" altLang="en-US" sz="2400">
              <a:solidFill>
                <a:srgbClr val="FF0000"/>
              </a:solidFill>
            </a:rPr>
            <a:t>誰社會總成本低誰的錯</a:t>
          </a:r>
          <a:endParaRPr lang="zh-TW" altLang="en-US" sz="2400" dirty="0">
            <a:solidFill>
              <a:srgbClr val="FF0000"/>
            </a:solidFill>
          </a:endParaRPr>
        </a:p>
      </dgm:t>
    </dgm:pt>
    <dgm:pt modelId="{4758BC59-107E-42A6-8B54-32615D74D38C}" type="parTrans" cxnId="{88DEE240-E98E-49E6-9AB7-9C66A704E716}">
      <dgm:prSet/>
      <dgm:spPr/>
      <dgm:t>
        <a:bodyPr/>
        <a:lstStyle/>
        <a:p>
          <a:endParaRPr lang="zh-TW" altLang="en-US" sz="3200"/>
        </a:p>
      </dgm:t>
    </dgm:pt>
    <dgm:pt modelId="{4D5FC479-C3B4-4C74-9018-6B6318CE6526}" type="sibTrans" cxnId="{88DEE240-E98E-49E6-9AB7-9C66A704E716}">
      <dgm:prSet/>
      <dgm:spPr/>
      <dgm:t>
        <a:bodyPr/>
        <a:lstStyle/>
        <a:p>
          <a:endParaRPr lang="zh-TW" altLang="en-US" sz="3200"/>
        </a:p>
      </dgm:t>
    </dgm:pt>
    <dgm:pt modelId="{1FE21DC3-C767-4FF4-89A8-B9382B06BBDE}">
      <dgm:prSet custT="1"/>
      <dgm:spPr/>
      <dgm:t>
        <a:bodyPr/>
        <a:lstStyle/>
        <a:p>
          <a:r>
            <a:rPr lang="zh-TW" altLang="en-US" sz="3200"/>
            <a:t>商人的對錯觀</a:t>
          </a:r>
          <a:r>
            <a:rPr lang="en-US" altLang="zh-TW" sz="3200"/>
            <a:t>(</a:t>
          </a:r>
          <a:r>
            <a:rPr lang="zh-TW" altLang="en-US" sz="3200"/>
            <a:t>商人</a:t>
          </a:r>
          <a:r>
            <a:rPr lang="en-US" altLang="zh-TW" sz="3200"/>
            <a:t>)</a:t>
          </a:r>
        </a:p>
        <a:p>
          <a:r>
            <a:rPr lang="zh-TW" altLang="en-US" sz="2400">
              <a:solidFill>
                <a:srgbClr val="FF0000"/>
              </a:solidFill>
            </a:rPr>
            <a:t>誰損失大誰的錯</a:t>
          </a:r>
          <a:endParaRPr lang="zh-TW" altLang="en-US" sz="2400" dirty="0">
            <a:solidFill>
              <a:srgbClr val="FF0000"/>
            </a:solidFill>
          </a:endParaRPr>
        </a:p>
      </dgm:t>
    </dgm:pt>
    <dgm:pt modelId="{55EE890A-FEDA-4EA7-99A9-A171D84A6F3C}" type="parTrans" cxnId="{AE25B436-516E-44C9-BE74-9B5886DE9B86}">
      <dgm:prSet/>
      <dgm:spPr/>
      <dgm:t>
        <a:bodyPr/>
        <a:lstStyle/>
        <a:p>
          <a:endParaRPr lang="zh-TW" altLang="en-US" sz="3200"/>
        </a:p>
      </dgm:t>
    </dgm:pt>
    <dgm:pt modelId="{97F77D81-8F71-4206-8AB3-1DA98D29E82F}" type="sibTrans" cxnId="{AE25B436-516E-44C9-BE74-9B5886DE9B86}">
      <dgm:prSet/>
      <dgm:spPr/>
      <dgm:t>
        <a:bodyPr/>
        <a:lstStyle/>
        <a:p>
          <a:endParaRPr lang="zh-TW" altLang="en-US" sz="3200"/>
        </a:p>
      </dgm:t>
    </dgm:pt>
    <dgm:pt modelId="{6E4066CE-4B2D-4989-9452-E1D50DE85E9C}" type="pres">
      <dgm:prSet presAssocID="{3B968030-EC2C-4E1B-99DD-37CCAFC40F20}" presName="vert0" presStyleCnt="0">
        <dgm:presLayoutVars>
          <dgm:dir/>
          <dgm:animOne val="branch"/>
          <dgm:animLvl val="lvl"/>
        </dgm:presLayoutVars>
      </dgm:prSet>
      <dgm:spPr/>
    </dgm:pt>
    <dgm:pt modelId="{900DBB47-DAFE-458D-B616-2B30FFECB465}" type="pres">
      <dgm:prSet presAssocID="{7B641C27-27BC-4177-85AE-E7BE25631E6D}" presName="thickLine" presStyleLbl="alignNode1" presStyleIdx="0" presStyleCnt="3"/>
      <dgm:spPr/>
    </dgm:pt>
    <dgm:pt modelId="{CB9951C6-DF9F-4212-80F5-C9A988C1F713}" type="pres">
      <dgm:prSet presAssocID="{7B641C27-27BC-4177-85AE-E7BE25631E6D}" presName="horz1" presStyleCnt="0"/>
      <dgm:spPr/>
    </dgm:pt>
    <dgm:pt modelId="{2EE3C445-0A24-463F-9379-F5368AD90FEC}" type="pres">
      <dgm:prSet presAssocID="{7B641C27-27BC-4177-85AE-E7BE25631E6D}" presName="tx1" presStyleLbl="revTx" presStyleIdx="0" presStyleCnt="3"/>
      <dgm:spPr/>
    </dgm:pt>
    <dgm:pt modelId="{D6F8EE61-EF40-4754-AACD-7400EC696EA7}" type="pres">
      <dgm:prSet presAssocID="{7B641C27-27BC-4177-85AE-E7BE25631E6D}" presName="vert1" presStyleCnt="0"/>
      <dgm:spPr/>
    </dgm:pt>
    <dgm:pt modelId="{730B7FF8-837C-4BB6-B129-EDE0FDAE13A3}" type="pres">
      <dgm:prSet presAssocID="{11B6AB52-9D28-4DCF-B57B-28FB85D96F60}" presName="thickLine" presStyleLbl="alignNode1" presStyleIdx="1" presStyleCnt="3"/>
      <dgm:spPr/>
    </dgm:pt>
    <dgm:pt modelId="{7B2D479C-F844-4BEC-A4BE-80BD18CB7331}" type="pres">
      <dgm:prSet presAssocID="{11B6AB52-9D28-4DCF-B57B-28FB85D96F60}" presName="horz1" presStyleCnt="0"/>
      <dgm:spPr/>
    </dgm:pt>
    <dgm:pt modelId="{7B5E9C77-F877-4F79-9EEE-8C7BCACF5345}" type="pres">
      <dgm:prSet presAssocID="{11B6AB52-9D28-4DCF-B57B-28FB85D96F60}" presName="tx1" presStyleLbl="revTx" presStyleIdx="1" presStyleCnt="3"/>
      <dgm:spPr/>
    </dgm:pt>
    <dgm:pt modelId="{B9D1E797-0461-491A-A176-4B73AB2BDAEE}" type="pres">
      <dgm:prSet presAssocID="{11B6AB52-9D28-4DCF-B57B-28FB85D96F60}" presName="vert1" presStyleCnt="0"/>
      <dgm:spPr/>
    </dgm:pt>
    <dgm:pt modelId="{B83E64E4-0335-41B3-86B2-3F3D93149E26}" type="pres">
      <dgm:prSet presAssocID="{1FE21DC3-C767-4FF4-89A8-B9382B06BBDE}" presName="thickLine" presStyleLbl="alignNode1" presStyleIdx="2" presStyleCnt="3"/>
      <dgm:spPr/>
    </dgm:pt>
    <dgm:pt modelId="{4ADB6918-DA42-4EC1-9674-CA90CCEAC4F1}" type="pres">
      <dgm:prSet presAssocID="{1FE21DC3-C767-4FF4-89A8-B9382B06BBDE}" presName="horz1" presStyleCnt="0"/>
      <dgm:spPr/>
    </dgm:pt>
    <dgm:pt modelId="{E100D645-9205-4713-B692-17DB09280FAC}" type="pres">
      <dgm:prSet presAssocID="{1FE21DC3-C767-4FF4-89A8-B9382B06BBDE}" presName="tx1" presStyleLbl="revTx" presStyleIdx="2" presStyleCnt="3"/>
      <dgm:spPr/>
    </dgm:pt>
    <dgm:pt modelId="{E29D0883-A61E-4571-8A47-14B9135E4F6B}" type="pres">
      <dgm:prSet presAssocID="{1FE21DC3-C767-4FF4-89A8-B9382B06BBDE}" presName="vert1" presStyleCnt="0"/>
      <dgm:spPr/>
    </dgm:pt>
  </dgm:ptLst>
  <dgm:cxnLst>
    <dgm:cxn modelId="{D896F321-2A63-415E-93CD-AAFBE338E646}" type="presOf" srcId="{1FE21DC3-C767-4FF4-89A8-B9382B06BBDE}" destId="{E100D645-9205-4713-B692-17DB09280FAC}" srcOrd="0" destOrd="0" presId="urn:microsoft.com/office/officeart/2008/layout/LinedList"/>
    <dgm:cxn modelId="{AE25B436-516E-44C9-BE74-9B5886DE9B86}" srcId="{3B968030-EC2C-4E1B-99DD-37CCAFC40F20}" destId="{1FE21DC3-C767-4FF4-89A8-B9382B06BBDE}" srcOrd="2" destOrd="0" parTransId="{55EE890A-FEDA-4EA7-99A9-A171D84A6F3C}" sibTransId="{97F77D81-8F71-4206-8AB3-1DA98D29E82F}"/>
    <dgm:cxn modelId="{88DEE240-E98E-49E6-9AB7-9C66A704E716}" srcId="{3B968030-EC2C-4E1B-99DD-37CCAFC40F20}" destId="{11B6AB52-9D28-4DCF-B57B-28FB85D96F60}" srcOrd="1" destOrd="0" parTransId="{4758BC59-107E-42A6-8B54-32615D74D38C}" sibTransId="{4D5FC479-C3B4-4C74-9018-6B6318CE6526}"/>
    <dgm:cxn modelId="{C867964A-8D62-4732-98C7-AB1E8F905A72}" type="presOf" srcId="{7B641C27-27BC-4177-85AE-E7BE25631E6D}" destId="{2EE3C445-0A24-463F-9379-F5368AD90FEC}" srcOrd="0" destOrd="0" presId="urn:microsoft.com/office/officeart/2008/layout/LinedList"/>
    <dgm:cxn modelId="{6A48FD72-F65F-4143-8847-2276387D5F1C}" type="presOf" srcId="{3B968030-EC2C-4E1B-99DD-37CCAFC40F20}" destId="{6E4066CE-4B2D-4989-9452-E1D50DE85E9C}" srcOrd="0" destOrd="0" presId="urn:microsoft.com/office/officeart/2008/layout/LinedList"/>
    <dgm:cxn modelId="{6185E57F-63D0-4C1D-8464-B74BBBAE311C}" srcId="{3B968030-EC2C-4E1B-99DD-37CCAFC40F20}" destId="{7B641C27-27BC-4177-85AE-E7BE25631E6D}" srcOrd="0" destOrd="0" parTransId="{9F71B7AB-9FA5-4B7B-88F2-8BEB4AA93021}" sibTransId="{27E8A826-FBC2-44B8-BD88-402FE6019B2E}"/>
    <dgm:cxn modelId="{007FDFEE-BE89-4F31-8130-F3AA84B1EEA3}" type="presOf" srcId="{11B6AB52-9D28-4DCF-B57B-28FB85D96F60}" destId="{7B5E9C77-F877-4F79-9EEE-8C7BCACF5345}" srcOrd="0" destOrd="0" presId="urn:microsoft.com/office/officeart/2008/layout/LinedList"/>
    <dgm:cxn modelId="{07999350-DDD5-42EC-87A6-67B7DB5A2A8B}" type="presParOf" srcId="{6E4066CE-4B2D-4989-9452-E1D50DE85E9C}" destId="{900DBB47-DAFE-458D-B616-2B30FFECB465}" srcOrd="0" destOrd="0" presId="urn:microsoft.com/office/officeart/2008/layout/LinedList"/>
    <dgm:cxn modelId="{C24C2026-B90B-4F5C-BD7D-B4DD18A127D1}" type="presParOf" srcId="{6E4066CE-4B2D-4989-9452-E1D50DE85E9C}" destId="{CB9951C6-DF9F-4212-80F5-C9A988C1F713}" srcOrd="1" destOrd="0" presId="urn:microsoft.com/office/officeart/2008/layout/LinedList"/>
    <dgm:cxn modelId="{E1D3972D-A22A-4371-9430-2D838E7EB55F}" type="presParOf" srcId="{CB9951C6-DF9F-4212-80F5-C9A988C1F713}" destId="{2EE3C445-0A24-463F-9379-F5368AD90FEC}" srcOrd="0" destOrd="0" presId="urn:microsoft.com/office/officeart/2008/layout/LinedList"/>
    <dgm:cxn modelId="{3209493D-FB00-4DBB-ADF3-5D62A8C1DD75}" type="presParOf" srcId="{CB9951C6-DF9F-4212-80F5-C9A988C1F713}" destId="{D6F8EE61-EF40-4754-AACD-7400EC696EA7}" srcOrd="1" destOrd="0" presId="urn:microsoft.com/office/officeart/2008/layout/LinedList"/>
    <dgm:cxn modelId="{319620CA-5BDD-4487-9887-9426E377498A}" type="presParOf" srcId="{6E4066CE-4B2D-4989-9452-E1D50DE85E9C}" destId="{730B7FF8-837C-4BB6-B129-EDE0FDAE13A3}" srcOrd="2" destOrd="0" presId="urn:microsoft.com/office/officeart/2008/layout/LinedList"/>
    <dgm:cxn modelId="{24D23F11-70F9-4C70-8FFD-EB0FCBA1DFE1}" type="presParOf" srcId="{6E4066CE-4B2D-4989-9452-E1D50DE85E9C}" destId="{7B2D479C-F844-4BEC-A4BE-80BD18CB7331}" srcOrd="3" destOrd="0" presId="urn:microsoft.com/office/officeart/2008/layout/LinedList"/>
    <dgm:cxn modelId="{F5507DD5-CC44-4625-9290-1A253F4D2F59}" type="presParOf" srcId="{7B2D479C-F844-4BEC-A4BE-80BD18CB7331}" destId="{7B5E9C77-F877-4F79-9EEE-8C7BCACF5345}" srcOrd="0" destOrd="0" presId="urn:microsoft.com/office/officeart/2008/layout/LinedList"/>
    <dgm:cxn modelId="{FB16901D-8F9D-4A8F-9BEC-75A00417F12D}" type="presParOf" srcId="{7B2D479C-F844-4BEC-A4BE-80BD18CB7331}" destId="{B9D1E797-0461-491A-A176-4B73AB2BDAEE}" srcOrd="1" destOrd="0" presId="urn:microsoft.com/office/officeart/2008/layout/LinedList"/>
    <dgm:cxn modelId="{04015741-8F4D-412D-AA3D-1880ED128559}" type="presParOf" srcId="{6E4066CE-4B2D-4989-9452-E1D50DE85E9C}" destId="{B83E64E4-0335-41B3-86B2-3F3D93149E26}" srcOrd="4" destOrd="0" presId="urn:microsoft.com/office/officeart/2008/layout/LinedList"/>
    <dgm:cxn modelId="{E27E485E-4193-46C3-B688-37C77089348D}" type="presParOf" srcId="{6E4066CE-4B2D-4989-9452-E1D50DE85E9C}" destId="{4ADB6918-DA42-4EC1-9674-CA90CCEAC4F1}" srcOrd="5" destOrd="0" presId="urn:microsoft.com/office/officeart/2008/layout/LinedList"/>
    <dgm:cxn modelId="{CF0649C9-E7D1-426A-9280-17F21F49ADDE}" type="presParOf" srcId="{4ADB6918-DA42-4EC1-9674-CA90CCEAC4F1}" destId="{E100D645-9205-4713-B692-17DB09280FAC}" srcOrd="0" destOrd="0" presId="urn:microsoft.com/office/officeart/2008/layout/LinedList"/>
    <dgm:cxn modelId="{995F4D11-70D8-41EF-B4C4-0FF030BCC5AE}" type="presParOf" srcId="{4ADB6918-DA42-4EC1-9674-CA90CCEAC4F1}" destId="{E29D0883-A61E-4571-8A47-14B9135E4F6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65115-0D50-4BE8-9C7D-6599405309BB}">
      <dsp:nvSpPr>
        <dsp:cNvPr id="0" name=""/>
        <dsp:cNvSpPr/>
      </dsp:nvSpPr>
      <dsp:spPr>
        <a:xfrm>
          <a:off x="0" y="13376"/>
          <a:ext cx="4832803" cy="4890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TW" altLang="en-US" sz="1900" kern="1200">
              <a:latin typeface="標楷體" panose="03000509000000000000" pitchFamily="65" charset="-120"/>
              <a:ea typeface="標楷體" panose="03000509000000000000" pitchFamily="65" charset="-120"/>
            </a:rPr>
            <a:t>行政</a:t>
          </a:r>
        </a:p>
      </dsp:txBody>
      <dsp:txXfrm>
        <a:off x="23874" y="37250"/>
        <a:ext cx="4785055" cy="441312"/>
      </dsp:txXfrm>
    </dsp:sp>
    <dsp:sp modelId="{4A6D7E82-DCB8-4B7D-8633-556A5D633EAA}">
      <dsp:nvSpPr>
        <dsp:cNvPr id="0" name=""/>
        <dsp:cNvSpPr/>
      </dsp:nvSpPr>
      <dsp:spPr>
        <a:xfrm>
          <a:off x="0" y="502436"/>
          <a:ext cx="4832803" cy="501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41" tIns="24130" rIns="135128" bIns="24130" numCol="1" spcCol="1270" anchor="t" anchorCtr="0">
          <a:noAutofit/>
        </a:bodyPr>
        <a:lstStyle/>
        <a:p>
          <a:pPr marL="114300" lvl="1" indent="-114300" algn="l" defTabSz="666750">
            <a:lnSpc>
              <a:spcPct val="90000"/>
            </a:lnSpc>
            <a:spcBef>
              <a:spcPct val="0"/>
            </a:spcBef>
            <a:spcAft>
              <a:spcPts val="0"/>
            </a:spcAft>
            <a:buFont typeface="Arial" panose="020B0604020202020204" pitchFamily="34" charset="0"/>
            <a:buChar char="•"/>
          </a:pPr>
          <a:r>
            <a:rPr lang="zh-TW" altLang="en-US" sz="1500" kern="1200">
              <a:latin typeface="標楷體" panose="03000509000000000000" pitchFamily="65" charset="-120"/>
              <a:ea typeface="標楷體" panose="03000509000000000000" pitchFamily="65" charset="-120"/>
            </a:rPr>
            <a:t>點點簽電子簽章、落實執行無紙化</a:t>
          </a:r>
        </a:p>
        <a:p>
          <a:pPr marL="114300" lvl="1" indent="-114300" algn="l" defTabSz="666750">
            <a:lnSpc>
              <a:spcPct val="90000"/>
            </a:lnSpc>
            <a:spcBef>
              <a:spcPct val="0"/>
            </a:spcBef>
            <a:spcAft>
              <a:spcPts val="0"/>
            </a:spcAft>
            <a:buFont typeface="Arial" panose="020B0604020202020204" pitchFamily="34" charset="0"/>
            <a:buChar char="•"/>
          </a:pPr>
          <a:r>
            <a:rPr lang="zh-TW" altLang="en-US" sz="1500" kern="1200">
              <a:latin typeface="標楷體" panose="03000509000000000000" pitchFamily="65" charset="-120"/>
              <a:ea typeface="標楷體" panose="03000509000000000000" pitchFamily="65" charset="-120"/>
            </a:rPr>
            <a:t>門禁刷卡、</a:t>
          </a:r>
          <a:r>
            <a:rPr lang="en-US" altLang="zh-TW" sz="1500" kern="1200">
              <a:latin typeface="標楷體" panose="03000509000000000000" pitchFamily="65" charset="-120"/>
              <a:ea typeface="標楷體" panose="03000509000000000000" pitchFamily="65" charset="-120"/>
            </a:rPr>
            <a:t>LED</a:t>
          </a:r>
          <a:r>
            <a:rPr lang="zh-TW" altLang="en-US" sz="1500" kern="1200">
              <a:latin typeface="標楷體" panose="03000509000000000000" pitchFamily="65" charset="-120"/>
              <a:ea typeface="標楷體" panose="03000509000000000000" pitchFamily="65" charset="-120"/>
            </a:rPr>
            <a:t>燈具，朝向綠能低碳校園</a:t>
          </a:r>
        </a:p>
      </dsp:txBody>
      <dsp:txXfrm>
        <a:off x="0" y="502436"/>
        <a:ext cx="4832803" cy="501457"/>
      </dsp:txXfrm>
    </dsp:sp>
    <dsp:sp modelId="{DAB1F876-9AAC-4325-A685-31897F061844}">
      <dsp:nvSpPr>
        <dsp:cNvPr id="0" name=""/>
        <dsp:cNvSpPr/>
      </dsp:nvSpPr>
      <dsp:spPr>
        <a:xfrm>
          <a:off x="0" y="1003894"/>
          <a:ext cx="4832803" cy="4890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TW" altLang="en-US" sz="1900" kern="1200">
              <a:latin typeface="標楷體" panose="03000509000000000000" pitchFamily="65" charset="-120"/>
              <a:ea typeface="標楷體" panose="03000509000000000000" pitchFamily="65" charset="-120"/>
            </a:rPr>
            <a:t>家長</a:t>
          </a:r>
        </a:p>
      </dsp:txBody>
      <dsp:txXfrm>
        <a:off x="23874" y="1027768"/>
        <a:ext cx="4785055" cy="441312"/>
      </dsp:txXfrm>
    </dsp:sp>
    <dsp:sp modelId="{A01CB92B-57E7-4B86-8A65-8E242A542192}">
      <dsp:nvSpPr>
        <dsp:cNvPr id="0" name=""/>
        <dsp:cNvSpPr/>
      </dsp:nvSpPr>
      <dsp:spPr>
        <a:xfrm>
          <a:off x="0" y="1492954"/>
          <a:ext cx="4832803"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41" tIns="24130" rIns="135128" bIns="2413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zh-TW" altLang="en-US" sz="1500" kern="1200">
              <a:latin typeface="標楷體" panose="03000509000000000000" pitchFamily="65" charset="-120"/>
              <a:ea typeface="標楷體" panose="03000509000000000000" pitchFamily="65" charset="-120"/>
            </a:rPr>
            <a:t>使用校園通</a:t>
          </a:r>
          <a:r>
            <a:rPr lang="en-US" altLang="zh-TW" sz="1500" kern="1200">
              <a:latin typeface="標楷體" panose="03000509000000000000" pitchFamily="65" charset="-120"/>
              <a:ea typeface="標楷體" panose="03000509000000000000" pitchFamily="65" charset="-120"/>
            </a:rPr>
            <a:t>App </a:t>
          </a:r>
          <a:r>
            <a:rPr lang="zh-TW" altLang="en-US" sz="1500" kern="1200">
              <a:latin typeface="標楷體" panose="03000509000000000000" pitchFamily="65" charset="-120"/>
              <a:ea typeface="標楷體" panose="03000509000000000000" pitchFamily="65" charset="-120"/>
            </a:rPr>
            <a:t>達</a:t>
          </a:r>
          <a:r>
            <a:rPr lang="en-US" altLang="zh-TW" sz="1500" kern="1200">
              <a:latin typeface="標楷體" panose="03000509000000000000" pitchFamily="65" charset="-120"/>
              <a:ea typeface="標楷體" panose="03000509000000000000" pitchFamily="65" charset="-120"/>
            </a:rPr>
            <a:t>100%</a:t>
          </a:r>
          <a:endParaRPr lang="zh-TW" altLang="en-US" sz="1500" kern="1200">
            <a:latin typeface="標楷體" panose="03000509000000000000" pitchFamily="65" charset="-120"/>
            <a:ea typeface="標楷體" panose="03000509000000000000" pitchFamily="65" charset="-120"/>
          </a:endParaRPr>
        </a:p>
      </dsp:txBody>
      <dsp:txXfrm>
        <a:off x="0" y="1492954"/>
        <a:ext cx="4832803" cy="314640"/>
      </dsp:txXfrm>
    </dsp:sp>
    <dsp:sp modelId="{1C1D7CB6-12E4-4758-AFC5-3752E724C7B6}">
      <dsp:nvSpPr>
        <dsp:cNvPr id="0" name=""/>
        <dsp:cNvSpPr/>
      </dsp:nvSpPr>
      <dsp:spPr>
        <a:xfrm>
          <a:off x="0" y="1807594"/>
          <a:ext cx="4832803" cy="4890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TW" altLang="en-US" sz="1900" kern="1200">
              <a:latin typeface="標楷體" panose="03000509000000000000" pitchFamily="65" charset="-120"/>
              <a:ea typeface="標楷體" panose="03000509000000000000" pitchFamily="65" charset="-120"/>
            </a:rPr>
            <a:t>老師</a:t>
          </a:r>
        </a:p>
      </dsp:txBody>
      <dsp:txXfrm>
        <a:off x="23874" y="1831468"/>
        <a:ext cx="4785055" cy="441312"/>
      </dsp:txXfrm>
    </dsp:sp>
    <dsp:sp modelId="{5BDBA4AA-B5A0-40D1-AFDE-B37C2CD60863}">
      <dsp:nvSpPr>
        <dsp:cNvPr id="0" name=""/>
        <dsp:cNvSpPr/>
      </dsp:nvSpPr>
      <dsp:spPr>
        <a:xfrm>
          <a:off x="0" y="2296654"/>
          <a:ext cx="4832803"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4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zh-TW" altLang="en-US" sz="1500" kern="1200">
              <a:latin typeface="標楷體" panose="03000509000000000000" pitchFamily="65" charset="-120"/>
              <a:ea typeface="標楷體" panose="03000509000000000000" pitchFamily="65" charset="-120"/>
            </a:rPr>
            <a:t>導師、各科老師至少會使用</a:t>
          </a:r>
          <a:r>
            <a:rPr lang="en-US" altLang="zh-TW" sz="1500" kern="1200">
              <a:latin typeface="標楷體" panose="03000509000000000000" pitchFamily="65" charset="-120"/>
              <a:ea typeface="標楷體" panose="03000509000000000000" pitchFamily="65" charset="-120"/>
            </a:rPr>
            <a:t>1</a:t>
          </a:r>
          <a:r>
            <a:rPr lang="zh-TW" altLang="en-US" sz="1500" kern="1200">
              <a:latin typeface="標楷體" panose="03000509000000000000" pitchFamily="65" charset="-120"/>
              <a:ea typeface="標楷體" panose="03000509000000000000" pitchFamily="65" charset="-120"/>
            </a:rPr>
            <a:t>項數位學習平臺</a:t>
          </a:r>
        </a:p>
      </dsp:txBody>
      <dsp:txXfrm>
        <a:off x="0" y="2296654"/>
        <a:ext cx="4832803" cy="314640"/>
      </dsp:txXfrm>
    </dsp:sp>
    <dsp:sp modelId="{620AC7AB-BF03-4CAF-BC5A-C1D17E678C49}">
      <dsp:nvSpPr>
        <dsp:cNvPr id="0" name=""/>
        <dsp:cNvSpPr/>
      </dsp:nvSpPr>
      <dsp:spPr>
        <a:xfrm>
          <a:off x="0" y="2611294"/>
          <a:ext cx="4832803" cy="4890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zh-TW" altLang="en-US" sz="1900" kern="1200">
              <a:latin typeface="標楷體" panose="03000509000000000000" pitchFamily="65" charset="-120"/>
              <a:ea typeface="標楷體" panose="03000509000000000000" pitchFamily="65" charset="-120"/>
            </a:rPr>
            <a:t>學生</a:t>
          </a:r>
        </a:p>
      </dsp:txBody>
      <dsp:txXfrm>
        <a:off x="23874" y="2635168"/>
        <a:ext cx="4785055" cy="441312"/>
      </dsp:txXfrm>
    </dsp:sp>
    <dsp:sp modelId="{6F5CE66E-821E-4C20-8491-71608809EC05}">
      <dsp:nvSpPr>
        <dsp:cNvPr id="0" name=""/>
        <dsp:cNvSpPr/>
      </dsp:nvSpPr>
      <dsp:spPr>
        <a:xfrm>
          <a:off x="0" y="3100354"/>
          <a:ext cx="4832803" cy="55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4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zh-TW" altLang="en-US" sz="1500" kern="1200">
              <a:latin typeface="標楷體" panose="03000509000000000000" pitchFamily="65" charset="-120"/>
              <a:ea typeface="標楷體" panose="03000509000000000000" pitchFamily="65" charset="-120"/>
            </a:rPr>
            <a:t>四</a:t>
          </a:r>
          <a:r>
            <a:rPr lang="en-US" altLang="zh-TW" sz="1500" kern="1200">
              <a:latin typeface="標楷體" panose="03000509000000000000" pitchFamily="65" charset="-120"/>
              <a:ea typeface="標楷體" panose="03000509000000000000" pitchFamily="65" charset="-120"/>
            </a:rPr>
            <a:t>~</a:t>
          </a:r>
          <a:r>
            <a:rPr lang="zh-TW" altLang="en-US" sz="1500" kern="1200">
              <a:latin typeface="標楷體" panose="03000509000000000000" pitchFamily="65" charset="-120"/>
              <a:ea typeface="標楷體" panose="03000509000000000000" pitchFamily="65" charset="-120"/>
            </a:rPr>
            <a:t>六年級一生一平板</a:t>
          </a:r>
        </a:p>
        <a:p>
          <a:pPr marL="114300" lvl="1" indent="-114300" algn="l" defTabSz="666750">
            <a:lnSpc>
              <a:spcPct val="90000"/>
            </a:lnSpc>
            <a:spcBef>
              <a:spcPct val="0"/>
            </a:spcBef>
            <a:spcAft>
              <a:spcPct val="20000"/>
            </a:spcAft>
            <a:buChar char="•"/>
          </a:pPr>
          <a:r>
            <a:rPr lang="zh-TW" altLang="en-US" sz="1500" kern="1200">
              <a:latin typeface="標楷體" panose="03000509000000000000" pitchFamily="65" charset="-120"/>
              <a:ea typeface="標楷體" panose="03000509000000000000" pitchFamily="65" charset="-120"/>
            </a:rPr>
            <a:t>平板皆能搭配各</a:t>
          </a:r>
          <a:r>
            <a:rPr lang="en-US" altLang="zh-TW" sz="1500" kern="1200">
              <a:latin typeface="標楷體" panose="03000509000000000000" pitchFamily="65" charset="-120"/>
              <a:ea typeface="標楷體" panose="03000509000000000000" pitchFamily="65" charset="-120"/>
            </a:rPr>
            <a:t>(</a:t>
          </a:r>
          <a:r>
            <a:rPr lang="zh-TW" altLang="en-US" sz="1500" kern="1200">
              <a:latin typeface="標楷體" panose="03000509000000000000" pitchFamily="65" charset="-120"/>
              <a:ea typeface="標楷體" panose="03000509000000000000" pitchFamily="65" charset="-120"/>
            </a:rPr>
            <a:t>班級、科任</a:t>
          </a:r>
          <a:r>
            <a:rPr lang="en-US" altLang="zh-TW" sz="1500" kern="1200">
              <a:latin typeface="標楷體" panose="03000509000000000000" pitchFamily="65" charset="-120"/>
              <a:ea typeface="標楷體" panose="03000509000000000000" pitchFamily="65" charset="-120"/>
            </a:rPr>
            <a:t>)</a:t>
          </a:r>
          <a:r>
            <a:rPr lang="zh-TW" altLang="en-US" sz="1500" kern="1200">
              <a:latin typeface="標楷體" panose="03000509000000000000" pitchFamily="65" charset="-120"/>
              <a:ea typeface="標楷體" panose="03000509000000000000" pitchFamily="65" charset="-120"/>
            </a:rPr>
            <a:t>教室大屏教學</a:t>
          </a:r>
        </a:p>
      </dsp:txBody>
      <dsp:txXfrm>
        <a:off x="0" y="3100354"/>
        <a:ext cx="4832803" cy="5506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53050-7014-4BB1-91FB-6A8135131567}">
      <dsp:nvSpPr>
        <dsp:cNvPr id="0" name=""/>
        <dsp:cNvSpPr/>
      </dsp:nvSpPr>
      <dsp:spPr>
        <a:xfrm>
          <a:off x="166291" y="620897"/>
          <a:ext cx="1655830" cy="1546578"/>
        </a:xfrm>
        <a:prstGeom prst="roundRect">
          <a:avLst>
            <a:gd name="adj" fmla="val 1000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548555-9700-4D54-85A3-E4274DC7EA43}">
      <dsp:nvSpPr>
        <dsp:cNvPr id="0" name=""/>
        <dsp:cNvSpPr/>
      </dsp:nvSpPr>
      <dsp:spPr>
        <a:xfrm>
          <a:off x="136356" y="2209847"/>
          <a:ext cx="1725398" cy="17253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探索期</a:t>
          </a:r>
        </a:p>
      </dsp:txBody>
      <dsp:txXfrm>
        <a:off x="186891" y="2260382"/>
        <a:ext cx="1624328" cy="1624328"/>
      </dsp:txXfrm>
    </dsp:sp>
    <dsp:sp modelId="{D0E51287-CD9E-4755-84D2-58EAA55AD66D}">
      <dsp:nvSpPr>
        <dsp:cNvPr id="0" name=""/>
        <dsp:cNvSpPr/>
      </dsp:nvSpPr>
      <dsp:spPr>
        <a:xfrm rot="77266">
          <a:off x="2217552" y="1218838"/>
          <a:ext cx="395580" cy="4145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2217567" y="1300422"/>
        <a:ext cx="276906" cy="248753"/>
      </dsp:txXfrm>
    </dsp:sp>
    <dsp:sp modelId="{3EA33295-60C2-4625-97F3-FBF69F37368F}">
      <dsp:nvSpPr>
        <dsp:cNvPr id="0" name=""/>
        <dsp:cNvSpPr/>
      </dsp:nvSpPr>
      <dsp:spPr>
        <a:xfrm>
          <a:off x="2952066" y="810950"/>
          <a:ext cx="1434065" cy="1286733"/>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7D66B5-60E5-4916-993B-60EE8746A7AC}">
      <dsp:nvSpPr>
        <dsp:cNvPr id="0" name=""/>
        <dsp:cNvSpPr/>
      </dsp:nvSpPr>
      <dsp:spPr>
        <a:xfrm>
          <a:off x="2791096" y="2150532"/>
          <a:ext cx="1725398" cy="17253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關係建立</a:t>
          </a:r>
        </a:p>
      </dsp:txBody>
      <dsp:txXfrm>
        <a:off x="2841631" y="2201067"/>
        <a:ext cx="1624328" cy="1624328"/>
      </dsp:txXfrm>
    </dsp:sp>
    <dsp:sp modelId="{FE871AC3-2E43-4868-A78F-8D5A58DD70AB}">
      <dsp:nvSpPr>
        <dsp:cNvPr id="0" name=""/>
        <dsp:cNvSpPr/>
      </dsp:nvSpPr>
      <dsp:spPr>
        <a:xfrm rot="21593739">
          <a:off x="4662141" y="1244962"/>
          <a:ext cx="276010" cy="4145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4662141" y="1327955"/>
        <a:ext cx="193207" cy="248753"/>
      </dsp:txXfrm>
    </dsp:sp>
    <dsp:sp modelId="{463A7173-3056-449B-BF87-FA3269927F09}">
      <dsp:nvSpPr>
        <dsp:cNvPr id="0" name=""/>
        <dsp:cNvSpPr/>
      </dsp:nvSpPr>
      <dsp:spPr>
        <a:xfrm>
          <a:off x="5174731" y="587304"/>
          <a:ext cx="1725398" cy="1725398"/>
        </a:xfrm>
        <a:prstGeom prst="roundRect">
          <a:avLst>
            <a:gd name="adj" fmla="val 10000"/>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6E2C34-8263-4DEE-8516-6671D95B5F65}">
      <dsp:nvSpPr>
        <dsp:cNvPr id="0" name=""/>
        <dsp:cNvSpPr/>
      </dsp:nvSpPr>
      <dsp:spPr>
        <a:xfrm>
          <a:off x="5268784" y="2209847"/>
          <a:ext cx="2119755" cy="17253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合作      問題解決</a:t>
          </a:r>
        </a:p>
      </dsp:txBody>
      <dsp:txXfrm>
        <a:off x="5319319" y="2260382"/>
        <a:ext cx="2018685" cy="1624328"/>
      </dsp:txXfrm>
    </dsp:sp>
    <dsp:sp modelId="{EE9017D3-7DD6-413B-8BCE-697B1DC330F3}">
      <dsp:nvSpPr>
        <dsp:cNvPr id="0" name=""/>
        <dsp:cNvSpPr/>
      </dsp:nvSpPr>
      <dsp:spPr>
        <a:xfrm>
          <a:off x="7301492" y="1242708"/>
          <a:ext cx="401362" cy="4145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7301492" y="1325626"/>
        <a:ext cx="280953" cy="248753"/>
      </dsp:txXfrm>
    </dsp:sp>
    <dsp:sp modelId="{CE1A397A-B241-4E00-980C-056731F6221F}">
      <dsp:nvSpPr>
        <dsp:cNvPr id="0" name=""/>
        <dsp:cNvSpPr/>
      </dsp:nvSpPr>
      <dsp:spPr>
        <a:xfrm>
          <a:off x="8046879" y="587304"/>
          <a:ext cx="1725398" cy="1725398"/>
        </a:xfrm>
        <a:prstGeom prst="roundRect">
          <a:avLst>
            <a:gd name="adj" fmla="val 10000"/>
          </a:avLst>
        </a:prstGeom>
        <a:blipFill rotWithShape="1">
          <a:blip xmlns:r="http://schemas.openxmlformats.org/officeDocument/2006/relationships" r:embed="rId4"/>
          <a:srcRect/>
          <a:stretch>
            <a:fillRect l="-12000" r="-1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E4600-987E-48EC-888A-9A62E2E1ED80}">
      <dsp:nvSpPr>
        <dsp:cNvPr id="0" name=""/>
        <dsp:cNvSpPr/>
      </dsp:nvSpPr>
      <dsp:spPr>
        <a:xfrm>
          <a:off x="8333001" y="2209847"/>
          <a:ext cx="1725398" cy="17253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團隊</a:t>
          </a:r>
        </a:p>
      </dsp:txBody>
      <dsp:txXfrm>
        <a:off x="8383536" y="2260382"/>
        <a:ext cx="1624328" cy="16243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5FB4E-B2F9-4BA9-A191-9A8161CB032B}">
      <dsp:nvSpPr>
        <dsp:cNvPr id="0" name=""/>
        <dsp:cNvSpPr/>
      </dsp:nvSpPr>
      <dsp:spPr>
        <a:xfrm>
          <a:off x="445723" y="0"/>
          <a:ext cx="3639450" cy="3639450"/>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726D725-A2EC-47FB-A3F1-6211BAE22B7A}">
      <dsp:nvSpPr>
        <dsp:cNvPr id="0" name=""/>
        <dsp:cNvSpPr/>
      </dsp:nvSpPr>
      <dsp:spPr>
        <a:xfrm>
          <a:off x="682288" y="236564"/>
          <a:ext cx="1455780" cy="1455780"/>
        </a:xfrm>
        <a:prstGeom prst="roundRect">
          <a:avLst/>
        </a:prstGeom>
        <a:blipFill rotWithShape="0">
          <a:blip xmlns:r="http://schemas.openxmlformats.org/officeDocument/2006/relationships" r:embed="rId1"/>
          <a:srcRect/>
          <a:stretch>
            <a:fillRect t="-16000" b="-16000"/>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zh-TW" altLang="en-US" sz="3500" kern="1200" dirty="0"/>
        </a:p>
      </dsp:txBody>
      <dsp:txXfrm>
        <a:off x="753353" y="307629"/>
        <a:ext cx="1313650" cy="1313650"/>
      </dsp:txXfrm>
    </dsp:sp>
    <dsp:sp modelId="{48CADBF5-EDC3-441A-B2DB-3CC1329B0DED}">
      <dsp:nvSpPr>
        <dsp:cNvPr id="0" name=""/>
        <dsp:cNvSpPr/>
      </dsp:nvSpPr>
      <dsp:spPr>
        <a:xfrm>
          <a:off x="2392829" y="236564"/>
          <a:ext cx="1455780" cy="1455780"/>
        </a:xfrm>
        <a:prstGeom prst="roundRect">
          <a:avLst/>
        </a:prstGeom>
        <a:blipFill rotWithShape="0">
          <a:blip xmlns:r="http://schemas.openxmlformats.org/officeDocument/2006/relationships" r:embed="rId2"/>
          <a:srcRect/>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zh-TW" altLang="en-US" sz="3500" kern="1200" dirty="0"/>
        </a:p>
      </dsp:txBody>
      <dsp:txXfrm>
        <a:off x="2463894" y="307629"/>
        <a:ext cx="1313650" cy="1313650"/>
      </dsp:txXfrm>
    </dsp:sp>
    <dsp:sp modelId="{4E994E9A-0DFC-4E6E-9899-64F0884C33D6}">
      <dsp:nvSpPr>
        <dsp:cNvPr id="0" name=""/>
        <dsp:cNvSpPr/>
      </dsp:nvSpPr>
      <dsp:spPr>
        <a:xfrm>
          <a:off x="682288" y="1947105"/>
          <a:ext cx="1455780" cy="1455780"/>
        </a:xfrm>
        <a:prstGeom prst="roundRect">
          <a:avLst/>
        </a:prstGeom>
        <a:blipFill rotWithShape="0">
          <a:blip xmlns:r="http://schemas.openxmlformats.org/officeDocument/2006/relationships" r:embed="rId3"/>
          <a:srcRect/>
          <a:stretch>
            <a:fillRect l="-16000" r="-16000"/>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zh-TW" altLang="en-US" sz="3500" kern="1200" dirty="0"/>
        </a:p>
      </dsp:txBody>
      <dsp:txXfrm>
        <a:off x="753353" y="2018170"/>
        <a:ext cx="1313650" cy="1313650"/>
      </dsp:txXfrm>
    </dsp:sp>
    <dsp:sp modelId="{DBA620B7-7449-4F99-B970-43CD6E4360E7}">
      <dsp:nvSpPr>
        <dsp:cNvPr id="0" name=""/>
        <dsp:cNvSpPr/>
      </dsp:nvSpPr>
      <dsp:spPr>
        <a:xfrm>
          <a:off x="2392829" y="1947105"/>
          <a:ext cx="1455780" cy="1455780"/>
        </a:xfrm>
        <a:prstGeom prst="roundRect">
          <a:avLst/>
        </a:prstGeom>
        <a:blipFill rotWithShape="0">
          <a:blip xmlns:r="http://schemas.openxmlformats.org/officeDocument/2006/relationships" r:embed="rId4"/>
          <a:srcRect/>
          <a:stretch>
            <a:fillRect l="-29000" r="-29000"/>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zh-TW" altLang="en-US" sz="3500" kern="1200" dirty="0"/>
        </a:p>
      </dsp:txBody>
      <dsp:txXfrm>
        <a:off x="2463894" y="2018170"/>
        <a:ext cx="1313650" cy="13136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CE1D5-9116-4C93-856D-0A71E41FA26F}">
      <dsp:nvSpPr>
        <dsp:cNvPr id="0" name=""/>
        <dsp:cNvSpPr/>
      </dsp:nvSpPr>
      <dsp:spPr>
        <a:xfrm>
          <a:off x="1297190" y="0"/>
          <a:ext cx="4119172" cy="411917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49118FB-9392-4C55-A912-253F6129898E}">
      <dsp:nvSpPr>
        <dsp:cNvPr id="0" name=""/>
        <dsp:cNvSpPr/>
      </dsp:nvSpPr>
      <dsp:spPr>
        <a:xfrm>
          <a:off x="1564936" y="267746"/>
          <a:ext cx="1647668" cy="164766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傳教士</a:t>
          </a:r>
        </a:p>
      </dsp:txBody>
      <dsp:txXfrm>
        <a:off x="1645369" y="348179"/>
        <a:ext cx="1486802" cy="1486802"/>
      </dsp:txXfrm>
    </dsp:sp>
    <dsp:sp modelId="{538CCB5E-47DD-4A0F-AD3D-6137843D9C85}">
      <dsp:nvSpPr>
        <dsp:cNvPr id="0" name=""/>
        <dsp:cNvSpPr/>
      </dsp:nvSpPr>
      <dsp:spPr>
        <a:xfrm>
          <a:off x="3500947" y="267746"/>
          <a:ext cx="1647668" cy="164766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科學家</a:t>
          </a:r>
        </a:p>
      </dsp:txBody>
      <dsp:txXfrm>
        <a:off x="3581380" y="348179"/>
        <a:ext cx="1486802" cy="1486802"/>
      </dsp:txXfrm>
    </dsp:sp>
    <dsp:sp modelId="{578C9422-02BC-4055-95CA-0F7C3D476B8C}">
      <dsp:nvSpPr>
        <dsp:cNvPr id="0" name=""/>
        <dsp:cNvSpPr/>
      </dsp:nvSpPr>
      <dsp:spPr>
        <a:xfrm>
          <a:off x="1564936" y="2203757"/>
          <a:ext cx="1647668" cy="164766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檢察官</a:t>
          </a:r>
        </a:p>
      </dsp:txBody>
      <dsp:txXfrm>
        <a:off x="1645369" y="2284190"/>
        <a:ext cx="1486802" cy="1486802"/>
      </dsp:txXfrm>
    </dsp:sp>
    <dsp:sp modelId="{3CC11A2A-5D20-4121-A0FB-EE9A14543DD9}">
      <dsp:nvSpPr>
        <dsp:cNvPr id="0" name=""/>
        <dsp:cNvSpPr/>
      </dsp:nvSpPr>
      <dsp:spPr>
        <a:xfrm>
          <a:off x="3500947" y="2203757"/>
          <a:ext cx="1647668" cy="164766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政治家</a:t>
          </a:r>
        </a:p>
      </dsp:txBody>
      <dsp:txXfrm>
        <a:off x="3581380" y="2284190"/>
        <a:ext cx="1486802" cy="14868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F6DC8-C23D-47C9-A518-137EFECD487E}">
      <dsp:nvSpPr>
        <dsp:cNvPr id="0" name=""/>
        <dsp:cNvSpPr/>
      </dsp:nvSpPr>
      <dsp:spPr>
        <a:xfrm>
          <a:off x="1324912" y="0"/>
          <a:ext cx="4119172" cy="4119172"/>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0FF0F06-17AA-47FE-BA0C-DDE1D5027B9E}">
      <dsp:nvSpPr>
        <dsp:cNvPr id="0" name=""/>
        <dsp:cNvSpPr/>
      </dsp:nvSpPr>
      <dsp:spPr>
        <a:xfrm>
          <a:off x="1688511" y="391321"/>
          <a:ext cx="1606477" cy="160647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信念</a:t>
          </a:r>
        </a:p>
      </dsp:txBody>
      <dsp:txXfrm>
        <a:off x="1766933" y="469743"/>
        <a:ext cx="1449633" cy="1449633"/>
      </dsp:txXfrm>
    </dsp:sp>
    <dsp:sp modelId="{C2CC4004-1F42-4E72-BDFA-CD92BE53B8BD}">
      <dsp:nvSpPr>
        <dsp:cNvPr id="0" name=""/>
        <dsp:cNvSpPr/>
      </dsp:nvSpPr>
      <dsp:spPr>
        <a:xfrm>
          <a:off x="3418563" y="391321"/>
          <a:ext cx="1606477" cy="160647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重新思考</a:t>
          </a:r>
        </a:p>
      </dsp:txBody>
      <dsp:txXfrm>
        <a:off x="3496985" y="469743"/>
        <a:ext cx="1449633" cy="1449633"/>
      </dsp:txXfrm>
    </dsp:sp>
    <dsp:sp modelId="{32C1F439-8820-4BD5-AB57-5AA0DE3D76AD}">
      <dsp:nvSpPr>
        <dsp:cNvPr id="0" name=""/>
        <dsp:cNvSpPr/>
      </dsp:nvSpPr>
      <dsp:spPr>
        <a:xfrm>
          <a:off x="1688511" y="2121373"/>
          <a:ext cx="1606477" cy="160647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證明</a:t>
          </a:r>
        </a:p>
      </dsp:txBody>
      <dsp:txXfrm>
        <a:off x="1766933" y="2199795"/>
        <a:ext cx="1449633" cy="1449633"/>
      </dsp:txXfrm>
    </dsp:sp>
    <dsp:sp modelId="{C2442EC8-CF36-4CAF-9269-D0054DB21332}">
      <dsp:nvSpPr>
        <dsp:cNvPr id="0" name=""/>
        <dsp:cNvSpPr/>
      </dsp:nvSpPr>
      <dsp:spPr>
        <a:xfrm>
          <a:off x="3418563" y="2121373"/>
          <a:ext cx="1606477" cy="160647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遊說</a:t>
          </a:r>
          <a:endParaRPr lang="en-US" altLang="zh-TW" sz="3800" kern="1200" dirty="0"/>
        </a:p>
      </dsp:txBody>
      <dsp:txXfrm>
        <a:off x="3496985" y="2199795"/>
        <a:ext cx="1449633" cy="14496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AD35E-430E-4041-96F0-2A00645FF7CA}">
      <dsp:nvSpPr>
        <dsp:cNvPr id="0" name=""/>
        <dsp:cNvSpPr/>
      </dsp:nvSpPr>
      <dsp:spPr>
        <a:xfrm rot="5400000">
          <a:off x="4917543" y="80404"/>
          <a:ext cx="1226591" cy="106713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比慘</a:t>
          </a:r>
        </a:p>
      </dsp:txBody>
      <dsp:txXfrm rot="-5400000">
        <a:off x="5163566" y="191820"/>
        <a:ext cx="734544" cy="844303"/>
      </dsp:txXfrm>
    </dsp:sp>
    <dsp:sp modelId="{7BAC6A5B-4EA5-4ABB-BD20-8BBF4809EEFA}">
      <dsp:nvSpPr>
        <dsp:cNvPr id="0" name=""/>
        <dsp:cNvSpPr/>
      </dsp:nvSpPr>
      <dsp:spPr>
        <a:xfrm>
          <a:off x="6155513" y="271157"/>
          <a:ext cx="1368876" cy="73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聆聽</a:t>
          </a:r>
        </a:p>
      </dsp:txBody>
      <dsp:txXfrm>
        <a:off x="6155513" y="271157"/>
        <a:ext cx="1368876" cy="735955"/>
      </dsp:txXfrm>
    </dsp:sp>
    <dsp:sp modelId="{625725C9-F774-4083-A83A-BEC2C7815403}">
      <dsp:nvSpPr>
        <dsp:cNvPr id="0" name=""/>
        <dsp:cNvSpPr/>
      </dsp:nvSpPr>
      <dsp:spPr>
        <a:xfrm rot="5400000">
          <a:off x="3765037" y="80404"/>
          <a:ext cx="1226591" cy="1067134"/>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質問</a:t>
          </a:r>
        </a:p>
      </dsp:txBody>
      <dsp:txXfrm rot="-5400000">
        <a:off x="4011060" y="191820"/>
        <a:ext cx="734544" cy="844303"/>
      </dsp:txXfrm>
    </dsp:sp>
    <dsp:sp modelId="{EA1D1950-240C-489F-ACC6-995D8FB28AAC}">
      <dsp:nvSpPr>
        <dsp:cNvPr id="0" name=""/>
        <dsp:cNvSpPr/>
      </dsp:nvSpPr>
      <dsp:spPr>
        <a:xfrm rot="5400000">
          <a:off x="4339082" y="1121536"/>
          <a:ext cx="1226591" cy="106713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勸告</a:t>
          </a:r>
        </a:p>
      </dsp:txBody>
      <dsp:txXfrm rot="-5400000">
        <a:off x="4585105" y="1232952"/>
        <a:ext cx="734544" cy="844303"/>
      </dsp:txXfrm>
    </dsp:sp>
    <dsp:sp modelId="{D8DEF4C7-37AD-4072-A00C-091C597592FF}">
      <dsp:nvSpPr>
        <dsp:cNvPr id="0" name=""/>
        <dsp:cNvSpPr/>
      </dsp:nvSpPr>
      <dsp:spPr>
        <a:xfrm>
          <a:off x="3049934" y="1287125"/>
          <a:ext cx="1324719" cy="735955"/>
        </a:xfrm>
        <a:prstGeom prst="rect">
          <a:avLst/>
        </a:prstGeom>
        <a:noFill/>
        <a:ln>
          <a:noFill/>
        </a:ln>
        <a:effectLst/>
      </dsp:spPr>
      <dsp:style>
        <a:lnRef idx="0">
          <a:scrgbClr r="0" g="0" b="0"/>
        </a:lnRef>
        <a:fillRef idx="0">
          <a:scrgbClr r="0" g="0" b="0"/>
        </a:fillRef>
        <a:effectRef idx="0">
          <a:scrgbClr r="0" g="0" b="0"/>
        </a:effectRef>
        <a:fontRef idx="minor"/>
      </dsp:style>
    </dsp:sp>
    <dsp:sp modelId="{363A227F-0E79-4192-87DD-DE60D15595FD}">
      <dsp:nvSpPr>
        <dsp:cNvPr id="0" name=""/>
        <dsp:cNvSpPr/>
      </dsp:nvSpPr>
      <dsp:spPr>
        <a:xfrm rot="5400000">
          <a:off x="5491588" y="1121536"/>
          <a:ext cx="1226591" cy="1067134"/>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同情對方</a:t>
          </a:r>
          <a:endParaRPr lang="en-US" altLang="zh-TW" sz="2400" b="1" kern="1200" dirty="0">
            <a:latin typeface="微軟正黑體" panose="020B0604030504040204" pitchFamily="34" charset="-120"/>
            <a:ea typeface="微軟正黑體" panose="020B0604030504040204" pitchFamily="34" charset="-120"/>
          </a:endParaRPr>
        </a:p>
      </dsp:txBody>
      <dsp:txXfrm rot="-5400000">
        <a:off x="5737611" y="1232952"/>
        <a:ext cx="734544" cy="844303"/>
      </dsp:txXfrm>
    </dsp:sp>
    <dsp:sp modelId="{E3B6AF7C-683E-4839-AD41-C991A19861E1}">
      <dsp:nvSpPr>
        <dsp:cNvPr id="0" name=""/>
        <dsp:cNvSpPr/>
      </dsp:nvSpPr>
      <dsp:spPr>
        <a:xfrm rot="5400000">
          <a:off x="4686453" y="2162667"/>
          <a:ext cx="1226591" cy="1067134"/>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教導</a:t>
          </a:r>
        </a:p>
      </dsp:txBody>
      <dsp:txXfrm rot="-5400000">
        <a:off x="4932476" y="2274083"/>
        <a:ext cx="734544" cy="844303"/>
      </dsp:txXfrm>
    </dsp:sp>
    <dsp:sp modelId="{68A34DDB-F5B9-48A2-88CB-1A177D0BB906}">
      <dsp:nvSpPr>
        <dsp:cNvPr id="0" name=""/>
        <dsp:cNvSpPr/>
      </dsp:nvSpPr>
      <dsp:spPr>
        <a:xfrm>
          <a:off x="6037499" y="2316062"/>
          <a:ext cx="2293237" cy="73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說故事</a:t>
          </a:r>
        </a:p>
      </dsp:txBody>
      <dsp:txXfrm>
        <a:off x="6037499" y="2316062"/>
        <a:ext cx="2293237" cy="735955"/>
      </dsp:txXfrm>
    </dsp:sp>
    <dsp:sp modelId="{527D6CC2-68BD-42CB-8BF5-045C298DF63A}">
      <dsp:nvSpPr>
        <dsp:cNvPr id="0" name=""/>
        <dsp:cNvSpPr/>
      </dsp:nvSpPr>
      <dsp:spPr>
        <a:xfrm rot="5400000">
          <a:off x="3533947" y="2162667"/>
          <a:ext cx="1226591" cy="106713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解釋</a:t>
          </a:r>
        </a:p>
      </dsp:txBody>
      <dsp:txXfrm rot="-5400000">
        <a:off x="3779970" y="2274083"/>
        <a:ext cx="734544" cy="844303"/>
      </dsp:txXfrm>
    </dsp:sp>
    <dsp:sp modelId="{05C2E116-FA6C-4A23-8F28-E80327C43BCA}">
      <dsp:nvSpPr>
        <dsp:cNvPr id="0" name=""/>
        <dsp:cNvSpPr/>
      </dsp:nvSpPr>
      <dsp:spPr>
        <a:xfrm rot="5400000">
          <a:off x="4759147" y="3203798"/>
          <a:ext cx="1226591" cy="1067134"/>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安慰</a:t>
          </a:r>
        </a:p>
      </dsp:txBody>
      <dsp:txXfrm rot="-5400000">
        <a:off x="5005170" y="3315214"/>
        <a:ext cx="734544" cy="844303"/>
      </dsp:txXfrm>
    </dsp:sp>
    <dsp:sp modelId="{D86BE0DC-2BCE-4389-9757-60F56B96FB56}">
      <dsp:nvSpPr>
        <dsp:cNvPr id="0" name=""/>
        <dsp:cNvSpPr/>
      </dsp:nvSpPr>
      <dsp:spPr>
        <a:xfrm>
          <a:off x="1483815" y="3405965"/>
          <a:ext cx="3004979" cy="73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關閉感受</a:t>
          </a:r>
        </a:p>
      </dsp:txBody>
      <dsp:txXfrm>
        <a:off x="1483815" y="3405965"/>
        <a:ext cx="3004979" cy="735955"/>
      </dsp:txXfrm>
    </dsp:sp>
    <dsp:sp modelId="{0849AC61-75B5-4340-A342-02AD12471128}">
      <dsp:nvSpPr>
        <dsp:cNvPr id="0" name=""/>
        <dsp:cNvSpPr/>
      </dsp:nvSpPr>
      <dsp:spPr>
        <a:xfrm rot="5400000">
          <a:off x="5911653" y="3203798"/>
          <a:ext cx="1226591" cy="106713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更正</a:t>
          </a:r>
        </a:p>
      </dsp:txBody>
      <dsp:txXfrm rot="-5400000">
        <a:off x="6157676" y="3315214"/>
        <a:ext cx="734544" cy="8443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03883-8F06-4BCB-ADAD-95A6D117B45A}">
      <dsp:nvSpPr>
        <dsp:cNvPr id="0" name=""/>
        <dsp:cNvSpPr/>
      </dsp:nvSpPr>
      <dsp:spPr>
        <a:xfrm>
          <a:off x="1443532" y="1681169"/>
          <a:ext cx="1459382" cy="145962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28C228-481C-43D0-9E16-BADE92E1E7F4}">
      <dsp:nvSpPr>
        <dsp:cNvPr id="0" name=""/>
        <dsp:cNvSpPr/>
      </dsp:nvSpPr>
      <dsp:spPr>
        <a:xfrm>
          <a:off x="2374392" y="606284"/>
          <a:ext cx="433425" cy="433147"/>
        </a:xfrm>
        <a:prstGeom prst="donut">
          <a:avLst>
            <a:gd name="adj" fmla="val 746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97A89-BF00-4FAA-B136-CD2ABABD54D1}">
      <dsp:nvSpPr>
        <dsp:cNvPr id="0" name=""/>
        <dsp:cNvSpPr/>
      </dsp:nvSpPr>
      <dsp:spPr>
        <a:xfrm>
          <a:off x="1103786" y="1364248"/>
          <a:ext cx="2139484" cy="209346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F3499F-55DA-451B-9A06-A2BCF9621BFB}">
      <dsp:nvSpPr>
        <dsp:cNvPr id="0" name=""/>
        <dsp:cNvSpPr/>
      </dsp:nvSpPr>
      <dsp:spPr>
        <a:xfrm>
          <a:off x="3008985" y="1956924"/>
          <a:ext cx="763828" cy="76364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A8152-34EC-4CF9-A01B-F1EEE0F0E93A}">
      <dsp:nvSpPr>
        <dsp:cNvPr id="0" name=""/>
        <dsp:cNvSpPr/>
      </dsp:nvSpPr>
      <dsp:spPr>
        <a:xfrm>
          <a:off x="3047999" y="1996676"/>
          <a:ext cx="673608" cy="673672"/>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93424C-1421-4112-98A4-8BEC9A3ABB94}">
      <dsp:nvSpPr>
        <dsp:cNvPr id="0" name=""/>
        <dsp:cNvSpPr/>
      </dsp:nvSpPr>
      <dsp:spPr>
        <a:xfrm>
          <a:off x="2710281" y="878997"/>
          <a:ext cx="979017" cy="97933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610BB-F6D8-47CD-B274-243653BB82C5}">
      <dsp:nvSpPr>
        <dsp:cNvPr id="0" name=""/>
        <dsp:cNvSpPr/>
      </dsp:nvSpPr>
      <dsp:spPr>
        <a:xfrm>
          <a:off x="3528974" y="638473"/>
          <a:ext cx="320649" cy="320868"/>
        </a:xfrm>
        <a:prstGeom prst="donut">
          <a:avLst>
            <a:gd name="adj" fmla="val 746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98DBC-FC2A-4DAE-A765-3DF95220799F}">
      <dsp:nvSpPr>
        <dsp:cNvPr id="0" name=""/>
        <dsp:cNvSpPr/>
      </dsp:nvSpPr>
      <dsp:spPr>
        <a:xfrm>
          <a:off x="3850233" y="2723866"/>
          <a:ext cx="240792" cy="240524"/>
        </a:xfrm>
        <a:prstGeom prst="donut">
          <a:avLst>
            <a:gd name="adj" fmla="val 746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F23EA1-5E60-49B6-9ECA-88C07B7B4A42}">
      <dsp:nvSpPr>
        <dsp:cNvPr id="0" name=""/>
        <dsp:cNvSpPr/>
      </dsp:nvSpPr>
      <dsp:spPr>
        <a:xfrm>
          <a:off x="2762097" y="930701"/>
          <a:ext cx="875995" cy="875926"/>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A41D57-4371-45F4-A571-8A519F461711}">
      <dsp:nvSpPr>
        <dsp:cNvPr id="0" name=""/>
        <dsp:cNvSpPr/>
      </dsp:nvSpPr>
      <dsp:spPr>
        <a:xfrm>
          <a:off x="0" y="930701"/>
          <a:ext cx="216590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 numCol="1" spcCol="1270" anchor="b" anchorCtr="0">
          <a:noAutofit/>
        </a:bodyPr>
        <a:lstStyle/>
        <a:p>
          <a:pPr marL="0" lvl="0" indent="0" algn="r" defTabSz="1289050">
            <a:lnSpc>
              <a:spcPct val="90000"/>
            </a:lnSpc>
            <a:spcBef>
              <a:spcPct val="0"/>
            </a:spcBef>
            <a:spcAft>
              <a:spcPct val="35000"/>
            </a:spcAft>
            <a:buNone/>
          </a:pPr>
          <a:r>
            <a:rPr lang="zh-TW" altLang="en-US" sz="2900" kern="1200" dirty="0">
              <a:solidFill>
                <a:srgbClr val="FF0000"/>
              </a:solidFill>
              <a:latin typeface="微軟正黑體" panose="020B0604030504040204" pitchFamily="34" charset="-120"/>
              <a:ea typeface="微軟正黑體" panose="020B0604030504040204" pitchFamily="34" charset="-120"/>
            </a:rPr>
            <a:t>教育愛</a:t>
          </a:r>
        </a:p>
      </dsp:txBody>
      <dsp:txXfrm>
        <a:off x="0" y="930701"/>
        <a:ext cx="2165908" cy="703326"/>
      </dsp:txXfrm>
    </dsp:sp>
    <dsp:sp modelId="{5041940B-5B3D-4406-ACC1-161782D76F9C}">
      <dsp:nvSpPr>
        <dsp:cNvPr id="0" name=""/>
        <dsp:cNvSpPr/>
      </dsp:nvSpPr>
      <dsp:spPr>
        <a:xfrm>
          <a:off x="3930091" y="2002038"/>
          <a:ext cx="2165908" cy="673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35000"/>
            </a:spcAft>
            <a:buNone/>
          </a:pPr>
          <a:r>
            <a:rPr lang="zh-TW" altLang="en-US" sz="2900" kern="1200" dirty="0">
              <a:solidFill>
                <a:srgbClr val="FF0000"/>
              </a:solidFill>
              <a:latin typeface="微軟正黑體" panose="020B0604030504040204" pitchFamily="34" charset="-120"/>
              <a:ea typeface="微軟正黑體" panose="020B0604030504040204" pitchFamily="34" charset="-120"/>
            </a:rPr>
            <a:t>溫馨</a:t>
          </a:r>
        </a:p>
      </dsp:txBody>
      <dsp:txXfrm>
        <a:off x="3930091" y="2002038"/>
        <a:ext cx="2165908" cy="673672"/>
      </dsp:txXfrm>
    </dsp:sp>
    <dsp:sp modelId="{3858F677-3903-491E-86DA-E4AB8B9709D8}">
      <dsp:nvSpPr>
        <dsp:cNvPr id="0" name=""/>
        <dsp:cNvSpPr/>
      </dsp:nvSpPr>
      <dsp:spPr>
        <a:xfrm>
          <a:off x="3850233" y="930701"/>
          <a:ext cx="2165908" cy="875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35000"/>
            </a:spcAft>
            <a:buNone/>
          </a:pPr>
          <a:r>
            <a:rPr lang="zh-TW" altLang="en-US" sz="2900" kern="1200" dirty="0">
              <a:solidFill>
                <a:srgbClr val="FF0000"/>
              </a:solidFill>
              <a:latin typeface="微軟正黑體" panose="020B0604030504040204" pitchFamily="34" charset="-120"/>
              <a:ea typeface="微軟正黑體" panose="020B0604030504040204" pitchFamily="34" charset="-120"/>
            </a:rPr>
            <a:t>友善</a:t>
          </a:r>
        </a:p>
      </dsp:txBody>
      <dsp:txXfrm>
        <a:off x="3850233" y="930701"/>
        <a:ext cx="2165908" cy="875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AA1D7-C35E-4F63-A454-BB463C097D9D}">
      <dsp:nvSpPr>
        <dsp:cNvPr id="0" name=""/>
        <dsp:cNvSpPr/>
      </dsp:nvSpPr>
      <dsp:spPr>
        <a:xfrm>
          <a:off x="-179290" y="564972"/>
          <a:ext cx="4559425" cy="284964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4CCD430-BFF9-40EC-9DE2-F7813966855B}">
      <dsp:nvSpPr>
        <dsp:cNvPr id="0" name=""/>
        <dsp:cNvSpPr/>
      </dsp:nvSpPr>
      <dsp:spPr>
        <a:xfrm>
          <a:off x="3299551" y="1142879"/>
          <a:ext cx="337397" cy="33739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DF1939-79DC-408A-BA45-1FCA6FFE83FB}">
      <dsp:nvSpPr>
        <dsp:cNvPr id="0" name=""/>
        <dsp:cNvSpPr/>
      </dsp:nvSpPr>
      <dsp:spPr>
        <a:xfrm>
          <a:off x="374014" y="1876550"/>
          <a:ext cx="4364701" cy="2103034"/>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8780" bIns="0" numCol="1" spcCol="1270" anchor="t" anchorCtr="0">
          <a:noAutofit/>
        </a:bodyPr>
        <a:lstStyle/>
        <a:p>
          <a:pPr marL="0" lvl="0" indent="0" algn="l" defTabSz="12446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rPr>
            <a:t>A.</a:t>
          </a:r>
          <a:r>
            <a:rPr lang="zh-TW" altLang="en-US" sz="2800" b="1" kern="1200" dirty="0">
              <a:latin typeface="微軟正黑體" panose="020B0604030504040204" pitchFamily="34" charset="-120"/>
              <a:ea typeface="微軟正黑體" panose="020B0604030504040204" pitchFamily="34" charset="-120"/>
            </a:rPr>
            <a:t>犯錯一定要受罰</a:t>
          </a:r>
          <a:endParaRPr lang="en-US" altLang="zh-TW" sz="2800" b="1" kern="1200" dirty="0">
            <a:latin typeface="微軟正黑體" panose="020B0604030504040204" pitchFamily="34" charset="-120"/>
            <a:ea typeface="微軟正黑體" panose="020B0604030504040204" pitchFamily="34" charset="-120"/>
          </a:endParaRPr>
        </a:p>
        <a:p>
          <a:pPr marL="0" lvl="0" indent="0" algn="l" defTabSz="12446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rPr>
            <a:t>B.</a:t>
          </a:r>
          <a:r>
            <a:rPr lang="zh-TW" altLang="en-US" sz="2800" b="1" kern="1200" dirty="0">
              <a:latin typeface="微軟正黑體" panose="020B0604030504040204" pitchFamily="34" charset="-120"/>
              <a:ea typeface="微軟正黑體" panose="020B0604030504040204" pitchFamily="34" charset="-120"/>
            </a:rPr>
            <a:t>犯錯一定要彌補傷害</a:t>
          </a:r>
          <a:endParaRPr lang="zh-TW" altLang="en-US" sz="2800" kern="1200" dirty="0">
            <a:latin typeface="微軟正黑體" panose="020B0604030504040204" pitchFamily="34" charset="-120"/>
            <a:ea typeface="微軟正黑體" panose="020B0604030504040204" pitchFamily="34" charset="-120"/>
          </a:endParaRPr>
        </a:p>
      </dsp:txBody>
      <dsp:txXfrm>
        <a:off x="476676" y="1979212"/>
        <a:ext cx="4159377" cy="1897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485E6-34B5-403F-9EF9-21921248F1DC}">
      <dsp:nvSpPr>
        <dsp:cNvPr id="0" name=""/>
        <dsp:cNvSpPr/>
      </dsp:nvSpPr>
      <dsp:spPr>
        <a:xfrm>
          <a:off x="788669" y="0"/>
          <a:ext cx="8938260" cy="435133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701575-4D15-4589-8DCF-3B6425B3FBF2}">
      <dsp:nvSpPr>
        <dsp:cNvPr id="0" name=""/>
        <dsp:cNvSpPr/>
      </dsp:nvSpPr>
      <dsp:spPr>
        <a:xfrm>
          <a:off x="0" y="1305401"/>
          <a:ext cx="3154680" cy="17405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zh-TW" altLang="en-US" sz="5600" kern="1200" dirty="0">
              <a:latin typeface="微軟正黑體 Light" panose="020B0304030504040204" pitchFamily="34" charset="-120"/>
              <a:ea typeface="微軟正黑體 Light" panose="020B0304030504040204" pitchFamily="34" charset="-120"/>
            </a:rPr>
            <a:t>目的</a:t>
          </a:r>
        </a:p>
      </dsp:txBody>
      <dsp:txXfrm>
        <a:off x="84966" y="1390367"/>
        <a:ext cx="2984748" cy="1570603"/>
      </dsp:txXfrm>
    </dsp:sp>
    <dsp:sp modelId="{0A79714B-1821-4FB5-903B-EBE59A7CE87B}">
      <dsp:nvSpPr>
        <dsp:cNvPr id="0" name=""/>
        <dsp:cNvSpPr/>
      </dsp:nvSpPr>
      <dsp:spPr>
        <a:xfrm>
          <a:off x="3680459" y="1305401"/>
          <a:ext cx="3154680" cy="1740535"/>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zh-TW" altLang="en-US" sz="5600" kern="1200" dirty="0">
              <a:latin typeface="微軟正黑體 Light" panose="020B0304030504040204" pitchFamily="34" charset="-120"/>
              <a:ea typeface="微軟正黑體 Light" panose="020B0304030504040204" pitchFamily="34" charset="-120"/>
            </a:rPr>
            <a:t>目標</a:t>
          </a:r>
        </a:p>
      </dsp:txBody>
      <dsp:txXfrm>
        <a:off x="3765425" y="1390367"/>
        <a:ext cx="2984748" cy="1570603"/>
      </dsp:txXfrm>
    </dsp:sp>
    <dsp:sp modelId="{159153BA-E3D9-495C-BE49-F38E3C3284C9}">
      <dsp:nvSpPr>
        <dsp:cNvPr id="0" name=""/>
        <dsp:cNvSpPr/>
      </dsp:nvSpPr>
      <dsp:spPr>
        <a:xfrm>
          <a:off x="7360920" y="1305401"/>
          <a:ext cx="3154680" cy="1740535"/>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zh-TW" altLang="en-US" sz="5600" kern="1200" dirty="0">
              <a:latin typeface="微軟正黑體 Light" panose="020B0304030504040204" pitchFamily="34" charset="-120"/>
              <a:ea typeface="微軟正黑體 Light" panose="020B0304030504040204" pitchFamily="34" charset="-120"/>
            </a:rPr>
            <a:t>手段</a:t>
          </a:r>
        </a:p>
      </dsp:txBody>
      <dsp:txXfrm>
        <a:off x="7445886" y="1390367"/>
        <a:ext cx="2984748" cy="1570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F4F00-ACE5-4844-9D17-0DE387BC0AE9}">
      <dsp:nvSpPr>
        <dsp:cNvPr id="0" name=""/>
        <dsp:cNvSpPr/>
      </dsp:nvSpPr>
      <dsp:spPr>
        <a:xfrm>
          <a:off x="682897" y="990768"/>
          <a:ext cx="2711053" cy="2369801"/>
        </a:xfrm>
        <a:prstGeom prst="rightArrow">
          <a:avLst>
            <a:gd name="adj1" fmla="val 70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22225" rIns="44450" bIns="22225" numCol="1" spcCol="1270" anchor="ctr" anchorCtr="0">
          <a:noAutofit/>
        </a:bodyPr>
        <a:lstStyle/>
        <a:p>
          <a:pPr marL="285750" lvl="1" indent="-285750" algn="l" defTabSz="1555750">
            <a:lnSpc>
              <a:spcPct val="90000"/>
            </a:lnSpc>
            <a:spcBef>
              <a:spcPct val="0"/>
            </a:spcBef>
            <a:spcAft>
              <a:spcPct val="15000"/>
            </a:spcAft>
            <a:buChar char="•"/>
          </a:pPr>
          <a:r>
            <a:rPr lang="zh-TW" altLang="en-US" sz="3500" kern="1200" dirty="0"/>
            <a:t>活著</a:t>
          </a:r>
        </a:p>
        <a:p>
          <a:pPr marL="285750" lvl="1" indent="-285750" algn="l" defTabSz="1555750">
            <a:lnSpc>
              <a:spcPct val="90000"/>
            </a:lnSpc>
            <a:spcBef>
              <a:spcPct val="0"/>
            </a:spcBef>
            <a:spcAft>
              <a:spcPct val="15000"/>
            </a:spcAft>
            <a:buChar char="•"/>
          </a:pPr>
          <a:r>
            <a:rPr lang="zh-TW" altLang="en-US" sz="3500" kern="1200" dirty="0"/>
            <a:t>離開</a:t>
          </a:r>
        </a:p>
      </dsp:txBody>
      <dsp:txXfrm>
        <a:off x="1360661" y="1346238"/>
        <a:ext cx="1321638" cy="1658861"/>
      </dsp:txXfrm>
    </dsp:sp>
    <dsp:sp modelId="{79AC4BEB-FBD0-473D-A282-1A65D08F4117}">
      <dsp:nvSpPr>
        <dsp:cNvPr id="0" name=""/>
        <dsp:cNvSpPr/>
      </dsp:nvSpPr>
      <dsp:spPr>
        <a:xfrm>
          <a:off x="5134" y="1497905"/>
          <a:ext cx="1355526" cy="135552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目的</a:t>
          </a:r>
        </a:p>
      </dsp:txBody>
      <dsp:txXfrm>
        <a:off x="203646" y="1696417"/>
        <a:ext cx="958502" cy="958502"/>
      </dsp:txXfrm>
    </dsp:sp>
    <dsp:sp modelId="{A0C4128F-B4D2-46C3-92C3-D8593564B9AD}">
      <dsp:nvSpPr>
        <dsp:cNvPr id="0" name=""/>
        <dsp:cNvSpPr/>
      </dsp:nvSpPr>
      <dsp:spPr>
        <a:xfrm>
          <a:off x="4241155" y="990768"/>
          <a:ext cx="2711053" cy="2369801"/>
        </a:xfrm>
        <a:prstGeom prst="rightArrow">
          <a:avLst>
            <a:gd name="adj1" fmla="val 70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22225" rIns="44450" bIns="22225" numCol="1" spcCol="1270" anchor="ctr" anchorCtr="0">
          <a:noAutofit/>
        </a:bodyPr>
        <a:lstStyle/>
        <a:p>
          <a:pPr marL="285750" lvl="1" indent="-285750" algn="l" defTabSz="1555750">
            <a:lnSpc>
              <a:spcPct val="90000"/>
            </a:lnSpc>
            <a:spcBef>
              <a:spcPct val="0"/>
            </a:spcBef>
            <a:spcAft>
              <a:spcPct val="15000"/>
            </a:spcAft>
            <a:buChar char="•"/>
          </a:pPr>
          <a:r>
            <a:rPr lang="zh-TW" altLang="en-US" sz="3500" kern="1200" dirty="0"/>
            <a:t>創造</a:t>
          </a:r>
        </a:p>
        <a:p>
          <a:pPr marL="285750" lvl="1" indent="-285750" algn="l" defTabSz="1555750">
            <a:lnSpc>
              <a:spcPct val="90000"/>
            </a:lnSpc>
            <a:spcBef>
              <a:spcPct val="0"/>
            </a:spcBef>
            <a:spcAft>
              <a:spcPct val="15000"/>
            </a:spcAft>
            <a:buChar char="•"/>
          </a:pPr>
          <a:r>
            <a:rPr lang="zh-TW" altLang="en-US" sz="3500" kern="1200" dirty="0"/>
            <a:t>連結</a:t>
          </a:r>
        </a:p>
      </dsp:txBody>
      <dsp:txXfrm>
        <a:off x="4918918" y="1346238"/>
        <a:ext cx="1321638" cy="1658861"/>
      </dsp:txXfrm>
    </dsp:sp>
    <dsp:sp modelId="{2DAB2A5C-1167-4B79-AA38-3D011AEAA6A7}">
      <dsp:nvSpPr>
        <dsp:cNvPr id="0" name=""/>
        <dsp:cNvSpPr/>
      </dsp:nvSpPr>
      <dsp:spPr>
        <a:xfrm>
          <a:off x="3563391" y="1497905"/>
          <a:ext cx="1355526" cy="135552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目標</a:t>
          </a:r>
        </a:p>
      </dsp:txBody>
      <dsp:txXfrm>
        <a:off x="3761903" y="1696417"/>
        <a:ext cx="958502" cy="958502"/>
      </dsp:txXfrm>
    </dsp:sp>
    <dsp:sp modelId="{813AE70A-0405-47DD-8E13-58CE5CAADC6E}">
      <dsp:nvSpPr>
        <dsp:cNvPr id="0" name=""/>
        <dsp:cNvSpPr/>
      </dsp:nvSpPr>
      <dsp:spPr>
        <a:xfrm>
          <a:off x="7799412" y="990768"/>
          <a:ext cx="2711053" cy="2369801"/>
        </a:xfrm>
        <a:prstGeom prst="rightArrow">
          <a:avLst>
            <a:gd name="adj1" fmla="val 70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22225" rIns="44450" bIns="22225" numCol="1" spcCol="1270" anchor="ctr" anchorCtr="0">
          <a:noAutofit/>
        </a:bodyPr>
        <a:lstStyle/>
        <a:p>
          <a:pPr marL="285750" lvl="1" indent="-285750" algn="l" defTabSz="1555750">
            <a:lnSpc>
              <a:spcPct val="90000"/>
            </a:lnSpc>
            <a:spcBef>
              <a:spcPct val="0"/>
            </a:spcBef>
            <a:spcAft>
              <a:spcPct val="15000"/>
            </a:spcAft>
            <a:buChar char="•"/>
          </a:pPr>
          <a:r>
            <a:rPr lang="zh-TW" altLang="en-US" sz="3500" kern="1200" dirty="0"/>
            <a:t>種子</a:t>
          </a:r>
        </a:p>
        <a:p>
          <a:pPr marL="285750" lvl="1" indent="-285750" algn="l" defTabSz="1555750">
            <a:lnSpc>
              <a:spcPct val="90000"/>
            </a:lnSpc>
            <a:spcBef>
              <a:spcPct val="0"/>
            </a:spcBef>
            <a:spcAft>
              <a:spcPct val="15000"/>
            </a:spcAft>
            <a:buChar char="•"/>
          </a:pPr>
          <a:r>
            <a:rPr lang="zh-TW" altLang="en-US" sz="3500" kern="1200" dirty="0"/>
            <a:t>火</a:t>
          </a:r>
        </a:p>
      </dsp:txBody>
      <dsp:txXfrm>
        <a:off x="8477175" y="1346238"/>
        <a:ext cx="1321638" cy="1658861"/>
      </dsp:txXfrm>
    </dsp:sp>
    <dsp:sp modelId="{18A071B2-868D-407D-99FC-80D87E583D79}">
      <dsp:nvSpPr>
        <dsp:cNvPr id="0" name=""/>
        <dsp:cNvSpPr/>
      </dsp:nvSpPr>
      <dsp:spPr>
        <a:xfrm>
          <a:off x="7121649" y="1497905"/>
          <a:ext cx="1355526" cy="135552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手段</a:t>
          </a:r>
        </a:p>
      </dsp:txBody>
      <dsp:txXfrm>
        <a:off x="7320161" y="1696417"/>
        <a:ext cx="958502" cy="958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B51F4-2E86-47BF-985A-AA73044C1449}">
      <dsp:nvSpPr>
        <dsp:cNvPr id="0" name=""/>
        <dsp:cNvSpPr/>
      </dsp:nvSpPr>
      <dsp:spPr>
        <a:xfrm>
          <a:off x="664688" y="0"/>
          <a:ext cx="9138457" cy="401464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2D272-C598-4E36-ACD1-3661F314BECA}">
      <dsp:nvSpPr>
        <dsp:cNvPr id="0" name=""/>
        <dsp:cNvSpPr/>
      </dsp:nvSpPr>
      <dsp:spPr>
        <a:xfrm>
          <a:off x="214707" y="1204392"/>
          <a:ext cx="3225338" cy="16058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友善校園</a:t>
          </a:r>
        </a:p>
      </dsp:txBody>
      <dsp:txXfrm>
        <a:off x="293098" y="1282783"/>
        <a:ext cx="3068556" cy="1449075"/>
      </dsp:txXfrm>
    </dsp:sp>
    <dsp:sp modelId="{48433E9B-D143-4019-801D-D046829B624F}">
      <dsp:nvSpPr>
        <dsp:cNvPr id="0" name=""/>
        <dsp:cNvSpPr/>
      </dsp:nvSpPr>
      <dsp:spPr>
        <a:xfrm>
          <a:off x="3762894" y="1204392"/>
          <a:ext cx="3225338" cy="1605857"/>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轉變教師</a:t>
          </a:r>
          <a:endParaRPr lang="en-US" altLang="zh-TW" sz="3300" kern="1200" dirty="0"/>
        </a:p>
        <a:p>
          <a:pPr marL="0" lvl="0" indent="0" algn="ctr" defTabSz="1466850">
            <a:lnSpc>
              <a:spcPct val="90000"/>
            </a:lnSpc>
            <a:spcBef>
              <a:spcPct val="0"/>
            </a:spcBef>
            <a:spcAft>
              <a:spcPct val="35000"/>
            </a:spcAft>
            <a:buNone/>
          </a:pPr>
          <a:r>
            <a:rPr lang="zh-TW" altLang="en-US" sz="3300" kern="1200" dirty="0"/>
            <a:t>去責任化意識</a:t>
          </a:r>
        </a:p>
      </dsp:txBody>
      <dsp:txXfrm>
        <a:off x="3841285" y="1282783"/>
        <a:ext cx="3068556" cy="1449075"/>
      </dsp:txXfrm>
    </dsp:sp>
    <dsp:sp modelId="{7A8291D8-9CFB-4056-BEF4-AC82B8BEC23B}">
      <dsp:nvSpPr>
        <dsp:cNvPr id="0" name=""/>
        <dsp:cNvSpPr/>
      </dsp:nvSpPr>
      <dsp:spPr>
        <a:xfrm>
          <a:off x="7311081" y="1204392"/>
          <a:ext cx="3225338" cy="160585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教師法</a:t>
          </a:r>
          <a:endParaRPr lang="en-US" altLang="zh-TW" sz="3300" kern="1200" dirty="0"/>
        </a:p>
        <a:p>
          <a:pPr marL="0" lvl="0" indent="0" algn="ctr" defTabSz="1466850">
            <a:lnSpc>
              <a:spcPct val="90000"/>
            </a:lnSpc>
            <a:spcBef>
              <a:spcPct val="0"/>
            </a:spcBef>
            <a:spcAft>
              <a:spcPct val="35000"/>
            </a:spcAft>
            <a:buNone/>
          </a:pPr>
          <a:r>
            <a:rPr lang="zh-TW" altLang="en-US" sz="3300" kern="1200" dirty="0"/>
            <a:t>溝通</a:t>
          </a:r>
        </a:p>
      </dsp:txBody>
      <dsp:txXfrm>
        <a:off x="7389472" y="1282783"/>
        <a:ext cx="3068556" cy="14490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B2394-F74E-45E4-95AF-5D573F29A0A0}">
      <dsp:nvSpPr>
        <dsp:cNvPr id="0" name=""/>
        <dsp:cNvSpPr/>
      </dsp:nvSpPr>
      <dsp:spPr>
        <a:xfrm>
          <a:off x="0" y="2011"/>
          <a:ext cx="671355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738430A-1D83-4BDE-B6F7-6E5A87ABF23B}">
      <dsp:nvSpPr>
        <dsp:cNvPr id="0" name=""/>
        <dsp:cNvSpPr/>
      </dsp:nvSpPr>
      <dsp:spPr>
        <a:xfrm>
          <a:off x="0" y="2011"/>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微軟正黑體" panose="020B0604030504040204" pitchFamily="34" charset="-120"/>
              <a:ea typeface="微軟正黑體" panose="020B0604030504040204" pitchFamily="34" charset="-120"/>
            </a:rPr>
            <a:t>霸凌四重結構</a:t>
          </a:r>
          <a:endParaRPr lang="en-US" altLang="zh-TW" sz="2400" kern="1200" dirty="0">
            <a:latin typeface="微軟正黑體" panose="020B0604030504040204" pitchFamily="34" charset="-120"/>
            <a:ea typeface="微軟正黑體" panose="020B0604030504040204" pitchFamily="34" charset="-120"/>
          </a:endParaRPr>
        </a:p>
        <a:p>
          <a:pPr marL="0" lvl="0" indent="0" algn="l" defTabSz="1066800">
            <a:lnSpc>
              <a:spcPct val="90000"/>
            </a:lnSpc>
            <a:spcBef>
              <a:spcPct val="0"/>
            </a:spcBef>
            <a:spcAft>
              <a:spcPct val="35000"/>
            </a:spcAft>
            <a:buNone/>
          </a:pPr>
          <a:r>
            <a:rPr lang="zh-TW" sz="2400" kern="1200" dirty="0">
              <a:latin typeface="微軟正黑體" panose="020B0604030504040204" pitchFamily="34" charset="-120"/>
              <a:ea typeface="微軟正黑體" panose="020B0604030504040204" pitchFamily="34" charset="-120"/>
            </a:rPr>
            <a:t>（加害人、被害人、鼓譟者、旁觀者）</a:t>
          </a:r>
          <a:endParaRPr lang="en-US" sz="2400" kern="1200" dirty="0">
            <a:latin typeface="微軟正黑體" panose="020B0604030504040204" pitchFamily="34" charset="-120"/>
            <a:ea typeface="微軟正黑體" panose="020B0604030504040204" pitchFamily="34" charset="-120"/>
          </a:endParaRPr>
        </a:p>
      </dsp:txBody>
      <dsp:txXfrm>
        <a:off x="0" y="2011"/>
        <a:ext cx="6713552" cy="1371716"/>
      </dsp:txXfrm>
    </dsp:sp>
    <dsp:sp modelId="{D776E783-D2AD-40B5-BE36-E9DE6FF9F327}">
      <dsp:nvSpPr>
        <dsp:cNvPr id="0" name=""/>
        <dsp:cNvSpPr/>
      </dsp:nvSpPr>
      <dsp:spPr>
        <a:xfrm>
          <a:off x="0" y="1373727"/>
          <a:ext cx="671355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1273B15-036B-46C5-B173-6D28DBD2F41F}">
      <dsp:nvSpPr>
        <dsp:cNvPr id="0" name=""/>
        <dsp:cNvSpPr/>
      </dsp:nvSpPr>
      <dsp:spPr>
        <a:xfrm>
          <a:off x="0" y="1373727"/>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a:latin typeface="微軟正黑體" panose="020B0604030504040204" pitchFamily="34" charset="-120"/>
              <a:ea typeface="微軟正黑體" panose="020B0604030504040204" pitchFamily="34" charset="-120"/>
            </a:rPr>
            <a:t>教師大半都是鼓譟者或旁觀者</a:t>
          </a:r>
          <a:endParaRPr lang="en-US" sz="2400" kern="1200">
            <a:latin typeface="微軟正黑體" panose="020B0604030504040204" pitchFamily="34" charset="-120"/>
            <a:ea typeface="微軟正黑體" panose="020B0604030504040204" pitchFamily="34" charset="-120"/>
          </a:endParaRPr>
        </a:p>
      </dsp:txBody>
      <dsp:txXfrm>
        <a:off x="0" y="1373727"/>
        <a:ext cx="6713552" cy="1371716"/>
      </dsp:txXfrm>
    </dsp:sp>
    <dsp:sp modelId="{479F3B0C-A3C6-4BB2-BC86-117EB5E3A294}">
      <dsp:nvSpPr>
        <dsp:cNvPr id="0" name=""/>
        <dsp:cNvSpPr/>
      </dsp:nvSpPr>
      <dsp:spPr>
        <a:xfrm>
          <a:off x="0" y="2745444"/>
          <a:ext cx="671355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340994A-1310-49C0-AC35-23C442D1B46B}">
      <dsp:nvSpPr>
        <dsp:cNvPr id="0" name=""/>
        <dsp:cNvSpPr/>
      </dsp:nvSpPr>
      <dsp:spPr>
        <a:xfrm>
          <a:off x="0" y="2745444"/>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微軟正黑體" panose="020B0604030504040204" pitchFamily="34" charset="-120"/>
              <a:ea typeface="微軟正黑體" panose="020B0604030504040204" pitchFamily="34" charset="-120"/>
            </a:rPr>
            <a:t>由教師認定教師過誤時，</a:t>
          </a:r>
          <a:endParaRPr lang="en-US" altLang="zh-TW" sz="2400" kern="1200" dirty="0">
            <a:latin typeface="微軟正黑體" panose="020B0604030504040204" pitchFamily="34" charset="-120"/>
            <a:ea typeface="微軟正黑體" panose="020B0604030504040204" pitchFamily="34" charset="-120"/>
          </a:endParaRPr>
        </a:p>
        <a:p>
          <a:pPr marL="0" lvl="0" indent="0" algn="l" defTabSz="1066800">
            <a:lnSpc>
              <a:spcPct val="90000"/>
            </a:lnSpc>
            <a:spcBef>
              <a:spcPct val="0"/>
            </a:spcBef>
            <a:spcAft>
              <a:spcPct val="35000"/>
            </a:spcAft>
            <a:buNone/>
          </a:pPr>
          <a:r>
            <a:rPr lang="zh-TW" sz="2400" kern="1200" dirty="0">
              <a:latin typeface="微軟正黑體" panose="020B0604030504040204" pitchFamily="34" charset="-120"/>
              <a:ea typeface="微軟正黑體" panose="020B0604030504040204" pitchFamily="34" charset="-120"/>
            </a:rPr>
            <a:t>有一定的困難度。</a:t>
          </a:r>
          <a:endParaRPr lang="en-US" sz="2400" kern="1200" dirty="0">
            <a:latin typeface="微軟正黑體" panose="020B0604030504040204" pitchFamily="34" charset="-120"/>
            <a:ea typeface="微軟正黑體" panose="020B0604030504040204" pitchFamily="34" charset="-120"/>
          </a:endParaRPr>
        </a:p>
      </dsp:txBody>
      <dsp:txXfrm>
        <a:off x="0" y="2745444"/>
        <a:ext cx="6713552" cy="13717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FE6D6-5297-4AC1-AF69-CE1FBC1B90EB}">
      <dsp:nvSpPr>
        <dsp:cNvPr id="0" name=""/>
        <dsp:cNvSpPr/>
      </dsp:nvSpPr>
      <dsp:spPr>
        <a:xfrm>
          <a:off x="788669" y="0"/>
          <a:ext cx="8938260" cy="4351338"/>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019198-7228-4DF1-B0E7-1818AB0C84E8}">
      <dsp:nvSpPr>
        <dsp:cNvPr id="0" name=""/>
        <dsp:cNvSpPr/>
      </dsp:nvSpPr>
      <dsp:spPr>
        <a:xfrm>
          <a:off x="11296" y="1305401"/>
          <a:ext cx="3384708" cy="1740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友善校園</a:t>
          </a:r>
        </a:p>
      </dsp:txBody>
      <dsp:txXfrm>
        <a:off x="96262" y="1390367"/>
        <a:ext cx="3214776" cy="1570603"/>
      </dsp:txXfrm>
    </dsp:sp>
    <dsp:sp modelId="{D4518262-0DC2-4AA0-8A4A-89F96CE4503D}">
      <dsp:nvSpPr>
        <dsp:cNvPr id="0" name=""/>
        <dsp:cNvSpPr/>
      </dsp:nvSpPr>
      <dsp:spPr>
        <a:xfrm>
          <a:off x="3565445" y="1305401"/>
          <a:ext cx="3384708" cy="1740535"/>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家長成為協助孩子成長的夥伴</a:t>
          </a:r>
        </a:p>
      </dsp:txBody>
      <dsp:txXfrm>
        <a:off x="3650411" y="1390367"/>
        <a:ext cx="3214776" cy="1570603"/>
      </dsp:txXfrm>
    </dsp:sp>
    <dsp:sp modelId="{490DBCE5-AFC0-4A0E-BA8F-6C635A4228BD}">
      <dsp:nvSpPr>
        <dsp:cNvPr id="0" name=""/>
        <dsp:cNvSpPr/>
      </dsp:nvSpPr>
      <dsp:spPr>
        <a:xfrm>
          <a:off x="7119595" y="1305401"/>
          <a:ext cx="3384708" cy="174053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排除</a:t>
          </a:r>
          <a:r>
            <a:rPr lang="en-US" altLang="zh-TW" sz="3300" kern="1200" dirty="0"/>
            <a:t>/</a:t>
          </a:r>
          <a:r>
            <a:rPr lang="zh-TW" altLang="en-US" sz="3300" kern="1200" dirty="0"/>
            <a:t>重建</a:t>
          </a:r>
          <a:r>
            <a:rPr lang="en-US" altLang="zh-TW" sz="3300" kern="1200" dirty="0"/>
            <a:t>/</a:t>
          </a:r>
          <a:r>
            <a:rPr lang="zh-TW" altLang="en-US" sz="3300" kern="1200" dirty="0"/>
            <a:t>合作</a:t>
          </a:r>
        </a:p>
      </dsp:txBody>
      <dsp:txXfrm>
        <a:off x="7204561" y="1390367"/>
        <a:ext cx="3214776" cy="15706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98766-9426-4EB1-9358-B11B34ADB449}">
      <dsp:nvSpPr>
        <dsp:cNvPr id="0" name=""/>
        <dsp:cNvSpPr/>
      </dsp:nvSpPr>
      <dsp:spPr>
        <a:xfrm>
          <a:off x="0" y="424"/>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96590-B107-416D-B7DB-2EE97091145A}">
      <dsp:nvSpPr>
        <dsp:cNvPr id="0" name=""/>
        <dsp:cNvSpPr/>
      </dsp:nvSpPr>
      <dsp:spPr>
        <a:xfrm>
          <a:off x="0" y="424"/>
          <a:ext cx="6285569" cy="1685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zh-TW" sz="2800" kern="1200" dirty="0">
              <a:latin typeface="微軟正黑體" panose="020B0604030504040204" pitchFamily="34" charset="-120"/>
              <a:ea typeface="微軟正黑體" panose="020B0604030504040204" pitchFamily="34" charset="-120"/>
            </a:rPr>
            <a:t>壞人</a:t>
          </a:r>
          <a:r>
            <a:rPr lang="en-US" sz="2800" kern="1200" dirty="0">
              <a:solidFill>
                <a:srgbClr val="FF0000"/>
              </a:solidFill>
              <a:latin typeface="微軟正黑體" panose="020B0604030504040204" pitchFamily="34" charset="-120"/>
              <a:ea typeface="微軟正黑體" panose="020B0604030504040204" pitchFamily="34" charset="-120"/>
            </a:rPr>
            <a:t>A</a:t>
          </a:r>
          <a:r>
            <a:rPr lang="zh-TW" sz="2800" kern="1200" dirty="0">
              <a:latin typeface="微軟正黑體" panose="020B0604030504040204" pitchFamily="34" charset="-120"/>
              <a:ea typeface="微軟正黑體" panose="020B0604030504040204" pitchFamily="34" charset="-120"/>
            </a:rPr>
            <a:t>誘騙好人</a:t>
          </a:r>
          <a:r>
            <a:rPr lang="en-US" sz="2800" kern="1200" dirty="0">
              <a:solidFill>
                <a:srgbClr val="FF0000"/>
              </a:solidFill>
              <a:latin typeface="微軟正黑體" panose="020B0604030504040204" pitchFamily="34" charset="-120"/>
              <a:ea typeface="微軟正黑體" panose="020B0604030504040204" pitchFamily="34" charset="-120"/>
            </a:rPr>
            <a:t>B</a:t>
          </a:r>
          <a:r>
            <a:rPr lang="zh-TW" sz="2800" kern="1200" dirty="0">
              <a:latin typeface="微軟正黑體" panose="020B0604030504040204" pitchFamily="34" charset="-120"/>
              <a:ea typeface="微軟正黑體" panose="020B0604030504040204" pitchFamily="34" charset="-120"/>
            </a:rPr>
            <a:t>進入</a:t>
          </a:r>
          <a:r>
            <a:rPr lang="en-US" sz="2800" kern="1200" dirty="0">
              <a:solidFill>
                <a:srgbClr val="FF0000"/>
              </a:solidFill>
              <a:latin typeface="微軟正黑體" panose="020B0604030504040204" pitchFamily="34" charset="-120"/>
              <a:ea typeface="微軟正黑體" panose="020B0604030504040204" pitchFamily="34" charset="-120"/>
            </a:rPr>
            <a:t>C</a:t>
          </a:r>
          <a:r>
            <a:rPr lang="zh-TW" sz="2800" kern="1200" dirty="0">
              <a:latin typeface="微軟正黑體" panose="020B0604030504040204" pitchFamily="34" charset="-120"/>
              <a:ea typeface="微軟正黑體" panose="020B0604030504040204" pitchFamily="34" charset="-120"/>
            </a:rPr>
            <a:t>的沒有鎖門的工地， </a:t>
          </a:r>
          <a:r>
            <a:rPr lang="en-US" sz="2800" kern="1200" dirty="0">
              <a:solidFill>
                <a:srgbClr val="FF0000"/>
              </a:solidFill>
              <a:latin typeface="微軟正黑體" panose="020B0604030504040204" pitchFamily="34" charset="-120"/>
              <a:ea typeface="微軟正黑體" panose="020B0604030504040204" pitchFamily="34" charset="-120"/>
            </a:rPr>
            <a:t>B</a:t>
          </a:r>
          <a:r>
            <a:rPr lang="zh-TW" sz="2800" kern="1200" dirty="0">
              <a:latin typeface="微軟正黑體" panose="020B0604030504040204" pitchFamily="34" charset="-120"/>
              <a:ea typeface="微軟正黑體" panose="020B0604030504040204" pitchFamily="34" charset="-120"/>
            </a:rPr>
            <a:t>失足摔死了，請問這是誰的錯？</a:t>
          </a:r>
          <a:endParaRPr lang="en-US" sz="2800" kern="1200" dirty="0">
            <a:latin typeface="微軟正黑體" panose="020B0604030504040204" pitchFamily="34" charset="-120"/>
            <a:ea typeface="微軟正黑體" panose="020B0604030504040204" pitchFamily="34" charset="-120"/>
          </a:endParaRPr>
        </a:p>
      </dsp:txBody>
      <dsp:txXfrm>
        <a:off x="0" y="424"/>
        <a:ext cx="6285569" cy="1685647"/>
      </dsp:txXfrm>
    </dsp:sp>
    <dsp:sp modelId="{4701ED69-C26C-4E9A-B540-8F60E258E602}">
      <dsp:nvSpPr>
        <dsp:cNvPr id="0" name=""/>
        <dsp:cNvSpPr/>
      </dsp:nvSpPr>
      <dsp:spPr>
        <a:xfrm>
          <a:off x="0" y="1686071"/>
          <a:ext cx="6291714" cy="0"/>
        </a:xfrm>
        <a:prstGeom prst="line">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2FE68-7827-41A3-B807-955589CB087A}">
      <dsp:nvSpPr>
        <dsp:cNvPr id="0" name=""/>
        <dsp:cNvSpPr/>
      </dsp:nvSpPr>
      <dsp:spPr>
        <a:xfrm>
          <a:off x="0" y="1686071"/>
          <a:ext cx="6291714" cy="64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微軟正黑體" panose="020B0604030504040204" pitchFamily="34" charset="-120"/>
              <a:ea typeface="微軟正黑體" panose="020B0604030504040204" pitchFamily="34" charset="-120"/>
            </a:rPr>
            <a:t>A</a:t>
          </a:r>
          <a:r>
            <a:rPr lang="zh-TW" sz="2200" kern="1200">
              <a:latin typeface="微軟正黑體" panose="020B0604030504040204" pitchFamily="34" charset="-120"/>
              <a:ea typeface="微軟正黑體" panose="020B0604030504040204" pitchFamily="34" charset="-120"/>
            </a:rPr>
            <a:t>：</a:t>
          </a:r>
          <a:endParaRPr lang="en-US" sz="2200" kern="1200">
            <a:latin typeface="微軟正黑體" panose="020B0604030504040204" pitchFamily="34" charset="-120"/>
            <a:ea typeface="微軟正黑體" panose="020B0604030504040204" pitchFamily="34" charset="-120"/>
          </a:endParaRPr>
        </a:p>
      </dsp:txBody>
      <dsp:txXfrm>
        <a:off x="0" y="1686071"/>
        <a:ext cx="6291714" cy="640706"/>
      </dsp:txXfrm>
    </dsp:sp>
    <dsp:sp modelId="{CC90839C-BB81-491C-8A2D-AAFC9DC2ADAE}">
      <dsp:nvSpPr>
        <dsp:cNvPr id="0" name=""/>
        <dsp:cNvSpPr/>
      </dsp:nvSpPr>
      <dsp:spPr>
        <a:xfrm>
          <a:off x="0" y="2326778"/>
          <a:ext cx="6291714"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F1276-7031-41B7-90F0-9730E2E01319}">
      <dsp:nvSpPr>
        <dsp:cNvPr id="0" name=""/>
        <dsp:cNvSpPr/>
      </dsp:nvSpPr>
      <dsp:spPr>
        <a:xfrm>
          <a:off x="0" y="2326778"/>
          <a:ext cx="6291714" cy="64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TW" sz="2200" kern="1200">
              <a:latin typeface="微軟正黑體" panose="020B0604030504040204" pitchFamily="34" charset="-120"/>
              <a:ea typeface="微軟正黑體" panose="020B0604030504040204" pitchFamily="34" charset="-120"/>
            </a:rPr>
            <a:t>理由是</a:t>
          </a:r>
          <a:endParaRPr lang="en-US" sz="2200" kern="1200">
            <a:latin typeface="微軟正黑體" panose="020B0604030504040204" pitchFamily="34" charset="-120"/>
            <a:ea typeface="微軟正黑體" panose="020B0604030504040204" pitchFamily="34" charset="-120"/>
          </a:endParaRPr>
        </a:p>
      </dsp:txBody>
      <dsp:txXfrm>
        <a:off x="0" y="2326778"/>
        <a:ext cx="6291714" cy="640706"/>
      </dsp:txXfrm>
    </dsp:sp>
    <dsp:sp modelId="{E0ABFB0C-A6E1-4790-8565-65F6646DAFD1}">
      <dsp:nvSpPr>
        <dsp:cNvPr id="0" name=""/>
        <dsp:cNvSpPr/>
      </dsp:nvSpPr>
      <dsp:spPr>
        <a:xfrm>
          <a:off x="0" y="2967484"/>
          <a:ext cx="6291714"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58F01-D4BF-42DA-B7CC-80BFBB086912}">
      <dsp:nvSpPr>
        <dsp:cNvPr id="0" name=""/>
        <dsp:cNvSpPr/>
      </dsp:nvSpPr>
      <dsp:spPr>
        <a:xfrm>
          <a:off x="0" y="2967484"/>
          <a:ext cx="6291714" cy="64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微軟正黑體" panose="020B0604030504040204" pitchFamily="34" charset="-120"/>
              <a:ea typeface="微軟正黑體" panose="020B0604030504040204" pitchFamily="34" charset="-120"/>
            </a:rPr>
            <a:t>B</a:t>
          </a:r>
          <a:r>
            <a:rPr lang="zh-TW" sz="2200" kern="1200">
              <a:latin typeface="微軟正黑體" panose="020B0604030504040204" pitchFamily="34" charset="-120"/>
              <a:ea typeface="微軟正黑體" panose="020B0604030504040204" pitchFamily="34" charset="-120"/>
            </a:rPr>
            <a:t>：</a:t>
          </a:r>
          <a:endParaRPr lang="en-US" sz="2200" kern="1200">
            <a:latin typeface="微軟正黑體" panose="020B0604030504040204" pitchFamily="34" charset="-120"/>
            <a:ea typeface="微軟正黑體" panose="020B0604030504040204" pitchFamily="34" charset="-120"/>
          </a:endParaRPr>
        </a:p>
      </dsp:txBody>
      <dsp:txXfrm>
        <a:off x="0" y="2967484"/>
        <a:ext cx="6291714" cy="640706"/>
      </dsp:txXfrm>
    </dsp:sp>
    <dsp:sp modelId="{D92B6886-AAB9-4041-AE6B-0AB6B30C2179}">
      <dsp:nvSpPr>
        <dsp:cNvPr id="0" name=""/>
        <dsp:cNvSpPr/>
      </dsp:nvSpPr>
      <dsp:spPr>
        <a:xfrm>
          <a:off x="0" y="3608191"/>
          <a:ext cx="6291714"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31044-8154-475D-A381-A64FDA546C6A}">
      <dsp:nvSpPr>
        <dsp:cNvPr id="0" name=""/>
        <dsp:cNvSpPr/>
      </dsp:nvSpPr>
      <dsp:spPr>
        <a:xfrm>
          <a:off x="0" y="3608191"/>
          <a:ext cx="6291714" cy="64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TW" sz="2200" kern="1200">
              <a:latin typeface="微軟正黑體" panose="020B0604030504040204" pitchFamily="34" charset="-120"/>
              <a:ea typeface="微軟正黑體" panose="020B0604030504040204" pitchFamily="34" charset="-120"/>
            </a:rPr>
            <a:t>理由是</a:t>
          </a:r>
          <a:r>
            <a:rPr lang="en-US" sz="2200" kern="1200">
              <a:latin typeface="微軟正黑體" panose="020B0604030504040204" pitchFamily="34" charset="-120"/>
              <a:ea typeface="微軟正黑體" panose="020B0604030504040204" pitchFamily="34" charset="-120"/>
            </a:rPr>
            <a:t>…</a:t>
          </a:r>
        </a:p>
      </dsp:txBody>
      <dsp:txXfrm>
        <a:off x="0" y="3608191"/>
        <a:ext cx="6291714" cy="640706"/>
      </dsp:txXfrm>
    </dsp:sp>
    <dsp:sp modelId="{B32FC5BC-9632-4801-9B44-C8C8AE7EC575}">
      <dsp:nvSpPr>
        <dsp:cNvPr id="0" name=""/>
        <dsp:cNvSpPr/>
      </dsp:nvSpPr>
      <dsp:spPr>
        <a:xfrm>
          <a:off x="0" y="4248897"/>
          <a:ext cx="6291714" cy="0"/>
        </a:xfrm>
        <a:prstGeom prst="line">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148E5C-B830-445F-BE8D-402E59DC5F2E}">
      <dsp:nvSpPr>
        <dsp:cNvPr id="0" name=""/>
        <dsp:cNvSpPr/>
      </dsp:nvSpPr>
      <dsp:spPr>
        <a:xfrm>
          <a:off x="0" y="4248897"/>
          <a:ext cx="6291714" cy="64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微軟正黑體" panose="020B0604030504040204" pitchFamily="34" charset="-120"/>
              <a:ea typeface="微軟正黑體" panose="020B0604030504040204" pitchFamily="34" charset="-120"/>
            </a:rPr>
            <a:t>C</a:t>
          </a:r>
          <a:r>
            <a:rPr lang="zh-TW" sz="2200" kern="1200">
              <a:latin typeface="微軟正黑體" panose="020B0604030504040204" pitchFamily="34" charset="-120"/>
              <a:ea typeface="微軟正黑體" panose="020B0604030504040204" pitchFamily="34" charset="-120"/>
            </a:rPr>
            <a:t>：</a:t>
          </a:r>
          <a:endParaRPr lang="en-US" sz="2200" kern="1200">
            <a:latin typeface="微軟正黑體" panose="020B0604030504040204" pitchFamily="34" charset="-120"/>
            <a:ea typeface="微軟正黑體" panose="020B0604030504040204" pitchFamily="34" charset="-120"/>
          </a:endParaRPr>
        </a:p>
      </dsp:txBody>
      <dsp:txXfrm>
        <a:off x="0" y="4248897"/>
        <a:ext cx="6291714" cy="640706"/>
      </dsp:txXfrm>
    </dsp:sp>
    <dsp:sp modelId="{C59514FC-1937-4D57-8506-99620504F7AB}">
      <dsp:nvSpPr>
        <dsp:cNvPr id="0" name=""/>
        <dsp:cNvSpPr/>
      </dsp:nvSpPr>
      <dsp:spPr>
        <a:xfrm>
          <a:off x="0" y="4889604"/>
          <a:ext cx="629171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4906E-0A96-4C8D-8759-29F65336F11E}">
      <dsp:nvSpPr>
        <dsp:cNvPr id="0" name=""/>
        <dsp:cNvSpPr/>
      </dsp:nvSpPr>
      <dsp:spPr>
        <a:xfrm>
          <a:off x="0" y="4889604"/>
          <a:ext cx="6291714" cy="64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zh-TW" sz="2200" kern="1200">
              <a:latin typeface="微軟正黑體" panose="020B0604030504040204" pitchFamily="34" charset="-120"/>
              <a:ea typeface="微軟正黑體" panose="020B0604030504040204" pitchFamily="34" charset="-120"/>
            </a:rPr>
            <a:t>理由是</a:t>
          </a:r>
          <a:r>
            <a:rPr lang="en-US" sz="2200" kern="1200">
              <a:latin typeface="微軟正黑體" panose="020B0604030504040204" pitchFamily="34" charset="-120"/>
              <a:ea typeface="微軟正黑體" panose="020B0604030504040204" pitchFamily="34" charset="-120"/>
            </a:rPr>
            <a:t>….</a:t>
          </a:r>
        </a:p>
      </dsp:txBody>
      <dsp:txXfrm>
        <a:off x="0" y="4889604"/>
        <a:ext cx="6291714" cy="6407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DBB47-DAFE-458D-B616-2B30FFECB465}">
      <dsp:nvSpPr>
        <dsp:cNvPr id="0" name=""/>
        <dsp:cNvSpPr/>
      </dsp:nvSpPr>
      <dsp:spPr>
        <a:xfrm>
          <a:off x="0" y="1977"/>
          <a:ext cx="69358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E3C445-0A24-463F-9379-F5368AD90FEC}">
      <dsp:nvSpPr>
        <dsp:cNvPr id="0" name=""/>
        <dsp:cNvSpPr/>
      </dsp:nvSpPr>
      <dsp:spPr>
        <a:xfrm>
          <a:off x="0" y="1977"/>
          <a:ext cx="6935831" cy="134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TW" altLang="en-US" sz="3200" kern="1200"/>
            <a:t>法家的對錯觀</a:t>
          </a:r>
          <a:r>
            <a:rPr lang="en-US" altLang="zh-TW" sz="3200" kern="1200"/>
            <a:t>(</a:t>
          </a:r>
          <a:r>
            <a:rPr lang="zh-TW" altLang="zh-TW" sz="3200" kern="1200"/>
            <a:t>評論家</a:t>
          </a:r>
          <a:r>
            <a:rPr lang="en-US" altLang="zh-TW" sz="3200" kern="1200"/>
            <a:t>)</a:t>
          </a:r>
        </a:p>
        <a:p>
          <a:pPr marL="0" lvl="0" indent="0" algn="l" defTabSz="1422400">
            <a:lnSpc>
              <a:spcPct val="90000"/>
            </a:lnSpc>
            <a:spcBef>
              <a:spcPct val="0"/>
            </a:spcBef>
            <a:spcAft>
              <a:spcPct val="35000"/>
            </a:spcAft>
            <a:buNone/>
          </a:pPr>
          <a:r>
            <a:rPr lang="zh-TW" altLang="en-US" sz="2400" kern="1200">
              <a:solidFill>
                <a:srgbClr val="FF0000"/>
              </a:solidFill>
            </a:rPr>
            <a:t>證據確鑿就是誰的錯</a:t>
          </a:r>
          <a:endParaRPr lang="zh-TW" altLang="en-US" sz="2400" kern="1200" dirty="0">
            <a:solidFill>
              <a:srgbClr val="FF0000"/>
            </a:solidFill>
          </a:endParaRPr>
        </a:p>
      </dsp:txBody>
      <dsp:txXfrm>
        <a:off x="0" y="1977"/>
        <a:ext cx="6935831" cy="1348945"/>
      </dsp:txXfrm>
    </dsp:sp>
    <dsp:sp modelId="{730B7FF8-837C-4BB6-B129-EDE0FDAE13A3}">
      <dsp:nvSpPr>
        <dsp:cNvPr id="0" name=""/>
        <dsp:cNvSpPr/>
      </dsp:nvSpPr>
      <dsp:spPr>
        <a:xfrm>
          <a:off x="0" y="1350923"/>
          <a:ext cx="6935831" cy="0"/>
        </a:xfrm>
        <a:prstGeom prst="line">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E9C77-F877-4F79-9EEE-8C7BCACF5345}">
      <dsp:nvSpPr>
        <dsp:cNvPr id="0" name=""/>
        <dsp:cNvSpPr/>
      </dsp:nvSpPr>
      <dsp:spPr>
        <a:xfrm>
          <a:off x="0" y="1350923"/>
          <a:ext cx="6935831" cy="134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TW" altLang="en-US" sz="3200" kern="1200"/>
            <a:t>經濟學家的對錯觀</a:t>
          </a:r>
          <a:r>
            <a:rPr lang="en-US" altLang="zh-TW" sz="3200" kern="1200"/>
            <a:t>(</a:t>
          </a:r>
          <a:r>
            <a:rPr lang="zh-TW" altLang="zh-TW" sz="3200" kern="1200"/>
            <a:t>政策制定者</a:t>
          </a:r>
          <a:r>
            <a:rPr lang="en-US" altLang="zh-TW" sz="3200" kern="1200"/>
            <a:t>)</a:t>
          </a:r>
        </a:p>
        <a:p>
          <a:pPr marL="0" lvl="0" indent="0" algn="l" defTabSz="1422400">
            <a:lnSpc>
              <a:spcPct val="90000"/>
            </a:lnSpc>
            <a:spcBef>
              <a:spcPct val="0"/>
            </a:spcBef>
            <a:spcAft>
              <a:spcPct val="35000"/>
            </a:spcAft>
            <a:buNone/>
          </a:pPr>
          <a:r>
            <a:rPr lang="zh-TW" altLang="en-US" sz="2400" kern="1200">
              <a:solidFill>
                <a:srgbClr val="FF0000"/>
              </a:solidFill>
            </a:rPr>
            <a:t>誰社會總成本低誰的錯</a:t>
          </a:r>
          <a:endParaRPr lang="zh-TW" altLang="en-US" sz="2400" kern="1200" dirty="0">
            <a:solidFill>
              <a:srgbClr val="FF0000"/>
            </a:solidFill>
          </a:endParaRPr>
        </a:p>
      </dsp:txBody>
      <dsp:txXfrm>
        <a:off x="0" y="1350923"/>
        <a:ext cx="6935831" cy="1348945"/>
      </dsp:txXfrm>
    </dsp:sp>
    <dsp:sp modelId="{B83E64E4-0335-41B3-86B2-3F3D93149E26}">
      <dsp:nvSpPr>
        <dsp:cNvPr id="0" name=""/>
        <dsp:cNvSpPr/>
      </dsp:nvSpPr>
      <dsp:spPr>
        <a:xfrm>
          <a:off x="0" y="2699868"/>
          <a:ext cx="6935831" cy="0"/>
        </a:xfrm>
        <a:prstGeom prst="line">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00D645-9205-4713-B692-17DB09280FAC}">
      <dsp:nvSpPr>
        <dsp:cNvPr id="0" name=""/>
        <dsp:cNvSpPr/>
      </dsp:nvSpPr>
      <dsp:spPr>
        <a:xfrm>
          <a:off x="0" y="2699868"/>
          <a:ext cx="6935831" cy="134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TW" altLang="en-US" sz="3200" kern="1200"/>
            <a:t>商人的對錯觀</a:t>
          </a:r>
          <a:r>
            <a:rPr lang="en-US" altLang="zh-TW" sz="3200" kern="1200"/>
            <a:t>(</a:t>
          </a:r>
          <a:r>
            <a:rPr lang="zh-TW" altLang="en-US" sz="3200" kern="1200"/>
            <a:t>商人</a:t>
          </a:r>
          <a:r>
            <a:rPr lang="en-US" altLang="zh-TW" sz="3200" kern="1200"/>
            <a:t>)</a:t>
          </a:r>
        </a:p>
        <a:p>
          <a:pPr marL="0" lvl="0" indent="0" algn="l" defTabSz="1422400">
            <a:lnSpc>
              <a:spcPct val="90000"/>
            </a:lnSpc>
            <a:spcBef>
              <a:spcPct val="0"/>
            </a:spcBef>
            <a:spcAft>
              <a:spcPct val="35000"/>
            </a:spcAft>
            <a:buNone/>
          </a:pPr>
          <a:r>
            <a:rPr lang="zh-TW" altLang="en-US" sz="2400" kern="1200">
              <a:solidFill>
                <a:srgbClr val="FF0000"/>
              </a:solidFill>
            </a:rPr>
            <a:t>誰損失大誰的錯</a:t>
          </a:r>
          <a:endParaRPr lang="zh-TW" altLang="en-US" sz="2400" kern="1200" dirty="0">
            <a:solidFill>
              <a:srgbClr val="FF0000"/>
            </a:solidFill>
          </a:endParaRPr>
        </a:p>
      </dsp:txBody>
      <dsp:txXfrm>
        <a:off x="0" y="2699868"/>
        <a:ext cx="6935831" cy="13489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F3F0F-3FB9-45D8-AFE8-6D33089F5000}" type="datetimeFigureOut">
              <a:rPr lang="zh-TW" altLang="en-US" smtClean="0"/>
              <a:t>2024/2/18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37220-B03C-4EB7-9E36-781E89F85E8F}" type="slidenum">
              <a:rPr lang="zh-TW" altLang="en-US" smtClean="0"/>
              <a:t>‹#›</a:t>
            </a:fld>
            <a:endParaRPr lang="zh-TW" altLang="en-US"/>
          </a:p>
        </p:txBody>
      </p:sp>
    </p:spTree>
    <p:extLst>
      <p:ext uri="{BB962C8B-B14F-4D97-AF65-F5344CB8AC3E}">
        <p14:creationId xmlns:p14="http://schemas.microsoft.com/office/powerpoint/2010/main" val="293381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科技教育</a:t>
            </a:r>
            <a:r>
              <a:rPr lang="en-US" altLang="zh-TW" dirty="0"/>
              <a:t>/</a:t>
            </a:r>
            <a:r>
              <a:rPr lang="zh-TW" altLang="en-US" dirty="0"/>
              <a:t>藝術人文結合創課</a:t>
            </a:r>
            <a:r>
              <a:rPr lang="en-US" altLang="zh-TW" dirty="0"/>
              <a:t>/</a:t>
            </a:r>
            <a:r>
              <a:rPr lang="zh-TW" altLang="en-US" dirty="0"/>
              <a:t>在地文化</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C8937220-B03C-4EB7-9E36-781E89F85E8F}" type="slidenum">
              <a:rPr lang="zh-TW" altLang="en-US" smtClean="0"/>
              <a:t>2</a:t>
            </a:fld>
            <a:endParaRPr lang="zh-TW" altLang="en-US"/>
          </a:p>
        </p:txBody>
      </p:sp>
    </p:spTree>
    <p:extLst>
      <p:ext uri="{BB962C8B-B14F-4D97-AF65-F5344CB8AC3E}">
        <p14:creationId xmlns:p14="http://schemas.microsoft.com/office/powerpoint/2010/main" val="342501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AC97FED-A958-430B-809D-9C69E2AF7C8E}" type="slidenum">
              <a:rPr lang="zh-TW" altLang="en-US" smtClean="0"/>
              <a:t>15</a:t>
            </a:fld>
            <a:endParaRPr lang="zh-TW" altLang="en-US"/>
          </a:p>
        </p:txBody>
      </p:sp>
    </p:spTree>
    <p:extLst>
      <p:ext uri="{BB962C8B-B14F-4D97-AF65-F5344CB8AC3E}">
        <p14:creationId xmlns:p14="http://schemas.microsoft.com/office/powerpoint/2010/main" val="240614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AC97FED-A958-430B-809D-9C69E2AF7C8E}" type="slidenum">
              <a:rPr lang="zh-TW" altLang="en-US" smtClean="0"/>
              <a:t>16</a:t>
            </a:fld>
            <a:endParaRPr lang="zh-TW" altLang="en-US"/>
          </a:p>
        </p:txBody>
      </p:sp>
    </p:spTree>
    <p:extLst>
      <p:ext uri="{BB962C8B-B14F-4D97-AF65-F5344CB8AC3E}">
        <p14:creationId xmlns:p14="http://schemas.microsoft.com/office/powerpoint/2010/main" val="18502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8937220-B03C-4EB7-9E36-781E89F85E8F}" type="slidenum">
              <a:rPr lang="zh-TW" altLang="en-US" smtClean="0"/>
              <a:t>20</a:t>
            </a:fld>
            <a:endParaRPr lang="zh-TW" altLang="en-US"/>
          </a:p>
        </p:txBody>
      </p:sp>
    </p:spTree>
    <p:extLst>
      <p:ext uri="{BB962C8B-B14F-4D97-AF65-F5344CB8AC3E}">
        <p14:creationId xmlns:p14="http://schemas.microsoft.com/office/powerpoint/2010/main" val="19394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2D3956F-B385-46A1-88C7-84C9682C57A4}" type="slidenum">
              <a:rPr lang="zh-TW" altLang="en-US" smtClean="0"/>
              <a:t>27</a:t>
            </a:fld>
            <a:endParaRPr lang="zh-TW" altLang="en-US"/>
          </a:p>
        </p:txBody>
      </p:sp>
    </p:spTree>
    <p:extLst>
      <p:ext uri="{BB962C8B-B14F-4D97-AF65-F5344CB8AC3E}">
        <p14:creationId xmlns:p14="http://schemas.microsoft.com/office/powerpoint/2010/main" val="971763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7542409-6A04-4DC6-AC3A-D3758287A8F2}" type="slidenum">
              <a:rPr lang="en-US" altLang="zh-TW" noProof="0" smtClean="0"/>
              <a:pPr/>
              <a:t>28</a:t>
            </a:fld>
            <a:endParaRPr lang="zh-TW" altLang="en-US" noProof="0" dirty="0"/>
          </a:p>
        </p:txBody>
      </p:sp>
    </p:spTree>
    <p:extLst>
      <p:ext uri="{BB962C8B-B14F-4D97-AF65-F5344CB8AC3E}">
        <p14:creationId xmlns:p14="http://schemas.microsoft.com/office/powerpoint/2010/main" val="2631001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26193-924B-4EAE-9AD2-FE6745D70B0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1185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對家長</a:t>
            </a:r>
            <a:endParaRPr lang="en-US" altLang="zh-TW" dirty="0"/>
          </a:p>
          <a:p>
            <a:r>
              <a:rPr lang="zh-TW" altLang="en-US" dirty="0"/>
              <a:t>一切以孩子為主</a:t>
            </a:r>
            <a:endParaRPr lang="en-US" altLang="zh-TW" dirty="0"/>
          </a:p>
          <a:p>
            <a:r>
              <a:rPr lang="zh-TW" altLang="en-US" dirty="0"/>
              <a:t>用愛與榜樣</a:t>
            </a:r>
            <a:endParaRPr lang="en-US" altLang="zh-TW" dirty="0"/>
          </a:p>
          <a:p>
            <a:r>
              <a:rPr lang="zh-TW" altLang="en-US" dirty="0"/>
              <a:t>對孩子</a:t>
            </a:r>
            <a:endParaRPr lang="en-US" altLang="zh-TW" dirty="0"/>
          </a:p>
          <a:p>
            <a:r>
              <a:rPr lang="zh-TW" altLang="en-US" dirty="0"/>
              <a:t>老師最愛你們了</a:t>
            </a:r>
            <a:endParaRPr lang="en-US" altLang="zh-TW" dirty="0"/>
          </a:p>
          <a:p>
            <a:r>
              <a:rPr lang="zh-TW" altLang="en-US" dirty="0"/>
              <a:t>我們要常常幫忙別人</a:t>
            </a:r>
            <a:endParaRPr lang="en-US" altLang="zh-TW" dirty="0"/>
          </a:p>
          <a:p>
            <a:r>
              <a:rPr lang="zh-TW" altLang="en-US" dirty="0"/>
              <a:t>對家長</a:t>
            </a:r>
            <a:endParaRPr lang="en-US" altLang="zh-TW" dirty="0"/>
          </a:p>
          <a:p>
            <a:r>
              <a:rPr lang="zh-TW" altLang="en-US" dirty="0"/>
              <a:t>你忘記提醒孩子吃藥</a:t>
            </a:r>
            <a:endParaRPr lang="en-US" altLang="zh-TW" dirty="0"/>
          </a:p>
          <a:p>
            <a:r>
              <a:rPr lang="zh-TW" altLang="en-US" dirty="0"/>
              <a:t>你是不是</a:t>
            </a:r>
            <a:endParaRPr lang="en-US" altLang="zh-TW" dirty="0"/>
          </a:p>
          <a:p>
            <a:r>
              <a:rPr lang="zh-TW" altLang="en-US" dirty="0"/>
              <a:t>哪忘記洗手</a:t>
            </a:r>
            <a:endParaRPr lang="en-US" altLang="zh-TW" dirty="0"/>
          </a:p>
          <a:p>
            <a:r>
              <a:rPr lang="zh-TW" altLang="en-US" dirty="0"/>
              <a:t>你沒有乖乖坐好</a:t>
            </a:r>
            <a:endParaRPr lang="en-US" altLang="zh-TW" dirty="0"/>
          </a:p>
          <a:p>
            <a:r>
              <a:rPr lang="zh-TW" altLang="en-US" dirty="0"/>
              <a:t>對孩子</a:t>
            </a:r>
            <a:endParaRPr lang="en-US" altLang="zh-TW" dirty="0"/>
          </a:p>
          <a:p>
            <a:r>
              <a:rPr lang="zh-TW" altLang="en-US" dirty="0"/>
              <a:t>今天吃飯花了</a:t>
            </a:r>
            <a:r>
              <a:rPr lang="en-US" altLang="zh-TW" dirty="0"/>
              <a:t>30</a:t>
            </a:r>
            <a:r>
              <a:rPr lang="zh-TW" altLang="en-US" dirty="0"/>
              <a:t>分鐘</a:t>
            </a:r>
            <a:endParaRPr lang="en-US" altLang="zh-TW" dirty="0"/>
          </a:p>
          <a:p>
            <a:r>
              <a:rPr lang="zh-TW" altLang="en-US" dirty="0"/>
              <a:t>大肌肉運動時間</a:t>
            </a:r>
            <a:r>
              <a:rPr lang="en-US" altLang="zh-TW" dirty="0"/>
              <a:t>30</a:t>
            </a:r>
            <a:r>
              <a:rPr lang="zh-TW" altLang="en-US" dirty="0"/>
              <a:t>分鐘</a:t>
            </a:r>
            <a:endParaRPr lang="en-US" altLang="zh-TW" dirty="0"/>
          </a:p>
          <a:p>
            <a:r>
              <a:rPr lang="zh-TW" altLang="en-US" dirty="0"/>
              <a:t>午睡時間僅僅安靜了</a:t>
            </a:r>
            <a:r>
              <a:rPr lang="en-US" altLang="zh-TW" dirty="0"/>
              <a:t>10</a:t>
            </a:r>
            <a:r>
              <a:rPr lang="zh-TW" altLang="en-US" dirty="0"/>
              <a:t>分鐘</a:t>
            </a:r>
            <a:endParaRPr lang="en-US" altLang="zh-TW" dirty="0"/>
          </a:p>
          <a:p>
            <a:r>
              <a:rPr lang="zh-TW" altLang="en-US" dirty="0"/>
              <a:t>對家長</a:t>
            </a:r>
            <a:endParaRPr lang="en-US" altLang="zh-TW" dirty="0"/>
          </a:p>
          <a:p>
            <a:r>
              <a:rPr lang="zh-TW" altLang="en-US" dirty="0"/>
              <a:t>說福他</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32D3956F-B385-46A1-88C7-84C9682C57A4}" type="slidenum">
              <a:rPr lang="zh-TW" altLang="en-US" smtClean="0"/>
              <a:t>32</a:t>
            </a:fld>
            <a:endParaRPr lang="zh-TW" altLang="en-US"/>
          </a:p>
        </p:txBody>
      </p:sp>
    </p:spTree>
    <p:extLst>
      <p:ext uri="{BB962C8B-B14F-4D97-AF65-F5344CB8AC3E}">
        <p14:creationId xmlns:p14="http://schemas.microsoft.com/office/powerpoint/2010/main" val="41293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勸告：我認為你應該</a:t>
            </a:r>
            <a:r>
              <a:rPr lang="en-US" altLang="zh-TW" dirty="0"/>
              <a:t>….</a:t>
            </a:r>
            <a:r>
              <a:rPr lang="zh-TW" altLang="en-US" dirty="0"/>
              <a:t>、你怎麼不呢？</a:t>
            </a:r>
          </a:p>
          <a:p>
            <a:r>
              <a:rPr lang="zh-TW" altLang="en-US" dirty="0"/>
              <a:t>比慘：這不算什麼；我碰過更慘的是呢？</a:t>
            </a:r>
            <a:endParaRPr lang="en-US" altLang="zh-TW" dirty="0"/>
          </a:p>
          <a:p>
            <a:r>
              <a:rPr lang="zh-TW" altLang="en-US" dirty="0"/>
              <a:t>教導：如果你</a:t>
            </a:r>
            <a:r>
              <a:rPr lang="en-US" altLang="zh-TW" dirty="0"/>
              <a:t>…</a:t>
            </a:r>
            <a:r>
              <a:rPr lang="zh-TW" altLang="en-US" dirty="0"/>
              <a:t>就可以讓這件事情變得非常正向的經驗。</a:t>
            </a:r>
          </a:p>
          <a:p>
            <a:r>
              <a:rPr lang="zh-TW" altLang="en-US" dirty="0"/>
              <a:t>安慰：這不是你的錯；你已經盡力了。</a:t>
            </a:r>
          </a:p>
          <a:p>
            <a:r>
              <a:rPr lang="zh-TW" altLang="en-US" dirty="0"/>
              <a:t>說故事：這讓我想起那個時候</a:t>
            </a:r>
            <a:r>
              <a:rPr lang="en-US" altLang="zh-TW" dirty="0"/>
              <a:t>…</a:t>
            </a:r>
          </a:p>
          <a:p>
            <a:r>
              <a:rPr lang="zh-TW" altLang="en-US" dirty="0"/>
              <a:t>關閉感受：開心一點。不要那麼難過。</a:t>
            </a:r>
          </a:p>
          <a:p>
            <a:r>
              <a:rPr lang="zh-TW" altLang="en-US" dirty="0"/>
              <a:t>同情對方：唉，你真可憐！</a:t>
            </a:r>
          </a:p>
          <a:p>
            <a:r>
              <a:rPr lang="zh-TW" altLang="en-US" dirty="0"/>
              <a:t>質問：這個情況是什麼時候開始發生的？</a:t>
            </a:r>
          </a:p>
          <a:p>
            <a:r>
              <a:rPr lang="zh-TW" altLang="en-US" dirty="0"/>
              <a:t>解釋：我本來要打電話給你的，可是</a:t>
            </a:r>
            <a:r>
              <a:rPr lang="en-US" altLang="zh-TW" dirty="0"/>
              <a:t>…</a:t>
            </a:r>
          </a:p>
          <a:p>
            <a:r>
              <a:rPr lang="zh-TW" altLang="en-US" dirty="0"/>
              <a:t>更正：事情不是這樣的。</a:t>
            </a:r>
          </a:p>
          <a:p>
            <a:endParaRPr lang="zh-TW" altLang="en-US" dirty="0"/>
          </a:p>
        </p:txBody>
      </p:sp>
      <p:sp>
        <p:nvSpPr>
          <p:cNvPr id="4" name="投影片編號版面配置區 3"/>
          <p:cNvSpPr>
            <a:spLocks noGrp="1"/>
          </p:cNvSpPr>
          <p:nvPr>
            <p:ph type="sldNum" sz="quarter" idx="5"/>
          </p:nvPr>
        </p:nvSpPr>
        <p:spPr/>
        <p:txBody>
          <a:bodyPr/>
          <a:lstStyle/>
          <a:p>
            <a:fld id="{C8937220-B03C-4EB7-9E36-781E89F85E8F}" type="slidenum">
              <a:rPr lang="zh-TW" altLang="en-US" smtClean="0"/>
              <a:t>34</a:t>
            </a:fld>
            <a:endParaRPr lang="zh-TW" altLang="en-US"/>
          </a:p>
        </p:txBody>
      </p:sp>
    </p:spTree>
    <p:extLst>
      <p:ext uri="{BB962C8B-B14F-4D97-AF65-F5344CB8AC3E}">
        <p14:creationId xmlns:p14="http://schemas.microsoft.com/office/powerpoint/2010/main" val="72755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36FF5F0-1111-475D-8E3D-E34F1BB3903C}" type="slidenum">
              <a:rPr lang="zh-TW" altLang="en-US" smtClean="0"/>
              <a:t>41</a:t>
            </a:fld>
            <a:endParaRPr lang="zh-TW" altLang="en-US"/>
          </a:p>
        </p:txBody>
      </p:sp>
    </p:spTree>
    <p:extLst>
      <p:ext uri="{BB962C8B-B14F-4D97-AF65-F5344CB8AC3E}">
        <p14:creationId xmlns:p14="http://schemas.microsoft.com/office/powerpoint/2010/main" val="9197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頂溪國小有著雄厚的教育底蘊</a:t>
            </a:r>
            <a:endParaRPr lang="en-US" altLang="zh-TW" dirty="0"/>
          </a:p>
          <a:p>
            <a:r>
              <a:rPr lang="zh-TW" altLang="en-US" dirty="0"/>
              <a:t>從老師家長到學生</a:t>
            </a:r>
            <a:endParaRPr lang="en-US" altLang="zh-TW" dirty="0"/>
          </a:p>
          <a:p>
            <a:r>
              <a:rPr lang="zh-TW" altLang="en-US" dirty="0"/>
              <a:t>務實</a:t>
            </a:r>
            <a:endParaRPr lang="en-US" altLang="zh-TW" dirty="0"/>
          </a:p>
          <a:p>
            <a:r>
              <a:rPr lang="zh-TW" altLang="en-US" dirty="0"/>
              <a:t>願意</a:t>
            </a:r>
            <a:endParaRPr lang="en-US" altLang="zh-TW" dirty="0"/>
          </a:p>
          <a:p>
            <a:r>
              <a:rPr lang="zh-TW" altLang="en-US" dirty="0"/>
              <a:t>樂天</a:t>
            </a:r>
          </a:p>
        </p:txBody>
      </p:sp>
      <p:sp>
        <p:nvSpPr>
          <p:cNvPr id="4" name="投影片編號版面配置區 3"/>
          <p:cNvSpPr>
            <a:spLocks noGrp="1"/>
          </p:cNvSpPr>
          <p:nvPr>
            <p:ph type="sldNum" sz="quarter" idx="5"/>
          </p:nvPr>
        </p:nvSpPr>
        <p:spPr/>
        <p:txBody>
          <a:bodyPr/>
          <a:lstStyle/>
          <a:p>
            <a:fld id="{C8937220-B03C-4EB7-9E36-781E89F85E8F}" type="slidenum">
              <a:rPr lang="zh-TW" altLang="en-US" smtClean="0"/>
              <a:t>3</a:t>
            </a:fld>
            <a:endParaRPr lang="zh-TW" altLang="en-US"/>
          </a:p>
        </p:txBody>
      </p:sp>
    </p:spTree>
    <p:extLst>
      <p:ext uri="{BB962C8B-B14F-4D97-AF65-F5344CB8AC3E}">
        <p14:creationId xmlns:p14="http://schemas.microsoft.com/office/powerpoint/2010/main" val="181313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930FC8A-D797-41D6-A349-1A6008983DEC}" type="slidenum">
              <a:rPr lang="zh-TW" altLang="en-US" smtClean="0"/>
              <a:t>4</a:t>
            </a:fld>
            <a:endParaRPr lang="zh-TW" altLang="en-US"/>
          </a:p>
        </p:txBody>
      </p:sp>
    </p:spTree>
    <p:extLst>
      <p:ext uri="{BB962C8B-B14F-4D97-AF65-F5344CB8AC3E}">
        <p14:creationId xmlns:p14="http://schemas.microsoft.com/office/powerpoint/2010/main" val="213888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學生問題</a:t>
            </a:r>
            <a:endParaRPr lang="en-US" altLang="zh-TW" dirty="0"/>
          </a:p>
          <a:p>
            <a:r>
              <a:rPr lang="zh-TW" altLang="en-US" dirty="0"/>
              <a:t>家長問題</a:t>
            </a:r>
            <a:endParaRPr lang="en-US" altLang="zh-TW" dirty="0"/>
          </a:p>
          <a:p>
            <a:r>
              <a:rPr lang="zh-TW" altLang="en-US" dirty="0"/>
              <a:t>行政能力</a:t>
            </a:r>
            <a:endParaRPr lang="en-US" altLang="zh-TW" dirty="0"/>
          </a:p>
          <a:p>
            <a:r>
              <a:rPr lang="zh-TW" altLang="en-US" dirty="0"/>
              <a:t>創造友善校園</a:t>
            </a:r>
            <a:endParaRPr lang="en-US" altLang="zh-TW" dirty="0"/>
          </a:p>
          <a:p>
            <a:r>
              <a:rPr lang="zh-TW" altLang="en-US" dirty="0"/>
              <a:t>學生輔導機制完善建構最溫馨最適合學生學習的校園</a:t>
            </a:r>
          </a:p>
        </p:txBody>
      </p:sp>
      <p:sp>
        <p:nvSpPr>
          <p:cNvPr id="4" name="投影片編號版面配置區 3"/>
          <p:cNvSpPr>
            <a:spLocks noGrp="1"/>
          </p:cNvSpPr>
          <p:nvPr>
            <p:ph type="sldNum" sz="quarter" idx="5"/>
          </p:nvPr>
        </p:nvSpPr>
        <p:spPr/>
        <p:txBody>
          <a:bodyPr/>
          <a:lstStyle/>
          <a:p>
            <a:fld id="{C8937220-B03C-4EB7-9E36-781E89F85E8F}" type="slidenum">
              <a:rPr lang="zh-TW" altLang="en-US" smtClean="0"/>
              <a:t>7</a:t>
            </a:fld>
            <a:endParaRPr lang="zh-TW" altLang="en-US"/>
          </a:p>
        </p:txBody>
      </p:sp>
    </p:spTree>
    <p:extLst>
      <p:ext uri="{BB962C8B-B14F-4D97-AF65-F5344CB8AC3E}">
        <p14:creationId xmlns:p14="http://schemas.microsoft.com/office/powerpoint/2010/main" val="197244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你會選</a:t>
            </a:r>
            <a:r>
              <a:rPr lang="en-US" altLang="zh-TW" dirty="0"/>
              <a:t>A</a:t>
            </a:r>
            <a:r>
              <a:rPr lang="zh-TW" altLang="en-US" dirty="0"/>
              <a:t>或是</a:t>
            </a:r>
            <a:r>
              <a:rPr lang="en-US" altLang="zh-TW" dirty="0"/>
              <a:t>B</a:t>
            </a:r>
            <a:endParaRPr lang="zh-TW" altLang="en-US" dirty="0"/>
          </a:p>
        </p:txBody>
      </p:sp>
      <p:sp>
        <p:nvSpPr>
          <p:cNvPr id="4" name="投影片編號版面配置區 3"/>
          <p:cNvSpPr>
            <a:spLocks noGrp="1"/>
          </p:cNvSpPr>
          <p:nvPr>
            <p:ph type="sldNum" sz="quarter" idx="10"/>
          </p:nvPr>
        </p:nvSpPr>
        <p:spPr/>
        <p:txBody>
          <a:bodyPr/>
          <a:lstStyle/>
          <a:p>
            <a:fld id="{D36FF5F0-1111-475D-8E3D-E34F1BB3903C}" type="slidenum">
              <a:rPr lang="zh-TW" altLang="en-US" smtClean="0">
                <a:solidFill>
                  <a:prstClr val="black"/>
                </a:solidFill>
              </a:rPr>
              <a:pPr/>
              <a:t>8</a:t>
            </a:fld>
            <a:endParaRPr lang="zh-TW" altLang="en-US">
              <a:solidFill>
                <a:prstClr val="black"/>
              </a:solidFill>
            </a:endParaRPr>
          </a:p>
        </p:txBody>
      </p:sp>
    </p:spTree>
    <p:extLst>
      <p:ext uri="{BB962C8B-B14F-4D97-AF65-F5344CB8AC3E}">
        <p14:creationId xmlns:p14="http://schemas.microsoft.com/office/powerpoint/2010/main" val="349728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違背父母希望他去從事法律專業的期望，下海啟程前往赫爾的女王港。旅程十分顛簸，船在暴風中遇險，然而出於對航海的執著，魯賓遜再次遠航。</a:t>
            </a:r>
            <a:endParaRPr lang="en-US" altLang="zh-TW" dirty="0"/>
          </a:p>
          <a:p>
            <a:endParaRPr lang="zh-TW" altLang="en-US" dirty="0"/>
          </a:p>
          <a:p>
            <a:r>
              <a:rPr lang="zh-TW" altLang="en-US" dirty="0"/>
              <a:t>幾年後，魯賓遜加入了販奴航船。</a:t>
            </a:r>
            <a:r>
              <a:rPr lang="en-US" altLang="zh-TW" dirty="0"/>
              <a:t>1659</a:t>
            </a:r>
            <a:r>
              <a:rPr lang="zh-TW" altLang="en-US" dirty="0"/>
              <a:t>年</a:t>
            </a:r>
            <a:r>
              <a:rPr lang="en-US" altLang="zh-TW" dirty="0"/>
              <a:t>9</a:t>
            </a:r>
            <a:r>
              <a:rPr lang="zh-TW" altLang="en-US" dirty="0"/>
              <a:t>月</a:t>
            </a:r>
            <a:r>
              <a:rPr lang="en-US" altLang="zh-TW" dirty="0"/>
              <a:t>30</a:t>
            </a:r>
            <a:r>
              <a:rPr lang="zh-TW" altLang="en-US" dirty="0"/>
              <a:t>日，船在離小島</a:t>
            </a:r>
            <a:r>
              <a:rPr lang="en-US" altLang="zh-TW" dirty="0"/>
              <a:t>40</a:t>
            </a:r>
            <a:r>
              <a:rPr lang="zh-TW" altLang="en-US" dirty="0"/>
              <a:t>里外的奧里諾科河口處遇到風暴。魯賓遜小島可能源自於加勒比的多巴哥島，因為該小島地處委內瑞拉海岸北部，靠近奧里諾科河開口，在特立尼達島視野範圍內。</a:t>
            </a:r>
            <a:r>
              <a:rPr lang="en-US" altLang="zh-TW" dirty="0"/>
              <a:t>[1]</a:t>
            </a:r>
            <a:r>
              <a:rPr lang="zh-TW" altLang="en-US" dirty="0"/>
              <a:t>魯賓遜和三隻動物，即船長的狗和兩隻貓倖免於難。挺過絕望情緒後，魯賓遜趁船還沒完全沉下去時，找出了武器、工具以及其它補給。他在島上建造了避難所，通過在木頭上刻字來記錄時間。在工具的幫助下，魯賓遜可以打獵、種植穀物、風乾葡萄、做陶器、養羊。他也捉到了一隻小鸚鵡。</a:t>
            </a:r>
            <a:endParaRPr lang="en-US" altLang="zh-TW" dirty="0"/>
          </a:p>
          <a:p>
            <a:endParaRPr lang="en-US" altLang="zh-TW" dirty="0"/>
          </a:p>
          <a:p>
            <a:r>
              <a:rPr lang="zh-TW" altLang="en-US" dirty="0"/>
              <a:t>結局</a:t>
            </a:r>
            <a:endParaRPr lang="en-US" altLang="zh-TW" dirty="0"/>
          </a:p>
          <a:p>
            <a:r>
              <a:rPr lang="zh-TW" altLang="en-US" dirty="0"/>
              <a:t>從巴西帶了一大筆財富回英國</a:t>
            </a:r>
            <a:endParaRPr lang="en-US" altLang="zh-TW" dirty="0"/>
          </a:p>
          <a:p>
            <a:r>
              <a:rPr lang="zh-TW" altLang="en-US" dirty="0"/>
              <a:t>仍然繼續冒險探險</a:t>
            </a:r>
            <a:endParaRPr lang="en-US" altLang="zh-TW" dirty="0"/>
          </a:p>
          <a:p>
            <a:endParaRPr lang="en-US" altLang="zh-TW" dirty="0"/>
          </a:p>
          <a:p>
            <a:r>
              <a:rPr lang="zh-TW" altLang="en-US" dirty="0"/>
              <a:t>學務工作需要這樣一點</a:t>
            </a:r>
            <a:endParaRPr lang="en-US" altLang="zh-TW" dirty="0"/>
          </a:p>
          <a:p>
            <a:endParaRPr lang="en-US" altLang="zh-TW" dirty="0"/>
          </a:p>
          <a:p>
            <a:r>
              <a:rPr lang="zh-TW" altLang="en-US" dirty="0"/>
              <a:t>接下學務主任工作</a:t>
            </a:r>
            <a:endParaRPr lang="en-US" altLang="zh-TW" dirty="0"/>
          </a:p>
          <a:p>
            <a:r>
              <a:rPr lang="zh-TW" altLang="en-US" dirty="0"/>
              <a:t>我是從輔導處的組長</a:t>
            </a:r>
            <a:endParaRPr lang="en-US" altLang="zh-TW" dirty="0"/>
          </a:p>
          <a:p>
            <a:r>
              <a:rPr lang="zh-TW" altLang="en-US" dirty="0"/>
              <a:t>去接下</a:t>
            </a:r>
            <a:endParaRPr lang="en-US" altLang="zh-TW" dirty="0"/>
          </a:p>
          <a:p>
            <a:r>
              <a:rPr lang="zh-TW" altLang="en-US" dirty="0"/>
              <a:t>沒有一個組長是我有同處室的經驗</a:t>
            </a:r>
            <a:endParaRPr lang="en-US" altLang="zh-TW" dirty="0"/>
          </a:p>
          <a:p>
            <a:r>
              <a:rPr lang="zh-TW" altLang="en-US" dirty="0"/>
              <a:t>還有一位是球友</a:t>
            </a:r>
            <a:endParaRPr lang="en-US" altLang="zh-TW" dirty="0"/>
          </a:p>
          <a:p>
            <a:r>
              <a:rPr lang="en-US" altLang="zh-TW" dirty="0"/>
              <a:t>2</a:t>
            </a:r>
            <a:r>
              <a:rPr lang="zh-TW" altLang="en-US" dirty="0"/>
              <a:t>位留下不過都換組別</a:t>
            </a:r>
            <a:endParaRPr lang="en-US" altLang="zh-TW" dirty="0"/>
          </a:p>
          <a:p>
            <a:r>
              <a:rPr lang="en-US" altLang="zh-TW" dirty="0"/>
              <a:t>1.</a:t>
            </a:r>
            <a:r>
              <a:rPr lang="zh-TW" altLang="en-US" dirty="0"/>
              <a:t>零體罰元年</a:t>
            </a:r>
            <a:endParaRPr lang="en-US" altLang="zh-TW" dirty="0"/>
          </a:p>
          <a:p>
            <a:r>
              <a:rPr lang="en-US" altLang="zh-TW" dirty="0"/>
              <a:t>2.</a:t>
            </a:r>
            <a:r>
              <a:rPr lang="zh-TW" altLang="en-US" dirty="0"/>
              <a:t>運動會衝突</a:t>
            </a:r>
            <a:r>
              <a:rPr lang="en-US" altLang="zh-TW" dirty="0"/>
              <a:t>(</a:t>
            </a:r>
            <a:r>
              <a:rPr lang="zh-TW" altLang="en-US" dirty="0"/>
              <a:t>體育老師和導師希望運動會回到體育本質</a:t>
            </a:r>
            <a:r>
              <a:rPr lang="en-US" altLang="zh-TW" dirty="0"/>
              <a:t>)</a:t>
            </a:r>
          </a:p>
          <a:p>
            <a:r>
              <a:rPr lang="en-US" altLang="zh-TW" dirty="0"/>
              <a:t>3.</a:t>
            </a:r>
            <a:r>
              <a:rPr lang="zh-TW" altLang="en-US" dirty="0"/>
              <a:t>垃圾分類減量和園遊會的衝突</a:t>
            </a:r>
            <a:endParaRPr lang="en-US" altLang="zh-TW" dirty="0"/>
          </a:p>
          <a:p>
            <a:r>
              <a:rPr lang="en-US" altLang="zh-TW" dirty="0"/>
              <a:t>4.</a:t>
            </a:r>
            <a:r>
              <a:rPr lang="zh-TW" altLang="en-US" dirty="0"/>
              <a:t>校內次文化衝突</a:t>
            </a:r>
            <a:endParaRPr lang="en-US" altLang="zh-TW" dirty="0"/>
          </a:p>
          <a:p>
            <a:r>
              <a:rPr lang="en-US" altLang="zh-TW" dirty="0"/>
              <a:t>5.</a:t>
            </a:r>
            <a:r>
              <a:rPr lang="zh-TW" altLang="en-US" dirty="0"/>
              <a:t>人權示範學校的後續推動</a:t>
            </a:r>
            <a:r>
              <a:rPr lang="en-US" altLang="zh-TW" dirty="0"/>
              <a:t>(</a:t>
            </a:r>
            <a:r>
              <a:rPr lang="zh-TW" altLang="en-US" dirty="0"/>
              <a:t>品德小天使和服務學習楷模王</a:t>
            </a:r>
            <a:r>
              <a:rPr lang="en-US" altLang="zh-TW" dirty="0"/>
              <a:t>)</a:t>
            </a:r>
          </a:p>
          <a:p>
            <a:r>
              <a:rPr lang="en-US" altLang="zh-TW" dirty="0"/>
              <a:t>6.</a:t>
            </a:r>
            <a:r>
              <a:rPr lang="zh-TW" altLang="en-US" dirty="0"/>
              <a:t>運動團隊競合關係</a:t>
            </a:r>
            <a:endParaRPr lang="en-US" altLang="zh-TW" dirty="0"/>
          </a:p>
          <a:p>
            <a:r>
              <a:rPr lang="zh-TW" altLang="en-US" dirty="0"/>
              <a:t>回想起來</a:t>
            </a:r>
            <a:endParaRPr lang="en-US" altLang="zh-TW" dirty="0"/>
          </a:p>
          <a:p>
            <a:r>
              <a:rPr lang="zh-TW" altLang="en-US" dirty="0"/>
              <a:t>自己沒有活得很好</a:t>
            </a:r>
            <a:endParaRPr lang="en-US" altLang="zh-TW" dirty="0"/>
          </a:p>
          <a:p>
            <a:r>
              <a:rPr lang="zh-TW" altLang="en-US" dirty="0"/>
              <a:t>但是</a:t>
            </a:r>
            <a:endParaRPr lang="en-US" altLang="zh-TW" dirty="0"/>
          </a:p>
          <a:p>
            <a:r>
              <a:rPr lang="zh-TW" altLang="en-US" dirty="0"/>
              <a:t>至少</a:t>
            </a:r>
            <a:endParaRPr lang="en-US" altLang="zh-TW" dirty="0"/>
          </a:p>
          <a:p>
            <a:r>
              <a:rPr lang="zh-TW" altLang="en-US" dirty="0"/>
              <a:t>制度面留下一些</a:t>
            </a:r>
            <a:endParaRPr lang="en-US" altLang="zh-TW" dirty="0"/>
          </a:p>
          <a:p>
            <a:r>
              <a:rPr lang="zh-TW" altLang="en-US" dirty="0"/>
              <a:t>衝突除了天平兩端</a:t>
            </a:r>
            <a:endParaRPr lang="en-US" altLang="zh-TW" dirty="0"/>
          </a:p>
          <a:p>
            <a:r>
              <a:rPr lang="zh-TW" altLang="en-US" dirty="0"/>
              <a:t>還有一群灰色討論</a:t>
            </a:r>
            <a:endParaRPr lang="en-US" altLang="zh-TW" dirty="0"/>
          </a:p>
          <a:p>
            <a:r>
              <a:rPr lang="zh-TW" altLang="en-US" dirty="0"/>
              <a:t>如果堅持這些理念繼續做下去</a:t>
            </a:r>
            <a:endParaRPr lang="en-US" altLang="zh-TW" dirty="0"/>
          </a:p>
          <a:p>
            <a:r>
              <a:rPr lang="zh-TW" altLang="en-US" dirty="0"/>
              <a:t>會得到越來越多</a:t>
            </a:r>
            <a:endParaRPr lang="en-US" altLang="zh-TW" dirty="0"/>
          </a:p>
          <a:p>
            <a:r>
              <a:rPr lang="zh-TW" altLang="en-US" dirty="0"/>
              <a:t>就好像</a:t>
            </a:r>
            <a:endParaRPr lang="en-US" altLang="zh-TW" dirty="0"/>
          </a:p>
          <a:p>
            <a:r>
              <a:rPr lang="zh-TW" altLang="en-US" dirty="0"/>
              <a:t>剛開始</a:t>
            </a:r>
            <a:endParaRPr lang="en-US" altLang="zh-TW" dirty="0"/>
          </a:p>
          <a:p>
            <a:r>
              <a:rPr lang="zh-TW" altLang="en-US" dirty="0"/>
              <a:t>老師會利用不同方式測驗你</a:t>
            </a:r>
            <a:endParaRPr lang="en-US" altLang="zh-TW" dirty="0"/>
          </a:p>
          <a:p>
            <a:r>
              <a:rPr lang="en-US" altLang="zh-TW" dirty="0"/>
              <a:t>1.</a:t>
            </a:r>
            <a:r>
              <a:rPr lang="zh-TW" altLang="en-US" dirty="0"/>
              <a:t>作好人誰不會</a:t>
            </a:r>
            <a:endParaRPr lang="en-US" altLang="zh-TW" dirty="0"/>
          </a:p>
          <a:p>
            <a:r>
              <a:rPr lang="en-US" altLang="zh-TW" dirty="0"/>
              <a:t>2.</a:t>
            </a:r>
            <a:r>
              <a:rPr lang="zh-TW" altLang="en-US" dirty="0"/>
              <a:t>只有體罰才有效</a:t>
            </a:r>
            <a:r>
              <a:rPr lang="en-US" altLang="zh-TW" dirty="0"/>
              <a:t>(</a:t>
            </a:r>
            <a:r>
              <a:rPr lang="zh-TW" altLang="en-US" dirty="0"/>
              <a:t>但是自己怕怕的</a:t>
            </a:r>
            <a:r>
              <a:rPr lang="en-US" altLang="zh-TW" dirty="0"/>
              <a:t>)</a:t>
            </a:r>
          </a:p>
          <a:p>
            <a:r>
              <a:rPr lang="en-US" altLang="zh-TW" dirty="0"/>
              <a:t>3.</a:t>
            </a:r>
            <a:r>
              <a:rPr lang="zh-TW" altLang="en-US" dirty="0"/>
              <a:t>利用會議記錄要求學務處對於不受管教學生多善加管教</a:t>
            </a:r>
            <a:endParaRPr lang="en-US" altLang="zh-TW" dirty="0"/>
          </a:p>
          <a:p>
            <a:r>
              <a:rPr lang="en-US" altLang="zh-TW" dirty="0"/>
              <a:t>4.</a:t>
            </a:r>
            <a:r>
              <a:rPr lang="zh-TW" altLang="en-US" dirty="0"/>
              <a:t>學生罵髒話情形越來越嚴重</a:t>
            </a:r>
            <a:endParaRPr lang="en-US" altLang="zh-TW" dirty="0"/>
          </a:p>
          <a:p>
            <a:r>
              <a:rPr lang="en-US" altLang="zh-TW" dirty="0"/>
              <a:t>5.</a:t>
            </a:r>
            <a:r>
              <a:rPr lang="zh-TW" altLang="en-US" dirty="0"/>
              <a:t>不然你來帶班試試看</a:t>
            </a:r>
            <a:endParaRPr lang="en-US" altLang="zh-TW" dirty="0"/>
          </a:p>
          <a:p>
            <a:r>
              <a:rPr lang="en-US" altLang="zh-TW" dirty="0"/>
              <a:t>6.</a:t>
            </a:r>
            <a:r>
              <a:rPr lang="zh-TW" altLang="en-US" dirty="0"/>
              <a:t>不管甚麼行為一有問題先送學務處</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8C1582CC-8D95-4820-89F5-4B736B8F5A6A}" type="slidenum">
              <a:rPr lang="zh-TW" altLang="en-US" smtClean="0"/>
              <a:t>11</a:t>
            </a:fld>
            <a:endParaRPr lang="zh-TW" altLang="en-US"/>
          </a:p>
        </p:txBody>
      </p:sp>
    </p:spTree>
    <p:extLst>
      <p:ext uri="{BB962C8B-B14F-4D97-AF65-F5344CB8AC3E}">
        <p14:creationId xmlns:p14="http://schemas.microsoft.com/office/powerpoint/2010/main" val="207685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說說你的想法</a:t>
            </a:r>
            <a:endParaRPr lang="en-US" altLang="zh-TW" dirty="0"/>
          </a:p>
          <a:p>
            <a:r>
              <a:rPr lang="zh-TW" altLang="en-US" dirty="0"/>
              <a:t>為何是這三件東西</a:t>
            </a:r>
            <a:endParaRPr lang="en-US" altLang="zh-TW" dirty="0"/>
          </a:p>
          <a:p>
            <a:r>
              <a:rPr lang="zh-TW" altLang="en-US" dirty="0"/>
              <a:t>種子</a:t>
            </a:r>
            <a:endParaRPr lang="en-US" altLang="zh-TW" dirty="0"/>
          </a:p>
          <a:p>
            <a:r>
              <a:rPr lang="zh-TW" altLang="en-US" dirty="0"/>
              <a:t>雞鴨</a:t>
            </a:r>
            <a:endParaRPr lang="en-US" altLang="zh-TW" dirty="0"/>
          </a:p>
          <a:p>
            <a:r>
              <a:rPr lang="zh-TW" altLang="en-US" dirty="0"/>
              <a:t>建設與生火器具</a:t>
            </a:r>
            <a:endParaRPr lang="en-US" altLang="zh-TW" dirty="0"/>
          </a:p>
          <a:p>
            <a:r>
              <a:rPr lang="zh-TW" altLang="en-US" dirty="0"/>
              <a:t>背後代表的意義</a:t>
            </a:r>
          </a:p>
        </p:txBody>
      </p:sp>
      <p:sp>
        <p:nvSpPr>
          <p:cNvPr id="4" name="投影片編號版面配置區 3"/>
          <p:cNvSpPr>
            <a:spLocks noGrp="1"/>
          </p:cNvSpPr>
          <p:nvPr>
            <p:ph type="sldNum" sz="quarter" idx="5"/>
          </p:nvPr>
        </p:nvSpPr>
        <p:spPr/>
        <p:txBody>
          <a:bodyPr/>
          <a:lstStyle/>
          <a:p>
            <a:fld id="{8C1582CC-8D95-4820-89F5-4B736B8F5A6A}" type="slidenum">
              <a:rPr lang="zh-TW" altLang="en-US" smtClean="0"/>
              <a:t>12</a:t>
            </a:fld>
            <a:endParaRPr lang="zh-TW" altLang="en-US"/>
          </a:p>
        </p:txBody>
      </p:sp>
    </p:spTree>
    <p:extLst>
      <p:ext uri="{BB962C8B-B14F-4D97-AF65-F5344CB8AC3E}">
        <p14:creationId xmlns:p14="http://schemas.microsoft.com/office/powerpoint/2010/main" val="217097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C1582CC-8D95-4820-89F5-4B736B8F5A6A}" type="slidenum">
              <a:rPr lang="zh-TW" altLang="en-US" smtClean="0"/>
              <a:t>13</a:t>
            </a:fld>
            <a:endParaRPr lang="zh-TW" altLang="en-US"/>
          </a:p>
        </p:txBody>
      </p:sp>
    </p:spTree>
    <p:extLst>
      <p:ext uri="{BB962C8B-B14F-4D97-AF65-F5344CB8AC3E}">
        <p14:creationId xmlns:p14="http://schemas.microsoft.com/office/powerpoint/2010/main" val="31262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給大家情境</a:t>
            </a:r>
            <a:endParaRPr lang="en-US" altLang="zh-TW" dirty="0"/>
          </a:p>
          <a:p>
            <a:r>
              <a:rPr lang="en-US" altLang="zh-TW" dirty="0"/>
              <a:t>1.</a:t>
            </a:r>
            <a:r>
              <a:rPr lang="zh-TW" altLang="en-US" dirty="0"/>
              <a:t>父母非常生氣地來找你孩子最近科任課回來</a:t>
            </a:r>
          </a:p>
        </p:txBody>
      </p:sp>
      <p:sp>
        <p:nvSpPr>
          <p:cNvPr id="4" name="投影片編號版面配置區 3"/>
          <p:cNvSpPr>
            <a:spLocks noGrp="1"/>
          </p:cNvSpPr>
          <p:nvPr>
            <p:ph type="sldNum" sz="quarter" idx="5"/>
          </p:nvPr>
        </p:nvSpPr>
        <p:spPr/>
        <p:txBody>
          <a:bodyPr/>
          <a:lstStyle/>
          <a:p>
            <a:fld id="{C8937220-B03C-4EB7-9E36-781E89F85E8F}" type="slidenum">
              <a:rPr lang="zh-TW" altLang="en-US" smtClean="0"/>
              <a:t>14</a:t>
            </a:fld>
            <a:endParaRPr lang="zh-TW" altLang="en-US"/>
          </a:p>
        </p:txBody>
      </p:sp>
    </p:spTree>
    <p:extLst>
      <p:ext uri="{BB962C8B-B14F-4D97-AF65-F5344CB8AC3E}">
        <p14:creationId xmlns:p14="http://schemas.microsoft.com/office/powerpoint/2010/main" val="1182259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1C7B57-D687-4ABB-B776-EDCB74E5436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7EB6265-342B-4782-954A-CD04E6A1F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AE3A32D-4130-48F7-A795-4DE3DA24333C}"/>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5" name="頁尾版面配置區 4">
            <a:extLst>
              <a:ext uri="{FF2B5EF4-FFF2-40B4-BE49-F238E27FC236}">
                <a16:creationId xmlns:a16="http://schemas.microsoft.com/office/drawing/2014/main" id="{FFA85771-6D33-4A80-9101-6939984E108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4970B6C-1760-47D0-8C9A-ECADD8A94610}"/>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2987755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B4FF36-00BB-435B-931A-85FA00FDB22F}"/>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AB5278C-821E-442C-8169-A30E90379D15}"/>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4629059-D5F9-4433-A66F-2AD99AD490AA}"/>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5" name="頁尾版面配置區 4">
            <a:extLst>
              <a:ext uri="{FF2B5EF4-FFF2-40B4-BE49-F238E27FC236}">
                <a16:creationId xmlns:a16="http://schemas.microsoft.com/office/drawing/2014/main" id="{4CB87A2E-FCC3-469A-8BC9-7A192B50231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D5280CD-09E0-475E-9E37-81E30FD6D788}"/>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313132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7F2424D-6E0D-44E8-8D3E-3A4DA3A7AD28}"/>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5845746-4B6F-44EF-A4C8-9E7D4BE684D3}"/>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5B54DCA-4509-4BF4-B128-4E063BF5AC46}"/>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5" name="頁尾版面配置區 4">
            <a:extLst>
              <a:ext uri="{FF2B5EF4-FFF2-40B4-BE49-F238E27FC236}">
                <a16:creationId xmlns:a16="http://schemas.microsoft.com/office/drawing/2014/main" id="{59EBEAF5-BA5B-4609-AE07-C873B34BDEB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ECE9145-BC88-4BF3-865B-4B1F15C3C8FB}"/>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16013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74661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8237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2/18/2024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8619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68007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65180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70641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64622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DA16AA21-1863-4931-97CB-99D0A168701B}" type="datetimeFigureOut">
              <a:rPr lang="en-US" dirty="0"/>
              <a:t>2/18/2024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9303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15E3A6-7972-4FFB-A4EE-28DE946ACC4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305D8EED-C2A5-4458-A5D5-1B2776B8BB88}"/>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B7BF73E-9593-41E9-8646-14C5554C0CB5}"/>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5" name="頁尾版面配置區 4">
            <a:extLst>
              <a:ext uri="{FF2B5EF4-FFF2-40B4-BE49-F238E27FC236}">
                <a16:creationId xmlns:a16="http://schemas.microsoft.com/office/drawing/2014/main" id="{262EF7A8-8ECD-4627-89DC-031F63BD667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B070829-3BAB-481E-B7DE-139ECF7D595E}"/>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1850618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3772C379-9A7C-4C87-A116-CBE9F58B04C5}" type="datetimeFigureOut">
              <a:rPr lang="en-US" dirty="0"/>
              <a:t>2/18/2024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4439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01071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9262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178BA0-B991-4241-9B86-841CFCA048EE}"/>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6B0F3940-4310-4D93-902B-2C6C1AF2A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F2B7B3CA-3FB0-4553-A5E5-8931141E1135}"/>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5" name="頁尾版面配置區 4">
            <a:extLst>
              <a:ext uri="{FF2B5EF4-FFF2-40B4-BE49-F238E27FC236}">
                <a16:creationId xmlns:a16="http://schemas.microsoft.com/office/drawing/2014/main" id="{EF244875-C4D0-46A6-951F-DF1E5EF1B60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B364E3B-B92A-46CD-AA8B-62F187AD024D}"/>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350444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C99AF8-A3C1-40A1-9439-508D77C4EA5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FB786F4-6238-447A-B720-B13309EB61D3}"/>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57AD2A3-2231-4A15-A2C3-D00817E4DAA1}"/>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868D57F-5E3B-4351-B526-382363DAC83D}"/>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6" name="頁尾版面配置區 5">
            <a:extLst>
              <a:ext uri="{FF2B5EF4-FFF2-40B4-BE49-F238E27FC236}">
                <a16:creationId xmlns:a16="http://schemas.microsoft.com/office/drawing/2014/main" id="{02A77300-E5A4-4CB8-B656-5FED43D3B14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7157FEB-4C65-4377-AF06-0433F2DDBDD2}"/>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94278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94227F-D5AC-4755-915E-897659486811}"/>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F8CEDA2-5DFE-41BF-966F-88EE6B660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80FDAC45-DF30-4949-A33B-F117DF2C6EFB}"/>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BB63277-800E-48D3-B794-6AFFB1496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4AF3ECB7-2A0B-4809-A50A-89A484B4763D}"/>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122A2EB-E7FC-44D0-888B-E178F9B181E9}"/>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8" name="頁尾版面配置區 7">
            <a:extLst>
              <a:ext uri="{FF2B5EF4-FFF2-40B4-BE49-F238E27FC236}">
                <a16:creationId xmlns:a16="http://schemas.microsoft.com/office/drawing/2014/main" id="{4D62D993-2579-41D1-84C3-BEBFF7F29A15}"/>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1B036DD-4775-466F-9882-A208C8FFD35C}"/>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357423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8FBC9A-0A6A-4D92-8800-C65535D6CE6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651D521-0C0E-4246-B3D3-3E39C475EB28}"/>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4" name="頁尾版面配置區 3">
            <a:extLst>
              <a:ext uri="{FF2B5EF4-FFF2-40B4-BE49-F238E27FC236}">
                <a16:creationId xmlns:a16="http://schemas.microsoft.com/office/drawing/2014/main" id="{2582CC5A-B7B7-438F-88CC-CB75BF32B5D4}"/>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D99BA7CA-E01C-4FBF-BDAC-C91750957D21}"/>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38025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D65F49B-60E6-4AEC-B329-E4518AB09E37}"/>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3" name="頁尾版面配置區 2">
            <a:extLst>
              <a:ext uri="{FF2B5EF4-FFF2-40B4-BE49-F238E27FC236}">
                <a16:creationId xmlns:a16="http://schemas.microsoft.com/office/drawing/2014/main" id="{7D249151-C2A9-4A04-AE99-A69D9D53DDCE}"/>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946054DB-5D55-4D5E-9223-278BC3E27813}"/>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1245671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F3914A-ECAD-489E-8E97-FE4719F807A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DFC1FAAE-3437-4EBC-B6BB-1710C22D0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4F707297-7307-4861-9901-266C0D760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A26BB54F-DFAF-439D-9F2F-C0D4EEC0E743}"/>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6" name="頁尾版面配置區 5">
            <a:extLst>
              <a:ext uri="{FF2B5EF4-FFF2-40B4-BE49-F238E27FC236}">
                <a16:creationId xmlns:a16="http://schemas.microsoft.com/office/drawing/2014/main" id="{F8AFB918-3086-480D-AAD4-1CA88A4E129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D6C26FD-4941-4C17-B4F1-31F4C6ECCC85}"/>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126738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9129B5-06D0-466E-9261-458F7A06BE5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7D3BDAD0-D6BD-40C8-8DDE-0E9976F27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74B2354C-40CA-4B8A-9AA1-0804F89E1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1C061B8-F0B4-49B2-847D-AED107AE07F8}"/>
              </a:ext>
            </a:extLst>
          </p:cNvPr>
          <p:cNvSpPr>
            <a:spLocks noGrp="1"/>
          </p:cNvSpPr>
          <p:nvPr>
            <p:ph type="dt" sz="half" idx="10"/>
          </p:nvPr>
        </p:nvSpPr>
        <p:spPr/>
        <p:txBody>
          <a:bodyPr/>
          <a:lstStyle/>
          <a:p>
            <a:fld id="{7626A7B1-77C5-437E-9ADC-B14555FF2BB5}" type="datetimeFigureOut">
              <a:rPr lang="zh-TW" altLang="en-US" smtClean="0"/>
              <a:t>2024/2/18</a:t>
            </a:fld>
            <a:endParaRPr lang="zh-TW" altLang="en-US"/>
          </a:p>
        </p:txBody>
      </p:sp>
      <p:sp>
        <p:nvSpPr>
          <p:cNvPr id="6" name="頁尾版面配置區 5">
            <a:extLst>
              <a:ext uri="{FF2B5EF4-FFF2-40B4-BE49-F238E27FC236}">
                <a16:creationId xmlns:a16="http://schemas.microsoft.com/office/drawing/2014/main" id="{20388654-749F-46D8-ADFD-008A245FCA2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3D8F5E8-1E88-4622-B84B-7DA5CB1A131D}"/>
              </a:ext>
            </a:extLst>
          </p:cNvPr>
          <p:cNvSpPr>
            <a:spLocks noGrp="1"/>
          </p:cNvSpPr>
          <p:nvPr>
            <p:ph type="sldNum" sz="quarter" idx="12"/>
          </p:nvPr>
        </p:nvSpPr>
        <p:spPr/>
        <p:txBody>
          <a:body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355892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1352755-ECF6-44FC-B54D-8EDD629C8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5B2903F-ECB5-4322-9699-B561405438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A9756E0-2A3C-40E5-B07D-978F571D8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6A7B1-77C5-437E-9ADC-B14555FF2BB5}" type="datetimeFigureOut">
              <a:rPr lang="zh-TW" altLang="en-US" smtClean="0"/>
              <a:t>2024/2/18</a:t>
            </a:fld>
            <a:endParaRPr lang="zh-TW" altLang="en-US"/>
          </a:p>
        </p:txBody>
      </p:sp>
      <p:sp>
        <p:nvSpPr>
          <p:cNvPr id="5" name="頁尾版面配置區 4">
            <a:extLst>
              <a:ext uri="{FF2B5EF4-FFF2-40B4-BE49-F238E27FC236}">
                <a16:creationId xmlns:a16="http://schemas.microsoft.com/office/drawing/2014/main" id="{66FB779F-213B-412A-B1EE-E030B7018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D0B21C58-06C2-494A-A57B-67944F0A21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B731C-D674-4449-B52C-E9FD447703FD}" type="slidenum">
              <a:rPr lang="zh-TW" altLang="en-US" smtClean="0"/>
              <a:t>‹#›</a:t>
            </a:fld>
            <a:endParaRPr lang="zh-TW" altLang="en-US"/>
          </a:p>
        </p:txBody>
      </p:sp>
    </p:spTree>
    <p:extLst>
      <p:ext uri="{BB962C8B-B14F-4D97-AF65-F5344CB8AC3E}">
        <p14:creationId xmlns:p14="http://schemas.microsoft.com/office/powerpoint/2010/main" val="2925064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2/18/2024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55221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9.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hyperlink" Target="../&#23416;&#21209;&#20027;&#20219;&#22521;&#21147;/&#34676;&#34678;&#25928;&#25033;mpeg-2&#29256;.mpg" TargetMode="External"/><Relationship Id="rId7" Type="http://schemas.openxmlformats.org/officeDocument/2006/relationships/diagramColors" Target="../diagrams/colors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C82AC41B-8378-4F5F-886C-1BB6E7BBB822}"/>
              </a:ext>
            </a:extLst>
          </p:cNvPr>
          <p:cNvSpPr>
            <a:spLocks noGrp="1"/>
          </p:cNvSpPr>
          <p:nvPr>
            <p:ph type="title"/>
          </p:nvPr>
        </p:nvSpPr>
        <p:spPr>
          <a:xfrm>
            <a:off x="838201" y="345810"/>
            <a:ext cx="5120561" cy="1325563"/>
          </a:xfrm>
        </p:spPr>
        <p:txBody>
          <a:bodyPr>
            <a:normAutofit/>
          </a:bodyPr>
          <a:lstStyle/>
          <a:p>
            <a:r>
              <a:rPr lang="zh-TW" altLang="en-US" b="1">
                <a:latin typeface="微軟正黑體" panose="020B0604030504040204" pitchFamily="34" charset="-120"/>
                <a:ea typeface="微軟正黑體" panose="020B0604030504040204" pitchFamily="34" charset="-120"/>
              </a:rPr>
              <a:t>校園霸凌探悉及實務分享</a:t>
            </a:r>
          </a:p>
        </p:txBody>
      </p:sp>
      <p:sp>
        <p:nvSpPr>
          <p:cNvPr id="3" name="副標題 2">
            <a:extLst>
              <a:ext uri="{FF2B5EF4-FFF2-40B4-BE49-F238E27FC236}">
                <a16:creationId xmlns:a16="http://schemas.microsoft.com/office/drawing/2014/main" id="{7D11997D-3B53-4E30-8470-1F06A452E82A}"/>
              </a:ext>
            </a:extLst>
          </p:cNvPr>
          <p:cNvSpPr>
            <a:spLocks noGrp="1"/>
          </p:cNvSpPr>
          <p:nvPr>
            <p:ph idx="1"/>
          </p:nvPr>
        </p:nvSpPr>
        <p:spPr>
          <a:xfrm>
            <a:off x="838201" y="1825625"/>
            <a:ext cx="5092194" cy="4351338"/>
          </a:xfrm>
        </p:spPr>
        <p:txBody>
          <a:bodyPr>
            <a:normAutofit/>
          </a:bodyPr>
          <a:lstStyle/>
          <a:p>
            <a:endParaRPr lang="en-US" altLang="zh-TW" b="1" dirty="0">
              <a:latin typeface="微軟正黑體 Light" panose="020B0304030504040204" pitchFamily="34" charset="-120"/>
              <a:ea typeface="微軟正黑體 Light" panose="020B0304030504040204" pitchFamily="34" charset="-120"/>
            </a:endParaRPr>
          </a:p>
          <a:p>
            <a:endParaRPr lang="en-US" altLang="zh-TW" b="1" dirty="0">
              <a:latin typeface="微軟正黑體 Light" panose="020B0304030504040204" pitchFamily="34" charset="-120"/>
              <a:ea typeface="微軟正黑體 Light" panose="020B0304030504040204" pitchFamily="34" charset="-120"/>
            </a:endParaRPr>
          </a:p>
          <a:p>
            <a:endParaRPr lang="en-US" altLang="zh-TW" b="1" dirty="0">
              <a:latin typeface="微軟正黑體 Light" panose="020B0304030504040204" pitchFamily="34" charset="-120"/>
              <a:ea typeface="微軟正黑體 Light" panose="020B0304030504040204" pitchFamily="34" charset="-120"/>
            </a:endParaRPr>
          </a:p>
          <a:p>
            <a:endParaRPr lang="en-US" altLang="zh-TW" b="1" dirty="0">
              <a:latin typeface="微軟正黑體 Light" panose="020B0304030504040204" pitchFamily="34" charset="-120"/>
              <a:ea typeface="微軟正黑體 Light" panose="020B0304030504040204" pitchFamily="34" charset="-120"/>
            </a:endParaRPr>
          </a:p>
          <a:p>
            <a:endParaRPr lang="en-US" altLang="zh-TW" b="1" dirty="0">
              <a:latin typeface="微軟正黑體 Light" panose="020B0304030504040204" pitchFamily="34" charset="-120"/>
              <a:ea typeface="微軟正黑體 Light" panose="020B0304030504040204" pitchFamily="34" charset="-120"/>
            </a:endParaRPr>
          </a:p>
          <a:p>
            <a:endParaRPr lang="en-US" altLang="zh-TW" b="1" dirty="0">
              <a:latin typeface="微軟正黑體 Light" panose="020B0304030504040204" pitchFamily="34" charset="-120"/>
              <a:ea typeface="微軟正黑體 Light" panose="020B0304030504040204" pitchFamily="34" charset="-120"/>
            </a:endParaRPr>
          </a:p>
          <a:p>
            <a:pPr marL="0" indent="0">
              <a:buNone/>
            </a:pPr>
            <a:r>
              <a:rPr lang="zh-TW" altLang="en-US" b="1" dirty="0">
                <a:latin typeface="微軟正黑體 Light" panose="020B0304030504040204" pitchFamily="34" charset="-120"/>
                <a:ea typeface="微軟正黑體 Light" panose="020B0304030504040204" pitchFamily="34" charset="-120"/>
              </a:rPr>
              <a:t>新北市永和區頂溪國民小學</a:t>
            </a:r>
            <a:endParaRPr lang="en-US" altLang="zh-TW" b="1" dirty="0">
              <a:latin typeface="微軟正黑體 Light" panose="020B0304030504040204" pitchFamily="34" charset="-120"/>
              <a:ea typeface="微軟正黑體 Light" panose="020B0304030504040204" pitchFamily="34" charset="-120"/>
            </a:endParaRPr>
          </a:p>
          <a:p>
            <a:pPr marL="0" indent="0">
              <a:buNone/>
            </a:pPr>
            <a:r>
              <a:rPr lang="zh-TW" altLang="en-US" b="1" dirty="0">
                <a:latin typeface="微軟正黑體 Light" panose="020B0304030504040204" pitchFamily="34" charset="-120"/>
                <a:ea typeface="微軟正黑體 Light" panose="020B0304030504040204" pitchFamily="34" charset="-120"/>
              </a:rPr>
              <a:t>校長柯志賢</a:t>
            </a:r>
          </a:p>
        </p:txBody>
      </p:sp>
      <p:sp>
        <p:nvSpPr>
          <p:cNvPr id="34"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圖片 3">
            <a:extLst>
              <a:ext uri="{FF2B5EF4-FFF2-40B4-BE49-F238E27FC236}">
                <a16:creationId xmlns:a16="http://schemas.microsoft.com/office/drawing/2014/main" id="{70010003-7EA3-708B-F0BA-2A074F3A74C9}"/>
              </a:ext>
            </a:extLst>
          </p:cNvPr>
          <p:cNvPicPr>
            <a:picLocks noChangeAspect="1"/>
          </p:cNvPicPr>
          <p:nvPr/>
        </p:nvPicPr>
        <p:blipFill rotWithShape="1">
          <a:blip r:embed="rId2"/>
          <a:srcRect r="1" b="2708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2" name="Arc 3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圖片 5">
            <a:extLst>
              <a:ext uri="{FF2B5EF4-FFF2-40B4-BE49-F238E27FC236}">
                <a16:creationId xmlns:a16="http://schemas.microsoft.com/office/drawing/2014/main" id="{BEADBB82-55AF-BB3C-8C2A-05DA791E8CC2}"/>
              </a:ext>
            </a:extLst>
          </p:cNvPr>
          <p:cNvPicPr>
            <a:picLocks noChangeAspect="1"/>
          </p:cNvPicPr>
          <p:nvPr/>
        </p:nvPicPr>
        <p:blipFill rotWithShape="1">
          <a:blip r:embed="rId3"/>
          <a:srcRect t="12447" r="4" b="25590"/>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279325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525BBC3E-49D8-4FE7-A3C6-BA82DA33CA0D}"/>
              </a:ext>
            </a:extLst>
          </p:cNvPr>
          <p:cNvSpPr>
            <a:spLocks noGrp="1"/>
          </p:cNvSpPr>
          <p:nvPr>
            <p:ph type="title"/>
          </p:nvPr>
        </p:nvSpPr>
        <p:spPr/>
        <p:txBody>
          <a:bodyPr/>
          <a:lstStyle/>
          <a:p>
            <a:r>
              <a:rPr lang="zh-TW" altLang="en-US" dirty="0">
                <a:latin typeface="微軟正黑體 Light" panose="020B0304030504040204" pitchFamily="34" charset="-120"/>
                <a:ea typeface="微軟正黑體 Light" panose="020B0304030504040204" pitchFamily="34" charset="-120"/>
              </a:rPr>
              <a:t>目的思維</a:t>
            </a:r>
          </a:p>
        </p:txBody>
      </p:sp>
      <p:graphicFrame>
        <p:nvGraphicFramePr>
          <p:cNvPr id="4" name="內容版面配置區 3">
            <a:extLst>
              <a:ext uri="{FF2B5EF4-FFF2-40B4-BE49-F238E27FC236}">
                <a16:creationId xmlns:a16="http://schemas.microsoft.com/office/drawing/2014/main" id="{CEBAD7DB-A2E9-426F-8371-14771CDC3D2B}"/>
              </a:ext>
            </a:extLst>
          </p:cNvPr>
          <p:cNvGraphicFramePr>
            <a:graphicFrameLocks noGrp="1"/>
          </p:cNvGraphicFramePr>
          <p:nvPr>
            <p:ph idx="1"/>
            <p:extLst>
              <p:ext uri="{D42A27DB-BD31-4B8C-83A1-F6EECF244321}">
                <p14:modId xmlns:p14="http://schemas.microsoft.com/office/powerpoint/2010/main" val="42647748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1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82" y="650494"/>
            <a:ext cx="5324142" cy="5324142"/>
          </a:xfrm>
          <a:prstGeom prst="rect">
            <a:avLst/>
          </a:prstGeom>
        </p:spPr>
      </p:pic>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p:cNvSpPr>
            <a:spLocks noGrp="1"/>
          </p:cNvSpPr>
          <p:nvPr>
            <p:ph idx="1"/>
          </p:nvPr>
        </p:nvSpPr>
        <p:spPr>
          <a:xfrm>
            <a:off x="7239012" y="2031101"/>
            <a:ext cx="4282984" cy="3511943"/>
          </a:xfrm>
        </p:spPr>
        <p:txBody>
          <a:bodyPr anchor="ctr">
            <a:normAutofit/>
          </a:bodyPr>
          <a:lstStyle/>
          <a:p>
            <a:pPr marL="0" indent="0">
              <a:buNone/>
            </a:pPr>
            <a:r>
              <a:rPr lang="zh-TW" altLang="en-US" sz="4400" dirty="0">
                <a:latin typeface="微軟正黑體" panose="020B0604030504040204" pitchFamily="34" charset="-120"/>
                <a:ea typeface="微軟正黑體" panose="020B0604030504040204" pitchFamily="34" charset="-120"/>
              </a:rPr>
              <a:t>情境</a:t>
            </a:r>
            <a:r>
              <a:rPr lang="en-US" altLang="zh-TW" sz="4400" dirty="0">
                <a:latin typeface="微軟正黑體" panose="020B0604030504040204" pitchFamily="34" charset="-120"/>
                <a:ea typeface="微軟正黑體" panose="020B0604030504040204" pitchFamily="34" charset="-120"/>
              </a:rPr>
              <a:t>:</a:t>
            </a:r>
          </a:p>
          <a:p>
            <a:pPr marL="0" indent="0">
              <a:buNone/>
            </a:pPr>
            <a:endParaRPr lang="en-US" altLang="zh-TW" sz="4400" dirty="0">
              <a:latin typeface="微軟正黑體" panose="020B0604030504040204" pitchFamily="34" charset="-120"/>
              <a:ea typeface="微軟正黑體" panose="020B0604030504040204" pitchFamily="34" charset="-120"/>
            </a:endParaRPr>
          </a:p>
          <a:p>
            <a:pPr marL="0" indent="0">
              <a:buNone/>
            </a:pPr>
            <a:r>
              <a:rPr lang="zh-TW" altLang="en-US" sz="4400" dirty="0">
                <a:latin typeface="微軟正黑體" panose="020B0604030504040204" pitchFamily="34" charset="-120"/>
                <a:ea typeface="微軟正黑體" panose="020B0604030504040204" pitchFamily="34" charset="-120"/>
              </a:rPr>
              <a:t>魯賓遜漂流記</a:t>
            </a:r>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167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88DF8B94-B1BA-4878-AD8A-DAEA43B0F60B}"/>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zh-TW" altLang="en-US" sz="3700" dirty="0">
                <a:latin typeface="微軟正黑體 Light" panose="020B0304030504040204" pitchFamily="34" charset="-120"/>
                <a:ea typeface="微軟正黑體 Light" panose="020B0304030504040204" pitchFamily="34" charset="-120"/>
              </a:rPr>
              <a:t>你可回到船上去拿三樣東西</a:t>
            </a:r>
          </a:p>
        </p:txBody>
      </p:sp>
      <p:sp>
        <p:nvSpPr>
          <p:cNvPr id="21" name="Rectangle 2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a:extLst>
              <a:ext uri="{FF2B5EF4-FFF2-40B4-BE49-F238E27FC236}">
                <a16:creationId xmlns:a16="http://schemas.microsoft.com/office/drawing/2014/main" id="{1CA40A64-5CF5-4036-AC6A-E4EE7B1825FB}"/>
              </a:ext>
            </a:extLst>
          </p:cNvPr>
          <p:cNvPicPr>
            <a:picLocks noChangeAspect="1"/>
          </p:cNvPicPr>
          <p:nvPr/>
        </p:nvPicPr>
        <p:blipFill>
          <a:blip r:embed="rId3"/>
          <a:stretch>
            <a:fillRect/>
          </a:stretch>
        </p:blipFill>
        <p:spPr>
          <a:xfrm>
            <a:off x="545237" y="1233589"/>
            <a:ext cx="3685032" cy="4461778"/>
          </a:xfrm>
          <a:prstGeom prst="rect">
            <a:avLst/>
          </a:prstGeom>
        </p:spPr>
      </p:pic>
      <p:pic>
        <p:nvPicPr>
          <p:cNvPr id="4" name="內容版面配置區 3">
            <a:extLst>
              <a:ext uri="{FF2B5EF4-FFF2-40B4-BE49-F238E27FC236}">
                <a16:creationId xmlns:a16="http://schemas.microsoft.com/office/drawing/2014/main" id="{F2253F5B-696F-4E5F-A3C7-C35C23503F1E}"/>
              </a:ext>
            </a:extLst>
          </p:cNvPr>
          <p:cNvPicPr>
            <a:picLocks noGrp="1" noChangeAspect="1"/>
          </p:cNvPicPr>
          <p:nvPr>
            <p:ph sz="half" idx="1"/>
          </p:nvPr>
        </p:nvPicPr>
        <p:blipFill>
          <a:blip r:embed="rId4"/>
          <a:stretch>
            <a:fillRect/>
          </a:stretch>
        </p:blipFill>
        <p:spPr>
          <a:xfrm>
            <a:off x="4457706" y="1621961"/>
            <a:ext cx="3685032" cy="3685032"/>
          </a:xfrm>
          <a:prstGeom prst="rect">
            <a:avLst/>
          </a:prstGeom>
        </p:spPr>
      </p:pic>
      <p:sp>
        <p:nvSpPr>
          <p:cNvPr id="25" name="Rectangle 2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465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8CA22100-8EB8-4915-B749-147477C61C6C}"/>
              </a:ext>
            </a:extLst>
          </p:cNvPr>
          <p:cNvSpPr>
            <a:spLocks noGrp="1"/>
          </p:cNvSpPr>
          <p:nvPr>
            <p:ph type="title"/>
          </p:nvPr>
        </p:nvSpPr>
        <p:spPr>
          <a:xfrm>
            <a:off x="838200" y="557188"/>
            <a:ext cx="10515600" cy="1133499"/>
          </a:xfrm>
        </p:spPr>
        <p:txBody>
          <a:bodyPr>
            <a:normAutofit/>
          </a:bodyPr>
          <a:lstStyle/>
          <a:p>
            <a:r>
              <a:rPr lang="zh-TW" altLang="en-US" sz="5200" dirty="0">
                <a:latin typeface="微軟正黑體 Light" panose="020B0304030504040204" pitchFamily="34" charset="-120"/>
                <a:ea typeface="微軟正黑體 Light" panose="020B0304030504040204" pitchFamily="34" charset="-120"/>
              </a:rPr>
              <a:t>你的目的</a:t>
            </a:r>
            <a:endParaRPr lang="zh-TW" altLang="en-US" sz="5200">
              <a:latin typeface="微軟正黑體 Light" panose="020B0304030504040204" pitchFamily="34" charset="-120"/>
              <a:ea typeface="微軟正黑體 Light" panose="020B0304030504040204" pitchFamily="34" charset="-120"/>
            </a:endParaRPr>
          </a:p>
        </p:txBody>
      </p:sp>
      <p:graphicFrame>
        <p:nvGraphicFramePr>
          <p:cNvPr id="7" name="內容版面配置區 6">
            <a:extLst>
              <a:ext uri="{FF2B5EF4-FFF2-40B4-BE49-F238E27FC236}">
                <a16:creationId xmlns:a16="http://schemas.microsoft.com/office/drawing/2014/main" id="{4EF33F2F-1044-46D7-B091-F3BAEE2F6198}"/>
              </a:ext>
            </a:extLst>
          </p:cNvPr>
          <p:cNvGraphicFramePr>
            <a:graphicFrameLocks noGrp="1"/>
          </p:cNvGraphicFramePr>
          <p:nvPr>
            <p:ph idx="1"/>
            <p:extLst>
              <p:ext uri="{D42A27DB-BD31-4B8C-83A1-F6EECF244321}">
                <p14:modId xmlns:p14="http://schemas.microsoft.com/office/powerpoint/2010/main" val="17054334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0062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all of advesive notes with one standing out">
            <a:extLst>
              <a:ext uri="{FF2B5EF4-FFF2-40B4-BE49-F238E27FC236}">
                <a16:creationId xmlns:a16="http://schemas.microsoft.com/office/drawing/2014/main" id="{C7BF6E95-5038-ADE7-B550-4DE147B55CF5}"/>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67FEFFEB-1780-491D-9A36-F26C16DF3EB2}"/>
              </a:ext>
            </a:extLst>
          </p:cNvPr>
          <p:cNvSpPr>
            <a:spLocks noGrp="1"/>
          </p:cNvSpPr>
          <p:nvPr>
            <p:ph type="title"/>
          </p:nvPr>
        </p:nvSpPr>
        <p:spPr>
          <a:xfrm>
            <a:off x="838200" y="365125"/>
            <a:ext cx="3822189" cy="1899912"/>
          </a:xfrm>
        </p:spPr>
        <p:txBody>
          <a:bodyPr>
            <a:normAutofit/>
          </a:bodyPr>
          <a:lstStyle/>
          <a:p>
            <a:r>
              <a:rPr lang="zh-TW" altLang="en-US" sz="4000" dirty="0">
                <a:latin typeface="微軟正黑體 Light" panose="020B0304030504040204" pitchFamily="34" charset="-120"/>
                <a:ea typeface="微軟正黑體 Light" panose="020B0304030504040204" pitchFamily="34" charset="-120"/>
              </a:rPr>
              <a:t>案例</a:t>
            </a:r>
          </a:p>
        </p:txBody>
      </p:sp>
      <p:sp>
        <p:nvSpPr>
          <p:cNvPr id="3" name="內容版面配置區 2">
            <a:extLst>
              <a:ext uri="{FF2B5EF4-FFF2-40B4-BE49-F238E27FC236}">
                <a16:creationId xmlns:a16="http://schemas.microsoft.com/office/drawing/2014/main" id="{B13F1B4C-8153-49E7-AA61-73E1B827F9B6}"/>
              </a:ext>
            </a:extLst>
          </p:cNvPr>
          <p:cNvSpPr>
            <a:spLocks noGrp="1"/>
          </p:cNvSpPr>
          <p:nvPr>
            <p:ph idx="1"/>
          </p:nvPr>
        </p:nvSpPr>
        <p:spPr>
          <a:xfrm>
            <a:off x="838200" y="2434201"/>
            <a:ext cx="3822189" cy="3742762"/>
          </a:xfrm>
        </p:spPr>
        <p:txBody>
          <a:bodyPr>
            <a:normAutofit/>
          </a:bodyPr>
          <a:lstStyle/>
          <a:p>
            <a:r>
              <a:rPr lang="zh-TW" altLang="en-US" sz="2000" b="1" dirty="0">
                <a:latin typeface="微軟正黑體 Light" panose="020B0304030504040204" pitchFamily="34" charset="-120"/>
                <a:ea typeface="微軟正黑體 Light" panose="020B0304030504040204" pitchFamily="34" charset="-120"/>
              </a:rPr>
              <a:t>一位得到家長讚許全班平均成績表現優異的老師，這學期轉來</a:t>
            </a:r>
            <a:r>
              <a:rPr lang="en-US" altLang="zh-TW" sz="2000" b="1" dirty="0">
                <a:latin typeface="微軟正黑體 Light" panose="020B0304030504040204" pitchFamily="34" charset="-120"/>
                <a:ea typeface="微軟正黑體 Light" panose="020B0304030504040204" pitchFamily="34" charset="-120"/>
              </a:rPr>
              <a:t>….</a:t>
            </a:r>
          </a:p>
          <a:p>
            <a:r>
              <a:rPr lang="zh-TW" altLang="en-US" sz="2000" b="1" dirty="0">
                <a:latin typeface="微軟正黑體 Light" panose="020B0304030504040204" pitchFamily="34" charset="-120"/>
                <a:ea typeface="微軟正黑體 Light" panose="020B0304030504040204" pitchFamily="34" charset="-120"/>
              </a:rPr>
              <a:t>特殊生父母反應被欺負</a:t>
            </a:r>
            <a:endParaRPr lang="en-US" altLang="zh-TW" sz="2000" b="1" dirty="0">
              <a:latin typeface="微軟正黑體 Light" panose="020B0304030504040204" pitchFamily="34" charset="-120"/>
              <a:ea typeface="微軟正黑體 Light" panose="020B0304030504040204" pitchFamily="34" charset="-120"/>
            </a:endParaRPr>
          </a:p>
          <a:p>
            <a:r>
              <a:rPr lang="zh-TW" altLang="en-US" sz="2000" b="1" dirty="0">
                <a:latin typeface="微軟正黑體 Light" panose="020B0304030504040204" pitchFamily="34" charset="-120"/>
                <a:ea typeface="微軟正黑體 Light" panose="020B0304030504040204" pitchFamily="34" charset="-120"/>
              </a:rPr>
              <a:t>老師覺得是孩子間的嬉鬧</a:t>
            </a:r>
            <a:endParaRPr lang="en-US" altLang="zh-TW" sz="2000" b="1" dirty="0">
              <a:latin typeface="微軟正黑體 Light" panose="020B0304030504040204" pitchFamily="34" charset="-120"/>
              <a:ea typeface="微軟正黑體 Light" panose="020B0304030504040204" pitchFamily="34" charset="-120"/>
            </a:endParaRPr>
          </a:p>
          <a:p>
            <a:r>
              <a:rPr lang="zh-TW" altLang="en-US" sz="2000" b="1" dirty="0">
                <a:latin typeface="微軟正黑體 Light" panose="020B0304030504040204" pitchFamily="34" charset="-120"/>
                <a:ea typeface="微軟正黑體 Light" panose="020B0304030504040204" pitchFamily="34" charset="-120"/>
              </a:rPr>
              <a:t>主任去關心</a:t>
            </a:r>
            <a:r>
              <a:rPr lang="zh-TW" altLang="en-US" sz="2000" b="1" dirty="0">
                <a:latin typeface="新細明體" panose="02020500000000000000" pitchFamily="18" charset="-120"/>
                <a:ea typeface="新細明體" panose="02020500000000000000" pitchFamily="18" charset="-120"/>
              </a:rPr>
              <a:t>，</a:t>
            </a:r>
            <a:r>
              <a:rPr lang="zh-TW" altLang="en-US" sz="2000" b="1" dirty="0">
                <a:latin typeface="微軟正黑體 Light" panose="020B0304030504040204" pitchFamily="34" charset="-120"/>
                <a:ea typeface="微軟正黑體 Light" panose="020B0304030504040204" pitchFamily="34" charset="-120"/>
              </a:rPr>
              <a:t>得到老師委屈泣訴</a:t>
            </a:r>
            <a:r>
              <a:rPr lang="zh-TW" altLang="en-US" sz="2000" b="1" dirty="0">
                <a:latin typeface="新細明體" panose="02020500000000000000" pitchFamily="18" charset="-120"/>
                <a:ea typeface="新細明體" panose="02020500000000000000" pitchFamily="18" charset="-120"/>
              </a:rPr>
              <a:t>，</a:t>
            </a:r>
            <a:r>
              <a:rPr lang="zh-TW" altLang="en-US" sz="2000" b="1" dirty="0">
                <a:latin typeface="微軟正黑體 Light" panose="020B0304030504040204" pitchFamily="34" charset="-120"/>
                <a:ea typeface="微軟正黑體 Light" panose="020B0304030504040204" pitchFamily="34" charset="-120"/>
              </a:rPr>
              <a:t>一些家長對於老師不諒解</a:t>
            </a:r>
            <a:endParaRPr lang="en-US" altLang="zh-TW" sz="2000" b="1" dirty="0">
              <a:latin typeface="微軟正黑體 Light" panose="020B0304030504040204" pitchFamily="34" charset="-120"/>
              <a:ea typeface="微軟正黑體 Light" panose="020B0304030504040204" pitchFamily="34" charset="-120"/>
            </a:endParaRPr>
          </a:p>
          <a:p>
            <a:endParaRPr lang="zh-TW" altLang="en-US" sz="2000" b="1" dirty="0">
              <a:latin typeface="微軟正黑體 Light" panose="020B0304030504040204" pitchFamily="34" charset="-120"/>
              <a:ea typeface="微軟正黑體 Light" panose="020B0304030504040204" pitchFamily="34" charset="-120"/>
            </a:endParaRPr>
          </a:p>
        </p:txBody>
      </p:sp>
    </p:spTree>
    <p:extLst>
      <p:ext uri="{BB962C8B-B14F-4D97-AF65-F5344CB8AC3E}">
        <p14:creationId xmlns:p14="http://schemas.microsoft.com/office/powerpoint/2010/main" val="1673079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B9CC7E72-E841-41F7-83F1-13CF2EB5961A}"/>
              </a:ext>
            </a:extLst>
          </p:cNvPr>
          <p:cNvSpPr txBox="1"/>
          <p:nvPr/>
        </p:nvSpPr>
        <p:spPr>
          <a:xfrm>
            <a:off x="739628" y="1392940"/>
            <a:ext cx="10649772" cy="461665"/>
          </a:xfrm>
          <a:prstGeom prst="rect">
            <a:avLst/>
          </a:prstGeom>
          <a:noFill/>
        </p:spPr>
        <p:txBody>
          <a:bodyPr wrap="square" rtlCol="0">
            <a:spAutoFit/>
          </a:bodyPr>
          <a:lstStyle/>
          <a:p>
            <a:pPr>
              <a:spcAft>
                <a:spcPts val="1200"/>
              </a:spcAft>
            </a:pPr>
            <a:r>
              <a:rPr lang="zh-TW" altLang="en-US" sz="2400" b="1" dirty="0">
                <a:solidFill>
                  <a:srgbClr val="002060"/>
                </a:solidFill>
                <a:latin typeface="微軟正黑體" panose="020B0604030504040204" pitchFamily="34" charset="-120"/>
                <a:ea typeface="微軟正黑體" panose="020B0604030504040204" pitchFamily="34" charset="-120"/>
              </a:rPr>
              <a:t>校園霸凌防制準則 第</a:t>
            </a:r>
            <a:r>
              <a:rPr lang="en-US" altLang="zh-TW" sz="2400" b="1" dirty="0">
                <a:solidFill>
                  <a:srgbClr val="002060"/>
                </a:solidFill>
                <a:latin typeface="微軟正黑體" panose="020B0604030504040204" pitchFamily="34" charset="-120"/>
                <a:ea typeface="微軟正黑體" panose="020B0604030504040204" pitchFamily="34" charset="-120"/>
              </a:rPr>
              <a:t>4</a:t>
            </a:r>
            <a:r>
              <a:rPr lang="zh-TW" altLang="en-US" sz="2400" b="1" dirty="0">
                <a:solidFill>
                  <a:srgbClr val="002060"/>
                </a:solidFill>
                <a:latin typeface="微軟正黑體" panose="020B0604030504040204" pitchFamily="34" charset="-120"/>
                <a:ea typeface="微軟正黑體" panose="020B0604030504040204" pitchFamily="34" charset="-120"/>
              </a:rPr>
              <a:t>條</a:t>
            </a:r>
            <a:r>
              <a:rPr lang="en-US" altLang="zh-TW" sz="1600" b="1" dirty="0">
                <a:latin typeface="微軟正黑體" panose="020B0604030504040204" pitchFamily="34" charset="-120"/>
                <a:ea typeface="微軟正黑體" panose="020B0604030504040204" pitchFamily="34" charset="-120"/>
              </a:rPr>
              <a:t>(113</a:t>
            </a:r>
            <a:r>
              <a:rPr lang="zh-TW" altLang="en-US" sz="1600" b="1" dirty="0">
                <a:latin typeface="微軟正黑體" panose="020B0604030504040204" pitchFamily="34" charset="-120"/>
                <a:ea typeface="微軟正黑體" panose="020B0604030504040204" pitchFamily="34" charset="-120"/>
              </a:rPr>
              <a:t>公告</a:t>
            </a:r>
            <a:r>
              <a:rPr lang="en-US" altLang="zh-TW" sz="16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6" name="投影片編號版面配置區 5">
            <a:extLst>
              <a:ext uri="{FF2B5EF4-FFF2-40B4-BE49-F238E27FC236}">
                <a16:creationId xmlns:a16="http://schemas.microsoft.com/office/drawing/2014/main" id="{2FAF2BC3-9DF7-4761-ABDE-9EDB1F703C36}"/>
              </a:ext>
            </a:extLst>
          </p:cNvPr>
          <p:cNvSpPr>
            <a:spLocks noGrp="1"/>
          </p:cNvSpPr>
          <p:nvPr>
            <p:ph type="sldNum" sz="quarter" idx="12"/>
          </p:nvPr>
        </p:nvSpPr>
        <p:spPr>
          <a:xfrm>
            <a:off x="11299969" y="6285631"/>
            <a:ext cx="640080" cy="365125"/>
          </a:xfrm>
        </p:spPr>
        <p:txBody>
          <a:bodyPr/>
          <a:lstStyle/>
          <a:p>
            <a:fld id="{7F1B95B7-8546-48F4-B37E-A4789F63418E}" type="slidenum">
              <a:rPr lang="zh-TW" altLang="en-US" smtClean="0"/>
              <a:t>15</a:t>
            </a:fld>
            <a:endParaRPr lang="zh-TW" altLang="en-US" dirty="0"/>
          </a:p>
        </p:txBody>
      </p:sp>
      <p:sp>
        <p:nvSpPr>
          <p:cNvPr id="7" name="文字方塊 6">
            <a:extLst>
              <a:ext uri="{FF2B5EF4-FFF2-40B4-BE49-F238E27FC236}">
                <a16:creationId xmlns:a16="http://schemas.microsoft.com/office/drawing/2014/main" id="{4B1BC6DB-392B-F98F-3633-805885F8B5A9}"/>
              </a:ext>
            </a:extLst>
          </p:cNvPr>
          <p:cNvSpPr txBox="1"/>
          <p:nvPr/>
        </p:nvSpPr>
        <p:spPr>
          <a:xfrm>
            <a:off x="739628" y="600224"/>
            <a:ext cx="10712741" cy="646331"/>
          </a:xfrm>
          <a:prstGeom prst="rect">
            <a:avLst/>
          </a:prstGeom>
          <a:noFill/>
        </p:spPr>
        <p:txBody>
          <a:bodyPr wrap="square" rtlCol="0">
            <a:spAutoFit/>
          </a:bodyPr>
          <a:lstStyle/>
          <a:p>
            <a:r>
              <a:rPr lang="zh-TW" altLang="en-US" sz="3600" b="1" dirty="0">
                <a:latin typeface="+mj-ea"/>
                <a:ea typeface="+mj-ea"/>
              </a:rPr>
              <a:t>校園霸凌定義</a:t>
            </a:r>
          </a:p>
        </p:txBody>
      </p:sp>
      <p:sp>
        <p:nvSpPr>
          <p:cNvPr id="2" name="矩形 1">
            <a:extLst>
              <a:ext uri="{FF2B5EF4-FFF2-40B4-BE49-F238E27FC236}">
                <a16:creationId xmlns:a16="http://schemas.microsoft.com/office/drawing/2014/main" id="{F8BFE3E4-A0EC-473B-AF33-34738ACCB2F3}"/>
              </a:ext>
            </a:extLst>
          </p:cNvPr>
          <p:cNvSpPr/>
          <p:nvPr/>
        </p:nvSpPr>
        <p:spPr>
          <a:xfrm>
            <a:off x="1117599" y="2136338"/>
            <a:ext cx="10822449" cy="3970318"/>
          </a:xfrm>
          <a:prstGeom prst="rect">
            <a:avLst/>
          </a:prstGeom>
        </p:spPr>
        <p:txBody>
          <a:bodyPr wrap="square">
            <a:spAutoFit/>
          </a:bodyPr>
          <a:lstStyle/>
          <a:p>
            <a:pPr marL="514350" lvl="0" indent="-514350" algn="just" fontAlgn="base">
              <a:spcAft>
                <a:spcPts val="0"/>
              </a:spcAft>
              <a:buFont typeface="+mj-lt"/>
              <a:buAutoNum type="arabicPeriod" startAt="4"/>
            </a:pPr>
            <a:r>
              <a:rPr lang="zh-TW" altLang="zh-TW" sz="2800" kern="100" dirty="0">
                <a:solidFill>
                  <a:srgbClr val="000000"/>
                </a:solidFill>
                <a:latin typeface="微軟正黑體 Light" panose="020B0304030504040204" pitchFamily="34" charset="-120"/>
                <a:ea typeface="微軟正黑體 Light" panose="020B0304030504040204" pitchFamily="34" charset="-120"/>
                <a:cs typeface="細明體" panose="02020509000000000000" pitchFamily="49" charset="-120"/>
              </a:rPr>
              <a:t>霸凌：指個人或集體</a:t>
            </a:r>
            <a:r>
              <a:rPr lang="zh-TW" altLang="zh-TW" sz="2800" b="1" kern="100" dirty="0">
                <a:solidFill>
                  <a:srgbClr val="FF0000"/>
                </a:solidFill>
                <a:latin typeface="微軟正黑體 Light" panose="020B0304030504040204" pitchFamily="34" charset="-120"/>
                <a:ea typeface="微軟正黑體 Light" panose="020B0304030504040204" pitchFamily="34" charset="-120"/>
                <a:cs typeface="細明體" panose="02020509000000000000" pitchFamily="49" charset="-120"/>
              </a:rPr>
              <a:t>持續</a:t>
            </a:r>
            <a:r>
              <a:rPr lang="zh-TW" altLang="zh-TW" sz="2800" kern="100" dirty="0">
                <a:solidFill>
                  <a:srgbClr val="000000"/>
                </a:solidFill>
                <a:latin typeface="微軟正黑體 Light" panose="020B0304030504040204" pitchFamily="34" charset="-120"/>
                <a:ea typeface="微軟正黑體 Light" panose="020B0304030504040204" pitchFamily="34" charset="-120"/>
                <a:cs typeface="細明體" panose="02020509000000000000" pitchFamily="49" charset="-120"/>
              </a:rPr>
              <a:t>以</a:t>
            </a:r>
            <a:r>
              <a:rPr lang="zh-TW" altLang="zh-TW" sz="2800" b="1" kern="100" dirty="0">
                <a:solidFill>
                  <a:srgbClr val="FF0000"/>
                </a:solidFill>
                <a:latin typeface="微軟正黑體 Light" panose="020B0304030504040204" pitchFamily="34" charset="-120"/>
                <a:ea typeface="微軟正黑體 Light" panose="020B0304030504040204" pitchFamily="34" charset="-120"/>
                <a:cs typeface="細明體" panose="02020509000000000000" pitchFamily="49" charset="-120"/>
              </a:rPr>
              <a:t>言語、文字、圖畫、符號、肢體動作、電子通訊、網際網路或其他方式</a:t>
            </a:r>
            <a:r>
              <a:rPr lang="zh-TW" altLang="zh-TW" sz="2800" kern="100" dirty="0">
                <a:solidFill>
                  <a:srgbClr val="FF0000"/>
                </a:solidFill>
                <a:latin typeface="微軟正黑體 Light" panose="020B0304030504040204" pitchFamily="34" charset="-120"/>
                <a:ea typeface="微軟正黑體 Light" panose="020B0304030504040204" pitchFamily="34" charset="-120"/>
                <a:cs typeface="細明體" panose="02020509000000000000" pitchFamily="49" charset="-120"/>
              </a:rPr>
              <a:t>，</a:t>
            </a:r>
            <a:r>
              <a:rPr lang="zh-TW" altLang="zh-TW" sz="2800" kern="100" dirty="0">
                <a:latin typeface="微軟正黑體 Light" panose="020B0304030504040204" pitchFamily="34" charset="-120"/>
                <a:ea typeface="微軟正黑體 Light" panose="020B0304030504040204" pitchFamily="34" charset="-120"/>
                <a:cs typeface="細明體" panose="02020509000000000000" pitchFamily="49" charset="-120"/>
              </a:rPr>
              <a:t>直接或間接對他人</a:t>
            </a:r>
            <a:r>
              <a:rPr lang="zh-TW" altLang="zh-TW" sz="2800" b="1" kern="100" dirty="0">
                <a:solidFill>
                  <a:srgbClr val="FF0000"/>
                </a:solidFill>
                <a:latin typeface="微軟正黑體 Light" panose="020B0304030504040204" pitchFamily="34" charset="-120"/>
                <a:ea typeface="微軟正黑體 Light" panose="020B0304030504040204" pitchFamily="34" charset="-120"/>
                <a:cs typeface="細明體" panose="02020509000000000000" pitchFamily="49" charset="-120"/>
              </a:rPr>
              <a:t>故意</a:t>
            </a:r>
            <a:r>
              <a:rPr lang="zh-TW" altLang="zh-TW" sz="2800" kern="100" dirty="0">
                <a:latin typeface="微軟正黑體 Light" panose="020B0304030504040204" pitchFamily="34" charset="-120"/>
                <a:ea typeface="微軟正黑體 Light" panose="020B0304030504040204" pitchFamily="34" charset="-120"/>
                <a:cs typeface="細明體" panose="02020509000000000000" pitchFamily="49" charset="-120"/>
              </a:rPr>
              <a:t>為貶抑、排擠、欺負、騷擾或戲弄等行為</a:t>
            </a:r>
            <a:r>
              <a:rPr lang="zh-TW" altLang="zh-TW" sz="2800" kern="100" dirty="0">
                <a:solidFill>
                  <a:srgbClr val="000000"/>
                </a:solidFill>
                <a:latin typeface="微軟正黑體 Light" panose="020B0304030504040204" pitchFamily="34" charset="-120"/>
                <a:ea typeface="微軟正黑體 Light" panose="020B0304030504040204" pitchFamily="34" charset="-120"/>
                <a:cs typeface="細明體" panose="02020509000000000000" pitchFamily="49" charset="-120"/>
              </a:rPr>
              <a:t>，使他人</a:t>
            </a:r>
            <a:r>
              <a:rPr lang="zh-TW" altLang="zh-TW" sz="2800" b="1" kern="100" dirty="0">
                <a:solidFill>
                  <a:srgbClr val="FF0000"/>
                </a:solidFill>
                <a:latin typeface="微軟正黑體 Light" panose="020B0304030504040204" pitchFamily="34" charset="-120"/>
                <a:ea typeface="微軟正黑體 Light" panose="020B0304030504040204" pitchFamily="34" charset="-120"/>
                <a:cs typeface="細明體" panose="02020509000000000000" pitchFamily="49" charset="-120"/>
              </a:rPr>
              <a:t>處於具有敵意或不友善環境，產生精神上、生理上或財產上之損害，或影響正常學習</a:t>
            </a:r>
            <a:r>
              <a:rPr lang="zh-TW" altLang="zh-TW" sz="2800" kern="100" dirty="0">
                <a:solidFill>
                  <a:srgbClr val="000000"/>
                </a:solidFill>
                <a:latin typeface="微軟正黑體 Light" panose="020B0304030504040204" pitchFamily="34" charset="-120"/>
                <a:ea typeface="微軟正黑體 Light" panose="020B0304030504040204" pitchFamily="34" charset="-120"/>
                <a:cs typeface="細明體" panose="02020509000000000000" pitchFamily="49" charset="-120"/>
              </a:rPr>
              <a:t>活動之進行。</a:t>
            </a:r>
            <a:endParaRPr lang="zh-TW" altLang="zh-TW" sz="2800" kern="100" dirty="0">
              <a:latin typeface="微軟正黑體 Light" panose="020B0304030504040204" pitchFamily="34" charset="-120"/>
              <a:ea typeface="微軟正黑體 Light" panose="020B0304030504040204" pitchFamily="34" charset="-120"/>
              <a:cs typeface="細明體" panose="02020509000000000000" pitchFamily="49" charset="-120"/>
            </a:endParaRPr>
          </a:p>
          <a:p>
            <a:pPr marL="342900" lvl="0" indent="-342900" algn="just" fontAlgn="base">
              <a:spcAft>
                <a:spcPts val="0"/>
              </a:spcAft>
              <a:buFont typeface="標楷體" panose="03000509000000000000" pitchFamily="65" charset="-120"/>
              <a:buAutoNum type="arabicPeriod" startAt="4"/>
            </a:pPr>
            <a:r>
              <a:rPr lang="zh-TW" altLang="zh-TW" sz="2800" kern="100" dirty="0">
                <a:solidFill>
                  <a:srgbClr val="000000"/>
                </a:solidFill>
                <a:latin typeface="微軟正黑體 Light" panose="020B0304030504040204" pitchFamily="34" charset="-120"/>
                <a:ea typeface="微軟正黑體 Light" panose="020B0304030504040204" pitchFamily="34" charset="-120"/>
                <a:cs typeface="細明體" panose="02020509000000000000" pitchFamily="49" charset="-120"/>
              </a:rPr>
              <a:t>校園霸凌：指相同或不同學校校長及教師、職員、工友、學生對學生，於校園內、外所發生之霸凌行為。</a:t>
            </a:r>
            <a:endParaRPr lang="en-US" altLang="zh-TW" sz="2800" kern="100" dirty="0">
              <a:solidFill>
                <a:srgbClr val="000000"/>
              </a:solidFill>
              <a:latin typeface="微軟正黑體 Light" panose="020B0304030504040204" pitchFamily="34" charset="-120"/>
              <a:ea typeface="微軟正黑體 Light" panose="020B0304030504040204" pitchFamily="34" charset="-120"/>
              <a:cs typeface="細明體" panose="02020509000000000000" pitchFamily="49" charset="-120"/>
            </a:endParaRPr>
          </a:p>
          <a:p>
            <a:pPr marL="342900" lvl="0" indent="-342900" algn="just" fontAlgn="base">
              <a:spcAft>
                <a:spcPts val="0"/>
              </a:spcAft>
              <a:buFont typeface="標楷體" panose="03000509000000000000" pitchFamily="65" charset="-120"/>
              <a:buAutoNum type="arabicPeriod" startAt="4"/>
            </a:pPr>
            <a:r>
              <a:rPr lang="zh-TW" altLang="en-US" sz="2800" kern="100" dirty="0">
                <a:solidFill>
                  <a:srgbClr val="000000"/>
                </a:solidFill>
                <a:latin typeface="微軟正黑體 Light" panose="020B0304030504040204" pitchFamily="34" charset="-120"/>
                <a:ea typeface="微軟正黑體 Light" panose="020B0304030504040204" pitchFamily="34" charset="-120"/>
                <a:cs typeface="細明體" panose="02020509000000000000" pitchFamily="49" charset="-120"/>
              </a:rPr>
              <a:t>生對生霸凌：指相同或不同學校學生之間，於校園內、外所發生之霸凌行為。</a:t>
            </a:r>
          </a:p>
        </p:txBody>
      </p:sp>
    </p:spTree>
    <p:extLst>
      <p:ext uri="{BB962C8B-B14F-4D97-AF65-F5344CB8AC3E}">
        <p14:creationId xmlns:p14="http://schemas.microsoft.com/office/powerpoint/2010/main" val="255759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6F679E9-CF47-AB2B-713E-DC7BBA6B03DC}"/>
              </a:ext>
            </a:extLst>
          </p:cNvPr>
          <p:cNvSpPr>
            <a:spLocks noGrp="1"/>
          </p:cNvSpPr>
          <p:nvPr>
            <p:ph type="sldNum" sz="quarter" idx="12"/>
          </p:nvPr>
        </p:nvSpPr>
        <p:spPr/>
        <p:txBody>
          <a:bodyPr/>
          <a:lstStyle/>
          <a:p>
            <a:fld id="{7F1B95B7-8546-48F4-B37E-A4789F63418E}" type="slidenum">
              <a:rPr lang="zh-TW" altLang="en-US" smtClean="0"/>
              <a:t>16</a:t>
            </a:fld>
            <a:endParaRPr lang="zh-TW" altLang="en-US"/>
          </a:p>
        </p:txBody>
      </p:sp>
      <p:sp>
        <p:nvSpPr>
          <p:cNvPr id="3" name="內容版面配置區 2">
            <a:extLst>
              <a:ext uri="{FF2B5EF4-FFF2-40B4-BE49-F238E27FC236}">
                <a16:creationId xmlns:a16="http://schemas.microsoft.com/office/drawing/2014/main" id="{CF3434A1-A0E3-0694-ADA5-87E0634AA40D}"/>
              </a:ext>
            </a:extLst>
          </p:cNvPr>
          <p:cNvSpPr txBox="1">
            <a:spLocks/>
          </p:cNvSpPr>
          <p:nvPr/>
        </p:nvSpPr>
        <p:spPr>
          <a:xfrm>
            <a:off x="843305" y="1188964"/>
            <a:ext cx="10946240" cy="5064709"/>
          </a:xfrm>
          <a:prstGeom prst="rect">
            <a:avLst/>
          </a:prstGeom>
        </p:spPr>
        <p:txBody>
          <a:bodyPr numCol="1">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sz="2400" b="1">
              <a:solidFill>
                <a:schemeClr val="tx2">
                  <a:lumMod val="75000"/>
                  <a:lumOff val="25000"/>
                </a:schemeClr>
              </a:solidFill>
              <a:latin typeface="+mn-ea"/>
            </a:endParaRPr>
          </a:p>
          <a:p>
            <a:pPr marL="0" indent="0">
              <a:buFont typeface="Calibri" panose="020F0502020204030204" pitchFamily="34" charset="0"/>
              <a:buNone/>
            </a:pPr>
            <a:endParaRPr lang="en-US" altLang="zh-TW">
              <a:solidFill>
                <a:schemeClr val="tx2">
                  <a:lumMod val="75000"/>
                  <a:lumOff val="25000"/>
                </a:schemeClr>
              </a:solidFill>
              <a:latin typeface="+mn-ea"/>
            </a:endParaRPr>
          </a:p>
          <a:p>
            <a:pPr marL="0" indent="0">
              <a:buFont typeface="Arial" panose="020B0604020202020204" pitchFamily="34" charset="0"/>
              <a:buNone/>
            </a:pPr>
            <a:endParaRPr lang="en-US" altLang="zh-TW">
              <a:solidFill>
                <a:schemeClr val="tx2">
                  <a:lumMod val="75000"/>
                  <a:lumOff val="25000"/>
                </a:schemeClr>
              </a:solidFill>
              <a:latin typeface="+mn-ea"/>
              <a:cs typeface="Times New Roman" panose="02020603050405020304" pitchFamily="18" charset="0"/>
            </a:endParaRPr>
          </a:p>
          <a:p>
            <a:pPr marL="0" indent="0">
              <a:buFont typeface="Arial" panose="020B0604020202020204" pitchFamily="34" charset="0"/>
              <a:buNone/>
            </a:pPr>
            <a:endParaRPr lang="zh-TW" altLang="en-US" sz="2400" dirty="0">
              <a:solidFill>
                <a:schemeClr val="tx2">
                  <a:lumMod val="75000"/>
                  <a:lumOff val="25000"/>
                </a:schemeClr>
              </a:solidFill>
              <a:latin typeface="+mn-ea"/>
            </a:endParaRPr>
          </a:p>
        </p:txBody>
      </p:sp>
      <p:sp>
        <p:nvSpPr>
          <p:cNvPr id="6" name="文字方塊 5">
            <a:extLst>
              <a:ext uri="{FF2B5EF4-FFF2-40B4-BE49-F238E27FC236}">
                <a16:creationId xmlns:a16="http://schemas.microsoft.com/office/drawing/2014/main" id="{A109335A-A9C8-7678-3765-D685396F2BF0}"/>
              </a:ext>
            </a:extLst>
          </p:cNvPr>
          <p:cNvSpPr txBox="1"/>
          <p:nvPr/>
        </p:nvSpPr>
        <p:spPr>
          <a:xfrm>
            <a:off x="1" y="315081"/>
            <a:ext cx="12192000" cy="659540"/>
          </a:xfrm>
          <a:prstGeom prst="rect">
            <a:avLst/>
          </a:prstGeom>
          <a:solidFill>
            <a:schemeClr val="accent1">
              <a:lumMod val="20000"/>
              <a:lumOff val="80000"/>
            </a:schemeClr>
          </a:solidFill>
        </p:spPr>
        <p:txBody>
          <a:bodyPr wrap="square">
            <a:spAutoFit/>
          </a:bodyPr>
          <a:lstStyle/>
          <a:p>
            <a:pPr marL="0" lvl="0" indent="0" algn="just">
              <a:lnSpc>
                <a:spcPct val="150000"/>
              </a:lnSpc>
              <a:buNone/>
            </a:pPr>
            <a:r>
              <a:rPr lang="zh-TW" altLang="en-US" sz="2800" b="1" dirty="0">
                <a:solidFill>
                  <a:schemeClr val="tx1">
                    <a:lumMod val="85000"/>
                    <a:lumOff val="15000"/>
                  </a:schemeClr>
                </a:solidFill>
                <a:latin typeface="微軟正黑體" panose="020B0604030504040204" pitchFamily="34" charset="-120"/>
                <a:ea typeface="微軟正黑體" panose="020B0604030504040204" pitchFamily="34" charset="-120"/>
              </a:rPr>
              <a:t>如何區分玩鬧嬉戲與霸凌</a:t>
            </a:r>
            <a:r>
              <a:rPr lang="en-US" altLang="zh-TW" sz="2800" b="1" dirty="0">
                <a:solidFill>
                  <a:schemeClr val="tx1">
                    <a:lumMod val="85000"/>
                    <a:lumOff val="15000"/>
                  </a:schemeClr>
                </a:solidFill>
                <a:latin typeface="微軟正黑體" panose="020B0604030504040204" pitchFamily="34" charset="-120"/>
                <a:ea typeface="微軟正黑體" panose="020B0604030504040204" pitchFamily="34" charset="-120"/>
              </a:rPr>
              <a:t>?</a:t>
            </a:r>
            <a:endParaRPr lang="en-US" altLang="zh-TW" sz="28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graphicFrame>
        <p:nvGraphicFramePr>
          <p:cNvPr id="4" name="表格 4">
            <a:extLst>
              <a:ext uri="{FF2B5EF4-FFF2-40B4-BE49-F238E27FC236}">
                <a16:creationId xmlns:a16="http://schemas.microsoft.com/office/drawing/2014/main" id="{3718FF2D-62A2-BA3A-3BF5-9F7AC3D3D492}"/>
              </a:ext>
            </a:extLst>
          </p:cNvPr>
          <p:cNvGraphicFramePr>
            <a:graphicFrameLocks noGrp="1"/>
          </p:cNvGraphicFramePr>
          <p:nvPr/>
        </p:nvGraphicFramePr>
        <p:xfrm>
          <a:off x="221382" y="1041734"/>
          <a:ext cx="11568163" cy="5421966"/>
        </p:xfrm>
        <a:graphic>
          <a:graphicData uri="http://schemas.openxmlformats.org/drawingml/2006/table">
            <a:tbl>
              <a:tblPr firstRow="1" bandRow="1">
                <a:tableStyleId>{5C22544A-7EE6-4342-B048-85BDC9FD1C3A}</a:tableStyleId>
              </a:tblPr>
              <a:tblGrid>
                <a:gridCol w="3041935">
                  <a:extLst>
                    <a:ext uri="{9D8B030D-6E8A-4147-A177-3AD203B41FA5}">
                      <a16:colId xmlns:a16="http://schemas.microsoft.com/office/drawing/2014/main" val="3570937744"/>
                    </a:ext>
                  </a:extLst>
                </a:gridCol>
                <a:gridCol w="3842043">
                  <a:extLst>
                    <a:ext uri="{9D8B030D-6E8A-4147-A177-3AD203B41FA5}">
                      <a16:colId xmlns:a16="http://schemas.microsoft.com/office/drawing/2014/main" val="3693573283"/>
                    </a:ext>
                  </a:extLst>
                </a:gridCol>
                <a:gridCol w="4684185">
                  <a:extLst>
                    <a:ext uri="{9D8B030D-6E8A-4147-A177-3AD203B41FA5}">
                      <a16:colId xmlns:a16="http://schemas.microsoft.com/office/drawing/2014/main" val="2172831869"/>
                    </a:ext>
                  </a:extLst>
                </a:gridCol>
              </a:tblGrid>
              <a:tr h="645762">
                <a:tc>
                  <a:txBody>
                    <a:bodyPr/>
                    <a:lstStyle/>
                    <a:p>
                      <a:endParaRPr lang="zh-TW" altLang="en-US" sz="2000" dirty="0">
                        <a:solidFill>
                          <a:schemeClr val="accent3">
                            <a:lumMod val="75000"/>
                          </a:schemeClr>
                        </a:solidFill>
                      </a:endParaRPr>
                    </a:p>
                  </a:txBody>
                  <a:tcPr/>
                </a:tc>
                <a:tc>
                  <a:txBody>
                    <a:bodyPr/>
                    <a:lstStyle/>
                    <a:p>
                      <a:pPr algn="ctr"/>
                      <a:r>
                        <a:rPr lang="zh-TW" altLang="en-US" sz="2400" b="1" dirty="0">
                          <a:solidFill>
                            <a:schemeClr val="accent3">
                              <a:lumMod val="75000"/>
                            </a:schemeClr>
                          </a:solidFill>
                          <a:latin typeface="微軟正黑體" panose="020B0604030504040204" pitchFamily="34" charset="-120"/>
                          <a:ea typeface="微軟正黑體" panose="020B0604030504040204" pitchFamily="34" charset="-120"/>
                        </a:rPr>
                        <a:t>玩鬧嬉戲</a:t>
                      </a:r>
                      <a:endParaRPr lang="zh-TW" altLang="en-US" sz="2400" dirty="0">
                        <a:solidFill>
                          <a:schemeClr val="accent3">
                            <a:lumMod val="75000"/>
                          </a:schemeClr>
                        </a:solidFill>
                      </a:endParaRPr>
                    </a:p>
                  </a:txBody>
                  <a:tcPr/>
                </a:tc>
                <a:tc>
                  <a:txBody>
                    <a:bodyPr/>
                    <a:lstStyle/>
                    <a:p>
                      <a:pPr algn="ctr"/>
                      <a:r>
                        <a:rPr lang="zh-TW" altLang="en-US" sz="2400" b="1" dirty="0">
                          <a:solidFill>
                            <a:schemeClr val="accent3">
                              <a:lumMod val="75000"/>
                            </a:schemeClr>
                          </a:solidFill>
                          <a:latin typeface="微軟正黑體" panose="020B0604030504040204" pitchFamily="34" charset="-120"/>
                          <a:ea typeface="微軟正黑體" panose="020B0604030504040204" pitchFamily="34" charset="-120"/>
                        </a:rPr>
                        <a:t>霸凌</a:t>
                      </a:r>
                      <a:endParaRPr lang="zh-TW" altLang="en-US" sz="2400" dirty="0">
                        <a:solidFill>
                          <a:schemeClr val="accent3">
                            <a:lumMod val="75000"/>
                          </a:schemeClr>
                        </a:solidFill>
                      </a:endParaRPr>
                    </a:p>
                  </a:txBody>
                  <a:tcPr/>
                </a:tc>
                <a:extLst>
                  <a:ext uri="{0D108BD9-81ED-4DB2-BD59-A6C34878D82A}">
                    <a16:rowId xmlns:a16="http://schemas.microsoft.com/office/drawing/2014/main" val="2957463113"/>
                  </a:ext>
                </a:extLst>
              </a:tr>
              <a:tr h="645762">
                <a:tc>
                  <a:txBody>
                    <a:bodyPr/>
                    <a:lstStyle/>
                    <a:p>
                      <a:r>
                        <a:rPr lang="zh-TW" altLang="en-US" sz="2000" b="1" dirty="0">
                          <a:solidFill>
                            <a:schemeClr val="accent3">
                              <a:lumMod val="75000"/>
                            </a:schemeClr>
                          </a:solidFill>
                          <a:latin typeface="微軟正黑體" panose="020B0604030504040204" pitchFamily="34" charset="-120"/>
                          <a:ea typeface="微軟正黑體" panose="020B0604030504040204" pitchFamily="34" charset="-120"/>
                        </a:rPr>
                        <a:t>能否</a:t>
                      </a:r>
                      <a:r>
                        <a:rPr lang="zh-TW" altLang="zh-TW" sz="2000" b="1" dirty="0">
                          <a:solidFill>
                            <a:schemeClr val="accent3">
                              <a:lumMod val="75000"/>
                            </a:schemeClr>
                          </a:solidFill>
                          <a:latin typeface="微軟正黑體" panose="020B0604030504040204" pitchFamily="34" charset="-120"/>
                          <a:ea typeface="微軟正黑體" panose="020B0604030504040204" pitchFamily="34" charset="-120"/>
                        </a:rPr>
                        <a:t>自由</a:t>
                      </a:r>
                      <a:r>
                        <a:rPr lang="zh-TW" altLang="en-US" sz="2000" b="1" dirty="0">
                          <a:solidFill>
                            <a:schemeClr val="accent3">
                              <a:lumMod val="75000"/>
                            </a:schemeClr>
                          </a:solidFill>
                          <a:latin typeface="微軟正黑體" panose="020B0604030504040204" pitchFamily="34" charset="-120"/>
                          <a:ea typeface="微軟正黑體" panose="020B0604030504040204" pitchFamily="34" charset="-120"/>
                        </a:rPr>
                        <a:t>參與</a:t>
                      </a:r>
                      <a:r>
                        <a:rPr lang="en-US" altLang="zh-TW" sz="2000" b="1" dirty="0">
                          <a:solidFill>
                            <a:schemeClr val="accent3">
                              <a:lumMod val="75000"/>
                            </a:schemeClr>
                          </a:solidFill>
                          <a:latin typeface="微軟正黑體" panose="020B0604030504040204" pitchFamily="34" charset="-120"/>
                          <a:ea typeface="微軟正黑體" panose="020B0604030504040204" pitchFamily="34" charset="-120"/>
                        </a:rPr>
                        <a:t>?</a:t>
                      </a:r>
                      <a:endParaRPr lang="zh-TW" altLang="en-US" sz="2000" b="1" dirty="0">
                        <a:solidFill>
                          <a:schemeClr val="accent3">
                            <a:lumMod val="75000"/>
                          </a:schemeClr>
                        </a:solidFill>
                      </a:endParaRPr>
                    </a:p>
                  </a:txBody>
                  <a:tcPr/>
                </a:tc>
                <a:tc>
                  <a:txBody>
                    <a:bodyPr/>
                    <a:lstStyle/>
                    <a:p>
                      <a:r>
                        <a:rPr lang="zh-TW" altLang="en-US" sz="1800" b="1" dirty="0">
                          <a:solidFill>
                            <a:schemeClr val="tx1"/>
                          </a:solidFill>
                          <a:latin typeface="微軟正黑體" panose="020B0604030504040204" pitchFamily="34" charset="-120"/>
                          <a:ea typeface="微軟正黑體" panose="020B0604030504040204" pitchFamily="34" charset="-120"/>
                        </a:rPr>
                        <a:t>如果是孩子間嬉戲，應可以</a:t>
                      </a:r>
                      <a:r>
                        <a:rPr lang="zh-TW" altLang="en-US" sz="1800" b="1" dirty="0">
                          <a:solidFill>
                            <a:srgbClr val="C00000"/>
                          </a:solidFill>
                          <a:latin typeface="微軟正黑體" panose="020B0604030504040204" pitchFamily="34" charset="-120"/>
                          <a:ea typeface="微軟正黑體" panose="020B0604030504040204" pitchFamily="34" charset="-120"/>
                        </a:rPr>
                        <a:t>自由選擇是否加入</a:t>
                      </a:r>
                      <a:r>
                        <a:rPr lang="zh-TW" altLang="en-US" sz="1800" b="1" dirty="0">
                          <a:solidFill>
                            <a:schemeClr val="tx1"/>
                          </a:solidFill>
                          <a:latin typeface="微軟正黑體" panose="020B0604030504040204" pitchFamily="34" charset="-120"/>
                          <a:ea typeface="微軟正黑體" panose="020B0604030504040204" pitchFamily="34" charset="-120"/>
                        </a:rPr>
                        <a:t>遊戲之中。</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zh-TW" altLang="en-US" b="1" dirty="0">
                          <a:solidFill>
                            <a:schemeClr val="tx1"/>
                          </a:solidFill>
                          <a:latin typeface="微軟正黑體" panose="020B0604030504040204" pitchFamily="34" charset="-120"/>
                          <a:ea typeface="微軟正黑體" panose="020B0604030504040204" pitchFamily="34" charset="-120"/>
                        </a:rPr>
                        <a:t>被霸凌者無法選擇而被</a:t>
                      </a:r>
                      <a:r>
                        <a:rPr lang="zh-TW" altLang="en-US" b="1" dirty="0">
                          <a:solidFill>
                            <a:srgbClr val="C00000"/>
                          </a:solidFill>
                          <a:latin typeface="微軟正黑體" panose="020B0604030504040204" pitchFamily="34" charset="-120"/>
                          <a:ea typeface="微軟正黑體" panose="020B0604030504040204" pitchFamily="34" charset="-120"/>
                        </a:rPr>
                        <a:t>強迫加入</a:t>
                      </a:r>
                      <a:r>
                        <a:rPr lang="zh-TW" altLang="en-US" b="1" dirty="0">
                          <a:solidFill>
                            <a:schemeClr val="tx1"/>
                          </a:solidFill>
                          <a:latin typeface="微軟正黑體" panose="020B0604030504040204" pitchFamily="34" charset="-120"/>
                          <a:ea typeface="微軟正黑體" panose="020B0604030504040204" pitchFamily="34" charset="-120"/>
                        </a:rPr>
                        <a:t>。</a:t>
                      </a:r>
                    </a:p>
                  </a:txBody>
                  <a:tcPr/>
                </a:tc>
                <a:extLst>
                  <a:ext uri="{0D108BD9-81ED-4DB2-BD59-A6C34878D82A}">
                    <a16:rowId xmlns:a16="http://schemas.microsoft.com/office/drawing/2014/main" val="3035495948"/>
                  </a:ext>
                </a:extLst>
              </a:tr>
              <a:tr h="645762">
                <a:tc>
                  <a:txBody>
                    <a:bodyPr/>
                    <a:lstStyle/>
                    <a:p>
                      <a:r>
                        <a:rPr lang="zh-TW" altLang="en-US" sz="2000" b="1" dirty="0">
                          <a:solidFill>
                            <a:schemeClr val="accent3">
                              <a:lumMod val="75000"/>
                            </a:schemeClr>
                          </a:solidFill>
                          <a:latin typeface="微軟正黑體" panose="020B0604030504040204" pitchFamily="34" charset="-120"/>
                          <a:ea typeface="微軟正黑體" panose="020B0604030504040204" pitchFamily="34" charset="-120"/>
                        </a:rPr>
                        <a:t>能否改變角色</a:t>
                      </a:r>
                      <a:r>
                        <a:rPr lang="en-US" altLang="zh-TW" sz="2000" b="1" dirty="0">
                          <a:solidFill>
                            <a:schemeClr val="accent3">
                              <a:lumMod val="75000"/>
                            </a:schemeClr>
                          </a:solidFill>
                          <a:latin typeface="微軟正黑體" panose="020B0604030504040204" pitchFamily="34" charset="-120"/>
                          <a:ea typeface="微軟正黑體" panose="020B0604030504040204" pitchFamily="34" charset="-120"/>
                        </a:rPr>
                        <a:t>?</a:t>
                      </a:r>
                      <a:endParaRPr lang="zh-TW" altLang="en-US" sz="2000" b="1" dirty="0">
                        <a:solidFill>
                          <a:schemeClr val="accent3">
                            <a:lumMod val="75000"/>
                          </a:schemeClr>
                        </a:solidFill>
                      </a:endParaRPr>
                    </a:p>
                  </a:txBody>
                  <a:tcPr/>
                </a:tc>
                <a:tc>
                  <a:txBody>
                    <a:bodyPr/>
                    <a:lstStyle/>
                    <a:p>
                      <a:r>
                        <a:rPr lang="zh-TW" altLang="en-US" b="1" dirty="0">
                          <a:solidFill>
                            <a:schemeClr val="tx1"/>
                          </a:solidFill>
                          <a:latin typeface="微軟正黑體" panose="020B0604030504040204" pitchFamily="34" charset="-120"/>
                          <a:ea typeface="微軟正黑體" panose="020B0604030504040204" pitchFamily="34" charset="-120"/>
                        </a:rPr>
                        <a:t>如果是孩子間嬉戲，被開玩笑、惡作劇等的行為對象，可能是群體中每一個人，</a:t>
                      </a:r>
                      <a:r>
                        <a:rPr lang="zh-TW" altLang="en-US" b="1" dirty="0">
                          <a:solidFill>
                            <a:srgbClr val="C00000"/>
                          </a:solidFill>
                          <a:latin typeface="微軟正黑體" panose="020B0604030504040204" pitchFamily="34" charset="-120"/>
                          <a:ea typeface="微軟正黑體" panose="020B0604030504040204" pitchFamily="34" charset="-120"/>
                        </a:rPr>
                        <a:t>行為人也可能曾是被行為人</a:t>
                      </a:r>
                      <a:r>
                        <a:rPr lang="zh-TW" altLang="en-US" b="1" dirty="0">
                          <a:solidFill>
                            <a:schemeClr val="tx1"/>
                          </a:solidFill>
                          <a:latin typeface="微軟正黑體" panose="020B0604030504040204" pitchFamily="34" charset="-120"/>
                          <a:ea typeface="微軟正黑體" panose="020B0604030504040204" pitchFamily="34" charset="-120"/>
                        </a:rPr>
                        <a:t>。</a:t>
                      </a:r>
                    </a:p>
                  </a:txBody>
                  <a:tcPr/>
                </a:tc>
                <a:tc>
                  <a:txBody>
                    <a:bodyPr/>
                    <a:lstStyle/>
                    <a:p>
                      <a:r>
                        <a:rPr lang="zh-TW" altLang="zh-TW" sz="1800" b="1" dirty="0">
                          <a:solidFill>
                            <a:schemeClr val="tx1"/>
                          </a:solidFill>
                          <a:latin typeface="微軟正黑體" panose="020B0604030504040204" pitchFamily="34" charset="-120"/>
                          <a:ea typeface="微軟正黑體" panose="020B0604030504040204" pitchFamily="34" charset="-120"/>
                        </a:rPr>
                        <a:t>霸凌行為，霸凌者與被霸凌者的</a:t>
                      </a:r>
                      <a:r>
                        <a:rPr lang="zh-TW" altLang="zh-TW" sz="1800" b="1" dirty="0">
                          <a:solidFill>
                            <a:srgbClr val="C00000"/>
                          </a:solidFill>
                          <a:latin typeface="微軟正黑體" panose="020B0604030504040204" pitchFamily="34" charset="-120"/>
                          <a:ea typeface="微軟正黑體" panose="020B0604030504040204" pitchFamily="34" charset="-120"/>
                        </a:rPr>
                        <a:t>角色</a:t>
                      </a:r>
                      <a:r>
                        <a:rPr lang="zh-TW" altLang="en-US" sz="1800" b="1" dirty="0">
                          <a:solidFill>
                            <a:srgbClr val="C00000"/>
                          </a:solidFill>
                          <a:latin typeface="微軟正黑體" panose="020B0604030504040204" pitchFamily="34" charset="-120"/>
                          <a:ea typeface="微軟正黑體" panose="020B0604030504040204" pitchFamily="34" charset="-120"/>
                        </a:rPr>
                        <a:t>通常會固定。</a:t>
                      </a:r>
                      <a:endParaRPr lang="zh-TW" altLang="en-US" b="1" dirty="0">
                        <a:solidFill>
                          <a:srgbClr val="C0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268641832"/>
                  </a:ext>
                </a:extLst>
              </a:tr>
              <a:tr h="885247">
                <a:tc>
                  <a:txBody>
                    <a:bodyPr/>
                    <a:lstStyle/>
                    <a:p>
                      <a:r>
                        <a:rPr lang="zh-TW" altLang="en-US" sz="2000" b="1" dirty="0">
                          <a:solidFill>
                            <a:schemeClr val="accent3">
                              <a:lumMod val="75000"/>
                            </a:schemeClr>
                          </a:solidFill>
                          <a:latin typeface="微軟正黑體" panose="020B0604030504040204" pitchFamily="34" charset="-120"/>
                          <a:ea typeface="微軟正黑體" panose="020B0604030504040204" pitchFamily="34" charset="-120"/>
                        </a:rPr>
                        <a:t>是否有</a:t>
                      </a:r>
                      <a:r>
                        <a:rPr lang="zh-TW" altLang="zh-TW" sz="2000" b="1" dirty="0">
                          <a:solidFill>
                            <a:schemeClr val="accent3">
                              <a:lumMod val="75000"/>
                            </a:schemeClr>
                          </a:solidFill>
                          <a:latin typeface="微軟正黑體" panose="020B0604030504040204" pitchFamily="34" charset="-120"/>
                          <a:ea typeface="微軟正黑體" panose="020B0604030504040204" pitchFamily="34" charset="-120"/>
                        </a:rPr>
                        <a:t>不間斷的傷害行為</a:t>
                      </a:r>
                      <a:r>
                        <a:rPr lang="en-US" altLang="zh-TW" sz="2000" b="1" dirty="0">
                          <a:solidFill>
                            <a:schemeClr val="accent3">
                              <a:lumMod val="75000"/>
                            </a:schemeClr>
                          </a:solidFill>
                          <a:latin typeface="微軟正黑體" panose="020B0604030504040204" pitchFamily="34" charset="-120"/>
                          <a:ea typeface="微軟正黑體" panose="020B0604030504040204" pitchFamily="34" charset="-120"/>
                        </a:rPr>
                        <a:t>?</a:t>
                      </a:r>
                      <a:endParaRPr lang="zh-TW" altLang="en-US" sz="2000" b="1" dirty="0">
                        <a:solidFill>
                          <a:schemeClr val="accent3">
                            <a:lumMod val="75000"/>
                          </a:schemeClr>
                        </a:solidFill>
                      </a:endParaRPr>
                    </a:p>
                  </a:txBody>
                  <a:tcPr/>
                </a:tc>
                <a:tc>
                  <a:txBody>
                    <a:bodyPr/>
                    <a:lstStyle/>
                    <a:p>
                      <a:r>
                        <a:rPr lang="zh-TW" altLang="en-US" b="1" dirty="0">
                          <a:solidFill>
                            <a:schemeClr val="tx1"/>
                          </a:solidFill>
                          <a:latin typeface="微軟正黑體" panose="020B0604030504040204" pitchFamily="34" charset="-120"/>
                          <a:ea typeface="微軟正黑體" panose="020B0604030504040204" pitchFamily="34" charset="-120"/>
                        </a:rPr>
                        <a:t>主觀上並無故意傷害意圖</a:t>
                      </a:r>
                    </a:p>
                  </a:txBody>
                  <a:tcPr/>
                </a:tc>
                <a:tc>
                  <a:txBody>
                    <a:bodyPr/>
                    <a:lstStyle/>
                    <a:p>
                      <a:r>
                        <a:rPr lang="zh-TW" altLang="zh-TW" sz="1800" b="1" dirty="0">
                          <a:solidFill>
                            <a:schemeClr val="tx1"/>
                          </a:solidFill>
                          <a:latin typeface="微軟正黑體" panose="020B0604030504040204" pitchFamily="34" charset="-120"/>
                          <a:ea typeface="微軟正黑體" panose="020B0604030504040204" pitchFamily="34" charset="-120"/>
                        </a:rPr>
                        <a:t>有</a:t>
                      </a:r>
                      <a:r>
                        <a:rPr lang="zh-TW" altLang="zh-TW" sz="1800" b="1" dirty="0">
                          <a:solidFill>
                            <a:srgbClr val="C00000"/>
                          </a:solidFill>
                          <a:latin typeface="微軟正黑體" panose="020B0604030504040204" pitchFamily="34" charset="-120"/>
                          <a:ea typeface="微軟正黑體" panose="020B0604030504040204" pitchFamily="34" charset="-120"/>
                        </a:rPr>
                        <a:t>故意傷害意圖</a:t>
                      </a:r>
                      <a:r>
                        <a:rPr lang="zh-TW" altLang="zh-TW"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欲刻意造成被霸凌者身心靈傷害，且長期、反覆不間斷的侵害。</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439616596"/>
                  </a:ext>
                </a:extLst>
              </a:tr>
              <a:tr h="885247">
                <a:tc>
                  <a:txBody>
                    <a:bodyPr/>
                    <a:lstStyle/>
                    <a:p>
                      <a:r>
                        <a:rPr lang="zh-TW" altLang="zh-TW" sz="2000" b="1" dirty="0">
                          <a:solidFill>
                            <a:schemeClr val="accent3">
                              <a:lumMod val="75000"/>
                            </a:schemeClr>
                          </a:solidFill>
                          <a:latin typeface="微軟正黑體" panose="020B0604030504040204" pitchFamily="34" charset="-120"/>
                          <a:ea typeface="微軟正黑體" panose="020B0604030504040204" pitchFamily="34" charset="-120"/>
                        </a:rPr>
                        <a:t>團體活動</a:t>
                      </a:r>
                      <a:r>
                        <a:rPr lang="zh-TW" altLang="en-US" sz="2000" b="1" dirty="0">
                          <a:solidFill>
                            <a:schemeClr val="accent3">
                              <a:lumMod val="75000"/>
                            </a:schemeClr>
                          </a:solidFill>
                          <a:latin typeface="微軟正黑體" panose="020B0604030504040204" pitchFamily="34" charset="-120"/>
                          <a:ea typeface="微軟正黑體" panose="020B0604030504040204" pitchFamily="34" charset="-120"/>
                        </a:rPr>
                        <a:t>之</a:t>
                      </a:r>
                      <a:r>
                        <a:rPr lang="zh-TW" altLang="zh-TW" sz="2000" b="1" dirty="0">
                          <a:solidFill>
                            <a:schemeClr val="accent3">
                              <a:lumMod val="75000"/>
                            </a:schemeClr>
                          </a:solidFill>
                          <a:latin typeface="微軟正黑體" panose="020B0604030504040204" pitchFamily="34" charset="-120"/>
                          <a:ea typeface="微軟正黑體" panose="020B0604030504040204" pitchFamily="34" charset="-120"/>
                        </a:rPr>
                        <a:t>接納</a:t>
                      </a:r>
                      <a:r>
                        <a:rPr lang="zh-TW" altLang="en-US" sz="2000" b="1" dirty="0">
                          <a:solidFill>
                            <a:schemeClr val="accent3">
                              <a:lumMod val="75000"/>
                            </a:schemeClr>
                          </a:solidFill>
                          <a:latin typeface="微軟正黑體" panose="020B0604030504040204" pitchFamily="34" charset="-120"/>
                          <a:ea typeface="微軟正黑體" panose="020B0604030504040204" pitchFamily="34" charset="-120"/>
                        </a:rPr>
                        <a:t>程度</a:t>
                      </a:r>
                      <a:endParaRPr lang="zh-TW" altLang="en-US" sz="2000" b="1" dirty="0">
                        <a:solidFill>
                          <a:schemeClr val="accent3">
                            <a:lumMod val="75000"/>
                          </a:schemeClr>
                        </a:solidFill>
                      </a:endParaRPr>
                    </a:p>
                  </a:txBody>
                  <a:tcPr/>
                </a:tc>
                <a:tc>
                  <a:txBody>
                    <a:bodyPr/>
                    <a:lstStyle/>
                    <a:p>
                      <a:r>
                        <a:rPr lang="zh-TW" altLang="en-US" b="1" dirty="0">
                          <a:solidFill>
                            <a:schemeClr val="tx1"/>
                          </a:solidFill>
                          <a:latin typeface="微軟正黑體" panose="020B0604030504040204" pitchFamily="34" charset="-120"/>
                          <a:ea typeface="微軟正黑體" panose="020B0604030504040204" pitchFamily="34" charset="-120"/>
                        </a:rPr>
                        <a:t>如果是孩子間嬉戲，被開玩笑、惡作劇等的行為對象，</a:t>
                      </a:r>
                      <a:r>
                        <a:rPr lang="zh-TW" altLang="en-US" b="1" dirty="0">
                          <a:solidFill>
                            <a:srgbClr val="C00000"/>
                          </a:solidFill>
                          <a:latin typeface="微軟正黑體" panose="020B0604030504040204" pitchFamily="34" charset="-120"/>
                          <a:ea typeface="微軟正黑體" panose="020B0604030504040204" pitchFamily="34" charset="-120"/>
                        </a:rPr>
                        <a:t>結束後仍會與包含行為人之群體嬉戲</a:t>
                      </a:r>
                      <a:r>
                        <a:rPr lang="zh-TW" altLang="en-US" b="1" dirty="0">
                          <a:solidFill>
                            <a:schemeClr val="tx1"/>
                          </a:solidFill>
                          <a:latin typeface="微軟正黑體" panose="020B0604030504040204" pitchFamily="34" charset="-120"/>
                          <a:ea typeface="微軟正黑體" panose="020B0604030504040204" pitchFamily="34" charset="-120"/>
                        </a:rPr>
                        <a:t>。</a:t>
                      </a:r>
                    </a:p>
                  </a:txBody>
                  <a:tcPr/>
                </a:tc>
                <a:tc>
                  <a:txBody>
                    <a:bodyPr/>
                    <a:lstStyle/>
                    <a:p>
                      <a:r>
                        <a:rPr lang="zh-TW" altLang="en-US" b="1" dirty="0">
                          <a:solidFill>
                            <a:schemeClr val="tx1"/>
                          </a:solidFill>
                          <a:latin typeface="微軟正黑體" panose="020B0604030504040204" pitchFamily="34" charset="-120"/>
                          <a:ea typeface="微軟正黑體" panose="020B0604030504040204" pitchFamily="34" charset="-120"/>
                        </a:rPr>
                        <a:t>受霸凌者</a:t>
                      </a:r>
                      <a:r>
                        <a:rPr lang="zh-TW" altLang="en-US" b="1" dirty="0">
                          <a:solidFill>
                            <a:srgbClr val="C00000"/>
                          </a:solidFill>
                          <a:latin typeface="微軟正黑體" panose="020B0604030504040204" pitchFamily="34" charset="-120"/>
                          <a:ea typeface="微軟正黑體" panose="020B0604030504040204" pitchFamily="34" charset="-120"/>
                        </a:rPr>
                        <a:t>無法融入霸凌者之群體</a:t>
                      </a:r>
                      <a:r>
                        <a:rPr lang="zh-TW" altLang="en-US" b="1" dirty="0">
                          <a:solidFill>
                            <a:schemeClr val="tx1"/>
                          </a:solidFill>
                          <a:latin typeface="微軟正黑體" panose="020B0604030504040204" pitchFamily="34" charset="-120"/>
                          <a:ea typeface="微軟正黑體" panose="020B0604030504040204" pitchFamily="34" charset="-120"/>
                        </a:rPr>
                        <a:t>，亦難與之共同合作。</a:t>
                      </a:r>
                    </a:p>
                  </a:txBody>
                  <a:tcPr/>
                </a:tc>
                <a:extLst>
                  <a:ext uri="{0D108BD9-81ED-4DB2-BD59-A6C34878D82A}">
                    <a16:rowId xmlns:a16="http://schemas.microsoft.com/office/drawing/2014/main" val="933312003"/>
                  </a:ext>
                </a:extLst>
              </a:tr>
              <a:tr h="1416395">
                <a:tc>
                  <a:txBody>
                    <a:bodyPr/>
                    <a:lstStyle/>
                    <a:p>
                      <a:r>
                        <a:rPr lang="zh-TW" altLang="zh-TW" sz="2000" b="1" dirty="0">
                          <a:solidFill>
                            <a:schemeClr val="accent3">
                              <a:lumMod val="75000"/>
                            </a:schemeClr>
                          </a:solidFill>
                          <a:latin typeface="微軟正黑體" panose="020B0604030504040204" pitchFamily="34" charset="-120"/>
                          <a:ea typeface="微軟正黑體" panose="020B0604030504040204" pitchFamily="34" charset="-120"/>
                        </a:rPr>
                        <a:t>互動關係</a:t>
                      </a:r>
                      <a:r>
                        <a:rPr lang="zh-TW" altLang="en-US" sz="2000" b="1" dirty="0">
                          <a:solidFill>
                            <a:schemeClr val="accent3">
                              <a:lumMod val="75000"/>
                            </a:schemeClr>
                          </a:solidFill>
                          <a:latin typeface="微軟正黑體" panose="020B0604030504040204" pitchFamily="34" charset="-120"/>
                          <a:ea typeface="微軟正黑體" panose="020B0604030504040204" pitchFamily="34" charset="-120"/>
                        </a:rPr>
                        <a:t>是否</a:t>
                      </a:r>
                      <a:r>
                        <a:rPr lang="zh-TW" altLang="zh-TW" sz="2000" b="1" dirty="0">
                          <a:solidFill>
                            <a:schemeClr val="accent3">
                              <a:lumMod val="75000"/>
                            </a:schemeClr>
                          </a:solidFill>
                          <a:latin typeface="微軟正黑體" panose="020B0604030504040204" pitchFamily="34" charset="-120"/>
                          <a:ea typeface="微軟正黑體" panose="020B0604030504040204" pitchFamily="34" charset="-120"/>
                        </a:rPr>
                        <a:t>對等</a:t>
                      </a:r>
                      <a:r>
                        <a:rPr lang="en-US" altLang="zh-TW" sz="2000" b="1" dirty="0">
                          <a:solidFill>
                            <a:schemeClr val="accent3">
                              <a:lumMod val="75000"/>
                            </a:schemeClr>
                          </a:solidFill>
                          <a:latin typeface="微軟正黑體" panose="020B0604030504040204" pitchFamily="34" charset="-120"/>
                          <a:ea typeface="微軟正黑體" panose="020B0604030504040204" pitchFamily="34" charset="-120"/>
                        </a:rPr>
                        <a:t>?</a:t>
                      </a:r>
                      <a:endParaRPr lang="zh-TW" altLang="en-US" sz="2000" b="1" dirty="0">
                        <a:solidFill>
                          <a:schemeClr val="accent3">
                            <a:lumMod val="75000"/>
                          </a:schemeClr>
                        </a:solidFill>
                      </a:endParaRPr>
                    </a:p>
                  </a:txBody>
                  <a:tcPr/>
                </a:tc>
                <a:tc>
                  <a:txBody>
                    <a:bodyPr/>
                    <a:lstStyle/>
                    <a:p>
                      <a:r>
                        <a:rPr lang="zh-TW" altLang="en-US" b="1" dirty="0">
                          <a:solidFill>
                            <a:schemeClr val="tx1"/>
                          </a:solidFill>
                          <a:latin typeface="微軟正黑體" panose="020B0604030504040204" pitchFamily="34" charset="-120"/>
                          <a:ea typeface="微軟正黑體" panose="020B0604030504040204" pitchFamily="34" charset="-120"/>
                        </a:rPr>
                        <a:t>孩子間權力地位對等</a:t>
                      </a:r>
                    </a:p>
                  </a:txBody>
                  <a:tcPr/>
                </a:tc>
                <a:tc>
                  <a:txBody>
                    <a:bodyPr/>
                    <a:lstStyle/>
                    <a:p>
                      <a:r>
                        <a:rPr lang="zh-TW" altLang="zh-TW" sz="1800" b="1" dirty="0">
                          <a:solidFill>
                            <a:schemeClr val="tx1"/>
                          </a:solidFill>
                          <a:latin typeface="微軟正黑體" panose="020B0604030504040204" pitchFamily="34" charset="-120"/>
                          <a:ea typeface="微軟正黑體" panose="020B0604030504040204" pitchFamily="34" charset="-120"/>
                        </a:rPr>
                        <a:t>孩子間的</a:t>
                      </a:r>
                      <a:r>
                        <a:rPr lang="zh-TW" altLang="zh-TW" sz="1800" b="1" dirty="0">
                          <a:solidFill>
                            <a:srgbClr val="C00000"/>
                          </a:solidFill>
                          <a:latin typeface="微軟正黑體" panose="020B0604030504040204" pitchFamily="34" charset="-120"/>
                          <a:ea typeface="微軟正黑體" panose="020B0604030504040204" pitchFamily="34" charset="-120"/>
                        </a:rPr>
                        <a:t>權力地位不對等</a:t>
                      </a:r>
                      <a:r>
                        <a:rPr lang="zh-TW" altLang="en-US" sz="1800" b="1" dirty="0">
                          <a:solidFill>
                            <a:srgbClr val="C00000"/>
                          </a:solidFill>
                          <a:latin typeface="微軟正黑體" panose="020B0604030504040204" pitchFamily="34" charset="-120"/>
                          <a:ea typeface="微軟正黑體" panose="020B0604030504040204" pitchFamily="34" charset="-120"/>
                        </a:rPr>
                        <a:t>，</a:t>
                      </a:r>
                      <a:r>
                        <a:rPr lang="zh-TW" altLang="en-US" sz="1800" b="1" dirty="0">
                          <a:solidFill>
                            <a:schemeClr val="tx1"/>
                          </a:solidFill>
                          <a:latin typeface="微軟正黑體" panose="020B0604030504040204" pitchFamily="34" charset="-120"/>
                          <a:ea typeface="微軟正黑體" panose="020B0604030504040204" pitchFamily="34" charset="-120"/>
                        </a:rPr>
                        <a:t>霸凌者常是群體中之</a:t>
                      </a:r>
                      <a:r>
                        <a:rPr lang="zh-TW" altLang="en-US" sz="1800" b="1" dirty="0">
                          <a:solidFill>
                            <a:srgbClr val="C00000"/>
                          </a:solidFill>
                          <a:latin typeface="微軟正黑體" panose="020B0604030504040204" pitchFamily="34" charset="-120"/>
                          <a:ea typeface="微軟正黑體" panose="020B0604030504040204" pitchFamily="34" charset="-120"/>
                        </a:rPr>
                        <a:t>主要支配、指揮</a:t>
                      </a:r>
                      <a:r>
                        <a:rPr lang="zh-TW" altLang="en-US" sz="1800" b="1" dirty="0">
                          <a:solidFill>
                            <a:schemeClr val="tx1"/>
                          </a:solidFill>
                          <a:latin typeface="微軟正黑體" panose="020B0604030504040204" pitchFamily="34" charset="-120"/>
                          <a:ea typeface="微軟正黑體" panose="020B0604030504040204" pitchFamily="34" charset="-120"/>
                        </a:rPr>
                        <a:t>者，被霸凌者則通常是群體中之</a:t>
                      </a:r>
                      <a:r>
                        <a:rPr lang="zh-TW" altLang="en-US" sz="1800" b="1" dirty="0">
                          <a:solidFill>
                            <a:srgbClr val="C00000"/>
                          </a:solidFill>
                          <a:latin typeface="微軟正黑體" panose="020B0604030504040204" pitchFamily="34" charset="-120"/>
                          <a:ea typeface="微軟正黑體" panose="020B0604030504040204" pitchFamily="34" charset="-120"/>
                        </a:rPr>
                        <a:t>弱勢</a:t>
                      </a:r>
                      <a:r>
                        <a:rPr lang="zh-TW" altLang="en-US" sz="1800"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795119667"/>
                  </a:ext>
                </a:extLst>
              </a:tr>
            </a:tbl>
          </a:graphicData>
        </a:graphic>
      </p:graphicFrame>
      <p:sp>
        <p:nvSpPr>
          <p:cNvPr id="8" name="文字方塊 7">
            <a:extLst>
              <a:ext uri="{FF2B5EF4-FFF2-40B4-BE49-F238E27FC236}">
                <a16:creationId xmlns:a16="http://schemas.microsoft.com/office/drawing/2014/main" id="{D139373C-7CE5-C6F0-F422-45248AD3183B}"/>
              </a:ext>
            </a:extLst>
          </p:cNvPr>
          <p:cNvSpPr txBox="1"/>
          <p:nvPr/>
        </p:nvSpPr>
        <p:spPr>
          <a:xfrm>
            <a:off x="398721" y="6446156"/>
            <a:ext cx="9785764" cy="369332"/>
          </a:xfrm>
          <a:prstGeom prst="rect">
            <a:avLst/>
          </a:prstGeom>
          <a:noFill/>
        </p:spPr>
        <p:txBody>
          <a:bodyPr wrap="square">
            <a:spAutoFit/>
          </a:bodyPr>
          <a:lstStyle/>
          <a:p>
            <a:r>
              <a:rPr lang="zh-TW" altLang="en-US" dirty="0">
                <a:latin typeface="微軟正黑體" panose="020B0604030504040204" pitchFamily="34" charset="-120"/>
                <a:ea typeface="微軟正黑體" panose="020B0604030504040204" pitchFamily="34" charset="-120"/>
              </a:rPr>
              <a:t>資料</a:t>
            </a:r>
            <a:r>
              <a:rPr lang="zh-TW" altLang="en-US" sz="1800" dirty="0">
                <a:latin typeface="微軟正黑體" panose="020B0604030504040204" pitchFamily="34" charset="-120"/>
                <a:ea typeface="微軟正黑體" panose="020B0604030504040204" pitchFamily="34" charset="-120"/>
              </a:rPr>
              <a:t>來源：表格整理自兒童福利聯盟所提出之「五不原則」</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26799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FFD1554A-5DA4-4117-992E-8C1B5AB0D852}"/>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zh-TW" altLang="en-US" sz="5600"/>
              <a:t>經過你們活下來共同經營的魯賓島</a:t>
            </a:r>
          </a:p>
        </p:txBody>
      </p:sp>
      <p:sp>
        <p:nvSpPr>
          <p:cNvPr id="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內容版面配置區 5">
            <a:extLst>
              <a:ext uri="{FF2B5EF4-FFF2-40B4-BE49-F238E27FC236}">
                <a16:creationId xmlns:a16="http://schemas.microsoft.com/office/drawing/2014/main" id="{B25E77B1-0D6C-47A5-A004-EDA00D951E48}"/>
              </a:ext>
            </a:extLst>
          </p:cNvPr>
          <p:cNvPicPr>
            <a:picLocks noGrp="1" noChangeAspect="1"/>
          </p:cNvPicPr>
          <p:nvPr>
            <p:ph sz="half" idx="2"/>
          </p:nvPr>
        </p:nvPicPr>
        <p:blipFill rotWithShape="1">
          <a:blip r:embed="rId2"/>
          <a:srcRect l="2486" r="3" b="3"/>
          <a:stretch/>
        </p:blipFill>
        <p:spPr>
          <a:xfrm>
            <a:off x="493433" y="2642616"/>
            <a:ext cx="5267629" cy="3605784"/>
          </a:xfrm>
          <a:prstGeom prst="rect">
            <a:avLst/>
          </a:prstGeom>
        </p:spPr>
      </p:pic>
      <p:pic>
        <p:nvPicPr>
          <p:cNvPr id="5" name="內容版面配置區 4">
            <a:extLst>
              <a:ext uri="{FF2B5EF4-FFF2-40B4-BE49-F238E27FC236}">
                <a16:creationId xmlns:a16="http://schemas.microsoft.com/office/drawing/2014/main" id="{6234334A-9F10-496C-BA80-AF0095D6A740}"/>
              </a:ext>
            </a:extLst>
          </p:cNvPr>
          <p:cNvPicPr>
            <a:picLocks noGrp="1" noChangeAspect="1"/>
          </p:cNvPicPr>
          <p:nvPr>
            <p:ph sz="half" idx="1"/>
          </p:nvPr>
        </p:nvPicPr>
        <p:blipFill rotWithShape="1">
          <a:blip r:embed="rId3"/>
          <a:srcRect l="1848" r="11301" b="-2"/>
          <a:stretch/>
        </p:blipFill>
        <p:spPr>
          <a:xfrm>
            <a:off x="6427903" y="2642616"/>
            <a:ext cx="5267601" cy="3605784"/>
          </a:xfrm>
          <a:prstGeom prst="rect">
            <a:avLst/>
          </a:prstGeom>
        </p:spPr>
      </p:pic>
    </p:spTree>
    <p:extLst>
      <p:ext uri="{BB962C8B-B14F-4D97-AF65-F5344CB8AC3E}">
        <p14:creationId xmlns:p14="http://schemas.microsoft.com/office/powerpoint/2010/main" val="23792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p:cNvSpPr>
            <a:spLocks noGrp="1"/>
          </p:cNvSpPr>
          <p:nvPr>
            <p:ph idx="1"/>
          </p:nvPr>
        </p:nvSpPr>
        <p:spPr>
          <a:xfrm>
            <a:off x="645066" y="2031101"/>
            <a:ext cx="4282984" cy="3511943"/>
          </a:xfrm>
        </p:spPr>
        <p:txBody>
          <a:bodyPr anchor="ctr">
            <a:normAutofit/>
          </a:bodyPr>
          <a:lstStyle/>
          <a:p>
            <a:pPr marL="0" indent="0">
              <a:buNone/>
            </a:pPr>
            <a:endParaRPr lang="en-US" altLang="zh-TW" sz="2400" dirty="0">
              <a:latin typeface="微軟正黑體" panose="020B0604030504040204" pitchFamily="34" charset="-120"/>
              <a:ea typeface="微軟正黑體" panose="020B0604030504040204" pitchFamily="34" charset="-120"/>
            </a:endParaRPr>
          </a:p>
          <a:p>
            <a:pPr marL="0" indent="0">
              <a:buNone/>
            </a:pPr>
            <a:r>
              <a:rPr lang="zh-TW" altLang="en-US" sz="2400" dirty="0">
                <a:latin typeface="微軟正黑體" panose="020B0604030504040204" pitchFamily="34" charset="-120"/>
                <a:ea typeface="微軟正黑體" panose="020B0604030504040204" pitchFamily="34" charset="-120"/>
              </a:rPr>
              <a:t>魯賓遜島受到他國嚴重攻擊，且敵方軍力眾多，我們準備組成</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求救小隊</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向鄰近友國求助</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2" name="Rectangle 1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圖片 1" descr="一張含有 圓形, 圖形 的圖片&#10;&#10;自動產生的描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676" y="650494"/>
            <a:ext cx="5324142" cy="5324142"/>
          </a:xfrm>
          <a:prstGeom prst="rect">
            <a:avLst/>
          </a:prstGeom>
        </p:spPr>
      </p:pic>
      <p:sp>
        <p:nvSpPr>
          <p:cNvPr id="5" name="文字方塊 4">
            <a:extLst>
              <a:ext uri="{FF2B5EF4-FFF2-40B4-BE49-F238E27FC236}">
                <a16:creationId xmlns:a16="http://schemas.microsoft.com/office/drawing/2014/main" id="{E1731BD7-BF7A-B262-8C69-D678B6B8474A}"/>
              </a:ext>
            </a:extLst>
          </p:cNvPr>
          <p:cNvSpPr txBox="1"/>
          <p:nvPr/>
        </p:nvSpPr>
        <p:spPr>
          <a:xfrm>
            <a:off x="616533" y="881808"/>
            <a:ext cx="6096000" cy="830997"/>
          </a:xfrm>
          <a:prstGeom prst="rect">
            <a:avLst/>
          </a:prstGeom>
          <a:noFill/>
        </p:spPr>
        <p:txBody>
          <a:bodyPr wrap="square">
            <a:spAutoFit/>
          </a:bodyPr>
          <a:lstStyle/>
          <a:p>
            <a:r>
              <a:rPr lang="zh-TW" altLang="en-US" sz="4800" dirty="0"/>
              <a:t>情境</a:t>
            </a:r>
            <a:r>
              <a:rPr lang="en-US" altLang="zh-TW" sz="4800" dirty="0"/>
              <a:t>:</a:t>
            </a:r>
          </a:p>
        </p:txBody>
      </p:sp>
    </p:spTree>
    <p:extLst>
      <p:ext uri="{BB962C8B-B14F-4D97-AF65-F5344CB8AC3E}">
        <p14:creationId xmlns:p14="http://schemas.microsoft.com/office/powerpoint/2010/main" val="21764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群組 19"/>
          <p:cNvGrpSpPr/>
          <p:nvPr/>
        </p:nvGrpSpPr>
        <p:grpSpPr>
          <a:xfrm>
            <a:off x="311697" y="1224971"/>
            <a:ext cx="12024605" cy="4367797"/>
            <a:chOff x="316427" y="499792"/>
            <a:chExt cx="12724653" cy="4622079"/>
          </a:xfrm>
        </p:grpSpPr>
        <p:sp>
          <p:nvSpPr>
            <p:cNvPr id="6" name="標題 1"/>
            <p:cNvSpPr txBox="1">
              <a:spLocks/>
            </p:cNvSpPr>
            <p:nvPr/>
          </p:nvSpPr>
          <p:spPr>
            <a:xfrm>
              <a:off x="667512" y="499792"/>
              <a:ext cx="2679192" cy="1283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軍人</a:t>
              </a:r>
              <a:endParaRPr lang="zh-TW" altLang="en-US" sz="540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標題 1"/>
            <p:cNvSpPr txBox="1">
              <a:spLocks/>
            </p:cNvSpPr>
            <p:nvPr/>
          </p:nvSpPr>
          <p:spPr>
            <a:xfrm>
              <a:off x="10140224" y="2632583"/>
              <a:ext cx="2900856" cy="1547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dirty="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總統</a:t>
              </a:r>
              <a:endParaRPr lang="zh-TW" altLang="en-US" sz="5400" dirty="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標題 1"/>
            <p:cNvSpPr txBox="1">
              <a:spLocks/>
            </p:cNvSpPr>
            <p:nvPr/>
          </p:nvSpPr>
          <p:spPr>
            <a:xfrm>
              <a:off x="6815959" y="3686270"/>
              <a:ext cx="5376041" cy="1435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八十歲長者</a:t>
              </a:r>
              <a:endParaRPr lang="zh-TW" altLang="en-US" sz="540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2" name="標題 1"/>
            <p:cNvSpPr txBox="1">
              <a:spLocks/>
            </p:cNvSpPr>
            <p:nvPr/>
          </p:nvSpPr>
          <p:spPr>
            <a:xfrm>
              <a:off x="2294513" y="1290582"/>
              <a:ext cx="2560320" cy="1347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dirty="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廚師</a:t>
              </a:r>
              <a:endParaRPr lang="zh-TW" altLang="en-US" sz="5400" dirty="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3" name="標題 1"/>
            <p:cNvSpPr txBox="1">
              <a:spLocks/>
            </p:cNvSpPr>
            <p:nvPr/>
          </p:nvSpPr>
          <p:spPr>
            <a:xfrm>
              <a:off x="6767820" y="1874511"/>
              <a:ext cx="3727914" cy="1761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銀行家</a:t>
              </a:r>
              <a:endParaRPr lang="zh-TW" altLang="en-US" sz="540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4" name="標題 1"/>
            <p:cNvSpPr txBox="1">
              <a:spLocks/>
            </p:cNvSpPr>
            <p:nvPr/>
          </p:nvSpPr>
          <p:spPr>
            <a:xfrm>
              <a:off x="3841269" y="2048256"/>
              <a:ext cx="2468091" cy="141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歌手</a:t>
              </a:r>
              <a:endParaRPr lang="zh-TW" altLang="en-US" sz="540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a:xfrm>
              <a:off x="316427" y="3208210"/>
              <a:ext cx="2514600" cy="1210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dirty="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畫家</a:t>
              </a:r>
              <a:endParaRPr lang="zh-TW" altLang="en-US" sz="5400" dirty="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6" name="標題 1"/>
            <p:cNvSpPr txBox="1">
              <a:spLocks/>
            </p:cNvSpPr>
            <p:nvPr/>
          </p:nvSpPr>
          <p:spPr>
            <a:xfrm>
              <a:off x="9666469" y="554882"/>
              <a:ext cx="2540981" cy="1269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護士</a:t>
              </a:r>
              <a:endParaRPr lang="zh-TW" altLang="en-US" sz="540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標題 1"/>
            <p:cNvSpPr txBox="1">
              <a:spLocks/>
            </p:cNvSpPr>
            <p:nvPr/>
          </p:nvSpPr>
          <p:spPr>
            <a:xfrm>
              <a:off x="4662901" y="3403032"/>
              <a:ext cx="2525006" cy="13288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dirty="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醫生</a:t>
              </a:r>
              <a:endParaRPr lang="zh-TW" altLang="en-US" sz="5400" dirty="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8" name="標題 1"/>
            <p:cNvSpPr txBox="1">
              <a:spLocks/>
            </p:cNvSpPr>
            <p:nvPr/>
          </p:nvSpPr>
          <p:spPr>
            <a:xfrm>
              <a:off x="3794760" y="499792"/>
              <a:ext cx="2532888" cy="1282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59536">
                <a:spcAft>
                  <a:spcPts val="600"/>
                </a:spcAft>
              </a:pPr>
              <a:r>
                <a:rPr lang="zh-TW" altLang="en-US" sz="5400" kern="1200" dirty="0">
                  <a:solidFill>
                    <a:srgbClr val="B1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小孩</a:t>
              </a:r>
              <a:endParaRPr lang="zh-TW" altLang="en-US" sz="5400" dirty="0">
                <a:solidFill>
                  <a:srgbClr val="CC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pic>
        <p:nvPicPr>
          <p:cNvPr id="2" name="圖片 1">
            <a:extLst>
              <a:ext uri="{FF2B5EF4-FFF2-40B4-BE49-F238E27FC236}">
                <a16:creationId xmlns:a16="http://schemas.microsoft.com/office/drawing/2014/main" id="{AA681916-B92A-A13A-FDBB-F04A52056506}"/>
              </a:ext>
            </a:extLst>
          </p:cNvPr>
          <p:cNvPicPr>
            <a:picLocks noChangeAspect="1"/>
          </p:cNvPicPr>
          <p:nvPr/>
        </p:nvPicPr>
        <p:blipFill>
          <a:blip r:embed="rId2"/>
          <a:stretch>
            <a:fillRect/>
          </a:stretch>
        </p:blipFill>
        <p:spPr>
          <a:xfrm>
            <a:off x="10227115" y="4183106"/>
            <a:ext cx="1773752" cy="2674894"/>
          </a:xfrm>
          <a:prstGeom prst="rect">
            <a:avLst/>
          </a:prstGeom>
        </p:spPr>
      </p:pic>
      <p:pic>
        <p:nvPicPr>
          <p:cNvPr id="3" name="圖片 2">
            <a:extLst>
              <a:ext uri="{FF2B5EF4-FFF2-40B4-BE49-F238E27FC236}">
                <a16:creationId xmlns:a16="http://schemas.microsoft.com/office/drawing/2014/main" id="{AF496B67-9381-792E-7C9C-88B506A51788}"/>
              </a:ext>
            </a:extLst>
          </p:cNvPr>
          <p:cNvPicPr>
            <a:picLocks noChangeAspect="1"/>
          </p:cNvPicPr>
          <p:nvPr/>
        </p:nvPicPr>
        <p:blipFill>
          <a:blip r:embed="rId3"/>
          <a:stretch>
            <a:fillRect/>
          </a:stretch>
        </p:blipFill>
        <p:spPr>
          <a:xfrm>
            <a:off x="1493288" y="4653536"/>
            <a:ext cx="2149331" cy="2149331"/>
          </a:xfrm>
          <a:prstGeom prst="rect">
            <a:avLst/>
          </a:prstGeom>
        </p:spPr>
      </p:pic>
      <p:pic>
        <p:nvPicPr>
          <p:cNvPr id="4" name="圖片 3">
            <a:extLst>
              <a:ext uri="{FF2B5EF4-FFF2-40B4-BE49-F238E27FC236}">
                <a16:creationId xmlns:a16="http://schemas.microsoft.com/office/drawing/2014/main" id="{0293DC3B-FAF6-C526-5F6D-F5337CA71BF4}"/>
              </a:ext>
            </a:extLst>
          </p:cNvPr>
          <p:cNvPicPr>
            <a:picLocks noChangeAspect="1"/>
          </p:cNvPicPr>
          <p:nvPr/>
        </p:nvPicPr>
        <p:blipFill>
          <a:blip r:embed="rId4"/>
          <a:stretch>
            <a:fillRect/>
          </a:stretch>
        </p:blipFill>
        <p:spPr>
          <a:xfrm>
            <a:off x="6212492" y="231474"/>
            <a:ext cx="1897653" cy="2437054"/>
          </a:xfrm>
          <a:prstGeom prst="rect">
            <a:avLst/>
          </a:prstGeom>
        </p:spPr>
      </p:pic>
    </p:spTree>
    <p:extLst>
      <p:ext uri="{BB962C8B-B14F-4D97-AF65-F5344CB8AC3E}">
        <p14:creationId xmlns:p14="http://schemas.microsoft.com/office/powerpoint/2010/main" val="95883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ADECEFCD-9FF5-46CF-8DF4-45D58F4A9D60}"/>
              </a:ext>
            </a:extLst>
          </p:cNvPr>
          <p:cNvSpPr>
            <a:spLocks noGrp="1"/>
          </p:cNvSpPr>
          <p:nvPr>
            <p:ph type="title"/>
          </p:nvPr>
        </p:nvSpPr>
        <p:spPr>
          <a:xfrm>
            <a:off x="838200" y="365125"/>
            <a:ext cx="10515600" cy="1325563"/>
          </a:xfrm>
        </p:spPr>
        <p:txBody>
          <a:bodyPr>
            <a:normAutofit/>
          </a:bodyPr>
          <a:lstStyle/>
          <a:p>
            <a:r>
              <a:rPr lang="zh-TW" altLang="en-US" sz="5400"/>
              <a:t>自我介紹</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52023E30-3A3F-409E-8EA5-2B58DC892B30}"/>
              </a:ext>
            </a:extLst>
          </p:cNvPr>
          <p:cNvSpPr>
            <a:spLocks noGrp="1"/>
          </p:cNvSpPr>
          <p:nvPr>
            <p:ph idx="1"/>
          </p:nvPr>
        </p:nvSpPr>
        <p:spPr>
          <a:xfrm>
            <a:off x="838200" y="1929384"/>
            <a:ext cx="10515600" cy="4251960"/>
          </a:xfrm>
        </p:spPr>
        <p:txBody>
          <a:bodyPr>
            <a:normAutofit/>
          </a:bodyPr>
          <a:lstStyle/>
          <a:p>
            <a:pPr marL="457200" indent="-457200">
              <a:buFont typeface="+mj-lt"/>
              <a:buAutoNum type="arabicPeriod"/>
            </a:pPr>
            <a:r>
              <a:rPr lang="zh-TW" altLang="en-US" sz="2000" dirty="0">
                <a:latin typeface="微軟正黑體 Light" panose="020B0304030504040204" pitchFamily="34" charset="-120"/>
                <a:ea typeface="微軟正黑體 Light" panose="020B0304030504040204" pitchFamily="34" charset="-120"/>
              </a:rPr>
              <a:t>教育部防制校園霸凌</a:t>
            </a:r>
            <a:r>
              <a:rPr lang="en-US" altLang="zh-TW" sz="2000" dirty="0">
                <a:latin typeface="微軟正黑體 Light" panose="020B0304030504040204" pitchFamily="34" charset="-120"/>
                <a:ea typeface="微軟正黑體 Light" panose="020B0304030504040204" pitchFamily="34" charset="-120"/>
              </a:rPr>
              <a:t>『</a:t>
            </a:r>
            <a:r>
              <a:rPr lang="zh-TW" altLang="en-US" sz="2000" dirty="0">
                <a:latin typeface="微軟正黑體 Light" panose="020B0304030504040204" pitchFamily="34" charset="-120"/>
                <a:ea typeface="微軟正黑體 Light" panose="020B0304030504040204" pitchFamily="34" charset="-120"/>
              </a:rPr>
              <a:t>研究分析計畫</a:t>
            </a:r>
            <a:r>
              <a:rPr lang="en-US" altLang="zh-TW" sz="2000" dirty="0">
                <a:latin typeface="微軟正黑體 Light" panose="020B0304030504040204" pitchFamily="34" charset="-120"/>
                <a:ea typeface="微軟正黑體 Light" panose="020B0304030504040204" pitchFamily="34" charset="-120"/>
              </a:rPr>
              <a:t>』</a:t>
            </a:r>
            <a:r>
              <a:rPr lang="zh-TW" altLang="en-US" sz="2000" dirty="0">
                <a:latin typeface="微軟正黑體 Light" panose="020B0304030504040204" pitchFamily="34" charset="-120"/>
                <a:ea typeface="微軟正黑體 Light" panose="020B0304030504040204" pitchFamily="34" charset="-120"/>
              </a:rPr>
              <a:t>暨</a:t>
            </a:r>
            <a:r>
              <a:rPr lang="en-US" altLang="zh-TW" sz="2000" dirty="0">
                <a:latin typeface="微軟正黑體 Light" panose="020B0304030504040204" pitchFamily="34" charset="-120"/>
                <a:ea typeface="微軟正黑體 Light" panose="020B0304030504040204" pitchFamily="34" charset="-120"/>
              </a:rPr>
              <a:t>『</a:t>
            </a:r>
            <a:r>
              <a:rPr lang="zh-TW" altLang="en-US" sz="2000" dirty="0">
                <a:latin typeface="微軟正黑體 Light" panose="020B0304030504040204" pitchFamily="34" charset="-120"/>
                <a:ea typeface="微軟正黑體 Light" panose="020B0304030504040204" pitchFamily="34" charset="-120"/>
              </a:rPr>
              <a:t>理論與實務研習</a:t>
            </a:r>
            <a:r>
              <a:rPr lang="en-US" altLang="zh-TW" sz="2000" dirty="0">
                <a:latin typeface="微軟正黑體 Light" panose="020B0304030504040204" pitchFamily="34" charset="-120"/>
                <a:ea typeface="微軟正黑體 Light" panose="020B0304030504040204" pitchFamily="34" charset="-120"/>
              </a:rPr>
              <a:t>』</a:t>
            </a:r>
            <a:r>
              <a:rPr lang="zh-TW" altLang="en-US" sz="2000" dirty="0">
                <a:latin typeface="微軟正黑體 Light" panose="020B0304030504040204" pitchFamily="34" charset="-120"/>
                <a:ea typeface="微軟正黑體 Light" panose="020B0304030504040204" pitchFamily="34" charset="-120"/>
              </a:rPr>
              <a:t>校園霸凌事件調查人員知能研習講師、教育部校事會議調查人員人才庫與教育部學生霸凌調和暨調查人員人才庫</a:t>
            </a:r>
            <a:endParaRPr lang="en-US" altLang="zh-TW" sz="2000" dirty="0">
              <a:latin typeface="微軟正黑體 Light" panose="020B0304030504040204" pitchFamily="34" charset="-120"/>
              <a:ea typeface="微軟正黑體 Light" panose="020B0304030504040204" pitchFamily="34" charset="-120"/>
            </a:endParaRPr>
          </a:p>
          <a:p>
            <a:pPr marL="457200" indent="-457200">
              <a:buFont typeface="+mj-lt"/>
              <a:buAutoNum type="arabicPeriod"/>
            </a:pPr>
            <a:r>
              <a:rPr lang="zh-TW" altLang="en-US" sz="2000" dirty="0">
                <a:latin typeface="微軟正黑體 Light" panose="020B0304030504040204" pitchFamily="34" charset="-120"/>
                <a:ea typeface="微軟正黑體 Light" panose="020B0304030504040204" pitchFamily="34" charset="-120"/>
              </a:rPr>
              <a:t>辦理新北市學輔培力</a:t>
            </a:r>
            <a:r>
              <a:rPr lang="en-US" altLang="zh-TW" sz="2000" dirty="0">
                <a:latin typeface="微軟正黑體 Light" panose="020B0304030504040204" pitchFamily="34" charset="-120"/>
                <a:ea typeface="微軟正黑體 Light" panose="020B0304030504040204" pitchFamily="34" charset="-120"/>
              </a:rPr>
              <a:t>10</a:t>
            </a:r>
            <a:r>
              <a:rPr lang="zh-TW" altLang="en-US" sz="2000" dirty="0">
                <a:latin typeface="微軟正黑體 Light" panose="020B0304030504040204" pitchFamily="34" charset="-120"/>
                <a:ea typeface="微軟正黑體 Light" panose="020B0304030504040204" pitchFamily="34" charset="-120"/>
              </a:rPr>
              <a:t>年、培訓新北市教育局班級經營講師</a:t>
            </a:r>
            <a:r>
              <a:rPr lang="en-US" altLang="zh-TW" sz="2000" dirty="0">
                <a:latin typeface="微軟正黑體 Light" panose="020B0304030504040204" pitchFamily="34" charset="-120"/>
                <a:ea typeface="微軟正黑體 Light" panose="020B0304030504040204" pitchFamily="34" charset="-120"/>
              </a:rPr>
              <a:t>4</a:t>
            </a:r>
            <a:r>
              <a:rPr lang="zh-TW" altLang="en-US" sz="2000" dirty="0">
                <a:latin typeface="微軟正黑體 Light" panose="020B0304030504040204" pitchFamily="34" charset="-120"/>
                <a:ea typeface="微軟正黑體 Light" panose="020B0304030504040204" pitchFamily="34" charset="-120"/>
              </a:rPr>
              <a:t>年、國教院人權教育領導人課程講師、文化部人權博物館課程講師</a:t>
            </a:r>
            <a:endParaRPr lang="en-US" altLang="zh-TW" sz="2000" dirty="0">
              <a:latin typeface="微軟正黑體 Light" panose="020B0304030504040204" pitchFamily="34" charset="-120"/>
              <a:ea typeface="微軟正黑體 Light" panose="020B0304030504040204" pitchFamily="34" charset="-120"/>
            </a:endParaRPr>
          </a:p>
          <a:p>
            <a:pPr marL="457200" indent="-457200">
              <a:buFont typeface="+mj-lt"/>
              <a:buAutoNum type="arabicPeriod"/>
            </a:pPr>
            <a:r>
              <a:rPr lang="zh-TW" altLang="en-US" sz="2000" dirty="0">
                <a:latin typeface="微軟正黑體 Light" panose="020B0304030504040204" pitchFamily="34" charset="-120"/>
                <a:ea typeface="微軟正黑體 Light" panose="020B0304030504040204" pitchFamily="34" charset="-120"/>
              </a:rPr>
              <a:t>編輯新北市教局出版「老師您好正</a:t>
            </a:r>
            <a:r>
              <a:rPr lang="en-US" altLang="zh-TW" sz="2000" dirty="0">
                <a:latin typeface="微軟正黑體 Light" panose="020B0304030504040204" pitchFamily="34" charset="-120"/>
                <a:ea typeface="微軟正黑體 Light" panose="020B0304030504040204" pitchFamily="34" charset="-120"/>
              </a:rPr>
              <a:t>!</a:t>
            </a:r>
            <a:r>
              <a:rPr lang="zh-TW" altLang="en-US" sz="2000" dirty="0">
                <a:latin typeface="微軟正黑體 Light" panose="020B0304030504040204" pitchFamily="34" charset="-120"/>
                <a:ea typeface="微軟正黑體 Light" panose="020B0304030504040204" pitchFamily="34" charset="-120"/>
              </a:rPr>
              <a:t>」、「新北市學生事務與輔導工作</a:t>
            </a:r>
            <a:r>
              <a:rPr lang="en-US" altLang="zh-TW" sz="2000" dirty="0">
                <a:latin typeface="微軟正黑體 Light" panose="020B0304030504040204" pitchFamily="34" charset="-120"/>
                <a:ea typeface="微軟正黑體 Light" panose="020B0304030504040204" pitchFamily="34" charset="-120"/>
              </a:rPr>
              <a:t>SOP</a:t>
            </a:r>
            <a:r>
              <a:rPr lang="zh-TW" altLang="en-US" sz="2000" dirty="0">
                <a:latin typeface="微軟正黑體 Light" panose="020B0304030504040204" pitchFamily="34" charset="-120"/>
                <a:ea typeface="微軟正黑體 Light" panose="020B0304030504040204" pitchFamily="34" charset="-120"/>
              </a:rPr>
              <a:t>」、「新北市國小教務人員工作</a:t>
            </a:r>
            <a:r>
              <a:rPr lang="en-US" altLang="zh-TW" sz="2000" dirty="0">
                <a:latin typeface="微軟正黑體 Light" panose="020B0304030504040204" pitchFamily="34" charset="-120"/>
                <a:ea typeface="微軟正黑體 Light" panose="020B0304030504040204" pitchFamily="34" charset="-120"/>
              </a:rPr>
              <a:t>SOP</a:t>
            </a:r>
            <a:r>
              <a:rPr lang="zh-TW" altLang="en-US" sz="2000" dirty="0">
                <a:latin typeface="微軟正黑體 Light" panose="020B0304030504040204" pitchFamily="34" charset="-120"/>
                <a:ea typeface="微軟正黑體 Light" panose="020B0304030504040204" pitchFamily="34" charset="-120"/>
              </a:rPr>
              <a:t>」與「新北市國小新進教師攻略」</a:t>
            </a:r>
            <a:endParaRPr lang="en-US" altLang="zh-TW" sz="2000" dirty="0">
              <a:latin typeface="微軟正黑體 Light" panose="020B0304030504040204" pitchFamily="34" charset="-120"/>
              <a:ea typeface="微軟正黑體 Light" panose="020B0304030504040204" pitchFamily="34" charset="-120"/>
            </a:endParaRPr>
          </a:p>
          <a:p>
            <a:pPr marL="457200" indent="-457200">
              <a:buFont typeface="+mj-lt"/>
              <a:buAutoNum type="arabicPeriod"/>
            </a:pPr>
            <a:r>
              <a:rPr lang="zh-TW" altLang="en-US" sz="2000" dirty="0">
                <a:latin typeface="微軟正黑體 Light" panose="020B0304030504040204" pitchFamily="34" charset="-120"/>
                <a:ea typeface="微軟正黑體 Light" panose="020B0304030504040204" pitchFamily="34" charset="-120"/>
              </a:rPr>
              <a:t>新北市友善校園輔導團員</a:t>
            </a:r>
            <a:r>
              <a:rPr lang="en-US" altLang="zh-TW" sz="2000" dirty="0">
                <a:latin typeface="微軟正黑體 Light" panose="020B0304030504040204" pitchFamily="34" charset="-120"/>
                <a:ea typeface="微軟正黑體 Light" panose="020B0304030504040204" pitchFamily="34" charset="-120"/>
              </a:rPr>
              <a:t>15</a:t>
            </a:r>
            <a:r>
              <a:rPr lang="zh-TW" altLang="en-US" sz="2000" dirty="0">
                <a:latin typeface="微軟正黑體 Light" panose="020B0304030504040204" pitchFamily="34" charset="-120"/>
                <a:ea typeface="微軟正黑體 Light" panose="020B0304030504040204" pitchFamily="34" charset="-120"/>
              </a:rPr>
              <a:t>年、新北市國小人權教育輔導團員</a:t>
            </a:r>
            <a:r>
              <a:rPr lang="en-US" altLang="zh-TW" sz="2000" dirty="0">
                <a:latin typeface="微軟正黑體 Light" panose="020B0304030504040204" pitchFamily="34" charset="-120"/>
                <a:ea typeface="微軟正黑體 Light" panose="020B0304030504040204" pitchFamily="34" charset="-120"/>
              </a:rPr>
              <a:t>12</a:t>
            </a:r>
            <a:r>
              <a:rPr lang="zh-TW" altLang="en-US" sz="2000" dirty="0">
                <a:latin typeface="微軟正黑體 Light" panose="020B0304030504040204" pitchFamily="34" charset="-120"/>
                <a:ea typeface="微軟正黑體 Light" panose="020B0304030504040204" pitchFamily="34" charset="-120"/>
              </a:rPr>
              <a:t>年與教育部友善校園優秀學輔主管獎</a:t>
            </a:r>
            <a:endParaRPr lang="en-US" altLang="zh-TW" sz="2000" dirty="0">
              <a:latin typeface="微軟正黑體 Light" panose="020B0304030504040204" pitchFamily="34" charset="-120"/>
              <a:ea typeface="微軟正黑體 Light" panose="020B0304030504040204" pitchFamily="34" charset="-120"/>
            </a:endParaRPr>
          </a:p>
          <a:p>
            <a:pPr marL="457200" indent="-457200">
              <a:buFont typeface="+mj-lt"/>
              <a:buAutoNum type="arabicPeriod"/>
            </a:pPr>
            <a:r>
              <a:rPr lang="zh-TW" altLang="en-US" sz="2000" dirty="0">
                <a:latin typeface="微軟正黑體 Light" panose="020B0304030504040204" pitchFamily="34" charset="-120"/>
                <a:ea typeface="微軟正黑體 Light" panose="020B0304030504040204" pitchFamily="34" charset="-120"/>
              </a:rPr>
              <a:t>教育部友善校園卓越學校、教育部生命教育特色學校、新北市品德教育特色學校、教務有功學校、資訊教育有功學校、雙語教育金英學校與家庭教育績優學校、新北市低碳校園金熊獎</a:t>
            </a:r>
            <a:endParaRPr lang="en-US" altLang="zh-TW" sz="2000" dirty="0">
              <a:latin typeface="微軟正黑體 Light" panose="020B0304030504040204" pitchFamily="34" charset="-120"/>
              <a:ea typeface="微軟正黑體 Light" panose="020B0304030504040204" pitchFamily="34" charset="-120"/>
            </a:endParaRPr>
          </a:p>
          <a:p>
            <a:pPr marL="457200" indent="-457200">
              <a:buFont typeface="+mj-lt"/>
              <a:buAutoNum type="arabicPeriod"/>
            </a:pPr>
            <a:r>
              <a:rPr lang="zh-TW" altLang="en-US" sz="2000" dirty="0">
                <a:latin typeface="微軟正黑體 Light" panose="020B0304030504040204" pitchFamily="34" charset="-120"/>
                <a:ea typeface="微軟正黑體 Light" panose="020B0304030504040204" pitchFamily="34" charset="-120"/>
              </a:rPr>
              <a:t>新北市最帥最友善最期待要來花蓮縣參訪學習的校長</a:t>
            </a:r>
          </a:p>
        </p:txBody>
      </p:sp>
    </p:spTree>
    <p:extLst>
      <p:ext uri="{BB962C8B-B14F-4D97-AF65-F5344CB8AC3E}">
        <p14:creationId xmlns:p14="http://schemas.microsoft.com/office/powerpoint/2010/main" val="225467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9300A101-4ABB-2E0E-AC60-5EDECB6E0447}"/>
              </a:ext>
            </a:extLst>
          </p:cNvPr>
          <p:cNvSpPr>
            <a:spLocks noGrp="1"/>
          </p:cNvSpPr>
          <p:nvPr>
            <p:ph type="title"/>
          </p:nvPr>
        </p:nvSpPr>
        <p:spPr>
          <a:xfrm>
            <a:off x="638881" y="670218"/>
            <a:ext cx="10909640" cy="1065836"/>
          </a:xfrm>
          <a:prstGeom prst="rect">
            <a:avLst/>
          </a:prstGeom>
        </p:spPr>
        <p:txBody>
          <a:bodyPr vert="horz" lIns="91440" tIns="45720" rIns="91440" bIns="45720" rtlCol="0" anchor="ctr">
            <a:normAutofit/>
          </a:bodyPr>
          <a:lstStyle/>
          <a:p>
            <a:pPr algn="ctr"/>
            <a:r>
              <a:rPr lang="zh-TW" altLang="en-US" sz="6600" b="1"/>
              <a:t>我們都忘記了</a:t>
            </a:r>
          </a:p>
        </p:txBody>
      </p:sp>
      <p:sp>
        <p:nvSpPr>
          <p:cNvPr id="42"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內容版面配置區 4" descr="一張含有 文字, 服裝, 人的臉孔, 螢幕擷取畫面 的圖片&#10;&#10;自動產生的描述">
            <a:extLst>
              <a:ext uri="{FF2B5EF4-FFF2-40B4-BE49-F238E27FC236}">
                <a16:creationId xmlns:a16="http://schemas.microsoft.com/office/drawing/2014/main" id="{3D641C9E-ED3C-DAC6-F374-B6209145E487}"/>
              </a:ext>
            </a:extLst>
          </p:cNvPr>
          <p:cNvPicPr>
            <a:picLocks noChangeAspect="1"/>
          </p:cNvPicPr>
          <p:nvPr/>
        </p:nvPicPr>
        <p:blipFill rotWithShape="1">
          <a:blip r:embed="rId3"/>
          <a:srcRect r="212"/>
          <a:stretch/>
        </p:blipFill>
        <p:spPr>
          <a:xfrm>
            <a:off x="523682" y="2619784"/>
            <a:ext cx="3296035" cy="3600041"/>
          </a:xfrm>
          <a:prstGeom prst="rect">
            <a:avLst/>
          </a:prstGeom>
        </p:spPr>
      </p:pic>
      <p:pic>
        <p:nvPicPr>
          <p:cNvPr id="4" name="內容版面配置區 3">
            <a:extLst>
              <a:ext uri="{FF2B5EF4-FFF2-40B4-BE49-F238E27FC236}">
                <a16:creationId xmlns:a16="http://schemas.microsoft.com/office/drawing/2014/main" id="{EA58E63E-2767-2E0C-7883-6447127A8CA9}"/>
              </a:ext>
            </a:extLst>
          </p:cNvPr>
          <p:cNvPicPr>
            <a:picLocks noGrp="1" noChangeAspect="1"/>
          </p:cNvPicPr>
          <p:nvPr>
            <p:ph idx="1"/>
          </p:nvPr>
        </p:nvPicPr>
        <p:blipFill>
          <a:blip r:embed="rId4"/>
          <a:stretch>
            <a:fillRect/>
          </a:stretch>
        </p:blipFill>
        <p:spPr>
          <a:xfrm>
            <a:off x="4216908" y="3367513"/>
            <a:ext cx="3758184" cy="2104583"/>
          </a:xfrm>
          <a:prstGeom prst="rect">
            <a:avLst/>
          </a:prstGeom>
        </p:spPr>
      </p:pic>
      <p:pic>
        <p:nvPicPr>
          <p:cNvPr id="5" name="圖片 4">
            <a:extLst>
              <a:ext uri="{FF2B5EF4-FFF2-40B4-BE49-F238E27FC236}">
                <a16:creationId xmlns:a16="http://schemas.microsoft.com/office/drawing/2014/main" id="{1FE55CAB-FF7C-95E8-61F0-BF2C48A59382}"/>
              </a:ext>
            </a:extLst>
          </p:cNvPr>
          <p:cNvPicPr>
            <a:picLocks noChangeAspect="1"/>
          </p:cNvPicPr>
          <p:nvPr/>
        </p:nvPicPr>
        <p:blipFill>
          <a:blip r:embed="rId5"/>
          <a:stretch>
            <a:fillRect/>
          </a:stretch>
        </p:blipFill>
        <p:spPr>
          <a:xfrm>
            <a:off x="8141208" y="3480258"/>
            <a:ext cx="3758184" cy="1879092"/>
          </a:xfrm>
          <a:prstGeom prst="rect">
            <a:avLst/>
          </a:prstGeom>
        </p:spPr>
      </p:pic>
    </p:spTree>
    <p:extLst>
      <p:ext uri="{BB962C8B-B14F-4D97-AF65-F5344CB8AC3E}">
        <p14:creationId xmlns:p14="http://schemas.microsoft.com/office/powerpoint/2010/main" val="1120979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EC16D5-88BD-406A-866D-3452DA1C35B5}"/>
              </a:ext>
            </a:extLst>
          </p:cNvPr>
          <p:cNvSpPr>
            <a:spLocks noGrp="1"/>
          </p:cNvSpPr>
          <p:nvPr>
            <p:ph type="title"/>
          </p:nvPr>
        </p:nvSpPr>
        <p:spPr/>
        <p:txBody>
          <a:bodyPr>
            <a:normAutofit/>
          </a:bodyPr>
          <a:lstStyle/>
          <a:p>
            <a:r>
              <a:rPr lang="zh-TW" altLang="en-US" dirty="0"/>
              <a:t>特殊生案例</a:t>
            </a:r>
            <a:r>
              <a:rPr lang="en-US" altLang="zh-TW" dirty="0"/>
              <a:t>/</a:t>
            </a:r>
            <a:r>
              <a:rPr lang="zh-TW" altLang="en-US" dirty="0"/>
              <a:t>國中群體欺負</a:t>
            </a:r>
          </a:p>
        </p:txBody>
      </p:sp>
      <p:graphicFrame>
        <p:nvGraphicFramePr>
          <p:cNvPr id="4" name="內容版面配置區 3">
            <a:extLst>
              <a:ext uri="{FF2B5EF4-FFF2-40B4-BE49-F238E27FC236}">
                <a16:creationId xmlns:a16="http://schemas.microsoft.com/office/drawing/2014/main" id="{2A525E7B-D93D-47C8-9E8D-F5E17B092B2D}"/>
              </a:ext>
            </a:extLst>
          </p:cNvPr>
          <p:cNvGraphicFramePr>
            <a:graphicFrameLocks noGrp="1"/>
          </p:cNvGraphicFramePr>
          <p:nvPr>
            <p:ph sz="half" idx="1"/>
            <p:extLst>
              <p:ext uri="{D42A27DB-BD31-4B8C-83A1-F6EECF244321}">
                <p14:modId xmlns:p14="http://schemas.microsoft.com/office/powerpoint/2010/main" val="575363778"/>
              </p:ext>
            </p:extLst>
          </p:nvPr>
        </p:nvGraphicFramePr>
        <p:xfrm>
          <a:off x="914399" y="2840181"/>
          <a:ext cx="10751127" cy="4014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4">
            <a:extLst>
              <a:ext uri="{FF2B5EF4-FFF2-40B4-BE49-F238E27FC236}">
                <a16:creationId xmlns:a16="http://schemas.microsoft.com/office/drawing/2014/main" id="{00200538-E343-4CE8-8D20-D54B661481D5}"/>
              </a:ext>
            </a:extLst>
          </p:cNvPr>
          <p:cNvSpPr>
            <a:spLocks noGrp="1"/>
          </p:cNvSpPr>
          <p:nvPr>
            <p:ph sz="half" idx="2"/>
          </p:nvPr>
        </p:nvSpPr>
        <p:spPr>
          <a:xfrm>
            <a:off x="838200" y="1825625"/>
            <a:ext cx="10515600" cy="1014556"/>
          </a:xfrm>
        </p:spPr>
        <p:txBody>
          <a:bodyPr/>
          <a:lstStyle/>
          <a:p>
            <a:r>
              <a:rPr lang="zh-TW" altLang="en-US" dirty="0"/>
              <a:t>目的不變</a:t>
            </a:r>
            <a:br>
              <a:rPr lang="zh-TW" altLang="en-US" dirty="0"/>
            </a:br>
            <a:r>
              <a:rPr lang="zh-TW" altLang="en-US" dirty="0"/>
              <a:t>教師將成為</a:t>
            </a:r>
            <a:r>
              <a:rPr lang="zh-TW" altLang="en-US" b="1" i="1" dirty="0">
                <a:solidFill>
                  <a:srgbClr val="FF0000"/>
                </a:solidFill>
              </a:rPr>
              <a:t>協助</a:t>
            </a:r>
            <a:r>
              <a:rPr lang="zh-TW" altLang="en-US" dirty="0"/>
              <a:t>的目標</a:t>
            </a:r>
          </a:p>
        </p:txBody>
      </p:sp>
    </p:spTree>
    <p:extLst>
      <p:ext uri="{BB962C8B-B14F-4D97-AF65-F5344CB8AC3E}">
        <p14:creationId xmlns:p14="http://schemas.microsoft.com/office/powerpoint/2010/main" val="2697041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A820F874-CC5A-422F-94B6-AC189D60927C}"/>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zh-TW" altLang="en-US" sz="4600" kern="1200">
                <a:latin typeface="+mj-lt"/>
                <a:ea typeface="+mj-ea"/>
                <a:cs typeface="+mj-cs"/>
              </a:rPr>
              <a:t>特殊生案例</a:t>
            </a:r>
            <a:r>
              <a:rPr lang="en-US" altLang="zh-TW" sz="4600" kern="1200">
                <a:latin typeface="+mj-lt"/>
                <a:ea typeface="+mj-ea"/>
                <a:cs typeface="+mj-cs"/>
              </a:rPr>
              <a:t>/</a:t>
            </a:r>
            <a:br>
              <a:rPr lang="en-US" altLang="zh-TW" sz="4600" kern="1200">
                <a:latin typeface="+mj-lt"/>
                <a:ea typeface="+mj-ea"/>
                <a:cs typeface="+mj-cs"/>
              </a:rPr>
            </a:br>
            <a:r>
              <a:rPr lang="zh-TW" altLang="en-US" sz="4600" kern="1200">
                <a:latin typeface="+mj-lt"/>
                <a:ea typeface="+mj-ea"/>
                <a:cs typeface="+mj-cs"/>
              </a:rPr>
              <a:t>國中群體欺負</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內容版面配置區 2">
            <a:extLst>
              <a:ext uri="{FF2B5EF4-FFF2-40B4-BE49-F238E27FC236}">
                <a16:creationId xmlns:a16="http://schemas.microsoft.com/office/drawing/2014/main" id="{35DDEB3C-ABC9-2F73-3734-8DADBBD5723A}"/>
              </a:ext>
            </a:extLst>
          </p:cNvPr>
          <p:cNvGraphicFramePr>
            <a:graphicFrameLocks noGrp="1"/>
          </p:cNvGraphicFramePr>
          <p:nvPr>
            <p:ph idx="1"/>
            <p:extLst>
              <p:ext uri="{D42A27DB-BD31-4B8C-83A1-F6EECF244321}">
                <p14:modId xmlns:p14="http://schemas.microsoft.com/office/powerpoint/2010/main" val="4174279165"/>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57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95769A49-D113-4647-BC14-20E5DAF8C969}"/>
              </a:ext>
            </a:extLst>
          </p:cNvPr>
          <p:cNvSpPr>
            <a:spLocks noGrp="1"/>
          </p:cNvSpPr>
          <p:nvPr>
            <p:ph type="title"/>
          </p:nvPr>
        </p:nvSpPr>
        <p:spPr>
          <a:xfrm>
            <a:off x="640079" y="325369"/>
            <a:ext cx="5022489" cy="1956841"/>
          </a:xfrm>
        </p:spPr>
        <p:txBody>
          <a:bodyPr anchor="b">
            <a:normAutofit/>
          </a:bodyPr>
          <a:lstStyle/>
          <a:p>
            <a:r>
              <a:rPr lang="zh-TW" altLang="en-US" sz="4200" dirty="0"/>
              <a:t>二年級課後社團事件</a:t>
            </a:r>
            <a:br>
              <a:rPr lang="en-US" altLang="zh-TW" sz="4200" dirty="0"/>
            </a:br>
            <a:r>
              <a:rPr lang="zh-TW" altLang="en-US" sz="4200" dirty="0"/>
              <a:t>國小喝尿事件</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F0D8A342-FF26-499B-A8B3-F62A5C56B800}"/>
              </a:ext>
            </a:extLst>
          </p:cNvPr>
          <p:cNvSpPr>
            <a:spLocks noGrp="1"/>
          </p:cNvSpPr>
          <p:nvPr>
            <p:ph idx="1"/>
          </p:nvPr>
        </p:nvSpPr>
        <p:spPr>
          <a:xfrm>
            <a:off x="640080" y="2872899"/>
            <a:ext cx="4243589" cy="3320668"/>
          </a:xfrm>
        </p:spPr>
        <p:txBody>
          <a:bodyPr>
            <a:normAutofit/>
          </a:bodyPr>
          <a:lstStyle/>
          <a:p>
            <a:r>
              <a:rPr lang="zh-TW" altLang="en-US" sz="2200" dirty="0"/>
              <a:t>以往僅處理學生間的霸凌事件，經驗上都會有家長的介入</a:t>
            </a:r>
            <a:endParaRPr lang="en-US" altLang="zh-TW" sz="2200" dirty="0"/>
          </a:p>
          <a:p>
            <a:r>
              <a:rPr lang="zh-TW" altLang="en-US" sz="2200" dirty="0"/>
              <a:t>建立「調和」制度規範</a:t>
            </a:r>
          </a:p>
          <a:p>
            <a:endParaRPr lang="en-US" altLang="zh-TW" sz="2200" dirty="0"/>
          </a:p>
          <a:p>
            <a:endParaRPr lang="en-US" altLang="zh-TW" sz="2200" dirty="0"/>
          </a:p>
          <a:p>
            <a:endParaRPr lang="zh-TW" altLang="en-US" sz="2200" dirty="0"/>
          </a:p>
        </p:txBody>
      </p:sp>
      <p:pic>
        <p:nvPicPr>
          <p:cNvPr id="5" name="Picture 4" descr="White puzzle with one red piece">
            <a:extLst>
              <a:ext uri="{FF2B5EF4-FFF2-40B4-BE49-F238E27FC236}">
                <a16:creationId xmlns:a16="http://schemas.microsoft.com/office/drawing/2014/main" id="{9156BD09-EC7E-6614-9E84-D0CA173DC98F}"/>
              </a:ext>
            </a:extLst>
          </p:cNvPr>
          <p:cNvPicPr>
            <a:picLocks noChangeAspect="1"/>
          </p:cNvPicPr>
          <p:nvPr/>
        </p:nvPicPr>
        <p:blipFill rotWithShape="1">
          <a:blip r:embed="rId2"/>
          <a:srcRect l="22592" r="209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08318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181EEF-EE3F-44F5-B0CA-6C87C133168C}"/>
              </a:ext>
            </a:extLst>
          </p:cNvPr>
          <p:cNvSpPr>
            <a:spLocks noGrp="1"/>
          </p:cNvSpPr>
          <p:nvPr>
            <p:ph type="title"/>
          </p:nvPr>
        </p:nvSpPr>
        <p:spPr/>
        <p:txBody>
          <a:bodyPr/>
          <a:lstStyle/>
          <a:p>
            <a:r>
              <a:rPr lang="zh-TW" altLang="en-US" dirty="0"/>
              <a:t>目的不變</a:t>
            </a:r>
            <a:br>
              <a:rPr lang="en-US" altLang="zh-TW" dirty="0"/>
            </a:br>
            <a:r>
              <a:rPr lang="zh-TW" altLang="en-US" dirty="0"/>
              <a:t>親師關係建立將成為目標</a:t>
            </a:r>
          </a:p>
        </p:txBody>
      </p:sp>
      <p:graphicFrame>
        <p:nvGraphicFramePr>
          <p:cNvPr id="4" name="內容版面配置區 3">
            <a:extLst>
              <a:ext uri="{FF2B5EF4-FFF2-40B4-BE49-F238E27FC236}">
                <a16:creationId xmlns:a16="http://schemas.microsoft.com/office/drawing/2014/main" id="{FC786FF1-FC7D-4CA5-8060-696DE027F913}"/>
              </a:ext>
            </a:extLst>
          </p:cNvPr>
          <p:cNvGraphicFramePr>
            <a:graphicFrameLocks noGrp="1"/>
          </p:cNvGraphicFramePr>
          <p:nvPr>
            <p:ph idx="1"/>
            <p:extLst>
              <p:ext uri="{D42A27DB-BD31-4B8C-83A1-F6EECF244321}">
                <p14:modId xmlns:p14="http://schemas.microsoft.com/office/powerpoint/2010/main" val="23996759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446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標題 1">
            <a:extLst>
              <a:ext uri="{FF2B5EF4-FFF2-40B4-BE49-F238E27FC236}">
                <a16:creationId xmlns:a16="http://schemas.microsoft.com/office/drawing/2014/main" id="{03AE2C91-FB48-4DB5-AD95-EB8E7CDCA4D6}"/>
              </a:ext>
            </a:extLst>
          </p:cNvPr>
          <p:cNvSpPr>
            <a:spLocks noGrp="1"/>
          </p:cNvSpPr>
          <p:nvPr>
            <p:ph type="title"/>
          </p:nvPr>
        </p:nvSpPr>
        <p:spPr>
          <a:xfrm>
            <a:off x="838200" y="643467"/>
            <a:ext cx="2951205" cy="5571066"/>
          </a:xfrm>
        </p:spPr>
        <p:txBody>
          <a:bodyPr>
            <a:normAutofit/>
          </a:bodyPr>
          <a:lstStyle/>
          <a:p>
            <a:r>
              <a:rPr lang="zh-TW" altLang="en-US">
                <a:solidFill>
                  <a:srgbClr val="FFFFFF"/>
                </a:solidFill>
              </a:rPr>
              <a:t>誰的錯</a:t>
            </a:r>
            <a:br>
              <a:rPr lang="zh-TW" altLang="en-US">
                <a:solidFill>
                  <a:srgbClr val="FFFFFF"/>
                </a:solidFill>
              </a:rPr>
            </a:br>
            <a:endParaRPr lang="zh-TW" altLang="en-US">
              <a:solidFill>
                <a:srgbClr val="FFFFFF"/>
              </a:solidFill>
            </a:endParaRPr>
          </a:p>
        </p:txBody>
      </p:sp>
      <p:graphicFrame>
        <p:nvGraphicFramePr>
          <p:cNvPr id="13" name="內容版面配置區 2">
            <a:extLst>
              <a:ext uri="{FF2B5EF4-FFF2-40B4-BE49-F238E27FC236}">
                <a16:creationId xmlns:a16="http://schemas.microsoft.com/office/drawing/2014/main" id="{E9A43663-61F3-6A8F-03E4-4C295263E283}"/>
              </a:ext>
            </a:extLst>
          </p:cNvPr>
          <p:cNvGraphicFramePr>
            <a:graphicFrameLocks noGrp="1"/>
          </p:cNvGraphicFramePr>
          <p:nvPr>
            <p:ph idx="1"/>
            <p:extLst>
              <p:ext uri="{D42A27DB-BD31-4B8C-83A1-F6EECF244321}">
                <p14:modId xmlns:p14="http://schemas.microsoft.com/office/powerpoint/2010/main" val="1417743378"/>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8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EE4D28-61F0-4195-B5A0-C1F77126237D}"/>
              </a:ext>
            </a:extLst>
          </p:cNvPr>
          <p:cNvSpPr>
            <a:spLocks noGrp="1"/>
          </p:cNvSpPr>
          <p:nvPr>
            <p:ph type="title"/>
          </p:nvPr>
        </p:nvSpPr>
        <p:spPr/>
        <p:txBody>
          <a:bodyPr/>
          <a:lstStyle/>
          <a:p>
            <a:r>
              <a:rPr lang="zh-TW" altLang="en-US" dirty="0"/>
              <a:t>一個人的心中應該有三種對錯觀</a:t>
            </a:r>
          </a:p>
        </p:txBody>
      </p:sp>
      <p:graphicFrame>
        <p:nvGraphicFramePr>
          <p:cNvPr id="6" name="資料庫圖表 5">
            <a:extLst>
              <a:ext uri="{FF2B5EF4-FFF2-40B4-BE49-F238E27FC236}">
                <a16:creationId xmlns:a16="http://schemas.microsoft.com/office/drawing/2014/main" id="{13AE7594-5CC8-9B71-993D-3B2BE42530C2}"/>
              </a:ext>
            </a:extLst>
          </p:cNvPr>
          <p:cNvGraphicFramePr/>
          <p:nvPr>
            <p:extLst>
              <p:ext uri="{D42A27DB-BD31-4B8C-83A1-F6EECF244321}">
                <p14:modId xmlns:p14="http://schemas.microsoft.com/office/powerpoint/2010/main" val="31815496"/>
              </p:ext>
            </p:extLst>
          </p:nvPr>
        </p:nvGraphicFramePr>
        <p:xfrm>
          <a:off x="1377659" y="1802315"/>
          <a:ext cx="6935831"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16:creationId xmlns:a16="http://schemas.microsoft.com/office/drawing/2014/main" id="{68CB3907-0A98-BE44-E968-DCDBA185B027}"/>
              </a:ext>
            </a:extLst>
          </p:cNvPr>
          <p:cNvPicPr>
            <a:picLocks noChangeAspect="1"/>
          </p:cNvPicPr>
          <p:nvPr/>
        </p:nvPicPr>
        <p:blipFill>
          <a:blip r:embed="rId7"/>
          <a:stretch>
            <a:fillRect/>
          </a:stretch>
        </p:blipFill>
        <p:spPr>
          <a:xfrm>
            <a:off x="7129319" y="4230399"/>
            <a:ext cx="4636654" cy="2318327"/>
          </a:xfrm>
          <a:prstGeom prst="rect">
            <a:avLst/>
          </a:prstGeom>
        </p:spPr>
      </p:pic>
    </p:spTree>
    <p:extLst>
      <p:ext uri="{BB962C8B-B14F-4D97-AF65-F5344CB8AC3E}">
        <p14:creationId xmlns:p14="http://schemas.microsoft.com/office/powerpoint/2010/main" val="264838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標題 1">
            <a:extLst>
              <a:ext uri="{FF2B5EF4-FFF2-40B4-BE49-F238E27FC236}">
                <a16:creationId xmlns:a16="http://schemas.microsoft.com/office/drawing/2014/main" id="{A1502927-741F-44CD-AE48-C1EF0D1FA062}"/>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zh-TW" altLang="en-US" sz="6000" kern="1200" dirty="0">
                <a:solidFill>
                  <a:schemeClr val="tx1"/>
                </a:solidFill>
                <a:latin typeface="+mj-lt"/>
                <a:ea typeface="+mj-ea"/>
                <a:cs typeface="+mj-cs"/>
              </a:rPr>
              <a:t>很多不想處理的情境</a:t>
            </a:r>
          </a:p>
        </p:txBody>
      </p:sp>
      <p:sp>
        <p:nvSpPr>
          <p:cNvPr id="3" name="內容版面配置區 2">
            <a:extLst>
              <a:ext uri="{FF2B5EF4-FFF2-40B4-BE49-F238E27FC236}">
                <a16:creationId xmlns:a16="http://schemas.microsoft.com/office/drawing/2014/main" id="{FCCB90BC-0F95-4F69-B3E1-16A254BC7257}"/>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r>
              <a:rPr lang="zh-TW" altLang="en-US" sz="2400" kern="1200">
                <a:solidFill>
                  <a:schemeClr val="tx1"/>
                </a:solidFill>
                <a:latin typeface="+mn-lt"/>
                <a:ea typeface="+mn-ea"/>
                <a:cs typeface="+mn-cs"/>
              </a:rPr>
              <a:t>案例故事</a:t>
            </a:r>
          </a:p>
        </p:txBody>
      </p:sp>
    </p:spTree>
    <p:extLst>
      <p:ext uri="{BB962C8B-B14F-4D97-AF65-F5344CB8AC3E}">
        <p14:creationId xmlns:p14="http://schemas.microsoft.com/office/powerpoint/2010/main" val="20419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F8A31A-AEEB-425A-AD63-CCE3203A1DF8}"/>
              </a:ext>
            </a:extLst>
          </p:cNvPr>
          <p:cNvSpPr>
            <a:spLocks noGrp="1"/>
          </p:cNvSpPr>
          <p:nvPr>
            <p:ph type="title"/>
          </p:nvPr>
        </p:nvSpPr>
        <p:spPr/>
        <p:txBody>
          <a:bodyPr/>
          <a:lstStyle/>
          <a:p>
            <a:endParaRPr lang="zh-TW" altLang="en-US"/>
          </a:p>
        </p:txBody>
      </p:sp>
      <p:pic>
        <p:nvPicPr>
          <p:cNvPr id="7" name="funny japanese commercial - God Grant Her One Wish">
            <a:hlinkClick r:id="" action="ppaction://media"/>
            <a:extLst>
              <a:ext uri="{FF2B5EF4-FFF2-40B4-BE49-F238E27FC236}">
                <a16:creationId xmlns:a16="http://schemas.microsoft.com/office/drawing/2014/main" id="{EEB537F4-380F-4156-A661-3F3B11F0E4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3138" y="0"/>
            <a:ext cx="11685724" cy="6573361"/>
          </a:xfrm>
        </p:spPr>
      </p:pic>
      <p:sp>
        <p:nvSpPr>
          <p:cNvPr id="4" name="投影片編號版面配置區 3">
            <a:extLst>
              <a:ext uri="{FF2B5EF4-FFF2-40B4-BE49-F238E27FC236}">
                <a16:creationId xmlns:a16="http://schemas.microsoft.com/office/drawing/2014/main" id="{8510D21A-8161-48A5-9573-C2327431EC8A}"/>
              </a:ext>
            </a:extLst>
          </p:cNvPr>
          <p:cNvSpPr>
            <a:spLocks noGrp="1"/>
          </p:cNvSpPr>
          <p:nvPr>
            <p:ph type="sldNum" sz="quarter" idx="12"/>
          </p:nvPr>
        </p:nvSpPr>
        <p:spPr/>
        <p:txBody>
          <a:bodyPr/>
          <a:lstStyle/>
          <a:p>
            <a:pPr rtl="0"/>
            <a:fld id="{9CD8D479-8942-46E8-A226-A4E01F7A105C}" type="slidenum">
              <a:rPr lang="en-US" altLang="zh-TW" smtClean="0"/>
              <a:t>28</a:t>
            </a:fld>
            <a:endParaRPr lang="zh-TW" altLang="en-US" dirty="0"/>
          </a:p>
        </p:txBody>
      </p:sp>
      <p:sp>
        <p:nvSpPr>
          <p:cNvPr id="5" name="日期版面配置區 4">
            <a:extLst>
              <a:ext uri="{FF2B5EF4-FFF2-40B4-BE49-F238E27FC236}">
                <a16:creationId xmlns:a16="http://schemas.microsoft.com/office/drawing/2014/main" id="{437678B5-2AF6-4F7E-A708-0CD035E254F6}"/>
              </a:ext>
            </a:extLst>
          </p:cNvPr>
          <p:cNvSpPr>
            <a:spLocks noGrp="1"/>
          </p:cNvSpPr>
          <p:nvPr>
            <p:ph type="dt" sz="half" idx="10"/>
          </p:nvPr>
        </p:nvSpPr>
        <p:spPr/>
        <p:txBody>
          <a:bodyPr/>
          <a:lstStyle/>
          <a:p>
            <a:fld id="{1ED25E05-8C57-4CA2-A6EA-1EBF2CB41307}" type="datetime2">
              <a:rPr lang="zh-TW" altLang="en-US" smtClean="0"/>
              <a:pPr/>
              <a:t>2024年2月18日</a:t>
            </a:fld>
            <a:endParaRPr lang="zh-TW" altLang="en-US" dirty="0"/>
          </a:p>
        </p:txBody>
      </p:sp>
      <p:sp>
        <p:nvSpPr>
          <p:cNvPr id="6" name="頁尾版面配置區 5">
            <a:extLst>
              <a:ext uri="{FF2B5EF4-FFF2-40B4-BE49-F238E27FC236}">
                <a16:creationId xmlns:a16="http://schemas.microsoft.com/office/drawing/2014/main" id="{2EEE8C4B-63B6-404F-9938-EF74416C5232}"/>
              </a:ext>
            </a:extLst>
          </p:cNvPr>
          <p:cNvSpPr>
            <a:spLocks noGrp="1"/>
          </p:cNvSpPr>
          <p:nvPr>
            <p:ph type="ftr" sz="quarter" idx="11"/>
          </p:nvPr>
        </p:nvSpPr>
        <p:spPr/>
        <p:txBody>
          <a:bodyPr/>
          <a:lstStyle/>
          <a:p>
            <a:pPr rtl="0"/>
            <a:r>
              <a:rPr lang="zh-TW" altLang="en-US"/>
              <a:t>新增頁尾</a:t>
            </a:r>
            <a:endParaRPr lang="zh-TW" altLang="en-US" dirty="0"/>
          </a:p>
        </p:txBody>
      </p:sp>
    </p:spTree>
    <p:extLst>
      <p:ext uri="{BB962C8B-B14F-4D97-AF65-F5344CB8AC3E}">
        <p14:creationId xmlns:p14="http://schemas.microsoft.com/office/powerpoint/2010/main" val="1773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55435E-6E03-435C-9AE5-D3C31B9F76E0}"/>
              </a:ext>
            </a:extLst>
          </p:cNvPr>
          <p:cNvSpPr>
            <a:spLocks noGrp="1"/>
          </p:cNvSpPr>
          <p:nvPr>
            <p:ph type="title"/>
          </p:nvPr>
        </p:nvSpPr>
        <p:spPr/>
        <p:txBody>
          <a:bodyPr/>
          <a:lstStyle/>
          <a:p>
            <a:endParaRPr lang="zh-TW" altLang="en-US"/>
          </a:p>
        </p:txBody>
      </p:sp>
      <p:sp>
        <p:nvSpPr>
          <p:cNvPr id="4" name="投影片編號版面配置區 3">
            <a:extLst>
              <a:ext uri="{FF2B5EF4-FFF2-40B4-BE49-F238E27FC236}">
                <a16:creationId xmlns:a16="http://schemas.microsoft.com/office/drawing/2014/main" id="{14237EBC-50A0-4398-842B-E2A2C8D9D2CB}"/>
              </a:ext>
            </a:extLst>
          </p:cNvPr>
          <p:cNvSpPr>
            <a:spLocks noGrp="1"/>
          </p:cNvSpPr>
          <p:nvPr>
            <p:ph type="sldNum" sz="quarter" idx="12"/>
          </p:nvPr>
        </p:nvSpPr>
        <p:spPr/>
        <p:txBody>
          <a:bodyPr/>
          <a:lstStyle/>
          <a:p>
            <a:pPr rtl="0"/>
            <a:fld id="{9CD8D479-8942-46E8-A226-A4E01F7A105C}" type="slidenum">
              <a:rPr lang="en-US" altLang="zh-TW" smtClean="0"/>
              <a:t>29</a:t>
            </a:fld>
            <a:endParaRPr lang="zh-TW" altLang="en-US" dirty="0"/>
          </a:p>
        </p:txBody>
      </p:sp>
      <p:sp>
        <p:nvSpPr>
          <p:cNvPr id="5" name="日期版面配置區 4">
            <a:extLst>
              <a:ext uri="{FF2B5EF4-FFF2-40B4-BE49-F238E27FC236}">
                <a16:creationId xmlns:a16="http://schemas.microsoft.com/office/drawing/2014/main" id="{2C96EB7B-1E17-436C-801F-29EBB3BB725E}"/>
              </a:ext>
            </a:extLst>
          </p:cNvPr>
          <p:cNvSpPr>
            <a:spLocks noGrp="1"/>
          </p:cNvSpPr>
          <p:nvPr>
            <p:ph type="dt" sz="half" idx="10"/>
          </p:nvPr>
        </p:nvSpPr>
        <p:spPr/>
        <p:txBody>
          <a:bodyPr/>
          <a:lstStyle/>
          <a:p>
            <a:fld id="{1ED25E05-8C57-4CA2-A6EA-1EBF2CB41307}" type="datetime2">
              <a:rPr lang="zh-TW" altLang="en-US" smtClean="0"/>
              <a:pPr/>
              <a:t>2024年2月18日</a:t>
            </a:fld>
            <a:endParaRPr lang="zh-TW" altLang="en-US" dirty="0"/>
          </a:p>
        </p:txBody>
      </p:sp>
      <p:sp>
        <p:nvSpPr>
          <p:cNvPr id="6" name="頁尾版面配置區 5">
            <a:extLst>
              <a:ext uri="{FF2B5EF4-FFF2-40B4-BE49-F238E27FC236}">
                <a16:creationId xmlns:a16="http://schemas.microsoft.com/office/drawing/2014/main" id="{4ACCEEA3-EA47-4CBE-A41D-7E463CEF8DAC}"/>
              </a:ext>
            </a:extLst>
          </p:cNvPr>
          <p:cNvSpPr>
            <a:spLocks noGrp="1"/>
          </p:cNvSpPr>
          <p:nvPr>
            <p:ph type="ftr" sz="quarter" idx="11"/>
          </p:nvPr>
        </p:nvSpPr>
        <p:spPr/>
        <p:txBody>
          <a:bodyPr/>
          <a:lstStyle/>
          <a:p>
            <a:pPr rtl="0"/>
            <a:r>
              <a:rPr lang="zh-TW" altLang="en-US"/>
              <a:t>新增頁尾</a:t>
            </a:r>
            <a:endParaRPr lang="zh-TW" altLang="en-US" dirty="0"/>
          </a:p>
        </p:txBody>
      </p:sp>
      <p:pic>
        <p:nvPicPr>
          <p:cNvPr id="10" name="288220756_386747796819771_6346474346490643648_n">
            <a:hlinkClick r:id="" action="ppaction://media"/>
            <a:extLst>
              <a:ext uri="{FF2B5EF4-FFF2-40B4-BE49-F238E27FC236}">
                <a16:creationId xmlns:a16="http://schemas.microsoft.com/office/drawing/2014/main" id="{C4C8B895-26DD-4D82-9242-1BBACC9DEA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1974" y="201442"/>
            <a:ext cx="10968051" cy="6169662"/>
          </a:xfrm>
        </p:spPr>
      </p:pic>
    </p:spTree>
    <p:extLst>
      <p:ext uri="{BB962C8B-B14F-4D97-AF65-F5344CB8AC3E}">
        <p14:creationId xmlns:p14="http://schemas.microsoft.com/office/powerpoint/2010/main" val="36253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2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s://lh3.googleusercontent.com/0Qjvfw8TQXfAhsTsac2rqx9IJRgOfmXKboFc0wJsXyC9WMufN0JSABDN4d0QAdCFu0dHAaviHfGX9enOmvDpZNp9I-bssLFQDqJ4auCfNBchmRG6gNKq5L15n6OQNmaqQyFIgq4cARxwbyFF9ilGD3NChklAjGiP_PWnqqe7-2hPg5wW6iBn63lbKY-e2B8aBPheintuS__oPWmzusBPsvAngPw9d0amA9L31Qd_BC1tjKEfJDy9cACDgtGSFFb0glsL9vOUDzyxLw_qtB9QOgjTt6IProvUrw-tFx5H4ulKf73eUQDMzj8oAFD3kkHcndOijZCNEnf4ZCx6CgANhDk5-ta4irR0nh0_0_SHvtCZckGLwH_SSsG1dTLUY0F_uq4y39hxaCvjanoF22mV1CVqsbiPdYhm9uBhyPTo3QlrNZhsnoJPO6nZdsaHC10S8MBRE7tv9JHW_NCzk18knhIEmgQQk6LDEif1lcyFvyJwJepdsx1BelogdXNx3vDYpE0N0AJMgcRu-4zi5795C_9U3_9nYmTIscOZCQ7aCdAOfqYSkqcnVaxPAWbM8HXJPeGcytDia-V89ESB7vboY-POHjt9TsDAMNIZv2I4_m2xTX99omb2u0XsLRQAIllZnifdTONXM7fXj4cXGlYwGH30siagHxdYx7UflHu815TLc0IaTjCYnl6m8csNQF8zfYr7D38enrQE6IA_EVIczIk=w703-h937-no?authuser=2">
            <a:extLst>
              <a:ext uri="{FF2B5EF4-FFF2-40B4-BE49-F238E27FC236}">
                <a16:creationId xmlns:a16="http://schemas.microsoft.com/office/drawing/2014/main" id="{6B79B2BD-5A38-6E19-9334-3ADD2DF07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3" r="-2" b="2467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29195E6-EE3D-9870-59FE-0FBFA3681F6F}"/>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zh-TW" altLang="en-US" sz="3700" kern="1200" dirty="0">
                <a:solidFill>
                  <a:srgbClr val="FF0000"/>
                </a:solidFill>
                <a:latin typeface="微軟正黑體 Light" panose="020B0304030504040204" pitchFamily="34" charset="-120"/>
                <a:ea typeface="微軟正黑體 Light" panose="020B0304030504040204" pitchFamily="34" charset="-120"/>
              </a:rPr>
              <a:t>教育部友善校園卓越學校</a:t>
            </a:r>
            <a:br>
              <a:rPr lang="en-US" altLang="zh-TW" sz="3700" kern="1200" dirty="0">
                <a:solidFill>
                  <a:srgbClr val="FF0000"/>
                </a:solidFill>
                <a:latin typeface="微軟正黑體 Light" panose="020B0304030504040204" pitchFamily="34" charset="-120"/>
                <a:ea typeface="微軟正黑體 Light" panose="020B0304030504040204" pitchFamily="34" charset="-120"/>
              </a:rPr>
            </a:br>
            <a:r>
              <a:rPr lang="zh-TW" altLang="en-US" sz="3700" kern="1200" dirty="0">
                <a:solidFill>
                  <a:srgbClr val="FF0000"/>
                </a:solidFill>
                <a:latin typeface="微軟正黑體 Light" panose="020B0304030504040204" pitchFamily="34" charset="-120"/>
                <a:ea typeface="微軟正黑體 Light" panose="020B0304030504040204" pitchFamily="34" charset="-120"/>
              </a:rPr>
              <a:t>教育部生命教育特色學校</a:t>
            </a:r>
          </a:p>
        </p:txBody>
      </p:sp>
      <p:pic>
        <p:nvPicPr>
          <p:cNvPr id="4" name="Picture 2" descr="https://lh3.googleusercontent.com/nFab3XzB3VNAdSo1-ToQlv5QlQAByuMDYim68y6gDC6LBJmy2YilWg5Eoou_xYOLxEXl8muCmIb30t-04IQTbkyaR0F5kQpvlKubpFp1w3DUdut_jXttu3gOsIyi8e8Tcg_ord8rL-C_-d1CMl7T34oJFqBsRzVIVwTyFAJCVenSgWG6GC9k4sts6akbfKWMAhxb1jIcahM6-IMZPlS-ZefGvWSvrwY4f7_LPqiBNXI77-KoGtQThkTVVWURFOiid3L0jOuF3zEhxngsu2XHHAUMmBSk65TczvBDds6_wMXH2dJXqBjvZ3T8MJnFYepenY0qgwnW_GbYkuwf8raWIumnINgpYgy38A0iZH5_tAfgw7leW0yDyIdC7Oo71L__e7RvfGm_gR68hsRQCIz4_Nm3g2Ye1_8Pq4i4Za2W6qIwBXwSRiPCRbeauIGl-LrZqE0hsxGR_97CO5dPZ28zXJK_Q9YvGZRDFkFzdZz9rrEVRE0OU1Y44JGKfLzXtD9sli2yNZe67uraDRLlifhF7gZ2xFp-ZPtRP1KWfjOUe6bWqbuEvjP2Kyhq-MnbeoGasdurNN8nRPlzAVd3LmcjuKXNwI5ZmHgHK8NeyYyanDaeodWyQ9Wp35q8Il1qRcV-hU0W1QThgsYBAVHFH-rQwOrl1Vvr0KujsN0ZU8Lw0Pv9-sW7Mr09mKMUXdAG0n0zkKjgdn_Ai7iDdZvkz5-euqjD=w703-h937-no?authuser=2">
            <a:extLst>
              <a:ext uri="{FF2B5EF4-FFF2-40B4-BE49-F238E27FC236}">
                <a16:creationId xmlns:a16="http://schemas.microsoft.com/office/drawing/2014/main" id="{4B43E2DE-6967-FD03-6CCD-EE4890CA4A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97" r="-1" b="23629"/>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7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ight Triangle 2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36A980BA-CBCA-4C3A-ADBF-4CE145FC57FF}"/>
              </a:ext>
            </a:extLst>
          </p:cNvPr>
          <p:cNvSpPr>
            <a:spLocks noGrp="1"/>
          </p:cNvSpPr>
          <p:nvPr>
            <p:ph type="title"/>
          </p:nvPr>
        </p:nvSpPr>
        <p:spPr>
          <a:xfrm>
            <a:off x="1006900" y="1188637"/>
            <a:ext cx="3141430" cy="4480726"/>
          </a:xfrm>
        </p:spPr>
        <p:txBody>
          <a:bodyPr>
            <a:normAutofit/>
          </a:bodyPr>
          <a:lstStyle/>
          <a:p>
            <a:pPr algn="r"/>
            <a:r>
              <a:rPr lang="zh-TW" altLang="en-US" sz="6600" dirty="0">
                <a:latin typeface="微軟正黑體 Light" panose="020B0304030504040204" pitchFamily="34" charset="-120"/>
                <a:ea typeface="微軟正黑體 Light" panose="020B0304030504040204" pitchFamily="34" charset="-120"/>
              </a:rPr>
              <a:t>課題</a:t>
            </a:r>
            <a:br>
              <a:rPr lang="en-US" altLang="zh-TW" sz="6600" dirty="0">
                <a:latin typeface="微軟正黑體 Light" panose="020B0304030504040204" pitchFamily="34" charset="-120"/>
                <a:ea typeface="微軟正黑體 Light" panose="020B0304030504040204" pitchFamily="34" charset="-120"/>
              </a:rPr>
            </a:br>
            <a:r>
              <a:rPr lang="zh-TW" altLang="en-US" sz="6600" dirty="0">
                <a:latin typeface="微軟正黑體 Light" panose="020B0304030504040204" pitchFamily="34" charset="-120"/>
                <a:ea typeface="微軟正黑體 Light" panose="020B0304030504040204" pitchFamily="34" charset="-120"/>
              </a:rPr>
              <a:t>分理</a:t>
            </a:r>
          </a:p>
        </p:txBody>
      </p:sp>
      <p:cxnSp>
        <p:nvCxnSpPr>
          <p:cNvPr id="27" name="Straight Connector 2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內容版面配置區 2">
            <a:extLst>
              <a:ext uri="{FF2B5EF4-FFF2-40B4-BE49-F238E27FC236}">
                <a16:creationId xmlns:a16="http://schemas.microsoft.com/office/drawing/2014/main" id="{0D551322-97AC-4909-B623-8E8D61787BDE}"/>
              </a:ext>
            </a:extLst>
          </p:cNvPr>
          <p:cNvSpPr>
            <a:spLocks noGrp="1"/>
          </p:cNvSpPr>
          <p:nvPr>
            <p:ph idx="1"/>
          </p:nvPr>
        </p:nvSpPr>
        <p:spPr>
          <a:xfrm>
            <a:off x="5138928" y="1338729"/>
            <a:ext cx="4795584" cy="4180542"/>
          </a:xfrm>
        </p:spPr>
        <p:txBody>
          <a:bodyPr anchor="ctr">
            <a:normAutofit/>
          </a:bodyPr>
          <a:lstStyle/>
          <a:p>
            <a:r>
              <a:rPr lang="zh-TW" altLang="zh-TW" sz="2400" dirty="0"/>
              <a:t>要解決人際關係的煩惱，</a:t>
            </a:r>
            <a:endParaRPr lang="en-US" altLang="zh-TW" sz="2400" dirty="0"/>
          </a:p>
          <a:p>
            <a:r>
              <a:rPr lang="zh-TW" altLang="zh-TW" sz="2400" dirty="0"/>
              <a:t>就要區分什麼是你的課題，</a:t>
            </a:r>
            <a:endParaRPr lang="en-US" altLang="zh-TW" sz="2400" dirty="0"/>
          </a:p>
          <a:p>
            <a:r>
              <a:rPr lang="zh-TW" altLang="zh-TW" sz="2400" dirty="0"/>
              <a:t>什麼是我的課題</a:t>
            </a:r>
          </a:p>
          <a:p>
            <a:endParaRPr lang="zh-TW" altLang="en-US" sz="2400" dirty="0"/>
          </a:p>
        </p:txBody>
      </p:sp>
    </p:spTree>
    <p:extLst>
      <p:ext uri="{BB962C8B-B14F-4D97-AF65-F5344CB8AC3E}">
        <p14:creationId xmlns:p14="http://schemas.microsoft.com/office/powerpoint/2010/main" val="180022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F739D3-487C-49BB-8A53-3342684D90EF}"/>
              </a:ext>
            </a:extLst>
          </p:cNvPr>
          <p:cNvSpPr>
            <a:spLocks noGrp="1"/>
          </p:cNvSpPr>
          <p:nvPr>
            <p:ph type="title"/>
          </p:nvPr>
        </p:nvSpPr>
        <p:spPr>
          <a:xfrm>
            <a:off x="898563" y="455244"/>
            <a:ext cx="10058402" cy="1219200"/>
          </a:xfrm>
        </p:spPr>
        <p:txBody>
          <a:bodyPr>
            <a:normAutofit/>
          </a:bodyPr>
          <a:lstStyle/>
          <a:p>
            <a:r>
              <a:rPr lang="zh-TW" altLang="en-US" dirty="0"/>
              <a:t>關係的發展</a:t>
            </a:r>
          </a:p>
        </p:txBody>
      </p:sp>
      <p:graphicFrame>
        <p:nvGraphicFramePr>
          <p:cNvPr id="6" name="內容版面配置區 3">
            <a:extLst>
              <a:ext uri="{FF2B5EF4-FFF2-40B4-BE49-F238E27FC236}">
                <a16:creationId xmlns:a16="http://schemas.microsoft.com/office/drawing/2014/main" id="{788F7DD5-9915-45A6-8D3D-1F1DEC9F2F55}"/>
              </a:ext>
            </a:extLst>
          </p:cNvPr>
          <p:cNvGraphicFramePr>
            <a:graphicFrameLocks noGrp="1"/>
          </p:cNvGraphicFramePr>
          <p:nvPr>
            <p:ph idx="1"/>
            <p:extLst>
              <p:ext uri="{D42A27DB-BD31-4B8C-83A1-F6EECF244321}">
                <p14:modId xmlns:p14="http://schemas.microsoft.com/office/powerpoint/2010/main" val="1218570922"/>
              </p:ext>
            </p:extLst>
          </p:nvPr>
        </p:nvGraphicFramePr>
        <p:xfrm>
          <a:off x="574402" y="1674444"/>
          <a:ext cx="10058400" cy="3935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023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DBF4403B-1333-4DE0-9080-BE68EC41A766}"/>
              </a:ext>
            </a:extLst>
          </p:cNvPr>
          <p:cNvSpPr>
            <a:spLocks noGrp="1"/>
          </p:cNvSpPr>
          <p:nvPr>
            <p:ph type="title"/>
          </p:nvPr>
        </p:nvSpPr>
        <p:spPr>
          <a:xfrm>
            <a:off x="793662" y="386930"/>
            <a:ext cx="10066122" cy="1298448"/>
          </a:xfrm>
        </p:spPr>
        <p:txBody>
          <a:bodyPr anchor="b">
            <a:normAutofit/>
          </a:bodyPr>
          <a:lstStyle/>
          <a:p>
            <a:r>
              <a:rPr lang="zh-TW" altLang="en-US" sz="4800" b="1" dirty="0">
                <a:latin typeface="微軟正黑體" panose="020B0604030504040204" pitchFamily="34" charset="-120"/>
                <a:ea typeface="微軟正黑體" panose="020B0604030504040204" pitchFamily="34" charset="-120"/>
              </a:rPr>
              <a:t>探索期四種心態</a:t>
            </a:r>
          </a:p>
        </p:txBody>
      </p:sp>
      <p:sp>
        <p:nvSpPr>
          <p:cNvPr id="26" name="Rectangle 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資料庫圖表 2">
            <a:extLst>
              <a:ext uri="{FF2B5EF4-FFF2-40B4-BE49-F238E27FC236}">
                <a16:creationId xmlns:a16="http://schemas.microsoft.com/office/drawing/2014/main" id="{A4C075D7-E92A-4195-AEEE-435217B570BA}"/>
              </a:ext>
            </a:extLst>
          </p:cNvPr>
          <p:cNvGraphicFramePr/>
          <p:nvPr>
            <p:extLst>
              <p:ext uri="{D42A27DB-BD31-4B8C-83A1-F6EECF244321}">
                <p14:modId xmlns:p14="http://schemas.microsoft.com/office/powerpoint/2010/main" val="1750484276"/>
              </p:ext>
            </p:extLst>
          </p:nvPr>
        </p:nvGraphicFramePr>
        <p:xfrm>
          <a:off x="793661" y="2599509"/>
          <a:ext cx="4530898" cy="3639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內容版面配置區 3">
            <a:extLst>
              <a:ext uri="{FF2B5EF4-FFF2-40B4-BE49-F238E27FC236}">
                <a16:creationId xmlns:a16="http://schemas.microsoft.com/office/drawing/2014/main" id="{737A646F-4A41-8E5E-6591-1E8B2D453DF0}"/>
              </a:ext>
            </a:extLst>
          </p:cNvPr>
          <p:cNvGraphicFramePr>
            <a:graphicFrameLocks noGrp="1"/>
          </p:cNvGraphicFramePr>
          <p:nvPr>
            <p:ph idx="1"/>
            <p:extLst>
              <p:ext uri="{D42A27DB-BD31-4B8C-83A1-F6EECF244321}">
                <p14:modId xmlns:p14="http://schemas.microsoft.com/office/powerpoint/2010/main" val="2891961404"/>
              </p:ext>
            </p:extLst>
          </p:nvPr>
        </p:nvGraphicFramePr>
        <p:xfrm>
          <a:off x="4905338" y="2351566"/>
          <a:ext cx="6713552" cy="41191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8192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6A77953D-2CFD-45F6-8112-78C7E4A4DA55}"/>
              </a:ext>
            </a:extLst>
          </p:cNvPr>
          <p:cNvSpPr>
            <a:spLocks noGrp="1"/>
          </p:cNvSpPr>
          <p:nvPr>
            <p:ph type="title"/>
          </p:nvPr>
        </p:nvSpPr>
        <p:spPr>
          <a:xfrm>
            <a:off x="572493" y="238539"/>
            <a:ext cx="11018520" cy="1434415"/>
          </a:xfrm>
        </p:spPr>
        <p:txBody>
          <a:bodyPr anchor="b">
            <a:normAutofit/>
          </a:bodyPr>
          <a:lstStyle/>
          <a:p>
            <a:r>
              <a:rPr lang="zh-TW" altLang="en-US" sz="5400" dirty="0"/>
              <a:t>改變心態</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圖片 6" descr="一張含有 卡通, 服裝, 美工圖案, 足部穿著 的圖片&#10;&#10;自動產生的描述">
            <a:extLst>
              <a:ext uri="{FF2B5EF4-FFF2-40B4-BE49-F238E27FC236}">
                <a16:creationId xmlns:a16="http://schemas.microsoft.com/office/drawing/2014/main" id="{55D4E3B9-DB7A-7C26-0177-DBF4AA2B9DD7}"/>
              </a:ext>
            </a:extLst>
          </p:cNvPr>
          <p:cNvPicPr>
            <a:picLocks noChangeAspect="1"/>
          </p:cNvPicPr>
          <p:nvPr/>
        </p:nvPicPr>
        <p:blipFill rotWithShape="1">
          <a:blip r:embed="rId2"/>
          <a:srcRect l="15854" r="19930" b="2"/>
          <a:stretch/>
        </p:blipFill>
        <p:spPr>
          <a:xfrm>
            <a:off x="7675658" y="2093976"/>
            <a:ext cx="3941064" cy="4096512"/>
          </a:xfrm>
          <a:prstGeom prst="rect">
            <a:avLst/>
          </a:prstGeom>
        </p:spPr>
      </p:pic>
      <p:graphicFrame>
        <p:nvGraphicFramePr>
          <p:cNvPr id="4" name="內容版面配置區 3">
            <a:extLst>
              <a:ext uri="{FF2B5EF4-FFF2-40B4-BE49-F238E27FC236}">
                <a16:creationId xmlns:a16="http://schemas.microsoft.com/office/drawing/2014/main" id="{DC7E1FBC-D752-4EF3-B55E-5F2513AA2002}"/>
              </a:ext>
            </a:extLst>
          </p:cNvPr>
          <p:cNvGraphicFramePr>
            <a:graphicFrameLocks noGrp="1"/>
          </p:cNvGraphicFramePr>
          <p:nvPr>
            <p:ph idx="1"/>
            <p:extLst>
              <p:ext uri="{D42A27DB-BD31-4B8C-83A1-F6EECF244321}">
                <p14:modId xmlns:p14="http://schemas.microsoft.com/office/powerpoint/2010/main" val="2542590824"/>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2173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FCE9-B2C8-1D66-1636-41AE7DBDDC9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595D463-5786-4D12-E3E4-F9E6FDC233E4}"/>
              </a:ext>
            </a:extLst>
          </p:cNvPr>
          <p:cNvSpPr>
            <a:spLocks noGrp="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你會</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aphicFrame>
        <p:nvGraphicFramePr>
          <p:cNvPr id="4" name="內容版面配置區 3">
            <a:extLst>
              <a:ext uri="{FF2B5EF4-FFF2-40B4-BE49-F238E27FC236}">
                <a16:creationId xmlns:a16="http://schemas.microsoft.com/office/drawing/2014/main" id="{2AC1CC08-AFF9-52F1-C750-72F3BEB56AB7}"/>
              </a:ext>
            </a:extLst>
          </p:cNvPr>
          <p:cNvGraphicFramePr>
            <a:graphicFrameLocks noGrp="1"/>
          </p:cNvGraphicFramePr>
          <p:nvPr>
            <p:ph idx="1"/>
            <p:extLst>
              <p:ext uri="{D42A27DB-BD31-4B8C-83A1-F6EECF244321}">
                <p14:modId xmlns:p14="http://schemas.microsoft.com/office/powerpoint/2010/main" val="22215749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6432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BC774C-EDFB-4E21-BA42-6805CE594E82}"/>
              </a:ext>
            </a:extLst>
          </p:cNvPr>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釐清錯誤前，先創造情感連結</a:t>
            </a:r>
          </a:p>
        </p:txBody>
      </p:sp>
      <p:sp>
        <p:nvSpPr>
          <p:cNvPr id="5" name="內容版面配置區 2">
            <a:extLst>
              <a:ext uri="{FF2B5EF4-FFF2-40B4-BE49-F238E27FC236}">
                <a16:creationId xmlns:a16="http://schemas.microsoft.com/office/drawing/2014/main" id="{298D4C8F-3D3A-4CB3-AB80-E4F4B793903C}"/>
              </a:ext>
            </a:extLst>
          </p:cNvPr>
          <p:cNvSpPr>
            <a:spLocks noGrp="1"/>
          </p:cNvSpPr>
          <p:nvPr>
            <p:ph sz="half"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肯定的語言</a:t>
            </a:r>
          </a:p>
        </p:txBody>
      </p:sp>
      <p:sp>
        <p:nvSpPr>
          <p:cNvPr id="6" name="內容版面配置區 5">
            <a:extLst>
              <a:ext uri="{FF2B5EF4-FFF2-40B4-BE49-F238E27FC236}">
                <a16:creationId xmlns:a16="http://schemas.microsoft.com/office/drawing/2014/main" id="{73F3262E-7287-322F-A9C3-4D3C4C3BEAFE}"/>
              </a:ext>
            </a:extLst>
          </p:cNvPr>
          <p:cNvSpPr>
            <a:spLocks noGrp="1"/>
          </p:cNvSpPr>
          <p:nvPr>
            <p:ph sz="half" idx="2"/>
          </p:nvPr>
        </p:nvSpPr>
        <p:spPr/>
        <p:txBody>
          <a:bodyPr/>
          <a:lstStyle/>
          <a:p>
            <a:r>
              <a:rPr lang="zh-TW" altLang="en-US" dirty="0">
                <a:solidFill>
                  <a:srgbClr val="FF0000"/>
                </a:solidFill>
                <a:latin typeface="微軟正黑體" panose="020B0604030504040204" pitchFamily="34" charset="-120"/>
                <a:ea typeface="微軟正黑體" panose="020B0604030504040204" pitchFamily="34" charset="-120"/>
              </a:rPr>
              <a:t>情人最喜歡聽到另一半說的話</a:t>
            </a:r>
          </a:p>
          <a:p>
            <a:r>
              <a:rPr lang="zh-TW" altLang="en-US" dirty="0"/>
              <a:t>我愛你</a:t>
            </a:r>
          </a:p>
          <a:p>
            <a:r>
              <a:rPr lang="zh-TW" altLang="en-US" dirty="0"/>
              <a:t>你最漂亮</a:t>
            </a:r>
          </a:p>
          <a:p>
            <a:r>
              <a:rPr lang="zh-TW" altLang="en-US" dirty="0"/>
              <a:t>有你真好</a:t>
            </a:r>
          </a:p>
          <a:p>
            <a:r>
              <a:rPr lang="zh-TW" altLang="en-US" dirty="0"/>
              <a:t>謝謝你</a:t>
            </a:r>
          </a:p>
          <a:p>
            <a:r>
              <a:rPr lang="zh-TW" altLang="en-US" dirty="0"/>
              <a:t>無時無刻地想妳</a:t>
            </a:r>
          </a:p>
          <a:p>
            <a:endParaRPr lang="zh-TW" altLang="en-US" dirty="0"/>
          </a:p>
        </p:txBody>
      </p:sp>
      <p:sp>
        <p:nvSpPr>
          <p:cNvPr id="3" name="標題 1">
            <a:extLst>
              <a:ext uri="{FF2B5EF4-FFF2-40B4-BE49-F238E27FC236}">
                <a16:creationId xmlns:a16="http://schemas.microsoft.com/office/drawing/2014/main" id="{BF005967-0071-4B93-9372-B4C601AA6A5A}"/>
              </a:ext>
            </a:extLst>
          </p:cNvPr>
          <p:cNvSpPr txBox="1">
            <a:spLocks/>
          </p:cNvSpPr>
          <p:nvPr/>
        </p:nvSpPr>
        <p:spPr>
          <a:xfrm>
            <a:off x="6934200" y="22122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dirty="0"/>
          </a:p>
        </p:txBody>
      </p:sp>
      <p:sp>
        <p:nvSpPr>
          <p:cNvPr id="7" name="矩形 6">
            <a:extLst>
              <a:ext uri="{FF2B5EF4-FFF2-40B4-BE49-F238E27FC236}">
                <a16:creationId xmlns:a16="http://schemas.microsoft.com/office/drawing/2014/main" id="{0EAE2077-103B-4F36-8EEF-F6DB8A9C08FF}"/>
              </a:ext>
            </a:extLst>
          </p:cNvPr>
          <p:cNvSpPr/>
          <p:nvPr/>
        </p:nvSpPr>
        <p:spPr>
          <a:xfrm>
            <a:off x="2385204" y="5685478"/>
            <a:ext cx="8011064" cy="369332"/>
          </a:xfrm>
          <a:prstGeom prst="rect">
            <a:avLst/>
          </a:prstGeom>
        </p:spPr>
        <p:txBody>
          <a:bodyPr wrap="square">
            <a:spAutoFit/>
          </a:bodyPr>
          <a:lstStyle/>
          <a:p>
            <a:r>
              <a:rPr lang="zh-TW" altLang="en-US" dirty="0">
                <a:solidFill>
                  <a:srgbClr val="FF0000"/>
                </a:solidFill>
                <a:latin typeface="微軟正黑體" panose="020B0604030504040204" pitchFamily="34" charset="-120"/>
                <a:ea typeface="微軟正黑體" panose="020B0604030504040204" pitchFamily="34" charset="-120"/>
              </a:rPr>
              <a:t>時常他人的一句關懷、發自內心的稱讚，想滿足心理的需求。</a:t>
            </a:r>
          </a:p>
        </p:txBody>
      </p:sp>
    </p:spTree>
    <p:extLst>
      <p:ext uri="{BB962C8B-B14F-4D97-AF65-F5344CB8AC3E}">
        <p14:creationId xmlns:p14="http://schemas.microsoft.com/office/powerpoint/2010/main" val="135628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2FA9254F-1174-47AD-B5C4-6F5E58CF3147}"/>
              </a:ext>
            </a:extLst>
          </p:cNvPr>
          <p:cNvSpPr>
            <a:spLocks noGrp="1"/>
          </p:cNvSpPr>
          <p:nvPr>
            <p:ph type="title"/>
          </p:nvPr>
        </p:nvSpPr>
        <p:spPr>
          <a:xfrm>
            <a:off x="581646" y="349664"/>
            <a:ext cx="5845571" cy="1638377"/>
          </a:xfrm>
        </p:spPr>
        <p:txBody>
          <a:bodyPr vert="horz" lIns="91440" tIns="45720" rIns="91440" bIns="45720" rtlCol="0" anchor="b">
            <a:normAutofit/>
          </a:bodyPr>
          <a:lstStyle/>
          <a:p>
            <a:r>
              <a:rPr lang="zh-TW" altLang="en-US" sz="4800"/>
              <a:t>爭議解方：同理心</a:t>
            </a:r>
          </a:p>
        </p:txBody>
      </p:sp>
      <p:sp>
        <p:nvSpPr>
          <p:cNvPr id="5" name="內容版面配置區 4">
            <a:extLst>
              <a:ext uri="{FF2B5EF4-FFF2-40B4-BE49-F238E27FC236}">
                <a16:creationId xmlns:a16="http://schemas.microsoft.com/office/drawing/2014/main" id="{4C90BF82-D97B-ABA1-7E5D-AA18F394E4AF}"/>
              </a:ext>
            </a:extLst>
          </p:cNvPr>
          <p:cNvSpPr>
            <a:spLocks noGrp="1"/>
          </p:cNvSpPr>
          <p:nvPr>
            <p:ph sz="half" idx="2"/>
          </p:nvPr>
        </p:nvSpPr>
        <p:spPr>
          <a:xfrm>
            <a:off x="587988" y="2620641"/>
            <a:ext cx="5837750" cy="3023702"/>
          </a:xfrm>
        </p:spPr>
        <p:txBody>
          <a:bodyPr vert="horz" lIns="91440" tIns="45720" rIns="91440" bIns="45720" rtlCol="0" anchor="ctr">
            <a:normAutofit/>
          </a:bodyPr>
          <a:lstStyle/>
          <a:p>
            <a:r>
              <a:rPr lang="zh-TW" altLang="en-US" sz="2000" dirty="0"/>
              <a:t>發現問題的所在</a:t>
            </a:r>
            <a:endParaRPr lang="en-US" altLang="zh-TW" sz="2000" dirty="0"/>
          </a:p>
          <a:p>
            <a:pPr marL="514350"/>
            <a:r>
              <a:rPr lang="zh-TW" altLang="en-US" sz="2000" dirty="0"/>
              <a:t>觀點</a:t>
            </a:r>
            <a:endParaRPr lang="en-US" altLang="zh-TW" sz="2000" dirty="0"/>
          </a:p>
          <a:p>
            <a:pPr marL="514350"/>
            <a:r>
              <a:rPr lang="zh-TW" altLang="en-US" sz="2000" dirty="0"/>
              <a:t>事實</a:t>
            </a:r>
            <a:endParaRPr lang="en-US" altLang="zh-TW" sz="2000" dirty="0"/>
          </a:p>
          <a:p>
            <a:pPr marL="514350"/>
            <a:r>
              <a:rPr lang="zh-TW" altLang="en-US" sz="2000" dirty="0"/>
              <a:t>立場</a:t>
            </a:r>
            <a:endParaRPr lang="en-US" altLang="zh-TW" sz="2000" dirty="0"/>
          </a:p>
          <a:p>
            <a:pPr marL="514350"/>
            <a:r>
              <a:rPr lang="zh-TW" altLang="en-US" sz="2000" dirty="0"/>
              <a:t>信仰</a:t>
            </a:r>
          </a:p>
        </p:txBody>
      </p:sp>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圖片 3">
            <a:extLst>
              <a:ext uri="{FF2B5EF4-FFF2-40B4-BE49-F238E27FC236}">
                <a16:creationId xmlns:a16="http://schemas.microsoft.com/office/drawing/2014/main" id="{F7FDEE3F-D5E0-238B-7411-1932F07B46E7}"/>
              </a:ext>
            </a:extLst>
          </p:cNvPr>
          <p:cNvPicPr>
            <a:picLocks noChangeAspect="1"/>
          </p:cNvPicPr>
          <p:nvPr/>
        </p:nvPicPr>
        <p:blipFill rotWithShape="1">
          <a:blip r:embed="rId2"/>
          <a:srcRect l="6401" r="7550" b="-3"/>
          <a:stretch/>
        </p:blipFill>
        <p:spPr>
          <a:xfrm>
            <a:off x="7421373" y="627954"/>
            <a:ext cx="4235516" cy="5353373"/>
          </a:xfrm>
          <a:prstGeom prst="rect">
            <a:avLst/>
          </a:prstGeom>
        </p:spPr>
      </p:pic>
      <p:sp>
        <p:nvSpPr>
          <p:cNvPr id="18" name="Rectangle 17">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533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title"/>
          </p:nvPr>
        </p:nvSpPr>
        <p:spPr>
          <a:xfrm>
            <a:off x="1043631" y="809898"/>
            <a:ext cx="9942716" cy="1554480"/>
          </a:xfrm>
        </p:spPr>
        <p:txBody>
          <a:bodyPr anchor="ctr">
            <a:normAutofit/>
          </a:bodyPr>
          <a:lstStyle/>
          <a:p>
            <a:r>
              <a:rPr lang="zh-TW" altLang="en-US" sz="4800" dirty="0">
                <a:latin typeface="微軟正黑體" panose="020B0604030504040204" pitchFamily="34" charset="-120"/>
                <a:ea typeface="微軟正黑體" panose="020B0604030504040204" pitchFamily="34" charset="-120"/>
              </a:rPr>
              <a:t>最後提醒</a:t>
            </a:r>
          </a:p>
        </p:txBody>
      </p:sp>
      <p:sp>
        <p:nvSpPr>
          <p:cNvPr id="3" name="內容版面配置區 2"/>
          <p:cNvSpPr>
            <a:spLocks noGrp="1"/>
          </p:cNvSpPr>
          <p:nvPr>
            <p:ph idx="1"/>
          </p:nvPr>
        </p:nvSpPr>
        <p:spPr>
          <a:xfrm>
            <a:off x="1045028" y="3017522"/>
            <a:ext cx="9941319" cy="3124658"/>
          </a:xfrm>
        </p:spPr>
        <p:txBody>
          <a:bodyPr anchor="ctr">
            <a:normAutofit/>
          </a:bodyPr>
          <a:lstStyle/>
          <a:p>
            <a:r>
              <a:rPr lang="zh-TW" altLang="en-US" dirty="0">
                <a:latin typeface="微軟正黑體" panose="020B0604030504040204" pitchFamily="34" charset="-120"/>
                <a:ea typeface="微軟正黑體" panose="020B0604030504040204" pitchFamily="34" charset="-120"/>
              </a:rPr>
              <a:t>前提：別陷入立場之爭</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把人跟問題分開</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課題分離</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撇開立場，把焦點放在孩子利益</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重新思考</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讓彼此創造孩子最佳的利益選擇方案</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信仰</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堅持客觀教育標準</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事實</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94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12082-B377-0952-7ED0-5DA6BC9E40E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425A74E-7C5B-5684-BB2F-508B86F2E516}"/>
              </a:ext>
            </a:extLst>
          </p:cNvPr>
          <p:cNvSpPr>
            <a:spLocks noGrp="1"/>
          </p:cNvSpPr>
          <p:nvPr>
            <p:ph type="title"/>
          </p:nvPr>
        </p:nvSpPr>
        <p:spPr>
          <a:xfrm>
            <a:off x="838200" y="365125"/>
            <a:ext cx="10515600" cy="1325563"/>
          </a:xfrm>
        </p:spPr>
        <p:txBody>
          <a:bodyPr>
            <a:normAutofit/>
          </a:bodyPr>
          <a:lstStyle/>
          <a:p>
            <a:r>
              <a:rPr lang="zh-TW" altLang="en-US"/>
              <a:t>校園霸凌防制準則修正草案總說明</a:t>
            </a:r>
            <a:endParaRPr lang="zh-TW" altLang="en-US" dirty="0"/>
          </a:p>
        </p:txBody>
      </p:sp>
      <p:sp>
        <p:nvSpPr>
          <p:cNvPr id="3" name="內容版面配置區 2">
            <a:extLst>
              <a:ext uri="{FF2B5EF4-FFF2-40B4-BE49-F238E27FC236}">
                <a16:creationId xmlns:a16="http://schemas.microsoft.com/office/drawing/2014/main" id="{66FCA51F-5002-F56F-7F61-BCB0051F58C7}"/>
              </a:ext>
            </a:extLst>
          </p:cNvPr>
          <p:cNvSpPr>
            <a:spLocks noGrp="1"/>
          </p:cNvSpPr>
          <p:nvPr>
            <p:ph idx="1"/>
          </p:nvPr>
        </p:nvSpPr>
        <p:spPr>
          <a:xfrm>
            <a:off x="838200" y="1825625"/>
            <a:ext cx="10515600" cy="4351338"/>
          </a:xfrm>
        </p:spPr>
        <p:txBody>
          <a:bodyPr>
            <a:normAutofit lnSpcReduction="10000"/>
          </a:bodyPr>
          <a:lstStyle/>
          <a:p>
            <a:r>
              <a:rPr lang="zh-TW" altLang="en-US" dirty="0">
                <a:latin typeface="微軟正黑體" panose="020B0604030504040204" pitchFamily="34" charset="-120"/>
                <a:ea typeface="微軟正黑體" panose="020B0604030504040204" pitchFamily="34" charset="-120"/>
              </a:rPr>
              <a:t>將「師對生」與「生對生」調查處理機制分離</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納入輔導先行概念，敘明各級主管機關及學校應以預防及輔導為原則，以及於調查或調和階段學校即可提供當事人心理輔導及其他協助</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明確化處理機制，明定</a:t>
            </a:r>
            <a:r>
              <a:rPr lang="zh-TW" altLang="en-US" dirty="0">
                <a:solidFill>
                  <a:srgbClr val="FF0000"/>
                </a:solidFill>
                <a:latin typeface="微軟正黑體" panose="020B0604030504040204" pitchFamily="34" charset="-120"/>
                <a:ea typeface="微軟正黑體" panose="020B0604030504040204" pitchFamily="34" charset="-120"/>
              </a:rPr>
              <a:t>受理</a:t>
            </a:r>
            <a:r>
              <a:rPr lang="zh-TW" altLang="en-US"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調查</a:t>
            </a:r>
            <a:r>
              <a:rPr lang="zh-TW" altLang="en-US"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審議階段</a:t>
            </a:r>
            <a:r>
              <a:rPr lang="zh-TW" altLang="en-US" dirty="0">
                <a:latin typeface="微軟正黑體" panose="020B0604030504040204" pitchFamily="34" charset="-120"/>
                <a:ea typeface="微軟正黑體" panose="020B0604030504040204" pitchFamily="34" charset="-120"/>
              </a:rPr>
              <a:t>，分別由審查小組、處理小組與防制小組處置，其中防制小組下設審查小組、處理小組分工負責，</a:t>
            </a:r>
            <a:endParaRPr lang="en-US" altLang="zh-TW" dirty="0">
              <a:latin typeface="微軟正黑體" panose="020B0604030504040204" pitchFamily="34" charset="-120"/>
              <a:ea typeface="微軟正黑體" panose="020B0604030504040204" pitchFamily="34" charset="-120"/>
            </a:endParaRPr>
          </a:p>
          <a:p>
            <a:r>
              <a:rPr lang="zh-TW" altLang="en-US" b="1" dirty="0">
                <a:solidFill>
                  <a:srgbClr val="FF0000"/>
                </a:solidFill>
                <a:latin typeface="微軟正黑體" panose="020B0604030504040204" pitchFamily="34" charset="-120"/>
                <a:ea typeface="微軟正黑體" panose="020B0604030504040204" pitchFamily="34" charset="-120"/>
              </a:rPr>
              <a:t>建立「調和」制度規範</a:t>
            </a:r>
            <a:endParaRPr lang="en-US" altLang="zh-TW" b="1" dirty="0">
              <a:solidFill>
                <a:srgbClr val="FF0000"/>
              </a:solidFill>
              <a:latin typeface="微軟正黑體" panose="020B0604030504040204" pitchFamily="34" charset="-120"/>
              <a:ea typeface="微軟正黑體" panose="020B0604030504040204" pitchFamily="34" charset="-120"/>
            </a:endParaRPr>
          </a:p>
          <a:p>
            <a:r>
              <a:rPr lang="zh-TW" altLang="en-US" b="1" dirty="0">
                <a:solidFill>
                  <a:srgbClr val="FF0000"/>
                </a:solidFill>
                <a:latin typeface="微軟正黑體" panose="020B0604030504040204" pitchFamily="34" charset="-120"/>
                <a:ea typeface="微軟正黑體" panose="020B0604030504040204" pitchFamily="34" charset="-120"/>
              </a:rPr>
              <a:t>增訂嚴重「肢體動作」侵害行為準用本準則辦理，讓生對生之重大衝突，都能依循一定調查輔導程序，獲得妥善處置</a:t>
            </a:r>
            <a:endParaRPr lang="en-US" altLang="zh-TW" b="1" dirty="0">
              <a:solidFill>
                <a:srgbClr val="FF0000"/>
              </a:solidFill>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67841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EF47C-CBA2-D9F4-4665-639F1A24C97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94CEAA5-ED5C-F514-BC86-EB182E721E4D}"/>
              </a:ext>
            </a:extLst>
          </p:cNvPr>
          <p:cNvSpPr>
            <a:spLocks noGrp="1"/>
          </p:cNvSpPr>
          <p:nvPr>
            <p:ph type="title"/>
          </p:nvPr>
        </p:nvSpPr>
        <p:spPr>
          <a:xfrm>
            <a:off x="987689" y="4463716"/>
            <a:ext cx="9910296" cy="1197494"/>
          </a:xfrm>
        </p:spPr>
        <p:txBody>
          <a:bodyPr vert="horz" lIns="91440" tIns="45720" rIns="91440" bIns="45720" rtlCol="0" anchor="t">
            <a:normAutofit/>
          </a:bodyPr>
          <a:lstStyle/>
          <a:p>
            <a:r>
              <a:rPr lang="zh-TW" altLang="en-US" sz="8000" kern="1200" dirty="0">
                <a:solidFill>
                  <a:schemeClr val="tx1"/>
                </a:solidFill>
                <a:latin typeface="+mj-lt"/>
                <a:ea typeface="+mj-ea"/>
                <a:cs typeface="+mj-cs"/>
              </a:rPr>
              <a:t>新增條文</a:t>
            </a:r>
          </a:p>
        </p:txBody>
      </p:sp>
      <p:sp>
        <p:nvSpPr>
          <p:cNvPr id="3" name="內容版面配置區 2">
            <a:extLst>
              <a:ext uri="{FF2B5EF4-FFF2-40B4-BE49-F238E27FC236}">
                <a16:creationId xmlns:a16="http://schemas.microsoft.com/office/drawing/2014/main" id="{423E54D8-3EF4-3897-0BA1-5B7F8593F2A9}"/>
              </a:ext>
            </a:extLst>
          </p:cNvPr>
          <p:cNvSpPr>
            <a:spLocks noGrp="1"/>
          </p:cNvSpPr>
          <p:nvPr>
            <p:ph idx="1"/>
          </p:nvPr>
        </p:nvSpPr>
        <p:spPr>
          <a:xfrm>
            <a:off x="987689" y="1077548"/>
            <a:ext cx="10045270" cy="2633471"/>
          </a:xfrm>
        </p:spPr>
        <p:txBody>
          <a:bodyPr vert="horz" lIns="91440" tIns="45720" rIns="91440" bIns="45720" rtlCol="0" anchor="b">
            <a:normAutofit/>
          </a:bodyPr>
          <a:lstStyle/>
          <a:p>
            <a:pPr marL="0" indent="0">
              <a:lnSpc>
                <a:spcPct val="200000"/>
              </a:lnSpc>
              <a:buNone/>
            </a:pPr>
            <a:r>
              <a:rPr lang="zh-TW" altLang="en-US" sz="2400" kern="1200" dirty="0">
                <a:solidFill>
                  <a:schemeClr val="tx1"/>
                </a:solidFill>
                <a:latin typeface="微軟正黑體 Light" panose="020B0304030504040204" pitchFamily="34" charset="-120"/>
                <a:ea typeface="微軟正黑體 Light" panose="020B0304030504040204" pitchFamily="34" charset="-120"/>
              </a:rPr>
              <a:t>第二條 辦理本準則預防、輔導及其他校園霸凌防制相關事宜，</a:t>
            </a:r>
            <a:r>
              <a:rPr lang="zh-TW" altLang="en-US" sz="2400" b="1" u="sng" kern="1200" dirty="0">
                <a:solidFill>
                  <a:schemeClr val="tx1"/>
                </a:solidFill>
                <a:latin typeface="微軟正黑體 Light" panose="020B0304030504040204" pitchFamily="34" charset="-120"/>
                <a:ea typeface="微軟正黑體 Light" panose="020B0304030504040204" pitchFamily="34" charset="-120"/>
              </a:rPr>
              <a:t>應維護學生身心健康、促進全人發展，完善班級經營，建構友善校園，健全學生輔導工作</a:t>
            </a:r>
            <a:r>
              <a:rPr lang="zh-TW" altLang="en-US" sz="2400" kern="1200" dirty="0">
                <a:solidFill>
                  <a:schemeClr val="tx1"/>
                </a:solidFill>
                <a:latin typeface="微軟正黑體 Light" panose="020B0304030504040204" pitchFamily="34" charset="-120"/>
                <a:ea typeface="微軟正黑體 Light" panose="020B0304030504040204" pitchFamily="34" charset="-120"/>
              </a:rPr>
              <a:t>。</a:t>
            </a:r>
            <a:endParaRPr lang="en-US" altLang="zh-TW" sz="2400" kern="1200" dirty="0">
              <a:solidFill>
                <a:schemeClr val="tx1"/>
              </a:solidFill>
              <a:latin typeface="微軟正黑體 Light" panose="020B0304030504040204" pitchFamily="34" charset="-120"/>
              <a:ea typeface="微軟正黑體 Light" panose="020B0304030504040204" pitchFamily="34" charset="-120"/>
            </a:endParaRPr>
          </a:p>
        </p:txBody>
      </p:sp>
    </p:spTree>
    <p:extLst>
      <p:ext uri="{BB962C8B-B14F-4D97-AF65-F5344CB8AC3E}">
        <p14:creationId xmlns:p14="http://schemas.microsoft.com/office/powerpoint/2010/main" val="2779256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內容版面配置區 4">
            <a:extLst>
              <a:ext uri="{FF2B5EF4-FFF2-40B4-BE49-F238E27FC236}">
                <a16:creationId xmlns:a16="http://schemas.microsoft.com/office/drawing/2014/main" id="{409F2538-CDFA-CE88-0FBF-28B733960183}"/>
              </a:ext>
            </a:extLst>
          </p:cNvPr>
          <p:cNvPicPr>
            <a:picLocks noChangeAspect="1"/>
          </p:cNvPicPr>
          <p:nvPr/>
        </p:nvPicPr>
        <p:blipFill rotWithShape="1">
          <a:blip r:embed="rId3"/>
          <a:srcRect t="12916" r="-2" b="142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圖片 1">
            <a:extLst>
              <a:ext uri="{FF2B5EF4-FFF2-40B4-BE49-F238E27FC236}">
                <a16:creationId xmlns:a16="http://schemas.microsoft.com/office/drawing/2014/main" id="{3A8919D1-8DD9-1318-D815-F96C36CFAB27}"/>
              </a:ext>
            </a:extLst>
          </p:cNvPr>
          <p:cNvPicPr>
            <a:picLocks noChangeAspect="1"/>
          </p:cNvPicPr>
          <p:nvPr/>
        </p:nvPicPr>
        <p:blipFill rotWithShape="1">
          <a:blip r:embed="rId4"/>
          <a:srcRect t="13801" r="-2" b="1722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82" name="Freeform: Shape 6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3" name="Freeform: Shape 7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標題 2">
            <a:extLst>
              <a:ext uri="{FF2B5EF4-FFF2-40B4-BE49-F238E27FC236}">
                <a16:creationId xmlns:a16="http://schemas.microsoft.com/office/drawing/2014/main" id="{4C7A1703-04E2-45E7-A332-7224CBCA4CB7}"/>
              </a:ext>
            </a:extLst>
          </p:cNvPr>
          <p:cNvSpPr>
            <a:spLocks noGrp="1"/>
          </p:cNvSpPr>
          <p:nvPr>
            <p:ph type="title"/>
          </p:nvPr>
        </p:nvSpPr>
        <p:spPr>
          <a:xfrm>
            <a:off x="448056" y="859536"/>
            <a:ext cx="4832802" cy="1243584"/>
          </a:xfrm>
        </p:spPr>
        <p:txBody>
          <a:bodyPr>
            <a:normAutofit/>
          </a:bodyPr>
          <a:lstStyle/>
          <a:p>
            <a:r>
              <a:rPr kumimoji="0" lang="zh-TW" altLang="en-US" sz="3400" b="1" i="0" u="none" strike="noStrike" kern="1200" cap="none" spc="0" normalizeH="0" baseline="0" noProof="0">
                <a:ln>
                  <a:noFill/>
                </a:ln>
                <a:effectLst/>
                <a:uLnTx/>
                <a:uFillTx/>
                <a:latin typeface="標楷體" panose="03000509000000000000" pitchFamily="65" charset="-120"/>
                <a:ea typeface="標楷體" panose="03000509000000000000" pitchFamily="65" charset="-120"/>
                <a:cs typeface="+mj-cs"/>
              </a:rPr>
              <a:t>未來智慧校園</a:t>
            </a:r>
            <a:endParaRPr lang="zh-TW" altLang="en-US" sz="3400">
              <a:effectLst/>
              <a:latin typeface="文鼎特毛楷" panose="020B0609010101010101" pitchFamily="49" charset="-120"/>
              <a:ea typeface="文鼎特毛楷" panose="020B0609010101010101" pitchFamily="49" charset="-120"/>
            </a:endParaRPr>
          </a:p>
        </p:txBody>
      </p:sp>
      <p:sp>
        <p:nvSpPr>
          <p:cNvPr id="84" name="Rectangle 7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5" name="Rectangle 7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7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資料庫圖表 4">
            <a:extLst>
              <a:ext uri="{FF2B5EF4-FFF2-40B4-BE49-F238E27FC236}">
                <a16:creationId xmlns:a16="http://schemas.microsoft.com/office/drawing/2014/main" id="{C28A6155-5F1D-4EF3-8C95-C8327823F6B8}"/>
              </a:ext>
            </a:extLst>
          </p:cNvPr>
          <p:cNvGraphicFramePr/>
          <p:nvPr>
            <p:extLst>
              <p:ext uri="{D42A27DB-BD31-4B8C-83A1-F6EECF244321}">
                <p14:modId xmlns:p14="http://schemas.microsoft.com/office/powerpoint/2010/main" val="243476159"/>
              </p:ext>
            </p:extLst>
          </p:nvPr>
        </p:nvGraphicFramePr>
        <p:xfrm>
          <a:off x="448056" y="2512611"/>
          <a:ext cx="4832803" cy="3664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46582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872AB3-8AB9-42C4-A772-6CF61CAED793}"/>
              </a:ext>
            </a:extLst>
          </p:cNvPr>
          <p:cNvSpPr>
            <a:spLocks noGrp="1"/>
          </p:cNvSpPr>
          <p:nvPr>
            <p:ph type="title"/>
          </p:nvPr>
        </p:nvSpPr>
        <p:spPr/>
        <p:txBody>
          <a:bodyPr/>
          <a:lstStyle/>
          <a:p>
            <a:endParaRPr lang="zh-TW" altLang="en-US"/>
          </a:p>
        </p:txBody>
      </p:sp>
      <p:pic>
        <p:nvPicPr>
          <p:cNvPr id="6" name="y2mate.com - life_vest_inside_kindness_boomerang_one_day_nwAYpLVyeFU_1080p">
            <a:hlinkClick r:id="" action="ppaction://media"/>
            <a:extLst>
              <a:ext uri="{FF2B5EF4-FFF2-40B4-BE49-F238E27FC236}">
                <a16:creationId xmlns:a16="http://schemas.microsoft.com/office/drawing/2014/main" id="{CB0C02CC-04E3-DEA7-FFDC-F88FE503BD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032" y="249936"/>
            <a:ext cx="11747935" cy="6608064"/>
          </a:xfrm>
        </p:spPr>
      </p:pic>
    </p:spTree>
    <p:extLst>
      <p:ext uri="{BB962C8B-B14F-4D97-AF65-F5344CB8AC3E}">
        <p14:creationId xmlns:p14="http://schemas.microsoft.com/office/powerpoint/2010/main" val="224112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4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909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1847528" y="5013176"/>
            <a:ext cx="8229600" cy="990600"/>
          </a:xfrm>
        </p:spPr>
        <p:txBody>
          <a:bodyPr/>
          <a:lstStyle/>
          <a:p>
            <a:pPr algn="r"/>
            <a:r>
              <a:rPr lang="zh-TW" altLang="en-US" b="1" dirty="0">
                <a:solidFill>
                  <a:srgbClr val="0000CC"/>
                </a:solidFill>
                <a:latin typeface="微軟正黑體" panose="020B0604030504040204" pitchFamily="34" charset="-120"/>
                <a:ea typeface="微軟正黑體" panose="020B0604030504040204" pitchFamily="34" charset="-120"/>
              </a:rPr>
              <a:t>謝謝您的聆聽</a:t>
            </a:r>
          </a:p>
        </p:txBody>
      </p:sp>
      <p:graphicFrame>
        <p:nvGraphicFramePr>
          <p:cNvPr id="4" name="資料庫圖表 3">
            <a:hlinkClick r:id="rId3" action="ppaction://hlinkfile"/>
          </p:cNvPr>
          <p:cNvGraphicFramePr/>
          <p:nvPr/>
        </p:nvGraphicFramePr>
        <p:xfrm>
          <a:off x="3048000" y="148478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2083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E051F813-A5C1-342B-8C56-16DFD0C801B3}"/>
              </a:ext>
            </a:extLst>
          </p:cNvPr>
          <p:cNvSpPr>
            <a:spLocks noGrp="1"/>
          </p:cNvSpPr>
          <p:nvPr>
            <p:ph type="title"/>
          </p:nvPr>
        </p:nvSpPr>
        <p:spPr>
          <a:xfrm>
            <a:off x="630936" y="4544570"/>
            <a:ext cx="3344528" cy="1703830"/>
          </a:xfrm>
        </p:spPr>
        <p:txBody>
          <a:bodyPr vert="horz" lIns="91440" tIns="45720" rIns="91440" bIns="45720" rtlCol="0" anchor="ctr">
            <a:normAutofit/>
          </a:bodyPr>
          <a:lstStyle/>
          <a:p>
            <a:r>
              <a:rPr lang="zh-TW" altLang="en-US" sz="3600" kern="1200" dirty="0">
                <a:solidFill>
                  <a:schemeClr val="tx1"/>
                </a:solidFill>
                <a:latin typeface="微軟正黑體" panose="020B0604030504040204" pitchFamily="34" charset="-120"/>
                <a:ea typeface="微軟正黑體" panose="020B0604030504040204" pitchFamily="34" charset="-120"/>
              </a:rPr>
              <a:t>提供給大家還不錯的工具書</a:t>
            </a:r>
            <a:endParaRPr lang="en-US" altLang="zh-TW" sz="3600" kern="1200" dirty="0">
              <a:solidFill>
                <a:schemeClr val="tx1"/>
              </a:solidFill>
              <a:latin typeface="微軟正黑體" panose="020B0604030504040204" pitchFamily="34" charset="-120"/>
              <a:ea typeface="微軟正黑體" panose="020B0604030504040204" pitchFamily="34" charset="-120"/>
            </a:endParaRPr>
          </a:p>
        </p:txBody>
      </p:sp>
      <p:pic>
        <p:nvPicPr>
          <p:cNvPr id="8" name="內容版面配置區 7" descr="一張含有 文字, 螢幕擷取畫面, 字型, 圖形 的圖片&#10;&#10;自動產生的描述">
            <a:extLst>
              <a:ext uri="{FF2B5EF4-FFF2-40B4-BE49-F238E27FC236}">
                <a16:creationId xmlns:a16="http://schemas.microsoft.com/office/drawing/2014/main" id="{A54D83F5-CEAE-422C-7A57-BA307D2C83FE}"/>
              </a:ext>
            </a:extLst>
          </p:cNvPr>
          <p:cNvPicPr>
            <a:picLocks noChangeAspect="1"/>
          </p:cNvPicPr>
          <p:nvPr/>
        </p:nvPicPr>
        <p:blipFill rotWithShape="1">
          <a:blip r:embed="rId2"/>
          <a:srcRect r="1" b="22815"/>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Content Placeholder 4" descr="國小學輔工作（SOP）手冊（108年8月1日編印） by 誠- Flipsnack">
            <a:extLst>
              <a:ext uri="{FF2B5EF4-FFF2-40B4-BE49-F238E27FC236}">
                <a16:creationId xmlns:a16="http://schemas.microsoft.com/office/drawing/2014/main" id="{9E345E40-8FD1-6E45-F0EE-29B07681BB9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5834" r="-2" b="5487"/>
          <a:stretch/>
        </p:blipFill>
        <p:spPr bwMode="auto">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extLst>
            <a:ext uri="{909E8E84-426E-40DD-AFC4-6F175D3DCCD1}">
              <a14:hiddenFill xmlns:a14="http://schemas.microsoft.com/office/drawing/2010/main">
                <a:solidFill>
                  <a:srgbClr val="FFFFFF"/>
                </a:solidFill>
              </a14:hiddenFill>
            </a:ext>
          </a:extLst>
        </p:spPr>
      </p:pic>
      <p:pic>
        <p:nvPicPr>
          <p:cNvPr id="6" name="內容版面配置區 4" descr="一張含有 文字, 螢幕擷取畫面, 卡通, 美工圖案 的圖片&#10;&#10;自動產生的描述">
            <a:extLst>
              <a:ext uri="{FF2B5EF4-FFF2-40B4-BE49-F238E27FC236}">
                <a16:creationId xmlns:a16="http://schemas.microsoft.com/office/drawing/2014/main" id="{C994081A-0B08-7E76-1571-4BAAE52058CE}"/>
              </a:ext>
            </a:extLst>
          </p:cNvPr>
          <p:cNvPicPr>
            <a:picLocks noChangeAspect="1"/>
          </p:cNvPicPr>
          <p:nvPr/>
        </p:nvPicPr>
        <p:blipFill rotWithShape="1">
          <a:blip r:embed="rId4">
            <a:extLst>
              <a:ext uri="{28A0092B-C50C-407E-A947-70E740481C1C}">
                <a14:useLocalDpi xmlns:a14="http://schemas.microsoft.com/office/drawing/2010/main" val="0"/>
              </a:ext>
            </a:extLst>
          </a:blip>
          <a:srcRect r="1521" b="-4"/>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7"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內容版面配置區 8" descr="一張含有 螢幕擷取畫面, 圖形, 設計 的圖片&#10;&#10;自動產生的描述">
            <a:extLst>
              <a:ext uri="{FF2B5EF4-FFF2-40B4-BE49-F238E27FC236}">
                <a16:creationId xmlns:a16="http://schemas.microsoft.com/office/drawing/2014/main" id="{F17F069F-D91F-CE3C-2EA9-407CACB9E4F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135813" y="4545013"/>
            <a:ext cx="1703387" cy="1703387"/>
          </a:xfrm>
        </p:spPr>
      </p:pic>
    </p:spTree>
    <p:extLst>
      <p:ext uri="{BB962C8B-B14F-4D97-AF65-F5344CB8AC3E}">
        <p14:creationId xmlns:p14="http://schemas.microsoft.com/office/powerpoint/2010/main" val="3548497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E71C66-EF3A-B712-284A-B3DFC4D40872}"/>
            </a:ext>
          </a:extLst>
        </p:cNvPr>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A7CBA561-841F-1A75-4923-C4673FCD15EE}"/>
              </a:ext>
            </a:extLst>
          </p:cNvPr>
          <p:cNvSpPr>
            <a:spLocks noGrp="1"/>
          </p:cNvSpPr>
          <p:nvPr>
            <p:ph type="title"/>
          </p:nvPr>
        </p:nvSpPr>
        <p:spPr>
          <a:xfrm>
            <a:off x="838200" y="365125"/>
            <a:ext cx="10515600" cy="1325563"/>
          </a:xfrm>
        </p:spPr>
        <p:txBody>
          <a:bodyPr>
            <a:normAutofit/>
          </a:bodyPr>
          <a:lstStyle/>
          <a:p>
            <a:r>
              <a:rPr lang="en-US" altLang="zh-TW" dirty="0"/>
              <a:t>113</a:t>
            </a:r>
            <a:r>
              <a:rPr lang="zh-TW" altLang="en-US" dirty="0"/>
              <a:t>年校園霸凌防制準則修正草案總說明</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內容版面配置區 2">
            <a:extLst>
              <a:ext uri="{FF2B5EF4-FFF2-40B4-BE49-F238E27FC236}">
                <a16:creationId xmlns:a16="http://schemas.microsoft.com/office/drawing/2014/main" id="{3DCF2E11-7941-EF8C-7C6C-8F59937EEA56}"/>
              </a:ext>
            </a:extLst>
          </p:cNvPr>
          <p:cNvSpPr>
            <a:spLocks noGrp="1"/>
          </p:cNvSpPr>
          <p:nvPr>
            <p:ph idx="1"/>
          </p:nvPr>
        </p:nvSpPr>
        <p:spPr>
          <a:xfrm>
            <a:off x="838200" y="1825625"/>
            <a:ext cx="10515600" cy="4351338"/>
          </a:xfrm>
        </p:spPr>
        <p:txBody>
          <a:bodyPr>
            <a:normAutofit lnSpcReduction="10000"/>
          </a:bodyPr>
          <a:lstStyle/>
          <a:p>
            <a:r>
              <a:rPr lang="zh-TW" altLang="en-US" dirty="0">
                <a:solidFill>
                  <a:srgbClr val="FF0000"/>
                </a:solidFill>
                <a:latin typeface="微軟正黑體" panose="020B0604030504040204" pitchFamily="34" charset="-120"/>
                <a:ea typeface="微軟正黑體" panose="020B0604030504040204" pitchFamily="34" charset="-120"/>
              </a:rPr>
              <a:t>將「師對生」與「生對生」調查處理機制分離</a:t>
            </a:r>
            <a:endParaRPr lang="en-US" altLang="zh-TW" dirty="0">
              <a:solidFill>
                <a:srgbClr val="FF0000"/>
              </a:solidFill>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納入輔導先行概念</a:t>
            </a:r>
            <a:r>
              <a:rPr lang="zh-TW" altLang="en-US" dirty="0">
                <a:latin typeface="微軟正黑體" panose="020B0604030504040204" pitchFamily="34" charset="-120"/>
                <a:ea typeface="微軟正黑體" panose="020B0604030504040204" pitchFamily="34" charset="-120"/>
              </a:rPr>
              <a:t>，敘明各級主管機關及學校應以預防及輔導為原則，以及於調查或調和階段學校即可提供當事人心理輔導及其他協助</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明確化處理機制，明定</a:t>
            </a:r>
            <a:r>
              <a:rPr lang="zh-TW" altLang="en-US" dirty="0">
                <a:solidFill>
                  <a:srgbClr val="FF0000"/>
                </a:solidFill>
                <a:latin typeface="微軟正黑體" panose="020B0604030504040204" pitchFamily="34" charset="-120"/>
                <a:ea typeface="微軟正黑體" panose="020B0604030504040204" pitchFamily="34" charset="-120"/>
              </a:rPr>
              <a:t>受理</a:t>
            </a:r>
            <a:r>
              <a:rPr lang="zh-TW" altLang="en-US"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調查</a:t>
            </a:r>
            <a:r>
              <a:rPr lang="zh-TW" altLang="en-US"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審議階段</a:t>
            </a:r>
            <a:r>
              <a:rPr lang="zh-TW" altLang="en-US" dirty="0">
                <a:latin typeface="微軟正黑體" panose="020B0604030504040204" pitchFamily="34" charset="-120"/>
                <a:ea typeface="微軟正黑體" panose="020B0604030504040204" pitchFamily="34" charset="-120"/>
              </a:rPr>
              <a:t>，分別由審查小組、處理小組與防制小組處置，其中防制小組下設審查小組、處理小組分工負責，</a:t>
            </a:r>
            <a:endParaRPr lang="en-US" altLang="zh-TW" dirty="0">
              <a:latin typeface="微軟正黑體" panose="020B0604030504040204" pitchFamily="34" charset="-120"/>
              <a:ea typeface="微軟正黑體" panose="020B0604030504040204" pitchFamily="34" charset="-120"/>
            </a:endParaRPr>
          </a:p>
          <a:p>
            <a:r>
              <a:rPr lang="zh-TW" altLang="en-US" b="1" dirty="0">
                <a:solidFill>
                  <a:srgbClr val="FF0000"/>
                </a:solidFill>
                <a:latin typeface="微軟正黑體" panose="020B0604030504040204" pitchFamily="34" charset="-120"/>
                <a:ea typeface="微軟正黑體" panose="020B0604030504040204" pitchFamily="34" charset="-120"/>
              </a:rPr>
              <a:t>建立「調和」制度規範</a:t>
            </a:r>
            <a:endParaRPr lang="en-US" altLang="zh-TW" b="1" dirty="0">
              <a:solidFill>
                <a:srgbClr val="FF0000"/>
              </a:solidFill>
              <a:latin typeface="微軟正黑體" panose="020B0604030504040204" pitchFamily="34" charset="-120"/>
              <a:ea typeface="微軟正黑體" panose="020B0604030504040204" pitchFamily="34" charset="-120"/>
            </a:endParaRPr>
          </a:p>
          <a:p>
            <a:r>
              <a:rPr lang="zh-TW" altLang="en-US" b="1" dirty="0">
                <a:solidFill>
                  <a:srgbClr val="FF0000"/>
                </a:solidFill>
                <a:latin typeface="微軟正黑體" panose="020B0604030504040204" pitchFamily="34" charset="-120"/>
                <a:ea typeface="微軟正黑體" panose="020B0604030504040204" pitchFamily="34" charset="-120"/>
              </a:rPr>
              <a:t>增訂嚴重「肢體動作」侵害行為準用本準則辦理，讓生對生之重大衝突，都能依循一定調查輔導程序，獲得妥善處置</a:t>
            </a:r>
            <a:endParaRPr lang="en-US" altLang="zh-TW" b="1" dirty="0">
              <a:solidFill>
                <a:srgbClr val="FF0000"/>
              </a:solidFill>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726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標題 1">
            <a:extLst>
              <a:ext uri="{FF2B5EF4-FFF2-40B4-BE49-F238E27FC236}">
                <a16:creationId xmlns:a16="http://schemas.microsoft.com/office/drawing/2014/main" id="{F1194FE9-8C6F-4DFA-84B0-702B9D88506F}"/>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zh-TW" altLang="en-US" sz="6000" kern="1200" dirty="0">
                <a:solidFill>
                  <a:schemeClr val="tx1"/>
                </a:solidFill>
                <a:latin typeface="微軟正黑體 Light" panose="020B0304030504040204" pitchFamily="34" charset="-120"/>
                <a:ea typeface="微軟正黑體 Light" panose="020B0304030504040204" pitchFamily="34" charset="-120"/>
              </a:rPr>
              <a:t>霸凌案例</a:t>
            </a:r>
          </a:p>
        </p:txBody>
      </p:sp>
      <p:sp>
        <p:nvSpPr>
          <p:cNvPr id="3" name="內容版面配置區 2">
            <a:extLst>
              <a:ext uri="{FF2B5EF4-FFF2-40B4-BE49-F238E27FC236}">
                <a16:creationId xmlns:a16="http://schemas.microsoft.com/office/drawing/2014/main" id="{13CC8A85-99F8-4D91-AB07-34193D31D224}"/>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r>
              <a:rPr lang="zh-TW" altLang="en-US" sz="2400" kern="1200" dirty="0">
                <a:solidFill>
                  <a:schemeClr val="tx1"/>
                </a:solidFill>
                <a:latin typeface="微軟正黑體 Light" panose="020B0304030504040204" pitchFamily="34" charset="-120"/>
                <a:ea typeface="微軟正黑體 Light" panose="020B0304030504040204" pitchFamily="34" charset="-120"/>
              </a:rPr>
              <a:t>在不同情境中，那些不變的東西是什麼？</a:t>
            </a:r>
            <a:endParaRPr lang="en-US" altLang="zh-TW" sz="2400" kern="1200" dirty="0">
              <a:solidFill>
                <a:schemeClr val="tx1"/>
              </a:solidFill>
              <a:latin typeface="微軟正黑體 Light" panose="020B0304030504040204" pitchFamily="34" charset="-120"/>
              <a:ea typeface="微軟正黑體 Light" panose="020B0304030504040204" pitchFamily="34" charset="-120"/>
            </a:endParaRPr>
          </a:p>
        </p:txBody>
      </p:sp>
    </p:spTree>
    <p:extLst>
      <p:ext uri="{BB962C8B-B14F-4D97-AF65-F5344CB8AC3E}">
        <p14:creationId xmlns:p14="http://schemas.microsoft.com/office/powerpoint/2010/main" val="368674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圖片 2" descr="band aid[10].jpg"/>
          <p:cNvPicPr>
            <a:picLocks noChangeAspect="1"/>
          </p:cNvPicPr>
          <p:nvPr/>
        </p:nvPicPr>
        <p:blipFill rotWithShape="1">
          <a:blip r:embed="rId3">
            <a:extLst>
              <a:ext uri="{28A0092B-C50C-407E-A947-70E740481C1C}">
                <a14:useLocalDpi xmlns:a14="http://schemas.microsoft.com/office/drawing/2010/main" val="0"/>
              </a:ext>
            </a:extLst>
          </a:blip>
          <a:srcRect l="3627" r="4820"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資料庫圖表 4"/>
          <p:cNvGraphicFramePr/>
          <p:nvPr>
            <p:extLst>
              <p:ext uri="{D42A27DB-BD31-4B8C-83A1-F6EECF244321}">
                <p14:modId xmlns:p14="http://schemas.microsoft.com/office/powerpoint/2010/main" val="1117274909"/>
              </p:ext>
            </p:extLst>
          </p:nvPr>
        </p:nvGraphicFramePr>
        <p:xfrm>
          <a:off x="590719" y="2330505"/>
          <a:ext cx="4559425" cy="39795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文字方塊 1">
            <a:extLst>
              <a:ext uri="{FF2B5EF4-FFF2-40B4-BE49-F238E27FC236}">
                <a16:creationId xmlns:a16="http://schemas.microsoft.com/office/drawing/2014/main" id="{200A4BA2-8CBA-1B1C-68FD-F05A915B5858}"/>
              </a:ext>
            </a:extLst>
          </p:cNvPr>
          <p:cNvSpPr txBox="1"/>
          <p:nvPr/>
        </p:nvSpPr>
        <p:spPr>
          <a:xfrm>
            <a:off x="590719" y="1430319"/>
            <a:ext cx="4396996" cy="646331"/>
          </a:xfrm>
          <a:prstGeom prst="rect">
            <a:avLst/>
          </a:prstGeom>
          <a:noFill/>
        </p:spPr>
        <p:txBody>
          <a:bodyPr wrap="square" rtlCol="0">
            <a:spAutoFit/>
          </a:bodyPr>
          <a:lstStyle/>
          <a:p>
            <a:r>
              <a:rPr lang="zh-TW" altLang="en-US" sz="3600" dirty="0">
                <a:latin typeface="微軟正黑體" panose="020B0604030504040204" pitchFamily="34" charset="-120"/>
                <a:ea typeface="微軟正黑體" panose="020B0604030504040204" pitchFamily="34" charset="-120"/>
              </a:rPr>
              <a:t>當學生犯錯時</a:t>
            </a:r>
          </a:p>
        </p:txBody>
      </p:sp>
    </p:spTree>
    <p:extLst>
      <p:ext uri="{BB962C8B-B14F-4D97-AF65-F5344CB8AC3E}">
        <p14:creationId xmlns:p14="http://schemas.microsoft.com/office/powerpoint/2010/main" val="778192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D6CE2019-8AB7-4325-BC05-ED87A4659026}"/>
              </a:ext>
            </a:extLst>
          </p:cNvPr>
          <p:cNvSpPr>
            <a:spLocks noGrp="1"/>
          </p:cNvSpPr>
          <p:nvPr>
            <p:ph type="title"/>
          </p:nvPr>
        </p:nvSpPr>
        <p:spPr>
          <a:xfrm>
            <a:off x="987689" y="4463716"/>
            <a:ext cx="9910296" cy="1197494"/>
          </a:xfrm>
        </p:spPr>
        <p:txBody>
          <a:bodyPr vert="horz" lIns="91440" tIns="45720" rIns="91440" bIns="45720" rtlCol="0" anchor="t">
            <a:normAutofit/>
          </a:bodyPr>
          <a:lstStyle/>
          <a:p>
            <a:r>
              <a:rPr lang="zh-TW" altLang="en-US" sz="8000" kern="1200" dirty="0">
                <a:solidFill>
                  <a:schemeClr val="tx1"/>
                </a:solidFill>
                <a:latin typeface="+mj-lt"/>
                <a:ea typeface="+mj-ea"/>
                <a:cs typeface="+mj-cs"/>
              </a:rPr>
              <a:t>新增條文</a:t>
            </a:r>
          </a:p>
        </p:txBody>
      </p:sp>
      <p:sp>
        <p:nvSpPr>
          <p:cNvPr id="3" name="內容版面配置區 2">
            <a:extLst>
              <a:ext uri="{FF2B5EF4-FFF2-40B4-BE49-F238E27FC236}">
                <a16:creationId xmlns:a16="http://schemas.microsoft.com/office/drawing/2014/main" id="{7C29ECDA-D1F2-4CB6-8424-20468BA473E6}"/>
              </a:ext>
            </a:extLst>
          </p:cNvPr>
          <p:cNvSpPr>
            <a:spLocks noGrp="1"/>
          </p:cNvSpPr>
          <p:nvPr>
            <p:ph idx="1"/>
          </p:nvPr>
        </p:nvSpPr>
        <p:spPr>
          <a:xfrm>
            <a:off x="987689" y="1077548"/>
            <a:ext cx="10045270" cy="2633471"/>
          </a:xfrm>
        </p:spPr>
        <p:txBody>
          <a:bodyPr vert="horz" lIns="91440" tIns="45720" rIns="91440" bIns="45720" rtlCol="0" anchor="b">
            <a:normAutofit/>
          </a:bodyPr>
          <a:lstStyle/>
          <a:p>
            <a:pPr marL="0" indent="0">
              <a:lnSpc>
                <a:spcPct val="200000"/>
              </a:lnSpc>
              <a:buNone/>
            </a:pPr>
            <a:r>
              <a:rPr lang="zh-TW" altLang="en-US" sz="2400" kern="1200" dirty="0">
                <a:solidFill>
                  <a:schemeClr val="tx1"/>
                </a:solidFill>
                <a:latin typeface="微軟正黑體 Light" panose="020B0304030504040204" pitchFamily="34" charset="-120"/>
                <a:ea typeface="微軟正黑體 Light" panose="020B0304030504040204" pitchFamily="34" charset="-120"/>
              </a:rPr>
              <a:t>第二條 辦理本準則預防、輔導及其他校園霸凌防制相關事宜，</a:t>
            </a:r>
            <a:r>
              <a:rPr lang="zh-TW" altLang="en-US" sz="2400" b="1" u="sng" kern="1200" dirty="0">
                <a:solidFill>
                  <a:schemeClr val="tx1"/>
                </a:solidFill>
                <a:latin typeface="微軟正黑體 Light" panose="020B0304030504040204" pitchFamily="34" charset="-120"/>
                <a:ea typeface="微軟正黑體 Light" panose="020B0304030504040204" pitchFamily="34" charset="-120"/>
              </a:rPr>
              <a:t>應維護學生身心健康、促進全人發展，完善班級經營，建構友善校園，健全學生輔導工作</a:t>
            </a:r>
            <a:r>
              <a:rPr lang="zh-TW" altLang="en-US" sz="2400" kern="1200" dirty="0">
                <a:solidFill>
                  <a:schemeClr val="tx1"/>
                </a:solidFill>
                <a:latin typeface="微軟正黑體 Light" panose="020B0304030504040204" pitchFamily="34" charset="-120"/>
                <a:ea typeface="微軟正黑體 Light" panose="020B0304030504040204" pitchFamily="34" charset="-120"/>
              </a:rPr>
              <a:t>。</a:t>
            </a:r>
            <a:endParaRPr lang="en-US" altLang="zh-TW" sz="2400" kern="1200" dirty="0">
              <a:solidFill>
                <a:schemeClr val="tx1"/>
              </a:solidFill>
              <a:latin typeface="微軟正黑體 Light" panose="020B0304030504040204" pitchFamily="34" charset="-120"/>
              <a:ea typeface="微軟正黑體 Light" panose="020B0304030504040204" pitchFamily="34" charset="-120"/>
            </a:endParaRPr>
          </a:p>
        </p:txBody>
      </p:sp>
      <p:sp>
        <p:nvSpPr>
          <p:cNvPr id="16" name="Rectangle 15">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1294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刻字型">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2434</Words>
  <Application>Microsoft Office PowerPoint</Application>
  <PresentationFormat>寬螢幕</PresentationFormat>
  <Paragraphs>331</Paragraphs>
  <Slides>41</Slides>
  <Notes>18</Notes>
  <HiddenSlides>0</HiddenSlides>
  <MMClips>3</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41</vt:i4>
      </vt:variant>
    </vt:vector>
  </HeadingPairs>
  <TitlesOfParts>
    <vt:vector size="54" baseType="lpstr">
      <vt:lpstr>文鼎特毛楷</vt:lpstr>
      <vt:lpstr>微軟正黑體</vt:lpstr>
      <vt:lpstr>微軟正黑體 Light</vt:lpstr>
      <vt:lpstr>新細明體</vt:lpstr>
      <vt:lpstr>標楷體</vt:lpstr>
      <vt:lpstr>Arial</vt:lpstr>
      <vt:lpstr>Calibri</vt:lpstr>
      <vt:lpstr>Calibri Light</vt:lpstr>
      <vt:lpstr>Rockwell</vt:lpstr>
      <vt:lpstr>Rockwell Condensed</vt:lpstr>
      <vt:lpstr>Wingdings</vt:lpstr>
      <vt:lpstr>Office 佈景主題</vt:lpstr>
      <vt:lpstr>木刻字型</vt:lpstr>
      <vt:lpstr>校園霸凌探悉及實務分享</vt:lpstr>
      <vt:lpstr>自我介紹</vt:lpstr>
      <vt:lpstr>教育部友善校園卓越學校 教育部生命教育特色學校</vt:lpstr>
      <vt:lpstr>未來智慧校園</vt:lpstr>
      <vt:lpstr>提供給大家還不錯的工具書</vt:lpstr>
      <vt:lpstr>113年校園霸凌防制準則修正草案總說明</vt:lpstr>
      <vt:lpstr>霸凌案例</vt:lpstr>
      <vt:lpstr>PowerPoint 簡報</vt:lpstr>
      <vt:lpstr>新增條文</vt:lpstr>
      <vt:lpstr>目的思維</vt:lpstr>
      <vt:lpstr>PowerPoint 簡報</vt:lpstr>
      <vt:lpstr>你可回到船上去拿三樣東西</vt:lpstr>
      <vt:lpstr>你的目的</vt:lpstr>
      <vt:lpstr>案例</vt:lpstr>
      <vt:lpstr>PowerPoint 簡報</vt:lpstr>
      <vt:lpstr>PowerPoint 簡報</vt:lpstr>
      <vt:lpstr>經過你們活下來共同經營的魯賓島</vt:lpstr>
      <vt:lpstr>PowerPoint 簡報</vt:lpstr>
      <vt:lpstr>PowerPoint 簡報</vt:lpstr>
      <vt:lpstr>我們都忘記了</vt:lpstr>
      <vt:lpstr>特殊生案例/國中群體欺負</vt:lpstr>
      <vt:lpstr>特殊生案例/ 國中群體欺負</vt:lpstr>
      <vt:lpstr>二年級課後社團事件 國小喝尿事件</vt:lpstr>
      <vt:lpstr>目的不變 親師關係建立將成為目標</vt:lpstr>
      <vt:lpstr>誰的錯 </vt:lpstr>
      <vt:lpstr>一個人的心中應該有三種對錯觀</vt:lpstr>
      <vt:lpstr>很多不想處理的情境</vt:lpstr>
      <vt:lpstr>PowerPoint 簡報</vt:lpstr>
      <vt:lpstr>PowerPoint 簡報</vt:lpstr>
      <vt:lpstr>課題 分理</vt:lpstr>
      <vt:lpstr>關係的發展</vt:lpstr>
      <vt:lpstr>探索期四種心態</vt:lpstr>
      <vt:lpstr>改變心態</vt:lpstr>
      <vt:lpstr>你會……</vt:lpstr>
      <vt:lpstr>釐清錯誤前，先創造情感連結</vt:lpstr>
      <vt:lpstr>爭議解方：同理心</vt:lpstr>
      <vt:lpstr>最後提醒</vt:lpstr>
      <vt:lpstr>校園霸凌防制準則修正草案總說明</vt:lpstr>
      <vt:lpstr>新增條文</vt:lpstr>
      <vt:lpstr>PowerPoint 簡報</vt:lpstr>
      <vt:lpstr>謝謝您的聆聽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校園霸凌實務處理</dc:title>
  <dc:creator>張文馨</dc:creator>
  <cp:lastModifiedBy>志賢 柯</cp:lastModifiedBy>
  <cp:revision>35</cp:revision>
  <dcterms:created xsi:type="dcterms:W3CDTF">2024-02-14T15:49:40Z</dcterms:created>
  <dcterms:modified xsi:type="dcterms:W3CDTF">2024-02-18T10:11:06Z</dcterms:modified>
</cp:coreProperties>
</file>