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  <p:sldMasterId id="2147483817" r:id="rId2"/>
    <p:sldMasterId id="2147483836" r:id="rId3"/>
  </p:sldMasterIdLst>
  <p:notesMasterIdLst>
    <p:notesMasterId r:id="rId24"/>
  </p:notesMasterIdLst>
  <p:handoutMasterIdLst>
    <p:handoutMasterId r:id="rId25"/>
  </p:handoutMasterIdLst>
  <p:sldIdLst>
    <p:sldId id="334" r:id="rId4"/>
    <p:sldId id="317" r:id="rId5"/>
    <p:sldId id="260" r:id="rId6"/>
    <p:sldId id="316" r:id="rId7"/>
    <p:sldId id="258" r:id="rId8"/>
    <p:sldId id="344" r:id="rId9"/>
    <p:sldId id="353" r:id="rId10"/>
    <p:sldId id="345" r:id="rId11"/>
    <p:sldId id="357" r:id="rId12"/>
    <p:sldId id="346" r:id="rId13"/>
    <p:sldId id="347" r:id="rId14"/>
    <p:sldId id="348" r:id="rId15"/>
    <p:sldId id="349" r:id="rId16"/>
    <p:sldId id="350" r:id="rId17"/>
    <p:sldId id="351" r:id="rId18"/>
    <p:sldId id="352" r:id="rId19"/>
    <p:sldId id="354" r:id="rId20"/>
    <p:sldId id="355" r:id="rId21"/>
    <p:sldId id="356" r:id="rId22"/>
    <p:sldId id="282" r:id="rId23"/>
  </p:sldIdLst>
  <p:sldSz cx="12192000" cy="6858000"/>
  <p:notesSz cx="6888163" cy="100203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C31"/>
    <a:srgbClr val="FF6D6D"/>
    <a:srgbClr val="00C058"/>
    <a:srgbClr val="767171"/>
    <a:srgbClr val="FF579F"/>
    <a:srgbClr val="FF8614"/>
    <a:srgbClr val="4372C3"/>
    <a:srgbClr val="F5B800"/>
    <a:srgbClr val="E0A800"/>
    <a:srgbClr val="43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DC8B32-FD7E-4ABE-AD84-2D7CC73365A7}" v="69" dt="2025-03-19T02:01:46.6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69" autoAdjust="0"/>
    <p:restoredTop sz="90970" autoAdjust="0"/>
  </p:normalViewPr>
  <p:slideViewPr>
    <p:cSldViewPr snapToGrid="0" snapToObjects="1">
      <p:cViewPr varScale="1">
        <p:scale>
          <a:sx n="78" d="100"/>
          <a:sy n="78" d="100"/>
        </p:scale>
        <p:origin x="1302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79" d="100"/>
          <a:sy n="79" d="100"/>
        </p:scale>
        <p:origin x="401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芳綺 王" userId="12805e331553c793" providerId="LiveId" clId="{A7DC8B32-FD7E-4ABE-AD84-2D7CC73365A7}"/>
    <pc:docChg chg="undo custSel addSld delSld modSld sldOrd">
      <pc:chgData name="芳綺 王" userId="12805e331553c793" providerId="LiveId" clId="{A7DC8B32-FD7E-4ABE-AD84-2D7CC73365A7}" dt="2025-03-19T02:01:46.696" v="156" actId="20577"/>
      <pc:docMkLst>
        <pc:docMk/>
      </pc:docMkLst>
      <pc:sldChg chg="modSp mod">
        <pc:chgData name="芳綺 王" userId="12805e331553c793" providerId="LiveId" clId="{A7DC8B32-FD7E-4ABE-AD84-2D7CC73365A7}" dt="2025-03-18T07:04:00.816" v="37" actId="20577"/>
        <pc:sldMkLst>
          <pc:docMk/>
          <pc:sldMk cId="58636614" sldId="260"/>
        </pc:sldMkLst>
        <pc:spChg chg="mod">
          <ac:chgData name="芳綺 王" userId="12805e331553c793" providerId="LiveId" clId="{A7DC8B32-FD7E-4ABE-AD84-2D7CC73365A7}" dt="2025-03-18T07:03:56.015" v="34" actId="20577"/>
          <ac:spMkLst>
            <pc:docMk/>
            <pc:sldMk cId="58636614" sldId="260"/>
            <ac:spMk id="21" creationId="{DB9759EB-DDCE-501A-E74E-3973255B2F0D}"/>
          </ac:spMkLst>
        </pc:spChg>
        <pc:spChg chg="mod">
          <ac:chgData name="芳綺 王" userId="12805e331553c793" providerId="LiveId" clId="{A7DC8B32-FD7E-4ABE-AD84-2D7CC73365A7}" dt="2025-03-18T07:03:59.525" v="36" actId="20577"/>
          <ac:spMkLst>
            <pc:docMk/>
            <pc:sldMk cId="58636614" sldId="260"/>
            <ac:spMk id="36" creationId="{5846F8AA-5F55-E5A7-E0F5-47E21712C769}"/>
          </ac:spMkLst>
        </pc:spChg>
        <pc:spChg chg="mod">
          <ac:chgData name="芳綺 王" userId="12805e331553c793" providerId="LiveId" clId="{A7DC8B32-FD7E-4ABE-AD84-2D7CC73365A7}" dt="2025-03-18T07:04:00.816" v="37" actId="20577"/>
          <ac:spMkLst>
            <pc:docMk/>
            <pc:sldMk cId="58636614" sldId="260"/>
            <ac:spMk id="49" creationId="{1BE1D47D-29AF-130E-FA3C-BE007A70D55A}"/>
          </ac:spMkLst>
        </pc:spChg>
      </pc:sldChg>
      <pc:sldChg chg="modSp">
        <pc:chgData name="芳綺 王" userId="12805e331553c793" providerId="LiveId" clId="{A7DC8B32-FD7E-4ABE-AD84-2D7CC73365A7}" dt="2025-03-19T02:01:46.696" v="156" actId="20577"/>
        <pc:sldMkLst>
          <pc:docMk/>
          <pc:sldMk cId="1137110625" sldId="334"/>
        </pc:sldMkLst>
        <pc:spChg chg="mod">
          <ac:chgData name="芳綺 王" userId="12805e331553c793" providerId="LiveId" clId="{A7DC8B32-FD7E-4ABE-AD84-2D7CC73365A7}" dt="2025-03-19T02:01:46.696" v="156" actId="20577"/>
          <ac:spMkLst>
            <pc:docMk/>
            <pc:sldMk cId="1137110625" sldId="334"/>
            <ac:spMk id="100" creationId="{00000000-0000-0000-0000-000000000000}"/>
          </ac:spMkLst>
        </pc:spChg>
      </pc:sldChg>
      <pc:sldChg chg="addSp delSp modSp mod">
        <pc:chgData name="芳綺 王" userId="12805e331553c793" providerId="LiveId" clId="{A7DC8B32-FD7E-4ABE-AD84-2D7CC73365A7}" dt="2025-03-18T08:07:08.052" v="96" actId="14100"/>
        <pc:sldMkLst>
          <pc:docMk/>
          <pc:sldMk cId="1584002413" sldId="345"/>
        </pc:sldMkLst>
        <pc:picChg chg="add del mod">
          <ac:chgData name="芳綺 王" userId="12805e331553c793" providerId="LiveId" clId="{A7DC8B32-FD7E-4ABE-AD84-2D7CC73365A7}" dt="2025-03-18T08:06:36.274" v="90" actId="478"/>
          <ac:picMkLst>
            <pc:docMk/>
            <pc:sldMk cId="1584002413" sldId="345"/>
            <ac:picMk id="12" creationId="{2D9C40E1-69B6-5501-EB26-23A7446F524B}"/>
          </ac:picMkLst>
        </pc:picChg>
        <pc:picChg chg="del">
          <ac:chgData name="芳綺 王" userId="12805e331553c793" providerId="LiveId" clId="{A7DC8B32-FD7E-4ABE-AD84-2D7CC73365A7}" dt="2025-03-18T08:06:57.398" v="94" actId="478"/>
          <ac:picMkLst>
            <pc:docMk/>
            <pc:sldMk cId="1584002413" sldId="345"/>
            <ac:picMk id="14" creationId="{2BE02316-8D68-F6CB-13DD-6648EBFAB7B6}"/>
          </ac:picMkLst>
        </pc:picChg>
        <pc:picChg chg="add mod">
          <ac:chgData name="芳綺 王" userId="12805e331553c793" providerId="LiveId" clId="{A7DC8B32-FD7E-4ABE-AD84-2D7CC73365A7}" dt="2025-03-18T08:07:08.052" v="96" actId="14100"/>
          <ac:picMkLst>
            <pc:docMk/>
            <pc:sldMk cId="1584002413" sldId="345"/>
            <ac:picMk id="15" creationId="{56DD132F-4184-660E-B4C8-C4F3B68DF547}"/>
          </ac:picMkLst>
        </pc:picChg>
      </pc:sldChg>
      <pc:sldChg chg="addSp delSp modSp mod">
        <pc:chgData name="芳綺 王" userId="12805e331553c793" providerId="LiveId" clId="{A7DC8B32-FD7E-4ABE-AD84-2D7CC73365A7}" dt="2025-03-18T08:27:36.709" v="144" actId="20577"/>
        <pc:sldMkLst>
          <pc:docMk/>
          <pc:sldMk cId="1770718472" sldId="349"/>
        </pc:sldMkLst>
        <pc:spChg chg="mod">
          <ac:chgData name="芳綺 王" userId="12805e331553c793" providerId="LiveId" clId="{A7DC8B32-FD7E-4ABE-AD84-2D7CC73365A7}" dt="2025-03-18T08:27:36.709" v="144" actId="20577"/>
          <ac:spMkLst>
            <pc:docMk/>
            <pc:sldMk cId="1770718472" sldId="349"/>
            <ac:spMk id="16" creationId="{6BEBD8FA-7F89-98A3-9457-EDC17D863EF5}"/>
          </ac:spMkLst>
        </pc:spChg>
        <pc:picChg chg="add mod">
          <ac:chgData name="芳綺 王" userId="12805e331553c793" providerId="LiveId" clId="{A7DC8B32-FD7E-4ABE-AD84-2D7CC73365A7}" dt="2025-03-18T08:27:11.830" v="119" actId="14100"/>
          <ac:picMkLst>
            <pc:docMk/>
            <pc:sldMk cId="1770718472" sldId="349"/>
            <ac:picMk id="12" creationId="{A251D860-D2A7-9F62-AD1A-F7870F10E24C}"/>
          </ac:picMkLst>
        </pc:picChg>
        <pc:picChg chg="del">
          <ac:chgData name="芳綺 王" userId="12805e331553c793" providerId="LiveId" clId="{A7DC8B32-FD7E-4ABE-AD84-2D7CC73365A7}" dt="2025-03-18T08:26:57.685" v="112" actId="478"/>
          <ac:picMkLst>
            <pc:docMk/>
            <pc:sldMk cId="1770718472" sldId="349"/>
            <ac:picMk id="13" creationId="{F31F91C4-2A9C-64F2-0AED-968AF79FF4DB}"/>
          </ac:picMkLst>
        </pc:picChg>
      </pc:sldChg>
      <pc:sldChg chg="modSp mod">
        <pc:chgData name="芳綺 王" userId="12805e331553c793" providerId="LiveId" clId="{A7DC8B32-FD7E-4ABE-AD84-2D7CC73365A7}" dt="2025-03-18T07:08:30.876" v="38" actId="20577"/>
        <pc:sldMkLst>
          <pc:docMk/>
          <pc:sldMk cId="2949638112" sldId="354"/>
        </pc:sldMkLst>
        <pc:spChg chg="mod">
          <ac:chgData name="芳綺 王" userId="12805e331553c793" providerId="LiveId" clId="{A7DC8B32-FD7E-4ABE-AD84-2D7CC73365A7}" dt="2025-03-18T07:08:30.876" v="38" actId="20577"/>
          <ac:spMkLst>
            <pc:docMk/>
            <pc:sldMk cId="2949638112" sldId="354"/>
            <ac:spMk id="20" creationId="{A6568411-D69A-2DFB-5CC4-34745050B3A4}"/>
          </ac:spMkLst>
        </pc:spChg>
      </pc:sldChg>
      <pc:sldChg chg="addSp delSp modSp add mod">
        <pc:chgData name="芳綺 王" userId="12805e331553c793" providerId="LiveId" clId="{A7DC8B32-FD7E-4ABE-AD84-2D7CC73365A7}" dt="2025-03-18T08:26:02.029" v="111" actId="1076"/>
        <pc:sldMkLst>
          <pc:docMk/>
          <pc:sldMk cId="873087262" sldId="357"/>
        </pc:sldMkLst>
        <pc:spChg chg="mod">
          <ac:chgData name="芳綺 王" userId="12805e331553c793" providerId="LiveId" clId="{A7DC8B32-FD7E-4ABE-AD84-2D7CC73365A7}" dt="2025-03-18T08:03:19.587" v="84" actId="1076"/>
          <ac:spMkLst>
            <pc:docMk/>
            <pc:sldMk cId="873087262" sldId="357"/>
            <ac:spMk id="16" creationId="{49CE7483-9F75-0F48-C088-836E139BFA44}"/>
          </ac:spMkLst>
        </pc:spChg>
        <pc:spChg chg="mod">
          <ac:chgData name="芳綺 王" userId="12805e331553c793" providerId="LiveId" clId="{A7DC8B32-FD7E-4ABE-AD84-2D7CC73365A7}" dt="2025-03-18T08:01:28.545" v="51" actId="20577"/>
          <ac:spMkLst>
            <pc:docMk/>
            <pc:sldMk cId="873087262" sldId="357"/>
            <ac:spMk id="45" creationId="{C9E7C2F7-3160-1F03-E971-ACDDC416C32E}"/>
          </ac:spMkLst>
        </pc:spChg>
        <pc:picChg chg="add del mod">
          <ac:chgData name="芳綺 王" userId="12805e331553c793" providerId="LiveId" clId="{A7DC8B32-FD7E-4ABE-AD84-2D7CC73365A7}" dt="2025-03-18T08:25:53.432" v="109" actId="478"/>
          <ac:picMkLst>
            <pc:docMk/>
            <pc:sldMk cId="873087262" sldId="357"/>
            <ac:picMk id="12" creationId="{D409F7CF-C3C4-4719-84EB-943E493CF73B}"/>
          </ac:picMkLst>
        </pc:picChg>
        <pc:picChg chg="del">
          <ac:chgData name="芳綺 王" userId="12805e331553c793" providerId="LiveId" clId="{A7DC8B32-FD7E-4ABE-AD84-2D7CC73365A7}" dt="2025-03-18T08:01:17.738" v="45" actId="478"/>
          <ac:picMkLst>
            <pc:docMk/>
            <pc:sldMk cId="873087262" sldId="357"/>
            <ac:picMk id="14" creationId="{4C54AF5C-796E-7D85-4B8D-1246C3F455B9}"/>
          </ac:picMkLst>
        </pc:picChg>
        <pc:picChg chg="add mod">
          <ac:chgData name="芳綺 王" userId="12805e331553c793" providerId="LiveId" clId="{A7DC8B32-FD7E-4ABE-AD84-2D7CC73365A7}" dt="2025-03-18T08:26:02.029" v="111" actId="1076"/>
          <ac:picMkLst>
            <pc:docMk/>
            <pc:sldMk cId="873087262" sldId="357"/>
            <ac:picMk id="15" creationId="{AEB5D8BC-B241-7766-CBA6-7B7037E35384}"/>
          </ac:picMkLst>
        </pc:picChg>
      </pc:sldChg>
      <pc:sldChg chg="new del ord">
        <pc:chgData name="芳綺 王" userId="12805e331553c793" providerId="LiveId" clId="{A7DC8B32-FD7E-4ABE-AD84-2D7CC73365A7}" dt="2025-03-18T08:00:37.174" v="43" actId="680"/>
        <pc:sldMkLst>
          <pc:docMk/>
          <pc:sldMk cId="2348370441" sldId="357"/>
        </pc:sldMkLst>
      </pc:sldChg>
    </pc:docChg>
  </pc:docChgLst>
  <pc:docChgLst>
    <pc:chgData name="芳綺 王" userId="12805e331553c793" providerId="LiveId" clId="{1999B5B2-6C06-43D4-9140-B051B564A7E4}"/>
    <pc:docChg chg="modSld">
      <pc:chgData name="芳綺 王" userId="12805e331553c793" providerId="LiveId" clId="{1999B5B2-6C06-43D4-9140-B051B564A7E4}" dt="2024-03-15T00:44:08.606" v="20" actId="20577"/>
      <pc:docMkLst>
        <pc:docMk/>
      </pc:docMkLst>
      <pc:sldChg chg="modSp mod">
        <pc:chgData name="芳綺 王" userId="12805e331553c793" providerId="LiveId" clId="{1999B5B2-6C06-43D4-9140-B051B564A7E4}" dt="2024-03-15T00:41:43.483" v="14" actId="20577"/>
        <pc:sldMkLst>
          <pc:docMk/>
          <pc:sldMk cId="58636614" sldId="260"/>
        </pc:sldMkLst>
      </pc:sldChg>
      <pc:sldChg chg="modSp">
        <pc:chgData name="芳綺 王" userId="12805e331553c793" providerId="LiveId" clId="{1999B5B2-6C06-43D4-9140-B051B564A7E4}" dt="2024-03-08T09:14:51.056" v="1" actId="20577"/>
        <pc:sldMkLst>
          <pc:docMk/>
          <pc:sldMk cId="1137110625" sldId="334"/>
        </pc:sldMkLst>
      </pc:sldChg>
      <pc:sldChg chg="modSp mod">
        <pc:chgData name="芳綺 王" userId="12805e331553c793" providerId="LiveId" clId="{1999B5B2-6C06-43D4-9140-B051B564A7E4}" dt="2024-03-15T00:44:08.606" v="20" actId="20577"/>
        <pc:sldMkLst>
          <pc:docMk/>
          <pc:sldMk cId="2949638112" sldId="35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8D54F15F-095C-40EE-A99E-C037B8EBD75E}" type="datetimeFigureOut">
              <a:rPr lang="zh-TW" altLang="en-US" smtClean="0"/>
              <a:t>2025/3/19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477A76F3-8A74-43DF-9B29-AF66742859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0862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AA4D8BC7-DE1D-4243-B198-D738F8BADCA8}" type="datetimeFigureOut">
              <a:rPr kumimoji="1" lang="zh-TW" altLang="en-US" smtClean="0"/>
              <a:t>2025/3/19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E0A26E12-84DF-4B45-9032-3C3BABC297A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50970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103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26E12-84DF-4B45-9032-3C3BABC297A6}" type="slidenum">
              <a:rPr kumimoji="1" lang="zh-TW" altLang="en-US" smtClean="0"/>
              <a:t>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213244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53BF4-5D0C-44AA-A13B-09AFD75785D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1425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81BCA55-54EF-4F41-969D-7E1732DE9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3A9F780-2CAE-4E4D-95A4-D1A00307E7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3CABB0E-1567-5B43-8AE3-CD999F673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3F11-E634-D043-8DB4-A71E785D4CCF}" type="datetimeFigureOut">
              <a:rPr kumimoji="1" lang="zh-TW" altLang="en-US" smtClean="0"/>
              <a:t>2025/3/19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29B0903-642F-C64F-98ED-5551D5A7E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29E7F66-3405-894E-8E2B-552C96DEA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A6EB-C766-2C4F-B9DB-A355426F369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93086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E100408-FBDC-1542-8EF3-EDB2A5596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A3CD8C14-5A5B-4445-91C0-59E2F9C625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A9B313F-FDF5-7B41-A659-7285FCAFE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3F11-E634-D043-8DB4-A71E785D4CCF}" type="datetimeFigureOut">
              <a:rPr kumimoji="1" lang="zh-TW" altLang="en-US" smtClean="0"/>
              <a:t>2025/3/19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0A59378-B18A-E742-9DBB-E77192630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F3C3B2D-798C-0843-B40D-FD599AAA8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A6EB-C766-2C4F-B9DB-A355426F369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06760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D6795323-06E0-4941-8E36-0D748798EA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9729FD3-E32F-4542-91BF-9557802BF3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0BD1015-70A2-AC4C-BFA9-F1951DA84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3F11-E634-D043-8DB4-A71E785D4CCF}" type="datetimeFigureOut">
              <a:rPr kumimoji="1" lang="zh-TW" altLang="en-US" smtClean="0"/>
              <a:t>2025/3/19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19DE744-88EB-CF46-BE58-6407B13B4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51E3150-13AF-C041-A53C-D860841CF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A6EB-C766-2C4F-B9DB-A355426F369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292154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0573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5270648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3F11-E634-D043-8DB4-A71E785D4CCF}" type="datetimeFigureOut">
              <a:rPr kumimoji="1" lang="zh-TW" altLang="en-US" smtClean="0"/>
              <a:t>2025/3/19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A6EB-C766-2C4F-B9DB-A355426F369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83573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3F11-E634-D043-8DB4-A71E785D4CCF}" type="datetimeFigureOut">
              <a:rPr kumimoji="1" lang="zh-TW" altLang="en-US" smtClean="0"/>
              <a:t>2025/3/19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A6EB-C766-2C4F-B9DB-A355426F369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60835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3F11-E634-D043-8DB4-A71E785D4CCF}" type="datetimeFigureOut">
              <a:rPr kumimoji="1" lang="zh-TW" altLang="en-US" smtClean="0"/>
              <a:t>2025/3/19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A6EB-C766-2C4F-B9DB-A355426F369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27770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3F11-E634-D043-8DB4-A71E785D4CCF}" type="datetimeFigureOut">
              <a:rPr kumimoji="1" lang="zh-TW" altLang="en-US" smtClean="0"/>
              <a:t>2025/3/19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A6EB-C766-2C4F-B9DB-A355426F369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7736536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3F11-E634-D043-8DB4-A71E785D4CCF}" type="datetimeFigureOut">
              <a:rPr kumimoji="1" lang="zh-TW" altLang="en-US" smtClean="0"/>
              <a:t>2025/3/19</a:t>
            </a:fld>
            <a:endParaRPr kumimoji="1"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A6EB-C766-2C4F-B9DB-A355426F369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2537744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3F11-E634-D043-8DB4-A71E785D4CCF}" type="datetimeFigureOut">
              <a:rPr kumimoji="1" lang="zh-TW" altLang="en-US" smtClean="0"/>
              <a:t>2025/3/19</a:t>
            </a:fld>
            <a:endParaRPr kumimoji="1"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A6EB-C766-2C4F-B9DB-A355426F369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322367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E1BFB27-E5F0-2341-8B42-CA59775C4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65CC1E7-AE0B-E542-8E8C-275D99E0D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178F2F4-B44B-544E-8311-5507A2117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3F11-E634-D043-8DB4-A71E785D4CCF}" type="datetimeFigureOut">
              <a:rPr kumimoji="1" lang="zh-TW" altLang="en-US" smtClean="0"/>
              <a:t>2025/3/19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2EFD9F3-593E-0F45-8111-264CEFC13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A93C65E-4D0C-0A4C-A665-67DD7FAEF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A6EB-C766-2C4F-B9DB-A355426F369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8213844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3F11-E634-D043-8DB4-A71E785D4CCF}" type="datetimeFigureOut">
              <a:rPr kumimoji="1" lang="zh-TW" altLang="en-US" smtClean="0"/>
              <a:t>2025/3/19</a:t>
            </a:fld>
            <a:endParaRPr kumimoji="1"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A6EB-C766-2C4F-B9DB-A355426F369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701343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3F11-E634-D043-8DB4-A71E785D4CCF}" type="datetimeFigureOut">
              <a:rPr kumimoji="1" lang="zh-TW" altLang="en-US" smtClean="0"/>
              <a:t>2025/3/19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A6EB-C766-2C4F-B9DB-A355426F369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2635619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A6EB-C766-2C4F-B9DB-A355426F3693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3F11-E634-D043-8DB4-A71E785D4CCF}" type="datetimeFigureOut">
              <a:rPr kumimoji="1" lang="zh-TW" altLang="en-US" smtClean="0"/>
              <a:t>2025/3/19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5483942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3F11-E634-D043-8DB4-A71E785D4CCF}" type="datetimeFigureOut">
              <a:rPr kumimoji="1" lang="zh-TW" altLang="en-US" smtClean="0"/>
              <a:t>2025/3/19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A6EB-C766-2C4F-B9DB-A355426F369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2419018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3F11-E634-D043-8DB4-A71E785D4CCF}" type="datetimeFigureOut">
              <a:rPr kumimoji="1" lang="zh-TW" altLang="en-US" smtClean="0"/>
              <a:t>2025/3/19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A6EB-C766-2C4F-B9DB-A355426F3693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82688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3F11-E634-D043-8DB4-A71E785D4CCF}" type="datetimeFigureOut">
              <a:rPr kumimoji="1" lang="zh-TW" altLang="en-US" smtClean="0"/>
              <a:t>2025/3/19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A6EB-C766-2C4F-B9DB-A355426F369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2098796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3F11-E634-D043-8DB4-A71E785D4CCF}" type="datetimeFigureOut">
              <a:rPr kumimoji="1" lang="zh-TW" altLang="en-US" smtClean="0"/>
              <a:t>2025/3/19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A6EB-C766-2C4F-B9DB-A355426F3693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78963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3F11-E634-D043-8DB4-A71E785D4CCF}" type="datetimeFigureOut">
              <a:rPr kumimoji="1" lang="zh-TW" altLang="en-US" smtClean="0"/>
              <a:t>2025/3/19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A6EB-C766-2C4F-B9DB-A355426F369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8472744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3F11-E634-D043-8DB4-A71E785D4CCF}" type="datetimeFigureOut">
              <a:rPr kumimoji="1" lang="zh-TW" altLang="en-US" smtClean="0"/>
              <a:t>2025/3/19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A6EB-C766-2C4F-B9DB-A355426F369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3346346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3F11-E634-D043-8DB4-A71E785D4CCF}" type="datetimeFigureOut">
              <a:rPr kumimoji="1" lang="zh-TW" altLang="en-US" smtClean="0"/>
              <a:t>2025/3/19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A6EB-C766-2C4F-B9DB-A355426F369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480964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204602F-E194-B842-A403-67EBBFE85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C807070-1432-9247-A004-CB449D7AFC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271BE93-9ED8-1247-B727-5631198DD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3F11-E634-D043-8DB4-A71E785D4CCF}" type="datetimeFigureOut">
              <a:rPr kumimoji="1" lang="zh-TW" altLang="en-US" smtClean="0"/>
              <a:t>2025/3/19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19DF2C3-51E8-0A45-A1DF-5AE5D548D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58472CF-FA16-0A46-B0AA-7814C266A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A6EB-C766-2C4F-B9DB-A355426F369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236509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3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61722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3104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BC7EEA5-EE11-CA46-97B5-D2DEAD35F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6D7A28F-75BB-894D-852F-91955030FC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8215DDE-D49E-674B-A89D-D981BA8E04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47D9FCB-F22E-6547-A9F5-84A12139B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3F11-E634-D043-8DB4-A71E785D4CCF}" type="datetimeFigureOut">
              <a:rPr kumimoji="1" lang="zh-TW" altLang="en-US" smtClean="0"/>
              <a:t>2025/3/19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FB9A15C-871D-1F47-8D36-FFE6E2894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618966B-B1F1-6D4B-9AAD-604A9F9DE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A6EB-C766-2C4F-B9DB-A355426F369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914344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032C250-0D5B-AB47-9371-702DDDF34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48515D2-F374-3149-A12C-3D576884A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8764C65-090F-4849-A9C8-E649670FEC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D962C30-92FA-CE49-8944-A88F17FAEA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1BC81FF4-2FE5-0C4C-89D4-102DDB48FD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4461577C-011B-FD46-886E-9F86E4A49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3F11-E634-D043-8DB4-A71E785D4CCF}" type="datetimeFigureOut">
              <a:rPr kumimoji="1" lang="zh-TW" altLang="en-US" smtClean="0"/>
              <a:t>2025/3/19</a:t>
            </a:fld>
            <a:endParaRPr kumimoji="1"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AA3A6075-2481-0445-90AA-6DF84C286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35A7D7BC-FC60-504D-9701-669167624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A6EB-C766-2C4F-B9DB-A355426F369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898185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244BD67-5D48-2445-8B1B-EDA822BE4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304BCAE-9319-F24E-A78A-060130B06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3F11-E634-D043-8DB4-A71E785D4CCF}" type="datetimeFigureOut">
              <a:rPr kumimoji="1" lang="zh-TW" altLang="en-US" smtClean="0"/>
              <a:t>2025/3/19</a:t>
            </a:fld>
            <a:endParaRPr kumimoji="1"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51316527-89D7-4445-8D54-F60D903B1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06EFA5E-CAE9-1244-AA07-FB7536D91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A6EB-C766-2C4F-B9DB-A355426F369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8822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000D5819-D0FA-BE45-AB5E-7F5AE71F8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3F11-E634-D043-8DB4-A71E785D4CCF}" type="datetimeFigureOut">
              <a:rPr kumimoji="1" lang="zh-TW" altLang="en-US" smtClean="0"/>
              <a:t>2025/3/19</a:t>
            </a:fld>
            <a:endParaRPr kumimoji="1"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071F791E-C7C1-3C4D-B149-9E13601F2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6828EB0-C7F0-D44E-A8A0-C410034AD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A6EB-C766-2C4F-B9DB-A355426F369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811917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60D970-8B59-FA46-BC2D-811EDA284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61BD4BF-858A-614E-9F15-520BF3D35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19DB583-4B98-AC4B-B365-7C9ACE4C10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016C538-1D45-4049-8F06-D4205137E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3F11-E634-D043-8DB4-A71E785D4CCF}" type="datetimeFigureOut">
              <a:rPr kumimoji="1" lang="zh-TW" altLang="en-US" smtClean="0"/>
              <a:t>2025/3/19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7557B78-81A3-1D4B-B8E0-2CC3344F9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89F4035-07D3-AF40-B3C0-F775A5A72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A6EB-C766-2C4F-B9DB-A355426F369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74288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B2B57A6-1515-E94D-9C9B-233A0D694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A15DB4A5-5166-A049-9663-049D3128ED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5BD62D5-6C47-9D42-A18C-A33E6A0F43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AFCEC20-1D88-E441-90A3-8CC1C855C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3F11-E634-D043-8DB4-A71E785D4CCF}" type="datetimeFigureOut">
              <a:rPr kumimoji="1" lang="zh-TW" altLang="en-US" smtClean="0"/>
              <a:t>2025/3/19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5DD7BD7-6A3F-7A40-B0D0-468C4B577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4F7DE8B-FB1B-5543-8F7C-50B172E9E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A6EB-C766-2C4F-B9DB-A355426F369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671485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6D148CF7-0EE4-804F-9864-3C61E87F4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ADE3119-768D-EB49-8299-D8B508AA2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66A0F86-E6B2-594A-AEE8-D3688E3FC4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33F11-E634-D043-8DB4-A71E785D4CCF}" type="datetimeFigureOut">
              <a:rPr kumimoji="1" lang="zh-TW" altLang="en-US" smtClean="0"/>
              <a:t>2025/3/19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EE5DA32-57E9-5645-8ED4-D1AF1AFC55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56738DA-E05C-934A-95F2-F31FD3EB0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2A6EB-C766-2C4F-B9DB-A355426F369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981057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83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33F11-E634-D043-8DB4-A71E785D4CCF}" type="datetimeFigureOut">
              <a:rPr kumimoji="1" lang="zh-TW" altLang="en-US" smtClean="0"/>
              <a:t>2025/3/19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B02A6EB-C766-2C4F-B9DB-A355426F369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54822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  <p:sldLayoutId id="2147483831" r:id="rId14"/>
    <p:sldLayoutId id="2147483832" r:id="rId15"/>
    <p:sldLayoutId id="2147483833" r:id="rId16"/>
    <p:sldLayoutId id="214748383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5908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椭圆 65"/>
          <p:cNvSpPr/>
          <p:nvPr/>
        </p:nvSpPr>
        <p:spPr>
          <a:xfrm>
            <a:off x="1675444" y="4973051"/>
            <a:ext cx="903568" cy="903568"/>
          </a:xfrm>
          <a:prstGeom prst="ellipse">
            <a:avLst/>
          </a:prstGeom>
          <a:solidFill>
            <a:srgbClr val="FF6699"/>
          </a:solidFill>
          <a:ln w="25400" cap="flat" cmpd="sng" algn="ctr">
            <a:noFill/>
            <a:prstDash val="solid"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txBody>
          <a:bodyPr lIns="91440" tIns="45720" rIns="91440" bIns="45720" rtlCol="0" anchor="ctr"/>
          <a:lstStyle/>
          <a:p>
            <a:pPr algn="ctr" defTabSz="121914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7" name="椭圆 66"/>
          <p:cNvSpPr/>
          <p:nvPr/>
        </p:nvSpPr>
        <p:spPr>
          <a:xfrm>
            <a:off x="3477890" y="5669192"/>
            <a:ext cx="366369" cy="366369"/>
          </a:xfrm>
          <a:prstGeom prst="ellipse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lIns="91440" tIns="45720" rIns="91440" bIns="45720" rtlCol="0" anchor="ctr"/>
          <a:lstStyle/>
          <a:p>
            <a:pPr algn="ctr" defTabSz="1219140" fontAlgn="base">
              <a:spcBef>
                <a:spcPct val="0"/>
              </a:spcBef>
              <a:spcAft>
                <a:spcPct val="0"/>
              </a:spcAft>
            </a:pPr>
            <a:endParaRPr lang="zh-CN" altLang="en-US" sz="2400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8" name="同心圆 67"/>
          <p:cNvSpPr/>
          <p:nvPr/>
        </p:nvSpPr>
        <p:spPr>
          <a:xfrm>
            <a:off x="4289315" y="5921264"/>
            <a:ext cx="401413" cy="401413"/>
          </a:xfrm>
          <a:prstGeom prst="donut">
            <a:avLst>
              <a:gd name="adj" fmla="val 4879"/>
            </a:avLst>
          </a:prstGeom>
          <a:gradFill>
            <a:gsLst>
              <a:gs pos="0">
                <a:sysClr val="window" lastClr="FFFFFF"/>
              </a:gs>
              <a:gs pos="55000">
                <a:sysClr val="window" lastClr="FFFFFF">
                  <a:lumMod val="95000"/>
                </a:sysClr>
              </a:gs>
              <a:gs pos="100000">
                <a:sysClr val="window" lastClr="FFFFFF">
                  <a:lumMod val="65000"/>
                </a:sysClr>
              </a:gs>
            </a:gsLst>
            <a:lin ang="8100000" scaled="0"/>
          </a:gradFill>
          <a:ln w="25400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algn="ctr" defTabSz="121914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kern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9" name="椭圆 68"/>
          <p:cNvSpPr/>
          <p:nvPr/>
        </p:nvSpPr>
        <p:spPr>
          <a:xfrm>
            <a:off x="4306838" y="5938786"/>
            <a:ext cx="366369" cy="366369"/>
          </a:xfrm>
          <a:prstGeom prst="ellipse">
            <a:avLst/>
          </a:prstGeom>
          <a:gradFill>
            <a:gsLst>
              <a:gs pos="0">
                <a:sysClr val="window" lastClr="FFFFFF"/>
              </a:gs>
              <a:gs pos="51000">
                <a:sysClr val="window" lastClr="FFFFFF">
                  <a:lumMod val="95000"/>
                </a:sysClr>
              </a:gs>
              <a:gs pos="100000">
                <a:sysClr val="window" lastClr="FFFFFF">
                  <a:lumMod val="75000"/>
                </a:sysClr>
              </a:gs>
            </a:gsLst>
            <a:lin ang="18900000" scaled="0"/>
          </a:gradFill>
          <a:ln w="25400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algn="ctr" defTabSz="121914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0" name="同心圆 69"/>
          <p:cNvSpPr/>
          <p:nvPr/>
        </p:nvSpPr>
        <p:spPr>
          <a:xfrm>
            <a:off x="3890985" y="774846"/>
            <a:ext cx="831871" cy="831871"/>
          </a:xfrm>
          <a:prstGeom prst="donut">
            <a:avLst>
              <a:gd name="adj" fmla="val 4879"/>
            </a:avLst>
          </a:prstGeom>
          <a:gradFill>
            <a:gsLst>
              <a:gs pos="0">
                <a:sysClr val="window" lastClr="FFFFFF"/>
              </a:gs>
              <a:gs pos="55000">
                <a:sysClr val="window" lastClr="FFFFFF">
                  <a:lumMod val="95000"/>
                </a:sysClr>
              </a:gs>
              <a:gs pos="100000">
                <a:sysClr val="window" lastClr="FFFFFF">
                  <a:lumMod val="65000"/>
                </a:sysClr>
              </a:gs>
            </a:gsLst>
            <a:lin ang="8100000" scaled="0"/>
          </a:gradFill>
          <a:ln w="25400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algn="ctr" defTabSz="121914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kern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1" name="椭圆 70"/>
          <p:cNvSpPr/>
          <p:nvPr/>
        </p:nvSpPr>
        <p:spPr>
          <a:xfrm>
            <a:off x="1764525" y="3122814"/>
            <a:ext cx="795559" cy="795559"/>
          </a:xfrm>
          <a:prstGeom prst="ellipse">
            <a:avLst/>
          </a:prstGeom>
          <a:gradFill>
            <a:gsLst>
              <a:gs pos="0">
                <a:sysClr val="window" lastClr="FFFFFF"/>
              </a:gs>
              <a:gs pos="51000">
                <a:sysClr val="window" lastClr="FFFFFF">
                  <a:lumMod val="95000"/>
                </a:sysClr>
              </a:gs>
              <a:gs pos="100000">
                <a:sysClr val="window" lastClr="FFFFFF">
                  <a:lumMod val="75000"/>
                </a:sysClr>
              </a:gs>
            </a:gsLst>
            <a:lin ang="18900000" scaled="0"/>
          </a:gradFill>
          <a:ln w="25400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algn="ctr" defTabSz="121914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kern="0" dirty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2" name="同心圆 71"/>
          <p:cNvSpPr/>
          <p:nvPr/>
        </p:nvSpPr>
        <p:spPr>
          <a:xfrm>
            <a:off x="2797462" y="5898135"/>
            <a:ext cx="293036" cy="293036"/>
          </a:xfrm>
          <a:prstGeom prst="donut">
            <a:avLst>
              <a:gd name="adj" fmla="val 4879"/>
            </a:avLst>
          </a:prstGeom>
          <a:gradFill>
            <a:gsLst>
              <a:gs pos="0">
                <a:sysClr val="window" lastClr="FFFFFF"/>
              </a:gs>
              <a:gs pos="55000">
                <a:sysClr val="window" lastClr="FFFFFF">
                  <a:lumMod val="95000"/>
                </a:sysClr>
              </a:gs>
              <a:gs pos="100000">
                <a:sysClr val="window" lastClr="FFFFFF">
                  <a:lumMod val="65000"/>
                </a:sysClr>
              </a:gs>
            </a:gsLst>
            <a:lin ang="8100000" scaled="0"/>
          </a:gradFill>
          <a:ln w="25400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algn="ctr" defTabSz="121914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kern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3" name="椭圆 72"/>
          <p:cNvSpPr/>
          <p:nvPr/>
        </p:nvSpPr>
        <p:spPr>
          <a:xfrm>
            <a:off x="2810252" y="5910927"/>
            <a:ext cx="267453" cy="267453"/>
          </a:xfrm>
          <a:prstGeom prst="ellipse">
            <a:avLst/>
          </a:prstGeom>
          <a:gradFill>
            <a:gsLst>
              <a:gs pos="0">
                <a:sysClr val="window" lastClr="FFFFFF"/>
              </a:gs>
              <a:gs pos="51000">
                <a:sysClr val="window" lastClr="FFFFFF">
                  <a:lumMod val="95000"/>
                </a:sysClr>
              </a:gs>
              <a:gs pos="100000">
                <a:sysClr val="window" lastClr="FFFFFF">
                  <a:lumMod val="75000"/>
                </a:sysClr>
              </a:gs>
            </a:gsLst>
            <a:lin ang="18900000" scaled="0"/>
          </a:gradFill>
          <a:ln w="25400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algn="ctr" defTabSz="121914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4" name="同心圆 73"/>
          <p:cNvSpPr/>
          <p:nvPr/>
        </p:nvSpPr>
        <p:spPr>
          <a:xfrm>
            <a:off x="1031366" y="4306803"/>
            <a:ext cx="383892" cy="383892"/>
          </a:xfrm>
          <a:prstGeom prst="donut">
            <a:avLst>
              <a:gd name="adj" fmla="val 4879"/>
            </a:avLst>
          </a:prstGeom>
          <a:gradFill>
            <a:gsLst>
              <a:gs pos="0">
                <a:sysClr val="window" lastClr="FFFFFF"/>
              </a:gs>
              <a:gs pos="55000">
                <a:sysClr val="window" lastClr="FFFFFF">
                  <a:lumMod val="95000"/>
                </a:sysClr>
              </a:gs>
              <a:gs pos="100000">
                <a:sysClr val="window" lastClr="FFFFFF">
                  <a:lumMod val="65000"/>
                </a:sysClr>
              </a:gs>
            </a:gsLst>
            <a:lin ang="8100000" scaled="0"/>
          </a:gradFill>
          <a:ln w="25400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algn="ctr" defTabSz="121914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kern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5" name="椭圆 74"/>
          <p:cNvSpPr/>
          <p:nvPr/>
        </p:nvSpPr>
        <p:spPr>
          <a:xfrm>
            <a:off x="1048121" y="4323560"/>
            <a:ext cx="350379" cy="350379"/>
          </a:xfrm>
          <a:prstGeom prst="ellipse">
            <a:avLst/>
          </a:prstGeom>
          <a:gradFill>
            <a:gsLst>
              <a:gs pos="0">
                <a:sysClr val="window" lastClr="FFFFFF"/>
              </a:gs>
              <a:gs pos="51000">
                <a:sysClr val="window" lastClr="FFFFFF">
                  <a:lumMod val="95000"/>
                </a:sysClr>
              </a:gs>
              <a:gs pos="100000">
                <a:sysClr val="window" lastClr="FFFFFF">
                  <a:lumMod val="75000"/>
                </a:sysClr>
              </a:gs>
            </a:gsLst>
            <a:lin ang="18900000" scaled="0"/>
          </a:gradFill>
          <a:ln w="25400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algn="ctr" defTabSz="121914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6" name="椭圆 75"/>
          <p:cNvSpPr/>
          <p:nvPr/>
        </p:nvSpPr>
        <p:spPr>
          <a:xfrm>
            <a:off x="2160723" y="641226"/>
            <a:ext cx="549555" cy="549555"/>
          </a:xfrm>
          <a:prstGeom prst="ellipse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lIns="91440" tIns="45720" rIns="91440" bIns="45720" rtlCol="0" anchor="ctr"/>
          <a:lstStyle/>
          <a:p>
            <a:pPr algn="ctr" defTabSz="121914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7" name="椭圆 76"/>
          <p:cNvSpPr/>
          <p:nvPr/>
        </p:nvSpPr>
        <p:spPr>
          <a:xfrm>
            <a:off x="4032321" y="5155625"/>
            <a:ext cx="183185" cy="183185"/>
          </a:xfrm>
          <a:prstGeom prst="ellipse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lIns="91440" tIns="45720" rIns="91440" bIns="45720" rtlCol="0" anchor="ctr"/>
          <a:lstStyle/>
          <a:p>
            <a:pPr algn="ctr" defTabSz="1219140" fontAlgn="base">
              <a:spcBef>
                <a:spcPct val="0"/>
              </a:spcBef>
              <a:spcAft>
                <a:spcPct val="0"/>
              </a:spcAft>
            </a:pPr>
            <a:endParaRPr lang="zh-CN" altLang="en-US" sz="2400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8" name="同心圆 77"/>
          <p:cNvSpPr/>
          <p:nvPr/>
        </p:nvSpPr>
        <p:spPr>
          <a:xfrm>
            <a:off x="4800414" y="5532210"/>
            <a:ext cx="602921" cy="602921"/>
          </a:xfrm>
          <a:prstGeom prst="donut">
            <a:avLst>
              <a:gd name="adj" fmla="val 4879"/>
            </a:avLst>
          </a:prstGeom>
          <a:gradFill>
            <a:gsLst>
              <a:gs pos="0">
                <a:sysClr val="window" lastClr="FFFFFF"/>
              </a:gs>
              <a:gs pos="55000">
                <a:sysClr val="window" lastClr="FFFFFF">
                  <a:lumMod val="95000"/>
                </a:sysClr>
              </a:gs>
              <a:gs pos="100000">
                <a:sysClr val="window" lastClr="FFFFFF">
                  <a:lumMod val="65000"/>
                </a:sysClr>
              </a:gs>
            </a:gsLst>
            <a:lin ang="8100000" scaled="0"/>
          </a:gradFill>
          <a:ln w="25400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algn="ctr" defTabSz="121914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kern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9" name="椭圆 78"/>
          <p:cNvSpPr/>
          <p:nvPr/>
        </p:nvSpPr>
        <p:spPr>
          <a:xfrm>
            <a:off x="4813573" y="5545369"/>
            <a:ext cx="576603" cy="576603"/>
          </a:xfrm>
          <a:prstGeom prst="ellipse">
            <a:avLst/>
          </a:prstGeom>
          <a:gradFill>
            <a:gsLst>
              <a:gs pos="0">
                <a:sysClr val="window" lastClr="FFFFFF"/>
              </a:gs>
              <a:gs pos="51000">
                <a:sysClr val="window" lastClr="FFFFFF">
                  <a:lumMod val="95000"/>
                </a:sysClr>
              </a:gs>
              <a:gs pos="100000">
                <a:sysClr val="window" lastClr="FFFFFF">
                  <a:lumMod val="75000"/>
                </a:sysClr>
              </a:gs>
            </a:gsLst>
            <a:lin ang="18900000" scaled="0"/>
          </a:gradFill>
          <a:ln w="25400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algn="ctr" defTabSz="121914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80" name="椭圆 79"/>
          <p:cNvSpPr/>
          <p:nvPr/>
        </p:nvSpPr>
        <p:spPr>
          <a:xfrm>
            <a:off x="639721" y="5752563"/>
            <a:ext cx="506215" cy="506215"/>
          </a:xfrm>
          <a:prstGeom prst="ellipse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txBody>
          <a:bodyPr lIns="91440" tIns="45720" rIns="91440" bIns="45720" rtlCol="0" anchor="ctr"/>
          <a:lstStyle/>
          <a:p>
            <a:pPr algn="ctr" defTabSz="121914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81" name="同心圆 80"/>
          <p:cNvSpPr/>
          <p:nvPr/>
        </p:nvSpPr>
        <p:spPr>
          <a:xfrm>
            <a:off x="3306387" y="4932132"/>
            <a:ext cx="401413" cy="401413"/>
          </a:xfrm>
          <a:prstGeom prst="donut">
            <a:avLst>
              <a:gd name="adj" fmla="val 4879"/>
            </a:avLst>
          </a:prstGeom>
          <a:gradFill>
            <a:gsLst>
              <a:gs pos="0">
                <a:sysClr val="window" lastClr="FFFFFF"/>
              </a:gs>
              <a:gs pos="55000">
                <a:sysClr val="window" lastClr="FFFFFF">
                  <a:lumMod val="95000"/>
                </a:sysClr>
              </a:gs>
              <a:gs pos="100000">
                <a:sysClr val="window" lastClr="FFFFFF">
                  <a:lumMod val="65000"/>
                </a:sysClr>
              </a:gs>
            </a:gsLst>
            <a:lin ang="8100000" scaled="0"/>
          </a:gradFill>
          <a:ln w="25400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algn="ctr" defTabSz="121914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kern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82" name="椭圆 81"/>
          <p:cNvSpPr/>
          <p:nvPr/>
        </p:nvSpPr>
        <p:spPr>
          <a:xfrm>
            <a:off x="3323909" y="4949656"/>
            <a:ext cx="366369" cy="366369"/>
          </a:xfrm>
          <a:prstGeom prst="ellipse">
            <a:avLst/>
          </a:prstGeom>
          <a:gradFill>
            <a:gsLst>
              <a:gs pos="0">
                <a:sysClr val="window" lastClr="FFFFFF"/>
              </a:gs>
              <a:gs pos="51000">
                <a:sysClr val="window" lastClr="FFFFFF">
                  <a:lumMod val="95000"/>
                </a:sysClr>
              </a:gs>
              <a:gs pos="100000">
                <a:sysClr val="window" lastClr="FFFFFF">
                  <a:lumMod val="75000"/>
                </a:sysClr>
              </a:gs>
            </a:gsLst>
            <a:lin ang="18900000" scaled="0"/>
          </a:gradFill>
          <a:ln w="25400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algn="ctr" defTabSz="121914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83" name="同心圆 82"/>
          <p:cNvSpPr/>
          <p:nvPr/>
        </p:nvSpPr>
        <p:spPr>
          <a:xfrm>
            <a:off x="3293595" y="332898"/>
            <a:ext cx="293036" cy="293036"/>
          </a:xfrm>
          <a:prstGeom prst="donut">
            <a:avLst>
              <a:gd name="adj" fmla="val 4879"/>
            </a:avLst>
          </a:prstGeom>
          <a:gradFill>
            <a:gsLst>
              <a:gs pos="0">
                <a:sysClr val="window" lastClr="FFFFFF"/>
              </a:gs>
              <a:gs pos="55000">
                <a:sysClr val="window" lastClr="FFFFFF">
                  <a:lumMod val="95000"/>
                </a:sysClr>
              </a:gs>
              <a:gs pos="100000">
                <a:sysClr val="window" lastClr="FFFFFF">
                  <a:lumMod val="65000"/>
                </a:sysClr>
              </a:gs>
            </a:gsLst>
            <a:lin ang="8100000" scaled="0"/>
          </a:gradFill>
          <a:ln w="25400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algn="ctr" defTabSz="121914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kern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84" name="椭圆 83"/>
          <p:cNvSpPr/>
          <p:nvPr/>
        </p:nvSpPr>
        <p:spPr>
          <a:xfrm>
            <a:off x="3306387" y="345688"/>
            <a:ext cx="267453" cy="267453"/>
          </a:xfrm>
          <a:prstGeom prst="ellipse">
            <a:avLst/>
          </a:prstGeom>
          <a:gradFill>
            <a:gsLst>
              <a:gs pos="0">
                <a:sysClr val="window" lastClr="FFFFFF"/>
              </a:gs>
              <a:gs pos="51000">
                <a:sysClr val="window" lastClr="FFFFFF">
                  <a:lumMod val="95000"/>
                </a:sysClr>
              </a:gs>
              <a:gs pos="100000">
                <a:sysClr val="window" lastClr="FFFFFF">
                  <a:lumMod val="75000"/>
                </a:sysClr>
              </a:gs>
            </a:gsLst>
            <a:lin ang="18900000" scaled="0"/>
          </a:gradFill>
          <a:ln w="25400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algn="ctr" defTabSz="121914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85" name="同心圆 84"/>
          <p:cNvSpPr/>
          <p:nvPr/>
        </p:nvSpPr>
        <p:spPr>
          <a:xfrm>
            <a:off x="1048123" y="1110979"/>
            <a:ext cx="383892" cy="383892"/>
          </a:xfrm>
          <a:prstGeom prst="donut">
            <a:avLst>
              <a:gd name="adj" fmla="val 4879"/>
            </a:avLst>
          </a:prstGeom>
          <a:gradFill>
            <a:gsLst>
              <a:gs pos="0">
                <a:sysClr val="window" lastClr="FFFFFF"/>
              </a:gs>
              <a:gs pos="55000">
                <a:sysClr val="window" lastClr="FFFFFF">
                  <a:lumMod val="95000"/>
                </a:sysClr>
              </a:gs>
              <a:gs pos="100000">
                <a:sysClr val="window" lastClr="FFFFFF">
                  <a:lumMod val="65000"/>
                </a:sysClr>
              </a:gs>
            </a:gsLst>
            <a:lin ang="8100000" scaled="0"/>
          </a:gradFill>
          <a:ln w="25400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algn="ctr" defTabSz="121914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kern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86" name="椭圆 85"/>
          <p:cNvSpPr/>
          <p:nvPr/>
        </p:nvSpPr>
        <p:spPr>
          <a:xfrm>
            <a:off x="1064879" y="1127736"/>
            <a:ext cx="350379" cy="350379"/>
          </a:xfrm>
          <a:prstGeom prst="ellipse">
            <a:avLst/>
          </a:prstGeom>
          <a:gradFill>
            <a:gsLst>
              <a:gs pos="0">
                <a:sysClr val="window" lastClr="FFFFFF"/>
              </a:gs>
              <a:gs pos="51000">
                <a:sysClr val="window" lastClr="FFFFFF">
                  <a:lumMod val="95000"/>
                </a:sysClr>
              </a:gs>
              <a:gs pos="100000">
                <a:sysClr val="window" lastClr="FFFFFF">
                  <a:lumMod val="75000"/>
                </a:sysClr>
              </a:gs>
            </a:gsLst>
            <a:lin ang="18900000" scaled="0"/>
          </a:gradFill>
          <a:ln w="25400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algn="ctr" defTabSz="121914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87" name="椭圆 86"/>
          <p:cNvSpPr/>
          <p:nvPr/>
        </p:nvSpPr>
        <p:spPr>
          <a:xfrm>
            <a:off x="3432409" y="832724"/>
            <a:ext cx="183185" cy="183185"/>
          </a:xfrm>
          <a:prstGeom prst="ellipse">
            <a:avLst/>
          </a:prstGeom>
          <a:solidFill>
            <a:srgbClr val="FF6699"/>
          </a:solidFill>
          <a:ln w="25400" cap="flat" cmpd="sng" algn="ctr">
            <a:noFill/>
            <a:prstDash val="solid"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txBody>
          <a:bodyPr lIns="91440" tIns="45720" rIns="91440" bIns="45720" rtlCol="0" anchor="ctr"/>
          <a:lstStyle/>
          <a:p>
            <a:pPr algn="ctr" defTabSz="1219140" fontAlgn="base">
              <a:spcBef>
                <a:spcPct val="0"/>
              </a:spcBef>
              <a:spcAft>
                <a:spcPct val="0"/>
              </a:spcAft>
            </a:pPr>
            <a:endParaRPr lang="zh-CN" altLang="en-US" sz="2400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88" name="同心圆 87"/>
          <p:cNvSpPr/>
          <p:nvPr/>
        </p:nvSpPr>
        <p:spPr>
          <a:xfrm>
            <a:off x="671897" y="1692908"/>
            <a:ext cx="970539" cy="970539"/>
          </a:xfrm>
          <a:prstGeom prst="donut">
            <a:avLst>
              <a:gd name="adj" fmla="val 4879"/>
            </a:avLst>
          </a:prstGeom>
          <a:gradFill>
            <a:gsLst>
              <a:gs pos="0">
                <a:sysClr val="window" lastClr="FFFFFF"/>
              </a:gs>
              <a:gs pos="55000">
                <a:sysClr val="window" lastClr="FFFFFF">
                  <a:lumMod val="95000"/>
                </a:sysClr>
              </a:gs>
              <a:gs pos="100000">
                <a:sysClr val="window" lastClr="FFFFFF">
                  <a:lumMod val="65000"/>
                </a:sysClr>
              </a:gs>
            </a:gsLst>
            <a:lin ang="8100000" scaled="0"/>
          </a:gradFill>
          <a:ln w="25400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algn="ctr" defTabSz="121914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kern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89" name="椭圆 88"/>
          <p:cNvSpPr/>
          <p:nvPr/>
        </p:nvSpPr>
        <p:spPr>
          <a:xfrm>
            <a:off x="693081" y="1714090"/>
            <a:ext cx="928175" cy="928175"/>
          </a:xfrm>
          <a:prstGeom prst="ellipse">
            <a:avLst/>
          </a:prstGeom>
          <a:gradFill>
            <a:gsLst>
              <a:gs pos="0">
                <a:sysClr val="window" lastClr="FFFFFF"/>
              </a:gs>
              <a:gs pos="51000">
                <a:sysClr val="window" lastClr="FFFFFF">
                  <a:lumMod val="95000"/>
                </a:sysClr>
              </a:gs>
              <a:gs pos="100000">
                <a:sysClr val="window" lastClr="FFFFFF">
                  <a:lumMod val="75000"/>
                </a:sysClr>
              </a:gs>
            </a:gsLst>
            <a:lin ang="18900000" scaled="0"/>
          </a:gradFill>
          <a:ln w="25400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algn="ctr" defTabSz="121914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90" name="同心圆 89"/>
          <p:cNvSpPr/>
          <p:nvPr/>
        </p:nvSpPr>
        <p:spPr>
          <a:xfrm>
            <a:off x="4813571" y="490551"/>
            <a:ext cx="383892" cy="383892"/>
          </a:xfrm>
          <a:prstGeom prst="donut">
            <a:avLst>
              <a:gd name="adj" fmla="val 4879"/>
            </a:avLst>
          </a:prstGeom>
          <a:gradFill>
            <a:gsLst>
              <a:gs pos="0">
                <a:sysClr val="window" lastClr="FFFFFF"/>
              </a:gs>
              <a:gs pos="55000">
                <a:sysClr val="window" lastClr="FFFFFF">
                  <a:lumMod val="95000"/>
                </a:sysClr>
              </a:gs>
              <a:gs pos="100000">
                <a:sysClr val="window" lastClr="FFFFFF">
                  <a:lumMod val="65000"/>
                </a:sysClr>
              </a:gs>
            </a:gsLst>
            <a:lin ang="8100000" scaled="0"/>
          </a:gradFill>
          <a:ln w="25400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algn="ctr" defTabSz="121914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kern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91" name="椭圆 90"/>
          <p:cNvSpPr/>
          <p:nvPr/>
        </p:nvSpPr>
        <p:spPr>
          <a:xfrm>
            <a:off x="4830328" y="507307"/>
            <a:ext cx="350379" cy="350379"/>
          </a:xfrm>
          <a:prstGeom prst="ellipse">
            <a:avLst/>
          </a:prstGeom>
          <a:gradFill>
            <a:gsLst>
              <a:gs pos="0">
                <a:sysClr val="window" lastClr="FFFFFF"/>
              </a:gs>
              <a:gs pos="51000">
                <a:sysClr val="window" lastClr="FFFFFF">
                  <a:lumMod val="95000"/>
                </a:sysClr>
              </a:gs>
              <a:gs pos="100000">
                <a:sysClr val="window" lastClr="FFFFFF">
                  <a:lumMod val="75000"/>
                </a:sysClr>
              </a:gs>
            </a:gsLst>
            <a:lin ang="18900000" scaled="0"/>
          </a:gradFill>
          <a:ln w="25400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algn="ctr" defTabSz="121914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92" name="椭圆 91"/>
          <p:cNvSpPr/>
          <p:nvPr/>
        </p:nvSpPr>
        <p:spPr>
          <a:xfrm>
            <a:off x="619253" y="3429002"/>
            <a:ext cx="183185" cy="183185"/>
          </a:xfrm>
          <a:prstGeom prst="ellipse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lIns="91440" tIns="45720" rIns="91440" bIns="45720" rtlCol="0" anchor="ctr"/>
          <a:lstStyle/>
          <a:p>
            <a:pPr algn="ctr" defTabSz="1219140" fontAlgn="base">
              <a:spcBef>
                <a:spcPct val="0"/>
              </a:spcBef>
              <a:spcAft>
                <a:spcPct val="0"/>
              </a:spcAft>
            </a:pPr>
            <a:endParaRPr lang="zh-CN" altLang="en-US" sz="2400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93" name="椭圆 92"/>
          <p:cNvSpPr/>
          <p:nvPr/>
        </p:nvSpPr>
        <p:spPr>
          <a:xfrm>
            <a:off x="296366" y="429390"/>
            <a:ext cx="506215" cy="506215"/>
          </a:xfrm>
          <a:prstGeom prst="ellipse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txBody>
          <a:bodyPr lIns="91440" tIns="45720" rIns="91440" bIns="45720" rtlCol="0" anchor="ctr"/>
          <a:lstStyle/>
          <a:p>
            <a:pPr algn="ctr" defTabSz="1219140" fontAlgn="base">
              <a:spcBef>
                <a:spcPct val="0"/>
              </a:spcBef>
              <a:spcAft>
                <a:spcPct val="0"/>
              </a:spcAft>
            </a:pPr>
            <a:endParaRPr lang="zh-CN" altLang="en-US" sz="2400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94" name="同心圆 93"/>
          <p:cNvSpPr/>
          <p:nvPr/>
        </p:nvSpPr>
        <p:spPr>
          <a:xfrm>
            <a:off x="3507092" y="6339292"/>
            <a:ext cx="401413" cy="401413"/>
          </a:xfrm>
          <a:prstGeom prst="donut">
            <a:avLst>
              <a:gd name="adj" fmla="val 4879"/>
            </a:avLst>
          </a:prstGeom>
          <a:gradFill>
            <a:gsLst>
              <a:gs pos="0">
                <a:sysClr val="window" lastClr="FFFFFF"/>
              </a:gs>
              <a:gs pos="55000">
                <a:sysClr val="window" lastClr="FFFFFF">
                  <a:lumMod val="95000"/>
                </a:sysClr>
              </a:gs>
              <a:gs pos="100000">
                <a:sysClr val="window" lastClr="FFFFFF">
                  <a:lumMod val="65000"/>
                </a:sysClr>
              </a:gs>
            </a:gsLst>
            <a:lin ang="8100000" scaled="0"/>
          </a:gradFill>
          <a:ln w="25400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algn="ctr" defTabSz="121914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kern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95" name="椭圆 94"/>
          <p:cNvSpPr/>
          <p:nvPr/>
        </p:nvSpPr>
        <p:spPr>
          <a:xfrm>
            <a:off x="3524616" y="6356814"/>
            <a:ext cx="366369" cy="366369"/>
          </a:xfrm>
          <a:prstGeom prst="ellipse">
            <a:avLst/>
          </a:prstGeom>
          <a:gradFill>
            <a:gsLst>
              <a:gs pos="0">
                <a:sysClr val="window" lastClr="FFFFFF"/>
              </a:gs>
              <a:gs pos="51000">
                <a:sysClr val="window" lastClr="FFFFFF">
                  <a:lumMod val="95000"/>
                </a:sysClr>
              </a:gs>
              <a:gs pos="100000">
                <a:sysClr val="window" lastClr="FFFFFF">
                  <a:lumMod val="75000"/>
                </a:sysClr>
              </a:gs>
            </a:gsLst>
            <a:lin ang="18900000" scaled="0"/>
          </a:gradFill>
          <a:ln w="25400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algn="ctr" defTabSz="121914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98" name="同心圆 97"/>
          <p:cNvSpPr/>
          <p:nvPr/>
        </p:nvSpPr>
        <p:spPr>
          <a:xfrm>
            <a:off x="3385925" y="2004372"/>
            <a:ext cx="200707" cy="200707"/>
          </a:xfrm>
          <a:prstGeom prst="donut">
            <a:avLst>
              <a:gd name="adj" fmla="val 4879"/>
            </a:avLst>
          </a:prstGeom>
          <a:gradFill>
            <a:gsLst>
              <a:gs pos="0">
                <a:sysClr val="window" lastClr="FFFFFF"/>
              </a:gs>
              <a:gs pos="55000">
                <a:sysClr val="window" lastClr="FFFFFF">
                  <a:lumMod val="95000"/>
                </a:sysClr>
              </a:gs>
              <a:gs pos="100000">
                <a:sysClr val="window" lastClr="FFFFFF">
                  <a:lumMod val="65000"/>
                </a:sysClr>
              </a:gs>
            </a:gsLst>
            <a:lin ang="8100000" scaled="0"/>
          </a:gradFill>
          <a:ln w="25400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algn="ctr" defTabSz="121914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kern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99" name="椭圆 98"/>
          <p:cNvSpPr/>
          <p:nvPr/>
        </p:nvSpPr>
        <p:spPr>
          <a:xfrm>
            <a:off x="3394686" y="2013133"/>
            <a:ext cx="183185" cy="183185"/>
          </a:xfrm>
          <a:prstGeom prst="ellipse">
            <a:avLst/>
          </a:prstGeom>
          <a:gradFill>
            <a:gsLst>
              <a:gs pos="0">
                <a:sysClr val="window" lastClr="FFFFFF"/>
              </a:gs>
              <a:gs pos="51000">
                <a:sysClr val="window" lastClr="FFFFFF">
                  <a:lumMod val="95000"/>
                </a:sysClr>
              </a:gs>
              <a:gs pos="100000">
                <a:sysClr val="window" lastClr="FFFFFF">
                  <a:lumMod val="75000"/>
                </a:sysClr>
              </a:gs>
            </a:gsLst>
            <a:lin ang="18900000" scaled="0"/>
          </a:gradFill>
          <a:ln w="25400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algn="ctr" defTabSz="121914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00" name="文本框 9"/>
          <p:cNvSpPr txBox="1"/>
          <p:nvPr/>
        </p:nvSpPr>
        <p:spPr>
          <a:xfrm>
            <a:off x="1599364" y="1767987"/>
            <a:ext cx="9825238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r"/>
            <a:r>
              <a:rPr lang="zh-TW" altLang="en-US" sz="8000" b="1" dirty="0">
                <a:solidFill>
                  <a:srgbClr val="27506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花蓮縣</a:t>
            </a:r>
            <a:r>
              <a:rPr lang="en-US" altLang="zh-TW" sz="8000" b="1">
                <a:solidFill>
                  <a:srgbClr val="27506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8000" b="1">
                <a:solidFill>
                  <a:srgbClr val="27506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年度</a:t>
            </a:r>
            <a:r>
              <a:rPr lang="zh-TW" altLang="en-US" sz="8000" b="1" dirty="0">
                <a:solidFill>
                  <a:srgbClr val="27506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公立學校教師縣內介聘</a:t>
            </a:r>
            <a:endParaRPr lang="en-US" altLang="zh-TW" sz="8000" b="1" dirty="0">
              <a:solidFill>
                <a:srgbClr val="27506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1" name="圆角矩形 100"/>
          <p:cNvSpPr/>
          <p:nvPr/>
        </p:nvSpPr>
        <p:spPr>
          <a:xfrm>
            <a:off x="9474092" y="5516719"/>
            <a:ext cx="1874521" cy="618412"/>
          </a:xfrm>
          <a:prstGeom prst="roundRect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algn="ctr" defTabSz="1219170">
              <a:defRPr/>
            </a:pPr>
            <a:r>
              <a:rPr lang="zh-TW" altLang="en-US" sz="2800" b="1" kern="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全誼資訊</a:t>
            </a:r>
            <a:endParaRPr lang="zh-CN" altLang="en-US" sz="2800" b="1" kern="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" name="Rectangle 40"/>
          <p:cNvSpPr>
            <a:spLocks noChangeArrowheads="1"/>
          </p:cNvSpPr>
          <p:nvPr/>
        </p:nvSpPr>
        <p:spPr bwMode="auto">
          <a:xfrm>
            <a:off x="5728448" y="4540072"/>
            <a:ext cx="569615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TW" alt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電腦作業系統操作說明會</a:t>
            </a:r>
          </a:p>
        </p:txBody>
      </p:sp>
    </p:spTree>
    <p:extLst>
      <p:ext uri="{BB962C8B-B14F-4D97-AF65-F5344CB8AC3E}">
        <p14:creationId xmlns:p14="http://schemas.microsoft.com/office/powerpoint/2010/main" val="113711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8.33333E-7 -7.40741E-7 L 0.05121 -0.31451 " pathEditMode="relative" rAng="0" ptsTypes="AA">
                                      <p:cBhvr>
                                        <p:cTn id="21" dur="500" spd="-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1574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4" presetClass="path" presetSubtype="0" fill="hold" grpId="2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4.44444E-6 -3.45679E-6 L -0.10381 -0.2787 " pathEditMode="relative" rAng="0" ptsTypes="AA">
                                      <p:cBhvr>
                                        <p:cTn id="30" dur="500" spd="-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91" y="-1395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77778E-7 2.71605E-6 L 0.1526 -0.4034 " pathEditMode="relative" rAng="0" ptsTypes="AA">
                                      <p:cBhvr>
                                        <p:cTn id="39" dur="500" spd="-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22" y="-2018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path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2.22222E-6 1.11111E-6 L 0.0625 0.20555 " pathEditMode="relative" rAng="0" ptsTypes="AA">
                                      <p:cBhvr>
                                        <p:cTn id="55" dur="500" spd="-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" y="10278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2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5E-6 2.09877E-6 L -0.01371 0.35 " pathEditMode="relative" rAng="0" ptsTypes="AA">
                                      <p:cBhvr>
                                        <p:cTn id="64" dur="500" spd="-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4" y="1750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35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3.33333E-6 -1.60494E-6 L 0.16875 -0.04074 " pathEditMode="relative" rAng="0" ptsTypes="AA">
                                      <p:cBhvr>
                                        <p:cTn id="66" dur="500" spd="-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38" y="-2037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2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4.16667E-6 9.87654E-7 L -0.71216 -0.4034 " pathEditMode="relative" rAng="0" ptsTypes="AA">
                                      <p:cBhvr>
                                        <p:cTn id="75" dur="500" spd="-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08" y="-20154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4" presetClass="path" presetSubtype="0" fill="hold" grpId="2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2.77778E-7 -4.32099E-6 L -0.6901 -0.46574 " pathEditMode="relative" rAng="0" ptsTypes="AA">
                                      <p:cBhvr>
                                        <p:cTn id="84" dur="500" spd="-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14" y="-23302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21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6" grpId="1" animBg="1"/>
      <p:bldP spid="66" grpId="2" animBg="1"/>
      <p:bldP spid="67" grpId="0" animBg="1"/>
      <p:bldP spid="67" grpId="1" animBg="1"/>
      <p:bldP spid="67" grpId="2" animBg="1"/>
      <p:bldP spid="76" grpId="0" animBg="1"/>
      <p:bldP spid="76" grpId="1" animBg="1"/>
      <p:bldP spid="76" grpId="2" animBg="1"/>
      <p:bldP spid="77" grpId="0" animBg="1"/>
      <p:bldP spid="77" grpId="1" animBg="1"/>
      <p:bldP spid="77" grpId="2" animBg="1"/>
      <p:bldP spid="80" grpId="0" animBg="1"/>
      <p:bldP spid="80" grpId="1" animBg="1"/>
      <p:bldP spid="80" grpId="2" animBg="1"/>
      <p:bldP spid="87" grpId="0" animBg="1"/>
      <p:bldP spid="87" grpId="1" animBg="1"/>
      <p:bldP spid="87" grpId="2" animBg="1"/>
      <p:bldP spid="92" grpId="0" animBg="1"/>
      <p:bldP spid="92" grpId="1" animBg="1"/>
      <p:bldP spid="92" grpId="2" animBg="1"/>
      <p:bldP spid="93" grpId="0" animBg="1"/>
      <p:bldP spid="93" grpId="1" animBg="1"/>
      <p:bldP spid="93" grpId="2" animBg="1"/>
      <p:bldP spid="100" grpId="0"/>
      <p:bldP spid="101" grpId="0" animBg="1"/>
      <p:bldP spid="3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>
            <a:extLst>
              <a:ext uri="{FF2B5EF4-FFF2-40B4-BE49-F238E27FC236}">
                <a16:creationId xmlns:a16="http://schemas.microsoft.com/office/drawing/2014/main" id="{B5402A41-58D9-4A77-ADE8-0F7F772100E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F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/>
              <a:t>教師年資 資料請 於</a:t>
            </a:r>
            <a:r>
              <a:rPr lang="en-US" altLang="zh-TW"/>
              <a:t>『</a:t>
            </a:r>
            <a:r>
              <a:rPr lang="zh-TW" altLang="en-US"/>
              <a:t>教 師自評 </a:t>
            </a:r>
            <a:r>
              <a:rPr lang="en-US" altLang="zh-TW"/>
              <a:t>』</a:t>
            </a:r>
            <a:r>
              <a:rPr lang="zh-TW" altLang="en-US"/>
              <a:t>欄位 中 ，點選下 拉選單 選擇。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5166A043-C9DE-4521-B356-19C754A66080}"/>
              </a:ext>
            </a:extLst>
          </p:cNvPr>
          <p:cNvGrpSpPr/>
          <p:nvPr/>
        </p:nvGrpSpPr>
        <p:grpSpPr>
          <a:xfrm>
            <a:off x="0" y="0"/>
            <a:ext cx="195150" cy="6858000"/>
            <a:chOff x="0" y="0"/>
            <a:chExt cx="195150" cy="9144000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C92AC476-38CF-4C6B-BB58-C8821846B9FF}"/>
                </a:ext>
              </a:extLst>
            </p:cNvPr>
            <p:cNvSpPr/>
            <p:nvPr/>
          </p:nvSpPr>
          <p:spPr>
            <a:xfrm>
              <a:off x="0" y="4572000"/>
              <a:ext cx="195150" cy="2286000"/>
            </a:xfrm>
            <a:prstGeom prst="rect">
              <a:avLst/>
            </a:prstGeom>
            <a:solidFill>
              <a:srgbClr val="8CE9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36E58806-EBD9-4CC8-A4BA-51DBC12634C0}"/>
                </a:ext>
              </a:extLst>
            </p:cNvPr>
            <p:cNvSpPr/>
            <p:nvPr/>
          </p:nvSpPr>
          <p:spPr>
            <a:xfrm>
              <a:off x="0" y="2286000"/>
              <a:ext cx="195150" cy="2286000"/>
            </a:xfrm>
            <a:prstGeom prst="rect">
              <a:avLst/>
            </a:prstGeom>
            <a:solidFill>
              <a:srgbClr val="FEDA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131EC107-9913-4EC4-A12F-5806A3540901}"/>
                </a:ext>
              </a:extLst>
            </p:cNvPr>
            <p:cNvSpPr/>
            <p:nvPr/>
          </p:nvSpPr>
          <p:spPr>
            <a:xfrm>
              <a:off x="0" y="0"/>
              <a:ext cx="195150" cy="2286000"/>
            </a:xfrm>
            <a:prstGeom prst="rect">
              <a:avLst/>
            </a:prstGeom>
            <a:solidFill>
              <a:srgbClr val="FBD3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61115E41-F2F4-40DA-BEB3-621C4A77CBB9}"/>
                </a:ext>
              </a:extLst>
            </p:cNvPr>
            <p:cNvSpPr/>
            <p:nvPr/>
          </p:nvSpPr>
          <p:spPr>
            <a:xfrm>
              <a:off x="0" y="6858000"/>
              <a:ext cx="195150" cy="2286000"/>
            </a:xfrm>
            <a:prstGeom prst="rect">
              <a:avLst/>
            </a:prstGeom>
            <a:solidFill>
              <a:srgbClr val="91D5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3D4B527B-4FDC-2DDB-968C-4976FF1F1D19}"/>
              </a:ext>
            </a:extLst>
          </p:cNvPr>
          <p:cNvSpPr/>
          <p:nvPr/>
        </p:nvSpPr>
        <p:spPr>
          <a:xfrm flipV="1">
            <a:off x="739648" y="625786"/>
            <a:ext cx="269779" cy="26079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框 4">
            <a:extLst>
              <a:ext uri="{FF2B5EF4-FFF2-40B4-BE49-F238E27FC236}">
                <a16:creationId xmlns:a16="http://schemas.microsoft.com/office/drawing/2014/main" id="{F124CBF7-0F02-05D8-34C5-2A03B8C598BF}"/>
              </a:ext>
            </a:extLst>
          </p:cNvPr>
          <p:cNvSpPr txBox="1"/>
          <p:nvPr/>
        </p:nvSpPr>
        <p:spPr>
          <a:xfrm>
            <a:off x="1212522" y="239047"/>
            <a:ext cx="5595205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TW" altLang="en-US" sz="4400" b="1" dirty="0">
                <a:solidFill>
                  <a:srgbClr val="002060"/>
                </a:solidFill>
                <a:latin typeface="Microsoft YaHei" charset="-122"/>
                <a:ea typeface="Microsoft YaHei" charset="-122"/>
                <a:cs typeface="Microsoft YaHei" charset="-122"/>
              </a:rPr>
              <a:t>教師報名</a:t>
            </a:r>
            <a:endParaRPr lang="zh-CN" altLang="en-US" sz="4400" b="1" dirty="0">
              <a:solidFill>
                <a:srgbClr val="00206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DF48CFE-DFB2-4D1B-5A9B-B4DC7F46C3D9}"/>
              </a:ext>
            </a:extLst>
          </p:cNvPr>
          <p:cNvSpPr/>
          <p:nvPr/>
        </p:nvSpPr>
        <p:spPr>
          <a:xfrm flipV="1">
            <a:off x="739648" y="346332"/>
            <a:ext cx="269779" cy="260792"/>
          </a:xfrm>
          <a:prstGeom prst="rect">
            <a:avLst/>
          </a:prstGeom>
          <a:solidFill>
            <a:srgbClr val="FAD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519C255-251B-C18D-58EF-7ACA81FC8FF3}"/>
              </a:ext>
            </a:extLst>
          </p:cNvPr>
          <p:cNvSpPr/>
          <p:nvPr/>
        </p:nvSpPr>
        <p:spPr>
          <a:xfrm>
            <a:off x="451207" y="346332"/>
            <a:ext cx="269779" cy="26079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7737FB7A-B7EF-C271-86E9-71BE9BB833B2}"/>
              </a:ext>
            </a:extLst>
          </p:cNvPr>
          <p:cNvSpPr/>
          <p:nvPr/>
        </p:nvSpPr>
        <p:spPr>
          <a:xfrm>
            <a:off x="451207" y="625786"/>
            <a:ext cx="269779" cy="260792"/>
          </a:xfrm>
          <a:prstGeom prst="rect">
            <a:avLst/>
          </a:prstGeom>
          <a:solidFill>
            <a:srgbClr val="FAD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文本框 10">
            <a:extLst>
              <a:ext uri="{FF2B5EF4-FFF2-40B4-BE49-F238E27FC236}">
                <a16:creationId xmlns:a16="http://schemas.microsoft.com/office/drawing/2014/main" id="{6BEBD8FA-7F89-98A3-9457-EDC17D863EF5}"/>
              </a:ext>
            </a:extLst>
          </p:cNvPr>
          <p:cNvSpPr txBox="1"/>
          <p:nvPr/>
        </p:nvSpPr>
        <p:spPr>
          <a:xfrm>
            <a:off x="1299926" y="1335570"/>
            <a:ext cx="10143519" cy="138499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chemeClr val="bg1"/>
                </a:solidFill>
                <a:latin typeface="..黑体UI-日本语"/>
              </a:rPr>
              <a:t>①選擇鄉鎮、學校、科目後點選確定新增志願，若需清除志願，從科目的下拉選單中選擇「清除」即可。</a:t>
            </a:r>
            <a:endParaRPr lang="en-US" altLang="zh-TW" sz="2800" b="1" dirty="0">
              <a:solidFill>
                <a:schemeClr val="bg1"/>
              </a:solidFill>
              <a:latin typeface="..黑体UI-日本语"/>
            </a:endParaRPr>
          </a:p>
          <a:p>
            <a:r>
              <a:rPr lang="zh-TW" altLang="en-US" sz="2800" b="1" dirty="0">
                <a:solidFill>
                  <a:schemeClr val="bg1"/>
                </a:solidFill>
                <a:latin typeface="..黑体UI-日本语"/>
              </a:rPr>
              <a:t>②科目括弧數字表示此間學校開出之單調缺額。</a:t>
            </a:r>
            <a:endParaRPr lang="en-US" altLang="zh-TW" sz="2800" b="1" dirty="0">
              <a:solidFill>
                <a:schemeClr val="bg1"/>
              </a:solidFill>
              <a:latin typeface="..黑体UI-日本语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898B1B50-62A7-6421-0A7B-715B9DB4D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309" y="2853551"/>
            <a:ext cx="11566532" cy="351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250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>
            <a:extLst>
              <a:ext uri="{FF2B5EF4-FFF2-40B4-BE49-F238E27FC236}">
                <a16:creationId xmlns:a16="http://schemas.microsoft.com/office/drawing/2014/main" id="{B5402A41-58D9-4A77-ADE8-0F7F772100E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F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/>
              <a:t>教師年資 資料請 於</a:t>
            </a:r>
            <a:r>
              <a:rPr lang="en-US" altLang="zh-TW"/>
              <a:t>『</a:t>
            </a:r>
            <a:r>
              <a:rPr lang="zh-TW" altLang="en-US"/>
              <a:t>教 師自評 </a:t>
            </a:r>
            <a:r>
              <a:rPr lang="en-US" altLang="zh-TW"/>
              <a:t>』</a:t>
            </a:r>
            <a:r>
              <a:rPr lang="zh-TW" altLang="en-US"/>
              <a:t>欄位 中 ，點選下 拉選單 選擇。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5166A043-C9DE-4521-B356-19C754A66080}"/>
              </a:ext>
            </a:extLst>
          </p:cNvPr>
          <p:cNvGrpSpPr/>
          <p:nvPr/>
        </p:nvGrpSpPr>
        <p:grpSpPr>
          <a:xfrm>
            <a:off x="0" y="0"/>
            <a:ext cx="195150" cy="6858000"/>
            <a:chOff x="0" y="0"/>
            <a:chExt cx="195150" cy="9144000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C92AC476-38CF-4C6B-BB58-C8821846B9FF}"/>
                </a:ext>
              </a:extLst>
            </p:cNvPr>
            <p:cNvSpPr/>
            <p:nvPr/>
          </p:nvSpPr>
          <p:spPr>
            <a:xfrm>
              <a:off x="0" y="4572000"/>
              <a:ext cx="195150" cy="2286000"/>
            </a:xfrm>
            <a:prstGeom prst="rect">
              <a:avLst/>
            </a:prstGeom>
            <a:solidFill>
              <a:srgbClr val="8CE9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36E58806-EBD9-4CC8-A4BA-51DBC12634C0}"/>
                </a:ext>
              </a:extLst>
            </p:cNvPr>
            <p:cNvSpPr/>
            <p:nvPr/>
          </p:nvSpPr>
          <p:spPr>
            <a:xfrm>
              <a:off x="0" y="2286000"/>
              <a:ext cx="195150" cy="2286000"/>
            </a:xfrm>
            <a:prstGeom prst="rect">
              <a:avLst/>
            </a:prstGeom>
            <a:solidFill>
              <a:srgbClr val="FEDA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131EC107-9913-4EC4-A12F-5806A3540901}"/>
                </a:ext>
              </a:extLst>
            </p:cNvPr>
            <p:cNvSpPr/>
            <p:nvPr/>
          </p:nvSpPr>
          <p:spPr>
            <a:xfrm>
              <a:off x="0" y="0"/>
              <a:ext cx="195150" cy="2286000"/>
            </a:xfrm>
            <a:prstGeom prst="rect">
              <a:avLst/>
            </a:prstGeom>
            <a:solidFill>
              <a:srgbClr val="FBD3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61115E41-F2F4-40DA-BEB3-621C4A77CBB9}"/>
                </a:ext>
              </a:extLst>
            </p:cNvPr>
            <p:cNvSpPr/>
            <p:nvPr/>
          </p:nvSpPr>
          <p:spPr>
            <a:xfrm>
              <a:off x="0" y="6858000"/>
              <a:ext cx="195150" cy="2286000"/>
            </a:xfrm>
            <a:prstGeom prst="rect">
              <a:avLst/>
            </a:prstGeom>
            <a:solidFill>
              <a:srgbClr val="91D5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3D4B527B-4FDC-2DDB-968C-4976FF1F1D19}"/>
              </a:ext>
            </a:extLst>
          </p:cNvPr>
          <p:cNvSpPr/>
          <p:nvPr/>
        </p:nvSpPr>
        <p:spPr>
          <a:xfrm flipV="1">
            <a:off x="739648" y="625786"/>
            <a:ext cx="269779" cy="26079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框 4">
            <a:extLst>
              <a:ext uri="{FF2B5EF4-FFF2-40B4-BE49-F238E27FC236}">
                <a16:creationId xmlns:a16="http://schemas.microsoft.com/office/drawing/2014/main" id="{F124CBF7-0F02-05D8-34C5-2A03B8C598BF}"/>
              </a:ext>
            </a:extLst>
          </p:cNvPr>
          <p:cNvSpPr txBox="1"/>
          <p:nvPr/>
        </p:nvSpPr>
        <p:spPr>
          <a:xfrm>
            <a:off x="1212522" y="239047"/>
            <a:ext cx="5595205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TW" altLang="en-US" sz="4400" b="1" dirty="0">
                <a:solidFill>
                  <a:srgbClr val="002060"/>
                </a:solidFill>
                <a:latin typeface="Microsoft YaHei" charset="-122"/>
                <a:ea typeface="Microsoft YaHei" charset="-122"/>
                <a:cs typeface="Microsoft YaHei" charset="-122"/>
              </a:rPr>
              <a:t>教師報名</a:t>
            </a:r>
            <a:endParaRPr lang="zh-CN" altLang="en-US" sz="4400" b="1" dirty="0">
              <a:solidFill>
                <a:srgbClr val="00206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DF48CFE-DFB2-4D1B-5A9B-B4DC7F46C3D9}"/>
              </a:ext>
            </a:extLst>
          </p:cNvPr>
          <p:cNvSpPr/>
          <p:nvPr/>
        </p:nvSpPr>
        <p:spPr>
          <a:xfrm flipV="1">
            <a:off x="739648" y="346332"/>
            <a:ext cx="269779" cy="260792"/>
          </a:xfrm>
          <a:prstGeom prst="rect">
            <a:avLst/>
          </a:prstGeom>
          <a:solidFill>
            <a:srgbClr val="FAD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519C255-251B-C18D-58EF-7ACA81FC8FF3}"/>
              </a:ext>
            </a:extLst>
          </p:cNvPr>
          <p:cNvSpPr/>
          <p:nvPr/>
        </p:nvSpPr>
        <p:spPr>
          <a:xfrm>
            <a:off x="451207" y="346332"/>
            <a:ext cx="269779" cy="26079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7737FB7A-B7EF-C271-86E9-71BE9BB833B2}"/>
              </a:ext>
            </a:extLst>
          </p:cNvPr>
          <p:cNvSpPr/>
          <p:nvPr/>
        </p:nvSpPr>
        <p:spPr>
          <a:xfrm>
            <a:off x="451207" y="625786"/>
            <a:ext cx="269779" cy="260792"/>
          </a:xfrm>
          <a:prstGeom prst="rect">
            <a:avLst/>
          </a:prstGeom>
          <a:solidFill>
            <a:srgbClr val="FAD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文本框 10">
            <a:extLst>
              <a:ext uri="{FF2B5EF4-FFF2-40B4-BE49-F238E27FC236}">
                <a16:creationId xmlns:a16="http://schemas.microsoft.com/office/drawing/2014/main" id="{6BEBD8FA-7F89-98A3-9457-EDC17D863EF5}"/>
              </a:ext>
            </a:extLst>
          </p:cNvPr>
          <p:cNvSpPr txBox="1"/>
          <p:nvPr/>
        </p:nvSpPr>
        <p:spPr>
          <a:xfrm>
            <a:off x="1299926" y="1335570"/>
            <a:ext cx="10143519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chemeClr val="bg1"/>
                </a:solidFill>
              </a:rPr>
              <a:t>③僅限具原住民身分教師選填，一般身分教師若選填此科目，即會出現提醒文字說明。</a:t>
            </a:r>
            <a:endParaRPr lang="zh-CN" altLang="en-US" sz="2800" b="1" dirty="0">
              <a:solidFill>
                <a:schemeClr val="bg1"/>
              </a:solidFill>
              <a:latin typeface="..黑体UI-日本语" panose="02000000000000000000" pitchFamily="2" charset="-128"/>
              <a:ea typeface="..黑体UI-日本语" panose="02000000000000000000" pitchFamily="2" charset="-128"/>
              <a:cs typeface="..黑体UI-日本语" panose="02000000000000000000" pitchFamily="2" charset="-128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898B1B50-62A7-6421-0A7B-715B9DB4D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309" y="2853551"/>
            <a:ext cx="11566532" cy="3513044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FB5F1441-933C-BC91-8C43-479CED3737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100" y="2577072"/>
            <a:ext cx="9170165" cy="307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275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>
            <a:extLst>
              <a:ext uri="{FF2B5EF4-FFF2-40B4-BE49-F238E27FC236}">
                <a16:creationId xmlns:a16="http://schemas.microsoft.com/office/drawing/2014/main" id="{B5402A41-58D9-4A77-ADE8-0F7F772100E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F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/>
              <a:t>教師年資 資料請 於</a:t>
            </a:r>
            <a:r>
              <a:rPr lang="en-US" altLang="zh-TW"/>
              <a:t>『</a:t>
            </a:r>
            <a:r>
              <a:rPr lang="zh-TW" altLang="en-US"/>
              <a:t>教 師自評 </a:t>
            </a:r>
            <a:r>
              <a:rPr lang="en-US" altLang="zh-TW"/>
              <a:t>』</a:t>
            </a:r>
            <a:r>
              <a:rPr lang="zh-TW" altLang="en-US"/>
              <a:t>欄位 中 ，點選下 拉選單 選擇。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5166A043-C9DE-4521-B356-19C754A66080}"/>
              </a:ext>
            </a:extLst>
          </p:cNvPr>
          <p:cNvGrpSpPr/>
          <p:nvPr/>
        </p:nvGrpSpPr>
        <p:grpSpPr>
          <a:xfrm>
            <a:off x="0" y="0"/>
            <a:ext cx="195150" cy="6858000"/>
            <a:chOff x="0" y="0"/>
            <a:chExt cx="195150" cy="9144000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C92AC476-38CF-4C6B-BB58-C8821846B9FF}"/>
                </a:ext>
              </a:extLst>
            </p:cNvPr>
            <p:cNvSpPr/>
            <p:nvPr/>
          </p:nvSpPr>
          <p:spPr>
            <a:xfrm>
              <a:off x="0" y="4572000"/>
              <a:ext cx="195150" cy="2286000"/>
            </a:xfrm>
            <a:prstGeom prst="rect">
              <a:avLst/>
            </a:prstGeom>
            <a:solidFill>
              <a:srgbClr val="8CE9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36E58806-EBD9-4CC8-A4BA-51DBC12634C0}"/>
                </a:ext>
              </a:extLst>
            </p:cNvPr>
            <p:cNvSpPr/>
            <p:nvPr/>
          </p:nvSpPr>
          <p:spPr>
            <a:xfrm>
              <a:off x="0" y="2286000"/>
              <a:ext cx="195150" cy="2286000"/>
            </a:xfrm>
            <a:prstGeom prst="rect">
              <a:avLst/>
            </a:prstGeom>
            <a:solidFill>
              <a:srgbClr val="FEDA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131EC107-9913-4EC4-A12F-5806A3540901}"/>
                </a:ext>
              </a:extLst>
            </p:cNvPr>
            <p:cNvSpPr/>
            <p:nvPr/>
          </p:nvSpPr>
          <p:spPr>
            <a:xfrm>
              <a:off x="0" y="0"/>
              <a:ext cx="195150" cy="2286000"/>
            </a:xfrm>
            <a:prstGeom prst="rect">
              <a:avLst/>
            </a:prstGeom>
            <a:solidFill>
              <a:srgbClr val="FBD3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61115E41-F2F4-40DA-BEB3-621C4A77CBB9}"/>
                </a:ext>
              </a:extLst>
            </p:cNvPr>
            <p:cNvSpPr/>
            <p:nvPr/>
          </p:nvSpPr>
          <p:spPr>
            <a:xfrm>
              <a:off x="0" y="6858000"/>
              <a:ext cx="195150" cy="2286000"/>
            </a:xfrm>
            <a:prstGeom prst="rect">
              <a:avLst/>
            </a:prstGeom>
            <a:solidFill>
              <a:srgbClr val="91D5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3D4B527B-4FDC-2DDB-968C-4976FF1F1D19}"/>
              </a:ext>
            </a:extLst>
          </p:cNvPr>
          <p:cNvSpPr/>
          <p:nvPr/>
        </p:nvSpPr>
        <p:spPr>
          <a:xfrm flipV="1">
            <a:off x="739648" y="625786"/>
            <a:ext cx="269779" cy="26079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框 4">
            <a:extLst>
              <a:ext uri="{FF2B5EF4-FFF2-40B4-BE49-F238E27FC236}">
                <a16:creationId xmlns:a16="http://schemas.microsoft.com/office/drawing/2014/main" id="{F124CBF7-0F02-05D8-34C5-2A03B8C598BF}"/>
              </a:ext>
            </a:extLst>
          </p:cNvPr>
          <p:cNvSpPr txBox="1"/>
          <p:nvPr/>
        </p:nvSpPr>
        <p:spPr>
          <a:xfrm>
            <a:off x="1212522" y="239047"/>
            <a:ext cx="5595205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TW" altLang="en-US" sz="4400" b="1" dirty="0">
                <a:solidFill>
                  <a:srgbClr val="002060"/>
                </a:solidFill>
                <a:latin typeface="Microsoft YaHei" charset="-122"/>
                <a:ea typeface="Microsoft YaHei" charset="-122"/>
                <a:cs typeface="Microsoft YaHei" charset="-122"/>
              </a:rPr>
              <a:t>教師報名</a:t>
            </a:r>
            <a:endParaRPr lang="zh-CN" altLang="en-US" sz="4400" b="1" dirty="0">
              <a:solidFill>
                <a:srgbClr val="00206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DF48CFE-DFB2-4D1B-5A9B-B4DC7F46C3D9}"/>
              </a:ext>
            </a:extLst>
          </p:cNvPr>
          <p:cNvSpPr/>
          <p:nvPr/>
        </p:nvSpPr>
        <p:spPr>
          <a:xfrm flipV="1">
            <a:off x="739648" y="346332"/>
            <a:ext cx="269779" cy="260792"/>
          </a:xfrm>
          <a:prstGeom prst="rect">
            <a:avLst/>
          </a:prstGeom>
          <a:solidFill>
            <a:srgbClr val="FAD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519C255-251B-C18D-58EF-7ACA81FC8FF3}"/>
              </a:ext>
            </a:extLst>
          </p:cNvPr>
          <p:cNvSpPr/>
          <p:nvPr/>
        </p:nvSpPr>
        <p:spPr>
          <a:xfrm>
            <a:off x="451207" y="346332"/>
            <a:ext cx="269779" cy="26079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7737FB7A-B7EF-C271-86E9-71BE9BB833B2}"/>
              </a:ext>
            </a:extLst>
          </p:cNvPr>
          <p:cNvSpPr/>
          <p:nvPr/>
        </p:nvSpPr>
        <p:spPr>
          <a:xfrm>
            <a:off x="451207" y="625786"/>
            <a:ext cx="269779" cy="260792"/>
          </a:xfrm>
          <a:prstGeom prst="rect">
            <a:avLst/>
          </a:prstGeom>
          <a:solidFill>
            <a:srgbClr val="FAD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文本框 10">
            <a:extLst>
              <a:ext uri="{FF2B5EF4-FFF2-40B4-BE49-F238E27FC236}">
                <a16:creationId xmlns:a16="http://schemas.microsoft.com/office/drawing/2014/main" id="{6BEBD8FA-7F89-98A3-9457-EDC17D863EF5}"/>
              </a:ext>
            </a:extLst>
          </p:cNvPr>
          <p:cNvSpPr txBox="1"/>
          <p:nvPr/>
        </p:nvSpPr>
        <p:spPr>
          <a:xfrm>
            <a:off x="1299926" y="1335570"/>
            <a:ext cx="10143519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chemeClr val="bg1"/>
                </a:solidFill>
              </a:rPr>
              <a:t>④科目括弧數字為</a:t>
            </a:r>
            <a:r>
              <a:rPr lang="en-US" altLang="zh-TW" sz="2800" b="1" dirty="0">
                <a:solidFill>
                  <a:schemeClr val="bg1"/>
                </a:solidFill>
              </a:rPr>
              <a:t>0</a:t>
            </a:r>
            <a:r>
              <a:rPr lang="zh-TW" altLang="en-US" sz="2800" b="1" dirty="0">
                <a:solidFill>
                  <a:schemeClr val="bg1"/>
                </a:solidFill>
              </a:rPr>
              <a:t>，表示此間學校參與委辦，報名教師可填選此連動缺額。</a:t>
            </a:r>
            <a:endParaRPr lang="zh-CN" altLang="en-US" sz="2800" b="1" dirty="0">
              <a:solidFill>
                <a:schemeClr val="bg1"/>
              </a:solidFill>
              <a:latin typeface="..黑体UI-日本语" panose="02000000000000000000" pitchFamily="2" charset="-128"/>
              <a:ea typeface="..黑体UI-日本语" panose="02000000000000000000" pitchFamily="2" charset="-128"/>
              <a:cs typeface="..黑体UI-日本语" panose="02000000000000000000" pitchFamily="2" charset="-128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898B1B50-62A7-6421-0A7B-715B9DB4D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309" y="2853551"/>
            <a:ext cx="11566532" cy="351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808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>
            <a:extLst>
              <a:ext uri="{FF2B5EF4-FFF2-40B4-BE49-F238E27FC236}">
                <a16:creationId xmlns:a16="http://schemas.microsoft.com/office/drawing/2014/main" id="{B5402A41-58D9-4A77-ADE8-0F7F772100E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F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5166A043-C9DE-4521-B356-19C754A66080}"/>
              </a:ext>
            </a:extLst>
          </p:cNvPr>
          <p:cNvGrpSpPr/>
          <p:nvPr/>
        </p:nvGrpSpPr>
        <p:grpSpPr>
          <a:xfrm>
            <a:off x="0" y="0"/>
            <a:ext cx="195150" cy="6858000"/>
            <a:chOff x="0" y="0"/>
            <a:chExt cx="195150" cy="9144000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C92AC476-38CF-4C6B-BB58-C8821846B9FF}"/>
                </a:ext>
              </a:extLst>
            </p:cNvPr>
            <p:cNvSpPr/>
            <p:nvPr/>
          </p:nvSpPr>
          <p:spPr>
            <a:xfrm>
              <a:off x="0" y="4572000"/>
              <a:ext cx="195150" cy="2286000"/>
            </a:xfrm>
            <a:prstGeom prst="rect">
              <a:avLst/>
            </a:prstGeom>
            <a:solidFill>
              <a:srgbClr val="8CE9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36E58806-EBD9-4CC8-A4BA-51DBC12634C0}"/>
                </a:ext>
              </a:extLst>
            </p:cNvPr>
            <p:cNvSpPr/>
            <p:nvPr/>
          </p:nvSpPr>
          <p:spPr>
            <a:xfrm>
              <a:off x="0" y="2286000"/>
              <a:ext cx="195150" cy="2286000"/>
            </a:xfrm>
            <a:prstGeom prst="rect">
              <a:avLst/>
            </a:prstGeom>
            <a:solidFill>
              <a:srgbClr val="FEDA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131EC107-9913-4EC4-A12F-5806A3540901}"/>
                </a:ext>
              </a:extLst>
            </p:cNvPr>
            <p:cNvSpPr/>
            <p:nvPr/>
          </p:nvSpPr>
          <p:spPr>
            <a:xfrm>
              <a:off x="0" y="0"/>
              <a:ext cx="195150" cy="2286000"/>
            </a:xfrm>
            <a:prstGeom prst="rect">
              <a:avLst/>
            </a:prstGeom>
            <a:solidFill>
              <a:srgbClr val="FBD3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61115E41-F2F4-40DA-BEB3-621C4A77CBB9}"/>
                </a:ext>
              </a:extLst>
            </p:cNvPr>
            <p:cNvSpPr/>
            <p:nvPr/>
          </p:nvSpPr>
          <p:spPr>
            <a:xfrm>
              <a:off x="0" y="6858000"/>
              <a:ext cx="195150" cy="2286000"/>
            </a:xfrm>
            <a:prstGeom prst="rect">
              <a:avLst/>
            </a:prstGeom>
            <a:solidFill>
              <a:srgbClr val="91D5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3D4B527B-4FDC-2DDB-968C-4976FF1F1D19}"/>
              </a:ext>
            </a:extLst>
          </p:cNvPr>
          <p:cNvSpPr/>
          <p:nvPr/>
        </p:nvSpPr>
        <p:spPr>
          <a:xfrm flipV="1">
            <a:off x="739648" y="625786"/>
            <a:ext cx="269779" cy="26079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框 4">
            <a:extLst>
              <a:ext uri="{FF2B5EF4-FFF2-40B4-BE49-F238E27FC236}">
                <a16:creationId xmlns:a16="http://schemas.microsoft.com/office/drawing/2014/main" id="{F124CBF7-0F02-05D8-34C5-2A03B8C598BF}"/>
              </a:ext>
            </a:extLst>
          </p:cNvPr>
          <p:cNvSpPr txBox="1"/>
          <p:nvPr/>
        </p:nvSpPr>
        <p:spPr>
          <a:xfrm>
            <a:off x="1212522" y="239047"/>
            <a:ext cx="5595205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TW" altLang="en-US" sz="4400" b="1" dirty="0">
                <a:solidFill>
                  <a:srgbClr val="002060"/>
                </a:solidFill>
                <a:latin typeface="Microsoft YaHei" charset="-122"/>
                <a:ea typeface="Microsoft YaHei" charset="-122"/>
                <a:cs typeface="Microsoft YaHei" charset="-122"/>
              </a:rPr>
              <a:t>教師報名</a:t>
            </a:r>
            <a:endParaRPr lang="zh-CN" altLang="en-US" sz="4400" b="1" dirty="0">
              <a:solidFill>
                <a:srgbClr val="00206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DF48CFE-DFB2-4D1B-5A9B-B4DC7F46C3D9}"/>
              </a:ext>
            </a:extLst>
          </p:cNvPr>
          <p:cNvSpPr/>
          <p:nvPr/>
        </p:nvSpPr>
        <p:spPr>
          <a:xfrm flipV="1">
            <a:off x="739648" y="346332"/>
            <a:ext cx="269779" cy="260792"/>
          </a:xfrm>
          <a:prstGeom prst="rect">
            <a:avLst/>
          </a:prstGeom>
          <a:solidFill>
            <a:srgbClr val="FAD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519C255-251B-C18D-58EF-7ACA81FC8FF3}"/>
              </a:ext>
            </a:extLst>
          </p:cNvPr>
          <p:cNvSpPr/>
          <p:nvPr/>
        </p:nvSpPr>
        <p:spPr>
          <a:xfrm>
            <a:off x="451207" y="346332"/>
            <a:ext cx="269779" cy="26079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7737FB7A-B7EF-C271-86E9-71BE9BB833B2}"/>
              </a:ext>
            </a:extLst>
          </p:cNvPr>
          <p:cNvSpPr/>
          <p:nvPr/>
        </p:nvSpPr>
        <p:spPr>
          <a:xfrm>
            <a:off x="451207" y="625786"/>
            <a:ext cx="269779" cy="260792"/>
          </a:xfrm>
          <a:prstGeom prst="rect">
            <a:avLst/>
          </a:prstGeom>
          <a:solidFill>
            <a:srgbClr val="FAD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文本框 10">
            <a:extLst>
              <a:ext uri="{FF2B5EF4-FFF2-40B4-BE49-F238E27FC236}">
                <a16:creationId xmlns:a16="http://schemas.microsoft.com/office/drawing/2014/main" id="{6BEBD8FA-7F89-98A3-9457-EDC17D863EF5}"/>
              </a:ext>
            </a:extLst>
          </p:cNvPr>
          <p:cNvSpPr txBox="1"/>
          <p:nvPr/>
        </p:nvSpPr>
        <p:spPr>
          <a:xfrm>
            <a:off x="1033109" y="1317007"/>
            <a:ext cx="10560378" cy="181588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chemeClr val="bg1"/>
                </a:solidFill>
              </a:rPr>
              <a:t>填寫報名資料完成後，請於畫面右上角或右下角點選確定。</a:t>
            </a:r>
            <a:endParaRPr lang="en-US" altLang="zh-TW" sz="2800" dirty="0">
              <a:solidFill>
                <a:schemeClr val="bg1"/>
              </a:solidFill>
            </a:endParaRPr>
          </a:p>
          <a:p>
            <a:r>
              <a:rPr lang="en-US" altLang="zh-TW" sz="2800" dirty="0">
                <a:solidFill>
                  <a:schemeClr val="bg1"/>
                </a:solidFill>
              </a:rPr>
              <a:t>※</a:t>
            </a:r>
            <a:r>
              <a:rPr lang="zh-TW" altLang="en-US" sz="2800" dirty="0">
                <a:solidFill>
                  <a:schemeClr val="bg1"/>
                </a:solidFill>
              </a:rPr>
              <a:t>系統將出現提交提示，請注意，一旦提交則不再提供修改與刪除。</a:t>
            </a:r>
            <a:endParaRPr lang="en-US" altLang="zh-TW" sz="2800" dirty="0">
              <a:solidFill>
                <a:schemeClr val="bg1"/>
              </a:solidFill>
            </a:endParaRPr>
          </a:p>
          <a:p>
            <a:r>
              <a:rPr lang="en-US" altLang="zh-TW" sz="2800" dirty="0">
                <a:solidFill>
                  <a:schemeClr val="bg1"/>
                </a:solidFill>
              </a:rPr>
              <a:t>※</a:t>
            </a:r>
            <a:r>
              <a:rPr lang="zh-TW" altLang="en-US" sz="2800">
                <a:solidFill>
                  <a:schemeClr val="bg1"/>
                </a:solidFill>
              </a:rPr>
              <a:t>如暫存， </a:t>
            </a:r>
            <a:r>
              <a:rPr lang="zh-TW" altLang="en-US" sz="2800" dirty="0">
                <a:solidFill>
                  <a:schemeClr val="bg1"/>
                </a:solidFill>
              </a:rPr>
              <a:t>則僅將已修改的資料儲存 ，提示為</a:t>
            </a:r>
            <a:r>
              <a:rPr lang="en-US" altLang="zh-TW" sz="2800" dirty="0">
                <a:solidFill>
                  <a:schemeClr val="bg1"/>
                </a:solidFill>
              </a:rPr>
              <a:t>《</a:t>
            </a:r>
            <a:r>
              <a:rPr lang="zh-TW" altLang="en-US" sz="2800" dirty="0">
                <a:solidFill>
                  <a:schemeClr val="bg1"/>
                </a:solidFill>
              </a:rPr>
              <a:t>您已報名但尚未提交</a:t>
            </a:r>
            <a:r>
              <a:rPr lang="en-US" altLang="zh-TW" sz="2800" dirty="0">
                <a:solidFill>
                  <a:schemeClr val="bg1"/>
                </a:solidFill>
              </a:rPr>
              <a:t>》</a:t>
            </a:r>
            <a:r>
              <a:rPr lang="zh-TW" altLang="en-US" sz="2800" dirty="0">
                <a:solidFill>
                  <a:schemeClr val="bg1"/>
                </a:solidFill>
              </a:rPr>
              <a:t>，並且可再次進行修改或刪除。 </a:t>
            </a:r>
            <a:endParaRPr lang="zh-CN" altLang="en-US" sz="2800" b="1" dirty="0">
              <a:solidFill>
                <a:schemeClr val="bg1"/>
              </a:solidFill>
              <a:latin typeface="..黑体UI-日本语" panose="02000000000000000000" pitchFamily="2" charset="-128"/>
              <a:ea typeface="..黑体UI-日本语" panose="02000000000000000000" pitchFamily="2" charset="-128"/>
              <a:cs typeface="..黑体UI-日本语" panose="02000000000000000000" pitchFamily="2" charset="-128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A251D860-D2A7-9F62-AD1A-F7870F10E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109" y="3473327"/>
            <a:ext cx="10560378" cy="204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718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0CB7599-C8B3-4658-9AF3-E4B8237AB240}"/>
              </a:ext>
            </a:extLst>
          </p:cNvPr>
          <p:cNvSpPr txBox="1">
            <a:spLocks/>
          </p:cNvSpPr>
          <p:nvPr/>
        </p:nvSpPr>
        <p:spPr>
          <a:xfrm>
            <a:off x="0" y="2443163"/>
            <a:ext cx="10515600" cy="14668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kumimoji="1" lang="zh-TW" altLang="en-US" sz="100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endParaRPr lang="zh-TW" altLang="en-US" sz="10000" dirty="0"/>
          </a:p>
        </p:txBody>
      </p:sp>
    </p:spTree>
    <p:extLst>
      <p:ext uri="{BB962C8B-B14F-4D97-AF65-F5344CB8AC3E}">
        <p14:creationId xmlns:p14="http://schemas.microsoft.com/office/powerpoint/2010/main" val="2278628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>
            <a:extLst>
              <a:ext uri="{FF2B5EF4-FFF2-40B4-BE49-F238E27FC236}">
                <a16:creationId xmlns:a16="http://schemas.microsoft.com/office/drawing/2014/main" id="{B5402A41-58D9-4A77-ADE8-0F7F772100E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F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5166A043-C9DE-4521-B356-19C754A66080}"/>
              </a:ext>
            </a:extLst>
          </p:cNvPr>
          <p:cNvGrpSpPr/>
          <p:nvPr/>
        </p:nvGrpSpPr>
        <p:grpSpPr>
          <a:xfrm>
            <a:off x="0" y="0"/>
            <a:ext cx="195150" cy="6858000"/>
            <a:chOff x="0" y="0"/>
            <a:chExt cx="195150" cy="9144000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C92AC476-38CF-4C6B-BB58-C8821846B9FF}"/>
                </a:ext>
              </a:extLst>
            </p:cNvPr>
            <p:cNvSpPr/>
            <p:nvPr/>
          </p:nvSpPr>
          <p:spPr>
            <a:xfrm>
              <a:off x="0" y="4572000"/>
              <a:ext cx="195150" cy="2286000"/>
            </a:xfrm>
            <a:prstGeom prst="rect">
              <a:avLst/>
            </a:prstGeom>
            <a:solidFill>
              <a:srgbClr val="8CE9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36E58806-EBD9-4CC8-A4BA-51DBC12634C0}"/>
                </a:ext>
              </a:extLst>
            </p:cNvPr>
            <p:cNvSpPr/>
            <p:nvPr/>
          </p:nvSpPr>
          <p:spPr>
            <a:xfrm>
              <a:off x="0" y="2286000"/>
              <a:ext cx="195150" cy="2286000"/>
            </a:xfrm>
            <a:prstGeom prst="rect">
              <a:avLst/>
            </a:prstGeom>
            <a:solidFill>
              <a:srgbClr val="FEDA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131EC107-9913-4EC4-A12F-5806A3540901}"/>
                </a:ext>
              </a:extLst>
            </p:cNvPr>
            <p:cNvSpPr/>
            <p:nvPr/>
          </p:nvSpPr>
          <p:spPr>
            <a:xfrm>
              <a:off x="0" y="0"/>
              <a:ext cx="195150" cy="2286000"/>
            </a:xfrm>
            <a:prstGeom prst="rect">
              <a:avLst/>
            </a:prstGeom>
            <a:solidFill>
              <a:srgbClr val="FBD3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61115E41-F2F4-40DA-BEB3-621C4A77CBB9}"/>
                </a:ext>
              </a:extLst>
            </p:cNvPr>
            <p:cNvSpPr/>
            <p:nvPr/>
          </p:nvSpPr>
          <p:spPr>
            <a:xfrm>
              <a:off x="0" y="6858000"/>
              <a:ext cx="195150" cy="2286000"/>
            </a:xfrm>
            <a:prstGeom prst="rect">
              <a:avLst/>
            </a:prstGeom>
            <a:solidFill>
              <a:srgbClr val="91D5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3D4B527B-4FDC-2DDB-968C-4976FF1F1D19}"/>
              </a:ext>
            </a:extLst>
          </p:cNvPr>
          <p:cNvSpPr/>
          <p:nvPr/>
        </p:nvSpPr>
        <p:spPr>
          <a:xfrm flipV="1">
            <a:off x="739648" y="625786"/>
            <a:ext cx="269779" cy="26079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框 4">
            <a:extLst>
              <a:ext uri="{FF2B5EF4-FFF2-40B4-BE49-F238E27FC236}">
                <a16:creationId xmlns:a16="http://schemas.microsoft.com/office/drawing/2014/main" id="{F124CBF7-0F02-05D8-34C5-2A03B8C598BF}"/>
              </a:ext>
            </a:extLst>
          </p:cNvPr>
          <p:cNvSpPr txBox="1"/>
          <p:nvPr/>
        </p:nvSpPr>
        <p:spPr>
          <a:xfrm>
            <a:off x="1212522" y="239047"/>
            <a:ext cx="5595205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TW" altLang="en-US" sz="4400" b="1" dirty="0">
                <a:solidFill>
                  <a:srgbClr val="002060"/>
                </a:solidFill>
                <a:latin typeface="Microsoft YaHei" charset="-122"/>
                <a:ea typeface="Microsoft YaHei" charset="-122"/>
                <a:cs typeface="Microsoft YaHei" charset="-122"/>
              </a:rPr>
              <a:t>清除瀏覽器暫存方式</a:t>
            </a:r>
            <a:endParaRPr lang="zh-CN" altLang="en-US" sz="4400" b="1" dirty="0">
              <a:solidFill>
                <a:srgbClr val="00206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DF48CFE-DFB2-4D1B-5A9B-B4DC7F46C3D9}"/>
              </a:ext>
            </a:extLst>
          </p:cNvPr>
          <p:cNvSpPr/>
          <p:nvPr/>
        </p:nvSpPr>
        <p:spPr>
          <a:xfrm flipV="1">
            <a:off x="739648" y="346332"/>
            <a:ext cx="269779" cy="260792"/>
          </a:xfrm>
          <a:prstGeom prst="rect">
            <a:avLst/>
          </a:prstGeom>
          <a:solidFill>
            <a:srgbClr val="FAD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519C255-251B-C18D-58EF-7ACA81FC8FF3}"/>
              </a:ext>
            </a:extLst>
          </p:cNvPr>
          <p:cNvSpPr/>
          <p:nvPr/>
        </p:nvSpPr>
        <p:spPr>
          <a:xfrm>
            <a:off x="451207" y="346332"/>
            <a:ext cx="269779" cy="26079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7737FB7A-B7EF-C271-86E9-71BE9BB833B2}"/>
              </a:ext>
            </a:extLst>
          </p:cNvPr>
          <p:cNvSpPr/>
          <p:nvPr/>
        </p:nvSpPr>
        <p:spPr>
          <a:xfrm>
            <a:off x="451207" y="625786"/>
            <a:ext cx="269779" cy="260792"/>
          </a:xfrm>
          <a:prstGeom prst="rect">
            <a:avLst/>
          </a:prstGeom>
          <a:solidFill>
            <a:srgbClr val="FAD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文本框 10">
            <a:extLst>
              <a:ext uri="{FF2B5EF4-FFF2-40B4-BE49-F238E27FC236}">
                <a16:creationId xmlns:a16="http://schemas.microsoft.com/office/drawing/2014/main" id="{6BEBD8FA-7F89-98A3-9457-EDC17D863EF5}"/>
              </a:ext>
            </a:extLst>
          </p:cNvPr>
          <p:cNvSpPr txBox="1"/>
          <p:nvPr/>
        </p:nvSpPr>
        <p:spPr>
          <a:xfrm>
            <a:off x="1311135" y="1247535"/>
            <a:ext cx="10222079" cy="181588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chemeClr val="bg1"/>
                </a:solidFill>
              </a:rPr>
              <a:t>開啟瀏覽器後，按下 </a:t>
            </a:r>
            <a:r>
              <a:rPr lang="en-US" altLang="zh-TW" sz="2800" dirty="0" err="1">
                <a:solidFill>
                  <a:schemeClr val="bg1"/>
                </a:solidFill>
              </a:rPr>
              <a:t>ctrl+H</a:t>
            </a:r>
            <a:r>
              <a:rPr lang="zh-TW" altLang="en-US" sz="2800" dirty="0">
                <a:solidFill>
                  <a:schemeClr val="bg1"/>
                </a:solidFill>
              </a:rPr>
              <a:t>，選擇左側 清除瀏覽記錄後，再操作看看</a:t>
            </a:r>
            <a:r>
              <a:rPr lang="en-US" altLang="zh-TW" sz="2800" dirty="0">
                <a:solidFill>
                  <a:schemeClr val="bg1"/>
                </a:solidFill>
              </a:rPr>
              <a:t>(</a:t>
            </a:r>
            <a:r>
              <a:rPr lang="zh-TW" altLang="en-US" sz="2800" dirty="0">
                <a:solidFill>
                  <a:schemeClr val="bg1"/>
                </a:solidFill>
              </a:rPr>
              <a:t>如下圖</a:t>
            </a:r>
            <a:r>
              <a:rPr lang="en-US" altLang="zh-TW" sz="2800" dirty="0">
                <a:solidFill>
                  <a:schemeClr val="bg1"/>
                </a:solidFill>
              </a:rPr>
              <a:t>)</a:t>
            </a:r>
            <a:r>
              <a:rPr lang="zh-TW" altLang="en-US" sz="2800" dirty="0">
                <a:solidFill>
                  <a:schemeClr val="bg1"/>
                </a:solidFill>
              </a:rPr>
              <a:t>。</a:t>
            </a:r>
            <a:endParaRPr lang="en-US" altLang="zh-TW" sz="2800" dirty="0">
              <a:solidFill>
                <a:schemeClr val="bg1"/>
              </a:solidFill>
            </a:endParaRPr>
          </a:p>
          <a:p>
            <a:r>
              <a:rPr lang="zh-TW" altLang="en-US" sz="2800" dirty="0">
                <a:solidFill>
                  <a:schemeClr val="bg1"/>
                </a:solidFill>
              </a:rPr>
              <a:t>或於 </a:t>
            </a:r>
            <a:r>
              <a:rPr lang="en-US" altLang="zh-TW" sz="2800" dirty="0">
                <a:solidFill>
                  <a:schemeClr val="bg1"/>
                </a:solidFill>
              </a:rPr>
              <a:t>Chrome </a:t>
            </a:r>
            <a:r>
              <a:rPr lang="zh-TW" altLang="en-US" sz="2800" dirty="0">
                <a:solidFill>
                  <a:schemeClr val="bg1"/>
                </a:solidFill>
              </a:rPr>
              <a:t>瀏覽器中，按下 </a:t>
            </a:r>
            <a:r>
              <a:rPr lang="en-US" altLang="zh-TW" sz="2800" dirty="0" err="1">
                <a:solidFill>
                  <a:schemeClr val="bg1"/>
                </a:solidFill>
              </a:rPr>
              <a:t>ctrl+shift+N</a:t>
            </a:r>
            <a:r>
              <a:rPr lang="zh-TW" altLang="en-US" sz="2800" dirty="0">
                <a:solidFill>
                  <a:schemeClr val="bg1"/>
                </a:solidFill>
              </a:rPr>
              <a:t>，於無痕視窗中進行操作 。</a:t>
            </a:r>
            <a:endParaRPr lang="zh-CN" altLang="en-US" sz="2800" b="1" dirty="0">
              <a:solidFill>
                <a:schemeClr val="bg1"/>
              </a:solidFill>
              <a:latin typeface="..黑体UI-日本语" panose="02000000000000000000" pitchFamily="2" charset="-128"/>
              <a:ea typeface="..黑体UI-日本语" panose="02000000000000000000" pitchFamily="2" charset="-128"/>
              <a:cs typeface="..黑体UI-日本语" panose="02000000000000000000" pitchFamily="2" charset="-128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9AD3142B-6321-2B52-35BC-F0D2112D6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6836" y="1247535"/>
            <a:ext cx="7802621" cy="559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962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>
            <a:extLst>
              <a:ext uri="{FF2B5EF4-FFF2-40B4-BE49-F238E27FC236}">
                <a16:creationId xmlns:a16="http://schemas.microsoft.com/office/drawing/2014/main" id="{B5402A41-58D9-4A77-ADE8-0F7F772100E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F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/>
              <a:t>教師年資 資料請 於</a:t>
            </a:r>
            <a:r>
              <a:rPr lang="en-US" altLang="zh-TW"/>
              <a:t>『</a:t>
            </a:r>
            <a:r>
              <a:rPr lang="zh-TW" altLang="en-US"/>
              <a:t>教 師自評 </a:t>
            </a:r>
            <a:r>
              <a:rPr lang="en-US" altLang="zh-TW"/>
              <a:t>』</a:t>
            </a:r>
            <a:r>
              <a:rPr lang="zh-TW" altLang="en-US"/>
              <a:t>欄位 中 ，點選下 拉選單 選擇。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5166A043-C9DE-4521-B356-19C754A66080}"/>
              </a:ext>
            </a:extLst>
          </p:cNvPr>
          <p:cNvGrpSpPr/>
          <p:nvPr/>
        </p:nvGrpSpPr>
        <p:grpSpPr>
          <a:xfrm>
            <a:off x="0" y="0"/>
            <a:ext cx="195150" cy="6858000"/>
            <a:chOff x="0" y="0"/>
            <a:chExt cx="195150" cy="9144000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C92AC476-38CF-4C6B-BB58-C8821846B9FF}"/>
                </a:ext>
              </a:extLst>
            </p:cNvPr>
            <p:cNvSpPr/>
            <p:nvPr/>
          </p:nvSpPr>
          <p:spPr>
            <a:xfrm>
              <a:off x="0" y="4572000"/>
              <a:ext cx="195150" cy="2286000"/>
            </a:xfrm>
            <a:prstGeom prst="rect">
              <a:avLst/>
            </a:prstGeom>
            <a:solidFill>
              <a:srgbClr val="8CE9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36E58806-EBD9-4CC8-A4BA-51DBC12634C0}"/>
                </a:ext>
              </a:extLst>
            </p:cNvPr>
            <p:cNvSpPr/>
            <p:nvPr/>
          </p:nvSpPr>
          <p:spPr>
            <a:xfrm>
              <a:off x="0" y="2286000"/>
              <a:ext cx="195150" cy="2286000"/>
            </a:xfrm>
            <a:prstGeom prst="rect">
              <a:avLst/>
            </a:prstGeom>
            <a:solidFill>
              <a:srgbClr val="FEDA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131EC107-9913-4EC4-A12F-5806A3540901}"/>
                </a:ext>
              </a:extLst>
            </p:cNvPr>
            <p:cNvSpPr/>
            <p:nvPr/>
          </p:nvSpPr>
          <p:spPr>
            <a:xfrm>
              <a:off x="0" y="0"/>
              <a:ext cx="195150" cy="2286000"/>
            </a:xfrm>
            <a:prstGeom prst="rect">
              <a:avLst/>
            </a:prstGeom>
            <a:solidFill>
              <a:srgbClr val="FBD3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61115E41-F2F4-40DA-BEB3-621C4A77CBB9}"/>
                </a:ext>
              </a:extLst>
            </p:cNvPr>
            <p:cNvSpPr/>
            <p:nvPr/>
          </p:nvSpPr>
          <p:spPr>
            <a:xfrm>
              <a:off x="0" y="6858000"/>
              <a:ext cx="195150" cy="2286000"/>
            </a:xfrm>
            <a:prstGeom prst="rect">
              <a:avLst/>
            </a:prstGeom>
            <a:solidFill>
              <a:srgbClr val="91D5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3D4B527B-4FDC-2DDB-968C-4976FF1F1D19}"/>
              </a:ext>
            </a:extLst>
          </p:cNvPr>
          <p:cNvSpPr/>
          <p:nvPr/>
        </p:nvSpPr>
        <p:spPr>
          <a:xfrm flipV="1">
            <a:off x="739648" y="625786"/>
            <a:ext cx="269779" cy="26079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框 4">
            <a:extLst>
              <a:ext uri="{FF2B5EF4-FFF2-40B4-BE49-F238E27FC236}">
                <a16:creationId xmlns:a16="http://schemas.microsoft.com/office/drawing/2014/main" id="{F124CBF7-0F02-05D8-34C5-2A03B8C598BF}"/>
              </a:ext>
            </a:extLst>
          </p:cNvPr>
          <p:cNvSpPr txBox="1"/>
          <p:nvPr/>
        </p:nvSpPr>
        <p:spPr>
          <a:xfrm>
            <a:off x="1212522" y="239047"/>
            <a:ext cx="5595205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TW" altLang="en-US" sz="4400" b="1" dirty="0">
                <a:solidFill>
                  <a:srgbClr val="002060"/>
                </a:solidFill>
                <a:latin typeface="Microsoft YaHei" charset="-122"/>
                <a:ea typeface="Microsoft YaHei" charset="-122"/>
                <a:cs typeface="Microsoft YaHei" charset="-122"/>
              </a:rPr>
              <a:t>智能客服發問方式</a:t>
            </a:r>
            <a:endParaRPr lang="zh-CN" altLang="en-US" sz="4400" b="1" dirty="0">
              <a:solidFill>
                <a:srgbClr val="00206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DF48CFE-DFB2-4D1B-5A9B-B4DC7F46C3D9}"/>
              </a:ext>
            </a:extLst>
          </p:cNvPr>
          <p:cNvSpPr/>
          <p:nvPr/>
        </p:nvSpPr>
        <p:spPr>
          <a:xfrm flipV="1">
            <a:off x="739648" y="346332"/>
            <a:ext cx="269779" cy="260792"/>
          </a:xfrm>
          <a:prstGeom prst="rect">
            <a:avLst/>
          </a:prstGeom>
          <a:solidFill>
            <a:srgbClr val="FAD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519C255-251B-C18D-58EF-7ACA81FC8FF3}"/>
              </a:ext>
            </a:extLst>
          </p:cNvPr>
          <p:cNvSpPr/>
          <p:nvPr/>
        </p:nvSpPr>
        <p:spPr>
          <a:xfrm>
            <a:off x="451207" y="346332"/>
            <a:ext cx="269779" cy="26079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7737FB7A-B7EF-C271-86E9-71BE9BB833B2}"/>
              </a:ext>
            </a:extLst>
          </p:cNvPr>
          <p:cNvSpPr/>
          <p:nvPr/>
        </p:nvSpPr>
        <p:spPr>
          <a:xfrm>
            <a:off x="451207" y="625786"/>
            <a:ext cx="269779" cy="260792"/>
          </a:xfrm>
          <a:prstGeom prst="rect">
            <a:avLst/>
          </a:prstGeom>
          <a:solidFill>
            <a:srgbClr val="FAD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D9B3936B-A5A3-DBC9-FCA7-1A92B67ED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630" y="1198715"/>
            <a:ext cx="11725889" cy="5312953"/>
          </a:xfrm>
          <a:prstGeom prst="rect">
            <a:avLst/>
          </a:prstGeom>
        </p:spPr>
      </p:pic>
      <p:sp>
        <p:nvSpPr>
          <p:cNvPr id="16" name="文本框 10">
            <a:extLst>
              <a:ext uri="{FF2B5EF4-FFF2-40B4-BE49-F238E27FC236}">
                <a16:creationId xmlns:a16="http://schemas.microsoft.com/office/drawing/2014/main" id="{6BEBD8FA-7F89-98A3-9457-EDC17D863EF5}"/>
              </a:ext>
            </a:extLst>
          </p:cNvPr>
          <p:cNvSpPr txBox="1"/>
          <p:nvPr/>
        </p:nvSpPr>
        <p:spPr>
          <a:xfrm>
            <a:off x="5104269" y="660106"/>
            <a:ext cx="6757101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chemeClr val="bg1"/>
                </a:solidFill>
              </a:rPr>
              <a:t>如報名期間有任何問題，</a:t>
            </a:r>
            <a:endParaRPr lang="en-US" altLang="zh-TW" sz="3200" dirty="0">
              <a:solidFill>
                <a:schemeClr val="bg1"/>
              </a:solidFill>
            </a:endParaRPr>
          </a:p>
          <a:p>
            <a:r>
              <a:rPr lang="zh-TW" altLang="en-US" sz="3200" dirty="0">
                <a:solidFill>
                  <a:schemeClr val="bg1"/>
                </a:solidFill>
              </a:rPr>
              <a:t>請至</a:t>
            </a:r>
            <a:r>
              <a:rPr lang="en-US" altLang="zh-TW" sz="3200" dirty="0">
                <a:solidFill>
                  <a:schemeClr val="bg1"/>
                </a:solidFill>
              </a:rPr>
              <a:t>【</a:t>
            </a:r>
            <a:r>
              <a:rPr lang="zh-TW" altLang="en-US" sz="3200" dirty="0">
                <a:solidFill>
                  <a:schemeClr val="bg1"/>
                </a:solidFill>
              </a:rPr>
              <a:t>全誼智能客服網</a:t>
            </a:r>
            <a:r>
              <a:rPr lang="en-US" altLang="zh-TW" sz="3200" dirty="0">
                <a:solidFill>
                  <a:schemeClr val="bg1"/>
                </a:solidFill>
              </a:rPr>
              <a:t>】</a:t>
            </a:r>
            <a:r>
              <a:rPr lang="zh-TW" altLang="en-US" sz="3200" dirty="0">
                <a:solidFill>
                  <a:schemeClr val="bg1"/>
                </a:solidFill>
              </a:rPr>
              <a:t>發問報修。</a:t>
            </a:r>
            <a:endParaRPr lang="zh-CN" altLang="en-US" sz="3200" b="1" dirty="0">
              <a:solidFill>
                <a:schemeClr val="bg1"/>
              </a:solidFill>
              <a:latin typeface="..黑体UI-日本语" panose="02000000000000000000" pitchFamily="2" charset="-128"/>
              <a:ea typeface="..黑体UI-日本语" panose="02000000000000000000" pitchFamily="2" charset="-128"/>
              <a:cs typeface="..黑体UI-日本语" panose="02000000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7021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>
            <a:extLst>
              <a:ext uri="{FF2B5EF4-FFF2-40B4-BE49-F238E27FC236}">
                <a16:creationId xmlns:a16="http://schemas.microsoft.com/office/drawing/2014/main" id="{B5402A41-58D9-4A77-ADE8-0F7F772100E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F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5166A043-C9DE-4521-B356-19C754A66080}"/>
              </a:ext>
            </a:extLst>
          </p:cNvPr>
          <p:cNvGrpSpPr/>
          <p:nvPr/>
        </p:nvGrpSpPr>
        <p:grpSpPr>
          <a:xfrm>
            <a:off x="0" y="0"/>
            <a:ext cx="195150" cy="6858000"/>
            <a:chOff x="0" y="0"/>
            <a:chExt cx="195150" cy="9144000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C92AC476-38CF-4C6B-BB58-C8821846B9FF}"/>
                </a:ext>
              </a:extLst>
            </p:cNvPr>
            <p:cNvSpPr/>
            <p:nvPr/>
          </p:nvSpPr>
          <p:spPr>
            <a:xfrm>
              <a:off x="0" y="4572000"/>
              <a:ext cx="195150" cy="2286000"/>
            </a:xfrm>
            <a:prstGeom prst="rect">
              <a:avLst/>
            </a:prstGeom>
            <a:solidFill>
              <a:srgbClr val="8CE9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36E58806-EBD9-4CC8-A4BA-51DBC12634C0}"/>
                </a:ext>
              </a:extLst>
            </p:cNvPr>
            <p:cNvSpPr/>
            <p:nvPr/>
          </p:nvSpPr>
          <p:spPr>
            <a:xfrm>
              <a:off x="0" y="2286000"/>
              <a:ext cx="195150" cy="2286000"/>
            </a:xfrm>
            <a:prstGeom prst="rect">
              <a:avLst/>
            </a:prstGeom>
            <a:solidFill>
              <a:srgbClr val="FEDA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131EC107-9913-4EC4-A12F-5806A3540901}"/>
                </a:ext>
              </a:extLst>
            </p:cNvPr>
            <p:cNvSpPr/>
            <p:nvPr/>
          </p:nvSpPr>
          <p:spPr>
            <a:xfrm>
              <a:off x="0" y="0"/>
              <a:ext cx="195150" cy="2286000"/>
            </a:xfrm>
            <a:prstGeom prst="rect">
              <a:avLst/>
            </a:prstGeom>
            <a:solidFill>
              <a:srgbClr val="FBD3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61115E41-F2F4-40DA-BEB3-621C4A77CBB9}"/>
                </a:ext>
              </a:extLst>
            </p:cNvPr>
            <p:cNvSpPr/>
            <p:nvPr/>
          </p:nvSpPr>
          <p:spPr>
            <a:xfrm>
              <a:off x="0" y="6858000"/>
              <a:ext cx="195150" cy="2286000"/>
            </a:xfrm>
            <a:prstGeom prst="rect">
              <a:avLst/>
            </a:prstGeom>
            <a:solidFill>
              <a:srgbClr val="91D5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3D4B527B-4FDC-2DDB-968C-4976FF1F1D19}"/>
              </a:ext>
            </a:extLst>
          </p:cNvPr>
          <p:cNvSpPr/>
          <p:nvPr/>
        </p:nvSpPr>
        <p:spPr>
          <a:xfrm flipV="1">
            <a:off x="739648" y="625786"/>
            <a:ext cx="269779" cy="26079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框 4">
            <a:extLst>
              <a:ext uri="{FF2B5EF4-FFF2-40B4-BE49-F238E27FC236}">
                <a16:creationId xmlns:a16="http://schemas.microsoft.com/office/drawing/2014/main" id="{F124CBF7-0F02-05D8-34C5-2A03B8C598BF}"/>
              </a:ext>
            </a:extLst>
          </p:cNvPr>
          <p:cNvSpPr txBox="1"/>
          <p:nvPr/>
        </p:nvSpPr>
        <p:spPr>
          <a:xfrm>
            <a:off x="1212522" y="239047"/>
            <a:ext cx="5595205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TW" altLang="en-US" sz="4400" b="1" dirty="0">
                <a:solidFill>
                  <a:srgbClr val="00206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常見問題</a:t>
            </a:r>
            <a:endParaRPr lang="zh-CN" altLang="en-US" sz="4400" b="1" dirty="0">
              <a:solidFill>
                <a:srgbClr val="00206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DF48CFE-DFB2-4D1B-5A9B-B4DC7F46C3D9}"/>
              </a:ext>
            </a:extLst>
          </p:cNvPr>
          <p:cNvSpPr/>
          <p:nvPr/>
        </p:nvSpPr>
        <p:spPr>
          <a:xfrm flipV="1">
            <a:off x="739648" y="346332"/>
            <a:ext cx="269779" cy="260792"/>
          </a:xfrm>
          <a:prstGeom prst="rect">
            <a:avLst/>
          </a:prstGeom>
          <a:solidFill>
            <a:srgbClr val="FAD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519C255-251B-C18D-58EF-7ACA81FC8FF3}"/>
              </a:ext>
            </a:extLst>
          </p:cNvPr>
          <p:cNvSpPr/>
          <p:nvPr/>
        </p:nvSpPr>
        <p:spPr>
          <a:xfrm>
            <a:off x="451207" y="346332"/>
            <a:ext cx="269779" cy="26079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7737FB7A-B7EF-C271-86E9-71BE9BB833B2}"/>
              </a:ext>
            </a:extLst>
          </p:cNvPr>
          <p:cNvSpPr/>
          <p:nvPr/>
        </p:nvSpPr>
        <p:spPr>
          <a:xfrm>
            <a:off x="451207" y="625786"/>
            <a:ext cx="269779" cy="260792"/>
          </a:xfrm>
          <a:prstGeom prst="rect">
            <a:avLst/>
          </a:prstGeom>
          <a:solidFill>
            <a:srgbClr val="FAD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9383F56C-58AF-FEF8-FB49-546C9940793B}"/>
              </a:ext>
            </a:extLst>
          </p:cNvPr>
          <p:cNvSpPr txBox="1"/>
          <p:nvPr/>
        </p:nvSpPr>
        <p:spPr>
          <a:xfrm>
            <a:off x="494380" y="1690202"/>
            <a:ext cx="113752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Ｑ：服務年資以及獎懲等計算時間到什麼時候呢？</a:t>
            </a: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A6568411-D69A-2DFB-5CC4-34745050B3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380" y="2897323"/>
            <a:ext cx="11385115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4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Ａ：</a:t>
            </a:r>
            <a:r>
              <a:rPr kumimoji="0" lang="zh-TW" altLang="zh-TW" sz="4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服務年資採計至當年</a:t>
            </a:r>
            <a:r>
              <a:rPr kumimoji="0" lang="zh-TW" altLang="en-US" sz="4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７月３１</a:t>
            </a:r>
            <a:r>
              <a:rPr kumimoji="0" lang="zh-TW" altLang="zh-TW" sz="4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日外，餘一律採計至積分審查前一日為止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以今年（１１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年）而言，服務年資採計到１１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kumimoji="0" lang="zh-TW" altLang="en-US" sz="4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７月３１</a:t>
            </a:r>
            <a:r>
              <a:rPr kumimoji="0" lang="zh-TW" altLang="zh-TW" sz="4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kumimoji="0" lang="zh-TW" altLang="en-US" sz="4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，其餘採計至１１</a:t>
            </a:r>
            <a:r>
              <a:rPr kumimoji="0" lang="en-US" altLang="zh-TW" sz="4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kumimoji="0" lang="zh-TW" altLang="en-US" sz="4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年４月</a:t>
            </a:r>
            <a:r>
              <a:rPr kumimoji="0" lang="en-US" altLang="zh-TW" sz="4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kumimoji="0" lang="zh-TW" altLang="en-US" sz="4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日。</a:t>
            </a:r>
            <a:endParaRPr kumimoji="0" lang="zh-TW" altLang="zh-TW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49638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>
            <a:extLst>
              <a:ext uri="{FF2B5EF4-FFF2-40B4-BE49-F238E27FC236}">
                <a16:creationId xmlns:a16="http://schemas.microsoft.com/office/drawing/2014/main" id="{B5402A41-58D9-4A77-ADE8-0F7F772100E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F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5166A043-C9DE-4521-B356-19C754A66080}"/>
              </a:ext>
            </a:extLst>
          </p:cNvPr>
          <p:cNvGrpSpPr/>
          <p:nvPr/>
        </p:nvGrpSpPr>
        <p:grpSpPr>
          <a:xfrm>
            <a:off x="0" y="0"/>
            <a:ext cx="195150" cy="6858000"/>
            <a:chOff x="0" y="0"/>
            <a:chExt cx="195150" cy="9144000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C92AC476-38CF-4C6B-BB58-C8821846B9FF}"/>
                </a:ext>
              </a:extLst>
            </p:cNvPr>
            <p:cNvSpPr/>
            <p:nvPr/>
          </p:nvSpPr>
          <p:spPr>
            <a:xfrm>
              <a:off x="0" y="4572000"/>
              <a:ext cx="195150" cy="2286000"/>
            </a:xfrm>
            <a:prstGeom prst="rect">
              <a:avLst/>
            </a:prstGeom>
            <a:solidFill>
              <a:srgbClr val="8CE9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36E58806-EBD9-4CC8-A4BA-51DBC12634C0}"/>
                </a:ext>
              </a:extLst>
            </p:cNvPr>
            <p:cNvSpPr/>
            <p:nvPr/>
          </p:nvSpPr>
          <p:spPr>
            <a:xfrm>
              <a:off x="0" y="2286000"/>
              <a:ext cx="195150" cy="2286000"/>
            </a:xfrm>
            <a:prstGeom prst="rect">
              <a:avLst/>
            </a:prstGeom>
            <a:solidFill>
              <a:srgbClr val="FEDA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131EC107-9913-4EC4-A12F-5806A3540901}"/>
                </a:ext>
              </a:extLst>
            </p:cNvPr>
            <p:cNvSpPr/>
            <p:nvPr/>
          </p:nvSpPr>
          <p:spPr>
            <a:xfrm>
              <a:off x="0" y="0"/>
              <a:ext cx="195150" cy="2286000"/>
            </a:xfrm>
            <a:prstGeom prst="rect">
              <a:avLst/>
            </a:prstGeom>
            <a:solidFill>
              <a:srgbClr val="FBD3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61115E41-F2F4-40DA-BEB3-621C4A77CBB9}"/>
                </a:ext>
              </a:extLst>
            </p:cNvPr>
            <p:cNvSpPr/>
            <p:nvPr/>
          </p:nvSpPr>
          <p:spPr>
            <a:xfrm>
              <a:off x="0" y="6858000"/>
              <a:ext cx="195150" cy="2286000"/>
            </a:xfrm>
            <a:prstGeom prst="rect">
              <a:avLst/>
            </a:prstGeom>
            <a:solidFill>
              <a:srgbClr val="91D5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3D4B527B-4FDC-2DDB-968C-4976FF1F1D19}"/>
              </a:ext>
            </a:extLst>
          </p:cNvPr>
          <p:cNvSpPr/>
          <p:nvPr/>
        </p:nvSpPr>
        <p:spPr>
          <a:xfrm flipV="1">
            <a:off x="739648" y="625786"/>
            <a:ext cx="269779" cy="26079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框 4">
            <a:extLst>
              <a:ext uri="{FF2B5EF4-FFF2-40B4-BE49-F238E27FC236}">
                <a16:creationId xmlns:a16="http://schemas.microsoft.com/office/drawing/2014/main" id="{F124CBF7-0F02-05D8-34C5-2A03B8C598BF}"/>
              </a:ext>
            </a:extLst>
          </p:cNvPr>
          <p:cNvSpPr txBox="1"/>
          <p:nvPr/>
        </p:nvSpPr>
        <p:spPr>
          <a:xfrm>
            <a:off x="1212522" y="239047"/>
            <a:ext cx="5595205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TW" altLang="en-US" sz="4400" b="1" dirty="0">
                <a:solidFill>
                  <a:srgbClr val="00206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常見問題</a:t>
            </a:r>
            <a:endParaRPr lang="zh-CN" altLang="en-US" sz="4400" b="1" dirty="0">
              <a:solidFill>
                <a:srgbClr val="00206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DF48CFE-DFB2-4D1B-5A9B-B4DC7F46C3D9}"/>
              </a:ext>
            </a:extLst>
          </p:cNvPr>
          <p:cNvSpPr/>
          <p:nvPr/>
        </p:nvSpPr>
        <p:spPr>
          <a:xfrm flipV="1">
            <a:off x="739648" y="346332"/>
            <a:ext cx="269779" cy="260792"/>
          </a:xfrm>
          <a:prstGeom prst="rect">
            <a:avLst/>
          </a:prstGeom>
          <a:solidFill>
            <a:srgbClr val="FAD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519C255-251B-C18D-58EF-7ACA81FC8FF3}"/>
              </a:ext>
            </a:extLst>
          </p:cNvPr>
          <p:cNvSpPr/>
          <p:nvPr/>
        </p:nvSpPr>
        <p:spPr>
          <a:xfrm>
            <a:off x="451207" y="346332"/>
            <a:ext cx="269779" cy="26079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7737FB7A-B7EF-C271-86E9-71BE9BB833B2}"/>
              </a:ext>
            </a:extLst>
          </p:cNvPr>
          <p:cNvSpPr/>
          <p:nvPr/>
        </p:nvSpPr>
        <p:spPr>
          <a:xfrm>
            <a:off x="451207" y="625786"/>
            <a:ext cx="269779" cy="260792"/>
          </a:xfrm>
          <a:prstGeom prst="rect">
            <a:avLst/>
          </a:prstGeom>
          <a:solidFill>
            <a:srgbClr val="FAD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9383F56C-58AF-FEF8-FB49-546C9940793B}"/>
              </a:ext>
            </a:extLst>
          </p:cNvPr>
          <p:cNvSpPr txBox="1"/>
          <p:nvPr/>
        </p:nvSpPr>
        <p:spPr>
          <a:xfrm>
            <a:off x="494380" y="1602206"/>
            <a:ext cx="83920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Ｑ：報名欄位的偏遠地區是什麼呢？</a:t>
            </a: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A6568411-D69A-2DFB-5CC4-34745050B3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380" y="2701200"/>
            <a:ext cx="11446608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4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Ａ：</a:t>
            </a:r>
            <a:r>
              <a:rPr lang="zh-TW" altLang="en-US" sz="4000" b="1" i="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系統填報中有一欄「佔缺類型」，並非指教師現職服務學校之類型，而是指</a:t>
            </a:r>
            <a:r>
              <a:rPr lang="zh-TW" altLang="en-US" sz="4000" b="1" i="0" dirty="0">
                <a:solidFill>
                  <a:srgbClr val="E74C3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教師證上的任教地區限制</a:t>
            </a:r>
            <a:r>
              <a:rPr lang="zh-TW" altLang="en-US" sz="4000" b="1" i="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，早期有發僅限在偏遠地區任教的教師證，這類的教師如果沒有完成換證作業，就只能在偏遠地區學校服務，不能介聘到一般地區學校。</a:t>
            </a:r>
            <a:endParaRPr kumimoji="0" lang="zh-TW" altLang="zh-TW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21562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>
            <a:extLst>
              <a:ext uri="{FF2B5EF4-FFF2-40B4-BE49-F238E27FC236}">
                <a16:creationId xmlns:a16="http://schemas.microsoft.com/office/drawing/2014/main" id="{B5402A41-58D9-4A77-ADE8-0F7F772100E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F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5166A043-C9DE-4521-B356-19C754A66080}"/>
              </a:ext>
            </a:extLst>
          </p:cNvPr>
          <p:cNvGrpSpPr/>
          <p:nvPr/>
        </p:nvGrpSpPr>
        <p:grpSpPr>
          <a:xfrm>
            <a:off x="0" y="0"/>
            <a:ext cx="195150" cy="6858000"/>
            <a:chOff x="0" y="0"/>
            <a:chExt cx="195150" cy="9144000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C92AC476-38CF-4C6B-BB58-C8821846B9FF}"/>
                </a:ext>
              </a:extLst>
            </p:cNvPr>
            <p:cNvSpPr/>
            <p:nvPr/>
          </p:nvSpPr>
          <p:spPr>
            <a:xfrm>
              <a:off x="0" y="4572000"/>
              <a:ext cx="195150" cy="2286000"/>
            </a:xfrm>
            <a:prstGeom prst="rect">
              <a:avLst/>
            </a:prstGeom>
            <a:solidFill>
              <a:srgbClr val="8CE9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36E58806-EBD9-4CC8-A4BA-51DBC12634C0}"/>
                </a:ext>
              </a:extLst>
            </p:cNvPr>
            <p:cNvSpPr/>
            <p:nvPr/>
          </p:nvSpPr>
          <p:spPr>
            <a:xfrm>
              <a:off x="0" y="2286000"/>
              <a:ext cx="195150" cy="2286000"/>
            </a:xfrm>
            <a:prstGeom prst="rect">
              <a:avLst/>
            </a:prstGeom>
            <a:solidFill>
              <a:srgbClr val="FEDA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131EC107-9913-4EC4-A12F-5806A3540901}"/>
                </a:ext>
              </a:extLst>
            </p:cNvPr>
            <p:cNvSpPr/>
            <p:nvPr/>
          </p:nvSpPr>
          <p:spPr>
            <a:xfrm>
              <a:off x="0" y="0"/>
              <a:ext cx="195150" cy="2286000"/>
            </a:xfrm>
            <a:prstGeom prst="rect">
              <a:avLst/>
            </a:prstGeom>
            <a:solidFill>
              <a:srgbClr val="FBD3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61115E41-F2F4-40DA-BEB3-621C4A77CBB9}"/>
                </a:ext>
              </a:extLst>
            </p:cNvPr>
            <p:cNvSpPr/>
            <p:nvPr/>
          </p:nvSpPr>
          <p:spPr>
            <a:xfrm>
              <a:off x="0" y="6858000"/>
              <a:ext cx="195150" cy="2286000"/>
            </a:xfrm>
            <a:prstGeom prst="rect">
              <a:avLst/>
            </a:prstGeom>
            <a:solidFill>
              <a:srgbClr val="91D5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3D4B527B-4FDC-2DDB-968C-4976FF1F1D19}"/>
              </a:ext>
            </a:extLst>
          </p:cNvPr>
          <p:cNvSpPr/>
          <p:nvPr/>
        </p:nvSpPr>
        <p:spPr>
          <a:xfrm flipV="1">
            <a:off x="739648" y="625786"/>
            <a:ext cx="269779" cy="26079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框 4">
            <a:extLst>
              <a:ext uri="{FF2B5EF4-FFF2-40B4-BE49-F238E27FC236}">
                <a16:creationId xmlns:a16="http://schemas.microsoft.com/office/drawing/2014/main" id="{F124CBF7-0F02-05D8-34C5-2A03B8C598BF}"/>
              </a:ext>
            </a:extLst>
          </p:cNvPr>
          <p:cNvSpPr txBox="1"/>
          <p:nvPr/>
        </p:nvSpPr>
        <p:spPr>
          <a:xfrm>
            <a:off x="1212522" y="239047"/>
            <a:ext cx="5595205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TW" altLang="en-US" sz="4400" b="1" dirty="0">
                <a:solidFill>
                  <a:srgbClr val="00206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常見問題</a:t>
            </a:r>
            <a:endParaRPr lang="zh-CN" altLang="en-US" sz="4400" b="1" dirty="0">
              <a:solidFill>
                <a:srgbClr val="00206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DF48CFE-DFB2-4D1B-5A9B-B4DC7F46C3D9}"/>
              </a:ext>
            </a:extLst>
          </p:cNvPr>
          <p:cNvSpPr/>
          <p:nvPr/>
        </p:nvSpPr>
        <p:spPr>
          <a:xfrm flipV="1">
            <a:off x="739648" y="346332"/>
            <a:ext cx="269779" cy="260792"/>
          </a:xfrm>
          <a:prstGeom prst="rect">
            <a:avLst/>
          </a:prstGeom>
          <a:solidFill>
            <a:srgbClr val="FAD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519C255-251B-C18D-58EF-7ACA81FC8FF3}"/>
              </a:ext>
            </a:extLst>
          </p:cNvPr>
          <p:cNvSpPr/>
          <p:nvPr/>
        </p:nvSpPr>
        <p:spPr>
          <a:xfrm>
            <a:off x="451207" y="346332"/>
            <a:ext cx="269779" cy="26079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7737FB7A-B7EF-C271-86E9-71BE9BB833B2}"/>
              </a:ext>
            </a:extLst>
          </p:cNvPr>
          <p:cNvSpPr/>
          <p:nvPr/>
        </p:nvSpPr>
        <p:spPr>
          <a:xfrm>
            <a:off x="451207" y="625786"/>
            <a:ext cx="269779" cy="260792"/>
          </a:xfrm>
          <a:prstGeom prst="rect">
            <a:avLst/>
          </a:prstGeom>
          <a:solidFill>
            <a:srgbClr val="FAD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9383F56C-58AF-FEF8-FB49-546C9940793B}"/>
              </a:ext>
            </a:extLst>
          </p:cNvPr>
          <p:cNvSpPr txBox="1"/>
          <p:nvPr/>
        </p:nvSpPr>
        <p:spPr>
          <a:xfrm>
            <a:off x="504265" y="1714500"/>
            <a:ext cx="89050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Ｑ：是志願序優先還是積分優先比序？</a:t>
            </a: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A6568411-D69A-2DFB-5CC4-34745050B3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265" y="2859613"/>
            <a:ext cx="11446608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/>
            <a:r>
              <a:rPr kumimoji="0" lang="zh-TW" altLang="en-US" sz="4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Ａ：採積分優先比序</a:t>
            </a:r>
            <a:r>
              <a:rPr lang="zh-TW" altLang="en-US" sz="4000" b="1" i="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。如有Ａ、Ｂ兩位老師，Ａ老師分數較低，範例學校志願序填１；Ｂ老師分數較高，範例學校志願序填２，會依積分高低而</a:t>
            </a:r>
            <a:r>
              <a:rPr lang="zh-TW" altLang="en-US" sz="4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優先跑Ｂ</a:t>
            </a:r>
            <a:r>
              <a:rPr lang="zh-TW" altLang="en-US" sz="4000" b="1" i="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老師的志願。</a:t>
            </a:r>
            <a:endParaRPr kumimoji="0" lang="zh-TW" altLang="zh-TW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94842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008134E-2C18-4325-9E9E-739716F66C31}"/>
              </a:ext>
            </a:extLst>
          </p:cNvPr>
          <p:cNvSpPr txBox="1">
            <a:spLocks/>
          </p:cNvSpPr>
          <p:nvPr/>
        </p:nvSpPr>
        <p:spPr>
          <a:xfrm>
            <a:off x="0" y="2443163"/>
            <a:ext cx="10515600" cy="14668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kumimoji="1" lang="zh-TW" altLang="en-US" sz="100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作業時程說明</a:t>
            </a:r>
            <a:endParaRPr lang="zh-TW" altLang="en-US" sz="10000" dirty="0"/>
          </a:p>
        </p:txBody>
      </p:sp>
    </p:spTree>
    <p:extLst>
      <p:ext uri="{BB962C8B-B14F-4D97-AF65-F5344CB8AC3E}">
        <p14:creationId xmlns:p14="http://schemas.microsoft.com/office/powerpoint/2010/main" val="1517248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365297" y="6246254"/>
            <a:ext cx="5462007" cy="611745"/>
            <a:chOff x="152400" y="152400"/>
            <a:chExt cx="9126287" cy="5143500"/>
          </a:xfrm>
        </p:grpSpPr>
        <p:sp>
          <p:nvSpPr>
            <p:cNvPr id="12" name="Rectangle 11"/>
            <p:cNvSpPr/>
            <p:nvPr/>
          </p:nvSpPr>
          <p:spPr>
            <a:xfrm>
              <a:off x="152400" y="152400"/>
              <a:ext cx="22860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436046" y="152400"/>
              <a:ext cx="2286000" cy="5143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722046" y="152400"/>
              <a:ext cx="2286000" cy="5143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992687" y="152400"/>
              <a:ext cx="2286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/>
            </a:p>
          </p:txBody>
        </p:sp>
      </p:grpSp>
      <p:sp>
        <p:nvSpPr>
          <p:cNvPr id="3" name="Title 1"/>
          <p:cNvSpPr txBox="1">
            <a:spLocks/>
          </p:cNvSpPr>
          <p:nvPr/>
        </p:nvSpPr>
        <p:spPr>
          <a:xfrm>
            <a:off x="2503302" y="5996690"/>
            <a:ext cx="7296811" cy="722771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36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zh-TW" altLang="en-US" sz="4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說明結束 </a:t>
            </a:r>
            <a:r>
              <a:rPr lang="zh-CN" altLang="en-US" sz="4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謝謝</a:t>
            </a:r>
            <a:r>
              <a:rPr lang="zh-TW" altLang="en-US" sz="4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大家</a:t>
            </a:r>
            <a:endParaRPr lang="ko-KR" altLang="en-US" sz="4800" dirty="0">
              <a:solidFill>
                <a:schemeClr val="bg1"/>
              </a:solidFill>
              <a:latin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72"/>
          <a:stretch/>
        </p:blipFill>
        <p:spPr>
          <a:xfrm>
            <a:off x="8963712" y="0"/>
            <a:ext cx="3356240" cy="1512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圆角矩形 100">
            <a:extLst>
              <a:ext uri="{FF2B5EF4-FFF2-40B4-BE49-F238E27FC236}">
                <a16:creationId xmlns:a16="http://schemas.microsoft.com/office/drawing/2014/main" id="{C1AD1543-6761-84FC-84E6-F3CC9729DA9C}"/>
              </a:ext>
            </a:extLst>
          </p:cNvPr>
          <p:cNvSpPr/>
          <p:nvPr/>
        </p:nvSpPr>
        <p:spPr>
          <a:xfrm>
            <a:off x="9346345" y="245472"/>
            <a:ext cx="1874521" cy="618412"/>
          </a:xfrm>
          <a:prstGeom prst="roundRect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algn="ctr" defTabSz="1219170">
              <a:defRPr/>
            </a:pPr>
            <a:r>
              <a:rPr lang="zh-TW" altLang="en-US" sz="2800" b="1" kern="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全誼資訊</a:t>
            </a:r>
            <a:endParaRPr lang="zh-CN" altLang="en-US" sz="2800" b="1" kern="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60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>
            <a:extLst>
              <a:ext uri="{FF2B5EF4-FFF2-40B4-BE49-F238E27FC236}">
                <a16:creationId xmlns:a16="http://schemas.microsoft.com/office/drawing/2014/main" id="{FEA4023F-684B-45A0-812A-226C1ECC3FDB}"/>
              </a:ext>
            </a:extLst>
          </p:cNvPr>
          <p:cNvSpPr/>
          <p:nvPr/>
        </p:nvSpPr>
        <p:spPr>
          <a:xfrm>
            <a:off x="0" y="68869"/>
            <a:ext cx="12192000" cy="6858000"/>
          </a:xfrm>
          <a:prstGeom prst="rect">
            <a:avLst/>
          </a:prstGeom>
          <a:solidFill>
            <a:srgbClr val="ECF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F1898DCF-572D-455A-83D4-39CF5E8E1F67}"/>
              </a:ext>
            </a:extLst>
          </p:cNvPr>
          <p:cNvGrpSpPr/>
          <p:nvPr/>
        </p:nvGrpSpPr>
        <p:grpSpPr>
          <a:xfrm>
            <a:off x="0" y="0"/>
            <a:ext cx="195150" cy="6858000"/>
            <a:chOff x="0" y="0"/>
            <a:chExt cx="195150" cy="9144000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04E3D224-4B49-468B-B17A-77D8BB6E7D26}"/>
                </a:ext>
              </a:extLst>
            </p:cNvPr>
            <p:cNvSpPr/>
            <p:nvPr/>
          </p:nvSpPr>
          <p:spPr>
            <a:xfrm>
              <a:off x="0" y="4572000"/>
              <a:ext cx="195150" cy="2286000"/>
            </a:xfrm>
            <a:prstGeom prst="rect">
              <a:avLst/>
            </a:prstGeom>
            <a:solidFill>
              <a:srgbClr val="8CE9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B755F93D-4072-4AE7-87BA-30DA5E3534C2}"/>
                </a:ext>
              </a:extLst>
            </p:cNvPr>
            <p:cNvSpPr/>
            <p:nvPr/>
          </p:nvSpPr>
          <p:spPr>
            <a:xfrm>
              <a:off x="0" y="2286000"/>
              <a:ext cx="195150" cy="2286000"/>
            </a:xfrm>
            <a:prstGeom prst="rect">
              <a:avLst/>
            </a:prstGeom>
            <a:solidFill>
              <a:srgbClr val="FEDA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777041D4-1673-4B28-9F17-CD2A3E474A16}"/>
                </a:ext>
              </a:extLst>
            </p:cNvPr>
            <p:cNvSpPr/>
            <p:nvPr/>
          </p:nvSpPr>
          <p:spPr>
            <a:xfrm>
              <a:off x="0" y="0"/>
              <a:ext cx="195150" cy="2286000"/>
            </a:xfrm>
            <a:prstGeom prst="rect">
              <a:avLst/>
            </a:prstGeom>
            <a:solidFill>
              <a:srgbClr val="FBD3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84CC721-CE8D-414C-8BD5-6E6EA1FD8471}"/>
                </a:ext>
              </a:extLst>
            </p:cNvPr>
            <p:cNvSpPr/>
            <p:nvPr/>
          </p:nvSpPr>
          <p:spPr>
            <a:xfrm>
              <a:off x="0" y="6858000"/>
              <a:ext cx="195150" cy="2286000"/>
            </a:xfrm>
            <a:prstGeom prst="rect">
              <a:avLst/>
            </a:prstGeom>
            <a:solidFill>
              <a:srgbClr val="91D5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F1D5C855-529E-4E46-A439-A04FDF79CA0E}"/>
              </a:ext>
            </a:extLst>
          </p:cNvPr>
          <p:cNvGrpSpPr/>
          <p:nvPr/>
        </p:nvGrpSpPr>
        <p:grpSpPr>
          <a:xfrm>
            <a:off x="484534" y="2398649"/>
            <a:ext cx="3081032" cy="3600226"/>
            <a:chOff x="1367790" y="1342390"/>
            <a:chExt cx="3081032" cy="3600226"/>
          </a:xfrm>
        </p:grpSpPr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8730C5BF-F8EE-408D-A920-9281DC0B3A67}"/>
                </a:ext>
              </a:extLst>
            </p:cNvPr>
            <p:cNvSpPr/>
            <p:nvPr/>
          </p:nvSpPr>
          <p:spPr>
            <a:xfrm>
              <a:off x="1367790" y="1342390"/>
              <a:ext cx="2941320" cy="2941320"/>
            </a:xfrm>
            <a:prstGeom prst="roundRect">
              <a:avLst/>
            </a:prstGeom>
            <a:solidFill>
              <a:srgbClr val="FBD3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8" name="图片 7" descr="图形用户界面, 应用程序, Teams&#10;&#10;描述已自动生成">
              <a:extLst>
                <a:ext uri="{FF2B5EF4-FFF2-40B4-BE49-F238E27FC236}">
                  <a16:creationId xmlns:a16="http://schemas.microsoft.com/office/drawing/2014/main" id="{9BE1EEC0-9199-4173-BCA7-803DF6859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8637" y="3409091"/>
              <a:ext cx="2044700" cy="1533525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E350FD17-5FA3-499F-894C-BC5D72F0E531}"/>
                </a:ext>
              </a:extLst>
            </p:cNvPr>
            <p:cNvSpPr txBox="1"/>
            <p:nvPr/>
          </p:nvSpPr>
          <p:spPr>
            <a:xfrm>
              <a:off x="1642272" y="1947796"/>
              <a:ext cx="280655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b="1" dirty="0">
                  <a:latin typeface="..黑体UI-日本语" panose="02000000000000000000" pitchFamily="2" charset="-128"/>
                  <a:ea typeface="..黑体UI-日本语" panose="02000000000000000000" pitchFamily="2" charset="-128"/>
                  <a:cs typeface="..黑体UI-日本语" panose="02000000000000000000" pitchFamily="2" charset="-128"/>
                </a:rPr>
                <a:t>教師個人</a:t>
              </a:r>
              <a:endParaRPr lang="en-US" altLang="zh-TW" sz="3200" b="1" dirty="0">
                <a:latin typeface="..黑体UI-日本语" panose="02000000000000000000" pitchFamily="2" charset="-128"/>
                <a:ea typeface="..黑体UI-日本语" panose="02000000000000000000" pitchFamily="2" charset="-128"/>
                <a:cs typeface="..黑体UI-日本语" panose="02000000000000000000" pitchFamily="2" charset="-128"/>
              </a:endParaRPr>
            </a:p>
            <a:p>
              <a:r>
                <a:rPr lang="zh-TW" altLang="en-US" sz="3200" b="1" dirty="0">
                  <a:latin typeface="..黑体UI-日本语" panose="02000000000000000000" pitchFamily="2" charset="-128"/>
                  <a:ea typeface="..黑体UI-日本语" panose="02000000000000000000" pitchFamily="2" charset="-128"/>
                  <a:cs typeface="..黑体UI-日本语" panose="02000000000000000000" pitchFamily="2" charset="-128"/>
                </a:rPr>
                <a:t>上網填報資料及選填志願</a:t>
              </a:r>
              <a:endParaRPr lang="zh-CN" altLang="en-US" sz="3200" b="1" dirty="0">
                <a:latin typeface="..黑体UI-日本语" panose="02000000000000000000" pitchFamily="2" charset="-128"/>
                <a:ea typeface="..黑体UI-日本语" panose="02000000000000000000" pitchFamily="2" charset="-128"/>
                <a:cs typeface="..黑体UI-日本语" panose="02000000000000000000" pitchFamily="2" charset="-128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2FCDAAC9-A81A-4162-9BBA-ED51ACEEA4BA}"/>
              </a:ext>
            </a:extLst>
          </p:cNvPr>
          <p:cNvGrpSpPr/>
          <p:nvPr/>
        </p:nvGrpSpPr>
        <p:grpSpPr>
          <a:xfrm>
            <a:off x="8766148" y="2416676"/>
            <a:ext cx="2941320" cy="3707319"/>
            <a:chOff x="9368790" y="1101090"/>
            <a:chExt cx="2941320" cy="3707319"/>
          </a:xfrm>
        </p:grpSpPr>
        <p:sp>
          <p:nvSpPr>
            <p:cNvPr id="22" name="矩形: 圆角 21">
              <a:extLst>
                <a:ext uri="{FF2B5EF4-FFF2-40B4-BE49-F238E27FC236}">
                  <a16:creationId xmlns:a16="http://schemas.microsoft.com/office/drawing/2014/main" id="{B7B79AEC-4103-4EFF-9DEB-4A5DD6FC82B5}"/>
                </a:ext>
              </a:extLst>
            </p:cNvPr>
            <p:cNvSpPr/>
            <p:nvPr/>
          </p:nvSpPr>
          <p:spPr>
            <a:xfrm>
              <a:off x="9368790" y="1101090"/>
              <a:ext cx="2941320" cy="2941320"/>
            </a:xfrm>
            <a:prstGeom prst="roundRect">
              <a:avLst/>
            </a:prstGeom>
            <a:solidFill>
              <a:srgbClr val="FEDA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B8E567DF-5ED1-41B3-87CF-561C92D6B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969858" y="3276410"/>
              <a:ext cx="2044700" cy="1531999"/>
            </a:xfrm>
            <a:prstGeom prst="rect">
              <a:avLst/>
            </a:prstGeom>
          </p:spPr>
        </p:pic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5D9E5D84-1191-4AD1-9694-FA4D076293BC}"/>
              </a:ext>
            </a:extLst>
          </p:cNvPr>
          <p:cNvGrpSpPr/>
          <p:nvPr/>
        </p:nvGrpSpPr>
        <p:grpSpPr>
          <a:xfrm>
            <a:off x="4564496" y="2392711"/>
            <a:ext cx="3168499" cy="3681164"/>
            <a:chOff x="1749630" y="3916680"/>
            <a:chExt cx="2941320" cy="3666362"/>
          </a:xfrm>
        </p:grpSpPr>
        <p:sp>
          <p:nvSpPr>
            <p:cNvPr id="31" name="矩形: 圆角 30">
              <a:extLst>
                <a:ext uri="{FF2B5EF4-FFF2-40B4-BE49-F238E27FC236}">
                  <a16:creationId xmlns:a16="http://schemas.microsoft.com/office/drawing/2014/main" id="{240A80F9-42A5-4142-9492-AC1C74A49545}"/>
                </a:ext>
              </a:extLst>
            </p:cNvPr>
            <p:cNvSpPr/>
            <p:nvPr/>
          </p:nvSpPr>
          <p:spPr>
            <a:xfrm>
              <a:off x="1749630" y="3916680"/>
              <a:ext cx="2941320" cy="2941320"/>
            </a:xfrm>
            <a:prstGeom prst="roundRect">
              <a:avLst/>
            </a:prstGeom>
            <a:solidFill>
              <a:srgbClr val="8CE9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08E914DE-DCA7-47E3-998E-9D4E46CB0D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29332" y="6049517"/>
              <a:ext cx="2038614" cy="1533525"/>
            </a:xfrm>
            <a:prstGeom prst="rect">
              <a:avLst/>
            </a:prstGeom>
          </p:spPr>
        </p:pic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A77FE3AB-6695-4114-B37E-38BAA0051B1D}"/>
              </a:ext>
            </a:extLst>
          </p:cNvPr>
          <p:cNvGrpSpPr/>
          <p:nvPr/>
        </p:nvGrpSpPr>
        <p:grpSpPr>
          <a:xfrm rot="2716443" flipH="1">
            <a:off x="3913991" y="3795704"/>
            <a:ext cx="266827" cy="446236"/>
            <a:chOff x="5705425" y="3022997"/>
            <a:chExt cx="266827" cy="446236"/>
          </a:xfrm>
        </p:grpSpPr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422533ED-5730-4222-AFCD-0A6C5F9D871A}"/>
                </a:ext>
              </a:extLst>
            </p:cNvPr>
            <p:cNvSpPr/>
            <p:nvPr/>
          </p:nvSpPr>
          <p:spPr>
            <a:xfrm>
              <a:off x="5778150" y="3086934"/>
              <a:ext cx="194102" cy="382299"/>
            </a:xfrm>
            <a:custGeom>
              <a:avLst/>
              <a:gdLst>
                <a:gd name="connsiteX0" fmla="*/ 3524 w 194102"/>
                <a:gd name="connsiteY0" fmla="*/ 22025 h 382299"/>
                <a:gd name="connsiteX1" fmla="*/ 182594 w 194102"/>
                <a:gd name="connsiteY1" fmla="*/ 369687 h 382299"/>
                <a:gd name="connsiteX2" fmla="*/ 190214 w 194102"/>
                <a:gd name="connsiteY2" fmla="*/ 382070 h 382299"/>
                <a:gd name="connsiteX3" fmla="*/ 194024 w 194102"/>
                <a:gd name="connsiteY3" fmla="*/ 360162 h 382299"/>
                <a:gd name="connsiteX4" fmla="*/ 4477 w 194102"/>
                <a:gd name="connsiteY4" fmla="*/ 117 h 382299"/>
                <a:gd name="connsiteX5" fmla="*/ 3524 w 194102"/>
                <a:gd name="connsiteY5" fmla="*/ 22025 h 382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4102" h="382299">
                  <a:moveTo>
                    <a:pt x="3524" y="22025"/>
                  </a:moveTo>
                  <a:cubicBezTo>
                    <a:pt x="130207" y="89652"/>
                    <a:pt x="161639" y="240147"/>
                    <a:pt x="182594" y="369687"/>
                  </a:cubicBezTo>
                  <a:cubicBezTo>
                    <a:pt x="183547" y="373497"/>
                    <a:pt x="184499" y="383975"/>
                    <a:pt x="190214" y="382070"/>
                  </a:cubicBezTo>
                  <a:cubicBezTo>
                    <a:pt x="194977" y="380165"/>
                    <a:pt x="194024" y="363972"/>
                    <a:pt x="194024" y="360162"/>
                  </a:cubicBezTo>
                  <a:cubicBezTo>
                    <a:pt x="172117" y="227765"/>
                    <a:pt x="142589" y="61077"/>
                    <a:pt x="4477" y="117"/>
                  </a:cubicBezTo>
                  <a:cubicBezTo>
                    <a:pt x="-286" y="-1788"/>
                    <a:pt x="-2191" y="20120"/>
                    <a:pt x="3524" y="2202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285694F2-2414-4E88-8318-6CF0757A12DE}"/>
                </a:ext>
              </a:extLst>
            </p:cNvPr>
            <p:cNvSpPr/>
            <p:nvPr/>
          </p:nvSpPr>
          <p:spPr>
            <a:xfrm>
              <a:off x="5705425" y="3022997"/>
              <a:ext cx="246985" cy="197008"/>
            </a:xfrm>
            <a:custGeom>
              <a:avLst/>
              <a:gdLst>
                <a:gd name="connsiteX0" fmla="*/ 54342 w 246985"/>
                <a:gd name="connsiteY0" fmla="*/ 39289 h 197008"/>
                <a:gd name="connsiteX1" fmla="*/ 241032 w 246985"/>
                <a:gd name="connsiteY1" fmla="*/ 66912 h 197008"/>
                <a:gd name="connsiteX2" fmla="*/ 240079 w 246985"/>
                <a:gd name="connsiteY2" fmla="*/ 30717 h 197008"/>
                <a:gd name="connsiteX3" fmla="*/ 119112 w 246985"/>
                <a:gd name="connsiteY3" fmla="*/ 12619 h 197008"/>
                <a:gd name="connsiteX4" fmla="*/ 59104 w 246985"/>
                <a:gd name="connsiteY4" fmla="*/ 4047 h 197008"/>
                <a:gd name="connsiteX5" fmla="*/ 13384 w 246985"/>
                <a:gd name="connsiteY5" fmla="*/ 4999 h 197008"/>
                <a:gd name="connsiteX6" fmla="*/ 6717 w 246985"/>
                <a:gd name="connsiteY6" fmla="*/ 87867 h 197008"/>
                <a:gd name="connsiteX7" fmla="*/ 45769 w 246985"/>
                <a:gd name="connsiteY7" fmla="*/ 194547 h 197008"/>
                <a:gd name="connsiteX8" fmla="*/ 54342 w 246985"/>
                <a:gd name="connsiteY8" fmla="*/ 188832 h 197008"/>
                <a:gd name="connsiteX9" fmla="*/ 53389 w 246985"/>
                <a:gd name="connsiteY9" fmla="*/ 162162 h 197008"/>
                <a:gd name="connsiteX10" fmla="*/ 13384 w 246985"/>
                <a:gd name="connsiteY10" fmla="*/ 45004 h 197008"/>
                <a:gd name="connsiteX11" fmla="*/ 14337 w 246985"/>
                <a:gd name="connsiteY11" fmla="*/ 41194 h 197008"/>
                <a:gd name="connsiteX12" fmla="*/ 54342 w 246985"/>
                <a:gd name="connsiteY12" fmla="*/ 39289 h 19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985" h="197008">
                  <a:moveTo>
                    <a:pt x="54342" y="39289"/>
                  </a:moveTo>
                  <a:cubicBezTo>
                    <a:pt x="116254" y="48814"/>
                    <a:pt x="178167" y="61197"/>
                    <a:pt x="241032" y="66912"/>
                  </a:cubicBezTo>
                  <a:cubicBezTo>
                    <a:pt x="248652" y="67864"/>
                    <a:pt x="249604" y="32622"/>
                    <a:pt x="240079" y="30717"/>
                  </a:cubicBezTo>
                  <a:cubicBezTo>
                    <a:pt x="200074" y="23097"/>
                    <a:pt x="160069" y="18334"/>
                    <a:pt x="119112" y="12619"/>
                  </a:cubicBezTo>
                  <a:cubicBezTo>
                    <a:pt x="99109" y="9762"/>
                    <a:pt x="79107" y="6904"/>
                    <a:pt x="59104" y="4047"/>
                  </a:cubicBezTo>
                  <a:cubicBezTo>
                    <a:pt x="45769" y="2142"/>
                    <a:pt x="25767" y="-4526"/>
                    <a:pt x="13384" y="4999"/>
                  </a:cubicBezTo>
                  <a:cubicBezTo>
                    <a:pt x="-8523" y="21192"/>
                    <a:pt x="1954" y="65959"/>
                    <a:pt x="6717" y="87867"/>
                  </a:cubicBezTo>
                  <a:cubicBezTo>
                    <a:pt x="14337" y="124062"/>
                    <a:pt x="27672" y="162162"/>
                    <a:pt x="45769" y="194547"/>
                  </a:cubicBezTo>
                  <a:cubicBezTo>
                    <a:pt x="49579" y="201214"/>
                    <a:pt x="53389" y="192642"/>
                    <a:pt x="54342" y="188832"/>
                  </a:cubicBezTo>
                  <a:cubicBezTo>
                    <a:pt x="56247" y="180259"/>
                    <a:pt x="56247" y="169782"/>
                    <a:pt x="53389" y="162162"/>
                  </a:cubicBezTo>
                  <a:cubicBezTo>
                    <a:pt x="40054" y="123109"/>
                    <a:pt x="27672" y="84057"/>
                    <a:pt x="13384" y="45004"/>
                  </a:cubicBezTo>
                  <a:cubicBezTo>
                    <a:pt x="13384" y="44052"/>
                    <a:pt x="14337" y="42147"/>
                    <a:pt x="14337" y="41194"/>
                  </a:cubicBezTo>
                  <a:cubicBezTo>
                    <a:pt x="20052" y="30717"/>
                    <a:pt x="44817" y="38337"/>
                    <a:pt x="54342" y="3928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3F3E1C35-863E-47B3-8609-DF04D78856F8}"/>
              </a:ext>
            </a:extLst>
          </p:cNvPr>
          <p:cNvGrpSpPr/>
          <p:nvPr/>
        </p:nvGrpSpPr>
        <p:grpSpPr>
          <a:xfrm rot="17116116" flipH="1" flipV="1">
            <a:off x="8148203" y="3902521"/>
            <a:ext cx="266827" cy="446236"/>
            <a:chOff x="5705425" y="3022997"/>
            <a:chExt cx="266827" cy="446236"/>
          </a:xfrm>
        </p:grpSpPr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549304A5-3A5B-4E9B-8252-136883348531}"/>
                </a:ext>
              </a:extLst>
            </p:cNvPr>
            <p:cNvSpPr/>
            <p:nvPr/>
          </p:nvSpPr>
          <p:spPr>
            <a:xfrm>
              <a:off x="5778150" y="3086934"/>
              <a:ext cx="194102" cy="382299"/>
            </a:xfrm>
            <a:custGeom>
              <a:avLst/>
              <a:gdLst>
                <a:gd name="connsiteX0" fmla="*/ 3524 w 194102"/>
                <a:gd name="connsiteY0" fmla="*/ 22025 h 382299"/>
                <a:gd name="connsiteX1" fmla="*/ 182594 w 194102"/>
                <a:gd name="connsiteY1" fmla="*/ 369687 h 382299"/>
                <a:gd name="connsiteX2" fmla="*/ 190214 w 194102"/>
                <a:gd name="connsiteY2" fmla="*/ 382070 h 382299"/>
                <a:gd name="connsiteX3" fmla="*/ 194024 w 194102"/>
                <a:gd name="connsiteY3" fmla="*/ 360162 h 382299"/>
                <a:gd name="connsiteX4" fmla="*/ 4477 w 194102"/>
                <a:gd name="connsiteY4" fmla="*/ 117 h 382299"/>
                <a:gd name="connsiteX5" fmla="*/ 3524 w 194102"/>
                <a:gd name="connsiteY5" fmla="*/ 22025 h 382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4102" h="382299">
                  <a:moveTo>
                    <a:pt x="3524" y="22025"/>
                  </a:moveTo>
                  <a:cubicBezTo>
                    <a:pt x="130207" y="89652"/>
                    <a:pt x="161639" y="240147"/>
                    <a:pt x="182594" y="369687"/>
                  </a:cubicBezTo>
                  <a:cubicBezTo>
                    <a:pt x="183547" y="373497"/>
                    <a:pt x="184499" y="383975"/>
                    <a:pt x="190214" y="382070"/>
                  </a:cubicBezTo>
                  <a:cubicBezTo>
                    <a:pt x="194977" y="380165"/>
                    <a:pt x="194024" y="363972"/>
                    <a:pt x="194024" y="360162"/>
                  </a:cubicBezTo>
                  <a:cubicBezTo>
                    <a:pt x="172117" y="227765"/>
                    <a:pt x="142589" y="61077"/>
                    <a:pt x="4477" y="117"/>
                  </a:cubicBezTo>
                  <a:cubicBezTo>
                    <a:pt x="-286" y="-1788"/>
                    <a:pt x="-2191" y="20120"/>
                    <a:pt x="3524" y="2202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F325BC27-5EAF-4CB5-8CEA-060143E469CF}"/>
                </a:ext>
              </a:extLst>
            </p:cNvPr>
            <p:cNvSpPr/>
            <p:nvPr/>
          </p:nvSpPr>
          <p:spPr>
            <a:xfrm>
              <a:off x="5705425" y="3022997"/>
              <a:ext cx="246985" cy="197008"/>
            </a:xfrm>
            <a:custGeom>
              <a:avLst/>
              <a:gdLst>
                <a:gd name="connsiteX0" fmla="*/ 54342 w 246985"/>
                <a:gd name="connsiteY0" fmla="*/ 39289 h 197008"/>
                <a:gd name="connsiteX1" fmla="*/ 241032 w 246985"/>
                <a:gd name="connsiteY1" fmla="*/ 66912 h 197008"/>
                <a:gd name="connsiteX2" fmla="*/ 240079 w 246985"/>
                <a:gd name="connsiteY2" fmla="*/ 30717 h 197008"/>
                <a:gd name="connsiteX3" fmla="*/ 119112 w 246985"/>
                <a:gd name="connsiteY3" fmla="*/ 12619 h 197008"/>
                <a:gd name="connsiteX4" fmla="*/ 59104 w 246985"/>
                <a:gd name="connsiteY4" fmla="*/ 4047 h 197008"/>
                <a:gd name="connsiteX5" fmla="*/ 13384 w 246985"/>
                <a:gd name="connsiteY5" fmla="*/ 4999 h 197008"/>
                <a:gd name="connsiteX6" fmla="*/ 6717 w 246985"/>
                <a:gd name="connsiteY6" fmla="*/ 87867 h 197008"/>
                <a:gd name="connsiteX7" fmla="*/ 45769 w 246985"/>
                <a:gd name="connsiteY7" fmla="*/ 194547 h 197008"/>
                <a:gd name="connsiteX8" fmla="*/ 54342 w 246985"/>
                <a:gd name="connsiteY8" fmla="*/ 188832 h 197008"/>
                <a:gd name="connsiteX9" fmla="*/ 53389 w 246985"/>
                <a:gd name="connsiteY9" fmla="*/ 162162 h 197008"/>
                <a:gd name="connsiteX10" fmla="*/ 13384 w 246985"/>
                <a:gd name="connsiteY10" fmla="*/ 45004 h 197008"/>
                <a:gd name="connsiteX11" fmla="*/ 14337 w 246985"/>
                <a:gd name="connsiteY11" fmla="*/ 41194 h 197008"/>
                <a:gd name="connsiteX12" fmla="*/ 54342 w 246985"/>
                <a:gd name="connsiteY12" fmla="*/ 39289 h 19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985" h="197008">
                  <a:moveTo>
                    <a:pt x="54342" y="39289"/>
                  </a:moveTo>
                  <a:cubicBezTo>
                    <a:pt x="116254" y="48814"/>
                    <a:pt x="178167" y="61197"/>
                    <a:pt x="241032" y="66912"/>
                  </a:cubicBezTo>
                  <a:cubicBezTo>
                    <a:pt x="248652" y="67864"/>
                    <a:pt x="249604" y="32622"/>
                    <a:pt x="240079" y="30717"/>
                  </a:cubicBezTo>
                  <a:cubicBezTo>
                    <a:pt x="200074" y="23097"/>
                    <a:pt x="160069" y="18334"/>
                    <a:pt x="119112" y="12619"/>
                  </a:cubicBezTo>
                  <a:cubicBezTo>
                    <a:pt x="99109" y="9762"/>
                    <a:pt x="79107" y="6904"/>
                    <a:pt x="59104" y="4047"/>
                  </a:cubicBezTo>
                  <a:cubicBezTo>
                    <a:pt x="45769" y="2142"/>
                    <a:pt x="25767" y="-4526"/>
                    <a:pt x="13384" y="4999"/>
                  </a:cubicBezTo>
                  <a:cubicBezTo>
                    <a:pt x="-8523" y="21192"/>
                    <a:pt x="1954" y="65959"/>
                    <a:pt x="6717" y="87867"/>
                  </a:cubicBezTo>
                  <a:cubicBezTo>
                    <a:pt x="14337" y="124062"/>
                    <a:pt x="27672" y="162162"/>
                    <a:pt x="45769" y="194547"/>
                  </a:cubicBezTo>
                  <a:cubicBezTo>
                    <a:pt x="49579" y="201214"/>
                    <a:pt x="53389" y="192642"/>
                    <a:pt x="54342" y="188832"/>
                  </a:cubicBezTo>
                  <a:cubicBezTo>
                    <a:pt x="56247" y="180259"/>
                    <a:pt x="56247" y="169782"/>
                    <a:pt x="53389" y="162162"/>
                  </a:cubicBezTo>
                  <a:cubicBezTo>
                    <a:pt x="40054" y="123109"/>
                    <a:pt x="27672" y="84057"/>
                    <a:pt x="13384" y="45004"/>
                  </a:cubicBezTo>
                  <a:cubicBezTo>
                    <a:pt x="13384" y="44052"/>
                    <a:pt x="14337" y="42147"/>
                    <a:pt x="14337" y="41194"/>
                  </a:cubicBezTo>
                  <a:cubicBezTo>
                    <a:pt x="20052" y="30717"/>
                    <a:pt x="44817" y="38337"/>
                    <a:pt x="54342" y="3928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/>
            </a:p>
          </p:txBody>
        </p:sp>
      </p:grpSp>
      <p:sp>
        <p:nvSpPr>
          <p:cNvPr id="53" name="任意多边形: 形状 52">
            <a:extLst>
              <a:ext uri="{FF2B5EF4-FFF2-40B4-BE49-F238E27FC236}">
                <a16:creationId xmlns:a16="http://schemas.microsoft.com/office/drawing/2014/main" id="{118D6595-9B72-4466-81F3-3BDF7495709F}"/>
              </a:ext>
            </a:extLst>
          </p:cNvPr>
          <p:cNvSpPr/>
          <p:nvPr/>
        </p:nvSpPr>
        <p:spPr>
          <a:xfrm rot="8647053">
            <a:off x="5009471" y="233554"/>
            <a:ext cx="1224477" cy="1135903"/>
          </a:xfrm>
          <a:custGeom>
            <a:avLst/>
            <a:gdLst>
              <a:gd name="connsiteX0" fmla="*/ 391020 w 871479"/>
              <a:gd name="connsiteY0" fmla="*/ 242 h 641227"/>
              <a:gd name="connsiteX1" fmla="*/ 35433 w 871479"/>
              <a:gd name="connsiteY1" fmla="*/ 291031 h 641227"/>
              <a:gd name="connsiteX2" fmla="*/ 14201 w 871479"/>
              <a:gd name="connsiteY2" fmla="*/ 154290 h 641227"/>
              <a:gd name="connsiteX3" fmla="*/ 0 w 871479"/>
              <a:gd name="connsiteY3" fmla="*/ 155814 h 641227"/>
              <a:gd name="connsiteX4" fmla="*/ 27555 w 871479"/>
              <a:gd name="connsiteY4" fmla="*/ 320606 h 641227"/>
              <a:gd name="connsiteX5" fmla="*/ 0 w 871479"/>
              <a:gd name="connsiteY5" fmla="*/ 485417 h 641227"/>
              <a:gd name="connsiteX6" fmla="*/ 14201 w 871479"/>
              <a:gd name="connsiteY6" fmla="*/ 486941 h 641227"/>
              <a:gd name="connsiteX7" fmla="*/ 35433 w 871479"/>
              <a:gd name="connsiteY7" fmla="*/ 350191 h 641227"/>
              <a:gd name="connsiteX8" fmla="*/ 391020 w 871479"/>
              <a:gd name="connsiteY8" fmla="*/ 640980 h 641227"/>
              <a:gd name="connsiteX9" fmla="*/ 406060 w 871479"/>
              <a:gd name="connsiteY9" fmla="*/ 641227 h 641227"/>
              <a:gd name="connsiteX10" fmla="*/ 871480 w 871479"/>
              <a:gd name="connsiteY10" fmla="*/ 321121 h 641227"/>
              <a:gd name="connsiteX11" fmla="*/ 864355 w 871479"/>
              <a:gd name="connsiteY11" fmla="*/ 320606 h 641227"/>
              <a:gd name="connsiteX12" fmla="*/ 871480 w 871479"/>
              <a:gd name="connsiteY12" fmla="*/ 320092 h 641227"/>
              <a:gd name="connsiteX13" fmla="*/ 391020 w 871479"/>
              <a:gd name="connsiteY13" fmla="*/ 242 h 641227"/>
              <a:gd name="connsiteX14" fmla="*/ 391496 w 871479"/>
              <a:gd name="connsiteY14" fmla="*/ 626692 h 641227"/>
              <a:gd name="connsiteX15" fmla="*/ 42348 w 871479"/>
              <a:gd name="connsiteY15" fmla="*/ 320615 h 641227"/>
              <a:gd name="connsiteX16" fmla="*/ 391496 w 871479"/>
              <a:gd name="connsiteY16" fmla="*/ 14530 h 641227"/>
              <a:gd name="connsiteX17" fmla="*/ 857155 w 871479"/>
              <a:gd name="connsiteY17" fmla="*/ 320606 h 641227"/>
              <a:gd name="connsiteX18" fmla="*/ 391496 w 871479"/>
              <a:gd name="connsiteY18" fmla="*/ 626692 h 64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71479" h="641227">
                <a:moveTo>
                  <a:pt x="391020" y="242"/>
                </a:moveTo>
                <a:cubicBezTo>
                  <a:pt x="175898" y="7548"/>
                  <a:pt x="81124" y="133754"/>
                  <a:pt x="35433" y="291031"/>
                </a:cubicBezTo>
                <a:cubicBezTo>
                  <a:pt x="25765" y="246435"/>
                  <a:pt x="19155" y="200248"/>
                  <a:pt x="14201" y="154290"/>
                </a:cubicBezTo>
                <a:lnTo>
                  <a:pt x="0" y="155814"/>
                </a:lnTo>
                <a:cubicBezTo>
                  <a:pt x="5991" y="211449"/>
                  <a:pt x="14354" y="267419"/>
                  <a:pt x="27555" y="320606"/>
                </a:cubicBezTo>
                <a:cubicBezTo>
                  <a:pt x="14364" y="373813"/>
                  <a:pt x="5991" y="429781"/>
                  <a:pt x="0" y="485417"/>
                </a:cubicBezTo>
                <a:lnTo>
                  <a:pt x="14201" y="486941"/>
                </a:lnTo>
                <a:cubicBezTo>
                  <a:pt x="19155" y="440983"/>
                  <a:pt x="25765" y="394777"/>
                  <a:pt x="35433" y="350191"/>
                </a:cubicBezTo>
                <a:cubicBezTo>
                  <a:pt x="81124" y="507477"/>
                  <a:pt x="175898" y="633674"/>
                  <a:pt x="391020" y="640980"/>
                </a:cubicBezTo>
                <a:cubicBezTo>
                  <a:pt x="395983" y="641151"/>
                  <a:pt x="400983" y="641227"/>
                  <a:pt x="406060" y="641227"/>
                </a:cubicBezTo>
                <a:cubicBezTo>
                  <a:pt x="595789" y="641227"/>
                  <a:pt x="857069" y="523498"/>
                  <a:pt x="871480" y="321121"/>
                </a:cubicBezTo>
                <a:lnTo>
                  <a:pt x="864355" y="320606"/>
                </a:lnTo>
                <a:lnTo>
                  <a:pt x="871480" y="320092"/>
                </a:lnTo>
                <a:cubicBezTo>
                  <a:pt x="856649" y="112323"/>
                  <a:pt x="581663" y="-6101"/>
                  <a:pt x="391020" y="242"/>
                </a:cubicBezTo>
                <a:close/>
                <a:moveTo>
                  <a:pt x="391496" y="626692"/>
                </a:moveTo>
                <a:cubicBezTo>
                  <a:pt x="173945" y="619310"/>
                  <a:pt x="83991" y="484303"/>
                  <a:pt x="42348" y="320615"/>
                </a:cubicBezTo>
                <a:cubicBezTo>
                  <a:pt x="84001" y="156910"/>
                  <a:pt x="173945" y="21912"/>
                  <a:pt x="391496" y="14530"/>
                </a:cubicBezTo>
                <a:cubicBezTo>
                  <a:pt x="571805" y="8167"/>
                  <a:pt x="842715" y="124581"/>
                  <a:pt x="857155" y="320606"/>
                </a:cubicBezTo>
                <a:cubicBezTo>
                  <a:pt x="842733" y="516631"/>
                  <a:pt x="572062" y="633197"/>
                  <a:pt x="391496" y="626692"/>
                </a:cubicBezTo>
                <a:close/>
              </a:path>
            </a:pathLst>
          </a:custGeom>
          <a:solidFill>
            <a:srgbClr val="FBD302"/>
          </a:solidFill>
          <a:ln w="6350" cap="flat">
            <a:solidFill>
              <a:srgbClr val="FBD302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FB9DCC6-A46F-C759-0CC4-FF937D0473C7}"/>
              </a:ext>
            </a:extLst>
          </p:cNvPr>
          <p:cNvSpPr/>
          <p:nvPr/>
        </p:nvSpPr>
        <p:spPr>
          <a:xfrm flipV="1">
            <a:off x="872444" y="749536"/>
            <a:ext cx="269779" cy="26079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文本框 4">
            <a:extLst>
              <a:ext uri="{FF2B5EF4-FFF2-40B4-BE49-F238E27FC236}">
                <a16:creationId xmlns:a16="http://schemas.microsoft.com/office/drawing/2014/main" id="{85687F7B-0B8D-2D11-13CE-D9A172185056}"/>
              </a:ext>
            </a:extLst>
          </p:cNvPr>
          <p:cNvSpPr txBox="1"/>
          <p:nvPr/>
        </p:nvSpPr>
        <p:spPr>
          <a:xfrm>
            <a:off x="1345318" y="362797"/>
            <a:ext cx="5595205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TW" altLang="en-US" sz="4400" b="1" dirty="0">
                <a:solidFill>
                  <a:srgbClr val="002060"/>
                </a:solidFill>
                <a:latin typeface="Microsoft YaHei" charset="-122"/>
                <a:ea typeface="Microsoft YaHei" charset="-122"/>
                <a:cs typeface="Microsoft YaHei" charset="-122"/>
              </a:rPr>
              <a:t>縣內介聘作業時程</a:t>
            </a:r>
            <a:endParaRPr lang="zh-CN" altLang="en-US" sz="4400" b="1" dirty="0">
              <a:solidFill>
                <a:srgbClr val="00206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16A0B524-ABB4-663B-D110-69E8ADBEA621}"/>
              </a:ext>
            </a:extLst>
          </p:cNvPr>
          <p:cNvSpPr/>
          <p:nvPr/>
        </p:nvSpPr>
        <p:spPr>
          <a:xfrm flipV="1">
            <a:off x="872444" y="470082"/>
            <a:ext cx="269779" cy="260792"/>
          </a:xfrm>
          <a:prstGeom prst="rect">
            <a:avLst/>
          </a:prstGeom>
          <a:solidFill>
            <a:srgbClr val="FAD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44C30231-005D-B6F4-7EF3-863B395D5CE0}"/>
              </a:ext>
            </a:extLst>
          </p:cNvPr>
          <p:cNvSpPr/>
          <p:nvPr/>
        </p:nvSpPr>
        <p:spPr>
          <a:xfrm>
            <a:off x="584003" y="470082"/>
            <a:ext cx="269779" cy="26079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F1F7A458-04D1-3DC9-1500-3ACB7AC8D760}"/>
              </a:ext>
            </a:extLst>
          </p:cNvPr>
          <p:cNvSpPr/>
          <p:nvPr/>
        </p:nvSpPr>
        <p:spPr>
          <a:xfrm>
            <a:off x="584003" y="749536"/>
            <a:ext cx="269779" cy="260792"/>
          </a:xfrm>
          <a:prstGeom prst="rect">
            <a:avLst/>
          </a:prstGeom>
          <a:solidFill>
            <a:srgbClr val="FAD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" name="矩形: 圓角 25">
            <a:extLst>
              <a:ext uri="{FF2B5EF4-FFF2-40B4-BE49-F238E27FC236}">
                <a16:creationId xmlns:a16="http://schemas.microsoft.com/office/drawing/2014/main" id="{35A285A4-4895-3137-5480-1860106855A5}"/>
              </a:ext>
            </a:extLst>
          </p:cNvPr>
          <p:cNvSpPr/>
          <p:nvPr/>
        </p:nvSpPr>
        <p:spPr>
          <a:xfrm>
            <a:off x="853782" y="1834268"/>
            <a:ext cx="2158359" cy="96574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文本框 10">
            <a:extLst>
              <a:ext uri="{FF2B5EF4-FFF2-40B4-BE49-F238E27FC236}">
                <a16:creationId xmlns:a16="http://schemas.microsoft.com/office/drawing/2014/main" id="{DB9759EB-DDCE-501A-E74E-3973255B2F0D}"/>
              </a:ext>
            </a:extLst>
          </p:cNvPr>
          <p:cNvSpPr txBox="1"/>
          <p:nvPr/>
        </p:nvSpPr>
        <p:spPr>
          <a:xfrm>
            <a:off x="872444" y="1864336"/>
            <a:ext cx="26067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latin typeface="..黑体UI-日本语" panose="02000000000000000000" pitchFamily="2" charset="-128"/>
                <a:ea typeface="..黑体UI-日本语" panose="02000000000000000000" pitchFamily="2" charset="-128"/>
                <a:cs typeface="..黑体UI-日本语" panose="02000000000000000000" pitchFamily="2" charset="-128"/>
              </a:rPr>
              <a:t>114/03/19~</a:t>
            </a:r>
          </a:p>
          <a:p>
            <a:r>
              <a:rPr lang="en-US" altLang="zh-TW" sz="2800" b="1" dirty="0">
                <a:latin typeface="..黑体UI-日本语" panose="02000000000000000000" pitchFamily="2" charset="-128"/>
                <a:ea typeface="..黑体UI-日本语" panose="02000000000000000000" pitchFamily="2" charset="-128"/>
                <a:cs typeface="..黑体UI-日本语" panose="02000000000000000000" pitchFamily="2" charset="-128"/>
              </a:rPr>
              <a:t>114/04/07</a:t>
            </a:r>
            <a:endParaRPr lang="zh-CN" altLang="en-US" sz="2800" b="1" dirty="0">
              <a:latin typeface="..黑体UI-日本语" panose="02000000000000000000" pitchFamily="2" charset="-128"/>
              <a:ea typeface="..黑体UI-日本语" panose="02000000000000000000" pitchFamily="2" charset="-128"/>
              <a:cs typeface="..黑体UI-日本语" panose="02000000000000000000" pitchFamily="2" charset="-128"/>
            </a:endParaRPr>
          </a:p>
        </p:txBody>
      </p:sp>
      <p:sp>
        <p:nvSpPr>
          <p:cNvPr id="30" name="矩形: 圓角 29">
            <a:extLst>
              <a:ext uri="{FF2B5EF4-FFF2-40B4-BE49-F238E27FC236}">
                <a16:creationId xmlns:a16="http://schemas.microsoft.com/office/drawing/2014/main" id="{797828D0-9AF9-0581-CCEF-9E952C54F021}"/>
              </a:ext>
            </a:extLst>
          </p:cNvPr>
          <p:cNvSpPr/>
          <p:nvPr/>
        </p:nvSpPr>
        <p:spPr>
          <a:xfrm>
            <a:off x="9185495" y="1705401"/>
            <a:ext cx="2158359" cy="96574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矩形: 圓角 34">
            <a:extLst>
              <a:ext uri="{FF2B5EF4-FFF2-40B4-BE49-F238E27FC236}">
                <a16:creationId xmlns:a16="http://schemas.microsoft.com/office/drawing/2014/main" id="{497FD1D7-DB7D-AC5E-3A65-47816DB8C8E5}"/>
              </a:ext>
            </a:extLst>
          </p:cNvPr>
          <p:cNvSpPr/>
          <p:nvPr/>
        </p:nvSpPr>
        <p:spPr>
          <a:xfrm>
            <a:off x="5069565" y="1713522"/>
            <a:ext cx="2158359" cy="96574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文本框 10">
            <a:extLst>
              <a:ext uri="{FF2B5EF4-FFF2-40B4-BE49-F238E27FC236}">
                <a16:creationId xmlns:a16="http://schemas.microsoft.com/office/drawing/2014/main" id="{5846F8AA-5F55-E5A7-E0F5-47E21712C769}"/>
              </a:ext>
            </a:extLst>
          </p:cNvPr>
          <p:cNvSpPr txBox="1"/>
          <p:nvPr/>
        </p:nvSpPr>
        <p:spPr>
          <a:xfrm>
            <a:off x="5147256" y="1951901"/>
            <a:ext cx="2606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latin typeface="..黑体UI-日本语" panose="02000000000000000000" pitchFamily="2" charset="-128"/>
                <a:ea typeface="..黑体UI-日本语" panose="02000000000000000000" pitchFamily="2" charset="-128"/>
                <a:cs typeface="..黑体UI-日本语" panose="02000000000000000000" pitchFamily="2" charset="-128"/>
              </a:rPr>
              <a:t>114/04/08</a:t>
            </a:r>
          </a:p>
        </p:txBody>
      </p:sp>
      <p:sp>
        <p:nvSpPr>
          <p:cNvPr id="49" name="文本框 10">
            <a:extLst>
              <a:ext uri="{FF2B5EF4-FFF2-40B4-BE49-F238E27FC236}">
                <a16:creationId xmlns:a16="http://schemas.microsoft.com/office/drawing/2014/main" id="{1BE1D47D-29AF-130E-FA3C-BE007A70D55A}"/>
              </a:ext>
            </a:extLst>
          </p:cNvPr>
          <p:cNvSpPr txBox="1"/>
          <p:nvPr/>
        </p:nvSpPr>
        <p:spPr>
          <a:xfrm>
            <a:off x="9306316" y="1959011"/>
            <a:ext cx="2606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latin typeface="..黑体UI-日本语" panose="02000000000000000000" pitchFamily="2" charset="-128"/>
                <a:ea typeface="..黑体UI-日本语" panose="02000000000000000000" pitchFamily="2" charset="-128"/>
                <a:cs typeface="..黑体UI-日本语" panose="02000000000000000000" pitchFamily="2" charset="-128"/>
              </a:rPr>
              <a:t>114/04/14</a:t>
            </a:r>
          </a:p>
        </p:txBody>
      </p:sp>
      <p:sp>
        <p:nvSpPr>
          <p:cNvPr id="50" name="文本框 10">
            <a:extLst>
              <a:ext uri="{FF2B5EF4-FFF2-40B4-BE49-F238E27FC236}">
                <a16:creationId xmlns:a16="http://schemas.microsoft.com/office/drawing/2014/main" id="{D7863C31-CC17-F3F5-FA74-5FA0CA1B0B2B}"/>
              </a:ext>
            </a:extLst>
          </p:cNvPr>
          <p:cNvSpPr txBox="1"/>
          <p:nvPr/>
        </p:nvSpPr>
        <p:spPr>
          <a:xfrm>
            <a:off x="4952740" y="3004055"/>
            <a:ext cx="28065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latin typeface="..黑体UI-日本语" panose="02000000000000000000" pitchFamily="2" charset="-128"/>
                <a:ea typeface="..黑体UI-日本语" panose="02000000000000000000" pitchFamily="2" charset="-128"/>
                <a:cs typeface="..黑体UI-日本语" panose="02000000000000000000" pitchFamily="2" charset="-128"/>
              </a:rPr>
              <a:t>教育處</a:t>
            </a:r>
            <a:endParaRPr lang="en-US" altLang="zh-TW" sz="3200" b="1" dirty="0">
              <a:latin typeface="..黑体UI-日本语" panose="02000000000000000000" pitchFamily="2" charset="-128"/>
              <a:ea typeface="..黑体UI-日本语" panose="02000000000000000000" pitchFamily="2" charset="-128"/>
              <a:cs typeface="..黑体UI-日本语" panose="02000000000000000000" pitchFamily="2" charset="-128"/>
            </a:endParaRPr>
          </a:p>
          <a:p>
            <a:r>
              <a:rPr lang="zh-TW" altLang="en-US" sz="3200" b="1" dirty="0">
                <a:latin typeface="..黑体UI-日本语" panose="02000000000000000000" pitchFamily="2" charset="-128"/>
                <a:ea typeface="..黑体UI-日本语" panose="02000000000000000000" pitchFamily="2" charset="-128"/>
                <a:cs typeface="..黑体UI-日本语" panose="02000000000000000000" pitchFamily="2" charset="-128"/>
              </a:rPr>
              <a:t>中小學教師</a:t>
            </a:r>
            <a:endParaRPr lang="en-US" altLang="zh-TW" sz="3200" b="1" dirty="0">
              <a:latin typeface="..黑体UI-日本语" panose="02000000000000000000" pitchFamily="2" charset="-128"/>
              <a:ea typeface="..黑体UI-日本语" panose="02000000000000000000" pitchFamily="2" charset="-128"/>
              <a:cs typeface="..黑体UI-日本语" panose="02000000000000000000" pitchFamily="2" charset="-128"/>
            </a:endParaRPr>
          </a:p>
          <a:p>
            <a:r>
              <a:rPr lang="zh-TW" altLang="en-US" sz="3200" b="1" dirty="0">
                <a:latin typeface="..黑体UI-日本语" panose="02000000000000000000" pitchFamily="2" charset="-128"/>
                <a:ea typeface="..黑体UI-日本语" panose="02000000000000000000" pitchFamily="2" charset="-128"/>
                <a:cs typeface="..黑体UI-日本语" panose="02000000000000000000" pitchFamily="2" charset="-128"/>
              </a:rPr>
              <a:t>積分審查作業</a:t>
            </a:r>
            <a:endParaRPr lang="zh-CN" altLang="en-US" sz="3200" b="1" dirty="0">
              <a:latin typeface="..黑体UI-日本语" panose="02000000000000000000" pitchFamily="2" charset="-128"/>
              <a:ea typeface="..黑体UI-日本语" panose="02000000000000000000" pitchFamily="2" charset="-128"/>
              <a:cs typeface="..黑体UI-日本语" panose="02000000000000000000" pitchFamily="2" charset="-128"/>
            </a:endParaRPr>
          </a:p>
        </p:txBody>
      </p:sp>
      <p:sp>
        <p:nvSpPr>
          <p:cNvPr id="51" name="文本框 10">
            <a:extLst>
              <a:ext uri="{FF2B5EF4-FFF2-40B4-BE49-F238E27FC236}">
                <a16:creationId xmlns:a16="http://schemas.microsoft.com/office/drawing/2014/main" id="{DA70A486-7EE3-FAF8-5355-CE118ADEF2C2}"/>
              </a:ext>
            </a:extLst>
          </p:cNvPr>
          <p:cNvSpPr txBox="1"/>
          <p:nvPr/>
        </p:nvSpPr>
        <p:spPr>
          <a:xfrm>
            <a:off x="9028675" y="3022336"/>
            <a:ext cx="28065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latin typeface="..黑体UI-日本语" panose="02000000000000000000" pitchFamily="2" charset="-128"/>
                <a:ea typeface="..黑体UI-日本语" panose="02000000000000000000" pitchFamily="2" charset="-128"/>
                <a:cs typeface="..黑体UI-日本语" panose="02000000000000000000" pitchFamily="2" charset="-128"/>
              </a:rPr>
              <a:t>教育處</a:t>
            </a:r>
            <a:endParaRPr lang="en-US" altLang="zh-TW" sz="3200" b="1" dirty="0">
              <a:latin typeface="..黑体UI-日本语" panose="02000000000000000000" pitchFamily="2" charset="-128"/>
              <a:ea typeface="..黑体UI-日本语" panose="02000000000000000000" pitchFamily="2" charset="-128"/>
              <a:cs typeface="..黑体UI-日本语" panose="02000000000000000000" pitchFamily="2" charset="-128"/>
            </a:endParaRPr>
          </a:p>
          <a:p>
            <a:r>
              <a:rPr lang="zh-TW" altLang="en-US" sz="3200" b="1" dirty="0">
                <a:latin typeface="..黑体UI-日本语" panose="02000000000000000000" pitchFamily="2" charset="-128"/>
                <a:ea typeface="..黑体UI-日本语" panose="02000000000000000000" pitchFamily="2" charset="-128"/>
                <a:cs typeface="..黑体UI-日本语" panose="02000000000000000000" pitchFamily="2" charset="-128"/>
              </a:rPr>
              <a:t>作業</a:t>
            </a:r>
            <a:r>
              <a:rPr lang="en-US" altLang="zh-TW" sz="3200" b="1" dirty="0">
                <a:latin typeface="..黑体UI-日本语" panose="02000000000000000000" pitchFamily="2" charset="-128"/>
                <a:ea typeface="..黑体UI-日本语" panose="02000000000000000000" pitchFamily="2" charset="-128"/>
                <a:cs typeface="..黑体UI-日本语" panose="02000000000000000000" pitchFamily="2" charset="-128"/>
              </a:rPr>
              <a:t>/</a:t>
            </a:r>
            <a:r>
              <a:rPr lang="zh-TW" altLang="en-US" sz="3200" b="1" dirty="0">
                <a:latin typeface="..黑体UI-日本语" panose="02000000000000000000" pitchFamily="2" charset="-128"/>
                <a:ea typeface="..黑体UI-日本语" panose="02000000000000000000" pitchFamily="2" charset="-128"/>
                <a:cs typeface="..黑体UI-日本语" panose="02000000000000000000" pitchFamily="2" charset="-128"/>
              </a:rPr>
              <a:t>公告</a:t>
            </a:r>
            <a:endParaRPr lang="en-US" altLang="zh-TW" sz="3200" b="1" dirty="0">
              <a:latin typeface="..黑体UI-日本语" panose="02000000000000000000" pitchFamily="2" charset="-128"/>
              <a:ea typeface="..黑体UI-日本语" panose="02000000000000000000" pitchFamily="2" charset="-128"/>
              <a:cs typeface="..黑体UI-日本语" panose="02000000000000000000" pitchFamily="2" charset="-128"/>
            </a:endParaRPr>
          </a:p>
          <a:p>
            <a:r>
              <a:rPr lang="zh-TW" altLang="en-US" sz="3200" b="1" dirty="0">
                <a:latin typeface="..黑体UI-日本语" panose="02000000000000000000" pitchFamily="2" charset="-128"/>
                <a:ea typeface="..黑体UI-日本语" panose="02000000000000000000" pitchFamily="2" charset="-128"/>
                <a:cs typeface="..黑体UI-日本语" panose="02000000000000000000" pitchFamily="2" charset="-128"/>
              </a:rPr>
              <a:t>達成介聘名單</a:t>
            </a:r>
            <a:endParaRPr lang="zh-CN" altLang="en-US" sz="3200" b="1" dirty="0">
              <a:latin typeface="..黑体UI-日本语" panose="02000000000000000000" pitchFamily="2" charset="-128"/>
              <a:ea typeface="..黑体UI-日本语" panose="02000000000000000000" pitchFamily="2" charset="-128"/>
              <a:cs typeface="..黑体UI-日本语" panose="02000000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636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0CB7599-C8B3-4658-9AF3-E4B8237AB240}"/>
              </a:ext>
            </a:extLst>
          </p:cNvPr>
          <p:cNvSpPr txBox="1">
            <a:spLocks/>
          </p:cNvSpPr>
          <p:nvPr/>
        </p:nvSpPr>
        <p:spPr>
          <a:xfrm>
            <a:off x="0" y="2443163"/>
            <a:ext cx="10515600" cy="14668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kumimoji="1" lang="zh-TW" altLang="en-US" sz="100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報名操作說明</a:t>
            </a:r>
            <a:endParaRPr lang="zh-TW" altLang="en-US" sz="10000" dirty="0"/>
          </a:p>
        </p:txBody>
      </p:sp>
    </p:spTree>
    <p:extLst>
      <p:ext uri="{BB962C8B-B14F-4D97-AF65-F5344CB8AC3E}">
        <p14:creationId xmlns:p14="http://schemas.microsoft.com/office/powerpoint/2010/main" val="3603922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>
            <a:extLst>
              <a:ext uri="{FF2B5EF4-FFF2-40B4-BE49-F238E27FC236}">
                <a16:creationId xmlns:a16="http://schemas.microsoft.com/office/drawing/2014/main" id="{B5402A41-58D9-4A77-ADE8-0F7F772100E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F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5166A043-C9DE-4521-B356-19C754A66080}"/>
              </a:ext>
            </a:extLst>
          </p:cNvPr>
          <p:cNvGrpSpPr/>
          <p:nvPr/>
        </p:nvGrpSpPr>
        <p:grpSpPr>
          <a:xfrm>
            <a:off x="0" y="0"/>
            <a:ext cx="195150" cy="6858000"/>
            <a:chOff x="0" y="0"/>
            <a:chExt cx="195150" cy="9144000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C92AC476-38CF-4C6B-BB58-C8821846B9FF}"/>
                </a:ext>
              </a:extLst>
            </p:cNvPr>
            <p:cNvSpPr/>
            <p:nvPr/>
          </p:nvSpPr>
          <p:spPr>
            <a:xfrm>
              <a:off x="0" y="4572000"/>
              <a:ext cx="195150" cy="2286000"/>
            </a:xfrm>
            <a:prstGeom prst="rect">
              <a:avLst/>
            </a:prstGeom>
            <a:solidFill>
              <a:srgbClr val="8CE9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36E58806-EBD9-4CC8-A4BA-51DBC12634C0}"/>
                </a:ext>
              </a:extLst>
            </p:cNvPr>
            <p:cNvSpPr/>
            <p:nvPr/>
          </p:nvSpPr>
          <p:spPr>
            <a:xfrm>
              <a:off x="0" y="2286000"/>
              <a:ext cx="195150" cy="2286000"/>
            </a:xfrm>
            <a:prstGeom prst="rect">
              <a:avLst/>
            </a:prstGeom>
            <a:solidFill>
              <a:srgbClr val="FEDA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131EC107-9913-4EC4-A12F-5806A3540901}"/>
                </a:ext>
              </a:extLst>
            </p:cNvPr>
            <p:cNvSpPr/>
            <p:nvPr/>
          </p:nvSpPr>
          <p:spPr>
            <a:xfrm>
              <a:off x="0" y="0"/>
              <a:ext cx="195150" cy="2286000"/>
            </a:xfrm>
            <a:prstGeom prst="rect">
              <a:avLst/>
            </a:prstGeom>
            <a:solidFill>
              <a:srgbClr val="FBD3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61115E41-F2F4-40DA-BEB3-621C4A77CBB9}"/>
                </a:ext>
              </a:extLst>
            </p:cNvPr>
            <p:cNvSpPr/>
            <p:nvPr/>
          </p:nvSpPr>
          <p:spPr>
            <a:xfrm>
              <a:off x="0" y="6858000"/>
              <a:ext cx="195150" cy="2286000"/>
            </a:xfrm>
            <a:prstGeom prst="rect">
              <a:avLst/>
            </a:prstGeom>
            <a:solidFill>
              <a:srgbClr val="91D5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8" name="文本框 37">
            <a:extLst>
              <a:ext uri="{FF2B5EF4-FFF2-40B4-BE49-F238E27FC236}">
                <a16:creationId xmlns:a16="http://schemas.microsoft.com/office/drawing/2014/main" id="{9CD33ECB-B99C-4EC5-B0B1-7A4561D5EB88}"/>
              </a:ext>
            </a:extLst>
          </p:cNvPr>
          <p:cNvSpPr txBox="1"/>
          <p:nvPr/>
        </p:nvSpPr>
        <p:spPr>
          <a:xfrm>
            <a:off x="1293265" y="1216384"/>
            <a:ext cx="9800619" cy="169277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600" b="1" dirty="0">
                <a:solidFill>
                  <a:schemeClr val="bg1"/>
                </a:solidFill>
              </a:rPr>
              <a:t>登入後，由模組列表選擇「縣內介聘」模組，校端一般使用者皆為</a:t>
            </a:r>
            <a:r>
              <a:rPr lang="en-US" altLang="zh-TW" sz="2600" b="1" dirty="0">
                <a:solidFill>
                  <a:schemeClr val="bg1"/>
                </a:solidFill>
              </a:rPr>
              <a:t>【</a:t>
            </a:r>
            <a:r>
              <a:rPr lang="zh-TW" altLang="en-US" sz="2600" b="1" dirty="0">
                <a:solidFill>
                  <a:schemeClr val="bg1"/>
                </a:solidFill>
              </a:rPr>
              <a:t>編輯</a:t>
            </a:r>
            <a:r>
              <a:rPr lang="en-US" altLang="zh-TW" sz="2600" b="1" dirty="0">
                <a:solidFill>
                  <a:schemeClr val="bg1"/>
                </a:solidFill>
              </a:rPr>
              <a:t>】</a:t>
            </a:r>
            <a:r>
              <a:rPr lang="zh-TW" altLang="en-US" sz="2600" b="1" dirty="0">
                <a:solidFill>
                  <a:schemeClr val="bg1"/>
                </a:solidFill>
              </a:rPr>
              <a:t>權限。</a:t>
            </a:r>
            <a:endParaRPr lang="en-US" altLang="zh-TW" sz="2600" b="1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600" b="1" dirty="0">
                <a:solidFill>
                  <a:schemeClr val="bg1"/>
                </a:solidFill>
              </a:rPr>
              <a:t>進入後於右上角選擇「報名」，並選擇欲報名的</a:t>
            </a:r>
            <a:r>
              <a:rPr lang="en-US" altLang="zh-TW" sz="2600" b="1" dirty="0">
                <a:solidFill>
                  <a:schemeClr val="bg1"/>
                </a:solidFill>
              </a:rPr>
              <a:t>【</a:t>
            </a:r>
            <a:r>
              <a:rPr lang="zh-TW" altLang="en-US" sz="2600" b="1" dirty="0">
                <a:solidFill>
                  <a:schemeClr val="bg1"/>
                </a:solidFill>
              </a:rPr>
              <a:t>介聘學制類別</a:t>
            </a:r>
            <a:r>
              <a:rPr lang="en-US" altLang="zh-TW" sz="2600" b="1" dirty="0">
                <a:solidFill>
                  <a:schemeClr val="bg1"/>
                </a:solidFill>
              </a:rPr>
              <a:t>】</a:t>
            </a:r>
            <a:r>
              <a:rPr lang="zh-TW" altLang="en-US" sz="2600" b="1" dirty="0">
                <a:solidFill>
                  <a:schemeClr val="bg1"/>
                </a:solidFill>
              </a:rPr>
              <a:t>，即可開始填寫相關報名資料。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iner Hand ITC" panose="03070502030502020203" pitchFamily="66" charset="0"/>
              <a:ea typeface="等线" panose="02010600030101010101" pitchFamily="2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D4B527B-4FDC-2DDB-968C-4976FF1F1D19}"/>
              </a:ext>
            </a:extLst>
          </p:cNvPr>
          <p:cNvSpPr/>
          <p:nvPr/>
        </p:nvSpPr>
        <p:spPr>
          <a:xfrm flipV="1">
            <a:off x="739648" y="625786"/>
            <a:ext cx="269779" cy="26079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框 4">
            <a:extLst>
              <a:ext uri="{FF2B5EF4-FFF2-40B4-BE49-F238E27FC236}">
                <a16:creationId xmlns:a16="http://schemas.microsoft.com/office/drawing/2014/main" id="{F124CBF7-0F02-05D8-34C5-2A03B8C598BF}"/>
              </a:ext>
            </a:extLst>
          </p:cNvPr>
          <p:cNvSpPr txBox="1"/>
          <p:nvPr/>
        </p:nvSpPr>
        <p:spPr>
          <a:xfrm>
            <a:off x="1212522" y="239047"/>
            <a:ext cx="5595205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TW" altLang="en-US" sz="4400" b="1" dirty="0">
                <a:solidFill>
                  <a:srgbClr val="002060"/>
                </a:solidFill>
                <a:latin typeface="Microsoft YaHei" charset="-122"/>
                <a:ea typeface="Microsoft YaHei" charset="-122"/>
                <a:cs typeface="Microsoft YaHei" charset="-122"/>
              </a:rPr>
              <a:t>教師報名</a:t>
            </a:r>
            <a:endParaRPr lang="zh-CN" altLang="en-US" sz="4400" b="1" dirty="0">
              <a:solidFill>
                <a:srgbClr val="00206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DF48CFE-DFB2-4D1B-5A9B-B4DC7F46C3D9}"/>
              </a:ext>
            </a:extLst>
          </p:cNvPr>
          <p:cNvSpPr/>
          <p:nvPr/>
        </p:nvSpPr>
        <p:spPr>
          <a:xfrm flipV="1">
            <a:off x="739648" y="346332"/>
            <a:ext cx="269779" cy="260792"/>
          </a:xfrm>
          <a:prstGeom prst="rect">
            <a:avLst/>
          </a:prstGeom>
          <a:solidFill>
            <a:srgbClr val="FAD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519C255-251B-C18D-58EF-7ACA81FC8FF3}"/>
              </a:ext>
            </a:extLst>
          </p:cNvPr>
          <p:cNvSpPr/>
          <p:nvPr/>
        </p:nvSpPr>
        <p:spPr>
          <a:xfrm>
            <a:off x="451207" y="346332"/>
            <a:ext cx="269779" cy="26079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7737FB7A-B7EF-C271-86E9-71BE9BB833B2}"/>
              </a:ext>
            </a:extLst>
          </p:cNvPr>
          <p:cNvSpPr/>
          <p:nvPr/>
        </p:nvSpPr>
        <p:spPr>
          <a:xfrm>
            <a:off x="451207" y="625786"/>
            <a:ext cx="269779" cy="260792"/>
          </a:xfrm>
          <a:prstGeom prst="rect">
            <a:avLst/>
          </a:prstGeom>
          <a:solidFill>
            <a:srgbClr val="FAD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40" name="圖片 39">
            <a:extLst>
              <a:ext uri="{FF2B5EF4-FFF2-40B4-BE49-F238E27FC236}">
                <a16:creationId xmlns:a16="http://schemas.microsoft.com/office/drawing/2014/main" id="{C6533284-E425-15E6-1753-001725CDB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770" y="3132626"/>
            <a:ext cx="9008927" cy="3501902"/>
          </a:xfrm>
          <a:prstGeom prst="rect">
            <a:avLst/>
          </a:prstGeom>
        </p:spPr>
      </p:pic>
      <p:pic>
        <p:nvPicPr>
          <p:cNvPr id="34" name="圖片 33">
            <a:extLst>
              <a:ext uri="{FF2B5EF4-FFF2-40B4-BE49-F238E27FC236}">
                <a16:creationId xmlns:a16="http://schemas.microsoft.com/office/drawing/2014/main" id="{2564DC08-660F-2FF0-A35E-702B9D6116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835" y="5109379"/>
            <a:ext cx="2147819" cy="1426997"/>
          </a:xfrm>
          <a:prstGeom prst="rect">
            <a:avLst/>
          </a:prstGeom>
        </p:spPr>
      </p:pic>
      <p:sp>
        <p:nvSpPr>
          <p:cNvPr id="41" name="文字方塊 40">
            <a:extLst>
              <a:ext uri="{FF2B5EF4-FFF2-40B4-BE49-F238E27FC236}">
                <a16:creationId xmlns:a16="http://schemas.microsoft.com/office/drawing/2014/main" id="{6E2E36A6-B7E7-17BA-70CF-24CC7E2B5AA8}"/>
              </a:ext>
            </a:extLst>
          </p:cNvPr>
          <p:cNvSpPr txBox="1"/>
          <p:nvPr/>
        </p:nvSpPr>
        <p:spPr>
          <a:xfrm>
            <a:off x="552616" y="1240885"/>
            <a:ext cx="11281916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5000" b="1" dirty="0">
                <a:solidFill>
                  <a:srgbClr val="FF0000"/>
                </a:solidFill>
                <a:latin typeface="..黑体UI-日本语"/>
              </a:rPr>
              <a:t>報名資料提交後不可異動，</a:t>
            </a:r>
            <a:endParaRPr lang="en-US" altLang="zh-TW" sz="5000" b="1" dirty="0">
              <a:solidFill>
                <a:srgbClr val="FF0000"/>
              </a:solidFill>
              <a:latin typeface="..黑体UI-日本语"/>
            </a:endParaRPr>
          </a:p>
          <a:p>
            <a:r>
              <a:rPr lang="zh-TW" altLang="en-US" sz="5000" b="1" dirty="0">
                <a:solidFill>
                  <a:srgbClr val="FF0000"/>
                </a:solidFill>
                <a:latin typeface="..黑体UI-日本语"/>
              </a:rPr>
              <a:t>請老師選擇報名學制時，務必選擇正確。</a:t>
            </a:r>
          </a:p>
        </p:txBody>
      </p:sp>
    </p:spTree>
    <p:extLst>
      <p:ext uri="{BB962C8B-B14F-4D97-AF65-F5344CB8AC3E}">
        <p14:creationId xmlns:p14="http://schemas.microsoft.com/office/powerpoint/2010/main" val="2266196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>
            <a:extLst>
              <a:ext uri="{FF2B5EF4-FFF2-40B4-BE49-F238E27FC236}">
                <a16:creationId xmlns:a16="http://schemas.microsoft.com/office/drawing/2014/main" id="{B5402A41-58D9-4A77-ADE8-0F7F772100E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F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5166A043-C9DE-4521-B356-19C754A66080}"/>
              </a:ext>
            </a:extLst>
          </p:cNvPr>
          <p:cNvGrpSpPr/>
          <p:nvPr/>
        </p:nvGrpSpPr>
        <p:grpSpPr>
          <a:xfrm>
            <a:off x="0" y="0"/>
            <a:ext cx="195150" cy="6858000"/>
            <a:chOff x="0" y="0"/>
            <a:chExt cx="195150" cy="9144000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C92AC476-38CF-4C6B-BB58-C8821846B9FF}"/>
                </a:ext>
              </a:extLst>
            </p:cNvPr>
            <p:cNvSpPr/>
            <p:nvPr/>
          </p:nvSpPr>
          <p:spPr>
            <a:xfrm>
              <a:off x="0" y="4572000"/>
              <a:ext cx="195150" cy="2286000"/>
            </a:xfrm>
            <a:prstGeom prst="rect">
              <a:avLst/>
            </a:prstGeom>
            <a:solidFill>
              <a:srgbClr val="8CE9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36E58806-EBD9-4CC8-A4BA-51DBC12634C0}"/>
                </a:ext>
              </a:extLst>
            </p:cNvPr>
            <p:cNvSpPr/>
            <p:nvPr/>
          </p:nvSpPr>
          <p:spPr>
            <a:xfrm>
              <a:off x="0" y="2286000"/>
              <a:ext cx="195150" cy="2286000"/>
            </a:xfrm>
            <a:prstGeom prst="rect">
              <a:avLst/>
            </a:prstGeom>
            <a:solidFill>
              <a:srgbClr val="FEDA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131EC107-9913-4EC4-A12F-5806A3540901}"/>
                </a:ext>
              </a:extLst>
            </p:cNvPr>
            <p:cNvSpPr/>
            <p:nvPr/>
          </p:nvSpPr>
          <p:spPr>
            <a:xfrm>
              <a:off x="0" y="0"/>
              <a:ext cx="195150" cy="2286000"/>
            </a:xfrm>
            <a:prstGeom prst="rect">
              <a:avLst/>
            </a:prstGeom>
            <a:solidFill>
              <a:srgbClr val="FBD3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61115E41-F2F4-40DA-BEB3-621C4A77CBB9}"/>
                </a:ext>
              </a:extLst>
            </p:cNvPr>
            <p:cNvSpPr/>
            <p:nvPr/>
          </p:nvSpPr>
          <p:spPr>
            <a:xfrm>
              <a:off x="0" y="6858000"/>
              <a:ext cx="195150" cy="2286000"/>
            </a:xfrm>
            <a:prstGeom prst="rect">
              <a:avLst/>
            </a:prstGeom>
            <a:solidFill>
              <a:srgbClr val="91D5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3D4B527B-4FDC-2DDB-968C-4976FF1F1D19}"/>
              </a:ext>
            </a:extLst>
          </p:cNvPr>
          <p:cNvSpPr/>
          <p:nvPr/>
        </p:nvSpPr>
        <p:spPr>
          <a:xfrm flipV="1">
            <a:off x="739648" y="625786"/>
            <a:ext cx="269779" cy="26079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框 4">
            <a:extLst>
              <a:ext uri="{FF2B5EF4-FFF2-40B4-BE49-F238E27FC236}">
                <a16:creationId xmlns:a16="http://schemas.microsoft.com/office/drawing/2014/main" id="{F124CBF7-0F02-05D8-34C5-2A03B8C598BF}"/>
              </a:ext>
            </a:extLst>
          </p:cNvPr>
          <p:cNvSpPr txBox="1"/>
          <p:nvPr/>
        </p:nvSpPr>
        <p:spPr>
          <a:xfrm>
            <a:off x="1212522" y="239047"/>
            <a:ext cx="5595205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TW" altLang="en-US" sz="4400" b="1" dirty="0">
                <a:solidFill>
                  <a:srgbClr val="002060"/>
                </a:solidFill>
                <a:latin typeface="Microsoft YaHei" charset="-122"/>
                <a:ea typeface="Microsoft YaHei" charset="-122"/>
                <a:cs typeface="Microsoft YaHei" charset="-122"/>
              </a:rPr>
              <a:t>教師報名</a:t>
            </a:r>
            <a:endParaRPr lang="zh-CN" altLang="en-US" sz="4400" b="1" dirty="0">
              <a:solidFill>
                <a:srgbClr val="00206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DF48CFE-DFB2-4D1B-5A9B-B4DC7F46C3D9}"/>
              </a:ext>
            </a:extLst>
          </p:cNvPr>
          <p:cNvSpPr/>
          <p:nvPr/>
        </p:nvSpPr>
        <p:spPr>
          <a:xfrm flipV="1">
            <a:off x="739648" y="346332"/>
            <a:ext cx="269779" cy="260792"/>
          </a:xfrm>
          <a:prstGeom prst="rect">
            <a:avLst/>
          </a:prstGeom>
          <a:solidFill>
            <a:srgbClr val="FAD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519C255-251B-C18D-58EF-7ACA81FC8FF3}"/>
              </a:ext>
            </a:extLst>
          </p:cNvPr>
          <p:cNvSpPr/>
          <p:nvPr/>
        </p:nvSpPr>
        <p:spPr>
          <a:xfrm>
            <a:off x="451207" y="346332"/>
            <a:ext cx="269779" cy="26079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7737FB7A-B7EF-C271-86E9-71BE9BB833B2}"/>
              </a:ext>
            </a:extLst>
          </p:cNvPr>
          <p:cNvSpPr/>
          <p:nvPr/>
        </p:nvSpPr>
        <p:spPr>
          <a:xfrm>
            <a:off x="451207" y="625786"/>
            <a:ext cx="269779" cy="260792"/>
          </a:xfrm>
          <a:prstGeom prst="rect">
            <a:avLst/>
          </a:prstGeom>
          <a:solidFill>
            <a:srgbClr val="FAD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AE4EF74E-A0E1-CEA7-1266-8C9125CE8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876" y="1354820"/>
            <a:ext cx="11176908" cy="5156848"/>
          </a:xfrm>
          <a:prstGeom prst="rect">
            <a:avLst/>
          </a:prstGeom>
        </p:spPr>
      </p:pic>
      <p:sp>
        <p:nvSpPr>
          <p:cNvPr id="13" name="任意多边形: 形状 52">
            <a:extLst>
              <a:ext uri="{FF2B5EF4-FFF2-40B4-BE49-F238E27FC236}">
                <a16:creationId xmlns:a16="http://schemas.microsoft.com/office/drawing/2014/main" id="{F3E929F9-C094-256D-21CF-C227323D37C2}"/>
              </a:ext>
            </a:extLst>
          </p:cNvPr>
          <p:cNvSpPr/>
          <p:nvPr/>
        </p:nvSpPr>
        <p:spPr>
          <a:xfrm rot="10800000">
            <a:off x="4862230" y="1008488"/>
            <a:ext cx="3358419" cy="1393255"/>
          </a:xfrm>
          <a:custGeom>
            <a:avLst/>
            <a:gdLst>
              <a:gd name="connsiteX0" fmla="*/ 391020 w 871479"/>
              <a:gd name="connsiteY0" fmla="*/ 242 h 641227"/>
              <a:gd name="connsiteX1" fmla="*/ 35433 w 871479"/>
              <a:gd name="connsiteY1" fmla="*/ 291031 h 641227"/>
              <a:gd name="connsiteX2" fmla="*/ 14201 w 871479"/>
              <a:gd name="connsiteY2" fmla="*/ 154290 h 641227"/>
              <a:gd name="connsiteX3" fmla="*/ 0 w 871479"/>
              <a:gd name="connsiteY3" fmla="*/ 155814 h 641227"/>
              <a:gd name="connsiteX4" fmla="*/ 27555 w 871479"/>
              <a:gd name="connsiteY4" fmla="*/ 320606 h 641227"/>
              <a:gd name="connsiteX5" fmla="*/ 0 w 871479"/>
              <a:gd name="connsiteY5" fmla="*/ 485417 h 641227"/>
              <a:gd name="connsiteX6" fmla="*/ 14201 w 871479"/>
              <a:gd name="connsiteY6" fmla="*/ 486941 h 641227"/>
              <a:gd name="connsiteX7" fmla="*/ 35433 w 871479"/>
              <a:gd name="connsiteY7" fmla="*/ 350191 h 641227"/>
              <a:gd name="connsiteX8" fmla="*/ 391020 w 871479"/>
              <a:gd name="connsiteY8" fmla="*/ 640980 h 641227"/>
              <a:gd name="connsiteX9" fmla="*/ 406060 w 871479"/>
              <a:gd name="connsiteY9" fmla="*/ 641227 h 641227"/>
              <a:gd name="connsiteX10" fmla="*/ 871480 w 871479"/>
              <a:gd name="connsiteY10" fmla="*/ 321121 h 641227"/>
              <a:gd name="connsiteX11" fmla="*/ 864355 w 871479"/>
              <a:gd name="connsiteY11" fmla="*/ 320606 h 641227"/>
              <a:gd name="connsiteX12" fmla="*/ 871480 w 871479"/>
              <a:gd name="connsiteY12" fmla="*/ 320092 h 641227"/>
              <a:gd name="connsiteX13" fmla="*/ 391020 w 871479"/>
              <a:gd name="connsiteY13" fmla="*/ 242 h 641227"/>
              <a:gd name="connsiteX14" fmla="*/ 391496 w 871479"/>
              <a:gd name="connsiteY14" fmla="*/ 626692 h 641227"/>
              <a:gd name="connsiteX15" fmla="*/ 42348 w 871479"/>
              <a:gd name="connsiteY15" fmla="*/ 320615 h 641227"/>
              <a:gd name="connsiteX16" fmla="*/ 391496 w 871479"/>
              <a:gd name="connsiteY16" fmla="*/ 14530 h 641227"/>
              <a:gd name="connsiteX17" fmla="*/ 857155 w 871479"/>
              <a:gd name="connsiteY17" fmla="*/ 320606 h 641227"/>
              <a:gd name="connsiteX18" fmla="*/ 391496 w 871479"/>
              <a:gd name="connsiteY18" fmla="*/ 626692 h 64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71479" h="641227">
                <a:moveTo>
                  <a:pt x="391020" y="242"/>
                </a:moveTo>
                <a:cubicBezTo>
                  <a:pt x="175898" y="7548"/>
                  <a:pt x="81124" y="133754"/>
                  <a:pt x="35433" y="291031"/>
                </a:cubicBezTo>
                <a:cubicBezTo>
                  <a:pt x="25765" y="246435"/>
                  <a:pt x="19155" y="200248"/>
                  <a:pt x="14201" y="154290"/>
                </a:cubicBezTo>
                <a:lnTo>
                  <a:pt x="0" y="155814"/>
                </a:lnTo>
                <a:cubicBezTo>
                  <a:pt x="5991" y="211449"/>
                  <a:pt x="14354" y="267419"/>
                  <a:pt x="27555" y="320606"/>
                </a:cubicBezTo>
                <a:cubicBezTo>
                  <a:pt x="14364" y="373813"/>
                  <a:pt x="5991" y="429781"/>
                  <a:pt x="0" y="485417"/>
                </a:cubicBezTo>
                <a:lnTo>
                  <a:pt x="14201" y="486941"/>
                </a:lnTo>
                <a:cubicBezTo>
                  <a:pt x="19155" y="440983"/>
                  <a:pt x="25765" y="394777"/>
                  <a:pt x="35433" y="350191"/>
                </a:cubicBezTo>
                <a:cubicBezTo>
                  <a:pt x="81124" y="507477"/>
                  <a:pt x="175898" y="633674"/>
                  <a:pt x="391020" y="640980"/>
                </a:cubicBezTo>
                <a:cubicBezTo>
                  <a:pt x="395983" y="641151"/>
                  <a:pt x="400983" y="641227"/>
                  <a:pt x="406060" y="641227"/>
                </a:cubicBezTo>
                <a:cubicBezTo>
                  <a:pt x="595789" y="641227"/>
                  <a:pt x="857069" y="523498"/>
                  <a:pt x="871480" y="321121"/>
                </a:cubicBezTo>
                <a:lnTo>
                  <a:pt x="864355" y="320606"/>
                </a:lnTo>
                <a:lnTo>
                  <a:pt x="871480" y="320092"/>
                </a:lnTo>
                <a:cubicBezTo>
                  <a:pt x="856649" y="112323"/>
                  <a:pt x="581663" y="-6101"/>
                  <a:pt x="391020" y="242"/>
                </a:cubicBezTo>
                <a:close/>
                <a:moveTo>
                  <a:pt x="391496" y="626692"/>
                </a:moveTo>
                <a:cubicBezTo>
                  <a:pt x="173945" y="619310"/>
                  <a:pt x="83991" y="484303"/>
                  <a:pt x="42348" y="320615"/>
                </a:cubicBezTo>
                <a:cubicBezTo>
                  <a:pt x="84001" y="156910"/>
                  <a:pt x="173945" y="21912"/>
                  <a:pt x="391496" y="14530"/>
                </a:cubicBezTo>
                <a:cubicBezTo>
                  <a:pt x="571805" y="8167"/>
                  <a:pt x="842715" y="124581"/>
                  <a:pt x="857155" y="320606"/>
                </a:cubicBezTo>
                <a:cubicBezTo>
                  <a:pt x="842733" y="516631"/>
                  <a:pt x="572062" y="633197"/>
                  <a:pt x="391496" y="626692"/>
                </a:cubicBezTo>
                <a:close/>
              </a:path>
            </a:pathLst>
          </a:custGeom>
          <a:solidFill>
            <a:srgbClr val="FBD302"/>
          </a:solidFill>
          <a:ln w="6350" cap="flat">
            <a:solidFill>
              <a:srgbClr val="FBD302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5" name="文本框 10">
            <a:extLst>
              <a:ext uri="{FF2B5EF4-FFF2-40B4-BE49-F238E27FC236}">
                <a16:creationId xmlns:a16="http://schemas.microsoft.com/office/drawing/2014/main" id="{1A428371-D3BB-8808-027D-3D5029347554}"/>
              </a:ext>
            </a:extLst>
          </p:cNvPr>
          <p:cNvSpPr txBox="1"/>
          <p:nvPr/>
        </p:nvSpPr>
        <p:spPr>
          <a:xfrm>
            <a:off x="5384805" y="2841236"/>
            <a:ext cx="6161266" cy="206210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chemeClr val="bg1"/>
                </a:solidFill>
              </a:rPr>
              <a:t>此處提示您報名報表審核流程， 彩色圖示表示已完成程序，</a:t>
            </a:r>
            <a:endParaRPr lang="en-US" altLang="zh-TW" sz="3200" b="1" dirty="0">
              <a:solidFill>
                <a:schemeClr val="bg1"/>
              </a:solidFill>
              <a:ea typeface="..黑体UI-日本语" panose="02000000000000000000"/>
            </a:endParaRPr>
          </a:p>
          <a:p>
            <a:r>
              <a:rPr lang="zh-TW" altLang="en-US" sz="3200" b="1" dirty="0">
                <a:solidFill>
                  <a:schemeClr val="bg1"/>
                </a:solidFill>
              </a:rPr>
              <a:t>彩色閃動圖示表示正在進行程序， 灰色圖示表示正尚未進行程序。 </a:t>
            </a:r>
            <a:endParaRPr lang="zh-CN" altLang="en-US" sz="3200" b="1" dirty="0">
              <a:solidFill>
                <a:schemeClr val="bg1"/>
              </a:solidFill>
              <a:latin typeface="..黑体UI-日本语" panose="02000000000000000000" pitchFamily="2" charset="-128"/>
              <a:ea typeface="..黑体UI-日本语" panose="02000000000000000000" pitchFamily="2" charset="-128"/>
              <a:cs typeface="..黑体UI-日本语" panose="02000000000000000000" pitchFamily="2" charset="-128"/>
            </a:endParaRPr>
          </a:p>
        </p:txBody>
      </p:sp>
      <p:pic>
        <p:nvPicPr>
          <p:cNvPr id="18" name="图片 17" descr="图形用户界面&#10;&#10;描述已自动生成">
            <a:extLst>
              <a:ext uri="{FF2B5EF4-FFF2-40B4-BE49-F238E27FC236}">
                <a16:creationId xmlns:a16="http://schemas.microsoft.com/office/drawing/2014/main" id="{C92A5600-13F8-9954-CBA2-8E7530EDAB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472" y="-216418"/>
            <a:ext cx="2941321" cy="220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447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>
            <a:extLst>
              <a:ext uri="{FF2B5EF4-FFF2-40B4-BE49-F238E27FC236}">
                <a16:creationId xmlns:a16="http://schemas.microsoft.com/office/drawing/2014/main" id="{B5402A41-58D9-4A77-ADE8-0F7F772100E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F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5166A043-C9DE-4521-B356-19C754A66080}"/>
              </a:ext>
            </a:extLst>
          </p:cNvPr>
          <p:cNvGrpSpPr/>
          <p:nvPr/>
        </p:nvGrpSpPr>
        <p:grpSpPr>
          <a:xfrm>
            <a:off x="0" y="0"/>
            <a:ext cx="195150" cy="6858000"/>
            <a:chOff x="0" y="0"/>
            <a:chExt cx="195150" cy="9144000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C92AC476-38CF-4C6B-BB58-C8821846B9FF}"/>
                </a:ext>
              </a:extLst>
            </p:cNvPr>
            <p:cNvSpPr/>
            <p:nvPr/>
          </p:nvSpPr>
          <p:spPr>
            <a:xfrm>
              <a:off x="0" y="4572000"/>
              <a:ext cx="195150" cy="2286000"/>
            </a:xfrm>
            <a:prstGeom prst="rect">
              <a:avLst/>
            </a:prstGeom>
            <a:solidFill>
              <a:srgbClr val="8CE9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36E58806-EBD9-4CC8-A4BA-51DBC12634C0}"/>
                </a:ext>
              </a:extLst>
            </p:cNvPr>
            <p:cNvSpPr/>
            <p:nvPr/>
          </p:nvSpPr>
          <p:spPr>
            <a:xfrm>
              <a:off x="0" y="2286000"/>
              <a:ext cx="195150" cy="2286000"/>
            </a:xfrm>
            <a:prstGeom prst="rect">
              <a:avLst/>
            </a:prstGeom>
            <a:solidFill>
              <a:srgbClr val="FEDA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131EC107-9913-4EC4-A12F-5806A3540901}"/>
                </a:ext>
              </a:extLst>
            </p:cNvPr>
            <p:cNvSpPr/>
            <p:nvPr/>
          </p:nvSpPr>
          <p:spPr>
            <a:xfrm>
              <a:off x="0" y="0"/>
              <a:ext cx="195150" cy="2286000"/>
            </a:xfrm>
            <a:prstGeom prst="rect">
              <a:avLst/>
            </a:prstGeom>
            <a:solidFill>
              <a:srgbClr val="FBD3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61115E41-F2F4-40DA-BEB3-621C4A77CBB9}"/>
                </a:ext>
              </a:extLst>
            </p:cNvPr>
            <p:cNvSpPr/>
            <p:nvPr/>
          </p:nvSpPr>
          <p:spPr>
            <a:xfrm>
              <a:off x="0" y="6858000"/>
              <a:ext cx="195150" cy="2286000"/>
            </a:xfrm>
            <a:prstGeom prst="rect">
              <a:avLst/>
            </a:prstGeom>
            <a:solidFill>
              <a:srgbClr val="91D5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3D4B527B-4FDC-2DDB-968C-4976FF1F1D19}"/>
              </a:ext>
            </a:extLst>
          </p:cNvPr>
          <p:cNvSpPr/>
          <p:nvPr/>
        </p:nvSpPr>
        <p:spPr>
          <a:xfrm flipV="1">
            <a:off x="739648" y="625786"/>
            <a:ext cx="269779" cy="26079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框 4">
            <a:extLst>
              <a:ext uri="{FF2B5EF4-FFF2-40B4-BE49-F238E27FC236}">
                <a16:creationId xmlns:a16="http://schemas.microsoft.com/office/drawing/2014/main" id="{F124CBF7-0F02-05D8-34C5-2A03B8C598BF}"/>
              </a:ext>
            </a:extLst>
          </p:cNvPr>
          <p:cNvSpPr txBox="1"/>
          <p:nvPr/>
        </p:nvSpPr>
        <p:spPr>
          <a:xfrm>
            <a:off x="1212522" y="239047"/>
            <a:ext cx="5595205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TW" altLang="en-US" sz="4400" b="1" dirty="0">
                <a:solidFill>
                  <a:srgbClr val="002060"/>
                </a:solidFill>
                <a:latin typeface="Microsoft YaHei" charset="-122"/>
                <a:ea typeface="Microsoft YaHei" charset="-122"/>
                <a:cs typeface="Microsoft YaHei" charset="-122"/>
              </a:rPr>
              <a:t>教師報名</a:t>
            </a:r>
            <a:endParaRPr lang="zh-CN" altLang="en-US" sz="4400" b="1" dirty="0">
              <a:solidFill>
                <a:srgbClr val="00206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DF48CFE-DFB2-4D1B-5A9B-B4DC7F46C3D9}"/>
              </a:ext>
            </a:extLst>
          </p:cNvPr>
          <p:cNvSpPr/>
          <p:nvPr/>
        </p:nvSpPr>
        <p:spPr>
          <a:xfrm flipV="1">
            <a:off x="739648" y="346332"/>
            <a:ext cx="269779" cy="260792"/>
          </a:xfrm>
          <a:prstGeom prst="rect">
            <a:avLst/>
          </a:prstGeom>
          <a:solidFill>
            <a:srgbClr val="FAD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519C255-251B-C18D-58EF-7ACA81FC8FF3}"/>
              </a:ext>
            </a:extLst>
          </p:cNvPr>
          <p:cNvSpPr/>
          <p:nvPr/>
        </p:nvSpPr>
        <p:spPr>
          <a:xfrm>
            <a:off x="451207" y="346332"/>
            <a:ext cx="269779" cy="26079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7737FB7A-B7EF-C271-86E9-71BE9BB833B2}"/>
              </a:ext>
            </a:extLst>
          </p:cNvPr>
          <p:cNvSpPr/>
          <p:nvPr/>
        </p:nvSpPr>
        <p:spPr>
          <a:xfrm>
            <a:off x="451207" y="625786"/>
            <a:ext cx="269779" cy="260792"/>
          </a:xfrm>
          <a:prstGeom prst="rect">
            <a:avLst/>
          </a:prstGeom>
          <a:solidFill>
            <a:srgbClr val="FAD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AE4EF74E-A0E1-CEA7-1266-8C9125CE8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876" y="1354820"/>
            <a:ext cx="11176908" cy="5156848"/>
          </a:xfrm>
          <a:prstGeom prst="rect">
            <a:avLst/>
          </a:prstGeom>
        </p:spPr>
      </p:pic>
      <p:sp>
        <p:nvSpPr>
          <p:cNvPr id="13" name="任意多边形: 形状 52">
            <a:extLst>
              <a:ext uri="{FF2B5EF4-FFF2-40B4-BE49-F238E27FC236}">
                <a16:creationId xmlns:a16="http://schemas.microsoft.com/office/drawing/2014/main" id="{F3E929F9-C094-256D-21CF-C227323D37C2}"/>
              </a:ext>
            </a:extLst>
          </p:cNvPr>
          <p:cNvSpPr/>
          <p:nvPr/>
        </p:nvSpPr>
        <p:spPr>
          <a:xfrm rot="10800000">
            <a:off x="1914592" y="4134193"/>
            <a:ext cx="3099487" cy="942312"/>
          </a:xfrm>
          <a:custGeom>
            <a:avLst/>
            <a:gdLst>
              <a:gd name="connsiteX0" fmla="*/ 391020 w 871479"/>
              <a:gd name="connsiteY0" fmla="*/ 242 h 641227"/>
              <a:gd name="connsiteX1" fmla="*/ 35433 w 871479"/>
              <a:gd name="connsiteY1" fmla="*/ 291031 h 641227"/>
              <a:gd name="connsiteX2" fmla="*/ 14201 w 871479"/>
              <a:gd name="connsiteY2" fmla="*/ 154290 h 641227"/>
              <a:gd name="connsiteX3" fmla="*/ 0 w 871479"/>
              <a:gd name="connsiteY3" fmla="*/ 155814 h 641227"/>
              <a:gd name="connsiteX4" fmla="*/ 27555 w 871479"/>
              <a:gd name="connsiteY4" fmla="*/ 320606 h 641227"/>
              <a:gd name="connsiteX5" fmla="*/ 0 w 871479"/>
              <a:gd name="connsiteY5" fmla="*/ 485417 h 641227"/>
              <a:gd name="connsiteX6" fmla="*/ 14201 w 871479"/>
              <a:gd name="connsiteY6" fmla="*/ 486941 h 641227"/>
              <a:gd name="connsiteX7" fmla="*/ 35433 w 871479"/>
              <a:gd name="connsiteY7" fmla="*/ 350191 h 641227"/>
              <a:gd name="connsiteX8" fmla="*/ 391020 w 871479"/>
              <a:gd name="connsiteY8" fmla="*/ 640980 h 641227"/>
              <a:gd name="connsiteX9" fmla="*/ 406060 w 871479"/>
              <a:gd name="connsiteY9" fmla="*/ 641227 h 641227"/>
              <a:gd name="connsiteX10" fmla="*/ 871480 w 871479"/>
              <a:gd name="connsiteY10" fmla="*/ 321121 h 641227"/>
              <a:gd name="connsiteX11" fmla="*/ 864355 w 871479"/>
              <a:gd name="connsiteY11" fmla="*/ 320606 h 641227"/>
              <a:gd name="connsiteX12" fmla="*/ 871480 w 871479"/>
              <a:gd name="connsiteY12" fmla="*/ 320092 h 641227"/>
              <a:gd name="connsiteX13" fmla="*/ 391020 w 871479"/>
              <a:gd name="connsiteY13" fmla="*/ 242 h 641227"/>
              <a:gd name="connsiteX14" fmla="*/ 391496 w 871479"/>
              <a:gd name="connsiteY14" fmla="*/ 626692 h 641227"/>
              <a:gd name="connsiteX15" fmla="*/ 42348 w 871479"/>
              <a:gd name="connsiteY15" fmla="*/ 320615 h 641227"/>
              <a:gd name="connsiteX16" fmla="*/ 391496 w 871479"/>
              <a:gd name="connsiteY16" fmla="*/ 14530 h 641227"/>
              <a:gd name="connsiteX17" fmla="*/ 857155 w 871479"/>
              <a:gd name="connsiteY17" fmla="*/ 320606 h 641227"/>
              <a:gd name="connsiteX18" fmla="*/ 391496 w 871479"/>
              <a:gd name="connsiteY18" fmla="*/ 626692 h 64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71479" h="641227">
                <a:moveTo>
                  <a:pt x="391020" y="242"/>
                </a:moveTo>
                <a:cubicBezTo>
                  <a:pt x="175898" y="7548"/>
                  <a:pt x="81124" y="133754"/>
                  <a:pt x="35433" y="291031"/>
                </a:cubicBezTo>
                <a:cubicBezTo>
                  <a:pt x="25765" y="246435"/>
                  <a:pt x="19155" y="200248"/>
                  <a:pt x="14201" y="154290"/>
                </a:cubicBezTo>
                <a:lnTo>
                  <a:pt x="0" y="155814"/>
                </a:lnTo>
                <a:cubicBezTo>
                  <a:pt x="5991" y="211449"/>
                  <a:pt x="14354" y="267419"/>
                  <a:pt x="27555" y="320606"/>
                </a:cubicBezTo>
                <a:cubicBezTo>
                  <a:pt x="14364" y="373813"/>
                  <a:pt x="5991" y="429781"/>
                  <a:pt x="0" y="485417"/>
                </a:cubicBezTo>
                <a:lnTo>
                  <a:pt x="14201" y="486941"/>
                </a:lnTo>
                <a:cubicBezTo>
                  <a:pt x="19155" y="440983"/>
                  <a:pt x="25765" y="394777"/>
                  <a:pt x="35433" y="350191"/>
                </a:cubicBezTo>
                <a:cubicBezTo>
                  <a:pt x="81124" y="507477"/>
                  <a:pt x="175898" y="633674"/>
                  <a:pt x="391020" y="640980"/>
                </a:cubicBezTo>
                <a:cubicBezTo>
                  <a:pt x="395983" y="641151"/>
                  <a:pt x="400983" y="641227"/>
                  <a:pt x="406060" y="641227"/>
                </a:cubicBezTo>
                <a:cubicBezTo>
                  <a:pt x="595789" y="641227"/>
                  <a:pt x="857069" y="523498"/>
                  <a:pt x="871480" y="321121"/>
                </a:cubicBezTo>
                <a:lnTo>
                  <a:pt x="864355" y="320606"/>
                </a:lnTo>
                <a:lnTo>
                  <a:pt x="871480" y="320092"/>
                </a:lnTo>
                <a:cubicBezTo>
                  <a:pt x="856649" y="112323"/>
                  <a:pt x="581663" y="-6101"/>
                  <a:pt x="391020" y="242"/>
                </a:cubicBezTo>
                <a:close/>
                <a:moveTo>
                  <a:pt x="391496" y="626692"/>
                </a:moveTo>
                <a:cubicBezTo>
                  <a:pt x="173945" y="619310"/>
                  <a:pt x="83991" y="484303"/>
                  <a:pt x="42348" y="320615"/>
                </a:cubicBezTo>
                <a:cubicBezTo>
                  <a:pt x="84001" y="156910"/>
                  <a:pt x="173945" y="21912"/>
                  <a:pt x="391496" y="14530"/>
                </a:cubicBezTo>
                <a:cubicBezTo>
                  <a:pt x="571805" y="8167"/>
                  <a:pt x="842715" y="124581"/>
                  <a:pt x="857155" y="320606"/>
                </a:cubicBezTo>
                <a:cubicBezTo>
                  <a:pt x="842733" y="516631"/>
                  <a:pt x="572062" y="633197"/>
                  <a:pt x="391496" y="626692"/>
                </a:cubicBezTo>
                <a:close/>
              </a:path>
            </a:pathLst>
          </a:custGeom>
          <a:solidFill>
            <a:srgbClr val="FBD302"/>
          </a:solidFill>
          <a:ln w="6350" cap="flat">
            <a:solidFill>
              <a:srgbClr val="FBD302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5" name="文本框 10">
            <a:extLst>
              <a:ext uri="{FF2B5EF4-FFF2-40B4-BE49-F238E27FC236}">
                <a16:creationId xmlns:a16="http://schemas.microsoft.com/office/drawing/2014/main" id="{1A428371-D3BB-8808-027D-3D5029347554}"/>
              </a:ext>
            </a:extLst>
          </p:cNvPr>
          <p:cNvSpPr txBox="1"/>
          <p:nvPr/>
        </p:nvSpPr>
        <p:spPr>
          <a:xfrm>
            <a:off x="5243611" y="2306193"/>
            <a:ext cx="6161266" cy="206210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chemeClr val="bg1"/>
                </a:solidFill>
              </a:rPr>
              <a:t>具原住民族籍身分教師請點選「是」，並填選族別及上傳身分證明檢附文件。 </a:t>
            </a:r>
            <a:endParaRPr lang="en-US" altLang="zh-TW" sz="3200" b="1" dirty="0">
              <a:solidFill>
                <a:schemeClr val="bg1"/>
              </a:solidFill>
              <a:ea typeface="..黑体UI-日本语" panose="02000000000000000000"/>
            </a:endParaRPr>
          </a:p>
          <a:p>
            <a:r>
              <a:rPr lang="zh-TW" altLang="en-US" sz="3200" b="1" dirty="0">
                <a:solidFill>
                  <a:schemeClr val="bg1"/>
                </a:solidFill>
              </a:rPr>
              <a:t>一般身分教師請點選「否」。</a:t>
            </a:r>
            <a:endParaRPr lang="zh-CN" altLang="en-US" sz="3200" b="1" dirty="0">
              <a:solidFill>
                <a:schemeClr val="bg1"/>
              </a:solidFill>
              <a:latin typeface="..黑体UI-日本语" panose="02000000000000000000" pitchFamily="2" charset="-128"/>
              <a:ea typeface="..黑体UI-日本语" panose="02000000000000000000" pitchFamily="2" charset="-128"/>
              <a:cs typeface="..黑体UI-日本语" panose="02000000000000000000" pitchFamily="2" charset="-128"/>
            </a:endParaRPr>
          </a:p>
        </p:txBody>
      </p:sp>
      <p:pic>
        <p:nvPicPr>
          <p:cNvPr id="18" name="图片 17" descr="图形用户界面&#10;&#10;描述已自动生成">
            <a:extLst>
              <a:ext uri="{FF2B5EF4-FFF2-40B4-BE49-F238E27FC236}">
                <a16:creationId xmlns:a16="http://schemas.microsoft.com/office/drawing/2014/main" id="{C92A5600-13F8-9954-CBA2-8E7530EDAB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472" y="-216418"/>
            <a:ext cx="2941321" cy="220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082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>
            <a:extLst>
              <a:ext uri="{FF2B5EF4-FFF2-40B4-BE49-F238E27FC236}">
                <a16:creationId xmlns:a16="http://schemas.microsoft.com/office/drawing/2014/main" id="{B5402A41-58D9-4A77-ADE8-0F7F772100E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F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/>
              <a:t>教師年資 資料請 於</a:t>
            </a:r>
            <a:r>
              <a:rPr lang="en-US" altLang="zh-TW"/>
              <a:t>『</a:t>
            </a:r>
            <a:r>
              <a:rPr lang="zh-TW" altLang="en-US"/>
              <a:t>教 師自評 </a:t>
            </a:r>
            <a:r>
              <a:rPr lang="en-US" altLang="zh-TW"/>
              <a:t>』</a:t>
            </a:r>
            <a:r>
              <a:rPr lang="zh-TW" altLang="en-US"/>
              <a:t>欄位 中 ，點選下 拉選單 選擇。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5166A043-C9DE-4521-B356-19C754A66080}"/>
              </a:ext>
            </a:extLst>
          </p:cNvPr>
          <p:cNvGrpSpPr/>
          <p:nvPr/>
        </p:nvGrpSpPr>
        <p:grpSpPr>
          <a:xfrm>
            <a:off x="0" y="0"/>
            <a:ext cx="195150" cy="6858000"/>
            <a:chOff x="0" y="0"/>
            <a:chExt cx="195150" cy="9144000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C92AC476-38CF-4C6B-BB58-C8821846B9FF}"/>
                </a:ext>
              </a:extLst>
            </p:cNvPr>
            <p:cNvSpPr/>
            <p:nvPr/>
          </p:nvSpPr>
          <p:spPr>
            <a:xfrm>
              <a:off x="0" y="4572000"/>
              <a:ext cx="195150" cy="2286000"/>
            </a:xfrm>
            <a:prstGeom prst="rect">
              <a:avLst/>
            </a:prstGeom>
            <a:solidFill>
              <a:srgbClr val="8CE9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36E58806-EBD9-4CC8-A4BA-51DBC12634C0}"/>
                </a:ext>
              </a:extLst>
            </p:cNvPr>
            <p:cNvSpPr/>
            <p:nvPr/>
          </p:nvSpPr>
          <p:spPr>
            <a:xfrm>
              <a:off x="0" y="2286000"/>
              <a:ext cx="195150" cy="2286000"/>
            </a:xfrm>
            <a:prstGeom prst="rect">
              <a:avLst/>
            </a:prstGeom>
            <a:solidFill>
              <a:srgbClr val="FEDA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131EC107-9913-4EC4-A12F-5806A3540901}"/>
                </a:ext>
              </a:extLst>
            </p:cNvPr>
            <p:cNvSpPr/>
            <p:nvPr/>
          </p:nvSpPr>
          <p:spPr>
            <a:xfrm>
              <a:off x="0" y="0"/>
              <a:ext cx="195150" cy="2286000"/>
            </a:xfrm>
            <a:prstGeom prst="rect">
              <a:avLst/>
            </a:prstGeom>
            <a:solidFill>
              <a:srgbClr val="FBD3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61115E41-F2F4-40DA-BEB3-621C4A77CBB9}"/>
                </a:ext>
              </a:extLst>
            </p:cNvPr>
            <p:cNvSpPr/>
            <p:nvPr/>
          </p:nvSpPr>
          <p:spPr>
            <a:xfrm>
              <a:off x="0" y="6858000"/>
              <a:ext cx="195150" cy="2286000"/>
            </a:xfrm>
            <a:prstGeom prst="rect">
              <a:avLst/>
            </a:prstGeom>
            <a:solidFill>
              <a:srgbClr val="91D5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3D4B527B-4FDC-2DDB-968C-4976FF1F1D19}"/>
              </a:ext>
            </a:extLst>
          </p:cNvPr>
          <p:cNvSpPr/>
          <p:nvPr/>
        </p:nvSpPr>
        <p:spPr>
          <a:xfrm flipV="1">
            <a:off x="739648" y="625786"/>
            <a:ext cx="269779" cy="26079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框 4">
            <a:extLst>
              <a:ext uri="{FF2B5EF4-FFF2-40B4-BE49-F238E27FC236}">
                <a16:creationId xmlns:a16="http://schemas.microsoft.com/office/drawing/2014/main" id="{F124CBF7-0F02-05D8-34C5-2A03B8C598BF}"/>
              </a:ext>
            </a:extLst>
          </p:cNvPr>
          <p:cNvSpPr txBox="1"/>
          <p:nvPr/>
        </p:nvSpPr>
        <p:spPr>
          <a:xfrm>
            <a:off x="1212522" y="239047"/>
            <a:ext cx="5595205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TW" altLang="en-US" sz="4400" b="1" dirty="0">
                <a:solidFill>
                  <a:srgbClr val="002060"/>
                </a:solidFill>
                <a:latin typeface="Microsoft YaHei" charset="-122"/>
                <a:ea typeface="Microsoft YaHei" charset="-122"/>
                <a:cs typeface="Microsoft YaHei" charset="-122"/>
              </a:rPr>
              <a:t>教師報名</a:t>
            </a:r>
            <a:endParaRPr lang="zh-CN" altLang="en-US" sz="4400" b="1" dirty="0">
              <a:solidFill>
                <a:srgbClr val="00206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DF48CFE-DFB2-4D1B-5A9B-B4DC7F46C3D9}"/>
              </a:ext>
            </a:extLst>
          </p:cNvPr>
          <p:cNvSpPr/>
          <p:nvPr/>
        </p:nvSpPr>
        <p:spPr>
          <a:xfrm flipV="1">
            <a:off x="739648" y="346332"/>
            <a:ext cx="269779" cy="260792"/>
          </a:xfrm>
          <a:prstGeom prst="rect">
            <a:avLst/>
          </a:prstGeom>
          <a:solidFill>
            <a:srgbClr val="FAD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519C255-251B-C18D-58EF-7ACA81FC8FF3}"/>
              </a:ext>
            </a:extLst>
          </p:cNvPr>
          <p:cNvSpPr/>
          <p:nvPr/>
        </p:nvSpPr>
        <p:spPr>
          <a:xfrm>
            <a:off x="451207" y="346332"/>
            <a:ext cx="269779" cy="26079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7737FB7A-B7EF-C271-86E9-71BE9BB833B2}"/>
              </a:ext>
            </a:extLst>
          </p:cNvPr>
          <p:cNvSpPr/>
          <p:nvPr/>
        </p:nvSpPr>
        <p:spPr>
          <a:xfrm>
            <a:off x="451207" y="625786"/>
            <a:ext cx="269779" cy="260792"/>
          </a:xfrm>
          <a:prstGeom prst="rect">
            <a:avLst/>
          </a:prstGeom>
          <a:solidFill>
            <a:srgbClr val="FAD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文本框 10">
            <a:extLst>
              <a:ext uri="{FF2B5EF4-FFF2-40B4-BE49-F238E27FC236}">
                <a16:creationId xmlns:a16="http://schemas.microsoft.com/office/drawing/2014/main" id="{6BEBD8FA-7F89-98A3-9457-EDC17D863EF5}"/>
              </a:ext>
            </a:extLst>
          </p:cNvPr>
          <p:cNvSpPr txBox="1"/>
          <p:nvPr/>
        </p:nvSpPr>
        <p:spPr>
          <a:xfrm>
            <a:off x="4450977" y="607124"/>
            <a:ext cx="6294558" cy="181588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chemeClr val="bg1"/>
                </a:solidFill>
              </a:rPr>
              <a:t>教師年資資料請於</a:t>
            </a:r>
            <a:r>
              <a:rPr lang="en-US" altLang="zh-TW" sz="2800" b="1" dirty="0">
                <a:solidFill>
                  <a:schemeClr val="bg1"/>
                </a:solidFill>
                <a:ea typeface="..黑体UI-日本语" panose="02000000000000000000"/>
              </a:rPr>
              <a:t>『</a:t>
            </a:r>
            <a:r>
              <a:rPr lang="zh-TW" altLang="en-US" sz="2800" b="1" dirty="0">
                <a:solidFill>
                  <a:schemeClr val="bg1"/>
                </a:solidFill>
              </a:rPr>
              <a:t>教師自評</a:t>
            </a:r>
            <a:r>
              <a:rPr lang="en-US" altLang="zh-TW" sz="2800" b="1" dirty="0">
                <a:solidFill>
                  <a:schemeClr val="bg1"/>
                </a:solidFill>
                <a:ea typeface="..黑体UI-日本语" panose="02000000000000000000"/>
              </a:rPr>
              <a:t>』</a:t>
            </a:r>
            <a:r>
              <a:rPr lang="zh-TW" altLang="en-US" sz="2800" b="1" dirty="0">
                <a:solidFill>
                  <a:schemeClr val="bg1"/>
                </a:solidFill>
              </a:rPr>
              <a:t>欄位中，點選下拉選單選擇。 </a:t>
            </a:r>
            <a:endParaRPr lang="en-US" altLang="zh-TW" sz="2800" b="1" dirty="0">
              <a:solidFill>
                <a:schemeClr val="bg1"/>
              </a:solidFill>
              <a:ea typeface="..黑体UI-日本语" panose="02000000000000000000"/>
            </a:endParaRPr>
          </a:p>
          <a:p>
            <a:r>
              <a:rPr lang="zh-TW" altLang="en-US" sz="2800" b="1" dirty="0">
                <a:solidFill>
                  <a:schemeClr val="bg1"/>
                </a:solidFill>
              </a:rPr>
              <a:t>點選下拉選單輸入獎懲支數。</a:t>
            </a:r>
            <a:endParaRPr lang="en-US" altLang="zh-TW" sz="2800" b="1" dirty="0">
              <a:solidFill>
                <a:schemeClr val="bg1"/>
              </a:solidFill>
              <a:ea typeface="..黑体UI-日本语" panose="02000000000000000000"/>
            </a:endParaRPr>
          </a:p>
          <a:p>
            <a:r>
              <a:rPr lang="zh-TW" altLang="en-US" sz="2800" b="1" dirty="0">
                <a:solidFill>
                  <a:schemeClr val="bg1"/>
                </a:solidFill>
              </a:rPr>
              <a:t>積分總計由系統直接換算帶出。</a:t>
            </a:r>
            <a:endParaRPr lang="zh-CN" altLang="en-US" sz="2800" b="1" dirty="0">
              <a:solidFill>
                <a:schemeClr val="bg1"/>
              </a:solidFill>
              <a:latin typeface="..黑体UI-日本语" panose="02000000000000000000" pitchFamily="2" charset="-128"/>
              <a:ea typeface="..黑体UI-日本语" panose="02000000000000000000" pitchFamily="2" charset="-128"/>
              <a:cs typeface="..黑体UI-日本语" panose="02000000000000000000" pitchFamily="2" charset="-128"/>
            </a:endParaRPr>
          </a:p>
        </p:txBody>
      </p:sp>
      <p:pic>
        <p:nvPicPr>
          <p:cNvPr id="18" name="图片 56" descr="图形用户界面, 应用程序, Teams&#10;&#10;描述已自动生成">
            <a:extLst>
              <a:ext uri="{FF2B5EF4-FFF2-40B4-BE49-F238E27FC236}">
                <a16:creationId xmlns:a16="http://schemas.microsoft.com/office/drawing/2014/main" id="{6901879A-21F3-6F50-171A-09EFC155A5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4536" y="985598"/>
            <a:ext cx="2776339" cy="1965097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56DD132F-4184-660E-B4C8-C4F3B68DF5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522" y="2704067"/>
            <a:ext cx="9533013" cy="394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002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A3D4C0-5500-FB11-E750-CEF2A24CE2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>
            <a:extLst>
              <a:ext uri="{FF2B5EF4-FFF2-40B4-BE49-F238E27FC236}">
                <a16:creationId xmlns:a16="http://schemas.microsoft.com/office/drawing/2014/main" id="{C9E7C2F7-3160-1F03-E971-ACDDC416C32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F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70F0C7FB-7458-025B-FD71-BFD7F97F01D2}"/>
              </a:ext>
            </a:extLst>
          </p:cNvPr>
          <p:cNvGrpSpPr/>
          <p:nvPr/>
        </p:nvGrpSpPr>
        <p:grpSpPr>
          <a:xfrm>
            <a:off x="0" y="0"/>
            <a:ext cx="195150" cy="6858000"/>
            <a:chOff x="0" y="0"/>
            <a:chExt cx="195150" cy="9144000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862414C1-88B5-D252-B9A0-D8F89589D3A8}"/>
                </a:ext>
              </a:extLst>
            </p:cNvPr>
            <p:cNvSpPr/>
            <p:nvPr/>
          </p:nvSpPr>
          <p:spPr>
            <a:xfrm>
              <a:off x="0" y="4572000"/>
              <a:ext cx="195150" cy="2286000"/>
            </a:xfrm>
            <a:prstGeom prst="rect">
              <a:avLst/>
            </a:prstGeom>
            <a:solidFill>
              <a:srgbClr val="8CE9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6863F0DD-8A7C-E9D0-E166-5F2A42759731}"/>
                </a:ext>
              </a:extLst>
            </p:cNvPr>
            <p:cNvSpPr/>
            <p:nvPr/>
          </p:nvSpPr>
          <p:spPr>
            <a:xfrm>
              <a:off x="0" y="2286000"/>
              <a:ext cx="195150" cy="2286000"/>
            </a:xfrm>
            <a:prstGeom prst="rect">
              <a:avLst/>
            </a:prstGeom>
            <a:solidFill>
              <a:srgbClr val="FEDA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35E6D9ED-F99E-03D2-B456-82BDE2350827}"/>
                </a:ext>
              </a:extLst>
            </p:cNvPr>
            <p:cNvSpPr/>
            <p:nvPr/>
          </p:nvSpPr>
          <p:spPr>
            <a:xfrm>
              <a:off x="0" y="0"/>
              <a:ext cx="195150" cy="2286000"/>
            </a:xfrm>
            <a:prstGeom prst="rect">
              <a:avLst/>
            </a:prstGeom>
            <a:solidFill>
              <a:srgbClr val="FBD3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802A6B6A-AC85-1363-6AE8-66562950EA26}"/>
                </a:ext>
              </a:extLst>
            </p:cNvPr>
            <p:cNvSpPr/>
            <p:nvPr/>
          </p:nvSpPr>
          <p:spPr>
            <a:xfrm>
              <a:off x="0" y="6858000"/>
              <a:ext cx="195150" cy="2286000"/>
            </a:xfrm>
            <a:prstGeom prst="rect">
              <a:avLst/>
            </a:prstGeom>
            <a:solidFill>
              <a:srgbClr val="91D5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D0F6ECAA-25B7-E3C5-02CE-8BBB31629B20}"/>
              </a:ext>
            </a:extLst>
          </p:cNvPr>
          <p:cNvSpPr/>
          <p:nvPr/>
        </p:nvSpPr>
        <p:spPr>
          <a:xfrm flipV="1">
            <a:off x="739648" y="625786"/>
            <a:ext cx="269779" cy="26079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框 4">
            <a:extLst>
              <a:ext uri="{FF2B5EF4-FFF2-40B4-BE49-F238E27FC236}">
                <a16:creationId xmlns:a16="http://schemas.microsoft.com/office/drawing/2014/main" id="{6D42BD95-D1A9-B23B-5C1B-181D0FE9CEB2}"/>
              </a:ext>
            </a:extLst>
          </p:cNvPr>
          <p:cNvSpPr txBox="1"/>
          <p:nvPr/>
        </p:nvSpPr>
        <p:spPr>
          <a:xfrm>
            <a:off x="1212522" y="239047"/>
            <a:ext cx="5595205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TW" altLang="en-US" sz="4400" b="1" dirty="0">
                <a:solidFill>
                  <a:srgbClr val="002060"/>
                </a:solidFill>
                <a:latin typeface="Microsoft YaHei" charset="-122"/>
                <a:ea typeface="Microsoft YaHei" charset="-122"/>
                <a:cs typeface="Microsoft YaHei" charset="-122"/>
              </a:rPr>
              <a:t>教師報名</a:t>
            </a:r>
            <a:endParaRPr lang="zh-CN" altLang="en-US" sz="4400" b="1" dirty="0">
              <a:solidFill>
                <a:srgbClr val="00206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35DD91E-6D73-1452-09F5-778BB9484A83}"/>
              </a:ext>
            </a:extLst>
          </p:cNvPr>
          <p:cNvSpPr/>
          <p:nvPr/>
        </p:nvSpPr>
        <p:spPr>
          <a:xfrm flipV="1">
            <a:off x="739648" y="346332"/>
            <a:ext cx="269779" cy="260792"/>
          </a:xfrm>
          <a:prstGeom prst="rect">
            <a:avLst/>
          </a:prstGeom>
          <a:solidFill>
            <a:srgbClr val="FAD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26F28E6-7499-891A-270C-6EA1BD976E3C}"/>
              </a:ext>
            </a:extLst>
          </p:cNvPr>
          <p:cNvSpPr/>
          <p:nvPr/>
        </p:nvSpPr>
        <p:spPr>
          <a:xfrm>
            <a:off x="451207" y="346332"/>
            <a:ext cx="269779" cy="26079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CE1149F0-0B73-76A7-B2A0-FD8888AD69D3}"/>
              </a:ext>
            </a:extLst>
          </p:cNvPr>
          <p:cNvSpPr/>
          <p:nvPr/>
        </p:nvSpPr>
        <p:spPr>
          <a:xfrm>
            <a:off x="451207" y="625786"/>
            <a:ext cx="269779" cy="260792"/>
          </a:xfrm>
          <a:prstGeom prst="rect">
            <a:avLst/>
          </a:prstGeom>
          <a:solidFill>
            <a:srgbClr val="FAD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文本框 10">
            <a:extLst>
              <a:ext uri="{FF2B5EF4-FFF2-40B4-BE49-F238E27FC236}">
                <a16:creationId xmlns:a16="http://schemas.microsoft.com/office/drawing/2014/main" id="{49CE7483-9F75-0F48-C088-836E139BFA44}"/>
              </a:ext>
            </a:extLst>
          </p:cNvPr>
          <p:cNvSpPr txBox="1"/>
          <p:nvPr/>
        </p:nvSpPr>
        <p:spPr>
          <a:xfrm>
            <a:off x="3546102" y="2113769"/>
            <a:ext cx="6294558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zh-TW" altLang="en-US" sz="2800" b="1" dirty="0">
                <a:solidFill>
                  <a:schemeClr val="bg1"/>
                </a:solidFill>
              </a:rPr>
              <a:t>切結書欄位需勾選</a:t>
            </a:r>
            <a:endParaRPr lang="zh-CN" altLang="en-US" sz="2800" b="1" dirty="0">
              <a:solidFill>
                <a:schemeClr val="bg1"/>
              </a:solidFill>
              <a:latin typeface="..黑体UI-日本语" panose="02000000000000000000" pitchFamily="2" charset="-128"/>
              <a:ea typeface="..黑体UI-日本语" panose="02000000000000000000" pitchFamily="2" charset="-128"/>
              <a:cs typeface="..黑体UI-日本语" panose="02000000000000000000" pitchFamily="2" charset="-128"/>
            </a:endParaRPr>
          </a:p>
        </p:txBody>
      </p:sp>
      <p:pic>
        <p:nvPicPr>
          <p:cNvPr id="18" name="图片 56" descr="图形用户界面, 应用程序, Teams&#10;&#10;描述已自动生成">
            <a:extLst>
              <a:ext uri="{FF2B5EF4-FFF2-40B4-BE49-F238E27FC236}">
                <a16:creationId xmlns:a16="http://schemas.microsoft.com/office/drawing/2014/main" id="{282208AC-1AAB-2D22-9EE7-0D3713F0A2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4536" y="985598"/>
            <a:ext cx="2776339" cy="1965097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AEB5D8BC-B241-7766-CBA6-7B7037E35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27299"/>
            <a:ext cx="12192000" cy="84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087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53149</TotalTime>
  <Words>851</Words>
  <Application>Microsoft Office PowerPoint</Application>
  <PresentationFormat>寬螢幕</PresentationFormat>
  <Paragraphs>74</Paragraphs>
  <Slides>20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20</vt:i4>
      </vt:variant>
    </vt:vector>
  </HeadingPairs>
  <TitlesOfParts>
    <vt:vector size="34" baseType="lpstr">
      <vt:lpstr>..黑体UI-日本语</vt:lpstr>
      <vt:lpstr>等线</vt:lpstr>
      <vt:lpstr>Microsoft YaHei</vt:lpstr>
      <vt:lpstr>微軟正黑體</vt:lpstr>
      <vt:lpstr>Arial</vt:lpstr>
      <vt:lpstr>Calibri</vt:lpstr>
      <vt:lpstr>Calibri Light</vt:lpstr>
      <vt:lpstr>Trebuchet MS</vt:lpstr>
      <vt:lpstr>Viner Hand ITC</vt:lpstr>
      <vt:lpstr>Wingdings</vt:lpstr>
      <vt:lpstr>Wingdings 3</vt:lpstr>
      <vt:lpstr>Office 佈景主題</vt:lpstr>
      <vt:lpstr>多面向</vt:lpstr>
      <vt:lpstr>Office 主题​​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筱涵 林</dc:creator>
  <cp:lastModifiedBy>芳綺 王</cp:lastModifiedBy>
  <cp:revision>658</cp:revision>
  <cp:lastPrinted>2019-11-13T05:49:55Z</cp:lastPrinted>
  <dcterms:created xsi:type="dcterms:W3CDTF">2019-10-23T07:42:41Z</dcterms:created>
  <dcterms:modified xsi:type="dcterms:W3CDTF">2025-03-19T02:01:49Z</dcterms:modified>
</cp:coreProperties>
</file>