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1.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41"/>
  </p:notesMasterIdLst>
  <p:handoutMasterIdLst>
    <p:handoutMasterId r:id="rId42"/>
  </p:handoutMasterIdLst>
  <p:sldIdLst>
    <p:sldId id="256" r:id="rId3"/>
    <p:sldId id="257" r:id="rId4"/>
    <p:sldId id="258" r:id="rId5"/>
    <p:sldId id="260" r:id="rId6"/>
    <p:sldId id="259" r:id="rId7"/>
    <p:sldId id="262" r:id="rId8"/>
    <p:sldId id="261" r:id="rId9"/>
    <p:sldId id="277" r:id="rId10"/>
    <p:sldId id="278" r:id="rId11"/>
    <p:sldId id="287" r:id="rId12"/>
    <p:sldId id="263" r:id="rId13"/>
    <p:sldId id="275" r:id="rId14"/>
    <p:sldId id="276" r:id="rId15"/>
    <p:sldId id="280" r:id="rId16"/>
    <p:sldId id="279" r:id="rId17"/>
    <p:sldId id="281" r:id="rId18"/>
    <p:sldId id="282" r:id="rId19"/>
    <p:sldId id="283" r:id="rId20"/>
    <p:sldId id="284" r:id="rId21"/>
    <p:sldId id="285" r:id="rId22"/>
    <p:sldId id="286" r:id="rId23"/>
    <p:sldId id="288" r:id="rId24"/>
    <p:sldId id="289" r:id="rId25"/>
    <p:sldId id="291" r:id="rId26"/>
    <p:sldId id="292" r:id="rId27"/>
    <p:sldId id="293" r:id="rId28"/>
    <p:sldId id="296" r:id="rId29"/>
    <p:sldId id="297" r:id="rId30"/>
    <p:sldId id="298" r:id="rId31"/>
    <p:sldId id="299" r:id="rId32"/>
    <p:sldId id="300" r:id="rId33"/>
    <p:sldId id="294" r:id="rId34"/>
    <p:sldId id="301" r:id="rId35"/>
    <p:sldId id="302" r:id="rId36"/>
    <p:sldId id="304" r:id="rId37"/>
    <p:sldId id="305" r:id="rId38"/>
    <p:sldId id="307" r:id="rId39"/>
    <p:sldId id="306" r:id="rId40"/>
  </p:sldIdLst>
  <p:sldSz cx="9144000" cy="6858000" type="screen4x3"/>
  <p:notesSz cx="6669088" cy="9775825"/>
  <p:defaultTextStyle>
    <a:defPPr>
      <a:defRPr lang="zh-TW"/>
    </a:defPPr>
    <a:lvl1pPr algn="l" rtl="0" fontAlgn="base">
      <a:spcBef>
        <a:spcPct val="0"/>
      </a:spcBef>
      <a:spcAft>
        <a:spcPct val="0"/>
      </a:spcAft>
      <a:defRPr kumimoji="1" kern="1200">
        <a:solidFill>
          <a:schemeClr val="tx1"/>
        </a:solidFill>
        <a:latin typeface="Arial" charset="0"/>
        <a:ea typeface="新細明體" charset="-120"/>
        <a:cs typeface="+mn-cs"/>
      </a:defRPr>
    </a:lvl1pPr>
    <a:lvl2pPr marL="457200" algn="l" rtl="0" fontAlgn="base">
      <a:spcBef>
        <a:spcPct val="0"/>
      </a:spcBef>
      <a:spcAft>
        <a:spcPct val="0"/>
      </a:spcAft>
      <a:defRPr kumimoji="1" kern="1200">
        <a:solidFill>
          <a:schemeClr val="tx1"/>
        </a:solidFill>
        <a:latin typeface="Arial" charset="0"/>
        <a:ea typeface="新細明體" charset="-120"/>
        <a:cs typeface="+mn-cs"/>
      </a:defRPr>
    </a:lvl2pPr>
    <a:lvl3pPr marL="914400" algn="l" rtl="0" fontAlgn="base">
      <a:spcBef>
        <a:spcPct val="0"/>
      </a:spcBef>
      <a:spcAft>
        <a:spcPct val="0"/>
      </a:spcAft>
      <a:defRPr kumimoji="1" kern="1200">
        <a:solidFill>
          <a:schemeClr val="tx1"/>
        </a:solidFill>
        <a:latin typeface="Arial" charset="0"/>
        <a:ea typeface="新細明體" charset="-120"/>
        <a:cs typeface="+mn-cs"/>
      </a:defRPr>
    </a:lvl3pPr>
    <a:lvl4pPr marL="1371600" algn="l" rtl="0" fontAlgn="base">
      <a:spcBef>
        <a:spcPct val="0"/>
      </a:spcBef>
      <a:spcAft>
        <a:spcPct val="0"/>
      </a:spcAft>
      <a:defRPr kumimoji="1" kern="1200">
        <a:solidFill>
          <a:schemeClr val="tx1"/>
        </a:solidFill>
        <a:latin typeface="Arial" charset="0"/>
        <a:ea typeface="新細明體" charset="-120"/>
        <a:cs typeface="+mn-cs"/>
      </a:defRPr>
    </a:lvl4pPr>
    <a:lvl5pPr marL="1828800" algn="l" rtl="0" fontAlgn="base">
      <a:spcBef>
        <a:spcPct val="0"/>
      </a:spcBef>
      <a:spcAft>
        <a:spcPct val="0"/>
      </a:spcAft>
      <a:defRPr kumimoji="1" kern="1200">
        <a:solidFill>
          <a:schemeClr val="tx1"/>
        </a:solidFill>
        <a:latin typeface="Arial" charset="0"/>
        <a:ea typeface="新細明體" charset="-120"/>
        <a:cs typeface="+mn-cs"/>
      </a:defRPr>
    </a:lvl5pPr>
    <a:lvl6pPr marL="2286000" algn="l" defTabSz="914400" rtl="0" eaLnBrk="1" latinLnBrk="0" hangingPunct="1">
      <a:defRPr kumimoji="1" kern="1200">
        <a:solidFill>
          <a:schemeClr val="tx1"/>
        </a:solidFill>
        <a:latin typeface="Arial" charset="0"/>
        <a:ea typeface="新細明體" charset="-120"/>
        <a:cs typeface="+mn-cs"/>
      </a:defRPr>
    </a:lvl6pPr>
    <a:lvl7pPr marL="2743200" algn="l" defTabSz="914400" rtl="0" eaLnBrk="1" latinLnBrk="0" hangingPunct="1">
      <a:defRPr kumimoji="1" kern="1200">
        <a:solidFill>
          <a:schemeClr val="tx1"/>
        </a:solidFill>
        <a:latin typeface="Arial" charset="0"/>
        <a:ea typeface="新細明體" charset="-120"/>
        <a:cs typeface="+mn-cs"/>
      </a:defRPr>
    </a:lvl7pPr>
    <a:lvl8pPr marL="3200400" algn="l" defTabSz="914400" rtl="0" eaLnBrk="1" latinLnBrk="0" hangingPunct="1">
      <a:defRPr kumimoji="1" kern="1200">
        <a:solidFill>
          <a:schemeClr val="tx1"/>
        </a:solidFill>
        <a:latin typeface="Arial" charset="0"/>
        <a:ea typeface="新細明體" charset="-120"/>
        <a:cs typeface="+mn-cs"/>
      </a:defRPr>
    </a:lvl8pPr>
    <a:lvl9pPr marL="3657600" algn="l" defTabSz="914400" rtl="0" eaLnBrk="1" latinLnBrk="0" hangingPunct="1">
      <a:defRPr kumimoji="1" kern="1200">
        <a:solidFill>
          <a:schemeClr val="tx1"/>
        </a:solidFill>
        <a:latin typeface="Arial" charset="0"/>
        <a:ea typeface="新細明體" charset="-120"/>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6600FF"/>
    <a:srgbClr val="FF0066"/>
    <a:srgbClr val="FF99FF"/>
    <a:srgbClr val="0033CC"/>
    <a:srgbClr val="FF66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等深淺樣式 2 - 輔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7CE84F3-28C3-443E-9E96-99CF82512B78}" styleName="深色樣式 1 - 輔色 2">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2"/>
          </a:solidFill>
        </a:fill>
      </a:tcStyle>
    </a:wholeTbl>
    <a:band1H>
      <a:tcStyle>
        <a:tcBdr/>
        <a:fill>
          <a:solidFill>
            <a:schemeClr val="accent2">
              <a:shade val="60000"/>
            </a:schemeClr>
          </a:solidFill>
        </a:fill>
      </a:tcStyle>
    </a:band1H>
    <a:band1V>
      <a:tcStyle>
        <a:tcBdr/>
        <a:fill>
          <a:solidFill>
            <a:schemeClr val="accent2">
              <a:shade val="60000"/>
            </a:schemeClr>
          </a:solidFill>
        </a:fill>
      </a:tcStyle>
    </a:band1V>
    <a:lastCol>
      <a:tcTxStyle b="on"/>
      <a:tcStyle>
        <a:tcBdr>
          <a:left>
            <a:ln w="25400" cmpd="sng">
              <a:solidFill>
                <a:schemeClr val="lt1"/>
              </a:solidFill>
            </a:ln>
          </a:left>
        </a:tcBdr>
        <a:fill>
          <a:solidFill>
            <a:schemeClr val="accent2">
              <a:shade val="60000"/>
            </a:schemeClr>
          </a:solidFill>
        </a:fill>
      </a:tcStyle>
    </a:lastCol>
    <a:firstCol>
      <a:tcTxStyle b="on"/>
      <a:tcStyle>
        <a:tcBdr>
          <a:right>
            <a:ln w="25400" cmpd="sng">
              <a:solidFill>
                <a:schemeClr val="lt1"/>
              </a:solidFill>
            </a:ln>
          </a:right>
        </a:tcBdr>
        <a:fill>
          <a:solidFill>
            <a:schemeClr val="accent2">
              <a:shade val="60000"/>
            </a:schemeClr>
          </a:solidFill>
        </a:fill>
      </a:tcStyle>
    </a:firstCol>
    <a:lastRow>
      <a:tcTxStyle b="on"/>
      <a:tcStyle>
        <a:tcBdr>
          <a:top>
            <a:ln w="25400" cmpd="sng">
              <a:solidFill>
                <a:schemeClr val="lt1"/>
              </a:solidFill>
            </a:ln>
          </a:top>
        </a:tcBdr>
        <a:fill>
          <a:solidFill>
            <a:schemeClr val="accent2">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0660B408-B3CF-4A94-85FC-2B1E0A45F4A2}" styleName="深色樣式 2 - 輔色 1/輔色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46F890A9-2807-4EBB-B81D-B2AA78EC7F39}" styleName="深色樣式 2 - 輔色 5/輔色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21E4AEA4-8DFA-4A89-87EB-49C32662AFE0}" styleName="中等深淺樣式 2 - 輔色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93296810-A885-4BE3-A3E7-6D5BEEA58F35}" styleName="中等深淺樣式 2 - 輔色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C4B1156A-380E-4F78-BDF5-A606A8083BF9}" styleName="中等深淺樣式 4 - 輔色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7" d="100"/>
          <a:sy n="67" d="100"/>
        </p:scale>
        <p:origin x="-1254" y="-10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handoutMaster" Target="handoutMasters/handout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presProps" Target="presProps.xml"/></Relationships>
</file>

<file path=ppt/diagrams/_rels/data2.xml.rels><?xml version="1.0" encoding="UTF-8" standalone="yes"?>
<Relationships xmlns="http://schemas.openxmlformats.org/package/2006/relationships"><Relationship Id="rId1" Type="http://schemas.openxmlformats.org/officeDocument/2006/relationships/image" Target="../media/image2.png"/></Relationships>
</file>

<file path=ppt/diagrams/_rels/drawing2.xml.rels><?xml version="1.0" encoding="UTF-8" standalone="yes"?>
<Relationships xmlns="http://schemas.openxmlformats.org/package/2006/relationships"><Relationship Id="rId1" Type="http://schemas.openxmlformats.org/officeDocument/2006/relationships/image" Target="../media/image2.png"/></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4_2">
  <dgm:title val=""/>
  <dgm:desc val=""/>
  <dgm:catLst>
    <dgm:cat type="accent4" pri="11200"/>
  </dgm:catLst>
  <dgm:styleLbl name="node0">
    <dgm:fillClrLst meth="repeat">
      <a:schemeClr val="accent4"/>
    </dgm:fillClrLst>
    <dgm:linClrLst meth="repeat">
      <a:schemeClr val="lt1"/>
    </dgm:linClrLst>
    <dgm:effectClrLst/>
    <dgm:txLinClrLst/>
    <dgm:txFillClrLst/>
    <dgm:txEffectClrLst/>
  </dgm:styleLbl>
  <dgm:styleLbl name="node1">
    <dgm:fillClrLst meth="repeat">
      <a:schemeClr val="accent4"/>
    </dgm:fillClrLst>
    <dgm:linClrLst meth="repeat">
      <a:schemeClr val="lt1"/>
    </dgm:linClrLst>
    <dgm:effectClrLst/>
    <dgm:txLinClrLst/>
    <dgm:txFillClrLst/>
    <dgm:txEffectClrLst/>
  </dgm:styleLbl>
  <dgm:styleLbl name="alignNode1">
    <dgm:fillClrLst meth="repeat">
      <a:schemeClr val="accent4"/>
    </dgm:fillClrLst>
    <dgm:linClrLst meth="repeat">
      <a:schemeClr val="accent4"/>
    </dgm:linClrLst>
    <dgm:effectClrLst/>
    <dgm:txLinClrLst/>
    <dgm:txFillClrLst/>
    <dgm:txEffectClrLst/>
  </dgm:styleLbl>
  <dgm:styleLbl name="lnNode1">
    <dgm:fillClrLst meth="repeat">
      <a:schemeClr val="accent4"/>
    </dgm:fillClrLst>
    <dgm:linClrLst meth="repeat">
      <a:schemeClr val="lt1"/>
    </dgm:linClrLst>
    <dgm:effectClrLst/>
    <dgm:txLinClrLst/>
    <dgm:txFillClrLst/>
    <dgm:txEffectClrLst/>
  </dgm:styleLbl>
  <dgm:styleLbl name="vennNode1">
    <dgm:fillClrLst meth="repeat">
      <a:schemeClr val="accent4">
        <a:alpha val="50000"/>
      </a:schemeClr>
    </dgm:fillClrLst>
    <dgm:linClrLst meth="repeat">
      <a:schemeClr val="lt1"/>
    </dgm:linClrLst>
    <dgm:effectClrLst/>
    <dgm:txLinClrLst/>
    <dgm:txFillClrLst/>
    <dgm:txEffectClrLst/>
  </dgm:styleLbl>
  <dgm:styleLbl name="node2">
    <dgm:fillClrLst meth="repeat">
      <a:schemeClr val="accent4"/>
    </dgm:fillClrLst>
    <dgm:linClrLst meth="repeat">
      <a:schemeClr val="lt1"/>
    </dgm:linClrLst>
    <dgm:effectClrLst/>
    <dgm:txLinClrLst/>
    <dgm:txFillClrLst/>
    <dgm:txEffectClrLst/>
  </dgm:styleLbl>
  <dgm:styleLbl name="node3">
    <dgm:fillClrLst meth="repeat">
      <a:schemeClr val="accent4"/>
    </dgm:fillClrLst>
    <dgm:linClrLst meth="repeat">
      <a:schemeClr val="lt1"/>
    </dgm:linClrLst>
    <dgm:effectClrLst/>
    <dgm:txLinClrLst/>
    <dgm:txFillClrLst/>
    <dgm:txEffectClrLst/>
  </dgm:styleLbl>
  <dgm:styleLbl name="node4">
    <dgm:fillClrLst meth="repeat">
      <a:schemeClr val="accent4"/>
    </dgm:fillClrLst>
    <dgm:linClrLst meth="repeat">
      <a:schemeClr val="lt1"/>
    </dgm:linClrLst>
    <dgm:effectClrLst/>
    <dgm:txLinClrLst/>
    <dgm:txFillClrLst/>
    <dgm:txEffectClrLst/>
  </dgm:styleLbl>
  <dgm:styleLbl name="f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4">
        <a:tint val="60000"/>
      </a:schemeClr>
    </dgm:fillClrLst>
    <dgm:linClrLst meth="repeat">
      <a:schemeClr val="accent4">
        <a:tint val="60000"/>
      </a:schemeClr>
    </dgm:linClrLst>
    <dgm:effectClrLst/>
    <dgm:txLinClrLst/>
    <dgm:txFillClrLst/>
    <dgm:txEffectClrLst/>
  </dgm:styleLbl>
  <dgm:styleLbl name="fgSibTrans2D1">
    <dgm:fillClrLst meth="repeat">
      <a:schemeClr val="accent4">
        <a:tint val="60000"/>
      </a:schemeClr>
    </dgm:fillClrLst>
    <dgm:linClrLst meth="repeat">
      <a:schemeClr val="accent4">
        <a:tint val="60000"/>
      </a:schemeClr>
    </dgm:linClrLst>
    <dgm:effectClrLst/>
    <dgm:txLinClrLst/>
    <dgm:txFillClrLst/>
    <dgm:txEffectClrLst/>
  </dgm:styleLbl>
  <dgm:styleLbl name="bgSibTrans2D1">
    <dgm:fillClrLst meth="repeat">
      <a:schemeClr val="accent4">
        <a:tint val="60000"/>
      </a:schemeClr>
    </dgm:fillClrLst>
    <dgm:linClrLst meth="repeat">
      <a:schemeClr val="accent4">
        <a:tint val="60000"/>
      </a:schemeClr>
    </dgm:linClrLst>
    <dgm:effectClrLst/>
    <dgm:txLinClrLst/>
    <dgm:txFillClrLst/>
    <dgm:txEffectClrLst/>
  </dgm:styleLbl>
  <dgm:styleLbl name="sibTrans1D1">
    <dgm:fillClrLst meth="repeat">
      <a:schemeClr val="accent4"/>
    </dgm:fillClrLst>
    <dgm:linClrLst meth="repeat">
      <a:schemeClr val="accent4"/>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dgm:linClrLst>
    <dgm:effectClrLst/>
    <dgm:txLinClrLst/>
    <dgm:txFillClrLst/>
    <dgm:txEffectClrLst/>
  </dgm:styleLbl>
  <dgm:styleLbl name="asst1">
    <dgm:fillClrLst meth="repeat">
      <a:schemeClr val="accent4"/>
    </dgm:fillClrLst>
    <dgm:linClrLst meth="repeat">
      <a:schemeClr val="lt1"/>
    </dgm:linClrLst>
    <dgm:effectClrLst/>
    <dgm:txLinClrLst/>
    <dgm:txFillClrLst/>
    <dgm:txEffectClrLst/>
  </dgm:styleLbl>
  <dgm:styleLbl name="asst2">
    <dgm:fillClrLst meth="repeat">
      <a:schemeClr val="accent4"/>
    </dgm:fillClrLst>
    <dgm:linClrLst meth="repeat">
      <a:schemeClr val="lt1"/>
    </dgm:linClrLst>
    <dgm:effectClrLst/>
    <dgm:txLinClrLst/>
    <dgm:txFillClrLst/>
    <dgm:txEffectClrLst/>
  </dgm:styleLbl>
  <dgm:styleLbl name="asst3">
    <dgm:fillClrLst meth="repeat">
      <a:schemeClr val="accent4"/>
    </dgm:fillClrLst>
    <dgm:linClrLst meth="repeat">
      <a:schemeClr val="lt1"/>
    </dgm:linClrLst>
    <dgm:effectClrLst/>
    <dgm:txLinClrLst/>
    <dgm:txFillClrLst/>
    <dgm:txEffectClrLst/>
  </dgm:styleLbl>
  <dgm:styleLbl name="asst4">
    <dgm:fillClrLst meth="repeat">
      <a:schemeClr val="accent4"/>
    </dgm:fillClrLst>
    <dgm:linClrLst meth="repeat">
      <a:schemeClr val="lt1"/>
    </dgm:linClrLst>
    <dgm:effectClrLst/>
    <dgm:txLinClrLst/>
    <dgm:txFillClrLst/>
    <dgm:txEffectClrLst/>
  </dgm:styleLbl>
  <dgm:styleLbl name="parChTrans2D1">
    <dgm:fillClrLst meth="repeat">
      <a:schemeClr val="accent4">
        <a:tint val="60000"/>
      </a:schemeClr>
    </dgm:fillClrLst>
    <dgm:linClrLst meth="repeat">
      <a:schemeClr val="accent4">
        <a:tint val="60000"/>
      </a:schemeClr>
    </dgm:linClrLst>
    <dgm:effectClrLst/>
    <dgm:txLinClrLst/>
    <dgm:txFillClrLst meth="repeat">
      <a:schemeClr val="lt1"/>
    </dgm:txFillClrLst>
    <dgm:txEffectClrLst/>
  </dgm:styleLbl>
  <dgm:styleLbl name="parChTrans2D2">
    <dgm:fillClrLst meth="repeat">
      <a:schemeClr val="accent4"/>
    </dgm:fillClrLst>
    <dgm:linClrLst meth="repeat">
      <a:schemeClr val="accent4"/>
    </dgm:linClrLst>
    <dgm:effectClrLst/>
    <dgm:txLinClrLst/>
    <dgm:txFillClrLst meth="repeat">
      <a:schemeClr val="lt1"/>
    </dgm:txFillClrLst>
    <dgm:txEffectClrLst/>
  </dgm:styleLbl>
  <dgm:styleLbl name="parChTrans2D3">
    <dgm:fillClrLst meth="repeat">
      <a:schemeClr val="accent4"/>
    </dgm:fillClrLst>
    <dgm:linClrLst meth="repeat">
      <a:schemeClr val="accent4"/>
    </dgm:linClrLst>
    <dgm:effectClrLst/>
    <dgm:txLinClrLst/>
    <dgm:txFillClrLst meth="repeat">
      <a:schemeClr val="lt1"/>
    </dgm:txFillClrLst>
    <dgm:txEffectClrLst/>
  </dgm:styleLbl>
  <dgm:styleLbl name="parChTrans2D4">
    <dgm:fillClrLst meth="repeat">
      <a:schemeClr val="accent4"/>
    </dgm:fillClrLst>
    <dgm:linClrLst meth="repeat">
      <a:schemeClr val="accent4"/>
    </dgm:linClrLst>
    <dgm:effectClrLst/>
    <dgm:txLinClrLst/>
    <dgm:txFillClrLst meth="repeat">
      <a:schemeClr val="lt1"/>
    </dgm:txFillClrLst>
    <dgm:txEffectClrLst/>
  </dgm:styleLbl>
  <dgm:styleLbl name="parChTrans1D1">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2">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3">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parChTrans1D4">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solidFgAcc1">
    <dgm:fillClrLst meth="repeat">
      <a:schemeClr val="lt1"/>
    </dgm:fillClrLst>
    <dgm:linClrLst meth="repeat">
      <a:schemeClr val="accent4"/>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align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b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accent4"/>
    </dgm:linClrLst>
    <dgm:effectClrLst/>
    <dgm:txLinClrLst/>
    <dgm:txFillClrLst meth="repeat">
      <a:schemeClr val="dk1"/>
    </dgm:txFillClrLst>
    <dgm:txEffectClrLst/>
  </dgm:styleLbl>
  <dgm:styleLbl name="dkBgShp">
    <dgm:fillClrLst meth="repeat">
      <a:schemeClr val="accent4">
        <a:shade val="80000"/>
      </a:schemeClr>
    </dgm:fillClrLst>
    <dgm:linClrLst meth="repeat">
      <a:schemeClr val="accent4"/>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1#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1#2">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8334A4E-5A39-40D5-A63D-B40F339754E5}" type="doc">
      <dgm:prSet loTypeId="urn:microsoft.com/office/officeart/2005/8/layout/vList5" loCatId="list" qsTypeId="urn:microsoft.com/office/officeart/2005/8/quickstyle/3d2" qsCatId="3D" csTypeId="urn:microsoft.com/office/officeart/2005/8/colors/colorful5" csCatId="colorful" phldr="1"/>
      <dgm:spPr/>
      <dgm:t>
        <a:bodyPr/>
        <a:lstStyle/>
        <a:p>
          <a:endParaRPr lang="zh-TW" altLang="en-US"/>
        </a:p>
      </dgm:t>
    </dgm:pt>
    <dgm:pt modelId="{E624D063-2214-4E4D-AC95-4EEEDC808A05}">
      <dgm:prSet phldrT="[文字]"/>
      <dgm:spPr/>
      <dgm:t>
        <a:bodyPr/>
        <a:lstStyle/>
        <a:p>
          <a:r>
            <a:rPr lang="zh-TW" altLang="en-US" dirty="0" smtClean="0"/>
            <a:t>經費補助</a:t>
          </a:r>
          <a:endParaRPr lang="zh-TW" altLang="en-US" dirty="0"/>
        </a:p>
      </dgm:t>
    </dgm:pt>
    <dgm:pt modelId="{4856E420-D428-4C51-B081-E939B4C0DC76}" type="parTrans" cxnId="{0B816092-0AA0-41DC-922E-CBB88E995896}">
      <dgm:prSet/>
      <dgm:spPr/>
      <dgm:t>
        <a:bodyPr/>
        <a:lstStyle/>
        <a:p>
          <a:endParaRPr lang="zh-TW" altLang="en-US"/>
        </a:p>
      </dgm:t>
    </dgm:pt>
    <dgm:pt modelId="{9CAED2C4-DEC2-42A1-ACE4-5E8B1A1DE2AF}" type="sibTrans" cxnId="{0B816092-0AA0-41DC-922E-CBB88E995896}">
      <dgm:prSet/>
      <dgm:spPr/>
      <dgm:t>
        <a:bodyPr/>
        <a:lstStyle/>
        <a:p>
          <a:endParaRPr lang="zh-TW" altLang="en-US"/>
        </a:p>
      </dgm:t>
    </dgm:pt>
    <dgm:pt modelId="{4183325A-8744-4CF8-A069-2D87D84F38B9}">
      <dgm:prSet phldrT="[文字]"/>
      <dgm:spPr/>
      <dgm:t>
        <a:bodyPr/>
        <a:lstStyle/>
        <a:p>
          <a:r>
            <a:rPr lang="en-US" altLang="zh-TW" b="0" dirty="0" smtClean="0">
              <a:solidFill>
                <a:srgbClr val="0070C0"/>
              </a:solidFill>
            </a:rPr>
            <a:t>101</a:t>
          </a:r>
          <a:r>
            <a:rPr lang="zh-TW" altLang="en-US" b="0" dirty="0" smtClean="0">
              <a:solidFill>
                <a:srgbClr val="0070C0"/>
              </a:solidFill>
            </a:rPr>
            <a:t>年補助依據：</a:t>
          </a:r>
          <a:r>
            <a:rPr lang="zh-TW" b="0" dirty="0" smtClean="0">
              <a:solidFill>
                <a:srgbClr val="0070C0"/>
              </a:solidFill>
            </a:rPr>
            <a:t>教育部補助國民中小學及幼稚園弱勢學生實施要點</a:t>
          </a:r>
          <a:endParaRPr lang="zh-TW" altLang="en-US" b="0" dirty="0">
            <a:solidFill>
              <a:srgbClr val="0070C0"/>
            </a:solidFill>
          </a:endParaRPr>
        </a:p>
      </dgm:t>
    </dgm:pt>
    <dgm:pt modelId="{9550D394-F82D-45E3-A8EC-34BEFF303B32}" type="parTrans" cxnId="{9ACE8AAE-0099-46D1-A38E-E7CC1E5E4151}">
      <dgm:prSet/>
      <dgm:spPr/>
      <dgm:t>
        <a:bodyPr/>
        <a:lstStyle/>
        <a:p>
          <a:endParaRPr lang="zh-TW" altLang="en-US"/>
        </a:p>
      </dgm:t>
    </dgm:pt>
    <dgm:pt modelId="{7FB98E00-3F38-4B3A-A246-1F8DCD96126D}" type="sibTrans" cxnId="{9ACE8AAE-0099-46D1-A38E-E7CC1E5E4151}">
      <dgm:prSet/>
      <dgm:spPr/>
      <dgm:t>
        <a:bodyPr/>
        <a:lstStyle/>
        <a:p>
          <a:endParaRPr lang="zh-TW" altLang="en-US"/>
        </a:p>
      </dgm:t>
    </dgm:pt>
    <dgm:pt modelId="{5AEF59C2-AB85-468D-BCB7-14E00D8A140E}">
      <dgm:prSet phldrT="[文字]"/>
      <dgm:spPr/>
      <dgm:t>
        <a:bodyPr/>
        <a:lstStyle/>
        <a:p>
          <a:r>
            <a:rPr lang="en-US" altLang="zh-TW" b="1" dirty="0" smtClean="0"/>
            <a:t>102</a:t>
          </a:r>
          <a:r>
            <a:rPr lang="zh-TW" altLang="en-US" b="1" dirty="0" smtClean="0"/>
            <a:t>年補助依據：</a:t>
          </a:r>
          <a:r>
            <a:rPr lang="zh-TW" b="1" dirty="0" smtClean="0"/>
            <a:t>教育部補助直轄市、縣市政府辦理補救教學作業要點</a:t>
          </a:r>
          <a:r>
            <a:rPr lang="en-US" b="1" dirty="0" smtClean="0"/>
            <a:t>(</a:t>
          </a:r>
          <a:r>
            <a:rPr lang="zh-TW" b="1" dirty="0" smtClean="0"/>
            <a:t>草案</a:t>
          </a:r>
          <a:r>
            <a:rPr lang="en-US" b="1" dirty="0" smtClean="0"/>
            <a:t>)</a:t>
          </a:r>
          <a:endParaRPr lang="zh-TW" altLang="en-US" dirty="0"/>
        </a:p>
      </dgm:t>
    </dgm:pt>
    <dgm:pt modelId="{B29ACA04-57A0-4FC2-B091-3FC7560E8407}" type="parTrans" cxnId="{BA12DC2B-A51E-4658-8206-64066EDEAFFE}">
      <dgm:prSet/>
      <dgm:spPr/>
      <dgm:t>
        <a:bodyPr/>
        <a:lstStyle/>
        <a:p>
          <a:endParaRPr lang="zh-TW" altLang="en-US"/>
        </a:p>
      </dgm:t>
    </dgm:pt>
    <dgm:pt modelId="{355FFD4B-606D-4088-905F-AE36509C39EF}" type="sibTrans" cxnId="{BA12DC2B-A51E-4658-8206-64066EDEAFFE}">
      <dgm:prSet/>
      <dgm:spPr/>
      <dgm:t>
        <a:bodyPr/>
        <a:lstStyle/>
        <a:p>
          <a:endParaRPr lang="zh-TW" altLang="en-US"/>
        </a:p>
      </dgm:t>
    </dgm:pt>
    <dgm:pt modelId="{F0B72547-4F43-4C31-836F-3CE01E1AC2B6}">
      <dgm:prSet phldrT="[文字]"/>
      <dgm:spPr/>
      <dgm:t>
        <a:bodyPr/>
        <a:lstStyle/>
        <a:p>
          <a:r>
            <a:rPr lang="zh-TW" altLang="en-US" dirty="0" smtClean="0"/>
            <a:t>試辦計畫</a:t>
          </a:r>
          <a:endParaRPr lang="zh-TW" altLang="en-US" dirty="0"/>
        </a:p>
      </dgm:t>
    </dgm:pt>
    <dgm:pt modelId="{1DBFC7EF-5503-4195-86AC-476ABF167D34}" type="parTrans" cxnId="{64815ED4-414C-4676-9CBF-14D8C563EFDB}">
      <dgm:prSet/>
      <dgm:spPr/>
      <dgm:t>
        <a:bodyPr/>
        <a:lstStyle/>
        <a:p>
          <a:endParaRPr lang="zh-TW" altLang="en-US"/>
        </a:p>
      </dgm:t>
    </dgm:pt>
    <dgm:pt modelId="{54B1CC28-AC3F-45F2-86F3-BA4871EF6077}" type="sibTrans" cxnId="{64815ED4-414C-4676-9CBF-14D8C563EFDB}">
      <dgm:prSet/>
      <dgm:spPr/>
      <dgm:t>
        <a:bodyPr/>
        <a:lstStyle/>
        <a:p>
          <a:endParaRPr lang="zh-TW" altLang="en-US"/>
        </a:p>
      </dgm:t>
    </dgm:pt>
    <dgm:pt modelId="{1BC2C287-5CBD-42F5-94E6-A9D6B0963E6F}">
      <dgm:prSet phldrT="[文字]"/>
      <dgm:spPr/>
      <dgm:t>
        <a:bodyPr/>
        <a:lstStyle/>
        <a:p>
          <a:r>
            <a:rPr lang="en-US" altLang="zh-TW" dirty="0" smtClean="0">
              <a:solidFill>
                <a:srgbClr val="0070C0"/>
              </a:solidFill>
            </a:rPr>
            <a:t>100</a:t>
          </a:r>
          <a:r>
            <a:rPr lang="zh-TW" altLang="en-US" dirty="0" smtClean="0">
              <a:solidFill>
                <a:srgbClr val="0070C0"/>
              </a:solidFill>
            </a:rPr>
            <a:t>年：</a:t>
          </a:r>
          <a:r>
            <a:rPr lang="zh-TW" b="0" dirty="0" smtClean="0">
              <a:solidFill>
                <a:srgbClr val="0070C0"/>
              </a:solidFill>
            </a:rPr>
            <a:t>國民中小學攜手計畫課後扶助篩選追蹤輔導轉銜試辦計畫</a:t>
          </a:r>
          <a:endParaRPr lang="zh-TW" altLang="en-US" b="0" dirty="0">
            <a:solidFill>
              <a:srgbClr val="0070C0"/>
            </a:solidFill>
          </a:endParaRPr>
        </a:p>
      </dgm:t>
    </dgm:pt>
    <dgm:pt modelId="{35E5CAFD-E87A-4228-ABD0-3B6EFE3E7CF0}" type="parTrans" cxnId="{6CF3E140-E0F5-412D-91C7-8764480A6135}">
      <dgm:prSet/>
      <dgm:spPr/>
      <dgm:t>
        <a:bodyPr/>
        <a:lstStyle/>
        <a:p>
          <a:endParaRPr lang="zh-TW" altLang="en-US"/>
        </a:p>
      </dgm:t>
    </dgm:pt>
    <dgm:pt modelId="{9A461A6C-D879-404F-B7B1-ED0BD9C065F1}" type="sibTrans" cxnId="{6CF3E140-E0F5-412D-91C7-8764480A6135}">
      <dgm:prSet/>
      <dgm:spPr/>
      <dgm:t>
        <a:bodyPr/>
        <a:lstStyle/>
        <a:p>
          <a:endParaRPr lang="zh-TW" altLang="en-US"/>
        </a:p>
      </dgm:t>
    </dgm:pt>
    <dgm:pt modelId="{BC8653C5-D05C-43C2-8B36-F331D24FD4C1}">
      <dgm:prSet phldrT="[文字]"/>
      <dgm:spPr/>
      <dgm:t>
        <a:bodyPr/>
        <a:lstStyle/>
        <a:p>
          <a:r>
            <a:rPr lang="en-US" altLang="zh-TW" b="1" dirty="0" smtClean="0"/>
            <a:t>102</a:t>
          </a:r>
          <a:r>
            <a:rPr lang="zh-TW" altLang="en-US" b="1" dirty="0" smtClean="0"/>
            <a:t>年：</a:t>
          </a:r>
          <a:r>
            <a:rPr lang="zh-TW" b="1" dirty="0" smtClean="0"/>
            <a:t>教育部補助國民中小學課中實施補救教學試辦計畫（草案）</a:t>
          </a:r>
          <a:endParaRPr lang="zh-TW" altLang="en-US" b="1" dirty="0"/>
        </a:p>
      </dgm:t>
    </dgm:pt>
    <dgm:pt modelId="{50FED89A-1F57-4F18-A47A-BDE061112E9B}" type="parTrans" cxnId="{01A2D3E1-4939-4229-882C-5FE5501DF98B}">
      <dgm:prSet/>
      <dgm:spPr/>
      <dgm:t>
        <a:bodyPr/>
        <a:lstStyle/>
        <a:p>
          <a:endParaRPr lang="zh-TW" altLang="en-US"/>
        </a:p>
      </dgm:t>
    </dgm:pt>
    <dgm:pt modelId="{A0B74EA3-8CD9-4198-9C30-B62D3B2C4BE5}" type="sibTrans" cxnId="{01A2D3E1-4939-4229-882C-5FE5501DF98B}">
      <dgm:prSet/>
      <dgm:spPr/>
      <dgm:t>
        <a:bodyPr/>
        <a:lstStyle/>
        <a:p>
          <a:endParaRPr lang="zh-TW" altLang="en-US"/>
        </a:p>
      </dgm:t>
    </dgm:pt>
    <dgm:pt modelId="{B494B157-65F1-4C44-BBCC-2F43B85DB706}">
      <dgm:prSet phldrT="[文字]"/>
      <dgm:spPr/>
      <dgm:t>
        <a:bodyPr/>
        <a:lstStyle/>
        <a:p>
          <a:r>
            <a:rPr lang="zh-TW" altLang="en-US" dirty="0" smtClean="0"/>
            <a:t>行政考核</a:t>
          </a:r>
          <a:endParaRPr lang="zh-TW" altLang="en-US" dirty="0"/>
        </a:p>
      </dgm:t>
    </dgm:pt>
    <dgm:pt modelId="{CEAE3821-5589-475B-B68E-E1BB626C0158}" type="parTrans" cxnId="{F944EF5D-FBFB-46DE-96B7-99E11CBF8A37}">
      <dgm:prSet/>
      <dgm:spPr/>
      <dgm:t>
        <a:bodyPr/>
        <a:lstStyle/>
        <a:p>
          <a:endParaRPr lang="zh-TW" altLang="en-US"/>
        </a:p>
      </dgm:t>
    </dgm:pt>
    <dgm:pt modelId="{0068843B-2BC9-45A5-AB86-D98A9AE67D7A}" type="sibTrans" cxnId="{F944EF5D-FBFB-46DE-96B7-99E11CBF8A37}">
      <dgm:prSet/>
      <dgm:spPr/>
      <dgm:t>
        <a:bodyPr/>
        <a:lstStyle/>
        <a:p>
          <a:endParaRPr lang="zh-TW" altLang="en-US"/>
        </a:p>
      </dgm:t>
    </dgm:pt>
    <dgm:pt modelId="{4FFB85D9-8231-431F-BE52-D44DE85016D3}">
      <dgm:prSet phldrT="[文字]"/>
      <dgm:spPr/>
      <dgm:t>
        <a:bodyPr/>
        <a:lstStyle/>
        <a:p>
          <a:r>
            <a:rPr lang="en-US" altLang="zh-TW" dirty="0" smtClean="0">
              <a:solidFill>
                <a:srgbClr val="0070C0"/>
              </a:solidFill>
            </a:rPr>
            <a:t>100</a:t>
          </a:r>
          <a:r>
            <a:rPr lang="zh-TW" altLang="en-US" dirty="0" smtClean="0">
              <a:solidFill>
                <a:srgbClr val="0070C0"/>
              </a:solidFill>
            </a:rPr>
            <a:t>年：統合視導</a:t>
          </a:r>
          <a:endParaRPr lang="zh-TW" altLang="en-US" dirty="0">
            <a:solidFill>
              <a:srgbClr val="0070C0"/>
            </a:solidFill>
          </a:endParaRPr>
        </a:p>
      </dgm:t>
    </dgm:pt>
    <dgm:pt modelId="{A846C59E-534A-48F0-9B19-AE30D9B55B06}" type="parTrans" cxnId="{88420DE7-0824-46FF-A73D-A89A965A5312}">
      <dgm:prSet/>
      <dgm:spPr/>
      <dgm:t>
        <a:bodyPr/>
        <a:lstStyle/>
        <a:p>
          <a:endParaRPr lang="zh-TW" altLang="en-US"/>
        </a:p>
      </dgm:t>
    </dgm:pt>
    <dgm:pt modelId="{3748643B-F3B2-4212-A26E-1D29BE30E93C}" type="sibTrans" cxnId="{88420DE7-0824-46FF-A73D-A89A965A5312}">
      <dgm:prSet/>
      <dgm:spPr/>
      <dgm:t>
        <a:bodyPr/>
        <a:lstStyle/>
        <a:p>
          <a:endParaRPr lang="zh-TW" altLang="en-US"/>
        </a:p>
      </dgm:t>
    </dgm:pt>
    <dgm:pt modelId="{F260FAB3-4BFC-4F35-8F82-F3E5D91EE19C}">
      <dgm:prSet phldrT="[文字]"/>
      <dgm:spPr/>
      <dgm:t>
        <a:bodyPr/>
        <a:lstStyle/>
        <a:p>
          <a:r>
            <a:rPr lang="en-US" altLang="zh-TW" b="1" dirty="0" smtClean="0"/>
            <a:t>101</a:t>
          </a:r>
          <a:r>
            <a:rPr lang="zh-TW" altLang="en-US" b="1" dirty="0" smtClean="0"/>
            <a:t>年元月起：三級管考及統合視導</a:t>
          </a:r>
          <a:endParaRPr lang="zh-TW" altLang="en-US" b="1" dirty="0"/>
        </a:p>
      </dgm:t>
    </dgm:pt>
    <dgm:pt modelId="{DA341207-CD39-443B-B776-3E2295056ACD}" type="parTrans" cxnId="{7CF7183E-9F42-4D64-96A3-A5362EDB8B07}">
      <dgm:prSet/>
      <dgm:spPr/>
    </dgm:pt>
    <dgm:pt modelId="{861C5124-1CE3-42B4-A94A-61151FC97D75}" type="sibTrans" cxnId="{7CF7183E-9F42-4D64-96A3-A5362EDB8B07}">
      <dgm:prSet/>
      <dgm:spPr/>
    </dgm:pt>
    <dgm:pt modelId="{76988A14-BA42-4C6D-8C15-786D78B11755}" type="pres">
      <dgm:prSet presAssocID="{F8334A4E-5A39-40D5-A63D-B40F339754E5}" presName="Name0" presStyleCnt="0">
        <dgm:presLayoutVars>
          <dgm:dir/>
          <dgm:animLvl val="lvl"/>
          <dgm:resizeHandles val="exact"/>
        </dgm:presLayoutVars>
      </dgm:prSet>
      <dgm:spPr/>
      <dgm:t>
        <a:bodyPr/>
        <a:lstStyle/>
        <a:p>
          <a:endParaRPr lang="zh-TW" altLang="en-US"/>
        </a:p>
      </dgm:t>
    </dgm:pt>
    <dgm:pt modelId="{B8FBC4CE-1740-42C8-972F-F6DC2BEB83D6}" type="pres">
      <dgm:prSet presAssocID="{E624D063-2214-4E4D-AC95-4EEEDC808A05}" presName="linNode" presStyleCnt="0"/>
      <dgm:spPr/>
    </dgm:pt>
    <dgm:pt modelId="{08E10CCF-8388-421C-8C6C-5C62BE52C533}" type="pres">
      <dgm:prSet presAssocID="{E624D063-2214-4E4D-AC95-4EEEDC808A05}" presName="parentText" presStyleLbl="node1" presStyleIdx="0" presStyleCnt="3" custScaleX="65974">
        <dgm:presLayoutVars>
          <dgm:chMax val="1"/>
          <dgm:bulletEnabled val="1"/>
        </dgm:presLayoutVars>
      </dgm:prSet>
      <dgm:spPr/>
      <dgm:t>
        <a:bodyPr/>
        <a:lstStyle/>
        <a:p>
          <a:endParaRPr lang="zh-TW" altLang="en-US"/>
        </a:p>
      </dgm:t>
    </dgm:pt>
    <dgm:pt modelId="{9BEEF41B-447F-4FC0-B701-8A75EA7D925B}" type="pres">
      <dgm:prSet presAssocID="{E624D063-2214-4E4D-AC95-4EEEDC808A05}" presName="descendantText" presStyleLbl="alignAccFollowNode1" presStyleIdx="0" presStyleCnt="3" custScaleX="129542">
        <dgm:presLayoutVars>
          <dgm:bulletEnabled val="1"/>
        </dgm:presLayoutVars>
      </dgm:prSet>
      <dgm:spPr/>
      <dgm:t>
        <a:bodyPr/>
        <a:lstStyle/>
        <a:p>
          <a:endParaRPr lang="zh-TW" altLang="en-US"/>
        </a:p>
      </dgm:t>
    </dgm:pt>
    <dgm:pt modelId="{D133638D-6184-441B-B1C0-7A652AD64B24}" type="pres">
      <dgm:prSet presAssocID="{9CAED2C4-DEC2-42A1-ACE4-5E8B1A1DE2AF}" presName="sp" presStyleCnt="0"/>
      <dgm:spPr/>
    </dgm:pt>
    <dgm:pt modelId="{4F34575E-EA66-4C72-9733-160A974F71EE}" type="pres">
      <dgm:prSet presAssocID="{F0B72547-4F43-4C31-836F-3CE01E1AC2B6}" presName="linNode" presStyleCnt="0"/>
      <dgm:spPr/>
    </dgm:pt>
    <dgm:pt modelId="{3DED6B8A-4073-40E5-ABBC-EF342FA79BCB}" type="pres">
      <dgm:prSet presAssocID="{F0B72547-4F43-4C31-836F-3CE01E1AC2B6}" presName="parentText" presStyleLbl="node1" presStyleIdx="1" presStyleCnt="3" custScaleX="90626">
        <dgm:presLayoutVars>
          <dgm:chMax val="1"/>
          <dgm:bulletEnabled val="1"/>
        </dgm:presLayoutVars>
      </dgm:prSet>
      <dgm:spPr/>
      <dgm:t>
        <a:bodyPr/>
        <a:lstStyle/>
        <a:p>
          <a:endParaRPr lang="zh-TW" altLang="en-US"/>
        </a:p>
      </dgm:t>
    </dgm:pt>
    <dgm:pt modelId="{7A5280ED-C45F-4ECF-A39B-C28324C95D2C}" type="pres">
      <dgm:prSet presAssocID="{F0B72547-4F43-4C31-836F-3CE01E1AC2B6}" presName="descendantText" presStyleLbl="alignAccFollowNode1" presStyleIdx="1" presStyleCnt="3" custScaleX="180384">
        <dgm:presLayoutVars>
          <dgm:bulletEnabled val="1"/>
        </dgm:presLayoutVars>
      </dgm:prSet>
      <dgm:spPr/>
      <dgm:t>
        <a:bodyPr/>
        <a:lstStyle/>
        <a:p>
          <a:endParaRPr lang="zh-TW" altLang="en-US"/>
        </a:p>
      </dgm:t>
    </dgm:pt>
    <dgm:pt modelId="{BE75DEFA-23CD-46A1-A69B-786D7EF32C71}" type="pres">
      <dgm:prSet presAssocID="{54B1CC28-AC3F-45F2-86F3-BA4871EF6077}" presName="sp" presStyleCnt="0"/>
      <dgm:spPr/>
    </dgm:pt>
    <dgm:pt modelId="{3FF08001-3166-4D01-ABB5-728021CF9344}" type="pres">
      <dgm:prSet presAssocID="{B494B157-65F1-4C44-BBCC-2F43B85DB706}" presName="linNode" presStyleCnt="0"/>
      <dgm:spPr/>
    </dgm:pt>
    <dgm:pt modelId="{85FF2084-06B7-4D65-AE37-70DEC8424FFF}" type="pres">
      <dgm:prSet presAssocID="{B494B157-65F1-4C44-BBCC-2F43B85DB706}" presName="parentText" presStyleLbl="node1" presStyleIdx="2" presStyleCnt="3" custScaleX="90612">
        <dgm:presLayoutVars>
          <dgm:chMax val="1"/>
          <dgm:bulletEnabled val="1"/>
        </dgm:presLayoutVars>
      </dgm:prSet>
      <dgm:spPr/>
      <dgm:t>
        <a:bodyPr/>
        <a:lstStyle/>
        <a:p>
          <a:endParaRPr lang="zh-TW" altLang="en-US"/>
        </a:p>
      </dgm:t>
    </dgm:pt>
    <dgm:pt modelId="{64CAA85C-7F86-41A2-92FD-5E68EEC90858}" type="pres">
      <dgm:prSet presAssocID="{B494B157-65F1-4C44-BBCC-2F43B85DB706}" presName="descendantText" presStyleLbl="alignAccFollowNode1" presStyleIdx="2" presStyleCnt="3" custScaleX="180721" custLinFactNeighborX="1" custLinFactNeighborY="-442">
        <dgm:presLayoutVars>
          <dgm:bulletEnabled val="1"/>
        </dgm:presLayoutVars>
      </dgm:prSet>
      <dgm:spPr/>
      <dgm:t>
        <a:bodyPr/>
        <a:lstStyle/>
        <a:p>
          <a:endParaRPr lang="zh-TW" altLang="en-US"/>
        </a:p>
      </dgm:t>
    </dgm:pt>
  </dgm:ptLst>
  <dgm:cxnLst>
    <dgm:cxn modelId="{F944EF5D-FBFB-46DE-96B7-99E11CBF8A37}" srcId="{F8334A4E-5A39-40D5-A63D-B40F339754E5}" destId="{B494B157-65F1-4C44-BBCC-2F43B85DB706}" srcOrd="2" destOrd="0" parTransId="{CEAE3821-5589-475B-B68E-E1BB626C0158}" sibTransId="{0068843B-2BC9-45A5-AB86-D98A9AE67D7A}"/>
    <dgm:cxn modelId="{BBAAC78F-3F18-488F-937F-1476073C0811}" type="presOf" srcId="{BC8653C5-D05C-43C2-8B36-F331D24FD4C1}" destId="{7A5280ED-C45F-4ECF-A39B-C28324C95D2C}" srcOrd="0" destOrd="1" presId="urn:microsoft.com/office/officeart/2005/8/layout/vList5"/>
    <dgm:cxn modelId="{9ACE8AAE-0099-46D1-A38E-E7CC1E5E4151}" srcId="{E624D063-2214-4E4D-AC95-4EEEDC808A05}" destId="{4183325A-8744-4CF8-A069-2D87D84F38B9}" srcOrd="0" destOrd="0" parTransId="{9550D394-F82D-45E3-A8EC-34BEFF303B32}" sibTransId="{7FB98E00-3F38-4B3A-A246-1F8DCD96126D}"/>
    <dgm:cxn modelId="{461E1463-AFA0-4FD3-9195-71BB7EFB2B00}" type="presOf" srcId="{E624D063-2214-4E4D-AC95-4EEEDC808A05}" destId="{08E10CCF-8388-421C-8C6C-5C62BE52C533}" srcOrd="0" destOrd="0" presId="urn:microsoft.com/office/officeart/2005/8/layout/vList5"/>
    <dgm:cxn modelId="{E45A8E24-1F8D-4850-89A1-6E39C08AF77F}" type="presOf" srcId="{1BC2C287-5CBD-42F5-94E6-A9D6B0963E6F}" destId="{7A5280ED-C45F-4ECF-A39B-C28324C95D2C}" srcOrd="0" destOrd="0" presId="urn:microsoft.com/office/officeart/2005/8/layout/vList5"/>
    <dgm:cxn modelId="{7CF7183E-9F42-4D64-96A3-A5362EDB8B07}" srcId="{B494B157-65F1-4C44-BBCC-2F43B85DB706}" destId="{F260FAB3-4BFC-4F35-8F82-F3E5D91EE19C}" srcOrd="1" destOrd="0" parTransId="{DA341207-CD39-443B-B776-3E2295056ACD}" sibTransId="{861C5124-1CE3-42B4-A94A-61151FC97D75}"/>
    <dgm:cxn modelId="{01A2D3E1-4939-4229-882C-5FE5501DF98B}" srcId="{F0B72547-4F43-4C31-836F-3CE01E1AC2B6}" destId="{BC8653C5-D05C-43C2-8B36-F331D24FD4C1}" srcOrd="1" destOrd="0" parTransId="{50FED89A-1F57-4F18-A47A-BDE061112E9B}" sibTransId="{A0B74EA3-8CD9-4198-9C30-B62D3B2C4BE5}"/>
    <dgm:cxn modelId="{AF4C1C30-7D03-4FB8-8078-101F5B7E5991}" type="presOf" srcId="{4183325A-8744-4CF8-A069-2D87D84F38B9}" destId="{9BEEF41B-447F-4FC0-B701-8A75EA7D925B}" srcOrd="0" destOrd="0" presId="urn:microsoft.com/office/officeart/2005/8/layout/vList5"/>
    <dgm:cxn modelId="{56E6753E-4F80-4AF6-830A-2BFAAE999165}" type="presOf" srcId="{B494B157-65F1-4C44-BBCC-2F43B85DB706}" destId="{85FF2084-06B7-4D65-AE37-70DEC8424FFF}" srcOrd="0" destOrd="0" presId="urn:microsoft.com/office/officeart/2005/8/layout/vList5"/>
    <dgm:cxn modelId="{8FDB8628-2EBD-4046-8137-1047C5D6E6D9}" type="presOf" srcId="{4FFB85D9-8231-431F-BE52-D44DE85016D3}" destId="{64CAA85C-7F86-41A2-92FD-5E68EEC90858}" srcOrd="0" destOrd="0" presId="urn:microsoft.com/office/officeart/2005/8/layout/vList5"/>
    <dgm:cxn modelId="{A3E5B020-9487-4373-941A-FE0A59F7B892}" type="presOf" srcId="{F260FAB3-4BFC-4F35-8F82-F3E5D91EE19C}" destId="{64CAA85C-7F86-41A2-92FD-5E68EEC90858}" srcOrd="0" destOrd="1" presId="urn:microsoft.com/office/officeart/2005/8/layout/vList5"/>
    <dgm:cxn modelId="{6CF3E140-E0F5-412D-91C7-8764480A6135}" srcId="{F0B72547-4F43-4C31-836F-3CE01E1AC2B6}" destId="{1BC2C287-5CBD-42F5-94E6-A9D6B0963E6F}" srcOrd="0" destOrd="0" parTransId="{35E5CAFD-E87A-4228-ABD0-3B6EFE3E7CF0}" sibTransId="{9A461A6C-D879-404F-B7B1-ED0BD9C065F1}"/>
    <dgm:cxn modelId="{88420DE7-0824-46FF-A73D-A89A965A5312}" srcId="{B494B157-65F1-4C44-BBCC-2F43B85DB706}" destId="{4FFB85D9-8231-431F-BE52-D44DE85016D3}" srcOrd="0" destOrd="0" parTransId="{A846C59E-534A-48F0-9B19-AE30D9B55B06}" sibTransId="{3748643B-F3B2-4212-A26E-1D29BE30E93C}"/>
    <dgm:cxn modelId="{3D332D6B-C7C9-4B19-93CA-D2BD37F83375}" type="presOf" srcId="{F0B72547-4F43-4C31-836F-3CE01E1AC2B6}" destId="{3DED6B8A-4073-40E5-ABBC-EF342FA79BCB}" srcOrd="0" destOrd="0" presId="urn:microsoft.com/office/officeart/2005/8/layout/vList5"/>
    <dgm:cxn modelId="{6FB4EDF6-33F1-47A5-BD79-EE3D8AAF903E}" type="presOf" srcId="{5AEF59C2-AB85-468D-BCB7-14E00D8A140E}" destId="{9BEEF41B-447F-4FC0-B701-8A75EA7D925B}" srcOrd="0" destOrd="1" presId="urn:microsoft.com/office/officeart/2005/8/layout/vList5"/>
    <dgm:cxn modelId="{BA12DC2B-A51E-4658-8206-64066EDEAFFE}" srcId="{E624D063-2214-4E4D-AC95-4EEEDC808A05}" destId="{5AEF59C2-AB85-468D-BCB7-14E00D8A140E}" srcOrd="1" destOrd="0" parTransId="{B29ACA04-57A0-4FC2-B091-3FC7560E8407}" sibTransId="{355FFD4B-606D-4088-905F-AE36509C39EF}"/>
    <dgm:cxn modelId="{0B816092-0AA0-41DC-922E-CBB88E995896}" srcId="{F8334A4E-5A39-40D5-A63D-B40F339754E5}" destId="{E624D063-2214-4E4D-AC95-4EEEDC808A05}" srcOrd="0" destOrd="0" parTransId="{4856E420-D428-4C51-B081-E939B4C0DC76}" sibTransId="{9CAED2C4-DEC2-42A1-ACE4-5E8B1A1DE2AF}"/>
    <dgm:cxn modelId="{9127E01D-E4BE-433A-890E-0FC3234C1A74}" type="presOf" srcId="{F8334A4E-5A39-40D5-A63D-B40F339754E5}" destId="{76988A14-BA42-4C6D-8C15-786D78B11755}" srcOrd="0" destOrd="0" presId="urn:microsoft.com/office/officeart/2005/8/layout/vList5"/>
    <dgm:cxn modelId="{64815ED4-414C-4676-9CBF-14D8C563EFDB}" srcId="{F8334A4E-5A39-40D5-A63D-B40F339754E5}" destId="{F0B72547-4F43-4C31-836F-3CE01E1AC2B6}" srcOrd="1" destOrd="0" parTransId="{1DBFC7EF-5503-4195-86AC-476ABF167D34}" sibTransId="{54B1CC28-AC3F-45F2-86F3-BA4871EF6077}"/>
    <dgm:cxn modelId="{92EC0F11-4960-4615-AE8E-5827C3CFA5EC}" type="presParOf" srcId="{76988A14-BA42-4C6D-8C15-786D78B11755}" destId="{B8FBC4CE-1740-42C8-972F-F6DC2BEB83D6}" srcOrd="0" destOrd="0" presId="urn:microsoft.com/office/officeart/2005/8/layout/vList5"/>
    <dgm:cxn modelId="{6B1D875A-7BC4-4655-90A8-D8DFB905301E}" type="presParOf" srcId="{B8FBC4CE-1740-42C8-972F-F6DC2BEB83D6}" destId="{08E10CCF-8388-421C-8C6C-5C62BE52C533}" srcOrd="0" destOrd="0" presId="urn:microsoft.com/office/officeart/2005/8/layout/vList5"/>
    <dgm:cxn modelId="{ED389837-8343-4A36-AD6D-3B8724825D10}" type="presParOf" srcId="{B8FBC4CE-1740-42C8-972F-F6DC2BEB83D6}" destId="{9BEEF41B-447F-4FC0-B701-8A75EA7D925B}" srcOrd="1" destOrd="0" presId="urn:microsoft.com/office/officeart/2005/8/layout/vList5"/>
    <dgm:cxn modelId="{35915F45-6E57-44C7-82F0-FEADB52D1891}" type="presParOf" srcId="{76988A14-BA42-4C6D-8C15-786D78B11755}" destId="{D133638D-6184-441B-B1C0-7A652AD64B24}" srcOrd="1" destOrd="0" presId="urn:microsoft.com/office/officeart/2005/8/layout/vList5"/>
    <dgm:cxn modelId="{70509C28-C732-4EC0-BC84-4CC7F1FC35AA}" type="presParOf" srcId="{76988A14-BA42-4C6D-8C15-786D78B11755}" destId="{4F34575E-EA66-4C72-9733-160A974F71EE}" srcOrd="2" destOrd="0" presId="urn:microsoft.com/office/officeart/2005/8/layout/vList5"/>
    <dgm:cxn modelId="{06DEFC4A-4510-4625-B498-A717F77CDB3E}" type="presParOf" srcId="{4F34575E-EA66-4C72-9733-160A974F71EE}" destId="{3DED6B8A-4073-40E5-ABBC-EF342FA79BCB}" srcOrd="0" destOrd="0" presId="urn:microsoft.com/office/officeart/2005/8/layout/vList5"/>
    <dgm:cxn modelId="{B88F6918-4B98-4C30-9B5E-9F911F1410BF}" type="presParOf" srcId="{4F34575E-EA66-4C72-9733-160A974F71EE}" destId="{7A5280ED-C45F-4ECF-A39B-C28324C95D2C}" srcOrd="1" destOrd="0" presId="urn:microsoft.com/office/officeart/2005/8/layout/vList5"/>
    <dgm:cxn modelId="{CAFA31D2-58DC-41A0-95ED-0E6AABF76DBD}" type="presParOf" srcId="{76988A14-BA42-4C6D-8C15-786D78B11755}" destId="{BE75DEFA-23CD-46A1-A69B-786D7EF32C71}" srcOrd="3" destOrd="0" presId="urn:microsoft.com/office/officeart/2005/8/layout/vList5"/>
    <dgm:cxn modelId="{89C5B364-FE8C-485E-805C-43B2FB2A1772}" type="presParOf" srcId="{76988A14-BA42-4C6D-8C15-786D78B11755}" destId="{3FF08001-3166-4D01-ABB5-728021CF9344}" srcOrd="4" destOrd="0" presId="urn:microsoft.com/office/officeart/2005/8/layout/vList5"/>
    <dgm:cxn modelId="{8A621F2E-C33E-4904-931A-B3F614FFFC61}" type="presParOf" srcId="{3FF08001-3166-4D01-ABB5-728021CF9344}" destId="{85FF2084-06B7-4D65-AE37-70DEC8424FFF}" srcOrd="0" destOrd="0" presId="urn:microsoft.com/office/officeart/2005/8/layout/vList5"/>
    <dgm:cxn modelId="{AACCC309-5825-4057-8F00-9443A5CB3954}" type="presParOf" srcId="{3FF08001-3166-4D01-ABB5-728021CF9344}" destId="{64CAA85C-7F86-41A2-92FD-5E68EEC90858}"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650806AF-BD7E-4C7F-ABD5-2139EAF60B34}" type="doc">
      <dgm:prSet loTypeId="urn:microsoft.com/office/officeart/2005/8/layout/vList3#1" loCatId="list" qsTypeId="urn:microsoft.com/office/officeart/2005/8/quickstyle/simple1#1" qsCatId="simple" csTypeId="urn:microsoft.com/office/officeart/2005/8/colors/colorful4" csCatId="colorful" phldr="1"/>
      <dgm:spPr/>
    </dgm:pt>
    <dgm:pt modelId="{1BFEBA96-CF0E-44FC-8D83-4384B2074F85}">
      <dgm:prSet phldrT="[文字]"/>
      <dgm:spPr/>
      <dgm:t>
        <a:bodyPr/>
        <a:lstStyle/>
        <a:p>
          <a:r>
            <a:rPr lang="zh-TW" u="sng" dirty="0" smtClean="0">
              <a:solidFill>
                <a:schemeClr val="tx1"/>
              </a:solidFill>
            </a:rPr>
            <a:t>子方案一：一般學習扶助方案</a:t>
          </a:r>
          <a:endParaRPr lang="zh-TW" altLang="en-US" dirty="0">
            <a:solidFill>
              <a:schemeClr val="tx1"/>
            </a:solidFill>
          </a:endParaRPr>
        </a:p>
      </dgm:t>
    </dgm:pt>
    <dgm:pt modelId="{23D38429-9D33-4DE0-BA0C-764BB2ABE4C5}" type="parTrans" cxnId="{0F49AC57-CFF2-4B16-97B4-E4B605CF27E2}">
      <dgm:prSet/>
      <dgm:spPr/>
      <dgm:t>
        <a:bodyPr/>
        <a:lstStyle/>
        <a:p>
          <a:endParaRPr lang="zh-TW" altLang="en-US"/>
        </a:p>
      </dgm:t>
    </dgm:pt>
    <dgm:pt modelId="{21999353-396E-4CC7-AB21-8C118C30E87D}" type="sibTrans" cxnId="{0F49AC57-CFF2-4B16-97B4-E4B605CF27E2}">
      <dgm:prSet/>
      <dgm:spPr/>
      <dgm:t>
        <a:bodyPr/>
        <a:lstStyle/>
        <a:p>
          <a:endParaRPr lang="zh-TW" altLang="en-US"/>
        </a:p>
      </dgm:t>
    </dgm:pt>
    <dgm:pt modelId="{CB042DE1-EF2B-4B50-AF51-9E1877D4F7A2}">
      <dgm:prSet phldrT="[文字]"/>
      <dgm:spPr/>
      <dgm:t>
        <a:bodyPr/>
        <a:lstStyle/>
        <a:p>
          <a:r>
            <a:rPr lang="zh-TW" u="sng" dirty="0" smtClean="0">
              <a:solidFill>
                <a:schemeClr val="tx1"/>
              </a:solidFill>
            </a:rPr>
            <a:t>子方案二：特殊地區學習扶助方案</a:t>
          </a:r>
          <a:endParaRPr lang="zh-TW" altLang="en-US" dirty="0">
            <a:solidFill>
              <a:schemeClr val="tx1"/>
            </a:solidFill>
          </a:endParaRPr>
        </a:p>
      </dgm:t>
    </dgm:pt>
    <dgm:pt modelId="{890978B6-828D-4CE6-AD25-FEF4201C5164}" type="parTrans" cxnId="{DDEB6AD8-F35A-4471-9912-3D748F41C0CE}">
      <dgm:prSet/>
      <dgm:spPr/>
      <dgm:t>
        <a:bodyPr/>
        <a:lstStyle/>
        <a:p>
          <a:endParaRPr lang="zh-TW" altLang="en-US"/>
        </a:p>
      </dgm:t>
    </dgm:pt>
    <dgm:pt modelId="{E9DF7832-78B7-475B-9660-DF8A5196E64C}" type="sibTrans" cxnId="{DDEB6AD8-F35A-4471-9912-3D748F41C0CE}">
      <dgm:prSet/>
      <dgm:spPr/>
      <dgm:t>
        <a:bodyPr/>
        <a:lstStyle/>
        <a:p>
          <a:endParaRPr lang="zh-TW" altLang="en-US"/>
        </a:p>
      </dgm:t>
    </dgm:pt>
    <dgm:pt modelId="{BCE03D5E-8412-439E-9F35-371914699ABB}">
      <dgm:prSet phldrT="[文字]"/>
      <dgm:spPr/>
      <dgm:t>
        <a:bodyPr/>
        <a:lstStyle/>
        <a:p>
          <a:r>
            <a:rPr lang="zh-TW" u="sng" dirty="0" smtClean="0">
              <a:solidFill>
                <a:schemeClr val="tx1"/>
              </a:solidFill>
            </a:rPr>
            <a:t>子方案四：縣市整體推動方案</a:t>
          </a:r>
          <a:endParaRPr lang="zh-TW" altLang="en-US" dirty="0">
            <a:solidFill>
              <a:schemeClr val="tx1"/>
            </a:solidFill>
          </a:endParaRPr>
        </a:p>
      </dgm:t>
    </dgm:pt>
    <dgm:pt modelId="{547EA88A-7719-4FFF-B927-8553A2B9B933}" type="parTrans" cxnId="{56C0BA41-079C-4F20-B926-659B30594261}">
      <dgm:prSet/>
      <dgm:spPr/>
      <dgm:t>
        <a:bodyPr/>
        <a:lstStyle/>
        <a:p>
          <a:endParaRPr lang="zh-TW" altLang="en-US"/>
        </a:p>
      </dgm:t>
    </dgm:pt>
    <dgm:pt modelId="{70AAE1FA-7B59-460D-A9BF-B43E09C59C0E}" type="sibTrans" cxnId="{56C0BA41-079C-4F20-B926-659B30594261}">
      <dgm:prSet/>
      <dgm:spPr/>
      <dgm:t>
        <a:bodyPr/>
        <a:lstStyle/>
        <a:p>
          <a:endParaRPr lang="zh-TW" altLang="en-US"/>
        </a:p>
      </dgm:t>
    </dgm:pt>
    <dgm:pt modelId="{B8B29808-8873-436E-B21D-62A05107F7BE}">
      <dgm:prSet/>
      <dgm:spPr/>
      <dgm:t>
        <a:bodyPr/>
        <a:lstStyle/>
        <a:p>
          <a:r>
            <a:rPr lang="zh-TW" u="sng" dirty="0" smtClean="0">
              <a:solidFill>
                <a:schemeClr val="tx1"/>
              </a:solidFill>
            </a:rPr>
            <a:t>子方案三：國中基測成績待加強學校學習扶助方案</a:t>
          </a:r>
          <a:endParaRPr lang="zh-TW" altLang="en-US" dirty="0">
            <a:solidFill>
              <a:schemeClr val="tx1"/>
            </a:solidFill>
          </a:endParaRPr>
        </a:p>
      </dgm:t>
    </dgm:pt>
    <dgm:pt modelId="{FEB763C4-9AB6-438F-980F-169CA8C6DBBF}" type="parTrans" cxnId="{CEA51DFE-0CAF-4A22-9983-56027281F25A}">
      <dgm:prSet/>
      <dgm:spPr/>
      <dgm:t>
        <a:bodyPr/>
        <a:lstStyle/>
        <a:p>
          <a:endParaRPr lang="zh-TW" altLang="en-US"/>
        </a:p>
      </dgm:t>
    </dgm:pt>
    <dgm:pt modelId="{D84F776F-CC9D-4766-99C8-9D6242691EFA}" type="sibTrans" cxnId="{CEA51DFE-0CAF-4A22-9983-56027281F25A}">
      <dgm:prSet/>
      <dgm:spPr/>
      <dgm:t>
        <a:bodyPr/>
        <a:lstStyle/>
        <a:p>
          <a:endParaRPr lang="zh-TW" altLang="en-US"/>
        </a:p>
      </dgm:t>
    </dgm:pt>
    <dgm:pt modelId="{98DF43B2-F3C2-4FF9-9CD8-876D3C9E6D38}" type="pres">
      <dgm:prSet presAssocID="{650806AF-BD7E-4C7F-ABD5-2139EAF60B34}" presName="linearFlow" presStyleCnt="0">
        <dgm:presLayoutVars>
          <dgm:dir/>
          <dgm:resizeHandles val="exact"/>
        </dgm:presLayoutVars>
      </dgm:prSet>
      <dgm:spPr/>
    </dgm:pt>
    <dgm:pt modelId="{F043E05A-65C5-4219-B775-05C6EB7C310E}" type="pres">
      <dgm:prSet presAssocID="{1BFEBA96-CF0E-44FC-8D83-4384B2074F85}" presName="composite" presStyleCnt="0"/>
      <dgm:spPr/>
    </dgm:pt>
    <dgm:pt modelId="{97F11772-84A8-4690-98DB-E5870EF062FE}" type="pres">
      <dgm:prSet presAssocID="{1BFEBA96-CF0E-44FC-8D83-4384B2074F85}" presName="imgShp" presStyleLbl="fgImgPlace1" presStyleIdx="0" presStyleCnt="4"/>
      <dgm:spPr>
        <a:blipFill rotWithShape="0">
          <a:blip xmlns:r="http://schemas.openxmlformats.org/officeDocument/2006/relationships" r:embed="rId1"/>
          <a:stretch>
            <a:fillRect/>
          </a:stretch>
        </a:blipFill>
      </dgm:spPr>
    </dgm:pt>
    <dgm:pt modelId="{831CDFD3-4A33-4146-8C98-086C8E5A3B05}" type="pres">
      <dgm:prSet presAssocID="{1BFEBA96-CF0E-44FC-8D83-4384B2074F85}" presName="txShp" presStyleLbl="node1" presStyleIdx="0" presStyleCnt="4">
        <dgm:presLayoutVars>
          <dgm:bulletEnabled val="1"/>
        </dgm:presLayoutVars>
      </dgm:prSet>
      <dgm:spPr/>
      <dgm:t>
        <a:bodyPr/>
        <a:lstStyle/>
        <a:p>
          <a:endParaRPr lang="zh-TW" altLang="en-US"/>
        </a:p>
      </dgm:t>
    </dgm:pt>
    <dgm:pt modelId="{F57F99F5-E232-4734-9876-BCB99CDDB3FD}" type="pres">
      <dgm:prSet presAssocID="{21999353-396E-4CC7-AB21-8C118C30E87D}" presName="spacing" presStyleCnt="0"/>
      <dgm:spPr/>
    </dgm:pt>
    <dgm:pt modelId="{164AAEA5-3759-4775-9754-2BDF5C621760}" type="pres">
      <dgm:prSet presAssocID="{CB042DE1-EF2B-4B50-AF51-9E1877D4F7A2}" presName="composite" presStyleCnt="0"/>
      <dgm:spPr/>
    </dgm:pt>
    <dgm:pt modelId="{E3564C53-9206-4DD5-9EAC-791537ACF2FA}" type="pres">
      <dgm:prSet presAssocID="{CB042DE1-EF2B-4B50-AF51-9E1877D4F7A2}" presName="imgShp" presStyleLbl="fgImgPlace1" presStyleIdx="1" presStyleCnt="4"/>
      <dgm:spPr>
        <a:blipFill rotWithShape="0">
          <a:blip xmlns:r="http://schemas.openxmlformats.org/officeDocument/2006/relationships" r:embed="rId1"/>
          <a:stretch>
            <a:fillRect/>
          </a:stretch>
        </a:blipFill>
      </dgm:spPr>
    </dgm:pt>
    <dgm:pt modelId="{8F345F6E-B68F-42E3-8FAE-DE31F304690B}" type="pres">
      <dgm:prSet presAssocID="{CB042DE1-EF2B-4B50-AF51-9E1877D4F7A2}" presName="txShp" presStyleLbl="node1" presStyleIdx="1" presStyleCnt="4">
        <dgm:presLayoutVars>
          <dgm:bulletEnabled val="1"/>
        </dgm:presLayoutVars>
      </dgm:prSet>
      <dgm:spPr/>
      <dgm:t>
        <a:bodyPr/>
        <a:lstStyle/>
        <a:p>
          <a:endParaRPr lang="zh-TW" altLang="en-US"/>
        </a:p>
      </dgm:t>
    </dgm:pt>
    <dgm:pt modelId="{4F9ED5EA-83C4-4975-A056-055797C998B6}" type="pres">
      <dgm:prSet presAssocID="{E9DF7832-78B7-475B-9660-DF8A5196E64C}" presName="spacing" presStyleCnt="0"/>
      <dgm:spPr/>
    </dgm:pt>
    <dgm:pt modelId="{380AA6B6-902C-490B-A01A-A068423CCF47}" type="pres">
      <dgm:prSet presAssocID="{B8B29808-8873-436E-B21D-62A05107F7BE}" presName="composite" presStyleCnt="0"/>
      <dgm:spPr/>
    </dgm:pt>
    <dgm:pt modelId="{66983B02-C2E0-4808-A842-744F991FFCA3}" type="pres">
      <dgm:prSet presAssocID="{B8B29808-8873-436E-B21D-62A05107F7BE}" presName="imgShp" presStyleLbl="fgImgPlace1" presStyleIdx="2" presStyleCnt="4"/>
      <dgm:spPr>
        <a:blipFill rotWithShape="0">
          <a:blip xmlns:r="http://schemas.openxmlformats.org/officeDocument/2006/relationships" r:embed="rId1"/>
          <a:stretch>
            <a:fillRect/>
          </a:stretch>
        </a:blipFill>
      </dgm:spPr>
    </dgm:pt>
    <dgm:pt modelId="{BA8CE521-EAA2-451A-8B0E-281F244D35D7}" type="pres">
      <dgm:prSet presAssocID="{B8B29808-8873-436E-B21D-62A05107F7BE}" presName="txShp" presStyleLbl="node1" presStyleIdx="2" presStyleCnt="4" custLinFactNeighborX="-270" custLinFactNeighborY="439">
        <dgm:presLayoutVars>
          <dgm:bulletEnabled val="1"/>
        </dgm:presLayoutVars>
      </dgm:prSet>
      <dgm:spPr/>
      <dgm:t>
        <a:bodyPr/>
        <a:lstStyle/>
        <a:p>
          <a:endParaRPr lang="zh-TW" altLang="en-US"/>
        </a:p>
      </dgm:t>
    </dgm:pt>
    <dgm:pt modelId="{8986B6E2-BDF9-4482-AC92-EEFFE4EE402D}" type="pres">
      <dgm:prSet presAssocID="{D84F776F-CC9D-4766-99C8-9D6242691EFA}" presName="spacing" presStyleCnt="0"/>
      <dgm:spPr/>
    </dgm:pt>
    <dgm:pt modelId="{B8ADEE64-18E6-476A-B83E-04578C975B2A}" type="pres">
      <dgm:prSet presAssocID="{BCE03D5E-8412-439E-9F35-371914699ABB}" presName="composite" presStyleCnt="0"/>
      <dgm:spPr/>
    </dgm:pt>
    <dgm:pt modelId="{E8C23C54-451C-4F79-9CFD-3F651D1CC74E}" type="pres">
      <dgm:prSet presAssocID="{BCE03D5E-8412-439E-9F35-371914699ABB}" presName="imgShp" presStyleLbl="fgImgPlace1" presStyleIdx="3" presStyleCnt="4"/>
      <dgm:spPr>
        <a:blipFill rotWithShape="0">
          <a:blip xmlns:r="http://schemas.openxmlformats.org/officeDocument/2006/relationships" r:embed="rId1"/>
          <a:stretch>
            <a:fillRect/>
          </a:stretch>
        </a:blipFill>
      </dgm:spPr>
    </dgm:pt>
    <dgm:pt modelId="{03F8A190-D6BA-424C-855B-6A2E0040EE2A}" type="pres">
      <dgm:prSet presAssocID="{BCE03D5E-8412-439E-9F35-371914699ABB}" presName="txShp" presStyleLbl="node1" presStyleIdx="3" presStyleCnt="4">
        <dgm:presLayoutVars>
          <dgm:bulletEnabled val="1"/>
        </dgm:presLayoutVars>
      </dgm:prSet>
      <dgm:spPr/>
      <dgm:t>
        <a:bodyPr/>
        <a:lstStyle/>
        <a:p>
          <a:endParaRPr lang="zh-TW" altLang="en-US"/>
        </a:p>
      </dgm:t>
    </dgm:pt>
  </dgm:ptLst>
  <dgm:cxnLst>
    <dgm:cxn modelId="{0F49AC57-CFF2-4B16-97B4-E4B605CF27E2}" srcId="{650806AF-BD7E-4C7F-ABD5-2139EAF60B34}" destId="{1BFEBA96-CF0E-44FC-8D83-4384B2074F85}" srcOrd="0" destOrd="0" parTransId="{23D38429-9D33-4DE0-BA0C-764BB2ABE4C5}" sibTransId="{21999353-396E-4CC7-AB21-8C118C30E87D}"/>
    <dgm:cxn modelId="{39CF059C-EB76-4033-B812-95F5333C15F9}" type="presOf" srcId="{CB042DE1-EF2B-4B50-AF51-9E1877D4F7A2}" destId="{8F345F6E-B68F-42E3-8FAE-DE31F304690B}" srcOrd="0" destOrd="0" presId="urn:microsoft.com/office/officeart/2005/8/layout/vList3#1"/>
    <dgm:cxn modelId="{187F3AF1-AC24-4142-A792-A6E59DDE6BDD}" type="presOf" srcId="{BCE03D5E-8412-439E-9F35-371914699ABB}" destId="{03F8A190-D6BA-424C-855B-6A2E0040EE2A}" srcOrd="0" destOrd="0" presId="urn:microsoft.com/office/officeart/2005/8/layout/vList3#1"/>
    <dgm:cxn modelId="{098411ED-5E51-4C2E-BD1D-66607EB4E2BE}" type="presOf" srcId="{1BFEBA96-CF0E-44FC-8D83-4384B2074F85}" destId="{831CDFD3-4A33-4146-8C98-086C8E5A3B05}" srcOrd="0" destOrd="0" presId="urn:microsoft.com/office/officeart/2005/8/layout/vList3#1"/>
    <dgm:cxn modelId="{CEA51DFE-0CAF-4A22-9983-56027281F25A}" srcId="{650806AF-BD7E-4C7F-ABD5-2139EAF60B34}" destId="{B8B29808-8873-436E-B21D-62A05107F7BE}" srcOrd="2" destOrd="0" parTransId="{FEB763C4-9AB6-438F-980F-169CA8C6DBBF}" sibTransId="{D84F776F-CC9D-4766-99C8-9D6242691EFA}"/>
    <dgm:cxn modelId="{16F093E1-5DDF-484D-8CCF-CF035960185A}" type="presOf" srcId="{B8B29808-8873-436E-B21D-62A05107F7BE}" destId="{BA8CE521-EAA2-451A-8B0E-281F244D35D7}" srcOrd="0" destOrd="0" presId="urn:microsoft.com/office/officeart/2005/8/layout/vList3#1"/>
    <dgm:cxn modelId="{56C0BA41-079C-4F20-B926-659B30594261}" srcId="{650806AF-BD7E-4C7F-ABD5-2139EAF60B34}" destId="{BCE03D5E-8412-439E-9F35-371914699ABB}" srcOrd="3" destOrd="0" parTransId="{547EA88A-7719-4FFF-B927-8553A2B9B933}" sibTransId="{70AAE1FA-7B59-460D-A9BF-B43E09C59C0E}"/>
    <dgm:cxn modelId="{28D182A3-3EB2-4FDF-97AD-1320222F18DE}" type="presOf" srcId="{650806AF-BD7E-4C7F-ABD5-2139EAF60B34}" destId="{98DF43B2-F3C2-4FF9-9CD8-876D3C9E6D38}" srcOrd="0" destOrd="0" presId="urn:microsoft.com/office/officeart/2005/8/layout/vList3#1"/>
    <dgm:cxn modelId="{DDEB6AD8-F35A-4471-9912-3D748F41C0CE}" srcId="{650806AF-BD7E-4C7F-ABD5-2139EAF60B34}" destId="{CB042DE1-EF2B-4B50-AF51-9E1877D4F7A2}" srcOrd="1" destOrd="0" parTransId="{890978B6-828D-4CE6-AD25-FEF4201C5164}" sibTransId="{E9DF7832-78B7-475B-9660-DF8A5196E64C}"/>
    <dgm:cxn modelId="{B1BB739D-D3C3-4F2C-AFE2-86440B662C3D}" type="presParOf" srcId="{98DF43B2-F3C2-4FF9-9CD8-876D3C9E6D38}" destId="{F043E05A-65C5-4219-B775-05C6EB7C310E}" srcOrd="0" destOrd="0" presId="urn:microsoft.com/office/officeart/2005/8/layout/vList3#1"/>
    <dgm:cxn modelId="{667B71BD-183B-41B5-89E1-8ADC3B2B836A}" type="presParOf" srcId="{F043E05A-65C5-4219-B775-05C6EB7C310E}" destId="{97F11772-84A8-4690-98DB-E5870EF062FE}" srcOrd="0" destOrd="0" presId="urn:microsoft.com/office/officeart/2005/8/layout/vList3#1"/>
    <dgm:cxn modelId="{8459045A-9337-4636-A96B-4FD2647DBC11}" type="presParOf" srcId="{F043E05A-65C5-4219-B775-05C6EB7C310E}" destId="{831CDFD3-4A33-4146-8C98-086C8E5A3B05}" srcOrd="1" destOrd="0" presId="urn:microsoft.com/office/officeart/2005/8/layout/vList3#1"/>
    <dgm:cxn modelId="{C10C4E3D-A293-40FE-9B37-67EACC1667B0}" type="presParOf" srcId="{98DF43B2-F3C2-4FF9-9CD8-876D3C9E6D38}" destId="{F57F99F5-E232-4734-9876-BCB99CDDB3FD}" srcOrd="1" destOrd="0" presId="urn:microsoft.com/office/officeart/2005/8/layout/vList3#1"/>
    <dgm:cxn modelId="{BB06DDBB-AB5B-4B75-BEF6-5E967DE7E6B3}" type="presParOf" srcId="{98DF43B2-F3C2-4FF9-9CD8-876D3C9E6D38}" destId="{164AAEA5-3759-4775-9754-2BDF5C621760}" srcOrd="2" destOrd="0" presId="urn:microsoft.com/office/officeart/2005/8/layout/vList3#1"/>
    <dgm:cxn modelId="{837F279C-7DDD-460C-A8F0-8B51686677D4}" type="presParOf" srcId="{164AAEA5-3759-4775-9754-2BDF5C621760}" destId="{E3564C53-9206-4DD5-9EAC-791537ACF2FA}" srcOrd="0" destOrd="0" presId="urn:microsoft.com/office/officeart/2005/8/layout/vList3#1"/>
    <dgm:cxn modelId="{20F526A8-11C6-41EF-B94A-67E31CD6F2E3}" type="presParOf" srcId="{164AAEA5-3759-4775-9754-2BDF5C621760}" destId="{8F345F6E-B68F-42E3-8FAE-DE31F304690B}" srcOrd="1" destOrd="0" presId="urn:microsoft.com/office/officeart/2005/8/layout/vList3#1"/>
    <dgm:cxn modelId="{682C95F4-B030-4C2F-9F77-128ACD76BC81}" type="presParOf" srcId="{98DF43B2-F3C2-4FF9-9CD8-876D3C9E6D38}" destId="{4F9ED5EA-83C4-4975-A056-055797C998B6}" srcOrd="3" destOrd="0" presId="urn:microsoft.com/office/officeart/2005/8/layout/vList3#1"/>
    <dgm:cxn modelId="{9A325D20-9506-4172-A463-4A53D441A7D5}" type="presParOf" srcId="{98DF43B2-F3C2-4FF9-9CD8-876D3C9E6D38}" destId="{380AA6B6-902C-490B-A01A-A068423CCF47}" srcOrd="4" destOrd="0" presId="urn:microsoft.com/office/officeart/2005/8/layout/vList3#1"/>
    <dgm:cxn modelId="{1CDB1E37-6223-4C50-82B2-6117FA5D34AC}" type="presParOf" srcId="{380AA6B6-902C-490B-A01A-A068423CCF47}" destId="{66983B02-C2E0-4808-A842-744F991FFCA3}" srcOrd="0" destOrd="0" presId="urn:microsoft.com/office/officeart/2005/8/layout/vList3#1"/>
    <dgm:cxn modelId="{6AB58AD0-6C27-4355-A144-86CD303E6CA7}" type="presParOf" srcId="{380AA6B6-902C-490B-A01A-A068423CCF47}" destId="{BA8CE521-EAA2-451A-8B0E-281F244D35D7}" srcOrd="1" destOrd="0" presId="urn:microsoft.com/office/officeart/2005/8/layout/vList3#1"/>
    <dgm:cxn modelId="{FE6073B0-3495-4433-B531-811D844D4F29}" type="presParOf" srcId="{98DF43B2-F3C2-4FF9-9CD8-876D3C9E6D38}" destId="{8986B6E2-BDF9-4482-AC92-EEFFE4EE402D}" srcOrd="5" destOrd="0" presId="urn:microsoft.com/office/officeart/2005/8/layout/vList3#1"/>
    <dgm:cxn modelId="{0B80F817-E579-4A52-B2D8-23750D550160}" type="presParOf" srcId="{98DF43B2-F3C2-4FF9-9CD8-876D3C9E6D38}" destId="{B8ADEE64-18E6-476A-B83E-04578C975B2A}" srcOrd="6" destOrd="0" presId="urn:microsoft.com/office/officeart/2005/8/layout/vList3#1"/>
    <dgm:cxn modelId="{CF004E06-0D83-490F-8FF1-05FF3FA36E54}" type="presParOf" srcId="{B8ADEE64-18E6-476A-B83E-04578C975B2A}" destId="{E8C23C54-451C-4F79-9CFD-3F651D1CC74E}" srcOrd="0" destOrd="0" presId="urn:microsoft.com/office/officeart/2005/8/layout/vList3#1"/>
    <dgm:cxn modelId="{800E11FB-A5D7-466B-9E0C-66949637170F}" type="presParOf" srcId="{B8ADEE64-18E6-476A-B83E-04578C975B2A}" destId="{03F8A190-D6BA-424C-855B-6A2E0040EE2A}" srcOrd="1" destOrd="0" presId="urn:microsoft.com/office/officeart/2005/8/layout/vList3#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9DED3666-3EE6-4E6D-813D-6F5EFD605095}" type="doc">
      <dgm:prSet loTypeId="urn:microsoft.com/office/officeart/2005/8/layout/hierarchy4" loCatId="list" qsTypeId="urn:microsoft.com/office/officeart/2005/8/quickstyle/simple5" qsCatId="simple" csTypeId="urn:microsoft.com/office/officeart/2005/8/colors/colorful5" csCatId="colorful" phldr="1"/>
      <dgm:spPr/>
      <dgm:t>
        <a:bodyPr/>
        <a:lstStyle/>
        <a:p>
          <a:endParaRPr lang="zh-TW" altLang="en-US"/>
        </a:p>
      </dgm:t>
    </dgm:pt>
    <dgm:pt modelId="{CB515F61-B674-481A-AE3E-D64C8F5D9CE7}">
      <dgm:prSet phldrT="[文字]"/>
      <dgm:spPr/>
      <dgm:t>
        <a:bodyPr/>
        <a:lstStyle/>
        <a:p>
          <a:r>
            <a:rPr lang="zh-TW" altLang="en-US" dirty="0" smtClean="0">
              <a:solidFill>
                <a:schemeClr val="tx1"/>
              </a:solidFill>
            </a:rPr>
            <a:t>學校推動補救教學經費申請</a:t>
          </a:r>
          <a:endParaRPr lang="zh-TW" altLang="en-US" dirty="0">
            <a:solidFill>
              <a:schemeClr val="tx1"/>
            </a:solidFill>
          </a:endParaRPr>
        </a:p>
      </dgm:t>
    </dgm:pt>
    <dgm:pt modelId="{5FEA520D-4FF5-4233-8580-64FCCC1E3E36}" type="parTrans" cxnId="{570D52BE-D202-403A-AAAA-0BB4F70CDC3C}">
      <dgm:prSet/>
      <dgm:spPr/>
      <dgm:t>
        <a:bodyPr/>
        <a:lstStyle/>
        <a:p>
          <a:endParaRPr lang="zh-TW" altLang="en-US"/>
        </a:p>
      </dgm:t>
    </dgm:pt>
    <dgm:pt modelId="{B22A467D-BFAB-418B-8A05-3C613CE8635C}" type="sibTrans" cxnId="{570D52BE-D202-403A-AAAA-0BB4F70CDC3C}">
      <dgm:prSet/>
      <dgm:spPr/>
      <dgm:t>
        <a:bodyPr/>
        <a:lstStyle/>
        <a:p>
          <a:endParaRPr lang="zh-TW" altLang="en-US"/>
        </a:p>
      </dgm:t>
    </dgm:pt>
    <dgm:pt modelId="{0A60E6FD-5276-4D9A-87C2-245820F39EC8}">
      <dgm:prSet phldrT="[文字]"/>
      <dgm:spPr/>
      <dgm:t>
        <a:bodyPr/>
        <a:lstStyle/>
        <a:p>
          <a:r>
            <a:rPr lang="zh-TW" altLang="en-US" dirty="0" smtClean="0"/>
            <a:t>教育部補助</a:t>
          </a:r>
          <a:endParaRPr lang="zh-TW" altLang="en-US" dirty="0"/>
        </a:p>
      </dgm:t>
    </dgm:pt>
    <dgm:pt modelId="{3F006EE2-3481-4ABA-89AF-E51A4792DA77}" type="parTrans" cxnId="{BC6ADA3F-9E08-4E46-BB1C-3BEC36C15232}">
      <dgm:prSet/>
      <dgm:spPr/>
      <dgm:t>
        <a:bodyPr/>
        <a:lstStyle/>
        <a:p>
          <a:endParaRPr lang="zh-TW" altLang="en-US"/>
        </a:p>
      </dgm:t>
    </dgm:pt>
    <dgm:pt modelId="{C203B776-52AA-4E9D-ADD5-2DA94F660E5F}" type="sibTrans" cxnId="{BC6ADA3F-9E08-4E46-BB1C-3BEC36C15232}">
      <dgm:prSet/>
      <dgm:spPr/>
      <dgm:t>
        <a:bodyPr/>
        <a:lstStyle/>
        <a:p>
          <a:endParaRPr lang="zh-TW" altLang="en-US"/>
        </a:p>
      </dgm:t>
    </dgm:pt>
    <dgm:pt modelId="{30BF7C34-D2A9-4F99-A914-EAF90859F691}">
      <dgm:prSet phldrT="[文字]"/>
      <dgm:spPr/>
      <dgm:t>
        <a:bodyPr/>
        <a:lstStyle/>
        <a:p>
          <a:r>
            <a:rPr lang="zh-TW" altLang="en-US" dirty="0" smtClean="0"/>
            <a:t>一般扶助方案</a:t>
          </a:r>
          <a:endParaRPr lang="zh-TW" altLang="en-US" dirty="0"/>
        </a:p>
      </dgm:t>
    </dgm:pt>
    <dgm:pt modelId="{A34DE117-81D2-4DD9-9B74-A45C50EAB07E}" type="parTrans" cxnId="{E3AD0F35-5590-42A6-8E2A-0A89994BF78E}">
      <dgm:prSet/>
      <dgm:spPr/>
      <dgm:t>
        <a:bodyPr/>
        <a:lstStyle/>
        <a:p>
          <a:endParaRPr lang="zh-TW" altLang="en-US"/>
        </a:p>
      </dgm:t>
    </dgm:pt>
    <dgm:pt modelId="{2E0CF147-4FE4-482F-A10D-4D4F40197869}" type="sibTrans" cxnId="{E3AD0F35-5590-42A6-8E2A-0A89994BF78E}">
      <dgm:prSet/>
      <dgm:spPr/>
      <dgm:t>
        <a:bodyPr/>
        <a:lstStyle/>
        <a:p>
          <a:endParaRPr lang="zh-TW" altLang="en-US"/>
        </a:p>
      </dgm:t>
    </dgm:pt>
    <dgm:pt modelId="{6F19965E-6B21-49FB-BE8F-623F4C6CB9D9}">
      <dgm:prSet phldrT="[文字]"/>
      <dgm:spPr/>
      <dgm:t>
        <a:bodyPr/>
        <a:lstStyle/>
        <a:p>
          <a:r>
            <a:rPr lang="zh-TW" altLang="en-US" dirty="0" smtClean="0"/>
            <a:t>自籌</a:t>
          </a:r>
          <a:endParaRPr lang="zh-TW" altLang="en-US" dirty="0"/>
        </a:p>
      </dgm:t>
    </dgm:pt>
    <dgm:pt modelId="{3565127F-42BF-44D7-BFCE-A8D0CDA97635}" type="parTrans" cxnId="{721FDBD0-540B-4A8C-8634-9B40A8E5FCF1}">
      <dgm:prSet/>
      <dgm:spPr/>
      <dgm:t>
        <a:bodyPr/>
        <a:lstStyle/>
        <a:p>
          <a:endParaRPr lang="zh-TW" altLang="en-US"/>
        </a:p>
      </dgm:t>
    </dgm:pt>
    <dgm:pt modelId="{2965856F-8DEF-4B16-BE6F-8D6FB1E3306A}" type="sibTrans" cxnId="{721FDBD0-540B-4A8C-8634-9B40A8E5FCF1}">
      <dgm:prSet/>
      <dgm:spPr/>
      <dgm:t>
        <a:bodyPr/>
        <a:lstStyle/>
        <a:p>
          <a:endParaRPr lang="zh-TW" altLang="en-US"/>
        </a:p>
      </dgm:t>
    </dgm:pt>
    <dgm:pt modelId="{34A6B7B0-9B5B-45C7-BAD2-D2C2391CAA91}">
      <dgm:prSet phldrT="[文字]"/>
      <dgm:spPr/>
      <dgm:t>
        <a:bodyPr/>
        <a:lstStyle/>
        <a:p>
          <a:r>
            <a:rPr lang="zh-TW" altLang="en-US" dirty="0" smtClean="0"/>
            <a:t>民間及社會資源</a:t>
          </a:r>
          <a:endParaRPr lang="zh-TW" altLang="en-US" dirty="0"/>
        </a:p>
      </dgm:t>
    </dgm:pt>
    <dgm:pt modelId="{AD46816D-020F-4FC6-BDAD-BC679ADA4F00}" type="parTrans" cxnId="{3722DABF-BBD0-4DA2-B14F-847BAADA7326}">
      <dgm:prSet/>
      <dgm:spPr/>
      <dgm:t>
        <a:bodyPr/>
        <a:lstStyle/>
        <a:p>
          <a:endParaRPr lang="zh-TW" altLang="en-US"/>
        </a:p>
      </dgm:t>
    </dgm:pt>
    <dgm:pt modelId="{AD851D19-EA22-4303-89DB-FF164EF8B424}" type="sibTrans" cxnId="{3722DABF-BBD0-4DA2-B14F-847BAADA7326}">
      <dgm:prSet/>
      <dgm:spPr/>
      <dgm:t>
        <a:bodyPr/>
        <a:lstStyle/>
        <a:p>
          <a:endParaRPr lang="zh-TW" altLang="en-US"/>
        </a:p>
      </dgm:t>
    </dgm:pt>
    <dgm:pt modelId="{24B43E56-3B7B-4554-9A96-61552DF6B3D1}">
      <dgm:prSet/>
      <dgm:spPr/>
      <dgm:t>
        <a:bodyPr/>
        <a:lstStyle/>
        <a:p>
          <a:endParaRPr lang="zh-TW" altLang="en-US" dirty="0"/>
        </a:p>
      </dgm:t>
    </dgm:pt>
    <dgm:pt modelId="{E47CEA3D-E5BF-41EF-BD6C-BE60D7F0A57D}" type="parTrans" cxnId="{CF420FC1-4631-4835-911B-F057FD6DBC16}">
      <dgm:prSet/>
      <dgm:spPr/>
      <dgm:t>
        <a:bodyPr/>
        <a:lstStyle/>
        <a:p>
          <a:endParaRPr lang="zh-TW" altLang="en-US"/>
        </a:p>
      </dgm:t>
    </dgm:pt>
    <dgm:pt modelId="{B8D4CD18-BECD-4F8F-92BF-D5D3A4F215D6}" type="sibTrans" cxnId="{CF420FC1-4631-4835-911B-F057FD6DBC16}">
      <dgm:prSet/>
      <dgm:spPr/>
      <dgm:t>
        <a:bodyPr/>
        <a:lstStyle/>
        <a:p>
          <a:endParaRPr lang="zh-TW" altLang="en-US"/>
        </a:p>
      </dgm:t>
    </dgm:pt>
    <dgm:pt modelId="{B6C1A7ED-B80B-4A37-8738-74F95A09DA86}">
      <dgm:prSet phldrT="[文字]"/>
      <dgm:spPr/>
      <dgm:t>
        <a:bodyPr/>
        <a:lstStyle/>
        <a:p>
          <a:r>
            <a:rPr lang="zh-TW" altLang="en-US" dirty="0" smtClean="0"/>
            <a:t>教育優先區</a:t>
          </a:r>
          <a:r>
            <a:rPr lang="en-US" altLang="zh-TW" dirty="0" smtClean="0"/>
            <a:t>-</a:t>
          </a:r>
          <a:r>
            <a:rPr lang="zh-TW" altLang="en-US" dirty="0" smtClean="0"/>
            <a:t>學習輔導</a:t>
          </a:r>
          <a:endParaRPr lang="zh-TW" altLang="en-US" dirty="0"/>
        </a:p>
      </dgm:t>
    </dgm:pt>
    <dgm:pt modelId="{748DD4A4-D7AD-46C3-A06F-99AD013457B0}" type="parTrans" cxnId="{352AE54C-8215-4305-8579-3E6AC97B80A3}">
      <dgm:prSet/>
      <dgm:spPr/>
      <dgm:t>
        <a:bodyPr/>
        <a:lstStyle/>
        <a:p>
          <a:endParaRPr lang="zh-TW" altLang="en-US"/>
        </a:p>
      </dgm:t>
    </dgm:pt>
    <dgm:pt modelId="{1C87B374-BE03-4EED-8DA4-664FA7DE7A47}" type="sibTrans" cxnId="{352AE54C-8215-4305-8579-3E6AC97B80A3}">
      <dgm:prSet/>
      <dgm:spPr/>
      <dgm:t>
        <a:bodyPr/>
        <a:lstStyle/>
        <a:p>
          <a:endParaRPr lang="zh-TW" altLang="en-US"/>
        </a:p>
      </dgm:t>
    </dgm:pt>
    <dgm:pt modelId="{6BC0EC6A-51C3-49EA-BF8B-39DA2055F927}">
      <dgm:prSet/>
      <dgm:spPr/>
      <dgm:t>
        <a:bodyPr/>
        <a:lstStyle/>
        <a:p>
          <a:r>
            <a:rPr kumimoji="0" lang="zh-TW" altLang="en-US" dirty="0" smtClean="0">
              <a:latin typeface="Perpetua" pitchFamily="18" charset="0"/>
              <a:ea typeface="標楷體" pitchFamily="65" charset="-120"/>
            </a:rPr>
            <a:t>一般學習扶助方案</a:t>
          </a:r>
          <a:endParaRPr lang="zh-TW" altLang="en-US" dirty="0"/>
        </a:p>
      </dgm:t>
    </dgm:pt>
    <dgm:pt modelId="{3FE70E47-B8A7-43C1-8104-15420FF09EEB}" type="parTrans" cxnId="{36D02DF9-F7A6-4CF3-9F69-38D5BCC415B7}">
      <dgm:prSet/>
      <dgm:spPr/>
      <dgm:t>
        <a:bodyPr/>
        <a:lstStyle/>
        <a:p>
          <a:endParaRPr lang="zh-TW" altLang="en-US"/>
        </a:p>
      </dgm:t>
    </dgm:pt>
    <dgm:pt modelId="{F7D52B1B-0619-430C-BA93-5E0A99B35D79}" type="sibTrans" cxnId="{36D02DF9-F7A6-4CF3-9F69-38D5BCC415B7}">
      <dgm:prSet/>
      <dgm:spPr/>
      <dgm:t>
        <a:bodyPr/>
        <a:lstStyle/>
        <a:p>
          <a:endParaRPr lang="zh-TW" altLang="en-US"/>
        </a:p>
      </dgm:t>
    </dgm:pt>
    <dgm:pt modelId="{015EF081-4615-473E-A83D-C7C2618602D1}">
      <dgm:prSet/>
      <dgm:spPr/>
      <dgm:t>
        <a:bodyPr/>
        <a:lstStyle/>
        <a:p>
          <a:r>
            <a:rPr kumimoji="0" lang="zh-TW" altLang="en-US" dirty="0" smtClean="0">
              <a:latin typeface="Perpetua" pitchFamily="18" charset="0"/>
              <a:ea typeface="標楷體" pitchFamily="65" charset="-120"/>
            </a:rPr>
            <a:t>國中基測成績待加強學校學習扶助方案</a:t>
          </a:r>
          <a:endParaRPr lang="zh-TW" altLang="en-US" dirty="0"/>
        </a:p>
      </dgm:t>
    </dgm:pt>
    <dgm:pt modelId="{DBB4F43D-8C61-454D-A7C8-6191EDBC4F41}" type="parTrans" cxnId="{6996D606-3E2B-47B4-B592-8870455972F9}">
      <dgm:prSet/>
      <dgm:spPr/>
      <dgm:t>
        <a:bodyPr/>
        <a:lstStyle/>
        <a:p>
          <a:endParaRPr lang="zh-TW" altLang="en-US"/>
        </a:p>
      </dgm:t>
    </dgm:pt>
    <dgm:pt modelId="{D1FEC9FC-FEB7-4682-A1D0-103A0CB5EC2E}" type="sibTrans" cxnId="{6996D606-3E2B-47B4-B592-8870455972F9}">
      <dgm:prSet/>
      <dgm:spPr/>
      <dgm:t>
        <a:bodyPr/>
        <a:lstStyle/>
        <a:p>
          <a:endParaRPr lang="zh-TW" altLang="en-US"/>
        </a:p>
      </dgm:t>
    </dgm:pt>
    <dgm:pt modelId="{6C381EED-2E6C-404D-AB14-2D2658D8EE19}">
      <dgm:prSet/>
      <dgm:spPr/>
      <dgm:t>
        <a:bodyPr/>
        <a:lstStyle/>
        <a:p>
          <a:r>
            <a:rPr kumimoji="0" lang="zh-TW" altLang="en-US" dirty="0" smtClean="0">
              <a:latin typeface="Perpetua" pitchFamily="18" charset="0"/>
              <a:ea typeface="標楷體" pitchFamily="65" charset="-120"/>
            </a:rPr>
            <a:t>特殊地區學習扶助方案</a:t>
          </a:r>
          <a:endParaRPr lang="zh-TW" altLang="en-US" dirty="0"/>
        </a:p>
      </dgm:t>
    </dgm:pt>
    <dgm:pt modelId="{C48F2596-0F40-4925-A429-2B5BBEB9AA2E}" type="parTrans" cxnId="{E7AC275D-90EA-4897-8296-B6EB22EC6E82}">
      <dgm:prSet/>
      <dgm:spPr/>
      <dgm:t>
        <a:bodyPr/>
        <a:lstStyle/>
        <a:p>
          <a:endParaRPr lang="zh-TW" altLang="en-US"/>
        </a:p>
      </dgm:t>
    </dgm:pt>
    <dgm:pt modelId="{63A5F4B9-5920-459D-8FBA-00BF2948A688}" type="sibTrans" cxnId="{E7AC275D-90EA-4897-8296-B6EB22EC6E82}">
      <dgm:prSet/>
      <dgm:spPr/>
      <dgm:t>
        <a:bodyPr/>
        <a:lstStyle/>
        <a:p>
          <a:endParaRPr lang="zh-TW" altLang="en-US"/>
        </a:p>
      </dgm:t>
    </dgm:pt>
    <dgm:pt modelId="{71B8A5AD-3983-47CB-8407-6C895BB031E4}">
      <dgm:prSet phldrT="[文字]"/>
      <dgm:spPr/>
      <dgm:t>
        <a:bodyPr/>
        <a:lstStyle/>
        <a:p>
          <a:r>
            <a:rPr lang="zh-TW" altLang="en-US" dirty="0" smtClean="0"/>
            <a:t>國中基測提升方案</a:t>
          </a:r>
          <a:endParaRPr lang="zh-TW" altLang="en-US" dirty="0"/>
        </a:p>
      </dgm:t>
    </dgm:pt>
    <dgm:pt modelId="{7C623493-1EEA-4C5E-A94C-429FD4C438AB}" type="sibTrans" cxnId="{7D923E7D-6966-429E-9971-C1642089A1F0}">
      <dgm:prSet/>
      <dgm:spPr/>
      <dgm:t>
        <a:bodyPr/>
        <a:lstStyle/>
        <a:p>
          <a:endParaRPr lang="zh-TW" altLang="en-US"/>
        </a:p>
      </dgm:t>
    </dgm:pt>
    <dgm:pt modelId="{7B6675D5-EBE9-4D89-A43F-91A08ADF95B0}" type="parTrans" cxnId="{7D923E7D-6966-429E-9971-C1642089A1F0}">
      <dgm:prSet/>
      <dgm:spPr/>
      <dgm:t>
        <a:bodyPr/>
        <a:lstStyle/>
        <a:p>
          <a:endParaRPr lang="zh-TW" altLang="en-US"/>
        </a:p>
      </dgm:t>
    </dgm:pt>
    <dgm:pt modelId="{8D3F766D-2405-439F-9806-8C200177E0E6}" type="pres">
      <dgm:prSet presAssocID="{9DED3666-3EE6-4E6D-813D-6F5EFD605095}" presName="Name0" presStyleCnt="0">
        <dgm:presLayoutVars>
          <dgm:chPref val="1"/>
          <dgm:dir/>
          <dgm:animOne val="branch"/>
          <dgm:animLvl val="lvl"/>
          <dgm:resizeHandles/>
        </dgm:presLayoutVars>
      </dgm:prSet>
      <dgm:spPr/>
      <dgm:t>
        <a:bodyPr/>
        <a:lstStyle/>
        <a:p>
          <a:endParaRPr lang="zh-TW" altLang="en-US"/>
        </a:p>
      </dgm:t>
    </dgm:pt>
    <dgm:pt modelId="{2512F4C2-57C2-490B-BF2B-E35A9426D96D}" type="pres">
      <dgm:prSet presAssocID="{CB515F61-B674-481A-AE3E-D64C8F5D9CE7}" presName="vertOne" presStyleCnt="0"/>
      <dgm:spPr/>
      <dgm:t>
        <a:bodyPr/>
        <a:lstStyle/>
        <a:p>
          <a:endParaRPr lang="zh-TW" altLang="en-US"/>
        </a:p>
      </dgm:t>
    </dgm:pt>
    <dgm:pt modelId="{B43F14F5-4890-43C2-A773-8652C75F111B}" type="pres">
      <dgm:prSet presAssocID="{CB515F61-B674-481A-AE3E-D64C8F5D9CE7}" presName="txOne" presStyleLbl="node0" presStyleIdx="0" presStyleCnt="1" custLinFactNeighborX="-228" custLinFactNeighborY="24729">
        <dgm:presLayoutVars>
          <dgm:chPref val="3"/>
        </dgm:presLayoutVars>
      </dgm:prSet>
      <dgm:spPr/>
      <dgm:t>
        <a:bodyPr/>
        <a:lstStyle/>
        <a:p>
          <a:endParaRPr lang="zh-TW" altLang="en-US"/>
        </a:p>
      </dgm:t>
    </dgm:pt>
    <dgm:pt modelId="{6F2FA42F-A321-4FFE-BC5A-3B6F5B42AD0F}" type="pres">
      <dgm:prSet presAssocID="{CB515F61-B674-481A-AE3E-D64C8F5D9CE7}" presName="parTransOne" presStyleCnt="0"/>
      <dgm:spPr/>
      <dgm:t>
        <a:bodyPr/>
        <a:lstStyle/>
        <a:p>
          <a:endParaRPr lang="zh-TW" altLang="en-US"/>
        </a:p>
      </dgm:t>
    </dgm:pt>
    <dgm:pt modelId="{2A74FA20-A7F2-46E0-A62A-A849F372AB30}" type="pres">
      <dgm:prSet presAssocID="{CB515F61-B674-481A-AE3E-D64C8F5D9CE7}" presName="horzOne" presStyleCnt="0"/>
      <dgm:spPr/>
      <dgm:t>
        <a:bodyPr/>
        <a:lstStyle/>
        <a:p>
          <a:endParaRPr lang="zh-TW" altLang="en-US"/>
        </a:p>
      </dgm:t>
    </dgm:pt>
    <dgm:pt modelId="{D8B3817D-E167-4AA8-91EE-10860A0F045B}" type="pres">
      <dgm:prSet presAssocID="{0A60E6FD-5276-4D9A-87C2-245820F39EC8}" presName="vertTwo" presStyleCnt="0"/>
      <dgm:spPr/>
      <dgm:t>
        <a:bodyPr/>
        <a:lstStyle/>
        <a:p>
          <a:endParaRPr lang="zh-TW" altLang="en-US"/>
        </a:p>
      </dgm:t>
    </dgm:pt>
    <dgm:pt modelId="{0DCBD72F-A269-4CB8-AED7-A4E42B1483B0}" type="pres">
      <dgm:prSet presAssocID="{0A60E6FD-5276-4D9A-87C2-245820F39EC8}" presName="txTwo" presStyleLbl="node2" presStyleIdx="0" presStyleCnt="2">
        <dgm:presLayoutVars>
          <dgm:chPref val="3"/>
        </dgm:presLayoutVars>
      </dgm:prSet>
      <dgm:spPr/>
      <dgm:t>
        <a:bodyPr/>
        <a:lstStyle/>
        <a:p>
          <a:endParaRPr lang="zh-TW" altLang="en-US"/>
        </a:p>
      </dgm:t>
    </dgm:pt>
    <dgm:pt modelId="{27346F15-A776-4E1A-89EC-39E697482E09}" type="pres">
      <dgm:prSet presAssocID="{0A60E6FD-5276-4D9A-87C2-245820F39EC8}" presName="parTransTwo" presStyleCnt="0"/>
      <dgm:spPr/>
      <dgm:t>
        <a:bodyPr/>
        <a:lstStyle/>
        <a:p>
          <a:endParaRPr lang="zh-TW" altLang="en-US"/>
        </a:p>
      </dgm:t>
    </dgm:pt>
    <dgm:pt modelId="{81CA3CA8-A899-4EBE-BA3B-1C1035E0495B}" type="pres">
      <dgm:prSet presAssocID="{0A60E6FD-5276-4D9A-87C2-245820F39EC8}" presName="horzTwo" presStyleCnt="0"/>
      <dgm:spPr/>
      <dgm:t>
        <a:bodyPr/>
        <a:lstStyle/>
        <a:p>
          <a:endParaRPr lang="zh-TW" altLang="en-US"/>
        </a:p>
      </dgm:t>
    </dgm:pt>
    <dgm:pt modelId="{FC33C5A5-79CD-4E82-A507-A3B8795EE4F2}" type="pres">
      <dgm:prSet presAssocID="{30BF7C34-D2A9-4F99-A914-EAF90859F691}" presName="vertThree" presStyleCnt="0"/>
      <dgm:spPr/>
      <dgm:t>
        <a:bodyPr/>
        <a:lstStyle/>
        <a:p>
          <a:endParaRPr lang="zh-TW" altLang="en-US"/>
        </a:p>
      </dgm:t>
    </dgm:pt>
    <dgm:pt modelId="{3A8A958D-23F0-4833-BF16-BA3A6B9FAD5D}" type="pres">
      <dgm:prSet presAssocID="{30BF7C34-D2A9-4F99-A914-EAF90859F691}" presName="txThree" presStyleLbl="node3" presStyleIdx="0" presStyleCnt="5">
        <dgm:presLayoutVars>
          <dgm:chPref val="3"/>
        </dgm:presLayoutVars>
      </dgm:prSet>
      <dgm:spPr/>
      <dgm:t>
        <a:bodyPr/>
        <a:lstStyle/>
        <a:p>
          <a:endParaRPr lang="zh-TW" altLang="en-US"/>
        </a:p>
      </dgm:t>
    </dgm:pt>
    <dgm:pt modelId="{6AAE28DC-001D-4BE6-8834-213CCF9424AB}" type="pres">
      <dgm:prSet presAssocID="{30BF7C34-D2A9-4F99-A914-EAF90859F691}" presName="parTransThree" presStyleCnt="0"/>
      <dgm:spPr/>
    </dgm:pt>
    <dgm:pt modelId="{722CECD2-BE04-4FA5-94A1-ACE0DC46CC5D}" type="pres">
      <dgm:prSet presAssocID="{30BF7C34-D2A9-4F99-A914-EAF90859F691}" presName="horzThree" presStyleCnt="0"/>
      <dgm:spPr/>
      <dgm:t>
        <a:bodyPr/>
        <a:lstStyle/>
        <a:p>
          <a:endParaRPr lang="zh-TW" altLang="en-US"/>
        </a:p>
      </dgm:t>
    </dgm:pt>
    <dgm:pt modelId="{24459387-3EBB-41C8-8EB0-EAFAD14FF266}" type="pres">
      <dgm:prSet presAssocID="{6BC0EC6A-51C3-49EA-BF8B-39DA2055F927}" presName="vertFour" presStyleCnt="0">
        <dgm:presLayoutVars>
          <dgm:chPref val="3"/>
        </dgm:presLayoutVars>
      </dgm:prSet>
      <dgm:spPr/>
    </dgm:pt>
    <dgm:pt modelId="{70BD849D-D9CB-492B-9ACA-0D98E208052B}" type="pres">
      <dgm:prSet presAssocID="{6BC0EC6A-51C3-49EA-BF8B-39DA2055F927}" presName="txFour" presStyleLbl="node4" presStyleIdx="0" presStyleCnt="3">
        <dgm:presLayoutVars>
          <dgm:chPref val="3"/>
        </dgm:presLayoutVars>
      </dgm:prSet>
      <dgm:spPr/>
      <dgm:t>
        <a:bodyPr/>
        <a:lstStyle/>
        <a:p>
          <a:endParaRPr lang="zh-TW" altLang="en-US"/>
        </a:p>
      </dgm:t>
    </dgm:pt>
    <dgm:pt modelId="{63EE0E42-EF3F-48DA-BEC4-DD9DA21FECD0}" type="pres">
      <dgm:prSet presAssocID="{6BC0EC6A-51C3-49EA-BF8B-39DA2055F927}" presName="horzFour" presStyleCnt="0"/>
      <dgm:spPr/>
    </dgm:pt>
    <dgm:pt modelId="{8F658620-D763-4288-9BCA-0FE0A480E7A5}" type="pres">
      <dgm:prSet presAssocID="{2E0CF147-4FE4-482F-A10D-4D4F40197869}" presName="sibSpaceThree" presStyleCnt="0"/>
      <dgm:spPr/>
      <dgm:t>
        <a:bodyPr/>
        <a:lstStyle/>
        <a:p>
          <a:endParaRPr lang="zh-TW" altLang="en-US"/>
        </a:p>
      </dgm:t>
    </dgm:pt>
    <dgm:pt modelId="{4A046201-9DD0-4AF2-99C1-9B055EA7523E}" type="pres">
      <dgm:prSet presAssocID="{71B8A5AD-3983-47CB-8407-6C895BB031E4}" presName="vertThree" presStyleCnt="0"/>
      <dgm:spPr/>
      <dgm:t>
        <a:bodyPr/>
        <a:lstStyle/>
        <a:p>
          <a:endParaRPr lang="zh-TW" altLang="en-US"/>
        </a:p>
      </dgm:t>
    </dgm:pt>
    <dgm:pt modelId="{F62844F6-17DA-42B6-BB9A-661136676595}" type="pres">
      <dgm:prSet presAssocID="{71B8A5AD-3983-47CB-8407-6C895BB031E4}" presName="txThree" presStyleLbl="node3" presStyleIdx="1" presStyleCnt="5">
        <dgm:presLayoutVars>
          <dgm:chPref val="3"/>
        </dgm:presLayoutVars>
      </dgm:prSet>
      <dgm:spPr/>
      <dgm:t>
        <a:bodyPr/>
        <a:lstStyle/>
        <a:p>
          <a:endParaRPr lang="zh-TW" altLang="en-US"/>
        </a:p>
      </dgm:t>
    </dgm:pt>
    <dgm:pt modelId="{70DE6FFD-090E-4B80-A0C1-5D16EDEC42CA}" type="pres">
      <dgm:prSet presAssocID="{71B8A5AD-3983-47CB-8407-6C895BB031E4}" presName="parTransThree" presStyleCnt="0"/>
      <dgm:spPr/>
    </dgm:pt>
    <dgm:pt modelId="{99C0624F-C5AB-4801-A8A3-00499E079618}" type="pres">
      <dgm:prSet presAssocID="{71B8A5AD-3983-47CB-8407-6C895BB031E4}" presName="horzThree" presStyleCnt="0"/>
      <dgm:spPr/>
      <dgm:t>
        <a:bodyPr/>
        <a:lstStyle/>
        <a:p>
          <a:endParaRPr lang="zh-TW" altLang="en-US"/>
        </a:p>
      </dgm:t>
    </dgm:pt>
    <dgm:pt modelId="{BA1DC63F-7FBA-41C0-923A-AC7D94ED7D29}" type="pres">
      <dgm:prSet presAssocID="{015EF081-4615-473E-A83D-C7C2618602D1}" presName="vertFour" presStyleCnt="0">
        <dgm:presLayoutVars>
          <dgm:chPref val="3"/>
        </dgm:presLayoutVars>
      </dgm:prSet>
      <dgm:spPr/>
    </dgm:pt>
    <dgm:pt modelId="{AC08BA43-8477-4BDB-82D3-4EE5758F9600}" type="pres">
      <dgm:prSet presAssocID="{015EF081-4615-473E-A83D-C7C2618602D1}" presName="txFour" presStyleLbl="node4" presStyleIdx="1" presStyleCnt="3">
        <dgm:presLayoutVars>
          <dgm:chPref val="3"/>
        </dgm:presLayoutVars>
      </dgm:prSet>
      <dgm:spPr/>
      <dgm:t>
        <a:bodyPr/>
        <a:lstStyle/>
        <a:p>
          <a:endParaRPr lang="zh-TW" altLang="en-US"/>
        </a:p>
      </dgm:t>
    </dgm:pt>
    <dgm:pt modelId="{9686E87A-E3F5-445A-A2ED-9699D9810568}" type="pres">
      <dgm:prSet presAssocID="{015EF081-4615-473E-A83D-C7C2618602D1}" presName="horzFour" presStyleCnt="0"/>
      <dgm:spPr/>
    </dgm:pt>
    <dgm:pt modelId="{1B423063-DA38-41F5-B7B4-5A5D3639663D}" type="pres">
      <dgm:prSet presAssocID="{7C623493-1EEA-4C5E-A94C-429FD4C438AB}" presName="sibSpaceThree" presStyleCnt="0"/>
      <dgm:spPr/>
      <dgm:t>
        <a:bodyPr/>
        <a:lstStyle/>
        <a:p>
          <a:endParaRPr lang="zh-TW" altLang="en-US"/>
        </a:p>
      </dgm:t>
    </dgm:pt>
    <dgm:pt modelId="{F26B723A-FFDE-4A03-BB19-F0366A87F303}" type="pres">
      <dgm:prSet presAssocID="{B6C1A7ED-B80B-4A37-8738-74F95A09DA86}" presName="vertThree" presStyleCnt="0"/>
      <dgm:spPr/>
      <dgm:t>
        <a:bodyPr/>
        <a:lstStyle/>
        <a:p>
          <a:endParaRPr lang="zh-TW" altLang="en-US"/>
        </a:p>
      </dgm:t>
    </dgm:pt>
    <dgm:pt modelId="{1EF88ED7-55AD-49F9-AE72-48815BC2A469}" type="pres">
      <dgm:prSet presAssocID="{B6C1A7ED-B80B-4A37-8738-74F95A09DA86}" presName="txThree" presStyleLbl="node3" presStyleIdx="2" presStyleCnt="5">
        <dgm:presLayoutVars>
          <dgm:chPref val="3"/>
        </dgm:presLayoutVars>
      </dgm:prSet>
      <dgm:spPr/>
      <dgm:t>
        <a:bodyPr/>
        <a:lstStyle/>
        <a:p>
          <a:endParaRPr lang="zh-TW" altLang="en-US"/>
        </a:p>
      </dgm:t>
    </dgm:pt>
    <dgm:pt modelId="{77C2DBF2-CA24-4AC6-8E19-89666FA2787F}" type="pres">
      <dgm:prSet presAssocID="{B6C1A7ED-B80B-4A37-8738-74F95A09DA86}" presName="parTransThree" presStyleCnt="0"/>
      <dgm:spPr/>
    </dgm:pt>
    <dgm:pt modelId="{4787E3FF-59BD-4FF2-B294-4317F3397FEA}" type="pres">
      <dgm:prSet presAssocID="{B6C1A7ED-B80B-4A37-8738-74F95A09DA86}" presName="horzThree" presStyleCnt="0"/>
      <dgm:spPr/>
      <dgm:t>
        <a:bodyPr/>
        <a:lstStyle/>
        <a:p>
          <a:endParaRPr lang="zh-TW" altLang="en-US"/>
        </a:p>
      </dgm:t>
    </dgm:pt>
    <dgm:pt modelId="{39FA851E-6AC1-4099-A6A6-278849565A8D}" type="pres">
      <dgm:prSet presAssocID="{6C381EED-2E6C-404D-AB14-2D2658D8EE19}" presName="vertFour" presStyleCnt="0">
        <dgm:presLayoutVars>
          <dgm:chPref val="3"/>
        </dgm:presLayoutVars>
      </dgm:prSet>
      <dgm:spPr/>
    </dgm:pt>
    <dgm:pt modelId="{CE436C23-EDC6-4ED5-B2FC-F2F357B03805}" type="pres">
      <dgm:prSet presAssocID="{6C381EED-2E6C-404D-AB14-2D2658D8EE19}" presName="txFour" presStyleLbl="node4" presStyleIdx="2" presStyleCnt="3">
        <dgm:presLayoutVars>
          <dgm:chPref val="3"/>
        </dgm:presLayoutVars>
      </dgm:prSet>
      <dgm:spPr/>
      <dgm:t>
        <a:bodyPr/>
        <a:lstStyle/>
        <a:p>
          <a:endParaRPr lang="zh-TW" altLang="en-US"/>
        </a:p>
      </dgm:t>
    </dgm:pt>
    <dgm:pt modelId="{5297A352-BFB5-4ADD-8DAB-5A926346B0D8}" type="pres">
      <dgm:prSet presAssocID="{6C381EED-2E6C-404D-AB14-2D2658D8EE19}" presName="horzFour" presStyleCnt="0"/>
      <dgm:spPr/>
    </dgm:pt>
    <dgm:pt modelId="{781A0A10-696A-4071-8F35-1D5BC98153C1}" type="pres">
      <dgm:prSet presAssocID="{C203B776-52AA-4E9D-ADD5-2DA94F660E5F}" presName="sibSpaceTwo" presStyleCnt="0"/>
      <dgm:spPr/>
      <dgm:t>
        <a:bodyPr/>
        <a:lstStyle/>
        <a:p>
          <a:endParaRPr lang="zh-TW" altLang="en-US"/>
        </a:p>
      </dgm:t>
    </dgm:pt>
    <dgm:pt modelId="{CF729435-415D-46D5-8327-B0B575423E3C}" type="pres">
      <dgm:prSet presAssocID="{6F19965E-6B21-49FB-BE8F-623F4C6CB9D9}" presName="vertTwo" presStyleCnt="0"/>
      <dgm:spPr/>
      <dgm:t>
        <a:bodyPr/>
        <a:lstStyle/>
        <a:p>
          <a:endParaRPr lang="zh-TW" altLang="en-US"/>
        </a:p>
      </dgm:t>
    </dgm:pt>
    <dgm:pt modelId="{55C130D6-034F-4793-9299-2D9CBF567F58}" type="pres">
      <dgm:prSet presAssocID="{6F19965E-6B21-49FB-BE8F-623F4C6CB9D9}" presName="txTwo" presStyleLbl="node2" presStyleIdx="1" presStyleCnt="2">
        <dgm:presLayoutVars>
          <dgm:chPref val="3"/>
        </dgm:presLayoutVars>
      </dgm:prSet>
      <dgm:spPr/>
      <dgm:t>
        <a:bodyPr/>
        <a:lstStyle/>
        <a:p>
          <a:endParaRPr lang="zh-TW" altLang="en-US"/>
        </a:p>
      </dgm:t>
    </dgm:pt>
    <dgm:pt modelId="{5D00CD99-8A1F-4764-B8EA-2FB28ED9EAAA}" type="pres">
      <dgm:prSet presAssocID="{6F19965E-6B21-49FB-BE8F-623F4C6CB9D9}" presName="parTransTwo" presStyleCnt="0"/>
      <dgm:spPr/>
      <dgm:t>
        <a:bodyPr/>
        <a:lstStyle/>
        <a:p>
          <a:endParaRPr lang="zh-TW" altLang="en-US"/>
        </a:p>
      </dgm:t>
    </dgm:pt>
    <dgm:pt modelId="{E1872EA1-0BC6-460F-B65D-94A3A301524B}" type="pres">
      <dgm:prSet presAssocID="{6F19965E-6B21-49FB-BE8F-623F4C6CB9D9}" presName="horzTwo" presStyleCnt="0"/>
      <dgm:spPr/>
      <dgm:t>
        <a:bodyPr/>
        <a:lstStyle/>
        <a:p>
          <a:endParaRPr lang="zh-TW" altLang="en-US"/>
        </a:p>
      </dgm:t>
    </dgm:pt>
    <dgm:pt modelId="{E10810EA-E4DE-484E-8241-97CA97F0BD48}" type="pres">
      <dgm:prSet presAssocID="{24B43E56-3B7B-4554-9A96-61552DF6B3D1}" presName="vertThree" presStyleCnt="0"/>
      <dgm:spPr/>
      <dgm:t>
        <a:bodyPr/>
        <a:lstStyle/>
        <a:p>
          <a:endParaRPr lang="zh-TW" altLang="en-US"/>
        </a:p>
      </dgm:t>
    </dgm:pt>
    <dgm:pt modelId="{DE7FA3D1-3244-47AA-BE1B-7D6BC1C7A7D0}" type="pres">
      <dgm:prSet presAssocID="{24B43E56-3B7B-4554-9A96-61552DF6B3D1}" presName="txThree" presStyleLbl="node3" presStyleIdx="3" presStyleCnt="5">
        <dgm:presLayoutVars>
          <dgm:chPref val="3"/>
        </dgm:presLayoutVars>
      </dgm:prSet>
      <dgm:spPr/>
      <dgm:t>
        <a:bodyPr/>
        <a:lstStyle/>
        <a:p>
          <a:endParaRPr lang="zh-TW" altLang="en-US"/>
        </a:p>
      </dgm:t>
    </dgm:pt>
    <dgm:pt modelId="{859E8B69-2939-4638-BB1E-014121B3F335}" type="pres">
      <dgm:prSet presAssocID="{24B43E56-3B7B-4554-9A96-61552DF6B3D1}" presName="horzThree" presStyleCnt="0"/>
      <dgm:spPr/>
      <dgm:t>
        <a:bodyPr/>
        <a:lstStyle/>
        <a:p>
          <a:endParaRPr lang="zh-TW" altLang="en-US"/>
        </a:p>
      </dgm:t>
    </dgm:pt>
    <dgm:pt modelId="{CCD32F3B-4DD5-498D-A04B-671716A37729}" type="pres">
      <dgm:prSet presAssocID="{B8D4CD18-BECD-4F8F-92BF-D5D3A4F215D6}" presName="sibSpaceThree" presStyleCnt="0"/>
      <dgm:spPr/>
      <dgm:t>
        <a:bodyPr/>
        <a:lstStyle/>
        <a:p>
          <a:endParaRPr lang="zh-TW" altLang="en-US"/>
        </a:p>
      </dgm:t>
    </dgm:pt>
    <dgm:pt modelId="{5F51D77B-5AA5-4AF8-9B2D-5CA005A86200}" type="pres">
      <dgm:prSet presAssocID="{34A6B7B0-9B5B-45C7-BAD2-D2C2391CAA91}" presName="vertThree" presStyleCnt="0"/>
      <dgm:spPr/>
      <dgm:t>
        <a:bodyPr/>
        <a:lstStyle/>
        <a:p>
          <a:endParaRPr lang="zh-TW" altLang="en-US"/>
        </a:p>
      </dgm:t>
    </dgm:pt>
    <dgm:pt modelId="{5AB8369B-87E1-4A78-A123-7D2B08D90C70}" type="pres">
      <dgm:prSet presAssocID="{34A6B7B0-9B5B-45C7-BAD2-D2C2391CAA91}" presName="txThree" presStyleLbl="node3" presStyleIdx="4" presStyleCnt="5">
        <dgm:presLayoutVars>
          <dgm:chPref val="3"/>
        </dgm:presLayoutVars>
      </dgm:prSet>
      <dgm:spPr/>
      <dgm:t>
        <a:bodyPr/>
        <a:lstStyle/>
        <a:p>
          <a:endParaRPr lang="zh-TW" altLang="en-US"/>
        </a:p>
      </dgm:t>
    </dgm:pt>
    <dgm:pt modelId="{C9DFD76A-D52A-4043-8C4B-09FCD070D83C}" type="pres">
      <dgm:prSet presAssocID="{34A6B7B0-9B5B-45C7-BAD2-D2C2391CAA91}" presName="horzThree" presStyleCnt="0"/>
      <dgm:spPr/>
      <dgm:t>
        <a:bodyPr/>
        <a:lstStyle/>
        <a:p>
          <a:endParaRPr lang="zh-TW" altLang="en-US"/>
        </a:p>
      </dgm:t>
    </dgm:pt>
  </dgm:ptLst>
  <dgm:cxnLst>
    <dgm:cxn modelId="{570D52BE-D202-403A-AAAA-0BB4F70CDC3C}" srcId="{9DED3666-3EE6-4E6D-813D-6F5EFD605095}" destId="{CB515F61-B674-481A-AE3E-D64C8F5D9CE7}" srcOrd="0" destOrd="0" parTransId="{5FEA520D-4FF5-4233-8580-64FCCC1E3E36}" sibTransId="{B22A467D-BFAB-418B-8A05-3C613CE8635C}"/>
    <dgm:cxn modelId="{93404AE7-F0AB-4452-8533-43EDDE113C37}" type="presOf" srcId="{71B8A5AD-3983-47CB-8407-6C895BB031E4}" destId="{F62844F6-17DA-42B6-BB9A-661136676595}" srcOrd="0" destOrd="0" presId="urn:microsoft.com/office/officeart/2005/8/layout/hierarchy4"/>
    <dgm:cxn modelId="{66BC5182-8C80-4291-9994-E30B761B0897}" type="presOf" srcId="{B6C1A7ED-B80B-4A37-8738-74F95A09DA86}" destId="{1EF88ED7-55AD-49F9-AE72-48815BC2A469}" srcOrd="0" destOrd="0" presId="urn:microsoft.com/office/officeart/2005/8/layout/hierarchy4"/>
    <dgm:cxn modelId="{8F718381-D7B9-46DD-8DE2-01C1B083D1C4}" type="presOf" srcId="{6F19965E-6B21-49FB-BE8F-623F4C6CB9D9}" destId="{55C130D6-034F-4793-9299-2D9CBF567F58}" srcOrd="0" destOrd="0" presId="urn:microsoft.com/office/officeart/2005/8/layout/hierarchy4"/>
    <dgm:cxn modelId="{7ED57F34-71AA-4B7E-9711-802C849E0348}" type="presOf" srcId="{CB515F61-B674-481A-AE3E-D64C8F5D9CE7}" destId="{B43F14F5-4890-43C2-A773-8652C75F111B}" srcOrd="0" destOrd="0" presId="urn:microsoft.com/office/officeart/2005/8/layout/hierarchy4"/>
    <dgm:cxn modelId="{A59D52B7-62FD-4614-96BA-1848F65E08DA}" type="presOf" srcId="{9DED3666-3EE6-4E6D-813D-6F5EFD605095}" destId="{8D3F766D-2405-439F-9806-8C200177E0E6}" srcOrd="0" destOrd="0" presId="urn:microsoft.com/office/officeart/2005/8/layout/hierarchy4"/>
    <dgm:cxn modelId="{3E78268A-BC5E-462B-804A-4795C4729A6F}" type="presOf" srcId="{24B43E56-3B7B-4554-9A96-61552DF6B3D1}" destId="{DE7FA3D1-3244-47AA-BE1B-7D6BC1C7A7D0}" srcOrd="0" destOrd="0" presId="urn:microsoft.com/office/officeart/2005/8/layout/hierarchy4"/>
    <dgm:cxn modelId="{BC6ADA3F-9E08-4E46-BB1C-3BEC36C15232}" srcId="{CB515F61-B674-481A-AE3E-D64C8F5D9CE7}" destId="{0A60E6FD-5276-4D9A-87C2-245820F39EC8}" srcOrd="0" destOrd="0" parTransId="{3F006EE2-3481-4ABA-89AF-E51A4792DA77}" sibTransId="{C203B776-52AA-4E9D-ADD5-2DA94F660E5F}"/>
    <dgm:cxn modelId="{7630B793-1E39-4F84-AFF4-169A7F8CEF09}" type="presOf" srcId="{6BC0EC6A-51C3-49EA-BF8B-39DA2055F927}" destId="{70BD849D-D9CB-492B-9ACA-0D98E208052B}" srcOrd="0" destOrd="0" presId="urn:microsoft.com/office/officeart/2005/8/layout/hierarchy4"/>
    <dgm:cxn modelId="{6996D606-3E2B-47B4-B592-8870455972F9}" srcId="{71B8A5AD-3983-47CB-8407-6C895BB031E4}" destId="{015EF081-4615-473E-A83D-C7C2618602D1}" srcOrd="0" destOrd="0" parTransId="{DBB4F43D-8C61-454D-A7C8-6191EDBC4F41}" sibTransId="{D1FEC9FC-FEB7-4682-A1D0-103A0CB5EC2E}"/>
    <dgm:cxn modelId="{EEF4CD16-E43E-422E-9428-2903557C4700}" type="presOf" srcId="{6C381EED-2E6C-404D-AB14-2D2658D8EE19}" destId="{CE436C23-EDC6-4ED5-B2FC-F2F357B03805}" srcOrd="0" destOrd="0" presId="urn:microsoft.com/office/officeart/2005/8/layout/hierarchy4"/>
    <dgm:cxn modelId="{3722DABF-BBD0-4DA2-B14F-847BAADA7326}" srcId="{6F19965E-6B21-49FB-BE8F-623F4C6CB9D9}" destId="{34A6B7B0-9B5B-45C7-BAD2-D2C2391CAA91}" srcOrd="1" destOrd="0" parTransId="{AD46816D-020F-4FC6-BDAD-BC679ADA4F00}" sibTransId="{AD851D19-EA22-4303-89DB-FF164EF8B424}"/>
    <dgm:cxn modelId="{7D923E7D-6966-429E-9971-C1642089A1F0}" srcId="{0A60E6FD-5276-4D9A-87C2-245820F39EC8}" destId="{71B8A5AD-3983-47CB-8407-6C895BB031E4}" srcOrd="1" destOrd="0" parTransId="{7B6675D5-EBE9-4D89-A43F-91A08ADF95B0}" sibTransId="{7C623493-1EEA-4C5E-A94C-429FD4C438AB}"/>
    <dgm:cxn modelId="{5E9424FD-6686-4BB4-B7EC-A9B6257758D0}" type="presOf" srcId="{0A60E6FD-5276-4D9A-87C2-245820F39EC8}" destId="{0DCBD72F-A269-4CB8-AED7-A4E42B1483B0}" srcOrd="0" destOrd="0" presId="urn:microsoft.com/office/officeart/2005/8/layout/hierarchy4"/>
    <dgm:cxn modelId="{1633F4D6-E561-4D23-A405-C1E86B789847}" type="presOf" srcId="{34A6B7B0-9B5B-45C7-BAD2-D2C2391CAA91}" destId="{5AB8369B-87E1-4A78-A123-7D2B08D90C70}" srcOrd="0" destOrd="0" presId="urn:microsoft.com/office/officeart/2005/8/layout/hierarchy4"/>
    <dgm:cxn modelId="{352AE54C-8215-4305-8579-3E6AC97B80A3}" srcId="{0A60E6FD-5276-4D9A-87C2-245820F39EC8}" destId="{B6C1A7ED-B80B-4A37-8738-74F95A09DA86}" srcOrd="2" destOrd="0" parTransId="{748DD4A4-D7AD-46C3-A06F-99AD013457B0}" sibTransId="{1C87B374-BE03-4EED-8DA4-664FA7DE7A47}"/>
    <dgm:cxn modelId="{E3AD0F35-5590-42A6-8E2A-0A89994BF78E}" srcId="{0A60E6FD-5276-4D9A-87C2-245820F39EC8}" destId="{30BF7C34-D2A9-4F99-A914-EAF90859F691}" srcOrd="0" destOrd="0" parTransId="{A34DE117-81D2-4DD9-9B74-A45C50EAB07E}" sibTransId="{2E0CF147-4FE4-482F-A10D-4D4F40197869}"/>
    <dgm:cxn modelId="{E7AC275D-90EA-4897-8296-B6EB22EC6E82}" srcId="{B6C1A7ED-B80B-4A37-8738-74F95A09DA86}" destId="{6C381EED-2E6C-404D-AB14-2D2658D8EE19}" srcOrd="0" destOrd="0" parTransId="{C48F2596-0F40-4925-A429-2B5BBEB9AA2E}" sibTransId="{63A5F4B9-5920-459D-8FBA-00BF2948A688}"/>
    <dgm:cxn modelId="{585370EF-DA60-4D8C-A1E1-94C79D18A34F}" type="presOf" srcId="{30BF7C34-D2A9-4F99-A914-EAF90859F691}" destId="{3A8A958D-23F0-4833-BF16-BA3A6B9FAD5D}" srcOrd="0" destOrd="0" presId="urn:microsoft.com/office/officeart/2005/8/layout/hierarchy4"/>
    <dgm:cxn modelId="{012E8762-AB01-458A-A288-520DD549D6A2}" type="presOf" srcId="{015EF081-4615-473E-A83D-C7C2618602D1}" destId="{AC08BA43-8477-4BDB-82D3-4EE5758F9600}" srcOrd="0" destOrd="0" presId="urn:microsoft.com/office/officeart/2005/8/layout/hierarchy4"/>
    <dgm:cxn modelId="{721FDBD0-540B-4A8C-8634-9B40A8E5FCF1}" srcId="{CB515F61-B674-481A-AE3E-D64C8F5D9CE7}" destId="{6F19965E-6B21-49FB-BE8F-623F4C6CB9D9}" srcOrd="1" destOrd="0" parTransId="{3565127F-42BF-44D7-BFCE-A8D0CDA97635}" sibTransId="{2965856F-8DEF-4B16-BE6F-8D6FB1E3306A}"/>
    <dgm:cxn modelId="{36D02DF9-F7A6-4CF3-9F69-38D5BCC415B7}" srcId="{30BF7C34-D2A9-4F99-A914-EAF90859F691}" destId="{6BC0EC6A-51C3-49EA-BF8B-39DA2055F927}" srcOrd="0" destOrd="0" parTransId="{3FE70E47-B8A7-43C1-8104-15420FF09EEB}" sibTransId="{F7D52B1B-0619-430C-BA93-5E0A99B35D79}"/>
    <dgm:cxn modelId="{CF420FC1-4631-4835-911B-F057FD6DBC16}" srcId="{6F19965E-6B21-49FB-BE8F-623F4C6CB9D9}" destId="{24B43E56-3B7B-4554-9A96-61552DF6B3D1}" srcOrd="0" destOrd="0" parTransId="{E47CEA3D-E5BF-41EF-BD6C-BE60D7F0A57D}" sibTransId="{B8D4CD18-BECD-4F8F-92BF-D5D3A4F215D6}"/>
    <dgm:cxn modelId="{8753E483-A5F4-44A0-8140-14E545E28F86}" type="presParOf" srcId="{8D3F766D-2405-439F-9806-8C200177E0E6}" destId="{2512F4C2-57C2-490B-BF2B-E35A9426D96D}" srcOrd="0" destOrd="0" presId="urn:microsoft.com/office/officeart/2005/8/layout/hierarchy4"/>
    <dgm:cxn modelId="{2F42108A-B2E8-4514-9537-0CE71D307A32}" type="presParOf" srcId="{2512F4C2-57C2-490B-BF2B-E35A9426D96D}" destId="{B43F14F5-4890-43C2-A773-8652C75F111B}" srcOrd="0" destOrd="0" presId="urn:microsoft.com/office/officeart/2005/8/layout/hierarchy4"/>
    <dgm:cxn modelId="{A9394AC1-8D01-4973-8A2D-E25145DD3945}" type="presParOf" srcId="{2512F4C2-57C2-490B-BF2B-E35A9426D96D}" destId="{6F2FA42F-A321-4FFE-BC5A-3B6F5B42AD0F}" srcOrd="1" destOrd="0" presId="urn:microsoft.com/office/officeart/2005/8/layout/hierarchy4"/>
    <dgm:cxn modelId="{5CDD5D06-830F-4BDF-9E46-A7DF7B070E8B}" type="presParOf" srcId="{2512F4C2-57C2-490B-BF2B-E35A9426D96D}" destId="{2A74FA20-A7F2-46E0-A62A-A849F372AB30}" srcOrd="2" destOrd="0" presId="urn:microsoft.com/office/officeart/2005/8/layout/hierarchy4"/>
    <dgm:cxn modelId="{D2F570DA-9541-4339-A5D6-D831A9310E92}" type="presParOf" srcId="{2A74FA20-A7F2-46E0-A62A-A849F372AB30}" destId="{D8B3817D-E167-4AA8-91EE-10860A0F045B}" srcOrd="0" destOrd="0" presId="urn:microsoft.com/office/officeart/2005/8/layout/hierarchy4"/>
    <dgm:cxn modelId="{8D967465-10FF-48AB-85E0-F0B12A11CB8D}" type="presParOf" srcId="{D8B3817D-E167-4AA8-91EE-10860A0F045B}" destId="{0DCBD72F-A269-4CB8-AED7-A4E42B1483B0}" srcOrd="0" destOrd="0" presId="urn:microsoft.com/office/officeart/2005/8/layout/hierarchy4"/>
    <dgm:cxn modelId="{B7D2F66B-F392-4A5D-A363-39DFB2F4BC5E}" type="presParOf" srcId="{D8B3817D-E167-4AA8-91EE-10860A0F045B}" destId="{27346F15-A776-4E1A-89EC-39E697482E09}" srcOrd="1" destOrd="0" presId="urn:microsoft.com/office/officeart/2005/8/layout/hierarchy4"/>
    <dgm:cxn modelId="{21A91174-891D-42FC-BDEA-D6ECABD70C33}" type="presParOf" srcId="{D8B3817D-E167-4AA8-91EE-10860A0F045B}" destId="{81CA3CA8-A899-4EBE-BA3B-1C1035E0495B}" srcOrd="2" destOrd="0" presId="urn:microsoft.com/office/officeart/2005/8/layout/hierarchy4"/>
    <dgm:cxn modelId="{6B2ADC5C-4A4D-4D6F-AB6A-5036E20018CB}" type="presParOf" srcId="{81CA3CA8-A899-4EBE-BA3B-1C1035E0495B}" destId="{FC33C5A5-79CD-4E82-A507-A3B8795EE4F2}" srcOrd="0" destOrd="0" presId="urn:microsoft.com/office/officeart/2005/8/layout/hierarchy4"/>
    <dgm:cxn modelId="{CA3D2145-F094-4ED1-9A9B-4F57F5F2C930}" type="presParOf" srcId="{FC33C5A5-79CD-4E82-A507-A3B8795EE4F2}" destId="{3A8A958D-23F0-4833-BF16-BA3A6B9FAD5D}" srcOrd="0" destOrd="0" presId="urn:microsoft.com/office/officeart/2005/8/layout/hierarchy4"/>
    <dgm:cxn modelId="{5C7D8D4C-2A09-4860-B408-BFB821A16837}" type="presParOf" srcId="{FC33C5A5-79CD-4E82-A507-A3B8795EE4F2}" destId="{6AAE28DC-001D-4BE6-8834-213CCF9424AB}" srcOrd="1" destOrd="0" presId="urn:microsoft.com/office/officeart/2005/8/layout/hierarchy4"/>
    <dgm:cxn modelId="{5F292E24-E2EF-4DAD-94E3-4F83E6CCBF4C}" type="presParOf" srcId="{FC33C5A5-79CD-4E82-A507-A3B8795EE4F2}" destId="{722CECD2-BE04-4FA5-94A1-ACE0DC46CC5D}" srcOrd="2" destOrd="0" presId="urn:microsoft.com/office/officeart/2005/8/layout/hierarchy4"/>
    <dgm:cxn modelId="{2DCEFF4A-BEEC-40C1-B7D6-0E7960A5A0DD}" type="presParOf" srcId="{722CECD2-BE04-4FA5-94A1-ACE0DC46CC5D}" destId="{24459387-3EBB-41C8-8EB0-EAFAD14FF266}" srcOrd="0" destOrd="0" presId="urn:microsoft.com/office/officeart/2005/8/layout/hierarchy4"/>
    <dgm:cxn modelId="{CD8F0330-B2D3-41EF-8F1B-9E6FE93FB69A}" type="presParOf" srcId="{24459387-3EBB-41C8-8EB0-EAFAD14FF266}" destId="{70BD849D-D9CB-492B-9ACA-0D98E208052B}" srcOrd="0" destOrd="0" presId="urn:microsoft.com/office/officeart/2005/8/layout/hierarchy4"/>
    <dgm:cxn modelId="{245B4C51-DA20-40AF-B339-FA542470D363}" type="presParOf" srcId="{24459387-3EBB-41C8-8EB0-EAFAD14FF266}" destId="{63EE0E42-EF3F-48DA-BEC4-DD9DA21FECD0}" srcOrd="1" destOrd="0" presId="urn:microsoft.com/office/officeart/2005/8/layout/hierarchy4"/>
    <dgm:cxn modelId="{7C03733F-8283-4345-BAFA-9D3F74DC4DC6}" type="presParOf" srcId="{81CA3CA8-A899-4EBE-BA3B-1C1035E0495B}" destId="{8F658620-D763-4288-9BCA-0FE0A480E7A5}" srcOrd="1" destOrd="0" presId="urn:microsoft.com/office/officeart/2005/8/layout/hierarchy4"/>
    <dgm:cxn modelId="{AAFB0712-4CED-46A5-8760-6DA162FA25E1}" type="presParOf" srcId="{81CA3CA8-A899-4EBE-BA3B-1C1035E0495B}" destId="{4A046201-9DD0-4AF2-99C1-9B055EA7523E}" srcOrd="2" destOrd="0" presId="urn:microsoft.com/office/officeart/2005/8/layout/hierarchy4"/>
    <dgm:cxn modelId="{E985DB7F-5F7A-4AEE-97CE-F13712CC3C8A}" type="presParOf" srcId="{4A046201-9DD0-4AF2-99C1-9B055EA7523E}" destId="{F62844F6-17DA-42B6-BB9A-661136676595}" srcOrd="0" destOrd="0" presId="urn:microsoft.com/office/officeart/2005/8/layout/hierarchy4"/>
    <dgm:cxn modelId="{A76DB8DD-57D3-4417-8249-9BBCFB55416F}" type="presParOf" srcId="{4A046201-9DD0-4AF2-99C1-9B055EA7523E}" destId="{70DE6FFD-090E-4B80-A0C1-5D16EDEC42CA}" srcOrd="1" destOrd="0" presId="urn:microsoft.com/office/officeart/2005/8/layout/hierarchy4"/>
    <dgm:cxn modelId="{50FE94D9-721D-463F-AF4B-A37B366CFBB4}" type="presParOf" srcId="{4A046201-9DD0-4AF2-99C1-9B055EA7523E}" destId="{99C0624F-C5AB-4801-A8A3-00499E079618}" srcOrd="2" destOrd="0" presId="urn:microsoft.com/office/officeart/2005/8/layout/hierarchy4"/>
    <dgm:cxn modelId="{2D51F9D6-6A48-4541-B956-19FC25AC285B}" type="presParOf" srcId="{99C0624F-C5AB-4801-A8A3-00499E079618}" destId="{BA1DC63F-7FBA-41C0-923A-AC7D94ED7D29}" srcOrd="0" destOrd="0" presId="urn:microsoft.com/office/officeart/2005/8/layout/hierarchy4"/>
    <dgm:cxn modelId="{181B4D03-534A-4608-BBB6-015DA57D8A12}" type="presParOf" srcId="{BA1DC63F-7FBA-41C0-923A-AC7D94ED7D29}" destId="{AC08BA43-8477-4BDB-82D3-4EE5758F9600}" srcOrd="0" destOrd="0" presId="urn:microsoft.com/office/officeart/2005/8/layout/hierarchy4"/>
    <dgm:cxn modelId="{9E18AD30-3E9A-4BF9-9EFC-E242622A4534}" type="presParOf" srcId="{BA1DC63F-7FBA-41C0-923A-AC7D94ED7D29}" destId="{9686E87A-E3F5-445A-A2ED-9699D9810568}" srcOrd="1" destOrd="0" presId="urn:microsoft.com/office/officeart/2005/8/layout/hierarchy4"/>
    <dgm:cxn modelId="{32F1CA49-8A23-4BC5-8508-E5344C05F7D1}" type="presParOf" srcId="{81CA3CA8-A899-4EBE-BA3B-1C1035E0495B}" destId="{1B423063-DA38-41F5-B7B4-5A5D3639663D}" srcOrd="3" destOrd="0" presId="urn:microsoft.com/office/officeart/2005/8/layout/hierarchy4"/>
    <dgm:cxn modelId="{AD32E55A-FC1B-4A24-8D06-661C2807EC9C}" type="presParOf" srcId="{81CA3CA8-A899-4EBE-BA3B-1C1035E0495B}" destId="{F26B723A-FFDE-4A03-BB19-F0366A87F303}" srcOrd="4" destOrd="0" presId="urn:microsoft.com/office/officeart/2005/8/layout/hierarchy4"/>
    <dgm:cxn modelId="{92897F35-9D03-41A3-A705-DBF9382B936B}" type="presParOf" srcId="{F26B723A-FFDE-4A03-BB19-F0366A87F303}" destId="{1EF88ED7-55AD-49F9-AE72-48815BC2A469}" srcOrd="0" destOrd="0" presId="urn:microsoft.com/office/officeart/2005/8/layout/hierarchy4"/>
    <dgm:cxn modelId="{E29A2E52-983A-476B-A282-1533B62CB2D4}" type="presParOf" srcId="{F26B723A-FFDE-4A03-BB19-F0366A87F303}" destId="{77C2DBF2-CA24-4AC6-8E19-89666FA2787F}" srcOrd="1" destOrd="0" presId="urn:microsoft.com/office/officeart/2005/8/layout/hierarchy4"/>
    <dgm:cxn modelId="{FDC3F819-0656-404A-BB62-609266295505}" type="presParOf" srcId="{F26B723A-FFDE-4A03-BB19-F0366A87F303}" destId="{4787E3FF-59BD-4FF2-B294-4317F3397FEA}" srcOrd="2" destOrd="0" presId="urn:microsoft.com/office/officeart/2005/8/layout/hierarchy4"/>
    <dgm:cxn modelId="{4C1139B8-33B0-4E21-8D81-F595B4EAF8D5}" type="presParOf" srcId="{4787E3FF-59BD-4FF2-B294-4317F3397FEA}" destId="{39FA851E-6AC1-4099-A6A6-278849565A8D}" srcOrd="0" destOrd="0" presId="urn:microsoft.com/office/officeart/2005/8/layout/hierarchy4"/>
    <dgm:cxn modelId="{F14F6434-63CF-45EF-92C3-A5AE65BC3772}" type="presParOf" srcId="{39FA851E-6AC1-4099-A6A6-278849565A8D}" destId="{CE436C23-EDC6-4ED5-B2FC-F2F357B03805}" srcOrd="0" destOrd="0" presId="urn:microsoft.com/office/officeart/2005/8/layout/hierarchy4"/>
    <dgm:cxn modelId="{8388AD42-AAC2-43EC-BE72-BA53B6D89893}" type="presParOf" srcId="{39FA851E-6AC1-4099-A6A6-278849565A8D}" destId="{5297A352-BFB5-4ADD-8DAB-5A926346B0D8}" srcOrd="1" destOrd="0" presId="urn:microsoft.com/office/officeart/2005/8/layout/hierarchy4"/>
    <dgm:cxn modelId="{4022024E-66D4-4F7F-A8AD-D6D6767C1453}" type="presParOf" srcId="{2A74FA20-A7F2-46E0-A62A-A849F372AB30}" destId="{781A0A10-696A-4071-8F35-1D5BC98153C1}" srcOrd="1" destOrd="0" presId="urn:microsoft.com/office/officeart/2005/8/layout/hierarchy4"/>
    <dgm:cxn modelId="{BE16B885-AB53-49B6-8F57-8DD5FA8FF543}" type="presParOf" srcId="{2A74FA20-A7F2-46E0-A62A-A849F372AB30}" destId="{CF729435-415D-46D5-8327-B0B575423E3C}" srcOrd="2" destOrd="0" presId="urn:microsoft.com/office/officeart/2005/8/layout/hierarchy4"/>
    <dgm:cxn modelId="{98AC62FA-4113-462D-9122-538F0AF2CBEE}" type="presParOf" srcId="{CF729435-415D-46D5-8327-B0B575423E3C}" destId="{55C130D6-034F-4793-9299-2D9CBF567F58}" srcOrd="0" destOrd="0" presId="urn:microsoft.com/office/officeart/2005/8/layout/hierarchy4"/>
    <dgm:cxn modelId="{8311DB79-5C2C-4992-8910-214AEA683B9F}" type="presParOf" srcId="{CF729435-415D-46D5-8327-B0B575423E3C}" destId="{5D00CD99-8A1F-4764-B8EA-2FB28ED9EAAA}" srcOrd="1" destOrd="0" presId="urn:microsoft.com/office/officeart/2005/8/layout/hierarchy4"/>
    <dgm:cxn modelId="{0D2EC841-71A2-453F-B69C-B8427DCFA94A}" type="presParOf" srcId="{CF729435-415D-46D5-8327-B0B575423E3C}" destId="{E1872EA1-0BC6-460F-B65D-94A3A301524B}" srcOrd="2" destOrd="0" presId="urn:microsoft.com/office/officeart/2005/8/layout/hierarchy4"/>
    <dgm:cxn modelId="{E853128A-E667-4687-B1FB-08E4D024C236}" type="presParOf" srcId="{E1872EA1-0BC6-460F-B65D-94A3A301524B}" destId="{E10810EA-E4DE-484E-8241-97CA97F0BD48}" srcOrd="0" destOrd="0" presId="urn:microsoft.com/office/officeart/2005/8/layout/hierarchy4"/>
    <dgm:cxn modelId="{6C2B1847-CA9E-4DE0-93E6-196AEA69C5DA}" type="presParOf" srcId="{E10810EA-E4DE-484E-8241-97CA97F0BD48}" destId="{DE7FA3D1-3244-47AA-BE1B-7D6BC1C7A7D0}" srcOrd="0" destOrd="0" presId="urn:microsoft.com/office/officeart/2005/8/layout/hierarchy4"/>
    <dgm:cxn modelId="{001C02A2-90E3-4F31-A43F-62008825D4FA}" type="presParOf" srcId="{E10810EA-E4DE-484E-8241-97CA97F0BD48}" destId="{859E8B69-2939-4638-BB1E-014121B3F335}" srcOrd="1" destOrd="0" presId="urn:microsoft.com/office/officeart/2005/8/layout/hierarchy4"/>
    <dgm:cxn modelId="{E51A47E9-BC5D-4C08-8B83-EFF6316F00C2}" type="presParOf" srcId="{E1872EA1-0BC6-460F-B65D-94A3A301524B}" destId="{CCD32F3B-4DD5-498D-A04B-671716A37729}" srcOrd="1" destOrd="0" presId="urn:microsoft.com/office/officeart/2005/8/layout/hierarchy4"/>
    <dgm:cxn modelId="{8003CDAC-4CF5-48A7-88EF-02D19C78A469}" type="presParOf" srcId="{E1872EA1-0BC6-460F-B65D-94A3A301524B}" destId="{5F51D77B-5AA5-4AF8-9B2D-5CA005A86200}" srcOrd="2" destOrd="0" presId="urn:microsoft.com/office/officeart/2005/8/layout/hierarchy4"/>
    <dgm:cxn modelId="{94879838-91F4-4239-91D2-270373610D18}" type="presParOf" srcId="{5F51D77B-5AA5-4AF8-9B2D-5CA005A86200}" destId="{5AB8369B-87E1-4A78-A123-7D2B08D90C70}" srcOrd="0" destOrd="0" presId="urn:microsoft.com/office/officeart/2005/8/layout/hierarchy4"/>
    <dgm:cxn modelId="{D8DE2F3E-731F-4845-B977-05823F02BCFB}" type="presParOf" srcId="{5F51D77B-5AA5-4AF8-9B2D-5CA005A86200}" destId="{C9DFD76A-D52A-4043-8C4B-09FCD070D83C}" srcOrd="1" destOrd="0" presId="urn:microsoft.com/office/officeart/2005/8/layout/hierarchy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64F43B6A-3E20-43DB-94FB-E5D4F7BEC1E1}" type="doc">
      <dgm:prSet loTypeId="urn:microsoft.com/office/officeart/2005/8/layout/process3" loCatId="process" qsTypeId="urn:microsoft.com/office/officeart/2005/8/quickstyle/simple1#2" qsCatId="simple" csTypeId="urn:microsoft.com/office/officeart/2005/8/colors/accent4_2" csCatId="accent4" phldr="1"/>
      <dgm:spPr/>
      <dgm:t>
        <a:bodyPr/>
        <a:lstStyle/>
        <a:p>
          <a:endParaRPr lang="zh-TW" altLang="en-US"/>
        </a:p>
      </dgm:t>
    </dgm:pt>
    <dgm:pt modelId="{1A10D5E7-B2B9-45A0-A7C3-E0CDBD0704E2}">
      <dgm:prSet phldrT="[文字]"/>
      <dgm:spPr/>
      <dgm:t>
        <a:bodyPr/>
        <a:lstStyle/>
        <a:p>
          <a:r>
            <a:rPr lang="zh-TW" altLang="en-US" dirty="0" smtClean="0"/>
            <a:t>篩選</a:t>
          </a:r>
          <a:endParaRPr lang="zh-TW" altLang="en-US" dirty="0"/>
        </a:p>
      </dgm:t>
    </dgm:pt>
    <dgm:pt modelId="{CCD6070B-D9A5-4BC2-B587-552DBFD43114}" type="parTrans" cxnId="{0B85499C-BEEE-4248-8104-74ED476A21A3}">
      <dgm:prSet/>
      <dgm:spPr/>
      <dgm:t>
        <a:bodyPr/>
        <a:lstStyle/>
        <a:p>
          <a:endParaRPr lang="zh-TW" altLang="en-US"/>
        </a:p>
      </dgm:t>
    </dgm:pt>
    <dgm:pt modelId="{4753EB69-7A78-4E8C-91B7-8CC5DA039AAE}" type="sibTrans" cxnId="{0B85499C-BEEE-4248-8104-74ED476A21A3}">
      <dgm:prSet/>
      <dgm:spPr/>
      <dgm:t>
        <a:bodyPr/>
        <a:lstStyle/>
        <a:p>
          <a:endParaRPr lang="zh-TW" altLang="en-US"/>
        </a:p>
      </dgm:t>
    </dgm:pt>
    <dgm:pt modelId="{C0554C30-4950-42D3-9CCF-5B632CD6260A}">
      <dgm:prSet phldrT="[文字]"/>
      <dgm:spPr/>
      <dgm:t>
        <a:bodyPr/>
        <a:lstStyle/>
        <a:p>
          <a:r>
            <a:rPr lang="zh-TW" altLang="en-US" dirty="0" smtClean="0"/>
            <a:t>每年</a:t>
          </a:r>
          <a:r>
            <a:rPr lang="en-US" altLang="zh-TW" dirty="0" smtClean="0"/>
            <a:t>9-10</a:t>
          </a:r>
          <a:r>
            <a:rPr lang="zh-TW" altLang="en-US" dirty="0" smtClean="0"/>
            <a:t>月</a:t>
          </a:r>
          <a:endParaRPr lang="zh-TW" altLang="en-US" dirty="0"/>
        </a:p>
      </dgm:t>
    </dgm:pt>
    <dgm:pt modelId="{E9D46399-9045-45A9-9F10-A0FACAF2339C}" type="parTrans" cxnId="{42161279-C600-4BB7-9083-75B7BDD1BBFE}">
      <dgm:prSet/>
      <dgm:spPr/>
      <dgm:t>
        <a:bodyPr/>
        <a:lstStyle/>
        <a:p>
          <a:endParaRPr lang="zh-TW" altLang="en-US"/>
        </a:p>
      </dgm:t>
    </dgm:pt>
    <dgm:pt modelId="{6A3901C5-4549-4289-87AC-9496AC761F7F}" type="sibTrans" cxnId="{42161279-C600-4BB7-9083-75B7BDD1BBFE}">
      <dgm:prSet/>
      <dgm:spPr/>
      <dgm:t>
        <a:bodyPr/>
        <a:lstStyle/>
        <a:p>
          <a:endParaRPr lang="zh-TW" altLang="en-US"/>
        </a:p>
      </dgm:t>
    </dgm:pt>
    <dgm:pt modelId="{2964D033-63F8-46E6-909B-08665C6BC989}">
      <dgm:prSet phldrT="[文字]"/>
      <dgm:spPr/>
      <dgm:t>
        <a:bodyPr/>
        <a:lstStyle/>
        <a:p>
          <a:r>
            <a:rPr lang="zh-TW" altLang="en-US" dirty="0" smtClean="0"/>
            <a:t>第</a:t>
          </a:r>
          <a:r>
            <a:rPr lang="en-US" altLang="zh-TW" dirty="0" smtClean="0"/>
            <a:t>1</a:t>
          </a:r>
          <a:r>
            <a:rPr lang="zh-TW" altLang="en-US" dirty="0" smtClean="0"/>
            <a:t>次學習成效追蹤</a:t>
          </a:r>
          <a:endParaRPr lang="zh-TW" altLang="en-US" dirty="0"/>
        </a:p>
      </dgm:t>
    </dgm:pt>
    <dgm:pt modelId="{AD1B3291-3F64-42FB-A817-A7B8C66A7F74}" type="parTrans" cxnId="{8A42263A-1F98-469E-BAEA-20A38BB3EDDE}">
      <dgm:prSet/>
      <dgm:spPr/>
      <dgm:t>
        <a:bodyPr/>
        <a:lstStyle/>
        <a:p>
          <a:endParaRPr lang="zh-TW" altLang="en-US"/>
        </a:p>
      </dgm:t>
    </dgm:pt>
    <dgm:pt modelId="{F9254F5A-6BC4-4071-B59F-9B99C139E10B}" type="sibTrans" cxnId="{8A42263A-1F98-469E-BAEA-20A38BB3EDDE}">
      <dgm:prSet/>
      <dgm:spPr/>
      <dgm:t>
        <a:bodyPr/>
        <a:lstStyle/>
        <a:p>
          <a:endParaRPr lang="zh-TW" altLang="en-US"/>
        </a:p>
      </dgm:t>
    </dgm:pt>
    <dgm:pt modelId="{20E09C5B-6B4E-458B-AA27-CEBE15C012C4}">
      <dgm:prSet phldrT="[文字]"/>
      <dgm:spPr/>
      <dgm:t>
        <a:bodyPr/>
        <a:lstStyle/>
        <a:p>
          <a:r>
            <a:rPr lang="zh-TW" altLang="en-US" dirty="0" smtClean="0"/>
            <a:t>翌年</a:t>
          </a:r>
          <a:r>
            <a:rPr lang="en-US" altLang="zh-TW" dirty="0" smtClean="0"/>
            <a:t>2-3</a:t>
          </a:r>
          <a:r>
            <a:rPr lang="zh-TW" altLang="en-US" dirty="0" smtClean="0"/>
            <a:t>月</a:t>
          </a:r>
          <a:endParaRPr lang="zh-TW" altLang="en-US" dirty="0"/>
        </a:p>
      </dgm:t>
    </dgm:pt>
    <dgm:pt modelId="{480E203B-32E1-4219-A533-3E7DBA901EF2}" type="parTrans" cxnId="{D96F18C0-0F41-4B9E-B783-594CBB02C8F8}">
      <dgm:prSet/>
      <dgm:spPr/>
      <dgm:t>
        <a:bodyPr/>
        <a:lstStyle/>
        <a:p>
          <a:endParaRPr lang="zh-TW" altLang="en-US"/>
        </a:p>
      </dgm:t>
    </dgm:pt>
    <dgm:pt modelId="{2A1E9ABB-50C8-4171-8021-E7334D7B8E15}" type="sibTrans" cxnId="{D96F18C0-0F41-4B9E-B783-594CBB02C8F8}">
      <dgm:prSet/>
      <dgm:spPr/>
      <dgm:t>
        <a:bodyPr/>
        <a:lstStyle/>
        <a:p>
          <a:endParaRPr lang="zh-TW" altLang="en-US"/>
        </a:p>
      </dgm:t>
    </dgm:pt>
    <dgm:pt modelId="{74C8F066-9B5B-451F-9108-1691F21DAE7C}">
      <dgm:prSet phldrT="[文字]"/>
      <dgm:spPr/>
      <dgm:t>
        <a:bodyPr/>
        <a:lstStyle/>
        <a:p>
          <a:r>
            <a:rPr lang="zh-TW" altLang="en-US" dirty="0" smtClean="0"/>
            <a:t>第</a:t>
          </a:r>
          <a:r>
            <a:rPr lang="en-US" altLang="zh-TW" dirty="0" smtClean="0"/>
            <a:t>2</a:t>
          </a:r>
          <a:r>
            <a:rPr lang="zh-TW" altLang="en-US" dirty="0" smtClean="0"/>
            <a:t>次學習成效追蹤</a:t>
          </a:r>
          <a:endParaRPr lang="zh-TW" altLang="en-US" dirty="0"/>
        </a:p>
      </dgm:t>
    </dgm:pt>
    <dgm:pt modelId="{A547E1F5-4F32-4A66-A54F-B6DAFEFC3B76}" type="parTrans" cxnId="{EEB40FC4-97BB-4BD0-BA59-8E9F92CBB03A}">
      <dgm:prSet/>
      <dgm:spPr/>
      <dgm:t>
        <a:bodyPr/>
        <a:lstStyle/>
        <a:p>
          <a:endParaRPr lang="zh-TW" altLang="en-US"/>
        </a:p>
      </dgm:t>
    </dgm:pt>
    <dgm:pt modelId="{924F78AF-D509-44F4-8F20-1D9349C05D0D}" type="sibTrans" cxnId="{EEB40FC4-97BB-4BD0-BA59-8E9F92CBB03A}">
      <dgm:prSet/>
      <dgm:spPr/>
      <dgm:t>
        <a:bodyPr/>
        <a:lstStyle/>
        <a:p>
          <a:endParaRPr lang="zh-TW" altLang="en-US"/>
        </a:p>
      </dgm:t>
    </dgm:pt>
    <dgm:pt modelId="{E18F099E-77E1-4F02-9C3B-D3D9BC147DDC}">
      <dgm:prSet phldrT="[文字]"/>
      <dgm:spPr/>
      <dgm:t>
        <a:bodyPr/>
        <a:lstStyle/>
        <a:p>
          <a:r>
            <a:rPr lang="zh-TW" altLang="en-US" dirty="0" smtClean="0"/>
            <a:t>翌年</a:t>
          </a:r>
          <a:r>
            <a:rPr lang="en-US" altLang="zh-TW" dirty="0" smtClean="0"/>
            <a:t>6-7</a:t>
          </a:r>
          <a:r>
            <a:rPr lang="zh-TW" altLang="en-US" dirty="0" smtClean="0"/>
            <a:t>月</a:t>
          </a:r>
          <a:endParaRPr lang="zh-TW" altLang="en-US" dirty="0"/>
        </a:p>
      </dgm:t>
    </dgm:pt>
    <dgm:pt modelId="{9879B9B3-8CD0-489E-AA51-65F3E13FBCCC}" type="parTrans" cxnId="{1DD9ABDB-059F-41A0-8C7D-EC3F35FDAD4F}">
      <dgm:prSet/>
      <dgm:spPr/>
      <dgm:t>
        <a:bodyPr/>
        <a:lstStyle/>
        <a:p>
          <a:endParaRPr lang="zh-TW" altLang="en-US"/>
        </a:p>
      </dgm:t>
    </dgm:pt>
    <dgm:pt modelId="{7CC46224-86BE-4040-9C08-7E6D956C41B3}" type="sibTrans" cxnId="{1DD9ABDB-059F-41A0-8C7D-EC3F35FDAD4F}">
      <dgm:prSet/>
      <dgm:spPr/>
      <dgm:t>
        <a:bodyPr/>
        <a:lstStyle/>
        <a:p>
          <a:endParaRPr lang="zh-TW" altLang="en-US"/>
        </a:p>
      </dgm:t>
    </dgm:pt>
    <dgm:pt modelId="{7F8BA4C7-A1E3-4489-B8BF-6942E5AF8F4D}" type="pres">
      <dgm:prSet presAssocID="{64F43B6A-3E20-43DB-94FB-E5D4F7BEC1E1}" presName="linearFlow" presStyleCnt="0">
        <dgm:presLayoutVars>
          <dgm:dir/>
          <dgm:animLvl val="lvl"/>
          <dgm:resizeHandles val="exact"/>
        </dgm:presLayoutVars>
      </dgm:prSet>
      <dgm:spPr/>
      <dgm:t>
        <a:bodyPr/>
        <a:lstStyle/>
        <a:p>
          <a:endParaRPr lang="zh-TW" altLang="en-US"/>
        </a:p>
      </dgm:t>
    </dgm:pt>
    <dgm:pt modelId="{E50C66E9-8A4C-4E47-A066-C0E01301348A}" type="pres">
      <dgm:prSet presAssocID="{1A10D5E7-B2B9-45A0-A7C3-E0CDBD0704E2}" presName="composite" presStyleCnt="0"/>
      <dgm:spPr/>
    </dgm:pt>
    <dgm:pt modelId="{6CCA1CB6-E5BD-4257-8082-A623FAFF6441}" type="pres">
      <dgm:prSet presAssocID="{1A10D5E7-B2B9-45A0-A7C3-E0CDBD0704E2}" presName="parTx" presStyleLbl="node1" presStyleIdx="0" presStyleCnt="3">
        <dgm:presLayoutVars>
          <dgm:chMax val="0"/>
          <dgm:chPref val="0"/>
          <dgm:bulletEnabled val="1"/>
        </dgm:presLayoutVars>
      </dgm:prSet>
      <dgm:spPr/>
      <dgm:t>
        <a:bodyPr/>
        <a:lstStyle/>
        <a:p>
          <a:endParaRPr lang="zh-TW" altLang="en-US"/>
        </a:p>
      </dgm:t>
    </dgm:pt>
    <dgm:pt modelId="{6FFF4B51-1D9B-477E-AB04-9AD43887AFD8}" type="pres">
      <dgm:prSet presAssocID="{1A10D5E7-B2B9-45A0-A7C3-E0CDBD0704E2}" presName="parSh" presStyleLbl="node1" presStyleIdx="0" presStyleCnt="3" custLinFactNeighborX="-3533" custLinFactNeighborY="-5906"/>
      <dgm:spPr/>
      <dgm:t>
        <a:bodyPr/>
        <a:lstStyle/>
        <a:p>
          <a:endParaRPr lang="zh-TW" altLang="en-US"/>
        </a:p>
      </dgm:t>
    </dgm:pt>
    <dgm:pt modelId="{08492EA0-CFE9-4822-9883-CA63213A74AA}" type="pres">
      <dgm:prSet presAssocID="{1A10D5E7-B2B9-45A0-A7C3-E0CDBD0704E2}" presName="desTx" presStyleLbl="fgAcc1" presStyleIdx="0" presStyleCnt="3">
        <dgm:presLayoutVars>
          <dgm:bulletEnabled val="1"/>
        </dgm:presLayoutVars>
      </dgm:prSet>
      <dgm:spPr/>
      <dgm:t>
        <a:bodyPr/>
        <a:lstStyle/>
        <a:p>
          <a:endParaRPr lang="zh-TW" altLang="en-US"/>
        </a:p>
      </dgm:t>
    </dgm:pt>
    <dgm:pt modelId="{F5258241-DBCB-4D9A-94AC-BF5AEEF051AB}" type="pres">
      <dgm:prSet presAssocID="{4753EB69-7A78-4E8C-91B7-8CC5DA039AAE}" presName="sibTrans" presStyleLbl="sibTrans2D1" presStyleIdx="0" presStyleCnt="2"/>
      <dgm:spPr/>
      <dgm:t>
        <a:bodyPr/>
        <a:lstStyle/>
        <a:p>
          <a:endParaRPr lang="zh-TW" altLang="en-US"/>
        </a:p>
      </dgm:t>
    </dgm:pt>
    <dgm:pt modelId="{DD2B4CF6-FEFF-4B80-A509-A579C34C84B1}" type="pres">
      <dgm:prSet presAssocID="{4753EB69-7A78-4E8C-91B7-8CC5DA039AAE}" presName="connTx" presStyleLbl="sibTrans2D1" presStyleIdx="0" presStyleCnt="2"/>
      <dgm:spPr/>
      <dgm:t>
        <a:bodyPr/>
        <a:lstStyle/>
        <a:p>
          <a:endParaRPr lang="zh-TW" altLang="en-US"/>
        </a:p>
      </dgm:t>
    </dgm:pt>
    <dgm:pt modelId="{73222DE3-1F21-4FB2-8855-DB5826A4E4A6}" type="pres">
      <dgm:prSet presAssocID="{2964D033-63F8-46E6-909B-08665C6BC989}" presName="composite" presStyleCnt="0"/>
      <dgm:spPr/>
    </dgm:pt>
    <dgm:pt modelId="{F20BE175-5B8D-4D01-B128-D388E1BF0B24}" type="pres">
      <dgm:prSet presAssocID="{2964D033-63F8-46E6-909B-08665C6BC989}" presName="parTx" presStyleLbl="node1" presStyleIdx="0" presStyleCnt="3">
        <dgm:presLayoutVars>
          <dgm:chMax val="0"/>
          <dgm:chPref val="0"/>
          <dgm:bulletEnabled val="1"/>
        </dgm:presLayoutVars>
      </dgm:prSet>
      <dgm:spPr/>
      <dgm:t>
        <a:bodyPr/>
        <a:lstStyle/>
        <a:p>
          <a:endParaRPr lang="zh-TW" altLang="en-US"/>
        </a:p>
      </dgm:t>
    </dgm:pt>
    <dgm:pt modelId="{B1D484A8-03A2-44DB-AE4A-BAE51B36206E}" type="pres">
      <dgm:prSet presAssocID="{2964D033-63F8-46E6-909B-08665C6BC989}" presName="parSh" presStyleLbl="node1" presStyleIdx="1" presStyleCnt="3"/>
      <dgm:spPr/>
      <dgm:t>
        <a:bodyPr/>
        <a:lstStyle/>
        <a:p>
          <a:endParaRPr lang="zh-TW" altLang="en-US"/>
        </a:p>
      </dgm:t>
    </dgm:pt>
    <dgm:pt modelId="{BA0974B8-0017-4E06-8911-42D341DED7DC}" type="pres">
      <dgm:prSet presAssocID="{2964D033-63F8-46E6-909B-08665C6BC989}" presName="desTx" presStyleLbl="fgAcc1" presStyleIdx="1" presStyleCnt="3">
        <dgm:presLayoutVars>
          <dgm:bulletEnabled val="1"/>
        </dgm:presLayoutVars>
      </dgm:prSet>
      <dgm:spPr/>
      <dgm:t>
        <a:bodyPr/>
        <a:lstStyle/>
        <a:p>
          <a:endParaRPr lang="zh-TW" altLang="en-US"/>
        </a:p>
      </dgm:t>
    </dgm:pt>
    <dgm:pt modelId="{2519214B-DCB3-410F-8B26-0CD83F96B4AC}" type="pres">
      <dgm:prSet presAssocID="{F9254F5A-6BC4-4071-B59F-9B99C139E10B}" presName="sibTrans" presStyleLbl="sibTrans2D1" presStyleIdx="1" presStyleCnt="2"/>
      <dgm:spPr/>
      <dgm:t>
        <a:bodyPr/>
        <a:lstStyle/>
        <a:p>
          <a:endParaRPr lang="zh-TW" altLang="en-US"/>
        </a:p>
      </dgm:t>
    </dgm:pt>
    <dgm:pt modelId="{EE5630E4-619E-452F-A28E-EFCE28B32BFD}" type="pres">
      <dgm:prSet presAssocID="{F9254F5A-6BC4-4071-B59F-9B99C139E10B}" presName="connTx" presStyleLbl="sibTrans2D1" presStyleIdx="1" presStyleCnt="2"/>
      <dgm:spPr/>
      <dgm:t>
        <a:bodyPr/>
        <a:lstStyle/>
        <a:p>
          <a:endParaRPr lang="zh-TW" altLang="en-US"/>
        </a:p>
      </dgm:t>
    </dgm:pt>
    <dgm:pt modelId="{14C3E914-2B82-498F-8374-266CDD3812D0}" type="pres">
      <dgm:prSet presAssocID="{74C8F066-9B5B-451F-9108-1691F21DAE7C}" presName="composite" presStyleCnt="0"/>
      <dgm:spPr/>
    </dgm:pt>
    <dgm:pt modelId="{AC7B5F70-C28F-44DB-8B1D-ABC67C1072A1}" type="pres">
      <dgm:prSet presAssocID="{74C8F066-9B5B-451F-9108-1691F21DAE7C}" presName="parTx" presStyleLbl="node1" presStyleIdx="1" presStyleCnt="3">
        <dgm:presLayoutVars>
          <dgm:chMax val="0"/>
          <dgm:chPref val="0"/>
          <dgm:bulletEnabled val="1"/>
        </dgm:presLayoutVars>
      </dgm:prSet>
      <dgm:spPr/>
      <dgm:t>
        <a:bodyPr/>
        <a:lstStyle/>
        <a:p>
          <a:endParaRPr lang="zh-TW" altLang="en-US"/>
        </a:p>
      </dgm:t>
    </dgm:pt>
    <dgm:pt modelId="{87E6F4AA-2E9E-4067-8086-9CC54F0D00D5}" type="pres">
      <dgm:prSet presAssocID="{74C8F066-9B5B-451F-9108-1691F21DAE7C}" presName="parSh" presStyleLbl="node1" presStyleIdx="2" presStyleCnt="3"/>
      <dgm:spPr/>
      <dgm:t>
        <a:bodyPr/>
        <a:lstStyle/>
        <a:p>
          <a:endParaRPr lang="zh-TW" altLang="en-US"/>
        </a:p>
      </dgm:t>
    </dgm:pt>
    <dgm:pt modelId="{419AAD6F-9C22-41BD-8F36-F0D58EC7CC0F}" type="pres">
      <dgm:prSet presAssocID="{74C8F066-9B5B-451F-9108-1691F21DAE7C}" presName="desTx" presStyleLbl="fgAcc1" presStyleIdx="2" presStyleCnt="3">
        <dgm:presLayoutVars>
          <dgm:bulletEnabled val="1"/>
        </dgm:presLayoutVars>
      </dgm:prSet>
      <dgm:spPr/>
      <dgm:t>
        <a:bodyPr/>
        <a:lstStyle/>
        <a:p>
          <a:endParaRPr lang="zh-TW" altLang="en-US"/>
        </a:p>
      </dgm:t>
    </dgm:pt>
  </dgm:ptLst>
  <dgm:cxnLst>
    <dgm:cxn modelId="{08777A04-B087-4997-86BD-6F052212C7B7}" type="presOf" srcId="{74C8F066-9B5B-451F-9108-1691F21DAE7C}" destId="{87E6F4AA-2E9E-4067-8086-9CC54F0D00D5}" srcOrd="1" destOrd="0" presId="urn:microsoft.com/office/officeart/2005/8/layout/process3"/>
    <dgm:cxn modelId="{87FE7BB6-E26E-4075-8548-57B296AC23BB}" type="presOf" srcId="{2964D033-63F8-46E6-909B-08665C6BC989}" destId="{B1D484A8-03A2-44DB-AE4A-BAE51B36206E}" srcOrd="1" destOrd="0" presId="urn:microsoft.com/office/officeart/2005/8/layout/process3"/>
    <dgm:cxn modelId="{8A42263A-1F98-469E-BAEA-20A38BB3EDDE}" srcId="{64F43B6A-3E20-43DB-94FB-E5D4F7BEC1E1}" destId="{2964D033-63F8-46E6-909B-08665C6BC989}" srcOrd="1" destOrd="0" parTransId="{AD1B3291-3F64-42FB-A817-A7B8C66A7F74}" sibTransId="{F9254F5A-6BC4-4071-B59F-9B99C139E10B}"/>
    <dgm:cxn modelId="{F459C1E0-C294-4151-8072-7C9CEF455299}" type="presOf" srcId="{74C8F066-9B5B-451F-9108-1691F21DAE7C}" destId="{AC7B5F70-C28F-44DB-8B1D-ABC67C1072A1}" srcOrd="0" destOrd="0" presId="urn:microsoft.com/office/officeart/2005/8/layout/process3"/>
    <dgm:cxn modelId="{C1D38398-F697-48D5-B711-12342151CAF1}" type="presOf" srcId="{64F43B6A-3E20-43DB-94FB-E5D4F7BEC1E1}" destId="{7F8BA4C7-A1E3-4489-B8BF-6942E5AF8F4D}" srcOrd="0" destOrd="0" presId="urn:microsoft.com/office/officeart/2005/8/layout/process3"/>
    <dgm:cxn modelId="{1E20EE50-4AFA-4A4B-89AC-3023BB6212DB}" type="presOf" srcId="{F9254F5A-6BC4-4071-B59F-9B99C139E10B}" destId="{2519214B-DCB3-410F-8B26-0CD83F96B4AC}" srcOrd="0" destOrd="0" presId="urn:microsoft.com/office/officeart/2005/8/layout/process3"/>
    <dgm:cxn modelId="{DC42F033-C4B9-4466-996E-E4A4A9419D1F}" type="presOf" srcId="{20E09C5B-6B4E-458B-AA27-CEBE15C012C4}" destId="{BA0974B8-0017-4E06-8911-42D341DED7DC}" srcOrd="0" destOrd="0" presId="urn:microsoft.com/office/officeart/2005/8/layout/process3"/>
    <dgm:cxn modelId="{FCC8FF3B-F022-4C34-90FA-2D36D3FCE054}" type="presOf" srcId="{4753EB69-7A78-4E8C-91B7-8CC5DA039AAE}" destId="{F5258241-DBCB-4D9A-94AC-BF5AEEF051AB}" srcOrd="0" destOrd="0" presId="urn:microsoft.com/office/officeart/2005/8/layout/process3"/>
    <dgm:cxn modelId="{9B889942-00EC-42F1-83D9-006E368F344B}" type="presOf" srcId="{1A10D5E7-B2B9-45A0-A7C3-E0CDBD0704E2}" destId="{6CCA1CB6-E5BD-4257-8082-A623FAFF6441}" srcOrd="0" destOrd="0" presId="urn:microsoft.com/office/officeart/2005/8/layout/process3"/>
    <dgm:cxn modelId="{D96F18C0-0F41-4B9E-B783-594CBB02C8F8}" srcId="{2964D033-63F8-46E6-909B-08665C6BC989}" destId="{20E09C5B-6B4E-458B-AA27-CEBE15C012C4}" srcOrd="0" destOrd="0" parTransId="{480E203B-32E1-4219-A533-3E7DBA901EF2}" sibTransId="{2A1E9ABB-50C8-4171-8021-E7334D7B8E15}"/>
    <dgm:cxn modelId="{EEB40FC4-97BB-4BD0-BA59-8E9F92CBB03A}" srcId="{64F43B6A-3E20-43DB-94FB-E5D4F7BEC1E1}" destId="{74C8F066-9B5B-451F-9108-1691F21DAE7C}" srcOrd="2" destOrd="0" parTransId="{A547E1F5-4F32-4A66-A54F-B6DAFEFC3B76}" sibTransId="{924F78AF-D509-44F4-8F20-1D9349C05D0D}"/>
    <dgm:cxn modelId="{F023AA73-0804-48E0-B558-6DECAE1EEEB7}" type="presOf" srcId="{E18F099E-77E1-4F02-9C3B-D3D9BC147DDC}" destId="{419AAD6F-9C22-41BD-8F36-F0D58EC7CC0F}" srcOrd="0" destOrd="0" presId="urn:microsoft.com/office/officeart/2005/8/layout/process3"/>
    <dgm:cxn modelId="{A89F2192-C16E-47AB-8CAF-31D658CAA4A8}" type="presOf" srcId="{2964D033-63F8-46E6-909B-08665C6BC989}" destId="{F20BE175-5B8D-4D01-B128-D388E1BF0B24}" srcOrd="0" destOrd="0" presId="urn:microsoft.com/office/officeart/2005/8/layout/process3"/>
    <dgm:cxn modelId="{EC76270C-FA25-4F72-B9C3-7F0F55D85EF3}" type="presOf" srcId="{F9254F5A-6BC4-4071-B59F-9B99C139E10B}" destId="{EE5630E4-619E-452F-A28E-EFCE28B32BFD}" srcOrd="1" destOrd="0" presId="urn:microsoft.com/office/officeart/2005/8/layout/process3"/>
    <dgm:cxn modelId="{0B85499C-BEEE-4248-8104-74ED476A21A3}" srcId="{64F43B6A-3E20-43DB-94FB-E5D4F7BEC1E1}" destId="{1A10D5E7-B2B9-45A0-A7C3-E0CDBD0704E2}" srcOrd="0" destOrd="0" parTransId="{CCD6070B-D9A5-4BC2-B587-552DBFD43114}" sibTransId="{4753EB69-7A78-4E8C-91B7-8CC5DA039AAE}"/>
    <dgm:cxn modelId="{42161279-C600-4BB7-9083-75B7BDD1BBFE}" srcId="{1A10D5E7-B2B9-45A0-A7C3-E0CDBD0704E2}" destId="{C0554C30-4950-42D3-9CCF-5B632CD6260A}" srcOrd="0" destOrd="0" parTransId="{E9D46399-9045-45A9-9F10-A0FACAF2339C}" sibTransId="{6A3901C5-4549-4289-87AC-9496AC761F7F}"/>
    <dgm:cxn modelId="{1DD9ABDB-059F-41A0-8C7D-EC3F35FDAD4F}" srcId="{74C8F066-9B5B-451F-9108-1691F21DAE7C}" destId="{E18F099E-77E1-4F02-9C3B-D3D9BC147DDC}" srcOrd="0" destOrd="0" parTransId="{9879B9B3-8CD0-489E-AA51-65F3E13FBCCC}" sibTransId="{7CC46224-86BE-4040-9C08-7E6D956C41B3}"/>
    <dgm:cxn modelId="{945E00A1-05AE-4E6A-8BDF-C526CD0E5A06}" type="presOf" srcId="{1A10D5E7-B2B9-45A0-A7C3-E0CDBD0704E2}" destId="{6FFF4B51-1D9B-477E-AB04-9AD43887AFD8}" srcOrd="1" destOrd="0" presId="urn:microsoft.com/office/officeart/2005/8/layout/process3"/>
    <dgm:cxn modelId="{8A498B64-C72E-435C-B86F-E0F41DA0B93E}" type="presOf" srcId="{4753EB69-7A78-4E8C-91B7-8CC5DA039AAE}" destId="{DD2B4CF6-FEFF-4B80-A509-A579C34C84B1}" srcOrd="1" destOrd="0" presId="urn:microsoft.com/office/officeart/2005/8/layout/process3"/>
    <dgm:cxn modelId="{41DAB0D6-FA7F-4732-8824-76EE2426BA9D}" type="presOf" srcId="{C0554C30-4950-42D3-9CCF-5B632CD6260A}" destId="{08492EA0-CFE9-4822-9883-CA63213A74AA}" srcOrd="0" destOrd="0" presId="urn:microsoft.com/office/officeart/2005/8/layout/process3"/>
    <dgm:cxn modelId="{CE27F875-05F2-4EB9-A41B-933EFC8B7129}" type="presParOf" srcId="{7F8BA4C7-A1E3-4489-B8BF-6942E5AF8F4D}" destId="{E50C66E9-8A4C-4E47-A066-C0E01301348A}" srcOrd="0" destOrd="0" presId="urn:microsoft.com/office/officeart/2005/8/layout/process3"/>
    <dgm:cxn modelId="{6A6F0173-E03D-407D-9D3A-BC8FF87B1804}" type="presParOf" srcId="{E50C66E9-8A4C-4E47-A066-C0E01301348A}" destId="{6CCA1CB6-E5BD-4257-8082-A623FAFF6441}" srcOrd="0" destOrd="0" presId="urn:microsoft.com/office/officeart/2005/8/layout/process3"/>
    <dgm:cxn modelId="{CDEA31F7-DD33-464B-8488-C1994E966B11}" type="presParOf" srcId="{E50C66E9-8A4C-4E47-A066-C0E01301348A}" destId="{6FFF4B51-1D9B-477E-AB04-9AD43887AFD8}" srcOrd="1" destOrd="0" presId="urn:microsoft.com/office/officeart/2005/8/layout/process3"/>
    <dgm:cxn modelId="{D0445EAC-53B2-4839-84BB-899551018C34}" type="presParOf" srcId="{E50C66E9-8A4C-4E47-A066-C0E01301348A}" destId="{08492EA0-CFE9-4822-9883-CA63213A74AA}" srcOrd="2" destOrd="0" presId="urn:microsoft.com/office/officeart/2005/8/layout/process3"/>
    <dgm:cxn modelId="{5A1F3D9B-C51E-48B5-9A38-617BA2D34D9A}" type="presParOf" srcId="{7F8BA4C7-A1E3-4489-B8BF-6942E5AF8F4D}" destId="{F5258241-DBCB-4D9A-94AC-BF5AEEF051AB}" srcOrd="1" destOrd="0" presId="urn:microsoft.com/office/officeart/2005/8/layout/process3"/>
    <dgm:cxn modelId="{EB64B278-B20B-4F7E-928F-850FF5CC2403}" type="presParOf" srcId="{F5258241-DBCB-4D9A-94AC-BF5AEEF051AB}" destId="{DD2B4CF6-FEFF-4B80-A509-A579C34C84B1}" srcOrd="0" destOrd="0" presId="urn:microsoft.com/office/officeart/2005/8/layout/process3"/>
    <dgm:cxn modelId="{726BE12B-19F4-4DDD-A990-3BC24219B912}" type="presParOf" srcId="{7F8BA4C7-A1E3-4489-B8BF-6942E5AF8F4D}" destId="{73222DE3-1F21-4FB2-8855-DB5826A4E4A6}" srcOrd="2" destOrd="0" presId="urn:microsoft.com/office/officeart/2005/8/layout/process3"/>
    <dgm:cxn modelId="{8A90B018-EC83-41EC-8110-D6331083E783}" type="presParOf" srcId="{73222DE3-1F21-4FB2-8855-DB5826A4E4A6}" destId="{F20BE175-5B8D-4D01-B128-D388E1BF0B24}" srcOrd="0" destOrd="0" presId="urn:microsoft.com/office/officeart/2005/8/layout/process3"/>
    <dgm:cxn modelId="{71084552-AEC7-460B-BF58-F0A87B70140A}" type="presParOf" srcId="{73222DE3-1F21-4FB2-8855-DB5826A4E4A6}" destId="{B1D484A8-03A2-44DB-AE4A-BAE51B36206E}" srcOrd="1" destOrd="0" presId="urn:microsoft.com/office/officeart/2005/8/layout/process3"/>
    <dgm:cxn modelId="{6D9F810A-CDE7-41A0-91EC-3FA5A7F6A292}" type="presParOf" srcId="{73222DE3-1F21-4FB2-8855-DB5826A4E4A6}" destId="{BA0974B8-0017-4E06-8911-42D341DED7DC}" srcOrd="2" destOrd="0" presId="urn:microsoft.com/office/officeart/2005/8/layout/process3"/>
    <dgm:cxn modelId="{AFA5630E-5AE9-4A8A-BE9F-F11C5F4E4A30}" type="presParOf" srcId="{7F8BA4C7-A1E3-4489-B8BF-6942E5AF8F4D}" destId="{2519214B-DCB3-410F-8B26-0CD83F96B4AC}" srcOrd="3" destOrd="0" presId="urn:microsoft.com/office/officeart/2005/8/layout/process3"/>
    <dgm:cxn modelId="{CA38DB7C-D897-4B76-8583-C8F239340D8C}" type="presParOf" srcId="{2519214B-DCB3-410F-8B26-0CD83F96B4AC}" destId="{EE5630E4-619E-452F-A28E-EFCE28B32BFD}" srcOrd="0" destOrd="0" presId="urn:microsoft.com/office/officeart/2005/8/layout/process3"/>
    <dgm:cxn modelId="{F2F02629-9C42-4A2A-A39D-F643F953FD66}" type="presParOf" srcId="{7F8BA4C7-A1E3-4489-B8BF-6942E5AF8F4D}" destId="{14C3E914-2B82-498F-8374-266CDD3812D0}" srcOrd="4" destOrd="0" presId="urn:microsoft.com/office/officeart/2005/8/layout/process3"/>
    <dgm:cxn modelId="{5DFBCD41-34D6-4323-BFD3-D953ADD1A008}" type="presParOf" srcId="{14C3E914-2B82-498F-8374-266CDD3812D0}" destId="{AC7B5F70-C28F-44DB-8B1D-ABC67C1072A1}" srcOrd="0" destOrd="0" presId="urn:microsoft.com/office/officeart/2005/8/layout/process3"/>
    <dgm:cxn modelId="{17D7E033-D741-4E52-8D52-3431F5957EC6}" type="presParOf" srcId="{14C3E914-2B82-498F-8374-266CDD3812D0}" destId="{87E6F4AA-2E9E-4067-8086-9CC54F0D00D5}" srcOrd="1" destOrd="0" presId="urn:microsoft.com/office/officeart/2005/8/layout/process3"/>
    <dgm:cxn modelId="{49F2D625-121F-4938-8D38-88D4035F9F9B}" type="presParOf" srcId="{14C3E914-2B82-498F-8374-266CDD3812D0}" destId="{419AAD6F-9C22-41BD-8F36-F0D58EC7CC0F}" srcOrd="2" destOrd="0" presId="urn:microsoft.com/office/officeart/2005/8/layout/process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236D517D-12A5-4778-B5D9-71B4FFC0BD70}" type="doc">
      <dgm:prSet loTypeId="urn:microsoft.com/office/officeart/2005/8/layout/vList5" loCatId="list" qsTypeId="urn:microsoft.com/office/officeart/2005/8/quickstyle/3d1" qsCatId="3D" csTypeId="urn:microsoft.com/office/officeart/2005/8/colors/colorful1#1" csCatId="colorful" phldr="1"/>
      <dgm:spPr/>
      <dgm:t>
        <a:bodyPr/>
        <a:lstStyle/>
        <a:p>
          <a:endParaRPr lang="zh-TW" altLang="en-US"/>
        </a:p>
      </dgm:t>
    </dgm:pt>
    <dgm:pt modelId="{0B40FD48-E89D-46CC-BE0B-73746251CA1F}">
      <dgm:prSet phldrT="[文字]"/>
      <dgm:spPr/>
      <dgm:t>
        <a:bodyPr/>
        <a:lstStyle/>
        <a:p>
          <a:r>
            <a:rPr lang="zh-TW" altLang="en-US" dirty="0" smtClean="0"/>
            <a:t>子方案一</a:t>
          </a:r>
          <a:endParaRPr lang="zh-TW" altLang="en-US" dirty="0"/>
        </a:p>
      </dgm:t>
    </dgm:pt>
    <dgm:pt modelId="{63860CD5-7FF3-4219-A1F3-5A6656334990}" type="parTrans" cxnId="{26CBB2B3-0DF8-4803-960B-C6325771D546}">
      <dgm:prSet/>
      <dgm:spPr/>
      <dgm:t>
        <a:bodyPr/>
        <a:lstStyle/>
        <a:p>
          <a:endParaRPr lang="zh-TW" altLang="en-US"/>
        </a:p>
      </dgm:t>
    </dgm:pt>
    <dgm:pt modelId="{47691131-A5A9-470E-BDA7-ADBED194EC88}" type="sibTrans" cxnId="{26CBB2B3-0DF8-4803-960B-C6325771D546}">
      <dgm:prSet/>
      <dgm:spPr/>
      <dgm:t>
        <a:bodyPr/>
        <a:lstStyle/>
        <a:p>
          <a:endParaRPr lang="zh-TW" altLang="en-US"/>
        </a:p>
      </dgm:t>
    </dgm:pt>
    <dgm:pt modelId="{3F3E5A3B-F940-4B26-8EA8-EAEA2998DB39}">
      <dgm:prSet phldrT="[文字]"/>
      <dgm:spPr/>
      <dgm:t>
        <a:bodyPr/>
        <a:lstStyle/>
        <a:p>
          <a:r>
            <a:rPr lang="zh-TW" altLang="en-US" b="1" dirty="0" smtClean="0">
              <a:solidFill>
                <a:srgbClr val="C00000"/>
              </a:solidFill>
            </a:rPr>
            <a:t>普通班</a:t>
          </a:r>
          <a:r>
            <a:rPr lang="en-US" altLang="zh-TW" dirty="0" smtClean="0"/>
            <a:t>:</a:t>
          </a:r>
          <a:r>
            <a:rPr lang="zh-TW" dirty="0" smtClean="0"/>
            <a:t>國中小現職教師</a:t>
          </a:r>
          <a:r>
            <a:rPr lang="zh-TW" altLang="en-US" dirty="0" smtClean="0"/>
            <a:t>、</a:t>
          </a:r>
          <a:r>
            <a:rPr lang="zh-TW" dirty="0" smtClean="0"/>
            <a:t>國中小退休教師</a:t>
          </a:r>
          <a:r>
            <a:rPr lang="zh-TW" altLang="en-US" dirty="0" smtClean="0"/>
            <a:t>、</a:t>
          </a:r>
          <a:r>
            <a:rPr lang="zh-TW" dirty="0" smtClean="0"/>
            <a:t>國中小儲備教師</a:t>
          </a:r>
          <a:r>
            <a:rPr lang="zh-TW" altLang="en-US" dirty="0" smtClean="0"/>
            <a:t>、符合</a:t>
          </a:r>
          <a:r>
            <a:rPr lang="zh-TW" dirty="0" smtClean="0"/>
            <a:t>條件</a:t>
          </a:r>
          <a:r>
            <a:rPr lang="zh-TW" altLang="en-US" dirty="0" smtClean="0"/>
            <a:t>之</a:t>
          </a:r>
          <a:r>
            <a:rPr lang="zh-TW" dirty="0" smtClean="0"/>
            <a:t>大專學生：</a:t>
          </a:r>
          <a:endParaRPr lang="zh-TW" altLang="en-US" dirty="0"/>
        </a:p>
      </dgm:t>
    </dgm:pt>
    <dgm:pt modelId="{41DB4052-4994-4F67-B8EA-D79CABE4C5C2}" type="parTrans" cxnId="{95CDB448-A2FD-423D-B223-E654CF9128E8}">
      <dgm:prSet/>
      <dgm:spPr/>
      <dgm:t>
        <a:bodyPr/>
        <a:lstStyle/>
        <a:p>
          <a:endParaRPr lang="zh-TW" altLang="en-US"/>
        </a:p>
      </dgm:t>
    </dgm:pt>
    <dgm:pt modelId="{F1F78AF7-2968-4CD5-9A23-69CD9F3F7DE2}" type="sibTrans" cxnId="{95CDB448-A2FD-423D-B223-E654CF9128E8}">
      <dgm:prSet/>
      <dgm:spPr/>
      <dgm:t>
        <a:bodyPr/>
        <a:lstStyle/>
        <a:p>
          <a:endParaRPr lang="zh-TW" altLang="en-US"/>
        </a:p>
      </dgm:t>
    </dgm:pt>
    <dgm:pt modelId="{F37C7035-1C37-47FD-AB2A-21D490C6F4A1}">
      <dgm:prSet phldrT="[文字]"/>
      <dgm:spPr/>
      <dgm:t>
        <a:bodyPr/>
        <a:lstStyle/>
        <a:p>
          <a:r>
            <a:rPr lang="zh-TW" b="1" dirty="0" smtClean="0">
              <a:solidFill>
                <a:srgbClr val="0000FF"/>
              </a:solidFill>
            </a:rPr>
            <a:t>身心障礙班</a:t>
          </a:r>
          <a:r>
            <a:rPr lang="en-US" altLang="zh-TW" b="1" dirty="0" smtClean="0">
              <a:solidFill>
                <a:srgbClr val="0000FF"/>
              </a:solidFill>
            </a:rPr>
            <a:t>:</a:t>
          </a:r>
          <a:r>
            <a:rPr lang="zh-TW" dirty="0" smtClean="0"/>
            <a:t>持有特殊教育各該教育階段、科（類）合格教師證書</a:t>
          </a:r>
          <a:r>
            <a:rPr lang="zh-TW" altLang="en-US" dirty="0" smtClean="0"/>
            <a:t>、</a:t>
          </a:r>
          <a:r>
            <a:rPr lang="zh-TW" dirty="0" smtClean="0"/>
            <a:t>修畢特殊教育師資職前教育課程，取得修畢證明書。</a:t>
          </a:r>
          <a:endParaRPr lang="zh-TW" altLang="en-US" dirty="0"/>
        </a:p>
      </dgm:t>
    </dgm:pt>
    <dgm:pt modelId="{F8594817-6A48-440B-8C06-118AC87C3680}" type="parTrans" cxnId="{B3C57717-AAF3-49C6-A895-304233940515}">
      <dgm:prSet/>
      <dgm:spPr/>
      <dgm:t>
        <a:bodyPr/>
        <a:lstStyle/>
        <a:p>
          <a:endParaRPr lang="zh-TW" altLang="en-US"/>
        </a:p>
      </dgm:t>
    </dgm:pt>
    <dgm:pt modelId="{5A976215-FCF3-41B8-B62D-6DC6F38D8513}" type="sibTrans" cxnId="{B3C57717-AAF3-49C6-A895-304233940515}">
      <dgm:prSet/>
      <dgm:spPr/>
      <dgm:t>
        <a:bodyPr/>
        <a:lstStyle/>
        <a:p>
          <a:endParaRPr lang="zh-TW" altLang="en-US"/>
        </a:p>
      </dgm:t>
    </dgm:pt>
    <dgm:pt modelId="{A7738EFD-52FC-404F-9EB7-77DAB9CD6640}">
      <dgm:prSet phldrT="[文字]"/>
      <dgm:spPr/>
      <dgm:t>
        <a:bodyPr/>
        <a:lstStyle/>
        <a:p>
          <a:r>
            <a:rPr lang="zh-TW" b="0" dirty="0" smtClean="0"/>
            <a:t>子</a:t>
          </a:r>
          <a:r>
            <a:rPr lang="zh-TW" b="0" u="none" dirty="0" smtClean="0"/>
            <a:t>方案</a:t>
          </a:r>
          <a:r>
            <a:rPr lang="zh-TW" b="0" dirty="0" smtClean="0"/>
            <a:t>二</a:t>
          </a:r>
          <a:endParaRPr lang="zh-TW" altLang="en-US" b="0" dirty="0"/>
        </a:p>
      </dgm:t>
    </dgm:pt>
    <dgm:pt modelId="{A6A1AB42-371F-464B-A7FA-47312D50722D}" type="parTrans" cxnId="{77AA48C5-CD37-4176-9EE9-7B05B7C3A08C}">
      <dgm:prSet/>
      <dgm:spPr/>
      <dgm:t>
        <a:bodyPr/>
        <a:lstStyle/>
        <a:p>
          <a:endParaRPr lang="zh-TW" altLang="en-US"/>
        </a:p>
      </dgm:t>
    </dgm:pt>
    <dgm:pt modelId="{E8E4DDD3-4CE5-4091-A14F-51618A55A964}" type="sibTrans" cxnId="{77AA48C5-CD37-4176-9EE9-7B05B7C3A08C}">
      <dgm:prSet/>
      <dgm:spPr/>
      <dgm:t>
        <a:bodyPr/>
        <a:lstStyle/>
        <a:p>
          <a:endParaRPr lang="zh-TW" altLang="en-US"/>
        </a:p>
      </dgm:t>
    </dgm:pt>
    <dgm:pt modelId="{31F31FAC-3FAB-42F9-A706-33AB334F18EF}">
      <dgm:prSet phldrT="[文字]" custT="1"/>
      <dgm:spPr/>
      <dgm:t>
        <a:bodyPr/>
        <a:lstStyle/>
        <a:p>
          <a:r>
            <a:rPr lang="zh-TW" altLang="en-US" sz="2000" dirty="0" smtClean="0">
              <a:solidFill>
                <a:srgbClr val="0000FF"/>
              </a:solidFill>
            </a:rPr>
            <a:t>同子方案一</a:t>
          </a:r>
          <a:endParaRPr lang="zh-TW" altLang="en-US" sz="2000" dirty="0">
            <a:solidFill>
              <a:srgbClr val="0000FF"/>
            </a:solidFill>
          </a:endParaRPr>
        </a:p>
      </dgm:t>
    </dgm:pt>
    <dgm:pt modelId="{B0C7E017-BF78-4AD7-A853-4E1987FD885B}" type="parTrans" cxnId="{E1E23F6D-B661-4C24-99AF-B4C951F79B38}">
      <dgm:prSet/>
      <dgm:spPr/>
      <dgm:t>
        <a:bodyPr/>
        <a:lstStyle/>
        <a:p>
          <a:endParaRPr lang="zh-TW" altLang="en-US"/>
        </a:p>
      </dgm:t>
    </dgm:pt>
    <dgm:pt modelId="{4AC6DA46-7BD5-4A33-96C9-C955861F43AA}" type="sibTrans" cxnId="{E1E23F6D-B661-4C24-99AF-B4C951F79B38}">
      <dgm:prSet/>
      <dgm:spPr/>
      <dgm:t>
        <a:bodyPr/>
        <a:lstStyle/>
        <a:p>
          <a:endParaRPr lang="zh-TW" altLang="en-US"/>
        </a:p>
      </dgm:t>
    </dgm:pt>
    <dgm:pt modelId="{D47A8DE1-2B1E-446C-BA5A-9AB4126CCDE4}">
      <dgm:prSet phldrT="[文字]"/>
      <dgm:spPr/>
      <dgm:t>
        <a:bodyPr/>
        <a:lstStyle/>
        <a:p>
          <a:r>
            <a:rPr lang="zh-TW" altLang="en-US" dirty="0" smtClean="0"/>
            <a:t>子方案三</a:t>
          </a:r>
          <a:endParaRPr lang="zh-TW" altLang="en-US" dirty="0"/>
        </a:p>
      </dgm:t>
    </dgm:pt>
    <dgm:pt modelId="{61592AE8-FAF9-4A8B-98D1-65B250DAE8D9}" type="parTrans" cxnId="{D32443A1-5007-4EBA-9C7B-A5AD6B1F1DA4}">
      <dgm:prSet/>
      <dgm:spPr/>
      <dgm:t>
        <a:bodyPr/>
        <a:lstStyle/>
        <a:p>
          <a:endParaRPr lang="zh-TW" altLang="en-US"/>
        </a:p>
      </dgm:t>
    </dgm:pt>
    <dgm:pt modelId="{3BA7C468-759B-4DBF-84CC-F78CC5DB4BF8}" type="sibTrans" cxnId="{D32443A1-5007-4EBA-9C7B-A5AD6B1F1DA4}">
      <dgm:prSet/>
      <dgm:spPr/>
      <dgm:t>
        <a:bodyPr/>
        <a:lstStyle/>
        <a:p>
          <a:endParaRPr lang="zh-TW" altLang="en-US"/>
        </a:p>
      </dgm:t>
    </dgm:pt>
    <dgm:pt modelId="{240CA74F-BDA7-4A54-9B52-C51067C3CB1B}">
      <dgm:prSet phldrT="[文字]"/>
      <dgm:spPr/>
      <dgm:t>
        <a:bodyPr/>
        <a:lstStyle/>
        <a:p>
          <a:r>
            <a:rPr lang="zh-TW" dirty="0" smtClean="0"/>
            <a:t>具中小學兼任代課及代理教師聘任辦法規定之代理代課教師資格。</a:t>
          </a:r>
          <a:endParaRPr lang="zh-TW" altLang="en-US" dirty="0"/>
        </a:p>
      </dgm:t>
    </dgm:pt>
    <dgm:pt modelId="{407F25E5-A66C-4E9E-9361-502010072C14}" type="parTrans" cxnId="{D9312B6C-FCBC-4A8E-ABCB-23712DFC27B6}">
      <dgm:prSet/>
      <dgm:spPr/>
      <dgm:t>
        <a:bodyPr/>
        <a:lstStyle/>
        <a:p>
          <a:endParaRPr lang="zh-TW" altLang="en-US"/>
        </a:p>
      </dgm:t>
    </dgm:pt>
    <dgm:pt modelId="{990030EF-06FD-44B6-B462-038A12143433}" type="sibTrans" cxnId="{D9312B6C-FCBC-4A8E-ABCB-23712DFC27B6}">
      <dgm:prSet/>
      <dgm:spPr/>
      <dgm:t>
        <a:bodyPr/>
        <a:lstStyle/>
        <a:p>
          <a:endParaRPr lang="zh-TW" altLang="en-US"/>
        </a:p>
      </dgm:t>
    </dgm:pt>
    <dgm:pt modelId="{ECFC6513-4443-4492-8527-7E14D1CAAF61}">
      <dgm:prSet/>
      <dgm:spPr/>
      <dgm:t>
        <a:bodyPr/>
        <a:lstStyle/>
        <a:p>
          <a:r>
            <a:rPr lang="zh-TW" dirty="0" smtClean="0"/>
            <a:t>現職教師。</a:t>
          </a:r>
          <a:endParaRPr lang="zh-TW" dirty="0"/>
        </a:p>
      </dgm:t>
    </dgm:pt>
    <dgm:pt modelId="{A7A50524-2C8D-42DD-B5BD-A8ABD21528CA}" type="parTrans" cxnId="{4E335794-D0AD-4FC1-9FE0-B2FF7C4F93FD}">
      <dgm:prSet/>
      <dgm:spPr/>
      <dgm:t>
        <a:bodyPr/>
        <a:lstStyle/>
        <a:p>
          <a:endParaRPr lang="zh-TW" altLang="en-US"/>
        </a:p>
      </dgm:t>
    </dgm:pt>
    <dgm:pt modelId="{C88B670C-7F60-4E43-B93D-D0EBB367DE90}" type="sibTrans" cxnId="{4E335794-D0AD-4FC1-9FE0-B2FF7C4F93FD}">
      <dgm:prSet/>
      <dgm:spPr/>
      <dgm:t>
        <a:bodyPr/>
        <a:lstStyle/>
        <a:p>
          <a:endParaRPr lang="zh-TW" altLang="en-US"/>
        </a:p>
      </dgm:t>
    </dgm:pt>
    <dgm:pt modelId="{B5DD0F7B-B85C-4D99-A885-0DAA4EC14876}" type="pres">
      <dgm:prSet presAssocID="{236D517D-12A5-4778-B5D9-71B4FFC0BD70}" presName="Name0" presStyleCnt="0">
        <dgm:presLayoutVars>
          <dgm:dir/>
          <dgm:animLvl val="lvl"/>
          <dgm:resizeHandles val="exact"/>
        </dgm:presLayoutVars>
      </dgm:prSet>
      <dgm:spPr/>
      <dgm:t>
        <a:bodyPr/>
        <a:lstStyle/>
        <a:p>
          <a:endParaRPr lang="zh-TW" altLang="en-US"/>
        </a:p>
      </dgm:t>
    </dgm:pt>
    <dgm:pt modelId="{0E3B7EF3-F9FC-4766-BE1E-541F89D08F93}" type="pres">
      <dgm:prSet presAssocID="{0B40FD48-E89D-46CC-BE0B-73746251CA1F}" presName="linNode" presStyleCnt="0"/>
      <dgm:spPr/>
    </dgm:pt>
    <dgm:pt modelId="{04B4CF98-C199-4B6E-9EC4-2D3C5F1FF592}" type="pres">
      <dgm:prSet presAssocID="{0B40FD48-E89D-46CC-BE0B-73746251CA1F}" presName="parentText" presStyleLbl="node1" presStyleIdx="0" presStyleCnt="3" custScaleX="68706">
        <dgm:presLayoutVars>
          <dgm:chMax val="1"/>
          <dgm:bulletEnabled val="1"/>
        </dgm:presLayoutVars>
      </dgm:prSet>
      <dgm:spPr/>
      <dgm:t>
        <a:bodyPr/>
        <a:lstStyle/>
        <a:p>
          <a:endParaRPr lang="zh-TW" altLang="en-US"/>
        </a:p>
      </dgm:t>
    </dgm:pt>
    <dgm:pt modelId="{2E75A400-3314-4B27-856D-441E953DF816}" type="pres">
      <dgm:prSet presAssocID="{0B40FD48-E89D-46CC-BE0B-73746251CA1F}" presName="descendantText" presStyleLbl="alignAccFollowNode1" presStyleIdx="0" presStyleCnt="3" custScaleX="111977" custLinFactNeighborX="-2430" custLinFactNeighborY="-4067">
        <dgm:presLayoutVars>
          <dgm:bulletEnabled val="1"/>
        </dgm:presLayoutVars>
      </dgm:prSet>
      <dgm:spPr/>
      <dgm:t>
        <a:bodyPr/>
        <a:lstStyle/>
        <a:p>
          <a:endParaRPr lang="zh-TW" altLang="en-US"/>
        </a:p>
      </dgm:t>
    </dgm:pt>
    <dgm:pt modelId="{2E302228-1EAE-4C68-92FE-8959DAB1B563}" type="pres">
      <dgm:prSet presAssocID="{47691131-A5A9-470E-BDA7-ADBED194EC88}" presName="sp" presStyleCnt="0"/>
      <dgm:spPr/>
    </dgm:pt>
    <dgm:pt modelId="{99E62EB3-F9DC-4B32-B350-64565FFBB14F}" type="pres">
      <dgm:prSet presAssocID="{A7738EFD-52FC-404F-9EB7-77DAB9CD6640}" presName="linNode" presStyleCnt="0"/>
      <dgm:spPr/>
    </dgm:pt>
    <dgm:pt modelId="{3F153C28-4FD2-4D32-94FE-78131919DE1B}" type="pres">
      <dgm:prSet presAssocID="{A7738EFD-52FC-404F-9EB7-77DAB9CD6640}" presName="parentText" presStyleLbl="node1" presStyleIdx="1" presStyleCnt="3" custScaleX="68008" custLinFactNeighborX="196" custLinFactNeighborY="485">
        <dgm:presLayoutVars>
          <dgm:chMax val="1"/>
          <dgm:bulletEnabled val="1"/>
        </dgm:presLayoutVars>
      </dgm:prSet>
      <dgm:spPr/>
      <dgm:t>
        <a:bodyPr/>
        <a:lstStyle/>
        <a:p>
          <a:endParaRPr lang="zh-TW" altLang="en-US"/>
        </a:p>
      </dgm:t>
    </dgm:pt>
    <dgm:pt modelId="{49DD4A34-E7A5-4773-A325-58C13565531B}" type="pres">
      <dgm:prSet presAssocID="{A7738EFD-52FC-404F-9EB7-77DAB9CD6640}" presName="descendantText" presStyleLbl="alignAccFollowNode1" presStyleIdx="1" presStyleCnt="3" custScaleX="111147" custLinFactNeighborX="1" custLinFactNeighborY="448">
        <dgm:presLayoutVars>
          <dgm:bulletEnabled val="1"/>
        </dgm:presLayoutVars>
      </dgm:prSet>
      <dgm:spPr/>
      <dgm:t>
        <a:bodyPr/>
        <a:lstStyle/>
        <a:p>
          <a:endParaRPr lang="zh-TW" altLang="en-US"/>
        </a:p>
      </dgm:t>
    </dgm:pt>
    <dgm:pt modelId="{601CE815-AB3D-432A-8D25-14ADA838F2B4}" type="pres">
      <dgm:prSet presAssocID="{E8E4DDD3-4CE5-4091-A14F-51618A55A964}" presName="sp" presStyleCnt="0"/>
      <dgm:spPr/>
    </dgm:pt>
    <dgm:pt modelId="{C152E318-E1CE-4AF1-A2D2-7A48679647D6}" type="pres">
      <dgm:prSet presAssocID="{D47A8DE1-2B1E-446C-BA5A-9AB4126CCDE4}" presName="linNode" presStyleCnt="0"/>
      <dgm:spPr/>
    </dgm:pt>
    <dgm:pt modelId="{30D244D6-E1B2-4F41-A40B-0B10247B3473}" type="pres">
      <dgm:prSet presAssocID="{D47A8DE1-2B1E-446C-BA5A-9AB4126CCDE4}" presName="parentText" presStyleLbl="node1" presStyleIdx="2" presStyleCnt="3" custScaleX="68706">
        <dgm:presLayoutVars>
          <dgm:chMax val="1"/>
          <dgm:bulletEnabled val="1"/>
        </dgm:presLayoutVars>
      </dgm:prSet>
      <dgm:spPr/>
      <dgm:t>
        <a:bodyPr/>
        <a:lstStyle/>
        <a:p>
          <a:endParaRPr lang="zh-TW" altLang="en-US"/>
        </a:p>
      </dgm:t>
    </dgm:pt>
    <dgm:pt modelId="{A7A9B16C-7493-4386-8D27-32B354BF7A94}" type="pres">
      <dgm:prSet presAssocID="{D47A8DE1-2B1E-446C-BA5A-9AB4126CCDE4}" presName="descendantText" presStyleLbl="alignAccFollowNode1" presStyleIdx="2" presStyleCnt="3" custScaleX="110074">
        <dgm:presLayoutVars>
          <dgm:bulletEnabled val="1"/>
        </dgm:presLayoutVars>
      </dgm:prSet>
      <dgm:spPr/>
      <dgm:t>
        <a:bodyPr/>
        <a:lstStyle/>
        <a:p>
          <a:endParaRPr lang="zh-TW" altLang="en-US"/>
        </a:p>
      </dgm:t>
    </dgm:pt>
  </dgm:ptLst>
  <dgm:cxnLst>
    <dgm:cxn modelId="{B3C57717-AAF3-49C6-A895-304233940515}" srcId="{0B40FD48-E89D-46CC-BE0B-73746251CA1F}" destId="{F37C7035-1C37-47FD-AB2A-21D490C6F4A1}" srcOrd="1" destOrd="0" parTransId="{F8594817-6A48-440B-8C06-118AC87C3680}" sibTransId="{5A976215-FCF3-41B8-B62D-6DC6F38D8513}"/>
    <dgm:cxn modelId="{8F5FC12E-7F06-4553-BA68-1CF09246F958}" type="presOf" srcId="{240CA74F-BDA7-4A54-9B52-C51067C3CB1B}" destId="{A7A9B16C-7493-4386-8D27-32B354BF7A94}" srcOrd="0" destOrd="0" presId="urn:microsoft.com/office/officeart/2005/8/layout/vList5"/>
    <dgm:cxn modelId="{970E12B4-246E-4D7D-9D0F-991682BB4683}" type="presOf" srcId="{ECFC6513-4443-4492-8527-7E14D1CAAF61}" destId="{A7A9B16C-7493-4386-8D27-32B354BF7A94}" srcOrd="0" destOrd="1" presId="urn:microsoft.com/office/officeart/2005/8/layout/vList5"/>
    <dgm:cxn modelId="{4E335794-D0AD-4FC1-9FE0-B2FF7C4F93FD}" srcId="{D47A8DE1-2B1E-446C-BA5A-9AB4126CCDE4}" destId="{ECFC6513-4443-4492-8527-7E14D1CAAF61}" srcOrd="1" destOrd="0" parTransId="{A7A50524-2C8D-42DD-B5BD-A8ABD21528CA}" sibTransId="{C88B670C-7F60-4E43-B93D-D0EBB367DE90}"/>
    <dgm:cxn modelId="{95CDB448-A2FD-423D-B223-E654CF9128E8}" srcId="{0B40FD48-E89D-46CC-BE0B-73746251CA1F}" destId="{3F3E5A3B-F940-4B26-8EA8-EAEA2998DB39}" srcOrd="0" destOrd="0" parTransId="{41DB4052-4994-4F67-B8EA-D79CABE4C5C2}" sibTransId="{F1F78AF7-2968-4CD5-9A23-69CD9F3F7DE2}"/>
    <dgm:cxn modelId="{85329242-3976-46BE-BBF8-06BBE8436A8B}" type="presOf" srcId="{31F31FAC-3FAB-42F9-A706-33AB334F18EF}" destId="{49DD4A34-E7A5-4773-A325-58C13565531B}" srcOrd="0" destOrd="0" presId="urn:microsoft.com/office/officeart/2005/8/layout/vList5"/>
    <dgm:cxn modelId="{59466593-E3F2-400A-9F5D-168B0FD6C64F}" type="presOf" srcId="{F37C7035-1C37-47FD-AB2A-21D490C6F4A1}" destId="{2E75A400-3314-4B27-856D-441E953DF816}" srcOrd="0" destOrd="1" presId="urn:microsoft.com/office/officeart/2005/8/layout/vList5"/>
    <dgm:cxn modelId="{D9312B6C-FCBC-4A8E-ABCB-23712DFC27B6}" srcId="{D47A8DE1-2B1E-446C-BA5A-9AB4126CCDE4}" destId="{240CA74F-BDA7-4A54-9B52-C51067C3CB1B}" srcOrd="0" destOrd="0" parTransId="{407F25E5-A66C-4E9E-9361-502010072C14}" sibTransId="{990030EF-06FD-44B6-B462-038A12143433}"/>
    <dgm:cxn modelId="{26CBB2B3-0DF8-4803-960B-C6325771D546}" srcId="{236D517D-12A5-4778-B5D9-71B4FFC0BD70}" destId="{0B40FD48-E89D-46CC-BE0B-73746251CA1F}" srcOrd="0" destOrd="0" parTransId="{63860CD5-7FF3-4219-A1F3-5A6656334990}" sibTransId="{47691131-A5A9-470E-BDA7-ADBED194EC88}"/>
    <dgm:cxn modelId="{D32443A1-5007-4EBA-9C7B-A5AD6B1F1DA4}" srcId="{236D517D-12A5-4778-B5D9-71B4FFC0BD70}" destId="{D47A8DE1-2B1E-446C-BA5A-9AB4126CCDE4}" srcOrd="2" destOrd="0" parTransId="{61592AE8-FAF9-4A8B-98D1-65B250DAE8D9}" sibTransId="{3BA7C468-759B-4DBF-84CC-F78CC5DB4BF8}"/>
    <dgm:cxn modelId="{E1E23F6D-B661-4C24-99AF-B4C951F79B38}" srcId="{A7738EFD-52FC-404F-9EB7-77DAB9CD6640}" destId="{31F31FAC-3FAB-42F9-A706-33AB334F18EF}" srcOrd="0" destOrd="0" parTransId="{B0C7E017-BF78-4AD7-A853-4E1987FD885B}" sibTransId="{4AC6DA46-7BD5-4A33-96C9-C955861F43AA}"/>
    <dgm:cxn modelId="{C15F5B05-F2FA-4C53-98C1-7690297CCB82}" type="presOf" srcId="{236D517D-12A5-4778-B5D9-71B4FFC0BD70}" destId="{B5DD0F7B-B85C-4D99-A885-0DAA4EC14876}" srcOrd="0" destOrd="0" presId="urn:microsoft.com/office/officeart/2005/8/layout/vList5"/>
    <dgm:cxn modelId="{8D816E5D-3E51-4AB0-91C4-2CF9F407B293}" type="presOf" srcId="{3F3E5A3B-F940-4B26-8EA8-EAEA2998DB39}" destId="{2E75A400-3314-4B27-856D-441E953DF816}" srcOrd="0" destOrd="0" presId="urn:microsoft.com/office/officeart/2005/8/layout/vList5"/>
    <dgm:cxn modelId="{DF08327D-CB6C-4709-9B3A-98CA5C418815}" type="presOf" srcId="{D47A8DE1-2B1E-446C-BA5A-9AB4126CCDE4}" destId="{30D244D6-E1B2-4F41-A40B-0B10247B3473}" srcOrd="0" destOrd="0" presId="urn:microsoft.com/office/officeart/2005/8/layout/vList5"/>
    <dgm:cxn modelId="{3FD3CBE8-05BE-4070-A329-0CFE95125C5C}" type="presOf" srcId="{0B40FD48-E89D-46CC-BE0B-73746251CA1F}" destId="{04B4CF98-C199-4B6E-9EC4-2D3C5F1FF592}" srcOrd="0" destOrd="0" presId="urn:microsoft.com/office/officeart/2005/8/layout/vList5"/>
    <dgm:cxn modelId="{77AA48C5-CD37-4176-9EE9-7B05B7C3A08C}" srcId="{236D517D-12A5-4778-B5D9-71B4FFC0BD70}" destId="{A7738EFD-52FC-404F-9EB7-77DAB9CD6640}" srcOrd="1" destOrd="0" parTransId="{A6A1AB42-371F-464B-A7FA-47312D50722D}" sibTransId="{E8E4DDD3-4CE5-4091-A14F-51618A55A964}"/>
    <dgm:cxn modelId="{8E7012CF-47A9-4C86-AA93-39A516DD3640}" type="presOf" srcId="{A7738EFD-52FC-404F-9EB7-77DAB9CD6640}" destId="{3F153C28-4FD2-4D32-94FE-78131919DE1B}" srcOrd="0" destOrd="0" presId="urn:microsoft.com/office/officeart/2005/8/layout/vList5"/>
    <dgm:cxn modelId="{AE198842-3B5F-4CD3-8F6F-F415E8485D5B}" type="presParOf" srcId="{B5DD0F7B-B85C-4D99-A885-0DAA4EC14876}" destId="{0E3B7EF3-F9FC-4766-BE1E-541F89D08F93}" srcOrd="0" destOrd="0" presId="urn:microsoft.com/office/officeart/2005/8/layout/vList5"/>
    <dgm:cxn modelId="{53C4F08C-D0B6-45AB-92E2-79C5598E8E4D}" type="presParOf" srcId="{0E3B7EF3-F9FC-4766-BE1E-541F89D08F93}" destId="{04B4CF98-C199-4B6E-9EC4-2D3C5F1FF592}" srcOrd="0" destOrd="0" presId="urn:microsoft.com/office/officeart/2005/8/layout/vList5"/>
    <dgm:cxn modelId="{DDAB58EE-7C56-49FB-B334-0ED301993B03}" type="presParOf" srcId="{0E3B7EF3-F9FC-4766-BE1E-541F89D08F93}" destId="{2E75A400-3314-4B27-856D-441E953DF816}" srcOrd="1" destOrd="0" presId="urn:microsoft.com/office/officeart/2005/8/layout/vList5"/>
    <dgm:cxn modelId="{A017969B-ADA8-4892-A06D-26E5DF506B22}" type="presParOf" srcId="{B5DD0F7B-B85C-4D99-A885-0DAA4EC14876}" destId="{2E302228-1EAE-4C68-92FE-8959DAB1B563}" srcOrd="1" destOrd="0" presId="urn:microsoft.com/office/officeart/2005/8/layout/vList5"/>
    <dgm:cxn modelId="{42276E80-7B0C-42D7-A20D-4821AA6CDB3C}" type="presParOf" srcId="{B5DD0F7B-B85C-4D99-A885-0DAA4EC14876}" destId="{99E62EB3-F9DC-4B32-B350-64565FFBB14F}" srcOrd="2" destOrd="0" presId="urn:microsoft.com/office/officeart/2005/8/layout/vList5"/>
    <dgm:cxn modelId="{BB01ADAE-B6E3-49B7-BB3A-C37AF5995117}" type="presParOf" srcId="{99E62EB3-F9DC-4B32-B350-64565FFBB14F}" destId="{3F153C28-4FD2-4D32-94FE-78131919DE1B}" srcOrd="0" destOrd="0" presId="urn:microsoft.com/office/officeart/2005/8/layout/vList5"/>
    <dgm:cxn modelId="{DC7C1AD9-9B96-45B0-943E-0FA88E974BAE}" type="presParOf" srcId="{99E62EB3-F9DC-4B32-B350-64565FFBB14F}" destId="{49DD4A34-E7A5-4773-A325-58C13565531B}" srcOrd="1" destOrd="0" presId="urn:microsoft.com/office/officeart/2005/8/layout/vList5"/>
    <dgm:cxn modelId="{3CE09116-7089-4031-AC2C-F4437A76B0B9}" type="presParOf" srcId="{B5DD0F7B-B85C-4D99-A885-0DAA4EC14876}" destId="{601CE815-AB3D-432A-8D25-14ADA838F2B4}" srcOrd="3" destOrd="0" presId="urn:microsoft.com/office/officeart/2005/8/layout/vList5"/>
    <dgm:cxn modelId="{B6A631C3-128E-49F3-8E40-0E021A3360DE}" type="presParOf" srcId="{B5DD0F7B-B85C-4D99-A885-0DAA4EC14876}" destId="{C152E318-E1CE-4AF1-A2D2-7A48679647D6}" srcOrd="4" destOrd="0" presId="urn:microsoft.com/office/officeart/2005/8/layout/vList5"/>
    <dgm:cxn modelId="{74117A42-ED82-4D73-A2F4-1EF4444D9DEA}" type="presParOf" srcId="{C152E318-E1CE-4AF1-A2D2-7A48679647D6}" destId="{30D244D6-E1B2-4F41-A40B-0B10247B3473}" srcOrd="0" destOrd="0" presId="urn:microsoft.com/office/officeart/2005/8/layout/vList5"/>
    <dgm:cxn modelId="{A11AC8A0-6DBB-42F7-8F15-84C5FEAC9DA8}" type="presParOf" srcId="{C152E318-E1CE-4AF1-A2D2-7A48679647D6}" destId="{A7A9B16C-7493-4386-8D27-32B354BF7A94}"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1BA41C3D-3F65-4E69-B1CB-36EF714350DA}" type="doc">
      <dgm:prSet loTypeId="urn:microsoft.com/office/officeart/2005/8/layout/hList6" loCatId="list" qsTypeId="urn:microsoft.com/office/officeart/2005/8/quickstyle/simple1#3" qsCatId="simple" csTypeId="urn:microsoft.com/office/officeart/2005/8/colors/colorful5" csCatId="colorful" phldr="1"/>
      <dgm:spPr/>
      <dgm:t>
        <a:bodyPr/>
        <a:lstStyle/>
        <a:p>
          <a:endParaRPr lang="zh-TW" altLang="en-US"/>
        </a:p>
      </dgm:t>
    </dgm:pt>
    <dgm:pt modelId="{E654F287-F2CB-43F0-B718-C0BFC7CFDBE8}">
      <dgm:prSet phldrT="[文字]"/>
      <dgm:spPr/>
      <dgm:t>
        <a:bodyPr/>
        <a:lstStyle/>
        <a:p>
          <a:r>
            <a:rPr lang="zh-TW" altLang="en-US" dirty="0" smtClean="0">
              <a:solidFill>
                <a:srgbClr val="6600FF"/>
              </a:solidFill>
            </a:rPr>
            <a:t>申請</a:t>
          </a:r>
          <a:endParaRPr lang="zh-TW" altLang="en-US" dirty="0">
            <a:solidFill>
              <a:srgbClr val="6600FF"/>
            </a:solidFill>
          </a:endParaRPr>
        </a:p>
      </dgm:t>
    </dgm:pt>
    <dgm:pt modelId="{D9CD47F1-D4A3-4DA4-A3AD-B605326F5305}" type="parTrans" cxnId="{4E657EB7-A759-44AA-BF03-6534DC210A67}">
      <dgm:prSet/>
      <dgm:spPr/>
      <dgm:t>
        <a:bodyPr/>
        <a:lstStyle/>
        <a:p>
          <a:endParaRPr lang="zh-TW" altLang="en-US"/>
        </a:p>
      </dgm:t>
    </dgm:pt>
    <dgm:pt modelId="{64D6EA1C-D6D1-4656-8A59-0FCBFA04CF00}" type="sibTrans" cxnId="{4E657EB7-A759-44AA-BF03-6534DC210A67}">
      <dgm:prSet/>
      <dgm:spPr/>
      <dgm:t>
        <a:bodyPr/>
        <a:lstStyle/>
        <a:p>
          <a:endParaRPr lang="zh-TW" altLang="en-US"/>
        </a:p>
      </dgm:t>
    </dgm:pt>
    <dgm:pt modelId="{364D26D4-61C0-4514-A934-9998D3BD05DA}">
      <dgm:prSet phldrT="[文字]"/>
      <dgm:spPr/>
      <dgm:t>
        <a:bodyPr/>
        <a:lstStyle/>
        <a:p>
          <a:r>
            <a:rPr lang="zh-TW" dirty="0" smtClean="0"/>
            <a:t>即日起至</a:t>
          </a:r>
          <a:r>
            <a:rPr lang="en-US" dirty="0" smtClean="0"/>
            <a:t>101</a:t>
          </a:r>
          <a:r>
            <a:rPr lang="zh-TW" dirty="0" smtClean="0"/>
            <a:t>年</a:t>
          </a:r>
          <a:r>
            <a:rPr lang="en-US" dirty="0" smtClean="0"/>
            <a:t>11</a:t>
          </a:r>
          <a:r>
            <a:rPr lang="zh-TW" dirty="0" smtClean="0"/>
            <a:t>月</a:t>
          </a:r>
          <a:r>
            <a:rPr lang="en-US" dirty="0" smtClean="0"/>
            <a:t>10</a:t>
          </a:r>
          <a:r>
            <a:rPr lang="zh-TW" dirty="0" smtClean="0"/>
            <a:t>日止</a:t>
          </a:r>
          <a:endParaRPr lang="zh-TW" altLang="en-US" dirty="0"/>
        </a:p>
      </dgm:t>
    </dgm:pt>
    <dgm:pt modelId="{C2AA3936-8BB9-4697-989D-F46CCA81C56F}" type="parTrans" cxnId="{427215DA-C429-4E87-A0B5-1321F2D7F6E1}">
      <dgm:prSet/>
      <dgm:spPr/>
      <dgm:t>
        <a:bodyPr/>
        <a:lstStyle/>
        <a:p>
          <a:endParaRPr lang="zh-TW" altLang="en-US"/>
        </a:p>
      </dgm:t>
    </dgm:pt>
    <dgm:pt modelId="{E00A12F7-7513-4AA5-B46F-BDE70BD8BD03}" type="sibTrans" cxnId="{427215DA-C429-4E87-A0B5-1321F2D7F6E1}">
      <dgm:prSet/>
      <dgm:spPr/>
      <dgm:t>
        <a:bodyPr/>
        <a:lstStyle/>
        <a:p>
          <a:endParaRPr lang="zh-TW" altLang="en-US"/>
        </a:p>
      </dgm:t>
    </dgm:pt>
    <dgm:pt modelId="{8D55FAF2-4F4A-402D-A4BC-8A0AA5543D78}">
      <dgm:prSet phldrT="[文字]"/>
      <dgm:spPr/>
      <dgm:t>
        <a:bodyPr/>
        <a:lstStyle/>
        <a:p>
          <a:r>
            <a:rPr lang="en-US" dirty="0" smtClean="0"/>
            <a:t>101</a:t>
          </a:r>
          <a:r>
            <a:rPr lang="zh-TW" dirty="0" smtClean="0"/>
            <a:t>年</a:t>
          </a:r>
          <a:r>
            <a:rPr lang="en-US" dirty="0" smtClean="0"/>
            <a:t>12</a:t>
          </a:r>
          <a:r>
            <a:rPr lang="zh-TW" dirty="0" smtClean="0"/>
            <a:t>月</a:t>
          </a:r>
          <a:r>
            <a:rPr lang="en-US" dirty="0" smtClean="0"/>
            <a:t>1</a:t>
          </a:r>
          <a:r>
            <a:rPr lang="zh-TW" dirty="0" smtClean="0"/>
            <a:t>日公布審查結果</a:t>
          </a:r>
          <a:endParaRPr lang="zh-TW" altLang="en-US" dirty="0"/>
        </a:p>
      </dgm:t>
    </dgm:pt>
    <dgm:pt modelId="{B4284A7A-CBD7-404C-9075-1D549185AAB9}" type="parTrans" cxnId="{7390E6C7-F0FB-4740-9B67-04B3EB0E8071}">
      <dgm:prSet/>
      <dgm:spPr/>
      <dgm:t>
        <a:bodyPr/>
        <a:lstStyle/>
        <a:p>
          <a:endParaRPr lang="zh-TW" altLang="en-US"/>
        </a:p>
      </dgm:t>
    </dgm:pt>
    <dgm:pt modelId="{3CA46E2B-BF95-45DE-9038-29BC0107F104}" type="sibTrans" cxnId="{7390E6C7-F0FB-4740-9B67-04B3EB0E8071}">
      <dgm:prSet/>
      <dgm:spPr/>
      <dgm:t>
        <a:bodyPr/>
        <a:lstStyle/>
        <a:p>
          <a:endParaRPr lang="zh-TW" altLang="en-US"/>
        </a:p>
      </dgm:t>
    </dgm:pt>
    <dgm:pt modelId="{E34CCF3A-E116-4B5E-8FC4-B73E0BC75D26}">
      <dgm:prSet phldrT="[文字]"/>
      <dgm:spPr/>
      <dgm:t>
        <a:bodyPr/>
        <a:lstStyle/>
        <a:p>
          <a:r>
            <a:rPr lang="zh-TW" altLang="en-US" dirty="0" smtClean="0">
              <a:solidFill>
                <a:srgbClr val="6600FF"/>
              </a:solidFill>
            </a:rPr>
            <a:t>執行</a:t>
          </a:r>
          <a:endParaRPr lang="zh-TW" altLang="en-US" dirty="0">
            <a:solidFill>
              <a:srgbClr val="6600FF"/>
            </a:solidFill>
          </a:endParaRPr>
        </a:p>
      </dgm:t>
    </dgm:pt>
    <dgm:pt modelId="{24BE9CCF-E3CE-4F70-B987-EB45A62CE453}" type="parTrans" cxnId="{2218DDE0-CB41-4DF8-B43B-955E5F9B67D4}">
      <dgm:prSet/>
      <dgm:spPr/>
      <dgm:t>
        <a:bodyPr/>
        <a:lstStyle/>
        <a:p>
          <a:endParaRPr lang="zh-TW" altLang="en-US"/>
        </a:p>
      </dgm:t>
    </dgm:pt>
    <dgm:pt modelId="{A58BFA74-4132-4174-9A81-997117DEFCD5}" type="sibTrans" cxnId="{2218DDE0-CB41-4DF8-B43B-955E5F9B67D4}">
      <dgm:prSet/>
      <dgm:spPr/>
      <dgm:t>
        <a:bodyPr/>
        <a:lstStyle/>
        <a:p>
          <a:endParaRPr lang="zh-TW" altLang="en-US"/>
        </a:p>
      </dgm:t>
    </dgm:pt>
    <dgm:pt modelId="{FC10713C-0037-465E-AD01-CC5375B7A66E}">
      <dgm:prSet phldrT="[文字]"/>
      <dgm:spPr/>
      <dgm:t>
        <a:bodyPr/>
        <a:lstStyle/>
        <a:p>
          <a:r>
            <a:rPr lang="en-US" dirty="0" smtClean="0"/>
            <a:t>102</a:t>
          </a:r>
          <a:r>
            <a:rPr lang="zh-TW" dirty="0" smtClean="0"/>
            <a:t>年</a:t>
          </a:r>
          <a:r>
            <a:rPr lang="en-US" dirty="0" smtClean="0"/>
            <a:t>2</a:t>
          </a:r>
          <a:r>
            <a:rPr lang="zh-TW" dirty="0" smtClean="0"/>
            <a:t>月</a:t>
          </a:r>
          <a:r>
            <a:rPr lang="en-US" dirty="0" smtClean="0"/>
            <a:t>1</a:t>
          </a:r>
          <a:r>
            <a:rPr lang="zh-TW" dirty="0" smtClean="0"/>
            <a:t>日起至</a:t>
          </a:r>
          <a:r>
            <a:rPr lang="en-US" dirty="0" smtClean="0"/>
            <a:t>104</a:t>
          </a:r>
          <a:r>
            <a:rPr lang="zh-TW" dirty="0" smtClean="0"/>
            <a:t>年</a:t>
          </a:r>
          <a:r>
            <a:rPr lang="en-US" dirty="0" smtClean="0"/>
            <a:t>6</a:t>
          </a:r>
          <a:r>
            <a:rPr lang="zh-TW" dirty="0" smtClean="0"/>
            <a:t>月</a:t>
          </a:r>
          <a:r>
            <a:rPr lang="en-US" dirty="0" smtClean="0"/>
            <a:t>30</a:t>
          </a:r>
          <a:r>
            <a:rPr lang="zh-TW" dirty="0" smtClean="0"/>
            <a:t>日止</a:t>
          </a:r>
          <a:endParaRPr lang="zh-TW" altLang="en-US" dirty="0"/>
        </a:p>
      </dgm:t>
    </dgm:pt>
    <dgm:pt modelId="{30579602-4848-4FE0-8CF0-A92ADA139107}" type="parTrans" cxnId="{43203389-F529-4DAE-90D8-D7A7C0F2D37D}">
      <dgm:prSet/>
      <dgm:spPr/>
      <dgm:t>
        <a:bodyPr/>
        <a:lstStyle/>
        <a:p>
          <a:endParaRPr lang="zh-TW" altLang="en-US"/>
        </a:p>
      </dgm:t>
    </dgm:pt>
    <dgm:pt modelId="{AE6C7686-D2C8-44AC-82A6-D45EAFCE5F55}" type="sibTrans" cxnId="{43203389-F529-4DAE-90D8-D7A7C0F2D37D}">
      <dgm:prSet/>
      <dgm:spPr/>
      <dgm:t>
        <a:bodyPr/>
        <a:lstStyle/>
        <a:p>
          <a:endParaRPr lang="zh-TW" altLang="en-US"/>
        </a:p>
      </dgm:t>
    </dgm:pt>
    <dgm:pt modelId="{7BDB761F-39BA-4EB9-B5D2-1EE2E7C133D3}">
      <dgm:prSet phldrT="[文字]"/>
      <dgm:spPr/>
      <dgm:t>
        <a:bodyPr/>
        <a:lstStyle/>
        <a:p>
          <a:r>
            <a:rPr lang="zh-TW" altLang="en-US" dirty="0" smtClean="0"/>
            <a:t>搭配</a:t>
          </a:r>
          <a:r>
            <a:rPr lang="en-US" altLang="zh-TW" dirty="0" smtClean="0"/>
            <a:t>102</a:t>
          </a:r>
          <a:r>
            <a:rPr lang="zh-TW" altLang="en-US" dirty="0" smtClean="0"/>
            <a:t>年補救教學開課期程辦理</a:t>
          </a:r>
          <a:endParaRPr lang="zh-TW" altLang="en-US" dirty="0"/>
        </a:p>
      </dgm:t>
    </dgm:pt>
    <dgm:pt modelId="{FB50AFF2-1483-494C-B645-93BC2DAF0C77}" type="parTrans" cxnId="{8D7DE454-D511-4E1B-BBA1-BA1D4D7EF994}">
      <dgm:prSet/>
      <dgm:spPr/>
      <dgm:t>
        <a:bodyPr/>
        <a:lstStyle/>
        <a:p>
          <a:endParaRPr lang="zh-TW" altLang="en-US"/>
        </a:p>
      </dgm:t>
    </dgm:pt>
    <dgm:pt modelId="{B1EF2BA4-202C-4C0D-892E-B2E4CE28CCC6}" type="sibTrans" cxnId="{8D7DE454-D511-4E1B-BBA1-BA1D4D7EF994}">
      <dgm:prSet/>
      <dgm:spPr/>
      <dgm:t>
        <a:bodyPr/>
        <a:lstStyle/>
        <a:p>
          <a:endParaRPr lang="zh-TW" altLang="en-US"/>
        </a:p>
      </dgm:t>
    </dgm:pt>
    <dgm:pt modelId="{0199376A-C6E2-4D28-964A-FF4E0CF6181E}">
      <dgm:prSet phldrT="[文字]"/>
      <dgm:spPr/>
      <dgm:t>
        <a:bodyPr/>
        <a:lstStyle/>
        <a:p>
          <a:r>
            <a:rPr lang="zh-TW" altLang="en-US" dirty="0" smtClean="0">
              <a:solidFill>
                <a:srgbClr val="6600FF"/>
              </a:solidFill>
            </a:rPr>
            <a:t>成果繳交</a:t>
          </a:r>
          <a:endParaRPr lang="zh-TW" altLang="en-US" dirty="0">
            <a:solidFill>
              <a:srgbClr val="6600FF"/>
            </a:solidFill>
          </a:endParaRPr>
        </a:p>
      </dgm:t>
    </dgm:pt>
    <dgm:pt modelId="{FC75FA44-B47E-4CA0-9B24-AE9644755A96}" type="parTrans" cxnId="{33E1604D-65C8-48C0-B483-D08C2F7238E5}">
      <dgm:prSet/>
      <dgm:spPr/>
      <dgm:t>
        <a:bodyPr/>
        <a:lstStyle/>
        <a:p>
          <a:endParaRPr lang="zh-TW" altLang="en-US"/>
        </a:p>
      </dgm:t>
    </dgm:pt>
    <dgm:pt modelId="{81E3485E-F0E9-4893-9BE5-EC5036343DF7}" type="sibTrans" cxnId="{33E1604D-65C8-48C0-B483-D08C2F7238E5}">
      <dgm:prSet/>
      <dgm:spPr/>
      <dgm:t>
        <a:bodyPr/>
        <a:lstStyle/>
        <a:p>
          <a:endParaRPr lang="zh-TW" altLang="en-US"/>
        </a:p>
      </dgm:t>
    </dgm:pt>
    <dgm:pt modelId="{775C03FD-1365-4D9C-A690-A60120EF093C}">
      <dgm:prSet phldrT="[文字]"/>
      <dgm:spPr/>
      <dgm:t>
        <a:bodyPr/>
        <a:lstStyle/>
        <a:p>
          <a:r>
            <a:rPr lang="en-US" dirty="0" smtClean="0"/>
            <a:t>102</a:t>
          </a:r>
          <a:r>
            <a:rPr lang="zh-TW" dirty="0" smtClean="0"/>
            <a:t>年</a:t>
          </a:r>
          <a:r>
            <a:rPr lang="en-US" dirty="0" smtClean="0"/>
            <a:t>7</a:t>
          </a:r>
          <a:r>
            <a:rPr lang="zh-TW" dirty="0" smtClean="0"/>
            <a:t>月</a:t>
          </a:r>
          <a:r>
            <a:rPr lang="en-US" dirty="0" smtClean="0"/>
            <a:t>31</a:t>
          </a:r>
          <a:r>
            <a:rPr lang="zh-TW" dirty="0" smtClean="0"/>
            <a:t>日</a:t>
          </a:r>
          <a:endParaRPr lang="zh-TW" altLang="en-US" dirty="0"/>
        </a:p>
      </dgm:t>
    </dgm:pt>
    <dgm:pt modelId="{8A1BACB9-D6E3-4E13-AE62-576FD887A107}" type="parTrans" cxnId="{90B51FE5-EBEA-4473-BD08-89BAA1663289}">
      <dgm:prSet/>
      <dgm:spPr/>
      <dgm:t>
        <a:bodyPr/>
        <a:lstStyle/>
        <a:p>
          <a:endParaRPr lang="zh-TW" altLang="en-US"/>
        </a:p>
      </dgm:t>
    </dgm:pt>
    <dgm:pt modelId="{B6F500C5-D0E6-4948-9512-4F63FFF1144F}" type="sibTrans" cxnId="{90B51FE5-EBEA-4473-BD08-89BAA1663289}">
      <dgm:prSet/>
      <dgm:spPr/>
      <dgm:t>
        <a:bodyPr/>
        <a:lstStyle/>
        <a:p>
          <a:endParaRPr lang="zh-TW" altLang="en-US"/>
        </a:p>
      </dgm:t>
    </dgm:pt>
    <dgm:pt modelId="{A1F8E0E2-34DD-4BF2-B1BC-09984564173E}">
      <dgm:prSet phldrT="[文字]"/>
      <dgm:spPr/>
      <dgm:t>
        <a:bodyPr/>
        <a:lstStyle/>
        <a:p>
          <a:r>
            <a:rPr lang="en-US" dirty="0" smtClean="0"/>
            <a:t>103</a:t>
          </a:r>
          <a:r>
            <a:rPr lang="zh-TW" dirty="0" smtClean="0"/>
            <a:t>年</a:t>
          </a:r>
          <a:r>
            <a:rPr lang="en-US" dirty="0" smtClean="0"/>
            <a:t>1</a:t>
          </a:r>
          <a:r>
            <a:rPr lang="zh-TW" dirty="0" smtClean="0"/>
            <a:t>月</a:t>
          </a:r>
          <a:r>
            <a:rPr lang="en-US" dirty="0" smtClean="0"/>
            <a:t>31</a:t>
          </a:r>
          <a:r>
            <a:rPr lang="zh-TW" dirty="0" smtClean="0"/>
            <a:t>日</a:t>
          </a:r>
          <a:endParaRPr lang="zh-TW" altLang="en-US" dirty="0"/>
        </a:p>
      </dgm:t>
    </dgm:pt>
    <dgm:pt modelId="{0B1ED14C-064F-4906-95B9-9370961BC35F}" type="parTrans" cxnId="{7DE471DA-D196-4BA4-8EB7-7E88FC5747AD}">
      <dgm:prSet/>
      <dgm:spPr/>
      <dgm:t>
        <a:bodyPr/>
        <a:lstStyle/>
        <a:p>
          <a:endParaRPr lang="zh-TW" altLang="en-US"/>
        </a:p>
      </dgm:t>
    </dgm:pt>
    <dgm:pt modelId="{E3A490BA-2178-45EC-85D4-BE2184541358}" type="sibTrans" cxnId="{7DE471DA-D196-4BA4-8EB7-7E88FC5747AD}">
      <dgm:prSet/>
      <dgm:spPr/>
      <dgm:t>
        <a:bodyPr/>
        <a:lstStyle/>
        <a:p>
          <a:endParaRPr lang="zh-TW" altLang="en-US"/>
        </a:p>
      </dgm:t>
    </dgm:pt>
    <dgm:pt modelId="{A7CC092D-2380-475C-B1FF-C04DB7BF5A40}">
      <dgm:prSet/>
      <dgm:spPr/>
      <dgm:t>
        <a:bodyPr/>
        <a:lstStyle/>
        <a:p>
          <a:r>
            <a:rPr lang="en-US" dirty="0" smtClean="0"/>
            <a:t>103</a:t>
          </a:r>
          <a:r>
            <a:rPr lang="zh-TW" dirty="0" smtClean="0"/>
            <a:t>年</a:t>
          </a:r>
          <a:r>
            <a:rPr lang="en-US" dirty="0" smtClean="0"/>
            <a:t>7</a:t>
          </a:r>
          <a:r>
            <a:rPr lang="zh-TW" dirty="0" smtClean="0"/>
            <a:t>月</a:t>
          </a:r>
          <a:r>
            <a:rPr lang="en-US" dirty="0" smtClean="0"/>
            <a:t>31</a:t>
          </a:r>
          <a:r>
            <a:rPr lang="zh-TW" dirty="0" smtClean="0"/>
            <a:t>日</a:t>
          </a:r>
          <a:endParaRPr lang="zh-TW" altLang="en-US" dirty="0"/>
        </a:p>
      </dgm:t>
    </dgm:pt>
    <dgm:pt modelId="{27D236BB-F1EE-4E0E-BEF1-233140448A4E}" type="parTrans" cxnId="{0D8A21BD-4168-4CD3-8BAE-F6003BEC101B}">
      <dgm:prSet/>
      <dgm:spPr/>
      <dgm:t>
        <a:bodyPr/>
        <a:lstStyle/>
        <a:p>
          <a:endParaRPr lang="zh-TW" altLang="en-US"/>
        </a:p>
      </dgm:t>
    </dgm:pt>
    <dgm:pt modelId="{EA24AD6B-5D69-4D4E-B7B1-E5AA627D1907}" type="sibTrans" cxnId="{0D8A21BD-4168-4CD3-8BAE-F6003BEC101B}">
      <dgm:prSet/>
      <dgm:spPr/>
      <dgm:t>
        <a:bodyPr/>
        <a:lstStyle/>
        <a:p>
          <a:endParaRPr lang="zh-TW" altLang="en-US"/>
        </a:p>
      </dgm:t>
    </dgm:pt>
    <dgm:pt modelId="{0B591F14-96A3-4CE4-ACB1-5820256041A6}">
      <dgm:prSet/>
      <dgm:spPr/>
      <dgm:t>
        <a:bodyPr/>
        <a:lstStyle/>
        <a:p>
          <a:r>
            <a:rPr lang="en-US" dirty="0" smtClean="0"/>
            <a:t>104</a:t>
          </a:r>
          <a:r>
            <a:rPr lang="zh-TW" dirty="0" smtClean="0"/>
            <a:t>年</a:t>
          </a:r>
          <a:r>
            <a:rPr lang="en-US" dirty="0" smtClean="0"/>
            <a:t>1</a:t>
          </a:r>
          <a:r>
            <a:rPr lang="zh-TW" dirty="0" smtClean="0"/>
            <a:t>月</a:t>
          </a:r>
          <a:r>
            <a:rPr lang="en-US" dirty="0" smtClean="0"/>
            <a:t>31</a:t>
          </a:r>
          <a:r>
            <a:rPr lang="zh-TW" dirty="0" smtClean="0"/>
            <a:t>日</a:t>
          </a:r>
          <a:r>
            <a:rPr lang="en-US" altLang="zh-TW" dirty="0" smtClean="0"/>
            <a:t>(</a:t>
          </a:r>
          <a:r>
            <a:rPr lang="zh-TW" altLang="en-US" dirty="0" smtClean="0"/>
            <a:t>期末報告</a:t>
          </a:r>
          <a:r>
            <a:rPr lang="en-US" altLang="zh-TW" dirty="0" smtClean="0"/>
            <a:t>)</a:t>
          </a:r>
          <a:endParaRPr lang="zh-TW" altLang="en-US" dirty="0"/>
        </a:p>
      </dgm:t>
    </dgm:pt>
    <dgm:pt modelId="{E6E0BF84-4C23-4446-9F1F-55E68BBB9682}" type="parTrans" cxnId="{D5BD2E1F-8AC5-4E32-B51F-356F3163C8B9}">
      <dgm:prSet/>
      <dgm:spPr/>
      <dgm:t>
        <a:bodyPr/>
        <a:lstStyle/>
        <a:p>
          <a:endParaRPr lang="zh-TW" altLang="en-US"/>
        </a:p>
      </dgm:t>
    </dgm:pt>
    <dgm:pt modelId="{B8869739-C4EC-4127-BBE2-2211BBC2AD0E}" type="sibTrans" cxnId="{D5BD2E1F-8AC5-4E32-B51F-356F3163C8B9}">
      <dgm:prSet/>
      <dgm:spPr/>
      <dgm:t>
        <a:bodyPr/>
        <a:lstStyle/>
        <a:p>
          <a:endParaRPr lang="zh-TW" altLang="en-US"/>
        </a:p>
      </dgm:t>
    </dgm:pt>
    <dgm:pt modelId="{9D1CBEE0-44B8-4608-939B-47842389F18C}">
      <dgm:prSet/>
      <dgm:spPr/>
      <dgm:t>
        <a:bodyPr/>
        <a:lstStyle/>
        <a:p>
          <a:r>
            <a:rPr lang="en-US" dirty="0" smtClean="0"/>
            <a:t>104</a:t>
          </a:r>
          <a:r>
            <a:rPr lang="zh-TW" dirty="0" smtClean="0"/>
            <a:t>年</a:t>
          </a:r>
          <a:r>
            <a:rPr lang="en-US" dirty="0" smtClean="0"/>
            <a:t>5</a:t>
          </a:r>
          <a:r>
            <a:rPr lang="zh-TW" dirty="0" smtClean="0"/>
            <a:t>月</a:t>
          </a:r>
          <a:r>
            <a:rPr lang="zh-TW" altLang="en-US" dirty="0" smtClean="0"/>
            <a:t>成果發表</a:t>
          </a:r>
          <a:endParaRPr lang="zh-TW" altLang="en-US" dirty="0"/>
        </a:p>
      </dgm:t>
    </dgm:pt>
    <dgm:pt modelId="{DCC710AA-CD04-4DA7-889B-859109A55F02}" type="parTrans" cxnId="{D3207F75-8334-4B2C-AC5A-B3028447A91C}">
      <dgm:prSet/>
      <dgm:spPr/>
      <dgm:t>
        <a:bodyPr/>
        <a:lstStyle/>
        <a:p>
          <a:endParaRPr lang="zh-TW" altLang="en-US"/>
        </a:p>
      </dgm:t>
    </dgm:pt>
    <dgm:pt modelId="{F1A9E300-EA2F-4006-B2B2-E3744C9BA151}" type="sibTrans" cxnId="{D3207F75-8334-4B2C-AC5A-B3028447A91C}">
      <dgm:prSet/>
      <dgm:spPr/>
      <dgm:t>
        <a:bodyPr/>
        <a:lstStyle/>
        <a:p>
          <a:endParaRPr lang="zh-TW" altLang="en-US"/>
        </a:p>
      </dgm:t>
    </dgm:pt>
    <dgm:pt modelId="{F103529E-4413-4250-94F0-A065B9AB3FA5}" type="pres">
      <dgm:prSet presAssocID="{1BA41C3D-3F65-4E69-B1CB-36EF714350DA}" presName="Name0" presStyleCnt="0">
        <dgm:presLayoutVars>
          <dgm:dir/>
          <dgm:resizeHandles val="exact"/>
        </dgm:presLayoutVars>
      </dgm:prSet>
      <dgm:spPr/>
      <dgm:t>
        <a:bodyPr/>
        <a:lstStyle/>
        <a:p>
          <a:endParaRPr lang="zh-TW" altLang="en-US"/>
        </a:p>
      </dgm:t>
    </dgm:pt>
    <dgm:pt modelId="{32B5B240-8BBD-4B8A-81BE-AB4FE15E25AB}" type="pres">
      <dgm:prSet presAssocID="{E654F287-F2CB-43F0-B718-C0BFC7CFDBE8}" presName="node" presStyleLbl="node1" presStyleIdx="0" presStyleCnt="3">
        <dgm:presLayoutVars>
          <dgm:bulletEnabled val="1"/>
        </dgm:presLayoutVars>
      </dgm:prSet>
      <dgm:spPr/>
      <dgm:t>
        <a:bodyPr/>
        <a:lstStyle/>
        <a:p>
          <a:endParaRPr lang="zh-TW" altLang="en-US"/>
        </a:p>
      </dgm:t>
    </dgm:pt>
    <dgm:pt modelId="{C9B1550D-B8F6-4DF6-B438-0A025628434A}" type="pres">
      <dgm:prSet presAssocID="{64D6EA1C-D6D1-4656-8A59-0FCBFA04CF00}" presName="sibTrans" presStyleCnt="0"/>
      <dgm:spPr/>
    </dgm:pt>
    <dgm:pt modelId="{C8C003E2-8A61-490E-9261-E1B372EEE414}" type="pres">
      <dgm:prSet presAssocID="{E34CCF3A-E116-4B5E-8FC4-B73E0BC75D26}" presName="node" presStyleLbl="node1" presStyleIdx="1" presStyleCnt="3">
        <dgm:presLayoutVars>
          <dgm:bulletEnabled val="1"/>
        </dgm:presLayoutVars>
      </dgm:prSet>
      <dgm:spPr/>
      <dgm:t>
        <a:bodyPr/>
        <a:lstStyle/>
        <a:p>
          <a:endParaRPr lang="zh-TW" altLang="en-US"/>
        </a:p>
      </dgm:t>
    </dgm:pt>
    <dgm:pt modelId="{13DA5FC1-65CA-42EF-9633-5164B1F9CF51}" type="pres">
      <dgm:prSet presAssocID="{A58BFA74-4132-4174-9A81-997117DEFCD5}" presName="sibTrans" presStyleCnt="0"/>
      <dgm:spPr/>
    </dgm:pt>
    <dgm:pt modelId="{B4E1AC9B-8559-4460-A0D4-13462844DA5E}" type="pres">
      <dgm:prSet presAssocID="{0199376A-C6E2-4D28-964A-FF4E0CF6181E}" presName="node" presStyleLbl="node1" presStyleIdx="2" presStyleCnt="3">
        <dgm:presLayoutVars>
          <dgm:bulletEnabled val="1"/>
        </dgm:presLayoutVars>
      </dgm:prSet>
      <dgm:spPr/>
      <dgm:t>
        <a:bodyPr/>
        <a:lstStyle/>
        <a:p>
          <a:endParaRPr lang="zh-TW" altLang="en-US"/>
        </a:p>
      </dgm:t>
    </dgm:pt>
  </dgm:ptLst>
  <dgm:cxnLst>
    <dgm:cxn modelId="{109FD992-5980-4B5B-AC67-7A1A43A8FCBF}" type="presOf" srcId="{FC10713C-0037-465E-AD01-CC5375B7A66E}" destId="{C8C003E2-8A61-490E-9261-E1B372EEE414}" srcOrd="0" destOrd="1" presId="urn:microsoft.com/office/officeart/2005/8/layout/hList6"/>
    <dgm:cxn modelId="{646C6918-11BD-4E2C-A70E-959E4622DBFD}" type="presOf" srcId="{364D26D4-61C0-4514-A934-9998D3BD05DA}" destId="{32B5B240-8BBD-4B8A-81BE-AB4FE15E25AB}" srcOrd="0" destOrd="1" presId="urn:microsoft.com/office/officeart/2005/8/layout/hList6"/>
    <dgm:cxn modelId="{F7EE3036-4F77-4E54-9261-1E9B83E1855F}" type="presOf" srcId="{A1F8E0E2-34DD-4BF2-B1BC-09984564173E}" destId="{B4E1AC9B-8559-4460-A0D4-13462844DA5E}" srcOrd="0" destOrd="2" presId="urn:microsoft.com/office/officeart/2005/8/layout/hList6"/>
    <dgm:cxn modelId="{6A1BCE2B-F9A6-4D8B-BD6A-1AAFDF2F4524}" type="presOf" srcId="{E34CCF3A-E116-4B5E-8FC4-B73E0BC75D26}" destId="{C8C003E2-8A61-490E-9261-E1B372EEE414}" srcOrd="0" destOrd="0" presId="urn:microsoft.com/office/officeart/2005/8/layout/hList6"/>
    <dgm:cxn modelId="{4E657EB7-A759-44AA-BF03-6534DC210A67}" srcId="{1BA41C3D-3F65-4E69-B1CB-36EF714350DA}" destId="{E654F287-F2CB-43F0-B718-C0BFC7CFDBE8}" srcOrd="0" destOrd="0" parTransId="{D9CD47F1-D4A3-4DA4-A3AD-B605326F5305}" sibTransId="{64D6EA1C-D6D1-4656-8A59-0FCBFA04CF00}"/>
    <dgm:cxn modelId="{0D8A21BD-4168-4CD3-8BAE-F6003BEC101B}" srcId="{0199376A-C6E2-4D28-964A-FF4E0CF6181E}" destId="{A7CC092D-2380-475C-B1FF-C04DB7BF5A40}" srcOrd="2" destOrd="0" parTransId="{27D236BB-F1EE-4E0E-BEF1-233140448A4E}" sibTransId="{EA24AD6B-5D69-4D4E-B7B1-E5AA627D1907}"/>
    <dgm:cxn modelId="{A486960E-1E15-44A0-9605-4FD7CB9B4877}" type="presOf" srcId="{A7CC092D-2380-475C-B1FF-C04DB7BF5A40}" destId="{B4E1AC9B-8559-4460-A0D4-13462844DA5E}" srcOrd="0" destOrd="3" presId="urn:microsoft.com/office/officeart/2005/8/layout/hList6"/>
    <dgm:cxn modelId="{43203389-F529-4DAE-90D8-D7A7C0F2D37D}" srcId="{E34CCF3A-E116-4B5E-8FC4-B73E0BC75D26}" destId="{FC10713C-0037-465E-AD01-CC5375B7A66E}" srcOrd="0" destOrd="0" parTransId="{30579602-4848-4FE0-8CF0-A92ADA139107}" sibTransId="{AE6C7686-D2C8-44AC-82A6-D45EAFCE5F55}"/>
    <dgm:cxn modelId="{A4DD1FA1-6AA9-4B10-943C-94A030D918EF}" type="presOf" srcId="{1BA41C3D-3F65-4E69-B1CB-36EF714350DA}" destId="{F103529E-4413-4250-94F0-A065B9AB3FA5}" srcOrd="0" destOrd="0" presId="urn:microsoft.com/office/officeart/2005/8/layout/hList6"/>
    <dgm:cxn modelId="{427215DA-C429-4E87-A0B5-1321F2D7F6E1}" srcId="{E654F287-F2CB-43F0-B718-C0BFC7CFDBE8}" destId="{364D26D4-61C0-4514-A934-9998D3BD05DA}" srcOrd="0" destOrd="0" parTransId="{C2AA3936-8BB9-4697-989D-F46CCA81C56F}" sibTransId="{E00A12F7-7513-4AA5-B46F-BDE70BD8BD03}"/>
    <dgm:cxn modelId="{07AB3667-051A-46EA-AFE3-16B5AF57029B}" type="presOf" srcId="{9D1CBEE0-44B8-4608-939B-47842389F18C}" destId="{B4E1AC9B-8559-4460-A0D4-13462844DA5E}" srcOrd="0" destOrd="5" presId="urn:microsoft.com/office/officeart/2005/8/layout/hList6"/>
    <dgm:cxn modelId="{D3207F75-8334-4B2C-AC5A-B3028447A91C}" srcId="{0199376A-C6E2-4D28-964A-FF4E0CF6181E}" destId="{9D1CBEE0-44B8-4608-939B-47842389F18C}" srcOrd="4" destOrd="0" parTransId="{DCC710AA-CD04-4DA7-889B-859109A55F02}" sibTransId="{F1A9E300-EA2F-4006-B2B2-E3744C9BA151}"/>
    <dgm:cxn modelId="{D5BD2E1F-8AC5-4E32-B51F-356F3163C8B9}" srcId="{0199376A-C6E2-4D28-964A-FF4E0CF6181E}" destId="{0B591F14-96A3-4CE4-ACB1-5820256041A6}" srcOrd="3" destOrd="0" parTransId="{E6E0BF84-4C23-4446-9F1F-55E68BBB9682}" sibTransId="{B8869739-C4EC-4127-BBE2-2211BBC2AD0E}"/>
    <dgm:cxn modelId="{235AEE76-D16F-4276-99D2-3A57E5082535}" type="presOf" srcId="{7BDB761F-39BA-4EB9-B5D2-1EE2E7C133D3}" destId="{C8C003E2-8A61-490E-9261-E1B372EEE414}" srcOrd="0" destOrd="2" presId="urn:microsoft.com/office/officeart/2005/8/layout/hList6"/>
    <dgm:cxn modelId="{A4DF4978-3A51-4273-9421-AF0B7AB50950}" type="presOf" srcId="{E654F287-F2CB-43F0-B718-C0BFC7CFDBE8}" destId="{32B5B240-8BBD-4B8A-81BE-AB4FE15E25AB}" srcOrd="0" destOrd="0" presId="urn:microsoft.com/office/officeart/2005/8/layout/hList6"/>
    <dgm:cxn modelId="{35511E91-7701-4DA6-AA99-EB89B216E147}" type="presOf" srcId="{0199376A-C6E2-4D28-964A-FF4E0CF6181E}" destId="{B4E1AC9B-8559-4460-A0D4-13462844DA5E}" srcOrd="0" destOrd="0" presId="urn:microsoft.com/office/officeart/2005/8/layout/hList6"/>
    <dgm:cxn modelId="{0CF20091-2848-42CB-BE0D-EBED4C987699}" type="presOf" srcId="{8D55FAF2-4F4A-402D-A4BC-8A0AA5543D78}" destId="{32B5B240-8BBD-4B8A-81BE-AB4FE15E25AB}" srcOrd="0" destOrd="2" presId="urn:microsoft.com/office/officeart/2005/8/layout/hList6"/>
    <dgm:cxn modelId="{8D7DE454-D511-4E1B-BBA1-BA1D4D7EF994}" srcId="{E34CCF3A-E116-4B5E-8FC4-B73E0BC75D26}" destId="{7BDB761F-39BA-4EB9-B5D2-1EE2E7C133D3}" srcOrd="1" destOrd="0" parTransId="{FB50AFF2-1483-494C-B645-93BC2DAF0C77}" sibTransId="{B1EF2BA4-202C-4C0D-892E-B2E4CE28CCC6}"/>
    <dgm:cxn modelId="{E051B712-0B9B-429D-8CB0-FF2783856735}" type="presOf" srcId="{775C03FD-1365-4D9C-A690-A60120EF093C}" destId="{B4E1AC9B-8559-4460-A0D4-13462844DA5E}" srcOrd="0" destOrd="1" presId="urn:microsoft.com/office/officeart/2005/8/layout/hList6"/>
    <dgm:cxn modelId="{7DE471DA-D196-4BA4-8EB7-7E88FC5747AD}" srcId="{0199376A-C6E2-4D28-964A-FF4E0CF6181E}" destId="{A1F8E0E2-34DD-4BF2-B1BC-09984564173E}" srcOrd="1" destOrd="0" parTransId="{0B1ED14C-064F-4906-95B9-9370961BC35F}" sibTransId="{E3A490BA-2178-45EC-85D4-BE2184541358}"/>
    <dgm:cxn modelId="{33E1604D-65C8-48C0-B483-D08C2F7238E5}" srcId="{1BA41C3D-3F65-4E69-B1CB-36EF714350DA}" destId="{0199376A-C6E2-4D28-964A-FF4E0CF6181E}" srcOrd="2" destOrd="0" parTransId="{FC75FA44-B47E-4CA0-9B24-AE9644755A96}" sibTransId="{81E3485E-F0E9-4893-9BE5-EC5036343DF7}"/>
    <dgm:cxn modelId="{F40AE24C-941A-48E7-859E-56022C15EDA6}" type="presOf" srcId="{0B591F14-96A3-4CE4-ACB1-5820256041A6}" destId="{B4E1AC9B-8559-4460-A0D4-13462844DA5E}" srcOrd="0" destOrd="4" presId="urn:microsoft.com/office/officeart/2005/8/layout/hList6"/>
    <dgm:cxn modelId="{2218DDE0-CB41-4DF8-B43B-955E5F9B67D4}" srcId="{1BA41C3D-3F65-4E69-B1CB-36EF714350DA}" destId="{E34CCF3A-E116-4B5E-8FC4-B73E0BC75D26}" srcOrd="1" destOrd="0" parTransId="{24BE9CCF-E3CE-4F70-B987-EB45A62CE453}" sibTransId="{A58BFA74-4132-4174-9A81-997117DEFCD5}"/>
    <dgm:cxn modelId="{7390E6C7-F0FB-4740-9B67-04B3EB0E8071}" srcId="{E654F287-F2CB-43F0-B718-C0BFC7CFDBE8}" destId="{8D55FAF2-4F4A-402D-A4BC-8A0AA5543D78}" srcOrd="1" destOrd="0" parTransId="{B4284A7A-CBD7-404C-9075-1D549185AAB9}" sibTransId="{3CA46E2B-BF95-45DE-9038-29BC0107F104}"/>
    <dgm:cxn modelId="{90B51FE5-EBEA-4473-BD08-89BAA1663289}" srcId="{0199376A-C6E2-4D28-964A-FF4E0CF6181E}" destId="{775C03FD-1365-4D9C-A690-A60120EF093C}" srcOrd="0" destOrd="0" parTransId="{8A1BACB9-D6E3-4E13-AE62-576FD887A107}" sibTransId="{B6F500C5-D0E6-4948-9512-4F63FFF1144F}"/>
    <dgm:cxn modelId="{0AD26815-7FE9-418A-AA8D-DA3C2273AF4A}" type="presParOf" srcId="{F103529E-4413-4250-94F0-A065B9AB3FA5}" destId="{32B5B240-8BBD-4B8A-81BE-AB4FE15E25AB}" srcOrd="0" destOrd="0" presId="urn:microsoft.com/office/officeart/2005/8/layout/hList6"/>
    <dgm:cxn modelId="{B8737F4F-CDFE-4E93-833E-167104439F2C}" type="presParOf" srcId="{F103529E-4413-4250-94F0-A065B9AB3FA5}" destId="{C9B1550D-B8F6-4DF6-B438-0A025628434A}" srcOrd="1" destOrd="0" presId="urn:microsoft.com/office/officeart/2005/8/layout/hList6"/>
    <dgm:cxn modelId="{4A1C9F61-8C11-4E5A-8B8A-A15D7325F805}" type="presParOf" srcId="{F103529E-4413-4250-94F0-A065B9AB3FA5}" destId="{C8C003E2-8A61-490E-9261-E1B372EEE414}" srcOrd="2" destOrd="0" presId="urn:microsoft.com/office/officeart/2005/8/layout/hList6"/>
    <dgm:cxn modelId="{2030B2BF-62B5-49D2-A126-F65ECB843787}" type="presParOf" srcId="{F103529E-4413-4250-94F0-A065B9AB3FA5}" destId="{13DA5FC1-65CA-42EF-9633-5164B1F9CF51}" srcOrd="3" destOrd="0" presId="urn:microsoft.com/office/officeart/2005/8/layout/hList6"/>
    <dgm:cxn modelId="{3343EC29-58F1-4270-AA65-A740C0C0115A}" type="presParOf" srcId="{F103529E-4413-4250-94F0-A065B9AB3FA5}" destId="{B4E1AC9B-8559-4460-A0D4-13462844DA5E}" srcOrd="4" destOrd="0" presId="urn:microsoft.com/office/officeart/2005/8/layout/h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56436F6A-512C-42BD-A026-F288B3D0DD6C}" type="doc">
      <dgm:prSet loTypeId="urn:microsoft.com/office/officeart/2005/8/layout/bProcess3" loCatId="process" qsTypeId="urn:microsoft.com/office/officeart/2005/8/quickstyle/simple5" qsCatId="simple" csTypeId="urn:microsoft.com/office/officeart/2005/8/colors/colorful1#2" csCatId="colorful" phldr="1"/>
      <dgm:spPr/>
      <dgm:t>
        <a:bodyPr/>
        <a:lstStyle/>
        <a:p>
          <a:endParaRPr lang="zh-TW" altLang="en-US"/>
        </a:p>
      </dgm:t>
    </dgm:pt>
    <dgm:pt modelId="{FA4D1277-E96E-4ECF-B30F-8F9466BFC2A6}">
      <dgm:prSet phldrT="[文字]"/>
      <dgm:spPr/>
      <dgm:t>
        <a:bodyPr/>
        <a:lstStyle/>
        <a:p>
          <a:r>
            <a:rPr lang="zh-TW" altLang="en-US" dirty="0" smtClean="0"/>
            <a:t>地方政府辦理事項</a:t>
          </a:r>
          <a:endParaRPr lang="zh-TW" altLang="en-US" dirty="0"/>
        </a:p>
      </dgm:t>
    </dgm:pt>
    <dgm:pt modelId="{7D87958F-AE12-4A45-B9D0-6B5C9BDAA7A2}" type="parTrans" cxnId="{71A31D4D-2A3F-45C0-A442-504D68346F47}">
      <dgm:prSet/>
      <dgm:spPr/>
      <dgm:t>
        <a:bodyPr/>
        <a:lstStyle/>
        <a:p>
          <a:endParaRPr lang="zh-TW" altLang="en-US"/>
        </a:p>
      </dgm:t>
    </dgm:pt>
    <dgm:pt modelId="{2F14B12F-418D-4E8D-8D0F-9B1E92E87D68}" type="sibTrans" cxnId="{71A31D4D-2A3F-45C0-A442-504D68346F47}">
      <dgm:prSet/>
      <dgm:spPr>
        <a:ln w="25400"/>
      </dgm:spPr>
      <dgm:t>
        <a:bodyPr/>
        <a:lstStyle/>
        <a:p>
          <a:endParaRPr lang="zh-TW" altLang="en-US"/>
        </a:p>
      </dgm:t>
    </dgm:pt>
    <dgm:pt modelId="{3DCACA37-4B73-4260-A181-67D7946949DF}">
      <dgm:prSet phldrT="[文字]"/>
      <dgm:spPr/>
      <dgm:t>
        <a:bodyPr/>
        <a:lstStyle/>
        <a:p>
          <a:r>
            <a:rPr lang="zh-TW" altLang="en-US" b="1" dirty="0" smtClean="0">
              <a:solidFill>
                <a:schemeClr val="tx1"/>
              </a:solidFill>
            </a:rPr>
            <a:t>召開說明會</a:t>
          </a:r>
          <a:endParaRPr lang="zh-TW" altLang="en-US" b="1" dirty="0">
            <a:solidFill>
              <a:schemeClr val="tx1"/>
            </a:solidFill>
          </a:endParaRPr>
        </a:p>
      </dgm:t>
    </dgm:pt>
    <dgm:pt modelId="{410C1E64-C417-459B-A552-F0CD0AD730A8}" type="parTrans" cxnId="{C1833E2B-9B9D-4988-9DD2-DEEC91A91C10}">
      <dgm:prSet/>
      <dgm:spPr/>
      <dgm:t>
        <a:bodyPr/>
        <a:lstStyle/>
        <a:p>
          <a:endParaRPr lang="zh-TW" altLang="en-US"/>
        </a:p>
      </dgm:t>
    </dgm:pt>
    <dgm:pt modelId="{06BCC9F0-7BEF-4050-B3C2-9CC45F6B1718}" type="sibTrans" cxnId="{C1833E2B-9B9D-4988-9DD2-DEEC91A91C10}">
      <dgm:prSet/>
      <dgm:spPr/>
      <dgm:t>
        <a:bodyPr/>
        <a:lstStyle/>
        <a:p>
          <a:endParaRPr lang="zh-TW" altLang="en-US"/>
        </a:p>
      </dgm:t>
    </dgm:pt>
    <dgm:pt modelId="{008A9260-274E-4207-87B6-8407EF0BFBF5}">
      <dgm:prSet phldrT="[文字]"/>
      <dgm:spPr/>
      <dgm:t>
        <a:bodyPr/>
        <a:lstStyle/>
        <a:p>
          <a:r>
            <a:rPr lang="zh-TW" altLang="en-US" b="1" dirty="0" smtClean="0">
              <a:solidFill>
                <a:schemeClr val="tx1"/>
              </a:solidFill>
            </a:rPr>
            <a:t>鼓勵學校提出申請</a:t>
          </a:r>
          <a:endParaRPr lang="zh-TW" altLang="en-US" b="1" dirty="0">
            <a:solidFill>
              <a:schemeClr val="tx1"/>
            </a:solidFill>
          </a:endParaRPr>
        </a:p>
      </dgm:t>
    </dgm:pt>
    <dgm:pt modelId="{AB5E164E-C72E-4D92-AB68-7F489437B235}" type="parTrans" cxnId="{82D5C2AB-E02F-40DC-AAE1-FBB857818FA2}">
      <dgm:prSet/>
      <dgm:spPr/>
      <dgm:t>
        <a:bodyPr/>
        <a:lstStyle/>
        <a:p>
          <a:endParaRPr lang="zh-TW" altLang="en-US"/>
        </a:p>
      </dgm:t>
    </dgm:pt>
    <dgm:pt modelId="{8A1939D9-966E-465B-AFC8-BA0385813450}" type="sibTrans" cxnId="{82D5C2AB-E02F-40DC-AAE1-FBB857818FA2}">
      <dgm:prSet/>
      <dgm:spPr/>
      <dgm:t>
        <a:bodyPr/>
        <a:lstStyle/>
        <a:p>
          <a:endParaRPr lang="zh-TW" altLang="en-US"/>
        </a:p>
      </dgm:t>
    </dgm:pt>
    <dgm:pt modelId="{DC4AAA62-915B-49AB-8F04-BE4B6A622581}">
      <dgm:prSet phldrT="[文字]"/>
      <dgm:spPr/>
      <dgm:t>
        <a:bodyPr/>
        <a:lstStyle/>
        <a:p>
          <a:r>
            <a:rPr lang="zh-TW" altLang="en-US" dirty="0" smtClean="0"/>
            <a:t>教育部辦理事項</a:t>
          </a:r>
          <a:endParaRPr lang="zh-TW" altLang="en-US" dirty="0"/>
        </a:p>
      </dgm:t>
    </dgm:pt>
    <dgm:pt modelId="{0B6CBB75-F26D-4D69-900F-C203DF1E6C93}" type="parTrans" cxnId="{CE23BDB8-84F6-4CCA-941E-355F570472BF}">
      <dgm:prSet/>
      <dgm:spPr/>
      <dgm:t>
        <a:bodyPr/>
        <a:lstStyle/>
        <a:p>
          <a:endParaRPr lang="zh-TW" altLang="en-US"/>
        </a:p>
      </dgm:t>
    </dgm:pt>
    <dgm:pt modelId="{BB9F594B-398F-4851-842F-60EA2F4658A8}" type="sibTrans" cxnId="{CE23BDB8-84F6-4CCA-941E-355F570472BF}">
      <dgm:prSet/>
      <dgm:spPr>
        <a:ln w="25400"/>
      </dgm:spPr>
      <dgm:t>
        <a:bodyPr/>
        <a:lstStyle/>
        <a:p>
          <a:endParaRPr lang="zh-TW" altLang="en-US"/>
        </a:p>
      </dgm:t>
    </dgm:pt>
    <dgm:pt modelId="{E62605FA-A3CA-4247-8839-AFC6388F4688}">
      <dgm:prSet phldrT="[文字]"/>
      <dgm:spPr/>
      <dgm:t>
        <a:bodyPr/>
        <a:lstStyle/>
        <a:p>
          <a:r>
            <a:rPr lang="zh-TW" b="1" dirty="0" smtClean="0">
              <a:solidFill>
                <a:schemeClr val="tx1"/>
              </a:solidFill>
            </a:rPr>
            <a:t>組成</a:t>
          </a:r>
          <a:r>
            <a:rPr lang="zh-TW" altLang="en-US" b="1" dirty="0" smtClean="0">
              <a:solidFill>
                <a:schemeClr val="tx1"/>
              </a:solidFill>
            </a:rPr>
            <a:t>審查小組</a:t>
          </a:r>
          <a:endParaRPr lang="zh-TW" altLang="en-US" b="1" dirty="0">
            <a:solidFill>
              <a:schemeClr val="tx1"/>
            </a:solidFill>
          </a:endParaRPr>
        </a:p>
      </dgm:t>
    </dgm:pt>
    <dgm:pt modelId="{9B71BFE2-FECE-4397-82F4-40F26C310165}" type="parTrans" cxnId="{CA701C59-CD78-4B60-A75A-F8A1128CFEB2}">
      <dgm:prSet/>
      <dgm:spPr/>
      <dgm:t>
        <a:bodyPr/>
        <a:lstStyle/>
        <a:p>
          <a:endParaRPr lang="zh-TW" altLang="en-US"/>
        </a:p>
      </dgm:t>
    </dgm:pt>
    <dgm:pt modelId="{F6DC4A56-3B46-4D94-87E7-356A9DAE7636}" type="sibTrans" cxnId="{CA701C59-CD78-4B60-A75A-F8A1128CFEB2}">
      <dgm:prSet/>
      <dgm:spPr/>
      <dgm:t>
        <a:bodyPr/>
        <a:lstStyle/>
        <a:p>
          <a:endParaRPr lang="zh-TW" altLang="en-US"/>
        </a:p>
      </dgm:t>
    </dgm:pt>
    <dgm:pt modelId="{47B9CBD3-E2D8-493A-A380-F1BB3A9244CD}">
      <dgm:prSet phldrT="[文字]"/>
      <dgm:spPr/>
      <dgm:t>
        <a:bodyPr/>
        <a:lstStyle/>
        <a:p>
          <a:r>
            <a:rPr lang="zh-TW" altLang="en-US" b="1" dirty="0" smtClean="0">
              <a:solidFill>
                <a:schemeClr val="tx1"/>
              </a:solidFill>
            </a:rPr>
            <a:t>計畫審核</a:t>
          </a:r>
          <a:endParaRPr lang="zh-TW" altLang="en-US" b="1" dirty="0">
            <a:solidFill>
              <a:schemeClr val="tx1"/>
            </a:solidFill>
          </a:endParaRPr>
        </a:p>
      </dgm:t>
    </dgm:pt>
    <dgm:pt modelId="{626878BA-009E-492C-B8F1-5738D6E7D40D}" type="parTrans" cxnId="{F3CC5296-BF2C-4DEE-BD6E-EA62978D896B}">
      <dgm:prSet/>
      <dgm:spPr/>
      <dgm:t>
        <a:bodyPr/>
        <a:lstStyle/>
        <a:p>
          <a:endParaRPr lang="zh-TW" altLang="en-US"/>
        </a:p>
      </dgm:t>
    </dgm:pt>
    <dgm:pt modelId="{D91DCBE0-EB53-4E8D-98BC-9C12414A229E}" type="sibTrans" cxnId="{F3CC5296-BF2C-4DEE-BD6E-EA62978D896B}">
      <dgm:prSet/>
      <dgm:spPr/>
      <dgm:t>
        <a:bodyPr/>
        <a:lstStyle/>
        <a:p>
          <a:endParaRPr lang="zh-TW" altLang="en-US"/>
        </a:p>
      </dgm:t>
    </dgm:pt>
    <dgm:pt modelId="{408A36D5-5C05-4A68-A9D6-3EF1F3B435B9}">
      <dgm:prSet phldrT="[文字]"/>
      <dgm:spPr/>
      <dgm:t>
        <a:bodyPr/>
        <a:lstStyle/>
        <a:p>
          <a:r>
            <a:rPr lang="zh-TW" altLang="en-US" dirty="0" smtClean="0"/>
            <a:t>學校辦理事項</a:t>
          </a:r>
          <a:endParaRPr lang="zh-TW" altLang="en-US" dirty="0"/>
        </a:p>
      </dgm:t>
    </dgm:pt>
    <dgm:pt modelId="{FA84BAA4-689E-4E2B-8FC2-0CC218C5C8D2}" type="parTrans" cxnId="{04D5BDC0-B0B0-4918-907A-C44E5535F999}">
      <dgm:prSet/>
      <dgm:spPr/>
      <dgm:t>
        <a:bodyPr/>
        <a:lstStyle/>
        <a:p>
          <a:endParaRPr lang="zh-TW" altLang="en-US"/>
        </a:p>
      </dgm:t>
    </dgm:pt>
    <dgm:pt modelId="{1AF8E618-B104-4599-B393-58B84110EEA1}" type="sibTrans" cxnId="{04D5BDC0-B0B0-4918-907A-C44E5535F999}">
      <dgm:prSet/>
      <dgm:spPr/>
      <dgm:t>
        <a:bodyPr/>
        <a:lstStyle/>
        <a:p>
          <a:endParaRPr lang="zh-TW" altLang="en-US"/>
        </a:p>
      </dgm:t>
    </dgm:pt>
    <dgm:pt modelId="{1CB33296-3CFB-4EFD-801F-0BC47612DC68}">
      <dgm:prSet phldrT="[文字]"/>
      <dgm:spPr/>
      <dgm:t>
        <a:bodyPr/>
        <a:lstStyle/>
        <a:p>
          <a:r>
            <a:rPr lang="zh-TW" b="1" dirty="0" smtClean="0">
              <a:solidFill>
                <a:schemeClr val="tx1"/>
              </a:solidFill>
            </a:rPr>
            <a:t>提供負責主管專人</a:t>
          </a:r>
          <a:endParaRPr lang="zh-TW" altLang="en-US" b="1" dirty="0">
            <a:solidFill>
              <a:schemeClr val="tx1"/>
            </a:solidFill>
          </a:endParaRPr>
        </a:p>
      </dgm:t>
    </dgm:pt>
    <dgm:pt modelId="{DD281AC4-F1C0-4D8B-A96F-583DC5262D24}" type="parTrans" cxnId="{5D5898BB-A71A-40F9-A6DA-85F078F28A1D}">
      <dgm:prSet/>
      <dgm:spPr/>
      <dgm:t>
        <a:bodyPr/>
        <a:lstStyle/>
        <a:p>
          <a:endParaRPr lang="zh-TW" altLang="en-US"/>
        </a:p>
      </dgm:t>
    </dgm:pt>
    <dgm:pt modelId="{FF106C46-18AA-4BF4-A171-44C26FB8B0D5}" type="sibTrans" cxnId="{5D5898BB-A71A-40F9-A6DA-85F078F28A1D}">
      <dgm:prSet/>
      <dgm:spPr/>
      <dgm:t>
        <a:bodyPr/>
        <a:lstStyle/>
        <a:p>
          <a:endParaRPr lang="zh-TW" altLang="en-US"/>
        </a:p>
      </dgm:t>
    </dgm:pt>
    <dgm:pt modelId="{03317B8C-71A5-436B-8AF8-3BFFE3ABFD5C}">
      <dgm:prSet phldrT="[文字]"/>
      <dgm:spPr/>
      <dgm:t>
        <a:bodyPr/>
        <a:lstStyle/>
        <a:p>
          <a:r>
            <a:rPr lang="zh-TW" altLang="en-US" b="1" dirty="0" smtClean="0">
              <a:solidFill>
                <a:schemeClr val="tx1"/>
              </a:solidFill>
            </a:rPr>
            <a:t>校內相關會議加強宣導</a:t>
          </a:r>
          <a:endParaRPr lang="zh-TW" altLang="en-US" b="1" dirty="0">
            <a:solidFill>
              <a:schemeClr val="tx1"/>
            </a:solidFill>
          </a:endParaRPr>
        </a:p>
      </dgm:t>
    </dgm:pt>
    <dgm:pt modelId="{25090C32-311D-480A-9F2E-B7376452AC74}" type="parTrans" cxnId="{2E4A72FD-B2D0-4113-AE9E-7060E056D282}">
      <dgm:prSet/>
      <dgm:spPr/>
      <dgm:t>
        <a:bodyPr/>
        <a:lstStyle/>
        <a:p>
          <a:endParaRPr lang="zh-TW" altLang="en-US"/>
        </a:p>
      </dgm:t>
    </dgm:pt>
    <dgm:pt modelId="{4B0485A6-D04A-42BA-B1EC-517E27A94F0F}" type="sibTrans" cxnId="{2E4A72FD-B2D0-4113-AE9E-7060E056D282}">
      <dgm:prSet/>
      <dgm:spPr/>
      <dgm:t>
        <a:bodyPr/>
        <a:lstStyle/>
        <a:p>
          <a:endParaRPr lang="zh-TW" altLang="en-US"/>
        </a:p>
      </dgm:t>
    </dgm:pt>
    <dgm:pt modelId="{5A8F7DA0-248A-4C80-8A24-ACE9F3101310}">
      <dgm:prSet phldrT="[文字]"/>
      <dgm:spPr/>
      <dgm:t>
        <a:bodyPr/>
        <a:lstStyle/>
        <a:p>
          <a:r>
            <a:rPr lang="zh-TW" b="1" dirty="0" smtClean="0">
              <a:solidFill>
                <a:schemeClr val="tx1"/>
              </a:solidFill>
            </a:rPr>
            <a:t>辦理書面或實地審查</a:t>
          </a:r>
          <a:endParaRPr lang="zh-TW" altLang="en-US" b="1" dirty="0">
            <a:solidFill>
              <a:schemeClr val="tx1"/>
            </a:solidFill>
          </a:endParaRPr>
        </a:p>
      </dgm:t>
    </dgm:pt>
    <dgm:pt modelId="{AD84580A-37D3-46E8-8D04-199F571927B3}" type="parTrans" cxnId="{AE9E9C3C-2638-4B12-854F-D23662D04AA5}">
      <dgm:prSet/>
      <dgm:spPr/>
      <dgm:t>
        <a:bodyPr/>
        <a:lstStyle/>
        <a:p>
          <a:endParaRPr lang="zh-TW" altLang="en-US"/>
        </a:p>
      </dgm:t>
    </dgm:pt>
    <dgm:pt modelId="{27FC5D2A-FED5-457C-8473-36F0B76BA698}" type="sibTrans" cxnId="{AE9E9C3C-2638-4B12-854F-D23662D04AA5}">
      <dgm:prSet/>
      <dgm:spPr/>
      <dgm:t>
        <a:bodyPr/>
        <a:lstStyle/>
        <a:p>
          <a:endParaRPr lang="zh-TW" altLang="en-US"/>
        </a:p>
      </dgm:t>
    </dgm:pt>
    <dgm:pt modelId="{32F7ACE9-1379-40E5-826E-21B5BD66609F}">
      <dgm:prSet phldrT="[文字]"/>
      <dgm:spPr/>
      <dgm:t>
        <a:bodyPr/>
        <a:lstStyle/>
        <a:p>
          <a:r>
            <a:rPr lang="zh-TW" b="1" dirty="0" smtClean="0">
              <a:solidFill>
                <a:schemeClr val="tx1"/>
              </a:solidFill>
            </a:rPr>
            <a:t>至少推薦二所試辦學校</a:t>
          </a:r>
          <a:endParaRPr lang="zh-TW" altLang="en-US" b="1" dirty="0">
            <a:solidFill>
              <a:schemeClr val="tx1"/>
            </a:solidFill>
          </a:endParaRPr>
        </a:p>
      </dgm:t>
    </dgm:pt>
    <dgm:pt modelId="{58A11F12-BCE9-4AE3-8720-059AC8118454}" type="parTrans" cxnId="{7DF4C129-8480-48B9-BD9E-5E21A0E5C521}">
      <dgm:prSet/>
      <dgm:spPr/>
      <dgm:t>
        <a:bodyPr/>
        <a:lstStyle/>
        <a:p>
          <a:endParaRPr lang="zh-TW" altLang="en-US"/>
        </a:p>
      </dgm:t>
    </dgm:pt>
    <dgm:pt modelId="{CECD97BC-984D-499E-8121-59639D1B07CA}" type="sibTrans" cxnId="{7DF4C129-8480-48B9-BD9E-5E21A0E5C521}">
      <dgm:prSet/>
      <dgm:spPr/>
      <dgm:t>
        <a:bodyPr/>
        <a:lstStyle/>
        <a:p>
          <a:endParaRPr lang="zh-TW" altLang="en-US"/>
        </a:p>
      </dgm:t>
    </dgm:pt>
    <dgm:pt modelId="{8D9586D1-4BC5-4EE6-8CE5-B1F8D71A24AB}">
      <dgm:prSet phldrT="[文字]"/>
      <dgm:spPr/>
      <dgm:t>
        <a:bodyPr/>
        <a:lstStyle/>
        <a:p>
          <a:r>
            <a:rPr lang="zh-TW" altLang="en-US" b="1" dirty="0" smtClean="0">
              <a:solidFill>
                <a:schemeClr val="tx1"/>
              </a:solidFill>
            </a:rPr>
            <a:t>核定辦理學校並進行不定期抽查訪視</a:t>
          </a:r>
          <a:endParaRPr lang="zh-TW" altLang="en-US" b="1" dirty="0">
            <a:solidFill>
              <a:schemeClr val="tx1"/>
            </a:solidFill>
          </a:endParaRPr>
        </a:p>
      </dgm:t>
    </dgm:pt>
    <dgm:pt modelId="{32B9FB20-0949-4790-B546-D38CA28384A5}" type="parTrans" cxnId="{CBCE9548-9A8C-4A82-8C72-34A3095D0A88}">
      <dgm:prSet/>
      <dgm:spPr/>
      <dgm:t>
        <a:bodyPr/>
        <a:lstStyle/>
        <a:p>
          <a:endParaRPr lang="zh-TW" altLang="en-US"/>
        </a:p>
      </dgm:t>
    </dgm:pt>
    <dgm:pt modelId="{93FFC3CE-216E-46FB-94AD-EAD5C89F41AD}" type="sibTrans" cxnId="{CBCE9548-9A8C-4A82-8C72-34A3095D0A88}">
      <dgm:prSet/>
      <dgm:spPr/>
      <dgm:t>
        <a:bodyPr/>
        <a:lstStyle/>
        <a:p>
          <a:endParaRPr lang="zh-TW" altLang="en-US"/>
        </a:p>
      </dgm:t>
    </dgm:pt>
    <dgm:pt modelId="{2CE52593-8468-4E5B-96A4-BC131404B839}">
      <dgm:prSet phldrT="[文字]"/>
      <dgm:spPr/>
      <dgm:t>
        <a:bodyPr/>
        <a:lstStyle/>
        <a:p>
          <a:r>
            <a:rPr lang="zh-TW" b="1" dirty="0" smtClean="0">
              <a:solidFill>
                <a:schemeClr val="tx1"/>
              </a:solidFill>
            </a:rPr>
            <a:t>進行</a:t>
          </a:r>
          <a:r>
            <a:rPr lang="zh-TW" altLang="en-US" b="1" dirty="0" smtClean="0">
              <a:solidFill>
                <a:schemeClr val="tx1"/>
              </a:solidFill>
            </a:rPr>
            <a:t>教學人員</a:t>
          </a:r>
          <a:r>
            <a:rPr lang="zh-TW" b="1" dirty="0" smtClean="0">
              <a:solidFill>
                <a:schemeClr val="tx1"/>
              </a:solidFill>
            </a:rPr>
            <a:t>協調</a:t>
          </a:r>
          <a:r>
            <a:rPr lang="zh-TW" altLang="en-US" b="1" dirty="0" smtClean="0">
              <a:solidFill>
                <a:schemeClr val="tx1"/>
              </a:solidFill>
            </a:rPr>
            <a:t>、與家長溝通及提供各項行政支持</a:t>
          </a:r>
          <a:endParaRPr lang="zh-TW" altLang="en-US" b="1" dirty="0">
            <a:solidFill>
              <a:schemeClr val="tx1"/>
            </a:solidFill>
          </a:endParaRPr>
        </a:p>
      </dgm:t>
    </dgm:pt>
    <dgm:pt modelId="{BF8949E6-96E9-4BD4-9153-B0F480A18D05}" type="parTrans" cxnId="{8D326EB7-6F99-403A-9096-D7D711A4339B}">
      <dgm:prSet/>
      <dgm:spPr/>
      <dgm:t>
        <a:bodyPr/>
        <a:lstStyle/>
        <a:p>
          <a:endParaRPr lang="zh-TW" altLang="en-US"/>
        </a:p>
      </dgm:t>
    </dgm:pt>
    <dgm:pt modelId="{45652985-476A-42FC-A841-33E90967D5C5}" type="sibTrans" cxnId="{8D326EB7-6F99-403A-9096-D7D711A4339B}">
      <dgm:prSet/>
      <dgm:spPr/>
      <dgm:t>
        <a:bodyPr/>
        <a:lstStyle/>
        <a:p>
          <a:endParaRPr lang="zh-TW" altLang="en-US"/>
        </a:p>
      </dgm:t>
    </dgm:pt>
    <dgm:pt modelId="{DAFF6EC1-EC4F-45A8-9875-FEAFC7DCD483}">
      <dgm:prSet phldrT="[文字]"/>
      <dgm:spPr/>
      <dgm:t>
        <a:bodyPr/>
        <a:lstStyle/>
        <a:p>
          <a:r>
            <a:rPr lang="zh-TW" b="1" dirty="0" smtClean="0">
              <a:solidFill>
                <a:schemeClr val="tx1"/>
              </a:solidFill>
            </a:rPr>
            <a:t>邀請專家學者到校輔導</a:t>
          </a:r>
          <a:endParaRPr lang="zh-TW" altLang="en-US" b="1" dirty="0">
            <a:solidFill>
              <a:schemeClr val="tx1"/>
            </a:solidFill>
          </a:endParaRPr>
        </a:p>
      </dgm:t>
    </dgm:pt>
    <dgm:pt modelId="{9E35EBEB-5C4A-4135-8D07-E2DBECC9434D}" type="parTrans" cxnId="{C64E78DE-3410-4148-9E7B-291D545B2359}">
      <dgm:prSet/>
      <dgm:spPr/>
      <dgm:t>
        <a:bodyPr/>
        <a:lstStyle/>
        <a:p>
          <a:endParaRPr lang="zh-TW" altLang="en-US"/>
        </a:p>
      </dgm:t>
    </dgm:pt>
    <dgm:pt modelId="{D9008012-9C5C-4FB3-A9F1-DF7B887F9FF4}" type="sibTrans" cxnId="{C64E78DE-3410-4148-9E7B-291D545B2359}">
      <dgm:prSet/>
      <dgm:spPr/>
      <dgm:t>
        <a:bodyPr/>
        <a:lstStyle/>
        <a:p>
          <a:endParaRPr lang="zh-TW" altLang="en-US"/>
        </a:p>
      </dgm:t>
    </dgm:pt>
    <dgm:pt modelId="{AFF6AD53-C2FA-458E-9DAC-A78119E6AC87}" type="pres">
      <dgm:prSet presAssocID="{56436F6A-512C-42BD-A026-F288B3D0DD6C}" presName="Name0" presStyleCnt="0">
        <dgm:presLayoutVars>
          <dgm:dir/>
          <dgm:resizeHandles val="exact"/>
        </dgm:presLayoutVars>
      </dgm:prSet>
      <dgm:spPr/>
      <dgm:t>
        <a:bodyPr/>
        <a:lstStyle/>
        <a:p>
          <a:endParaRPr lang="zh-TW" altLang="en-US"/>
        </a:p>
      </dgm:t>
    </dgm:pt>
    <dgm:pt modelId="{0701BC6C-3D40-4D0C-9417-EB483945C0D8}" type="pres">
      <dgm:prSet presAssocID="{FA4D1277-E96E-4ECF-B30F-8F9466BFC2A6}" presName="node" presStyleLbl="node1" presStyleIdx="0" presStyleCnt="3">
        <dgm:presLayoutVars>
          <dgm:bulletEnabled val="1"/>
        </dgm:presLayoutVars>
      </dgm:prSet>
      <dgm:spPr/>
      <dgm:t>
        <a:bodyPr/>
        <a:lstStyle/>
        <a:p>
          <a:endParaRPr lang="zh-TW" altLang="en-US"/>
        </a:p>
      </dgm:t>
    </dgm:pt>
    <dgm:pt modelId="{87EBFF7E-49D1-49F9-93E0-387F698A5488}" type="pres">
      <dgm:prSet presAssocID="{2F14B12F-418D-4E8D-8D0F-9B1E92E87D68}" presName="sibTrans" presStyleLbl="sibTrans1D1" presStyleIdx="0" presStyleCnt="2"/>
      <dgm:spPr/>
      <dgm:t>
        <a:bodyPr/>
        <a:lstStyle/>
        <a:p>
          <a:endParaRPr lang="zh-TW" altLang="en-US"/>
        </a:p>
      </dgm:t>
    </dgm:pt>
    <dgm:pt modelId="{BF5CA629-1EF4-4820-B37E-C7CE705765EC}" type="pres">
      <dgm:prSet presAssocID="{2F14B12F-418D-4E8D-8D0F-9B1E92E87D68}" presName="connectorText" presStyleLbl="sibTrans1D1" presStyleIdx="0" presStyleCnt="2"/>
      <dgm:spPr/>
      <dgm:t>
        <a:bodyPr/>
        <a:lstStyle/>
        <a:p>
          <a:endParaRPr lang="zh-TW" altLang="en-US"/>
        </a:p>
      </dgm:t>
    </dgm:pt>
    <dgm:pt modelId="{515A92CA-D33B-4B16-A401-E036A561EE11}" type="pres">
      <dgm:prSet presAssocID="{DC4AAA62-915B-49AB-8F04-BE4B6A622581}" presName="node" presStyleLbl="node1" presStyleIdx="1" presStyleCnt="3">
        <dgm:presLayoutVars>
          <dgm:bulletEnabled val="1"/>
        </dgm:presLayoutVars>
      </dgm:prSet>
      <dgm:spPr/>
      <dgm:t>
        <a:bodyPr/>
        <a:lstStyle/>
        <a:p>
          <a:endParaRPr lang="zh-TW" altLang="en-US"/>
        </a:p>
      </dgm:t>
    </dgm:pt>
    <dgm:pt modelId="{95C1EDB8-44DE-4F78-8E8A-A35058FF0A47}" type="pres">
      <dgm:prSet presAssocID="{BB9F594B-398F-4851-842F-60EA2F4658A8}" presName="sibTrans" presStyleLbl="sibTrans1D1" presStyleIdx="1" presStyleCnt="2"/>
      <dgm:spPr/>
      <dgm:t>
        <a:bodyPr/>
        <a:lstStyle/>
        <a:p>
          <a:endParaRPr lang="zh-TW" altLang="en-US"/>
        </a:p>
      </dgm:t>
    </dgm:pt>
    <dgm:pt modelId="{737D2CE3-83DC-4069-A209-AFE97BD5C2FE}" type="pres">
      <dgm:prSet presAssocID="{BB9F594B-398F-4851-842F-60EA2F4658A8}" presName="connectorText" presStyleLbl="sibTrans1D1" presStyleIdx="1" presStyleCnt="2"/>
      <dgm:spPr/>
      <dgm:t>
        <a:bodyPr/>
        <a:lstStyle/>
        <a:p>
          <a:endParaRPr lang="zh-TW" altLang="en-US"/>
        </a:p>
      </dgm:t>
    </dgm:pt>
    <dgm:pt modelId="{1E496E1F-0496-4BCA-AC00-1D3DABC87E88}" type="pres">
      <dgm:prSet presAssocID="{408A36D5-5C05-4A68-A9D6-3EF1F3B435B9}" presName="node" presStyleLbl="node1" presStyleIdx="2" presStyleCnt="3">
        <dgm:presLayoutVars>
          <dgm:bulletEnabled val="1"/>
        </dgm:presLayoutVars>
      </dgm:prSet>
      <dgm:spPr/>
      <dgm:t>
        <a:bodyPr/>
        <a:lstStyle/>
        <a:p>
          <a:endParaRPr lang="zh-TW" altLang="en-US"/>
        </a:p>
      </dgm:t>
    </dgm:pt>
  </dgm:ptLst>
  <dgm:cxnLst>
    <dgm:cxn modelId="{8DF90983-48AF-4E55-B676-63D2BE91C3FB}" type="presOf" srcId="{BB9F594B-398F-4851-842F-60EA2F4658A8}" destId="{737D2CE3-83DC-4069-A209-AFE97BD5C2FE}" srcOrd="1" destOrd="0" presId="urn:microsoft.com/office/officeart/2005/8/layout/bProcess3"/>
    <dgm:cxn modelId="{76595DFB-1FB1-49EF-922D-30099CA03BB3}" type="presOf" srcId="{47B9CBD3-E2D8-493A-A380-F1BB3A9244CD}" destId="{515A92CA-D33B-4B16-A401-E036A561EE11}" srcOrd="0" destOrd="2" presId="urn:microsoft.com/office/officeart/2005/8/layout/bProcess3"/>
    <dgm:cxn modelId="{64DF128F-AA05-449D-840C-54B222B58500}" type="presOf" srcId="{BB9F594B-398F-4851-842F-60EA2F4658A8}" destId="{95C1EDB8-44DE-4F78-8E8A-A35058FF0A47}" srcOrd="0" destOrd="0" presId="urn:microsoft.com/office/officeart/2005/8/layout/bProcess3"/>
    <dgm:cxn modelId="{EE59A27C-D607-4B58-AE37-1D96905A74F9}" type="presOf" srcId="{FA4D1277-E96E-4ECF-B30F-8F9466BFC2A6}" destId="{0701BC6C-3D40-4D0C-9417-EB483945C0D8}" srcOrd="0" destOrd="0" presId="urn:microsoft.com/office/officeart/2005/8/layout/bProcess3"/>
    <dgm:cxn modelId="{31181250-4259-4A2D-8C5F-ACA0A65D226C}" type="presOf" srcId="{2CE52593-8468-4E5B-96A4-BC131404B839}" destId="{1E496E1F-0496-4BCA-AC00-1D3DABC87E88}" srcOrd="0" destOrd="3" presId="urn:microsoft.com/office/officeart/2005/8/layout/bProcess3"/>
    <dgm:cxn modelId="{82D5C2AB-E02F-40DC-AAE1-FBB857818FA2}" srcId="{FA4D1277-E96E-4ECF-B30F-8F9466BFC2A6}" destId="{008A9260-274E-4207-87B6-8407EF0BFBF5}" srcOrd="1" destOrd="0" parTransId="{AB5E164E-C72E-4D92-AB68-7F489437B235}" sibTransId="{8A1939D9-966E-465B-AFC8-BA0385813450}"/>
    <dgm:cxn modelId="{AE9E9C3C-2638-4B12-854F-D23662D04AA5}" srcId="{FA4D1277-E96E-4ECF-B30F-8F9466BFC2A6}" destId="{5A8F7DA0-248A-4C80-8A24-ACE9F3101310}" srcOrd="2" destOrd="0" parTransId="{AD84580A-37D3-46E8-8D04-199F571927B3}" sibTransId="{27FC5D2A-FED5-457C-8473-36F0B76BA698}"/>
    <dgm:cxn modelId="{65071E5B-0A40-4B48-8970-00C5DC7BE522}" type="presOf" srcId="{1CB33296-3CFB-4EFD-801F-0BC47612DC68}" destId="{1E496E1F-0496-4BCA-AC00-1D3DABC87E88}" srcOrd="0" destOrd="1" presId="urn:microsoft.com/office/officeart/2005/8/layout/bProcess3"/>
    <dgm:cxn modelId="{B63DB9D6-4E74-45F5-BCD6-F50FB429326F}" type="presOf" srcId="{DAFF6EC1-EC4F-45A8-9875-FEAFC7DCD483}" destId="{1E496E1F-0496-4BCA-AC00-1D3DABC87E88}" srcOrd="0" destOrd="4" presId="urn:microsoft.com/office/officeart/2005/8/layout/bProcess3"/>
    <dgm:cxn modelId="{2E4A72FD-B2D0-4113-AE9E-7060E056D282}" srcId="{408A36D5-5C05-4A68-A9D6-3EF1F3B435B9}" destId="{03317B8C-71A5-436B-8AF8-3BFFE3ABFD5C}" srcOrd="1" destOrd="0" parTransId="{25090C32-311D-480A-9F2E-B7376452AC74}" sibTransId="{4B0485A6-D04A-42BA-B1EC-517E27A94F0F}"/>
    <dgm:cxn modelId="{6FD5932C-E8B8-4219-8647-FAF182CD7408}" type="presOf" srcId="{8D9586D1-4BC5-4EE6-8CE5-B1F8D71A24AB}" destId="{515A92CA-D33B-4B16-A401-E036A561EE11}" srcOrd="0" destOrd="3" presId="urn:microsoft.com/office/officeart/2005/8/layout/bProcess3"/>
    <dgm:cxn modelId="{C1833E2B-9B9D-4988-9DD2-DEEC91A91C10}" srcId="{FA4D1277-E96E-4ECF-B30F-8F9466BFC2A6}" destId="{3DCACA37-4B73-4260-A181-67D7946949DF}" srcOrd="0" destOrd="0" parTransId="{410C1E64-C417-459B-A552-F0CD0AD730A8}" sibTransId="{06BCC9F0-7BEF-4050-B3C2-9CC45F6B1718}"/>
    <dgm:cxn modelId="{971454EA-472E-41AD-80A7-F1FAF85CF76C}" type="presOf" srcId="{3DCACA37-4B73-4260-A181-67D7946949DF}" destId="{0701BC6C-3D40-4D0C-9417-EB483945C0D8}" srcOrd="0" destOrd="1" presId="urn:microsoft.com/office/officeart/2005/8/layout/bProcess3"/>
    <dgm:cxn modelId="{5D5898BB-A71A-40F9-A6DA-85F078F28A1D}" srcId="{408A36D5-5C05-4A68-A9D6-3EF1F3B435B9}" destId="{1CB33296-3CFB-4EFD-801F-0BC47612DC68}" srcOrd="0" destOrd="0" parTransId="{DD281AC4-F1C0-4D8B-A96F-583DC5262D24}" sibTransId="{FF106C46-18AA-4BF4-A171-44C26FB8B0D5}"/>
    <dgm:cxn modelId="{04D5BDC0-B0B0-4918-907A-C44E5535F999}" srcId="{56436F6A-512C-42BD-A026-F288B3D0DD6C}" destId="{408A36D5-5C05-4A68-A9D6-3EF1F3B435B9}" srcOrd="2" destOrd="0" parTransId="{FA84BAA4-689E-4E2B-8FC2-0CC218C5C8D2}" sibTransId="{1AF8E618-B104-4599-B393-58B84110EEA1}"/>
    <dgm:cxn modelId="{769BF242-452B-4B13-A7CA-E12D6874C7E8}" type="presOf" srcId="{008A9260-274E-4207-87B6-8407EF0BFBF5}" destId="{0701BC6C-3D40-4D0C-9417-EB483945C0D8}" srcOrd="0" destOrd="2" presId="urn:microsoft.com/office/officeart/2005/8/layout/bProcess3"/>
    <dgm:cxn modelId="{8D326EB7-6F99-403A-9096-D7D711A4339B}" srcId="{408A36D5-5C05-4A68-A9D6-3EF1F3B435B9}" destId="{2CE52593-8468-4E5B-96A4-BC131404B839}" srcOrd="2" destOrd="0" parTransId="{BF8949E6-96E9-4BD4-9153-B0F480A18D05}" sibTransId="{45652985-476A-42FC-A841-33E90967D5C5}"/>
    <dgm:cxn modelId="{69FB5EE4-ED02-46F4-AA32-1B118ECFD271}" type="presOf" srcId="{5A8F7DA0-248A-4C80-8A24-ACE9F3101310}" destId="{0701BC6C-3D40-4D0C-9417-EB483945C0D8}" srcOrd="0" destOrd="3" presId="urn:microsoft.com/office/officeart/2005/8/layout/bProcess3"/>
    <dgm:cxn modelId="{1F0E55DE-24DF-4619-8766-FDD82F7F2CFC}" type="presOf" srcId="{56436F6A-512C-42BD-A026-F288B3D0DD6C}" destId="{AFF6AD53-C2FA-458E-9DAC-A78119E6AC87}" srcOrd="0" destOrd="0" presId="urn:microsoft.com/office/officeart/2005/8/layout/bProcess3"/>
    <dgm:cxn modelId="{905B08A2-FCCD-47A2-953A-29F7CB04C98D}" type="presOf" srcId="{E62605FA-A3CA-4247-8839-AFC6388F4688}" destId="{515A92CA-D33B-4B16-A401-E036A561EE11}" srcOrd="0" destOrd="1" presId="urn:microsoft.com/office/officeart/2005/8/layout/bProcess3"/>
    <dgm:cxn modelId="{78559655-6BD3-4995-9F20-11D1CB14F0F9}" type="presOf" srcId="{DC4AAA62-915B-49AB-8F04-BE4B6A622581}" destId="{515A92CA-D33B-4B16-A401-E036A561EE11}" srcOrd="0" destOrd="0" presId="urn:microsoft.com/office/officeart/2005/8/layout/bProcess3"/>
    <dgm:cxn modelId="{02AE9E00-8444-4533-A097-81485BF89B47}" type="presOf" srcId="{2F14B12F-418D-4E8D-8D0F-9B1E92E87D68}" destId="{87EBFF7E-49D1-49F9-93E0-387F698A5488}" srcOrd="0" destOrd="0" presId="urn:microsoft.com/office/officeart/2005/8/layout/bProcess3"/>
    <dgm:cxn modelId="{D3F63C72-59BD-425E-B87F-CDA7EBC64708}" type="presOf" srcId="{03317B8C-71A5-436B-8AF8-3BFFE3ABFD5C}" destId="{1E496E1F-0496-4BCA-AC00-1D3DABC87E88}" srcOrd="0" destOrd="2" presId="urn:microsoft.com/office/officeart/2005/8/layout/bProcess3"/>
    <dgm:cxn modelId="{BE513664-1F31-4F57-965C-EF76A94A3A83}" type="presOf" srcId="{32F7ACE9-1379-40E5-826E-21B5BD66609F}" destId="{0701BC6C-3D40-4D0C-9417-EB483945C0D8}" srcOrd="0" destOrd="4" presId="urn:microsoft.com/office/officeart/2005/8/layout/bProcess3"/>
    <dgm:cxn modelId="{CBCE9548-9A8C-4A82-8C72-34A3095D0A88}" srcId="{DC4AAA62-915B-49AB-8F04-BE4B6A622581}" destId="{8D9586D1-4BC5-4EE6-8CE5-B1F8D71A24AB}" srcOrd="2" destOrd="0" parTransId="{32B9FB20-0949-4790-B546-D38CA28384A5}" sibTransId="{93FFC3CE-216E-46FB-94AD-EAD5C89F41AD}"/>
    <dgm:cxn modelId="{CE23BDB8-84F6-4CCA-941E-355F570472BF}" srcId="{56436F6A-512C-42BD-A026-F288B3D0DD6C}" destId="{DC4AAA62-915B-49AB-8F04-BE4B6A622581}" srcOrd="1" destOrd="0" parTransId="{0B6CBB75-F26D-4D69-900F-C203DF1E6C93}" sibTransId="{BB9F594B-398F-4851-842F-60EA2F4658A8}"/>
    <dgm:cxn modelId="{C64E78DE-3410-4148-9E7B-291D545B2359}" srcId="{408A36D5-5C05-4A68-A9D6-3EF1F3B435B9}" destId="{DAFF6EC1-EC4F-45A8-9875-FEAFC7DCD483}" srcOrd="3" destOrd="0" parTransId="{9E35EBEB-5C4A-4135-8D07-E2DBECC9434D}" sibTransId="{D9008012-9C5C-4FB3-A9F1-DF7B887F9FF4}"/>
    <dgm:cxn modelId="{71A31D4D-2A3F-45C0-A442-504D68346F47}" srcId="{56436F6A-512C-42BD-A026-F288B3D0DD6C}" destId="{FA4D1277-E96E-4ECF-B30F-8F9466BFC2A6}" srcOrd="0" destOrd="0" parTransId="{7D87958F-AE12-4A45-B9D0-6B5C9BDAA7A2}" sibTransId="{2F14B12F-418D-4E8D-8D0F-9B1E92E87D68}"/>
    <dgm:cxn modelId="{0E5F737E-A6F1-425F-84BD-510400177ABA}" type="presOf" srcId="{2F14B12F-418D-4E8D-8D0F-9B1E92E87D68}" destId="{BF5CA629-1EF4-4820-B37E-C7CE705765EC}" srcOrd="1" destOrd="0" presId="urn:microsoft.com/office/officeart/2005/8/layout/bProcess3"/>
    <dgm:cxn modelId="{7DF4C129-8480-48B9-BD9E-5E21A0E5C521}" srcId="{FA4D1277-E96E-4ECF-B30F-8F9466BFC2A6}" destId="{32F7ACE9-1379-40E5-826E-21B5BD66609F}" srcOrd="3" destOrd="0" parTransId="{58A11F12-BCE9-4AE3-8720-059AC8118454}" sibTransId="{CECD97BC-984D-499E-8121-59639D1B07CA}"/>
    <dgm:cxn modelId="{F3CC5296-BF2C-4DEE-BD6E-EA62978D896B}" srcId="{DC4AAA62-915B-49AB-8F04-BE4B6A622581}" destId="{47B9CBD3-E2D8-493A-A380-F1BB3A9244CD}" srcOrd="1" destOrd="0" parTransId="{626878BA-009E-492C-B8F1-5738D6E7D40D}" sibTransId="{D91DCBE0-EB53-4E8D-98BC-9C12414A229E}"/>
    <dgm:cxn modelId="{CA701C59-CD78-4B60-A75A-F8A1128CFEB2}" srcId="{DC4AAA62-915B-49AB-8F04-BE4B6A622581}" destId="{E62605FA-A3CA-4247-8839-AFC6388F4688}" srcOrd="0" destOrd="0" parTransId="{9B71BFE2-FECE-4397-82F4-40F26C310165}" sibTransId="{F6DC4A56-3B46-4D94-87E7-356A9DAE7636}"/>
    <dgm:cxn modelId="{317FC1C0-D612-4410-99E4-07684544BA97}" type="presOf" srcId="{408A36D5-5C05-4A68-A9D6-3EF1F3B435B9}" destId="{1E496E1F-0496-4BCA-AC00-1D3DABC87E88}" srcOrd="0" destOrd="0" presId="urn:microsoft.com/office/officeart/2005/8/layout/bProcess3"/>
    <dgm:cxn modelId="{4D040584-ED47-4182-925A-8F96716442AC}" type="presParOf" srcId="{AFF6AD53-C2FA-458E-9DAC-A78119E6AC87}" destId="{0701BC6C-3D40-4D0C-9417-EB483945C0D8}" srcOrd="0" destOrd="0" presId="urn:microsoft.com/office/officeart/2005/8/layout/bProcess3"/>
    <dgm:cxn modelId="{43036D67-7DDF-480C-BC6A-6947E0E25141}" type="presParOf" srcId="{AFF6AD53-C2FA-458E-9DAC-A78119E6AC87}" destId="{87EBFF7E-49D1-49F9-93E0-387F698A5488}" srcOrd="1" destOrd="0" presId="urn:microsoft.com/office/officeart/2005/8/layout/bProcess3"/>
    <dgm:cxn modelId="{49CD079B-BDB5-4BD7-A796-2445DE411CA7}" type="presParOf" srcId="{87EBFF7E-49D1-49F9-93E0-387F698A5488}" destId="{BF5CA629-1EF4-4820-B37E-C7CE705765EC}" srcOrd="0" destOrd="0" presId="urn:microsoft.com/office/officeart/2005/8/layout/bProcess3"/>
    <dgm:cxn modelId="{8F24C565-B4FB-47F2-9251-5E797618A71A}" type="presParOf" srcId="{AFF6AD53-C2FA-458E-9DAC-A78119E6AC87}" destId="{515A92CA-D33B-4B16-A401-E036A561EE11}" srcOrd="2" destOrd="0" presId="urn:microsoft.com/office/officeart/2005/8/layout/bProcess3"/>
    <dgm:cxn modelId="{44D9169D-ABD0-418F-A26B-D3A4A5880422}" type="presParOf" srcId="{AFF6AD53-C2FA-458E-9DAC-A78119E6AC87}" destId="{95C1EDB8-44DE-4F78-8E8A-A35058FF0A47}" srcOrd="3" destOrd="0" presId="urn:microsoft.com/office/officeart/2005/8/layout/bProcess3"/>
    <dgm:cxn modelId="{5AEF0548-E457-464B-9892-F31D1592DB6B}" type="presParOf" srcId="{95C1EDB8-44DE-4F78-8E8A-A35058FF0A47}" destId="{737D2CE3-83DC-4069-A209-AFE97BD5C2FE}" srcOrd="0" destOrd="0" presId="urn:microsoft.com/office/officeart/2005/8/layout/bProcess3"/>
    <dgm:cxn modelId="{277E71CC-97B7-455B-BBCC-46A6634AB9E9}" type="presParOf" srcId="{AFF6AD53-C2FA-458E-9DAC-A78119E6AC87}" destId="{1E496E1F-0496-4BCA-AC00-1D3DABC87E88}" srcOrd="4" destOrd="0" presId="urn:microsoft.com/office/officeart/2005/8/layout/bProcess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BEEF41B-447F-4FC0-B701-8A75EA7D925B}">
      <dsp:nvSpPr>
        <dsp:cNvPr id="0" name=""/>
        <dsp:cNvSpPr/>
      </dsp:nvSpPr>
      <dsp:spPr>
        <a:xfrm rot="5400000">
          <a:off x="4362686" y="-2360299"/>
          <a:ext cx="1336648" cy="6396473"/>
        </a:xfrm>
        <a:prstGeom prst="round2SameRect">
          <a:avLst/>
        </a:prstGeom>
        <a:solidFill>
          <a:schemeClr val="accent5">
            <a:tint val="40000"/>
            <a:alpha val="90000"/>
            <a:hueOff val="0"/>
            <a:satOff val="0"/>
            <a:lumOff val="0"/>
            <a:alphaOff val="0"/>
          </a:schemeClr>
        </a:solidFill>
        <a:ln w="9525" cap="flat" cmpd="sng" algn="ctr">
          <a:solidFill>
            <a:schemeClr val="accent5">
              <a:tint val="40000"/>
              <a:alpha val="90000"/>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threePt" dir="t">
            <a:rot lat="0" lon="0" rev="7500000"/>
          </a:lightRig>
        </a:scene3d>
        <a:sp3d extrusionH="190500" prstMaterial="dkEdge">
          <a:bevelT w="120650" h="38100" prst="relaxedInset"/>
          <a:bevelB w="120650" h="571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68580" tIns="34290" rIns="68580" bIns="34290" numCol="1" spcCol="1270" anchor="ctr" anchorCtr="0">
          <a:noAutofit/>
        </a:bodyPr>
        <a:lstStyle/>
        <a:p>
          <a:pPr marL="171450" lvl="1" indent="-171450" algn="l" defTabSz="800100">
            <a:lnSpc>
              <a:spcPct val="90000"/>
            </a:lnSpc>
            <a:spcBef>
              <a:spcPct val="0"/>
            </a:spcBef>
            <a:spcAft>
              <a:spcPct val="15000"/>
            </a:spcAft>
            <a:buChar char="••"/>
          </a:pPr>
          <a:r>
            <a:rPr lang="en-US" altLang="zh-TW" sz="1800" b="0" kern="1200" dirty="0" smtClean="0">
              <a:solidFill>
                <a:srgbClr val="0070C0"/>
              </a:solidFill>
            </a:rPr>
            <a:t>101</a:t>
          </a:r>
          <a:r>
            <a:rPr lang="zh-TW" altLang="en-US" sz="1800" b="0" kern="1200" dirty="0" smtClean="0">
              <a:solidFill>
                <a:srgbClr val="0070C0"/>
              </a:solidFill>
            </a:rPr>
            <a:t>年補助依據：</a:t>
          </a:r>
          <a:r>
            <a:rPr lang="zh-TW" sz="1800" b="0" kern="1200" dirty="0" smtClean="0">
              <a:solidFill>
                <a:srgbClr val="0070C0"/>
              </a:solidFill>
            </a:rPr>
            <a:t>教育部補助國民中小學及幼稚園弱勢學生實施要點</a:t>
          </a:r>
          <a:endParaRPr lang="zh-TW" altLang="en-US" sz="1800" b="0" kern="1200" dirty="0">
            <a:solidFill>
              <a:srgbClr val="0070C0"/>
            </a:solidFill>
          </a:endParaRPr>
        </a:p>
        <a:p>
          <a:pPr marL="171450" lvl="1" indent="-171450" algn="l" defTabSz="800100">
            <a:lnSpc>
              <a:spcPct val="90000"/>
            </a:lnSpc>
            <a:spcBef>
              <a:spcPct val="0"/>
            </a:spcBef>
            <a:spcAft>
              <a:spcPct val="15000"/>
            </a:spcAft>
            <a:buChar char="••"/>
          </a:pPr>
          <a:r>
            <a:rPr lang="en-US" altLang="zh-TW" sz="1800" b="1" kern="1200" dirty="0" smtClean="0"/>
            <a:t>102</a:t>
          </a:r>
          <a:r>
            <a:rPr lang="zh-TW" altLang="en-US" sz="1800" b="1" kern="1200" dirty="0" smtClean="0"/>
            <a:t>年補助依據：</a:t>
          </a:r>
          <a:r>
            <a:rPr lang="zh-TW" sz="1800" b="1" kern="1200" dirty="0" smtClean="0"/>
            <a:t>教育部補助直轄市、縣市政府辦理補救教學作業要點</a:t>
          </a:r>
          <a:r>
            <a:rPr lang="en-US" sz="1800" b="1" kern="1200" dirty="0" smtClean="0"/>
            <a:t>(</a:t>
          </a:r>
          <a:r>
            <a:rPr lang="zh-TW" sz="1800" b="1" kern="1200" dirty="0" smtClean="0"/>
            <a:t>草案</a:t>
          </a:r>
          <a:r>
            <a:rPr lang="en-US" sz="1800" b="1" kern="1200" dirty="0" smtClean="0"/>
            <a:t>)</a:t>
          </a:r>
          <a:endParaRPr lang="zh-TW" altLang="en-US" sz="1800" kern="1200" dirty="0"/>
        </a:p>
      </dsp:txBody>
      <dsp:txXfrm rot="-5400000">
        <a:off x="1832774" y="234863"/>
        <a:ext cx="6331223" cy="1206148"/>
      </dsp:txXfrm>
    </dsp:sp>
    <dsp:sp modelId="{08E10CCF-8388-421C-8C6C-5C62BE52C533}">
      <dsp:nvSpPr>
        <dsp:cNvPr id="0" name=""/>
        <dsp:cNvSpPr/>
      </dsp:nvSpPr>
      <dsp:spPr>
        <a:xfrm>
          <a:off x="352" y="2531"/>
          <a:ext cx="1832421" cy="1670810"/>
        </a:xfrm>
        <a:prstGeom prst="roundRect">
          <a:avLst/>
        </a:prstGeom>
        <a:gradFill rotWithShape="0">
          <a:gsLst>
            <a:gs pos="0">
              <a:schemeClr val="accent5">
                <a:hueOff val="0"/>
                <a:satOff val="0"/>
                <a:lumOff val="0"/>
                <a:alphaOff val="0"/>
                <a:shade val="51000"/>
                <a:satMod val="130000"/>
              </a:schemeClr>
            </a:gs>
            <a:gs pos="80000">
              <a:schemeClr val="accent5">
                <a:hueOff val="0"/>
                <a:satOff val="0"/>
                <a:lumOff val="0"/>
                <a:alphaOff val="0"/>
                <a:shade val="93000"/>
                <a:satMod val="130000"/>
              </a:schemeClr>
            </a:gs>
            <a:gs pos="100000">
              <a:schemeClr val="accent5">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67640" tIns="83820" rIns="167640" bIns="83820" numCol="1" spcCol="1270" anchor="ctr" anchorCtr="0">
          <a:noAutofit/>
        </a:bodyPr>
        <a:lstStyle/>
        <a:p>
          <a:pPr lvl="0" algn="ctr" defTabSz="1955800">
            <a:lnSpc>
              <a:spcPct val="90000"/>
            </a:lnSpc>
            <a:spcBef>
              <a:spcPct val="0"/>
            </a:spcBef>
            <a:spcAft>
              <a:spcPct val="35000"/>
            </a:spcAft>
          </a:pPr>
          <a:r>
            <a:rPr lang="zh-TW" altLang="en-US" sz="4400" kern="1200" dirty="0" smtClean="0"/>
            <a:t>經費補助</a:t>
          </a:r>
          <a:endParaRPr lang="zh-TW" altLang="en-US" sz="4400" kern="1200" dirty="0"/>
        </a:p>
      </dsp:txBody>
      <dsp:txXfrm>
        <a:off x="81914" y="84093"/>
        <a:ext cx="1669297" cy="1507686"/>
      </dsp:txXfrm>
    </dsp:sp>
    <dsp:sp modelId="{7A5280ED-C45F-4ECF-A39B-C28324C95D2C}">
      <dsp:nvSpPr>
        <dsp:cNvPr id="0" name=""/>
        <dsp:cNvSpPr/>
      </dsp:nvSpPr>
      <dsp:spPr>
        <a:xfrm rot="5400000">
          <a:off x="4349403" y="-613278"/>
          <a:ext cx="1336648" cy="6411133"/>
        </a:xfrm>
        <a:prstGeom prst="round2SameRect">
          <a:avLst/>
        </a:prstGeom>
        <a:solidFill>
          <a:schemeClr val="accent5">
            <a:tint val="40000"/>
            <a:alpha val="90000"/>
            <a:hueOff val="-5370241"/>
            <a:satOff val="24126"/>
            <a:lumOff val="1658"/>
            <a:alphaOff val="0"/>
          </a:schemeClr>
        </a:solidFill>
        <a:ln w="9525" cap="flat" cmpd="sng" algn="ctr">
          <a:solidFill>
            <a:schemeClr val="accent5">
              <a:tint val="40000"/>
              <a:alpha val="90000"/>
              <a:hueOff val="-5370241"/>
              <a:satOff val="24126"/>
              <a:lumOff val="1658"/>
              <a:alphaOff val="0"/>
            </a:schemeClr>
          </a:solidFill>
          <a:prstDash val="solid"/>
        </a:ln>
        <a:effectLst>
          <a:outerShdw blurRad="40000" dist="23000" dir="5400000" rotWithShape="0">
            <a:srgbClr val="000000">
              <a:alpha val="35000"/>
            </a:srgbClr>
          </a:outerShdw>
        </a:effectLst>
        <a:scene3d>
          <a:camera prst="orthographicFront"/>
          <a:lightRig rig="threePt" dir="t">
            <a:rot lat="0" lon="0" rev="7500000"/>
          </a:lightRig>
        </a:scene3d>
        <a:sp3d extrusionH="190500" prstMaterial="dkEdge">
          <a:bevelT w="120650" h="38100" prst="relaxedInset"/>
          <a:bevelB w="120650" h="571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68580" tIns="34290" rIns="68580" bIns="34290" numCol="1" spcCol="1270" anchor="ctr" anchorCtr="0">
          <a:noAutofit/>
        </a:bodyPr>
        <a:lstStyle/>
        <a:p>
          <a:pPr marL="171450" lvl="1" indent="-171450" algn="l" defTabSz="800100">
            <a:lnSpc>
              <a:spcPct val="90000"/>
            </a:lnSpc>
            <a:spcBef>
              <a:spcPct val="0"/>
            </a:spcBef>
            <a:spcAft>
              <a:spcPct val="15000"/>
            </a:spcAft>
            <a:buChar char="••"/>
          </a:pPr>
          <a:r>
            <a:rPr lang="en-US" altLang="zh-TW" sz="1800" kern="1200" dirty="0" smtClean="0">
              <a:solidFill>
                <a:srgbClr val="0070C0"/>
              </a:solidFill>
            </a:rPr>
            <a:t>100</a:t>
          </a:r>
          <a:r>
            <a:rPr lang="zh-TW" altLang="en-US" sz="1800" kern="1200" dirty="0" smtClean="0">
              <a:solidFill>
                <a:srgbClr val="0070C0"/>
              </a:solidFill>
            </a:rPr>
            <a:t>年：</a:t>
          </a:r>
          <a:r>
            <a:rPr lang="zh-TW" sz="1800" b="0" kern="1200" dirty="0" smtClean="0">
              <a:solidFill>
                <a:srgbClr val="0070C0"/>
              </a:solidFill>
            </a:rPr>
            <a:t>國民中小學攜手計畫課後扶助篩選追蹤輔導轉銜試辦計畫</a:t>
          </a:r>
          <a:endParaRPr lang="zh-TW" altLang="en-US" sz="1800" b="0" kern="1200" dirty="0">
            <a:solidFill>
              <a:srgbClr val="0070C0"/>
            </a:solidFill>
          </a:endParaRPr>
        </a:p>
        <a:p>
          <a:pPr marL="171450" lvl="1" indent="-171450" algn="l" defTabSz="800100">
            <a:lnSpc>
              <a:spcPct val="90000"/>
            </a:lnSpc>
            <a:spcBef>
              <a:spcPct val="0"/>
            </a:spcBef>
            <a:spcAft>
              <a:spcPct val="15000"/>
            </a:spcAft>
            <a:buChar char="••"/>
          </a:pPr>
          <a:r>
            <a:rPr lang="en-US" altLang="zh-TW" sz="1800" b="1" kern="1200" dirty="0" smtClean="0"/>
            <a:t>102</a:t>
          </a:r>
          <a:r>
            <a:rPr lang="zh-TW" altLang="en-US" sz="1800" b="1" kern="1200" dirty="0" smtClean="0"/>
            <a:t>年：</a:t>
          </a:r>
          <a:r>
            <a:rPr lang="zh-TW" sz="1800" b="1" kern="1200" dirty="0" smtClean="0"/>
            <a:t>教育部補助國民中小學課中實施補救教學試辦計畫（草案）</a:t>
          </a:r>
          <a:endParaRPr lang="zh-TW" altLang="en-US" sz="1800" b="1" kern="1200" dirty="0"/>
        </a:p>
      </dsp:txBody>
      <dsp:txXfrm rot="-5400000">
        <a:off x="1812161" y="1989214"/>
        <a:ext cx="6345883" cy="1206148"/>
      </dsp:txXfrm>
    </dsp:sp>
    <dsp:sp modelId="{3DED6B8A-4073-40E5-ABBC-EF342FA79BCB}">
      <dsp:nvSpPr>
        <dsp:cNvPr id="0" name=""/>
        <dsp:cNvSpPr/>
      </dsp:nvSpPr>
      <dsp:spPr>
        <a:xfrm>
          <a:off x="352" y="1756882"/>
          <a:ext cx="1811807" cy="1670810"/>
        </a:xfrm>
        <a:prstGeom prst="roundRect">
          <a:avLst/>
        </a:prstGeom>
        <a:gradFill rotWithShape="0">
          <a:gsLst>
            <a:gs pos="0">
              <a:schemeClr val="accent5">
                <a:hueOff val="-4966938"/>
                <a:satOff val="19906"/>
                <a:lumOff val="4314"/>
                <a:alphaOff val="0"/>
                <a:shade val="51000"/>
                <a:satMod val="130000"/>
              </a:schemeClr>
            </a:gs>
            <a:gs pos="80000">
              <a:schemeClr val="accent5">
                <a:hueOff val="-4966938"/>
                <a:satOff val="19906"/>
                <a:lumOff val="4314"/>
                <a:alphaOff val="0"/>
                <a:shade val="93000"/>
                <a:satMod val="130000"/>
              </a:schemeClr>
            </a:gs>
            <a:gs pos="100000">
              <a:schemeClr val="accent5">
                <a:hueOff val="-4966938"/>
                <a:satOff val="19906"/>
                <a:lumOff val="4314"/>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67640" tIns="83820" rIns="167640" bIns="83820" numCol="1" spcCol="1270" anchor="ctr" anchorCtr="0">
          <a:noAutofit/>
        </a:bodyPr>
        <a:lstStyle/>
        <a:p>
          <a:pPr lvl="0" algn="ctr" defTabSz="1955800">
            <a:lnSpc>
              <a:spcPct val="90000"/>
            </a:lnSpc>
            <a:spcBef>
              <a:spcPct val="0"/>
            </a:spcBef>
            <a:spcAft>
              <a:spcPct val="35000"/>
            </a:spcAft>
          </a:pPr>
          <a:r>
            <a:rPr lang="zh-TW" altLang="en-US" sz="4400" kern="1200" dirty="0" smtClean="0"/>
            <a:t>試辦計畫</a:t>
          </a:r>
          <a:endParaRPr lang="zh-TW" altLang="en-US" sz="4400" kern="1200" dirty="0"/>
        </a:p>
      </dsp:txBody>
      <dsp:txXfrm>
        <a:off x="81914" y="1838444"/>
        <a:ext cx="1648683" cy="1507686"/>
      </dsp:txXfrm>
    </dsp:sp>
    <dsp:sp modelId="{64CAA85C-7F86-41A2-92FD-5E68EEC90858}">
      <dsp:nvSpPr>
        <dsp:cNvPr id="0" name=""/>
        <dsp:cNvSpPr/>
      </dsp:nvSpPr>
      <dsp:spPr>
        <a:xfrm rot="5400000">
          <a:off x="4347862" y="1133823"/>
          <a:ext cx="1336648" cy="6413815"/>
        </a:xfrm>
        <a:prstGeom prst="round2SameRect">
          <a:avLst/>
        </a:prstGeom>
        <a:solidFill>
          <a:schemeClr val="accent5">
            <a:tint val="40000"/>
            <a:alpha val="90000"/>
            <a:hueOff val="-10740482"/>
            <a:satOff val="48253"/>
            <a:lumOff val="3317"/>
            <a:alphaOff val="0"/>
          </a:schemeClr>
        </a:solidFill>
        <a:ln w="9525" cap="flat" cmpd="sng" algn="ctr">
          <a:solidFill>
            <a:schemeClr val="accent5">
              <a:tint val="40000"/>
              <a:alpha val="90000"/>
              <a:hueOff val="-10740482"/>
              <a:satOff val="48253"/>
              <a:lumOff val="3317"/>
              <a:alphaOff val="0"/>
            </a:schemeClr>
          </a:solidFill>
          <a:prstDash val="solid"/>
        </a:ln>
        <a:effectLst>
          <a:outerShdw blurRad="40000" dist="23000" dir="5400000" rotWithShape="0">
            <a:srgbClr val="000000">
              <a:alpha val="35000"/>
            </a:srgbClr>
          </a:outerShdw>
        </a:effectLst>
        <a:scene3d>
          <a:camera prst="orthographicFront"/>
          <a:lightRig rig="threePt" dir="t">
            <a:rot lat="0" lon="0" rev="7500000"/>
          </a:lightRig>
        </a:scene3d>
        <a:sp3d extrusionH="190500" prstMaterial="dkEdge">
          <a:bevelT w="120650" h="38100" prst="relaxedInset"/>
          <a:bevelB w="120650" h="571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68580" tIns="34290" rIns="68580" bIns="34290" numCol="1" spcCol="1270" anchor="ctr" anchorCtr="0">
          <a:noAutofit/>
        </a:bodyPr>
        <a:lstStyle/>
        <a:p>
          <a:pPr marL="171450" lvl="1" indent="-171450" algn="l" defTabSz="800100">
            <a:lnSpc>
              <a:spcPct val="90000"/>
            </a:lnSpc>
            <a:spcBef>
              <a:spcPct val="0"/>
            </a:spcBef>
            <a:spcAft>
              <a:spcPct val="15000"/>
            </a:spcAft>
            <a:buChar char="••"/>
          </a:pPr>
          <a:r>
            <a:rPr lang="en-US" altLang="zh-TW" sz="1800" kern="1200" dirty="0" smtClean="0">
              <a:solidFill>
                <a:srgbClr val="0070C0"/>
              </a:solidFill>
            </a:rPr>
            <a:t>100</a:t>
          </a:r>
          <a:r>
            <a:rPr lang="zh-TW" altLang="en-US" sz="1800" kern="1200" dirty="0" smtClean="0">
              <a:solidFill>
                <a:srgbClr val="0070C0"/>
              </a:solidFill>
            </a:rPr>
            <a:t>年：統合視導</a:t>
          </a:r>
          <a:endParaRPr lang="zh-TW" altLang="en-US" sz="1800" kern="1200" dirty="0">
            <a:solidFill>
              <a:srgbClr val="0070C0"/>
            </a:solidFill>
          </a:endParaRPr>
        </a:p>
        <a:p>
          <a:pPr marL="171450" lvl="1" indent="-171450" algn="l" defTabSz="800100">
            <a:lnSpc>
              <a:spcPct val="90000"/>
            </a:lnSpc>
            <a:spcBef>
              <a:spcPct val="0"/>
            </a:spcBef>
            <a:spcAft>
              <a:spcPct val="15000"/>
            </a:spcAft>
            <a:buChar char="••"/>
          </a:pPr>
          <a:r>
            <a:rPr lang="en-US" altLang="zh-TW" sz="1800" b="1" kern="1200" dirty="0" smtClean="0"/>
            <a:t>101</a:t>
          </a:r>
          <a:r>
            <a:rPr lang="zh-TW" altLang="en-US" sz="1800" b="1" kern="1200" dirty="0" smtClean="0"/>
            <a:t>年元月起：三級管考及統合視導</a:t>
          </a:r>
          <a:endParaRPr lang="zh-TW" altLang="en-US" sz="1800" b="1" kern="1200" dirty="0"/>
        </a:p>
      </dsp:txBody>
      <dsp:txXfrm rot="-5400000">
        <a:off x="1809279" y="3737656"/>
        <a:ext cx="6348565" cy="1206148"/>
      </dsp:txXfrm>
    </dsp:sp>
    <dsp:sp modelId="{85FF2084-06B7-4D65-AE37-70DEC8424FFF}">
      <dsp:nvSpPr>
        <dsp:cNvPr id="0" name=""/>
        <dsp:cNvSpPr/>
      </dsp:nvSpPr>
      <dsp:spPr>
        <a:xfrm>
          <a:off x="352" y="3511233"/>
          <a:ext cx="1808906" cy="1670810"/>
        </a:xfrm>
        <a:prstGeom prst="roundRect">
          <a:avLst/>
        </a:prstGeom>
        <a:gradFill rotWithShape="0">
          <a:gsLst>
            <a:gs pos="0">
              <a:schemeClr val="accent5">
                <a:hueOff val="-9933876"/>
                <a:satOff val="39811"/>
                <a:lumOff val="8628"/>
                <a:alphaOff val="0"/>
                <a:shade val="51000"/>
                <a:satMod val="130000"/>
              </a:schemeClr>
            </a:gs>
            <a:gs pos="80000">
              <a:schemeClr val="accent5">
                <a:hueOff val="-9933876"/>
                <a:satOff val="39811"/>
                <a:lumOff val="8628"/>
                <a:alphaOff val="0"/>
                <a:shade val="93000"/>
                <a:satMod val="130000"/>
              </a:schemeClr>
            </a:gs>
            <a:gs pos="100000">
              <a:schemeClr val="accent5">
                <a:hueOff val="-9933876"/>
                <a:satOff val="39811"/>
                <a:lumOff val="8628"/>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67640" tIns="83820" rIns="167640" bIns="83820" numCol="1" spcCol="1270" anchor="ctr" anchorCtr="0">
          <a:noAutofit/>
        </a:bodyPr>
        <a:lstStyle/>
        <a:p>
          <a:pPr lvl="0" algn="ctr" defTabSz="1955800">
            <a:lnSpc>
              <a:spcPct val="90000"/>
            </a:lnSpc>
            <a:spcBef>
              <a:spcPct val="0"/>
            </a:spcBef>
            <a:spcAft>
              <a:spcPct val="35000"/>
            </a:spcAft>
          </a:pPr>
          <a:r>
            <a:rPr lang="zh-TW" altLang="en-US" sz="4400" kern="1200" dirty="0" smtClean="0"/>
            <a:t>行政考核</a:t>
          </a:r>
          <a:endParaRPr lang="zh-TW" altLang="en-US" sz="4400" kern="1200" dirty="0"/>
        </a:p>
      </dsp:txBody>
      <dsp:txXfrm>
        <a:off x="81914" y="3592795"/>
        <a:ext cx="1645782" cy="150768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31CDFD3-4A33-4146-8C98-086C8E5A3B05}">
      <dsp:nvSpPr>
        <dsp:cNvPr id="0" name=""/>
        <dsp:cNvSpPr/>
      </dsp:nvSpPr>
      <dsp:spPr>
        <a:xfrm rot="10800000">
          <a:off x="1609322" y="2573"/>
          <a:ext cx="5472684" cy="923459"/>
        </a:xfrm>
        <a:prstGeom prst="homePlate">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07220" tIns="91440" rIns="170688" bIns="91440" numCol="1" spcCol="1270" anchor="ctr" anchorCtr="0">
          <a:noAutofit/>
        </a:bodyPr>
        <a:lstStyle/>
        <a:p>
          <a:pPr lvl="0" algn="ctr" defTabSz="1066800">
            <a:lnSpc>
              <a:spcPct val="90000"/>
            </a:lnSpc>
            <a:spcBef>
              <a:spcPct val="0"/>
            </a:spcBef>
            <a:spcAft>
              <a:spcPct val="35000"/>
            </a:spcAft>
          </a:pPr>
          <a:r>
            <a:rPr lang="zh-TW" sz="2400" u="sng" kern="1200" dirty="0" smtClean="0">
              <a:solidFill>
                <a:schemeClr val="tx1"/>
              </a:solidFill>
            </a:rPr>
            <a:t>子方案一：一般學習扶助方案</a:t>
          </a:r>
          <a:endParaRPr lang="zh-TW" altLang="en-US" sz="2400" kern="1200" dirty="0">
            <a:solidFill>
              <a:schemeClr val="tx1"/>
            </a:solidFill>
          </a:endParaRPr>
        </a:p>
      </dsp:txBody>
      <dsp:txXfrm rot="10800000">
        <a:off x="1840187" y="2573"/>
        <a:ext cx="5241819" cy="923459"/>
      </dsp:txXfrm>
    </dsp:sp>
    <dsp:sp modelId="{97F11772-84A8-4690-98DB-E5870EF062FE}">
      <dsp:nvSpPr>
        <dsp:cNvPr id="0" name=""/>
        <dsp:cNvSpPr/>
      </dsp:nvSpPr>
      <dsp:spPr>
        <a:xfrm>
          <a:off x="1147593" y="2573"/>
          <a:ext cx="923459" cy="923459"/>
        </a:xfrm>
        <a:prstGeom prst="ellipse">
          <a:avLst/>
        </a:prstGeom>
        <a:blipFill rotWithShape="0">
          <a:blip xmlns:r="http://schemas.openxmlformats.org/officeDocument/2006/relationships" r:embed="rId1"/>
          <a:stretch>
            <a:fillRect/>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8F345F6E-B68F-42E3-8FAE-DE31F304690B}">
      <dsp:nvSpPr>
        <dsp:cNvPr id="0" name=""/>
        <dsp:cNvSpPr/>
      </dsp:nvSpPr>
      <dsp:spPr>
        <a:xfrm rot="10800000">
          <a:off x="1609322" y="1201692"/>
          <a:ext cx="5472684" cy="923459"/>
        </a:xfrm>
        <a:prstGeom prst="homePlate">
          <a:avLst/>
        </a:prstGeom>
        <a:solidFill>
          <a:schemeClr val="accent4">
            <a:hueOff val="-1488257"/>
            <a:satOff val="8966"/>
            <a:lumOff val="719"/>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07220" tIns="91440" rIns="170688" bIns="91440" numCol="1" spcCol="1270" anchor="ctr" anchorCtr="0">
          <a:noAutofit/>
        </a:bodyPr>
        <a:lstStyle/>
        <a:p>
          <a:pPr lvl="0" algn="ctr" defTabSz="1066800">
            <a:lnSpc>
              <a:spcPct val="90000"/>
            </a:lnSpc>
            <a:spcBef>
              <a:spcPct val="0"/>
            </a:spcBef>
            <a:spcAft>
              <a:spcPct val="35000"/>
            </a:spcAft>
          </a:pPr>
          <a:r>
            <a:rPr lang="zh-TW" sz="2400" u="sng" kern="1200" dirty="0" smtClean="0">
              <a:solidFill>
                <a:schemeClr val="tx1"/>
              </a:solidFill>
            </a:rPr>
            <a:t>子方案二：特殊地區學習扶助方案</a:t>
          </a:r>
          <a:endParaRPr lang="zh-TW" altLang="en-US" sz="2400" kern="1200" dirty="0">
            <a:solidFill>
              <a:schemeClr val="tx1"/>
            </a:solidFill>
          </a:endParaRPr>
        </a:p>
      </dsp:txBody>
      <dsp:txXfrm rot="10800000">
        <a:off x="1840187" y="1201692"/>
        <a:ext cx="5241819" cy="923459"/>
      </dsp:txXfrm>
    </dsp:sp>
    <dsp:sp modelId="{E3564C53-9206-4DD5-9EAC-791537ACF2FA}">
      <dsp:nvSpPr>
        <dsp:cNvPr id="0" name=""/>
        <dsp:cNvSpPr/>
      </dsp:nvSpPr>
      <dsp:spPr>
        <a:xfrm>
          <a:off x="1147593" y="1201692"/>
          <a:ext cx="923459" cy="923459"/>
        </a:xfrm>
        <a:prstGeom prst="ellipse">
          <a:avLst/>
        </a:prstGeom>
        <a:blipFill rotWithShape="0">
          <a:blip xmlns:r="http://schemas.openxmlformats.org/officeDocument/2006/relationships" r:embed="rId1"/>
          <a:stretch>
            <a:fillRect/>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BA8CE521-EAA2-451A-8B0E-281F244D35D7}">
      <dsp:nvSpPr>
        <dsp:cNvPr id="0" name=""/>
        <dsp:cNvSpPr/>
      </dsp:nvSpPr>
      <dsp:spPr>
        <a:xfrm rot="10800000">
          <a:off x="1594546" y="2404865"/>
          <a:ext cx="5472684" cy="923459"/>
        </a:xfrm>
        <a:prstGeom prst="homePlate">
          <a:avLst/>
        </a:prstGeom>
        <a:solidFill>
          <a:schemeClr val="accent4">
            <a:hueOff val="-2976513"/>
            <a:satOff val="17933"/>
            <a:lumOff val="1437"/>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07220" tIns="91440" rIns="170688" bIns="91440" numCol="1" spcCol="1270" anchor="ctr" anchorCtr="0">
          <a:noAutofit/>
        </a:bodyPr>
        <a:lstStyle/>
        <a:p>
          <a:pPr lvl="0" algn="ctr" defTabSz="1066800">
            <a:lnSpc>
              <a:spcPct val="90000"/>
            </a:lnSpc>
            <a:spcBef>
              <a:spcPct val="0"/>
            </a:spcBef>
            <a:spcAft>
              <a:spcPct val="35000"/>
            </a:spcAft>
          </a:pPr>
          <a:r>
            <a:rPr lang="zh-TW" sz="2400" u="sng" kern="1200" dirty="0" smtClean="0">
              <a:solidFill>
                <a:schemeClr val="tx1"/>
              </a:solidFill>
            </a:rPr>
            <a:t>子方案三：國中基測成績待加強學校學習扶助方案</a:t>
          </a:r>
          <a:endParaRPr lang="zh-TW" altLang="en-US" sz="2400" kern="1200" dirty="0">
            <a:solidFill>
              <a:schemeClr val="tx1"/>
            </a:solidFill>
          </a:endParaRPr>
        </a:p>
      </dsp:txBody>
      <dsp:txXfrm rot="10800000">
        <a:off x="1825411" y="2404865"/>
        <a:ext cx="5241819" cy="923459"/>
      </dsp:txXfrm>
    </dsp:sp>
    <dsp:sp modelId="{66983B02-C2E0-4808-A842-744F991FFCA3}">
      <dsp:nvSpPr>
        <dsp:cNvPr id="0" name=""/>
        <dsp:cNvSpPr/>
      </dsp:nvSpPr>
      <dsp:spPr>
        <a:xfrm>
          <a:off x="1147593" y="2400811"/>
          <a:ext cx="923459" cy="923459"/>
        </a:xfrm>
        <a:prstGeom prst="ellipse">
          <a:avLst/>
        </a:prstGeom>
        <a:blipFill rotWithShape="0">
          <a:blip xmlns:r="http://schemas.openxmlformats.org/officeDocument/2006/relationships" r:embed="rId1"/>
          <a:stretch>
            <a:fillRect/>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03F8A190-D6BA-424C-855B-6A2E0040EE2A}">
      <dsp:nvSpPr>
        <dsp:cNvPr id="0" name=""/>
        <dsp:cNvSpPr/>
      </dsp:nvSpPr>
      <dsp:spPr>
        <a:xfrm rot="10800000">
          <a:off x="1609322" y="3599929"/>
          <a:ext cx="5472684" cy="923459"/>
        </a:xfrm>
        <a:prstGeom prst="homePlate">
          <a:avLst/>
        </a:prstGeom>
        <a:solidFill>
          <a:schemeClr val="accent4">
            <a:hueOff val="-4464770"/>
            <a:satOff val="26899"/>
            <a:lumOff val="2156"/>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07220" tIns="91440" rIns="170688" bIns="91440" numCol="1" spcCol="1270" anchor="ctr" anchorCtr="0">
          <a:noAutofit/>
        </a:bodyPr>
        <a:lstStyle/>
        <a:p>
          <a:pPr lvl="0" algn="ctr" defTabSz="1066800">
            <a:lnSpc>
              <a:spcPct val="90000"/>
            </a:lnSpc>
            <a:spcBef>
              <a:spcPct val="0"/>
            </a:spcBef>
            <a:spcAft>
              <a:spcPct val="35000"/>
            </a:spcAft>
          </a:pPr>
          <a:r>
            <a:rPr lang="zh-TW" sz="2400" u="sng" kern="1200" dirty="0" smtClean="0">
              <a:solidFill>
                <a:schemeClr val="tx1"/>
              </a:solidFill>
            </a:rPr>
            <a:t>子方案四：縣市整體推動方案</a:t>
          </a:r>
          <a:endParaRPr lang="zh-TW" altLang="en-US" sz="2400" kern="1200" dirty="0">
            <a:solidFill>
              <a:schemeClr val="tx1"/>
            </a:solidFill>
          </a:endParaRPr>
        </a:p>
      </dsp:txBody>
      <dsp:txXfrm rot="10800000">
        <a:off x="1840187" y="3599929"/>
        <a:ext cx="5241819" cy="923459"/>
      </dsp:txXfrm>
    </dsp:sp>
    <dsp:sp modelId="{E8C23C54-451C-4F79-9CFD-3F651D1CC74E}">
      <dsp:nvSpPr>
        <dsp:cNvPr id="0" name=""/>
        <dsp:cNvSpPr/>
      </dsp:nvSpPr>
      <dsp:spPr>
        <a:xfrm>
          <a:off x="1147593" y="3599929"/>
          <a:ext cx="923459" cy="923459"/>
        </a:xfrm>
        <a:prstGeom prst="ellipse">
          <a:avLst/>
        </a:prstGeom>
        <a:blipFill rotWithShape="0">
          <a:blip xmlns:r="http://schemas.openxmlformats.org/officeDocument/2006/relationships" r:embed="rId1"/>
          <a:stretch>
            <a:fillRect/>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43F14F5-4890-43C2-A773-8652C75F111B}">
      <dsp:nvSpPr>
        <dsp:cNvPr id="0" name=""/>
        <dsp:cNvSpPr/>
      </dsp:nvSpPr>
      <dsp:spPr>
        <a:xfrm>
          <a:off x="0" y="24296"/>
          <a:ext cx="7497454" cy="1069330"/>
        </a:xfrm>
        <a:prstGeom prst="roundRect">
          <a:avLst>
            <a:gd name="adj" fmla="val 10000"/>
          </a:avLst>
        </a:prstGeom>
        <a:gradFill rotWithShape="0">
          <a:gsLst>
            <a:gs pos="0">
              <a:schemeClr val="accent4">
                <a:hueOff val="0"/>
                <a:satOff val="0"/>
                <a:lumOff val="0"/>
                <a:alphaOff val="0"/>
                <a:shade val="51000"/>
                <a:satMod val="130000"/>
              </a:schemeClr>
            </a:gs>
            <a:gs pos="80000">
              <a:schemeClr val="accent4">
                <a:hueOff val="0"/>
                <a:satOff val="0"/>
                <a:lumOff val="0"/>
                <a:alphaOff val="0"/>
                <a:shade val="93000"/>
                <a:satMod val="130000"/>
              </a:schemeClr>
            </a:gs>
            <a:gs pos="100000">
              <a:schemeClr val="accent4">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163830" tIns="163830" rIns="163830" bIns="163830" numCol="1" spcCol="1270" anchor="ctr" anchorCtr="0">
          <a:noAutofit/>
        </a:bodyPr>
        <a:lstStyle/>
        <a:p>
          <a:pPr lvl="0" algn="ctr" defTabSz="1911350">
            <a:lnSpc>
              <a:spcPct val="90000"/>
            </a:lnSpc>
            <a:spcBef>
              <a:spcPct val="0"/>
            </a:spcBef>
            <a:spcAft>
              <a:spcPct val="35000"/>
            </a:spcAft>
          </a:pPr>
          <a:r>
            <a:rPr lang="zh-TW" altLang="en-US" sz="4300" kern="1200" dirty="0" smtClean="0">
              <a:solidFill>
                <a:schemeClr val="tx1"/>
              </a:solidFill>
            </a:rPr>
            <a:t>學校推動補救教學經費申請</a:t>
          </a:r>
          <a:endParaRPr lang="zh-TW" altLang="en-US" sz="4300" kern="1200" dirty="0">
            <a:solidFill>
              <a:schemeClr val="tx1"/>
            </a:solidFill>
          </a:endParaRPr>
        </a:p>
      </dsp:txBody>
      <dsp:txXfrm>
        <a:off x="31320" y="55616"/>
        <a:ext cx="7434814" cy="1006690"/>
      </dsp:txXfrm>
    </dsp:sp>
    <dsp:sp modelId="{0DCBD72F-A269-4CB8-AED7-A4E42B1483B0}">
      <dsp:nvSpPr>
        <dsp:cNvPr id="0" name=""/>
        <dsp:cNvSpPr/>
      </dsp:nvSpPr>
      <dsp:spPr>
        <a:xfrm>
          <a:off x="860" y="1167559"/>
          <a:ext cx="4438032" cy="1069330"/>
        </a:xfrm>
        <a:prstGeom prst="roundRect">
          <a:avLst>
            <a:gd name="adj" fmla="val 10000"/>
          </a:avLst>
        </a:prstGeom>
        <a:gradFill rotWithShape="0">
          <a:gsLst>
            <a:gs pos="0">
              <a:schemeClr val="accent6">
                <a:hueOff val="0"/>
                <a:satOff val="0"/>
                <a:lumOff val="0"/>
                <a:alphaOff val="0"/>
                <a:shade val="51000"/>
                <a:satMod val="130000"/>
              </a:schemeClr>
            </a:gs>
            <a:gs pos="80000">
              <a:schemeClr val="accent6">
                <a:hueOff val="0"/>
                <a:satOff val="0"/>
                <a:lumOff val="0"/>
                <a:alphaOff val="0"/>
                <a:shade val="93000"/>
                <a:satMod val="130000"/>
              </a:schemeClr>
            </a:gs>
            <a:gs pos="100000">
              <a:schemeClr val="accent6">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163830" tIns="163830" rIns="163830" bIns="163830" numCol="1" spcCol="1270" anchor="ctr" anchorCtr="0">
          <a:noAutofit/>
        </a:bodyPr>
        <a:lstStyle/>
        <a:p>
          <a:pPr lvl="0" algn="ctr" defTabSz="1911350">
            <a:lnSpc>
              <a:spcPct val="90000"/>
            </a:lnSpc>
            <a:spcBef>
              <a:spcPct val="0"/>
            </a:spcBef>
            <a:spcAft>
              <a:spcPct val="35000"/>
            </a:spcAft>
          </a:pPr>
          <a:r>
            <a:rPr lang="zh-TW" altLang="en-US" sz="4300" kern="1200" dirty="0" smtClean="0"/>
            <a:t>教育部補助</a:t>
          </a:r>
          <a:endParaRPr lang="zh-TW" altLang="en-US" sz="4300" kern="1200" dirty="0"/>
        </a:p>
      </dsp:txBody>
      <dsp:txXfrm>
        <a:off x="32180" y="1198879"/>
        <a:ext cx="4375392" cy="1006690"/>
      </dsp:txXfrm>
    </dsp:sp>
    <dsp:sp modelId="{3A8A958D-23F0-4833-BF16-BA3A6B9FAD5D}">
      <dsp:nvSpPr>
        <dsp:cNvPr id="0" name=""/>
        <dsp:cNvSpPr/>
      </dsp:nvSpPr>
      <dsp:spPr>
        <a:xfrm>
          <a:off x="860" y="2335110"/>
          <a:ext cx="1439050" cy="1069330"/>
        </a:xfrm>
        <a:prstGeom prst="roundRect">
          <a:avLst>
            <a:gd name="adj" fmla="val 1000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72390" tIns="72390" rIns="72390" bIns="72390" numCol="1" spcCol="1270" anchor="ctr" anchorCtr="0">
          <a:noAutofit/>
        </a:bodyPr>
        <a:lstStyle/>
        <a:p>
          <a:pPr lvl="0" algn="ctr" defTabSz="844550">
            <a:lnSpc>
              <a:spcPct val="90000"/>
            </a:lnSpc>
            <a:spcBef>
              <a:spcPct val="0"/>
            </a:spcBef>
            <a:spcAft>
              <a:spcPct val="35000"/>
            </a:spcAft>
          </a:pPr>
          <a:r>
            <a:rPr lang="zh-TW" altLang="en-US" sz="1900" kern="1200" dirty="0" smtClean="0"/>
            <a:t>一般扶助方案</a:t>
          </a:r>
          <a:endParaRPr lang="zh-TW" altLang="en-US" sz="1900" kern="1200" dirty="0"/>
        </a:p>
      </dsp:txBody>
      <dsp:txXfrm>
        <a:off x="32180" y="2366430"/>
        <a:ext cx="1376410" cy="1006690"/>
      </dsp:txXfrm>
    </dsp:sp>
    <dsp:sp modelId="{70BD849D-D9CB-492B-9ACA-0D98E208052B}">
      <dsp:nvSpPr>
        <dsp:cNvPr id="0" name=""/>
        <dsp:cNvSpPr/>
      </dsp:nvSpPr>
      <dsp:spPr>
        <a:xfrm>
          <a:off x="860" y="3502662"/>
          <a:ext cx="1439050" cy="1069330"/>
        </a:xfrm>
        <a:prstGeom prst="roundRect">
          <a:avLst>
            <a:gd name="adj" fmla="val 10000"/>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kumimoji="0" lang="zh-TW" altLang="en-US" sz="1600" kern="1200" dirty="0" smtClean="0">
              <a:latin typeface="Perpetua" pitchFamily="18" charset="0"/>
              <a:ea typeface="標楷體" pitchFamily="65" charset="-120"/>
            </a:rPr>
            <a:t>一般學習扶助方案</a:t>
          </a:r>
          <a:endParaRPr lang="zh-TW" altLang="en-US" sz="1600" kern="1200" dirty="0"/>
        </a:p>
      </dsp:txBody>
      <dsp:txXfrm>
        <a:off x="32180" y="3533982"/>
        <a:ext cx="1376410" cy="1006690"/>
      </dsp:txXfrm>
    </dsp:sp>
    <dsp:sp modelId="{F62844F6-17DA-42B6-BB9A-661136676595}">
      <dsp:nvSpPr>
        <dsp:cNvPr id="0" name=""/>
        <dsp:cNvSpPr/>
      </dsp:nvSpPr>
      <dsp:spPr>
        <a:xfrm>
          <a:off x="1500351" y="2335110"/>
          <a:ext cx="1439050" cy="1069330"/>
        </a:xfrm>
        <a:prstGeom prst="roundRect">
          <a:avLst>
            <a:gd name="adj" fmla="val 1000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72390" tIns="72390" rIns="72390" bIns="72390" numCol="1" spcCol="1270" anchor="ctr" anchorCtr="0">
          <a:noAutofit/>
        </a:bodyPr>
        <a:lstStyle/>
        <a:p>
          <a:pPr lvl="0" algn="ctr" defTabSz="844550">
            <a:lnSpc>
              <a:spcPct val="90000"/>
            </a:lnSpc>
            <a:spcBef>
              <a:spcPct val="0"/>
            </a:spcBef>
            <a:spcAft>
              <a:spcPct val="35000"/>
            </a:spcAft>
          </a:pPr>
          <a:r>
            <a:rPr lang="zh-TW" altLang="en-US" sz="1900" kern="1200" dirty="0" smtClean="0"/>
            <a:t>國中基測提升方案</a:t>
          </a:r>
          <a:endParaRPr lang="zh-TW" altLang="en-US" sz="1900" kern="1200" dirty="0"/>
        </a:p>
      </dsp:txBody>
      <dsp:txXfrm>
        <a:off x="1531671" y="2366430"/>
        <a:ext cx="1376410" cy="1006690"/>
      </dsp:txXfrm>
    </dsp:sp>
    <dsp:sp modelId="{AC08BA43-8477-4BDB-82D3-4EE5758F9600}">
      <dsp:nvSpPr>
        <dsp:cNvPr id="0" name=""/>
        <dsp:cNvSpPr/>
      </dsp:nvSpPr>
      <dsp:spPr>
        <a:xfrm>
          <a:off x="1500351" y="3502662"/>
          <a:ext cx="1439050" cy="1069330"/>
        </a:xfrm>
        <a:prstGeom prst="roundRect">
          <a:avLst>
            <a:gd name="adj" fmla="val 10000"/>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kumimoji="0" lang="zh-TW" altLang="en-US" sz="1600" kern="1200" dirty="0" smtClean="0">
              <a:latin typeface="Perpetua" pitchFamily="18" charset="0"/>
              <a:ea typeface="標楷體" pitchFamily="65" charset="-120"/>
            </a:rPr>
            <a:t>國中基測成績待加強學校學習扶助方案</a:t>
          </a:r>
          <a:endParaRPr lang="zh-TW" altLang="en-US" sz="1600" kern="1200" dirty="0"/>
        </a:p>
      </dsp:txBody>
      <dsp:txXfrm>
        <a:off x="1531671" y="3533982"/>
        <a:ext cx="1376410" cy="1006690"/>
      </dsp:txXfrm>
    </dsp:sp>
    <dsp:sp modelId="{1EF88ED7-55AD-49F9-AE72-48815BC2A469}">
      <dsp:nvSpPr>
        <dsp:cNvPr id="0" name=""/>
        <dsp:cNvSpPr/>
      </dsp:nvSpPr>
      <dsp:spPr>
        <a:xfrm>
          <a:off x="2999842" y="2335110"/>
          <a:ext cx="1439050" cy="1069330"/>
        </a:xfrm>
        <a:prstGeom prst="roundRect">
          <a:avLst>
            <a:gd name="adj" fmla="val 1000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72390" tIns="72390" rIns="72390" bIns="72390" numCol="1" spcCol="1270" anchor="ctr" anchorCtr="0">
          <a:noAutofit/>
        </a:bodyPr>
        <a:lstStyle/>
        <a:p>
          <a:pPr lvl="0" algn="ctr" defTabSz="844550">
            <a:lnSpc>
              <a:spcPct val="90000"/>
            </a:lnSpc>
            <a:spcBef>
              <a:spcPct val="0"/>
            </a:spcBef>
            <a:spcAft>
              <a:spcPct val="35000"/>
            </a:spcAft>
          </a:pPr>
          <a:r>
            <a:rPr lang="zh-TW" altLang="en-US" sz="1900" kern="1200" dirty="0" smtClean="0"/>
            <a:t>教育優先區</a:t>
          </a:r>
          <a:r>
            <a:rPr lang="en-US" altLang="zh-TW" sz="1900" kern="1200" dirty="0" smtClean="0"/>
            <a:t>-</a:t>
          </a:r>
          <a:r>
            <a:rPr lang="zh-TW" altLang="en-US" sz="1900" kern="1200" dirty="0" smtClean="0"/>
            <a:t>學習輔導</a:t>
          </a:r>
          <a:endParaRPr lang="zh-TW" altLang="en-US" sz="1900" kern="1200" dirty="0"/>
        </a:p>
      </dsp:txBody>
      <dsp:txXfrm>
        <a:off x="3031162" y="2366430"/>
        <a:ext cx="1376410" cy="1006690"/>
      </dsp:txXfrm>
    </dsp:sp>
    <dsp:sp modelId="{CE436C23-EDC6-4ED5-B2FC-F2F357B03805}">
      <dsp:nvSpPr>
        <dsp:cNvPr id="0" name=""/>
        <dsp:cNvSpPr/>
      </dsp:nvSpPr>
      <dsp:spPr>
        <a:xfrm>
          <a:off x="2999842" y="3502662"/>
          <a:ext cx="1439050" cy="1069330"/>
        </a:xfrm>
        <a:prstGeom prst="roundRect">
          <a:avLst>
            <a:gd name="adj" fmla="val 10000"/>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kumimoji="0" lang="zh-TW" altLang="en-US" sz="1600" kern="1200" dirty="0" smtClean="0">
              <a:latin typeface="Perpetua" pitchFamily="18" charset="0"/>
              <a:ea typeface="標楷體" pitchFamily="65" charset="-120"/>
            </a:rPr>
            <a:t>特殊地區學習扶助方案</a:t>
          </a:r>
          <a:endParaRPr lang="zh-TW" altLang="en-US" sz="1600" kern="1200" dirty="0"/>
        </a:p>
      </dsp:txBody>
      <dsp:txXfrm>
        <a:off x="3031162" y="3533982"/>
        <a:ext cx="1376410" cy="1006690"/>
      </dsp:txXfrm>
    </dsp:sp>
    <dsp:sp modelId="{55C130D6-034F-4793-9299-2D9CBF567F58}">
      <dsp:nvSpPr>
        <dsp:cNvPr id="0" name=""/>
        <dsp:cNvSpPr/>
      </dsp:nvSpPr>
      <dsp:spPr>
        <a:xfrm>
          <a:off x="4559773" y="1167559"/>
          <a:ext cx="2938541" cy="1069330"/>
        </a:xfrm>
        <a:prstGeom prst="roundRect">
          <a:avLst>
            <a:gd name="adj" fmla="val 10000"/>
          </a:avLst>
        </a:prstGeom>
        <a:gradFill rotWithShape="0">
          <a:gsLst>
            <a:gs pos="0">
              <a:schemeClr val="accent6">
                <a:hueOff val="0"/>
                <a:satOff val="0"/>
                <a:lumOff val="0"/>
                <a:alphaOff val="0"/>
                <a:shade val="51000"/>
                <a:satMod val="130000"/>
              </a:schemeClr>
            </a:gs>
            <a:gs pos="80000">
              <a:schemeClr val="accent6">
                <a:hueOff val="0"/>
                <a:satOff val="0"/>
                <a:lumOff val="0"/>
                <a:alphaOff val="0"/>
                <a:shade val="93000"/>
                <a:satMod val="130000"/>
              </a:schemeClr>
            </a:gs>
            <a:gs pos="100000">
              <a:schemeClr val="accent6">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163830" tIns="163830" rIns="163830" bIns="163830" numCol="1" spcCol="1270" anchor="ctr" anchorCtr="0">
          <a:noAutofit/>
        </a:bodyPr>
        <a:lstStyle/>
        <a:p>
          <a:pPr lvl="0" algn="ctr" defTabSz="1911350">
            <a:lnSpc>
              <a:spcPct val="90000"/>
            </a:lnSpc>
            <a:spcBef>
              <a:spcPct val="0"/>
            </a:spcBef>
            <a:spcAft>
              <a:spcPct val="35000"/>
            </a:spcAft>
          </a:pPr>
          <a:r>
            <a:rPr lang="zh-TW" altLang="en-US" sz="4300" kern="1200" dirty="0" smtClean="0"/>
            <a:t>自籌</a:t>
          </a:r>
          <a:endParaRPr lang="zh-TW" altLang="en-US" sz="4300" kern="1200" dirty="0"/>
        </a:p>
      </dsp:txBody>
      <dsp:txXfrm>
        <a:off x="4591093" y="1198879"/>
        <a:ext cx="2875901" cy="1006690"/>
      </dsp:txXfrm>
    </dsp:sp>
    <dsp:sp modelId="{DE7FA3D1-3244-47AA-BE1B-7D6BC1C7A7D0}">
      <dsp:nvSpPr>
        <dsp:cNvPr id="0" name=""/>
        <dsp:cNvSpPr/>
      </dsp:nvSpPr>
      <dsp:spPr>
        <a:xfrm>
          <a:off x="4559773" y="2335110"/>
          <a:ext cx="1439050" cy="1069330"/>
        </a:xfrm>
        <a:prstGeom prst="roundRect">
          <a:avLst>
            <a:gd name="adj" fmla="val 1000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72390" tIns="72390" rIns="72390" bIns="72390" numCol="1" spcCol="1270" anchor="ctr" anchorCtr="0">
          <a:noAutofit/>
        </a:bodyPr>
        <a:lstStyle/>
        <a:p>
          <a:pPr lvl="0" algn="ctr" defTabSz="844550">
            <a:lnSpc>
              <a:spcPct val="90000"/>
            </a:lnSpc>
            <a:spcBef>
              <a:spcPct val="0"/>
            </a:spcBef>
            <a:spcAft>
              <a:spcPct val="35000"/>
            </a:spcAft>
          </a:pPr>
          <a:endParaRPr lang="zh-TW" altLang="en-US" sz="1900" kern="1200" dirty="0"/>
        </a:p>
      </dsp:txBody>
      <dsp:txXfrm>
        <a:off x="4591093" y="2366430"/>
        <a:ext cx="1376410" cy="1006690"/>
      </dsp:txXfrm>
    </dsp:sp>
    <dsp:sp modelId="{5AB8369B-87E1-4A78-A123-7D2B08D90C70}">
      <dsp:nvSpPr>
        <dsp:cNvPr id="0" name=""/>
        <dsp:cNvSpPr/>
      </dsp:nvSpPr>
      <dsp:spPr>
        <a:xfrm>
          <a:off x="6059264" y="2335110"/>
          <a:ext cx="1439050" cy="1069330"/>
        </a:xfrm>
        <a:prstGeom prst="roundRect">
          <a:avLst>
            <a:gd name="adj" fmla="val 1000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72390" tIns="72390" rIns="72390" bIns="72390" numCol="1" spcCol="1270" anchor="ctr" anchorCtr="0">
          <a:noAutofit/>
        </a:bodyPr>
        <a:lstStyle/>
        <a:p>
          <a:pPr lvl="0" algn="ctr" defTabSz="844550">
            <a:lnSpc>
              <a:spcPct val="90000"/>
            </a:lnSpc>
            <a:spcBef>
              <a:spcPct val="0"/>
            </a:spcBef>
            <a:spcAft>
              <a:spcPct val="35000"/>
            </a:spcAft>
          </a:pPr>
          <a:r>
            <a:rPr lang="zh-TW" altLang="en-US" sz="1900" kern="1200" dirty="0" smtClean="0"/>
            <a:t>民間及社會資源</a:t>
          </a:r>
          <a:endParaRPr lang="zh-TW" altLang="en-US" sz="1900" kern="1200" dirty="0"/>
        </a:p>
      </dsp:txBody>
      <dsp:txXfrm>
        <a:off x="6090584" y="2366430"/>
        <a:ext cx="1376410" cy="1006690"/>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FFF4B51-1D9B-477E-AB04-9AD43887AFD8}">
      <dsp:nvSpPr>
        <dsp:cNvPr id="0" name=""/>
        <dsp:cNvSpPr/>
      </dsp:nvSpPr>
      <dsp:spPr>
        <a:xfrm>
          <a:off x="0" y="1944219"/>
          <a:ext cx="1861062" cy="1106373"/>
        </a:xfrm>
        <a:prstGeom prst="roundRect">
          <a:avLst>
            <a:gd name="adj" fmla="val 10000"/>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128016" rIns="128016" bIns="68580" numCol="1" spcCol="1270" anchor="t" anchorCtr="0">
          <a:noAutofit/>
        </a:bodyPr>
        <a:lstStyle/>
        <a:p>
          <a:pPr lvl="0" algn="l" defTabSz="800100">
            <a:lnSpc>
              <a:spcPct val="90000"/>
            </a:lnSpc>
            <a:spcBef>
              <a:spcPct val="0"/>
            </a:spcBef>
            <a:spcAft>
              <a:spcPct val="35000"/>
            </a:spcAft>
          </a:pPr>
          <a:r>
            <a:rPr lang="zh-TW" altLang="en-US" sz="1800" kern="1200" dirty="0" smtClean="0"/>
            <a:t>篩選</a:t>
          </a:r>
          <a:endParaRPr lang="zh-TW" altLang="en-US" sz="1800" kern="1200" dirty="0"/>
        </a:p>
      </dsp:txBody>
      <dsp:txXfrm>
        <a:off x="0" y="1944219"/>
        <a:ext cx="1861062" cy="737582"/>
      </dsp:txXfrm>
    </dsp:sp>
    <dsp:sp modelId="{08492EA0-CFE9-4822-9883-CA63213A74AA}">
      <dsp:nvSpPr>
        <dsp:cNvPr id="0" name=""/>
        <dsp:cNvSpPr/>
      </dsp:nvSpPr>
      <dsp:spPr>
        <a:xfrm>
          <a:off x="385274" y="2747144"/>
          <a:ext cx="1861062" cy="1036800"/>
        </a:xfrm>
        <a:prstGeom prst="roundRect">
          <a:avLst>
            <a:gd name="adj" fmla="val 10000"/>
          </a:avLst>
        </a:prstGeom>
        <a:solidFill>
          <a:schemeClr val="lt1">
            <a:alpha val="90000"/>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8016" tIns="128016" rIns="128016" bIns="128016" numCol="1" spcCol="1270" anchor="t" anchorCtr="0">
          <a:noAutofit/>
        </a:bodyPr>
        <a:lstStyle/>
        <a:p>
          <a:pPr marL="171450" lvl="1" indent="-171450" algn="l" defTabSz="800100">
            <a:lnSpc>
              <a:spcPct val="90000"/>
            </a:lnSpc>
            <a:spcBef>
              <a:spcPct val="0"/>
            </a:spcBef>
            <a:spcAft>
              <a:spcPct val="15000"/>
            </a:spcAft>
            <a:buChar char="••"/>
          </a:pPr>
          <a:r>
            <a:rPr lang="zh-TW" altLang="en-US" sz="1800" kern="1200" dirty="0" smtClean="0"/>
            <a:t>每年</a:t>
          </a:r>
          <a:r>
            <a:rPr lang="en-US" altLang="zh-TW" sz="1800" kern="1200" dirty="0" smtClean="0"/>
            <a:t>9-10</a:t>
          </a:r>
          <a:r>
            <a:rPr lang="zh-TW" altLang="en-US" sz="1800" kern="1200" dirty="0" smtClean="0"/>
            <a:t>月</a:t>
          </a:r>
          <a:endParaRPr lang="zh-TW" altLang="en-US" sz="1800" kern="1200" dirty="0"/>
        </a:p>
      </dsp:txBody>
      <dsp:txXfrm>
        <a:off x="415641" y="2777511"/>
        <a:ext cx="1800328" cy="976066"/>
      </dsp:txXfrm>
    </dsp:sp>
    <dsp:sp modelId="{F5258241-DBCB-4D9A-94AC-BF5AEEF051AB}">
      <dsp:nvSpPr>
        <dsp:cNvPr id="0" name=""/>
        <dsp:cNvSpPr/>
      </dsp:nvSpPr>
      <dsp:spPr>
        <a:xfrm rot="75023">
          <a:off x="2144145" y="2114377"/>
          <a:ext cx="600428" cy="463350"/>
        </a:xfrm>
        <a:prstGeom prst="rightArrow">
          <a:avLst>
            <a:gd name="adj1" fmla="val 60000"/>
            <a:gd name="adj2" fmla="val 50000"/>
          </a:avLst>
        </a:prstGeom>
        <a:solidFill>
          <a:schemeClr val="accent4">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622300">
            <a:lnSpc>
              <a:spcPct val="90000"/>
            </a:lnSpc>
            <a:spcBef>
              <a:spcPct val="0"/>
            </a:spcBef>
            <a:spcAft>
              <a:spcPct val="35000"/>
            </a:spcAft>
          </a:pPr>
          <a:endParaRPr lang="zh-TW" altLang="en-US" sz="1400" kern="1200"/>
        </a:p>
      </dsp:txBody>
      <dsp:txXfrm>
        <a:off x="2144162" y="2205530"/>
        <a:ext cx="461423" cy="278010"/>
      </dsp:txXfrm>
    </dsp:sp>
    <dsp:sp modelId="{B1D484A8-03A2-44DB-AE4A-BAE51B36206E}">
      <dsp:nvSpPr>
        <dsp:cNvPr id="0" name=""/>
        <dsp:cNvSpPr/>
      </dsp:nvSpPr>
      <dsp:spPr>
        <a:xfrm>
          <a:off x="2993677" y="2009562"/>
          <a:ext cx="1861062" cy="1106373"/>
        </a:xfrm>
        <a:prstGeom prst="roundRect">
          <a:avLst>
            <a:gd name="adj" fmla="val 10000"/>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128016" rIns="128016" bIns="68580" numCol="1" spcCol="1270" anchor="t" anchorCtr="0">
          <a:noAutofit/>
        </a:bodyPr>
        <a:lstStyle/>
        <a:p>
          <a:pPr lvl="0" algn="l" defTabSz="800100">
            <a:lnSpc>
              <a:spcPct val="90000"/>
            </a:lnSpc>
            <a:spcBef>
              <a:spcPct val="0"/>
            </a:spcBef>
            <a:spcAft>
              <a:spcPct val="35000"/>
            </a:spcAft>
          </a:pPr>
          <a:r>
            <a:rPr lang="zh-TW" altLang="en-US" sz="1800" kern="1200" dirty="0" smtClean="0"/>
            <a:t>第</a:t>
          </a:r>
          <a:r>
            <a:rPr lang="en-US" altLang="zh-TW" sz="1800" kern="1200" dirty="0" smtClean="0"/>
            <a:t>1</a:t>
          </a:r>
          <a:r>
            <a:rPr lang="zh-TW" altLang="en-US" sz="1800" kern="1200" dirty="0" smtClean="0"/>
            <a:t>次學習成效追蹤</a:t>
          </a:r>
          <a:endParaRPr lang="zh-TW" altLang="en-US" sz="1800" kern="1200" dirty="0"/>
        </a:p>
      </dsp:txBody>
      <dsp:txXfrm>
        <a:off x="2993677" y="2009562"/>
        <a:ext cx="1861062" cy="737582"/>
      </dsp:txXfrm>
    </dsp:sp>
    <dsp:sp modelId="{BA0974B8-0017-4E06-8911-42D341DED7DC}">
      <dsp:nvSpPr>
        <dsp:cNvPr id="0" name=""/>
        <dsp:cNvSpPr/>
      </dsp:nvSpPr>
      <dsp:spPr>
        <a:xfrm>
          <a:off x="3374859" y="2747144"/>
          <a:ext cx="1861062" cy="1036800"/>
        </a:xfrm>
        <a:prstGeom prst="roundRect">
          <a:avLst>
            <a:gd name="adj" fmla="val 10000"/>
          </a:avLst>
        </a:prstGeom>
        <a:solidFill>
          <a:schemeClr val="lt1">
            <a:alpha val="90000"/>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8016" tIns="128016" rIns="128016" bIns="128016" numCol="1" spcCol="1270" anchor="t" anchorCtr="0">
          <a:noAutofit/>
        </a:bodyPr>
        <a:lstStyle/>
        <a:p>
          <a:pPr marL="171450" lvl="1" indent="-171450" algn="l" defTabSz="800100">
            <a:lnSpc>
              <a:spcPct val="90000"/>
            </a:lnSpc>
            <a:spcBef>
              <a:spcPct val="0"/>
            </a:spcBef>
            <a:spcAft>
              <a:spcPct val="15000"/>
            </a:spcAft>
            <a:buChar char="••"/>
          </a:pPr>
          <a:r>
            <a:rPr lang="zh-TW" altLang="en-US" sz="1800" kern="1200" dirty="0" smtClean="0"/>
            <a:t>翌年</a:t>
          </a:r>
          <a:r>
            <a:rPr lang="en-US" altLang="zh-TW" sz="1800" kern="1200" dirty="0" smtClean="0"/>
            <a:t>2-3</a:t>
          </a:r>
          <a:r>
            <a:rPr lang="zh-TW" altLang="en-US" sz="1800" kern="1200" dirty="0" smtClean="0"/>
            <a:t>月</a:t>
          </a:r>
          <a:endParaRPr lang="zh-TW" altLang="en-US" sz="1800" kern="1200" dirty="0"/>
        </a:p>
      </dsp:txBody>
      <dsp:txXfrm>
        <a:off x="3405226" y="2777511"/>
        <a:ext cx="1800328" cy="976066"/>
      </dsp:txXfrm>
    </dsp:sp>
    <dsp:sp modelId="{2519214B-DCB3-410F-8B26-0CD83F96B4AC}">
      <dsp:nvSpPr>
        <dsp:cNvPr id="0" name=""/>
        <dsp:cNvSpPr/>
      </dsp:nvSpPr>
      <dsp:spPr>
        <a:xfrm>
          <a:off x="5136871" y="2146678"/>
          <a:ext cx="598116" cy="463350"/>
        </a:xfrm>
        <a:prstGeom prst="rightArrow">
          <a:avLst>
            <a:gd name="adj1" fmla="val 60000"/>
            <a:gd name="adj2" fmla="val 50000"/>
          </a:avLst>
        </a:prstGeom>
        <a:solidFill>
          <a:schemeClr val="accent4">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622300">
            <a:lnSpc>
              <a:spcPct val="90000"/>
            </a:lnSpc>
            <a:spcBef>
              <a:spcPct val="0"/>
            </a:spcBef>
            <a:spcAft>
              <a:spcPct val="35000"/>
            </a:spcAft>
          </a:pPr>
          <a:endParaRPr lang="zh-TW" altLang="en-US" sz="1400" kern="1200"/>
        </a:p>
      </dsp:txBody>
      <dsp:txXfrm>
        <a:off x="5136871" y="2239348"/>
        <a:ext cx="459111" cy="278010"/>
      </dsp:txXfrm>
    </dsp:sp>
    <dsp:sp modelId="{87E6F4AA-2E9E-4067-8086-9CC54F0D00D5}">
      <dsp:nvSpPr>
        <dsp:cNvPr id="0" name=""/>
        <dsp:cNvSpPr/>
      </dsp:nvSpPr>
      <dsp:spPr>
        <a:xfrm>
          <a:off x="5983262" y="2009562"/>
          <a:ext cx="1861062" cy="1106373"/>
        </a:xfrm>
        <a:prstGeom prst="roundRect">
          <a:avLst>
            <a:gd name="adj" fmla="val 10000"/>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128016" rIns="128016" bIns="68580" numCol="1" spcCol="1270" anchor="t" anchorCtr="0">
          <a:noAutofit/>
        </a:bodyPr>
        <a:lstStyle/>
        <a:p>
          <a:pPr lvl="0" algn="l" defTabSz="800100">
            <a:lnSpc>
              <a:spcPct val="90000"/>
            </a:lnSpc>
            <a:spcBef>
              <a:spcPct val="0"/>
            </a:spcBef>
            <a:spcAft>
              <a:spcPct val="35000"/>
            </a:spcAft>
          </a:pPr>
          <a:r>
            <a:rPr lang="zh-TW" altLang="en-US" sz="1800" kern="1200" dirty="0" smtClean="0"/>
            <a:t>第</a:t>
          </a:r>
          <a:r>
            <a:rPr lang="en-US" altLang="zh-TW" sz="1800" kern="1200" dirty="0" smtClean="0"/>
            <a:t>2</a:t>
          </a:r>
          <a:r>
            <a:rPr lang="zh-TW" altLang="en-US" sz="1800" kern="1200" dirty="0" smtClean="0"/>
            <a:t>次學習成效追蹤</a:t>
          </a:r>
          <a:endParaRPr lang="zh-TW" altLang="en-US" sz="1800" kern="1200" dirty="0"/>
        </a:p>
      </dsp:txBody>
      <dsp:txXfrm>
        <a:off x="5983262" y="2009562"/>
        <a:ext cx="1861062" cy="737582"/>
      </dsp:txXfrm>
    </dsp:sp>
    <dsp:sp modelId="{419AAD6F-9C22-41BD-8F36-F0D58EC7CC0F}">
      <dsp:nvSpPr>
        <dsp:cNvPr id="0" name=""/>
        <dsp:cNvSpPr/>
      </dsp:nvSpPr>
      <dsp:spPr>
        <a:xfrm>
          <a:off x="6364443" y="2747144"/>
          <a:ext cx="1861062" cy="1036800"/>
        </a:xfrm>
        <a:prstGeom prst="roundRect">
          <a:avLst>
            <a:gd name="adj" fmla="val 10000"/>
          </a:avLst>
        </a:prstGeom>
        <a:solidFill>
          <a:schemeClr val="lt1">
            <a:alpha val="90000"/>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8016" tIns="128016" rIns="128016" bIns="128016" numCol="1" spcCol="1270" anchor="t" anchorCtr="0">
          <a:noAutofit/>
        </a:bodyPr>
        <a:lstStyle/>
        <a:p>
          <a:pPr marL="171450" lvl="1" indent="-171450" algn="l" defTabSz="800100">
            <a:lnSpc>
              <a:spcPct val="90000"/>
            </a:lnSpc>
            <a:spcBef>
              <a:spcPct val="0"/>
            </a:spcBef>
            <a:spcAft>
              <a:spcPct val="15000"/>
            </a:spcAft>
            <a:buChar char="••"/>
          </a:pPr>
          <a:r>
            <a:rPr lang="zh-TW" altLang="en-US" sz="1800" kern="1200" dirty="0" smtClean="0"/>
            <a:t>翌年</a:t>
          </a:r>
          <a:r>
            <a:rPr lang="en-US" altLang="zh-TW" sz="1800" kern="1200" dirty="0" smtClean="0"/>
            <a:t>6-7</a:t>
          </a:r>
          <a:r>
            <a:rPr lang="zh-TW" altLang="en-US" sz="1800" kern="1200" dirty="0" smtClean="0"/>
            <a:t>月</a:t>
          </a:r>
          <a:endParaRPr lang="zh-TW" altLang="en-US" sz="1800" kern="1200" dirty="0"/>
        </a:p>
      </dsp:txBody>
      <dsp:txXfrm>
        <a:off x="6394810" y="2777511"/>
        <a:ext cx="1800328" cy="976066"/>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E75A400-3314-4B27-856D-441E953DF816}">
      <dsp:nvSpPr>
        <dsp:cNvPr id="0" name=""/>
        <dsp:cNvSpPr/>
      </dsp:nvSpPr>
      <dsp:spPr>
        <a:xfrm rot="5400000">
          <a:off x="4312202" y="-2127439"/>
          <a:ext cx="1306892" cy="5787143"/>
        </a:xfrm>
        <a:prstGeom prst="round2SameRect">
          <a:avLst/>
        </a:prstGeom>
        <a:solidFill>
          <a:schemeClr val="accent2">
            <a:tint val="40000"/>
            <a:alpha val="90000"/>
            <a:hueOff val="0"/>
            <a:satOff val="0"/>
            <a:lumOff val="0"/>
            <a:alphaOff val="0"/>
          </a:schemeClr>
        </a:solidFill>
        <a:ln w="9525" cap="flat" cmpd="sng" algn="ctr">
          <a:solidFill>
            <a:schemeClr val="accent2">
              <a:tint val="40000"/>
              <a:alpha val="90000"/>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60960" tIns="30480" rIns="60960" bIns="30480" numCol="1" spcCol="1270" anchor="ctr" anchorCtr="0">
          <a:noAutofit/>
        </a:bodyPr>
        <a:lstStyle/>
        <a:p>
          <a:pPr marL="171450" lvl="1" indent="-171450" algn="l" defTabSz="711200">
            <a:lnSpc>
              <a:spcPct val="90000"/>
            </a:lnSpc>
            <a:spcBef>
              <a:spcPct val="0"/>
            </a:spcBef>
            <a:spcAft>
              <a:spcPct val="15000"/>
            </a:spcAft>
            <a:buChar char="••"/>
          </a:pPr>
          <a:r>
            <a:rPr lang="zh-TW" altLang="en-US" sz="1600" b="1" kern="1200" dirty="0" smtClean="0">
              <a:solidFill>
                <a:srgbClr val="C00000"/>
              </a:solidFill>
            </a:rPr>
            <a:t>普通班</a:t>
          </a:r>
          <a:r>
            <a:rPr lang="en-US" altLang="zh-TW" sz="1600" kern="1200" dirty="0" smtClean="0"/>
            <a:t>:</a:t>
          </a:r>
          <a:r>
            <a:rPr lang="zh-TW" sz="1600" kern="1200" dirty="0" smtClean="0"/>
            <a:t>國中小現職教師</a:t>
          </a:r>
          <a:r>
            <a:rPr lang="zh-TW" altLang="en-US" sz="1600" kern="1200" dirty="0" smtClean="0"/>
            <a:t>、</a:t>
          </a:r>
          <a:r>
            <a:rPr lang="zh-TW" sz="1600" kern="1200" dirty="0" smtClean="0"/>
            <a:t>國中小退休教師</a:t>
          </a:r>
          <a:r>
            <a:rPr lang="zh-TW" altLang="en-US" sz="1600" kern="1200" dirty="0" smtClean="0"/>
            <a:t>、</a:t>
          </a:r>
          <a:r>
            <a:rPr lang="zh-TW" sz="1600" kern="1200" dirty="0" smtClean="0"/>
            <a:t>國中小儲備教師</a:t>
          </a:r>
          <a:r>
            <a:rPr lang="zh-TW" altLang="en-US" sz="1600" kern="1200" dirty="0" smtClean="0"/>
            <a:t>、符合</a:t>
          </a:r>
          <a:r>
            <a:rPr lang="zh-TW" sz="1600" kern="1200" dirty="0" smtClean="0"/>
            <a:t>條件</a:t>
          </a:r>
          <a:r>
            <a:rPr lang="zh-TW" altLang="en-US" sz="1600" kern="1200" dirty="0" smtClean="0"/>
            <a:t>之</a:t>
          </a:r>
          <a:r>
            <a:rPr lang="zh-TW" sz="1600" kern="1200" dirty="0" smtClean="0"/>
            <a:t>大專學生：</a:t>
          </a:r>
          <a:endParaRPr lang="zh-TW" altLang="en-US" sz="1600" kern="1200" dirty="0"/>
        </a:p>
        <a:p>
          <a:pPr marL="171450" lvl="1" indent="-171450" algn="l" defTabSz="711200">
            <a:lnSpc>
              <a:spcPct val="90000"/>
            </a:lnSpc>
            <a:spcBef>
              <a:spcPct val="0"/>
            </a:spcBef>
            <a:spcAft>
              <a:spcPct val="15000"/>
            </a:spcAft>
            <a:buChar char="••"/>
          </a:pPr>
          <a:r>
            <a:rPr lang="zh-TW" sz="1600" b="1" kern="1200" dirty="0" smtClean="0">
              <a:solidFill>
                <a:srgbClr val="0000FF"/>
              </a:solidFill>
            </a:rPr>
            <a:t>身心障礙班</a:t>
          </a:r>
          <a:r>
            <a:rPr lang="en-US" altLang="zh-TW" sz="1600" b="1" kern="1200" dirty="0" smtClean="0">
              <a:solidFill>
                <a:srgbClr val="0000FF"/>
              </a:solidFill>
            </a:rPr>
            <a:t>:</a:t>
          </a:r>
          <a:r>
            <a:rPr lang="zh-TW" sz="1600" kern="1200" dirty="0" smtClean="0"/>
            <a:t>持有特殊教育各該教育階段、科（類）合格教師證書</a:t>
          </a:r>
          <a:r>
            <a:rPr lang="zh-TW" altLang="en-US" sz="1600" kern="1200" dirty="0" smtClean="0"/>
            <a:t>、</a:t>
          </a:r>
          <a:r>
            <a:rPr lang="zh-TW" sz="1600" kern="1200" dirty="0" smtClean="0"/>
            <a:t>修畢特殊教育師資職前教育課程，取得修畢證明書。</a:t>
          </a:r>
          <a:endParaRPr lang="zh-TW" altLang="en-US" sz="1600" kern="1200" dirty="0"/>
        </a:p>
      </dsp:txBody>
      <dsp:txXfrm rot="-5400000">
        <a:off x="2072077" y="176483"/>
        <a:ext cx="5723346" cy="1179298"/>
      </dsp:txXfrm>
    </dsp:sp>
    <dsp:sp modelId="{04B4CF98-C199-4B6E-9EC4-2D3C5F1FF592}">
      <dsp:nvSpPr>
        <dsp:cNvPr id="0" name=""/>
        <dsp:cNvSpPr/>
      </dsp:nvSpPr>
      <dsp:spPr>
        <a:xfrm>
          <a:off x="145376" y="2475"/>
          <a:ext cx="1997342" cy="1633616"/>
        </a:xfrm>
        <a:prstGeom prst="roundRect">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63830" tIns="81915" rIns="163830" bIns="81915" numCol="1" spcCol="1270" anchor="ctr" anchorCtr="0">
          <a:noAutofit/>
        </a:bodyPr>
        <a:lstStyle/>
        <a:p>
          <a:pPr lvl="0" algn="ctr" defTabSz="1911350">
            <a:lnSpc>
              <a:spcPct val="90000"/>
            </a:lnSpc>
            <a:spcBef>
              <a:spcPct val="0"/>
            </a:spcBef>
            <a:spcAft>
              <a:spcPct val="35000"/>
            </a:spcAft>
          </a:pPr>
          <a:r>
            <a:rPr lang="zh-TW" altLang="en-US" sz="4300" kern="1200" dirty="0" smtClean="0"/>
            <a:t>子方案一</a:t>
          </a:r>
          <a:endParaRPr lang="zh-TW" altLang="en-US" sz="4300" kern="1200" dirty="0"/>
        </a:p>
      </dsp:txBody>
      <dsp:txXfrm>
        <a:off x="225123" y="82222"/>
        <a:ext cx="1837848" cy="1474122"/>
      </dsp:txXfrm>
    </dsp:sp>
    <dsp:sp modelId="{49DD4A34-E7A5-4773-A325-58C13565531B}">
      <dsp:nvSpPr>
        <dsp:cNvPr id="0" name=""/>
        <dsp:cNvSpPr/>
      </dsp:nvSpPr>
      <dsp:spPr>
        <a:xfrm rot="5400000">
          <a:off x="4341134" y="-331688"/>
          <a:ext cx="1306892" cy="5744247"/>
        </a:xfrm>
        <a:prstGeom prst="round2SameRect">
          <a:avLst/>
        </a:prstGeom>
        <a:solidFill>
          <a:schemeClr val="accent3">
            <a:tint val="40000"/>
            <a:alpha val="90000"/>
            <a:hueOff val="0"/>
            <a:satOff val="0"/>
            <a:lumOff val="0"/>
            <a:alphaOff val="0"/>
          </a:schemeClr>
        </a:solidFill>
        <a:ln w="9525" cap="flat" cmpd="sng" algn="ctr">
          <a:solidFill>
            <a:schemeClr val="accent3">
              <a:tint val="40000"/>
              <a:alpha val="90000"/>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60960" tIns="30480" rIns="60960" bIns="30480" numCol="1" spcCol="1270" anchor="ctr" anchorCtr="0">
          <a:noAutofit/>
        </a:bodyPr>
        <a:lstStyle/>
        <a:p>
          <a:pPr marL="228600" lvl="1" indent="-228600" algn="l" defTabSz="889000">
            <a:lnSpc>
              <a:spcPct val="90000"/>
            </a:lnSpc>
            <a:spcBef>
              <a:spcPct val="0"/>
            </a:spcBef>
            <a:spcAft>
              <a:spcPct val="15000"/>
            </a:spcAft>
            <a:buChar char="••"/>
          </a:pPr>
          <a:r>
            <a:rPr lang="zh-TW" altLang="en-US" sz="2000" kern="1200" dirty="0" smtClean="0">
              <a:solidFill>
                <a:srgbClr val="0000FF"/>
              </a:solidFill>
            </a:rPr>
            <a:t>同子方案一</a:t>
          </a:r>
          <a:endParaRPr lang="zh-TW" altLang="en-US" sz="2000" kern="1200" dirty="0">
            <a:solidFill>
              <a:srgbClr val="0000FF"/>
            </a:solidFill>
          </a:endParaRPr>
        </a:p>
      </dsp:txBody>
      <dsp:txXfrm rot="-5400000">
        <a:off x="2122457" y="1950786"/>
        <a:ext cx="5680450" cy="1179298"/>
      </dsp:txXfrm>
    </dsp:sp>
    <dsp:sp modelId="{3F153C28-4FD2-4D32-94FE-78131919DE1B}">
      <dsp:nvSpPr>
        <dsp:cNvPr id="0" name=""/>
        <dsp:cNvSpPr/>
      </dsp:nvSpPr>
      <dsp:spPr>
        <a:xfrm>
          <a:off x="155506" y="1725695"/>
          <a:ext cx="1977051" cy="1633616"/>
        </a:xfrm>
        <a:prstGeom prst="roundRect">
          <a:avLst/>
        </a:prstGeom>
        <a:gradFill rotWithShape="0">
          <a:gsLst>
            <a:gs pos="0">
              <a:schemeClr val="accent3">
                <a:hueOff val="0"/>
                <a:satOff val="0"/>
                <a:lumOff val="0"/>
                <a:alphaOff val="0"/>
                <a:shade val="51000"/>
                <a:satMod val="130000"/>
              </a:schemeClr>
            </a:gs>
            <a:gs pos="80000">
              <a:schemeClr val="accent3">
                <a:hueOff val="0"/>
                <a:satOff val="0"/>
                <a:lumOff val="0"/>
                <a:alphaOff val="0"/>
                <a:shade val="93000"/>
                <a:satMod val="130000"/>
              </a:schemeClr>
            </a:gs>
            <a:gs pos="100000">
              <a:schemeClr val="accent3">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63830" tIns="81915" rIns="163830" bIns="81915" numCol="1" spcCol="1270" anchor="ctr" anchorCtr="0">
          <a:noAutofit/>
        </a:bodyPr>
        <a:lstStyle/>
        <a:p>
          <a:pPr lvl="0" algn="ctr" defTabSz="1911350">
            <a:lnSpc>
              <a:spcPct val="90000"/>
            </a:lnSpc>
            <a:spcBef>
              <a:spcPct val="0"/>
            </a:spcBef>
            <a:spcAft>
              <a:spcPct val="35000"/>
            </a:spcAft>
          </a:pPr>
          <a:r>
            <a:rPr lang="zh-TW" sz="4300" b="0" kern="1200" dirty="0" smtClean="0"/>
            <a:t>子</a:t>
          </a:r>
          <a:r>
            <a:rPr lang="zh-TW" sz="4300" b="0" u="none" kern="1200" dirty="0" smtClean="0"/>
            <a:t>方案</a:t>
          </a:r>
          <a:r>
            <a:rPr lang="zh-TW" sz="4300" b="0" kern="1200" dirty="0" smtClean="0"/>
            <a:t>二</a:t>
          </a:r>
          <a:endParaRPr lang="zh-TW" altLang="en-US" sz="4300" b="0" kern="1200" dirty="0"/>
        </a:p>
      </dsp:txBody>
      <dsp:txXfrm>
        <a:off x="235253" y="1805442"/>
        <a:ext cx="1817557" cy="1474122"/>
      </dsp:txXfrm>
    </dsp:sp>
    <dsp:sp modelId="{A7A9B16C-7493-4386-8D27-32B354BF7A94}">
      <dsp:nvSpPr>
        <dsp:cNvPr id="0" name=""/>
        <dsp:cNvSpPr/>
      </dsp:nvSpPr>
      <dsp:spPr>
        <a:xfrm rot="5400000">
          <a:off x="4333670" y="1405480"/>
          <a:ext cx="1306892" cy="5688793"/>
        </a:xfrm>
        <a:prstGeom prst="round2SameRect">
          <a:avLst/>
        </a:prstGeom>
        <a:solidFill>
          <a:schemeClr val="accent4">
            <a:tint val="40000"/>
            <a:alpha val="90000"/>
            <a:hueOff val="0"/>
            <a:satOff val="0"/>
            <a:lumOff val="0"/>
            <a:alphaOff val="0"/>
          </a:schemeClr>
        </a:solidFill>
        <a:ln w="9525" cap="flat" cmpd="sng" algn="ctr">
          <a:solidFill>
            <a:schemeClr val="accent4">
              <a:tint val="40000"/>
              <a:alpha val="90000"/>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60960" tIns="30480" rIns="60960" bIns="30480" numCol="1" spcCol="1270" anchor="ctr" anchorCtr="0">
          <a:noAutofit/>
        </a:bodyPr>
        <a:lstStyle/>
        <a:p>
          <a:pPr marL="171450" lvl="1" indent="-171450" algn="l" defTabSz="711200">
            <a:lnSpc>
              <a:spcPct val="90000"/>
            </a:lnSpc>
            <a:spcBef>
              <a:spcPct val="0"/>
            </a:spcBef>
            <a:spcAft>
              <a:spcPct val="15000"/>
            </a:spcAft>
            <a:buChar char="••"/>
          </a:pPr>
          <a:r>
            <a:rPr lang="zh-TW" sz="1600" kern="1200" dirty="0" smtClean="0"/>
            <a:t>具中小學兼任代課及代理教師聘任辦法規定之代理代課教師資格。</a:t>
          </a:r>
          <a:endParaRPr lang="zh-TW" altLang="en-US" sz="1600" kern="1200" dirty="0"/>
        </a:p>
        <a:p>
          <a:pPr marL="171450" lvl="1" indent="-171450" algn="l" defTabSz="711200">
            <a:lnSpc>
              <a:spcPct val="90000"/>
            </a:lnSpc>
            <a:spcBef>
              <a:spcPct val="0"/>
            </a:spcBef>
            <a:spcAft>
              <a:spcPct val="15000"/>
            </a:spcAft>
            <a:buChar char="••"/>
          </a:pPr>
          <a:r>
            <a:rPr lang="zh-TW" sz="1600" kern="1200" dirty="0" smtClean="0"/>
            <a:t>現職教師。</a:t>
          </a:r>
          <a:endParaRPr lang="zh-TW" sz="1600" kern="1200" dirty="0"/>
        </a:p>
      </dsp:txBody>
      <dsp:txXfrm rot="-5400000">
        <a:off x="2142720" y="3660228"/>
        <a:ext cx="5624996" cy="1179298"/>
      </dsp:txXfrm>
    </dsp:sp>
    <dsp:sp modelId="{30D244D6-E1B2-4F41-A40B-0B10247B3473}">
      <dsp:nvSpPr>
        <dsp:cNvPr id="0" name=""/>
        <dsp:cNvSpPr/>
      </dsp:nvSpPr>
      <dsp:spPr>
        <a:xfrm>
          <a:off x="145376" y="3433068"/>
          <a:ext cx="1997342" cy="1633616"/>
        </a:xfrm>
        <a:prstGeom prst="roundRect">
          <a:avLst/>
        </a:prstGeom>
        <a:gradFill rotWithShape="0">
          <a:gsLst>
            <a:gs pos="0">
              <a:schemeClr val="accent4">
                <a:hueOff val="0"/>
                <a:satOff val="0"/>
                <a:lumOff val="0"/>
                <a:alphaOff val="0"/>
                <a:shade val="51000"/>
                <a:satMod val="130000"/>
              </a:schemeClr>
            </a:gs>
            <a:gs pos="80000">
              <a:schemeClr val="accent4">
                <a:hueOff val="0"/>
                <a:satOff val="0"/>
                <a:lumOff val="0"/>
                <a:alphaOff val="0"/>
                <a:shade val="93000"/>
                <a:satMod val="130000"/>
              </a:schemeClr>
            </a:gs>
            <a:gs pos="100000">
              <a:schemeClr val="accent4">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63830" tIns="81915" rIns="163830" bIns="81915" numCol="1" spcCol="1270" anchor="ctr" anchorCtr="0">
          <a:noAutofit/>
        </a:bodyPr>
        <a:lstStyle/>
        <a:p>
          <a:pPr lvl="0" algn="ctr" defTabSz="1911350">
            <a:lnSpc>
              <a:spcPct val="90000"/>
            </a:lnSpc>
            <a:spcBef>
              <a:spcPct val="0"/>
            </a:spcBef>
            <a:spcAft>
              <a:spcPct val="35000"/>
            </a:spcAft>
          </a:pPr>
          <a:r>
            <a:rPr lang="zh-TW" altLang="en-US" sz="4300" kern="1200" dirty="0" smtClean="0"/>
            <a:t>子方案三</a:t>
          </a:r>
          <a:endParaRPr lang="zh-TW" altLang="en-US" sz="4300" kern="1200" dirty="0"/>
        </a:p>
      </dsp:txBody>
      <dsp:txXfrm>
        <a:off x="225123" y="3512815"/>
        <a:ext cx="1837848" cy="1474122"/>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2B5B240-8BBD-4B8A-81BE-AB4FE15E25AB}">
      <dsp:nvSpPr>
        <dsp:cNvPr id="0" name=""/>
        <dsp:cNvSpPr/>
      </dsp:nvSpPr>
      <dsp:spPr>
        <a:xfrm rot="16200000">
          <a:off x="-747792" y="748724"/>
          <a:ext cx="3919984" cy="2422534"/>
        </a:xfrm>
        <a:prstGeom prst="flowChartManualOperation">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6050" tIns="0" rIns="146538" bIns="0" numCol="1" spcCol="1270" anchor="t" anchorCtr="0">
          <a:noAutofit/>
        </a:bodyPr>
        <a:lstStyle/>
        <a:p>
          <a:pPr lvl="0" algn="l" defTabSz="1022350">
            <a:lnSpc>
              <a:spcPct val="90000"/>
            </a:lnSpc>
            <a:spcBef>
              <a:spcPct val="0"/>
            </a:spcBef>
            <a:spcAft>
              <a:spcPct val="35000"/>
            </a:spcAft>
          </a:pPr>
          <a:r>
            <a:rPr lang="zh-TW" altLang="en-US" sz="2300" kern="1200" dirty="0" smtClean="0">
              <a:solidFill>
                <a:srgbClr val="6600FF"/>
              </a:solidFill>
            </a:rPr>
            <a:t>申請</a:t>
          </a:r>
          <a:endParaRPr lang="zh-TW" altLang="en-US" sz="2300" kern="1200" dirty="0">
            <a:solidFill>
              <a:srgbClr val="6600FF"/>
            </a:solidFill>
          </a:endParaRPr>
        </a:p>
        <a:p>
          <a:pPr marL="171450" lvl="1" indent="-171450" algn="l" defTabSz="800100">
            <a:lnSpc>
              <a:spcPct val="90000"/>
            </a:lnSpc>
            <a:spcBef>
              <a:spcPct val="0"/>
            </a:spcBef>
            <a:spcAft>
              <a:spcPct val="15000"/>
            </a:spcAft>
            <a:buChar char="••"/>
          </a:pPr>
          <a:r>
            <a:rPr lang="zh-TW" sz="1800" kern="1200" dirty="0" smtClean="0"/>
            <a:t>即日起至</a:t>
          </a:r>
          <a:r>
            <a:rPr lang="en-US" sz="1800" kern="1200" dirty="0" smtClean="0"/>
            <a:t>101</a:t>
          </a:r>
          <a:r>
            <a:rPr lang="zh-TW" sz="1800" kern="1200" dirty="0" smtClean="0"/>
            <a:t>年</a:t>
          </a:r>
          <a:r>
            <a:rPr lang="en-US" sz="1800" kern="1200" dirty="0" smtClean="0"/>
            <a:t>11</a:t>
          </a:r>
          <a:r>
            <a:rPr lang="zh-TW" sz="1800" kern="1200" dirty="0" smtClean="0"/>
            <a:t>月</a:t>
          </a:r>
          <a:r>
            <a:rPr lang="en-US" sz="1800" kern="1200" dirty="0" smtClean="0"/>
            <a:t>10</a:t>
          </a:r>
          <a:r>
            <a:rPr lang="zh-TW" sz="1800" kern="1200" dirty="0" smtClean="0"/>
            <a:t>日止</a:t>
          </a:r>
          <a:endParaRPr lang="zh-TW" altLang="en-US" sz="1800" kern="1200" dirty="0"/>
        </a:p>
        <a:p>
          <a:pPr marL="171450" lvl="1" indent="-171450" algn="l" defTabSz="800100">
            <a:lnSpc>
              <a:spcPct val="90000"/>
            </a:lnSpc>
            <a:spcBef>
              <a:spcPct val="0"/>
            </a:spcBef>
            <a:spcAft>
              <a:spcPct val="15000"/>
            </a:spcAft>
            <a:buChar char="••"/>
          </a:pPr>
          <a:r>
            <a:rPr lang="en-US" sz="1800" kern="1200" dirty="0" smtClean="0"/>
            <a:t>101</a:t>
          </a:r>
          <a:r>
            <a:rPr lang="zh-TW" sz="1800" kern="1200" dirty="0" smtClean="0"/>
            <a:t>年</a:t>
          </a:r>
          <a:r>
            <a:rPr lang="en-US" sz="1800" kern="1200" dirty="0" smtClean="0"/>
            <a:t>12</a:t>
          </a:r>
          <a:r>
            <a:rPr lang="zh-TW" sz="1800" kern="1200" dirty="0" smtClean="0"/>
            <a:t>月</a:t>
          </a:r>
          <a:r>
            <a:rPr lang="en-US" sz="1800" kern="1200" dirty="0" smtClean="0"/>
            <a:t>1</a:t>
          </a:r>
          <a:r>
            <a:rPr lang="zh-TW" sz="1800" kern="1200" dirty="0" smtClean="0"/>
            <a:t>日公布審查結果</a:t>
          </a:r>
          <a:endParaRPr lang="zh-TW" altLang="en-US" sz="1800" kern="1200" dirty="0"/>
        </a:p>
      </dsp:txBody>
      <dsp:txXfrm rot="5400000">
        <a:off x="933" y="783996"/>
        <a:ext cx="2422534" cy="2351990"/>
      </dsp:txXfrm>
    </dsp:sp>
    <dsp:sp modelId="{C8C003E2-8A61-490E-9261-E1B372EEE414}">
      <dsp:nvSpPr>
        <dsp:cNvPr id="0" name=""/>
        <dsp:cNvSpPr/>
      </dsp:nvSpPr>
      <dsp:spPr>
        <a:xfrm rot="16200000">
          <a:off x="1856432" y="748724"/>
          <a:ext cx="3919984" cy="2422534"/>
        </a:xfrm>
        <a:prstGeom prst="flowChartManualOperation">
          <a:avLst/>
        </a:prstGeom>
        <a:solidFill>
          <a:schemeClr val="accent5">
            <a:hueOff val="-4966938"/>
            <a:satOff val="19906"/>
            <a:lumOff val="4314"/>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6050" tIns="0" rIns="146538" bIns="0" numCol="1" spcCol="1270" anchor="t" anchorCtr="0">
          <a:noAutofit/>
        </a:bodyPr>
        <a:lstStyle/>
        <a:p>
          <a:pPr lvl="0" algn="l" defTabSz="1022350">
            <a:lnSpc>
              <a:spcPct val="90000"/>
            </a:lnSpc>
            <a:spcBef>
              <a:spcPct val="0"/>
            </a:spcBef>
            <a:spcAft>
              <a:spcPct val="35000"/>
            </a:spcAft>
          </a:pPr>
          <a:r>
            <a:rPr lang="zh-TW" altLang="en-US" sz="2300" kern="1200" dirty="0" smtClean="0">
              <a:solidFill>
                <a:srgbClr val="6600FF"/>
              </a:solidFill>
            </a:rPr>
            <a:t>執行</a:t>
          </a:r>
          <a:endParaRPr lang="zh-TW" altLang="en-US" sz="2300" kern="1200" dirty="0">
            <a:solidFill>
              <a:srgbClr val="6600FF"/>
            </a:solidFill>
          </a:endParaRPr>
        </a:p>
        <a:p>
          <a:pPr marL="171450" lvl="1" indent="-171450" algn="l" defTabSz="800100">
            <a:lnSpc>
              <a:spcPct val="90000"/>
            </a:lnSpc>
            <a:spcBef>
              <a:spcPct val="0"/>
            </a:spcBef>
            <a:spcAft>
              <a:spcPct val="15000"/>
            </a:spcAft>
            <a:buChar char="••"/>
          </a:pPr>
          <a:r>
            <a:rPr lang="en-US" sz="1800" kern="1200" dirty="0" smtClean="0"/>
            <a:t>102</a:t>
          </a:r>
          <a:r>
            <a:rPr lang="zh-TW" sz="1800" kern="1200" dirty="0" smtClean="0"/>
            <a:t>年</a:t>
          </a:r>
          <a:r>
            <a:rPr lang="en-US" sz="1800" kern="1200" dirty="0" smtClean="0"/>
            <a:t>2</a:t>
          </a:r>
          <a:r>
            <a:rPr lang="zh-TW" sz="1800" kern="1200" dirty="0" smtClean="0"/>
            <a:t>月</a:t>
          </a:r>
          <a:r>
            <a:rPr lang="en-US" sz="1800" kern="1200" dirty="0" smtClean="0"/>
            <a:t>1</a:t>
          </a:r>
          <a:r>
            <a:rPr lang="zh-TW" sz="1800" kern="1200" dirty="0" smtClean="0"/>
            <a:t>日起至</a:t>
          </a:r>
          <a:r>
            <a:rPr lang="en-US" sz="1800" kern="1200" dirty="0" smtClean="0"/>
            <a:t>104</a:t>
          </a:r>
          <a:r>
            <a:rPr lang="zh-TW" sz="1800" kern="1200" dirty="0" smtClean="0"/>
            <a:t>年</a:t>
          </a:r>
          <a:r>
            <a:rPr lang="en-US" sz="1800" kern="1200" dirty="0" smtClean="0"/>
            <a:t>6</a:t>
          </a:r>
          <a:r>
            <a:rPr lang="zh-TW" sz="1800" kern="1200" dirty="0" smtClean="0"/>
            <a:t>月</a:t>
          </a:r>
          <a:r>
            <a:rPr lang="en-US" sz="1800" kern="1200" dirty="0" smtClean="0"/>
            <a:t>30</a:t>
          </a:r>
          <a:r>
            <a:rPr lang="zh-TW" sz="1800" kern="1200" dirty="0" smtClean="0"/>
            <a:t>日止</a:t>
          </a:r>
          <a:endParaRPr lang="zh-TW" altLang="en-US" sz="1800" kern="1200" dirty="0"/>
        </a:p>
        <a:p>
          <a:pPr marL="171450" lvl="1" indent="-171450" algn="l" defTabSz="800100">
            <a:lnSpc>
              <a:spcPct val="90000"/>
            </a:lnSpc>
            <a:spcBef>
              <a:spcPct val="0"/>
            </a:spcBef>
            <a:spcAft>
              <a:spcPct val="15000"/>
            </a:spcAft>
            <a:buChar char="••"/>
          </a:pPr>
          <a:r>
            <a:rPr lang="zh-TW" altLang="en-US" sz="1800" kern="1200" dirty="0" smtClean="0"/>
            <a:t>搭配</a:t>
          </a:r>
          <a:r>
            <a:rPr lang="en-US" altLang="zh-TW" sz="1800" kern="1200" dirty="0" smtClean="0"/>
            <a:t>102</a:t>
          </a:r>
          <a:r>
            <a:rPr lang="zh-TW" altLang="en-US" sz="1800" kern="1200" dirty="0" smtClean="0"/>
            <a:t>年補救教學開課期程辦理</a:t>
          </a:r>
          <a:endParaRPr lang="zh-TW" altLang="en-US" sz="1800" kern="1200" dirty="0"/>
        </a:p>
      </dsp:txBody>
      <dsp:txXfrm rot="5400000">
        <a:off x="2605157" y="783996"/>
        <a:ext cx="2422534" cy="2351990"/>
      </dsp:txXfrm>
    </dsp:sp>
    <dsp:sp modelId="{B4E1AC9B-8559-4460-A0D4-13462844DA5E}">
      <dsp:nvSpPr>
        <dsp:cNvPr id="0" name=""/>
        <dsp:cNvSpPr/>
      </dsp:nvSpPr>
      <dsp:spPr>
        <a:xfrm rot="16200000">
          <a:off x="4460656" y="748724"/>
          <a:ext cx="3919984" cy="2422534"/>
        </a:xfrm>
        <a:prstGeom prst="flowChartManualOperation">
          <a:avLst/>
        </a:prstGeom>
        <a:solidFill>
          <a:schemeClr val="accent5">
            <a:hueOff val="-9933876"/>
            <a:satOff val="39811"/>
            <a:lumOff val="8628"/>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6050" tIns="0" rIns="146538" bIns="0" numCol="1" spcCol="1270" anchor="t" anchorCtr="0">
          <a:noAutofit/>
        </a:bodyPr>
        <a:lstStyle/>
        <a:p>
          <a:pPr lvl="0" algn="l" defTabSz="1022350">
            <a:lnSpc>
              <a:spcPct val="90000"/>
            </a:lnSpc>
            <a:spcBef>
              <a:spcPct val="0"/>
            </a:spcBef>
            <a:spcAft>
              <a:spcPct val="35000"/>
            </a:spcAft>
          </a:pPr>
          <a:r>
            <a:rPr lang="zh-TW" altLang="en-US" sz="2300" kern="1200" dirty="0" smtClean="0">
              <a:solidFill>
                <a:srgbClr val="6600FF"/>
              </a:solidFill>
            </a:rPr>
            <a:t>成果繳交</a:t>
          </a:r>
          <a:endParaRPr lang="zh-TW" altLang="en-US" sz="2300" kern="1200" dirty="0">
            <a:solidFill>
              <a:srgbClr val="6600FF"/>
            </a:solidFill>
          </a:endParaRPr>
        </a:p>
        <a:p>
          <a:pPr marL="171450" lvl="1" indent="-171450" algn="l" defTabSz="800100">
            <a:lnSpc>
              <a:spcPct val="90000"/>
            </a:lnSpc>
            <a:spcBef>
              <a:spcPct val="0"/>
            </a:spcBef>
            <a:spcAft>
              <a:spcPct val="15000"/>
            </a:spcAft>
            <a:buChar char="••"/>
          </a:pPr>
          <a:r>
            <a:rPr lang="en-US" sz="1800" kern="1200" dirty="0" smtClean="0"/>
            <a:t>102</a:t>
          </a:r>
          <a:r>
            <a:rPr lang="zh-TW" sz="1800" kern="1200" dirty="0" smtClean="0"/>
            <a:t>年</a:t>
          </a:r>
          <a:r>
            <a:rPr lang="en-US" sz="1800" kern="1200" dirty="0" smtClean="0"/>
            <a:t>7</a:t>
          </a:r>
          <a:r>
            <a:rPr lang="zh-TW" sz="1800" kern="1200" dirty="0" smtClean="0"/>
            <a:t>月</a:t>
          </a:r>
          <a:r>
            <a:rPr lang="en-US" sz="1800" kern="1200" dirty="0" smtClean="0"/>
            <a:t>31</a:t>
          </a:r>
          <a:r>
            <a:rPr lang="zh-TW" sz="1800" kern="1200" dirty="0" smtClean="0"/>
            <a:t>日</a:t>
          </a:r>
          <a:endParaRPr lang="zh-TW" altLang="en-US" sz="1800" kern="1200" dirty="0"/>
        </a:p>
        <a:p>
          <a:pPr marL="171450" lvl="1" indent="-171450" algn="l" defTabSz="800100">
            <a:lnSpc>
              <a:spcPct val="90000"/>
            </a:lnSpc>
            <a:spcBef>
              <a:spcPct val="0"/>
            </a:spcBef>
            <a:spcAft>
              <a:spcPct val="15000"/>
            </a:spcAft>
            <a:buChar char="••"/>
          </a:pPr>
          <a:r>
            <a:rPr lang="en-US" sz="1800" kern="1200" dirty="0" smtClean="0"/>
            <a:t>103</a:t>
          </a:r>
          <a:r>
            <a:rPr lang="zh-TW" sz="1800" kern="1200" dirty="0" smtClean="0"/>
            <a:t>年</a:t>
          </a:r>
          <a:r>
            <a:rPr lang="en-US" sz="1800" kern="1200" dirty="0" smtClean="0"/>
            <a:t>1</a:t>
          </a:r>
          <a:r>
            <a:rPr lang="zh-TW" sz="1800" kern="1200" dirty="0" smtClean="0"/>
            <a:t>月</a:t>
          </a:r>
          <a:r>
            <a:rPr lang="en-US" sz="1800" kern="1200" dirty="0" smtClean="0"/>
            <a:t>31</a:t>
          </a:r>
          <a:r>
            <a:rPr lang="zh-TW" sz="1800" kern="1200" dirty="0" smtClean="0"/>
            <a:t>日</a:t>
          </a:r>
          <a:endParaRPr lang="zh-TW" altLang="en-US" sz="1800" kern="1200" dirty="0"/>
        </a:p>
        <a:p>
          <a:pPr marL="171450" lvl="1" indent="-171450" algn="l" defTabSz="800100">
            <a:lnSpc>
              <a:spcPct val="90000"/>
            </a:lnSpc>
            <a:spcBef>
              <a:spcPct val="0"/>
            </a:spcBef>
            <a:spcAft>
              <a:spcPct val="15000"/>
            </a:spcAft>
            <a:buChar char="••"/>
          </a:pPr>
          <a:r>
            <a:rPr lang="en-US" sz="1800" kern="1200" dirty="0" smtClean="0"/>
            <a:t>103</a:t>
          </a:r>
          <a:r>
            <a:rPr lang="zh-TW" sz="1800" kern="1200" dirty="0" smtClean="0"/>
            <a:t>年</a:t>
          </a:r>
          <a:r>
            <a:rPr lang="en-US" sz="1800" kern="1200" dirty="0" smtClean="0"/>
            <a:t>7</a:t>
          </a:r>
          <a:r>
            <a:rPr lang="zh-TW" sz="1800" kern="1200" dirty="0" smtClean="0"/>
            <a:t>月</a:t>
          </a:r>
          <a:r>
            <a:rPr lang="en-US" sz="1800" kern="1200" dirty="0" smtClean="0"/>
            <a:t>31</a:t>
          </a:r>
          <a:r>
            <a:rPr lang="zh-TW" sz="1800" kern="1200" dirty="0" smtClean="0"/>
            <a:t>日</a:t>
          </a:r>
          <a:endParaRPr lang="zh-TW" altLang="en-US" sz="1800" kern="1200" dirty="0"/>
        </a:p>
        <a:p>
          <a:pPr marL="171450" lvl="1" indent="-171450" algn="l" defTabSz="800100">
            <a:lnSpc>
              <a:spcPct val="90000"/>
            </a:lnSpc>
            <a:spcBef>
              <a:spcPct val="0"/>
            </a:spcBef>
            <a:spcAft>
              <a:spcPct val="15000"/>
            </a:spcAft>
            <a:buChar char="••"/>
          </a:pPr>
          <a:r>
            <a:rPr lang="en-US" sz="1800" kern="1200" dirty="0" smtClean="0"/>
            <a:t>104</a:t>
          </a:r>
          <a:r>
            <a:rPr lang="zh-TW" sz="1800" kern="1200" dirty="0" smtClean="0"/>
            <a:t>年</a:t>
          </a:r>
          <a:r>
            <a:rPr lang="en-US" sz="1800" kern="1200" dirty="0" smtClean="0"/>
            <a:t>1</a:t>
          </a:r>
          <a:r>
            <a:rPr lang="zh-TW" sz="1800" kern="1200" dirty="0" smtClean="0"/>
            <a:t>月</a:t>
          </a:r>
          <a:r>
            <a:rPr lang="en-US" sz="1800" kern="1200" dirty="0" smtClean="0"/>
            <a:t>31</a:t>
          </a:r>
          <a:r>
            <a:rPr lang="zh-TW" sz="1800" kern="1200" dirty="0" smtClean="0"/>
            <a:t>日</a:t>
          </a:r>
          <a:r>
            <a:rPr lang="en-US" altLang="zh-TW" sz="1800" kern="1200" dirty="0" smtClean="0"/>
            <a:t>(</a:t>
          </a:r>
          <a:r>
            <a:rPr lang="zh-TW" altLang="en-US" sz="1800" kern="1200" dirty="0" smtClean="0"/>
            <a:t>期末報告</a:t>
          </a:r>
          <a:r>
            <a:rPr lang="en-US" altLang="zh-TW" sz="1800" kern="1200" dirty="0" smtClean="0"/>
            <a:t>)</a:t>
          </a:r>
          <a:endParaRPr lang="zh-TW" altLang="en-US" sz="1800" kern="1200" dirty="0"/>
        </a:p>
        <a:p>
          <a:pPr marL="171450" lvl="1" indent="-171450" algn="l" defTabSz="800100">
            <a:lnSpc>
              <a:spcPct val="90000"/>
            </a:lnSpc>
            <a:spcBef>
              <a:spcPct val="0"/>
            </a:spcBef>
            <a:spcAft>
              <a:spcPct val="15000"/>
            </a:spcAft>
            <a:buChar char="••"/>
          </a:pPr>
          <a:r>
            <a:rPr lang="en-US" sz="1800" kern="1200" dirty="0" smtClean="0"/>
            <a:t>104</a:t>
          </a:r>
          <a:r>
            <a:rPr lang="zh-TW" sz="1800" kern="1200" dirty="0" smtClean="0"/>
            <a:t>年</a:t>
          </a:r>
          <a:r>
            <a:rPr lang="en-US" sz="1800" kern="1200" dirty="0" smtClean="0"/>
            <a:t>5</a:t>
          </a:r>
          <a:r>
            <a:rPr lang="zh-TW" sz="1800" kern="1200" dirty="0" smtClean="0"/>
            <a:t>月</a:t>
          </a:r>
          <a:r>
            <a:rPr lang="zh-TW" altLang="en-US" sz="1800" kern="1200" dirty="0" smtClean="0"/>
            <a:t>成果發表</a:t>
          </a:r>
          <a:endParaRPr lang="zh-TW" altLang="en-US" sz="1800" kern="1200" dirty="0"/>
        </a:p>
      </dsp:txBody>
      <dsp:txXfrm rot="5400000">
        <a:off x="5209381" y="783996"/>
        <a:ext cx="2422534" cy="2351990"/>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7EBFF7E-49D1-49F9-93E0-387F698A5488}">
      <dsp:nvSpPr>
        <dsp:cNvPr id="0" name=""/>
        <dsp:cNvSpPr/>
      </dsp:nvSpPr>
      <dsp:spPr>
        <a:xfrm>
          <a:off x="3748394" y="906780"/>
          <a:ext cx="698611" cy="91440"/>
        </a:xfrm>
        <a:custGeom>
          <a:avLst/>
          <a:gdLst/>
          <a:ahLst/>
          <a:cxnLst/>
          <a:rect l="0" t="0" r="0" b="0"/>
          <a:pathLst>
            <a:path>
              <a:moveTo>
                <a:pt x="0" y="45720"/>
              </a:moveTo>
              <a:lnTo>
                <a:pt x="698611" y="45720"/>
              </a:lnTo>
            </a:path>
          </a:pathLst>
        </a:custGeom>
        <a:noFill/>
        <a:ln w="25400" cap="flat" cmpd="sng" algn="ctr">
          <a:solidFill>
            <a:scrgbClr r="0" g="0" b="0">
              <a:shade val="95000"/>
              <a:satMod val="105000"/>
            </a:scrgb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zh-TW" altLang="en-US" sz="500" kern="1200"/>
        </a:p>
      </dsp:txBody>
      <dsp:txXfrm>
        <a:off x="4079469" y="948854"/>
        <a:ext cx="36460" cy="7292"/>
      </dsp:txXfrm>
    </dsp:sp>
    <dsp:sp modelId="{0701BC6C-3D40-4D0C-9417-EB483945C0D8}">
      <dsp:nvSpPr>
        <dsp:cNvPr id="0" name=""/>
        <dsp:cNvSpPr/>
      </dsp:nvSpPr>
      <dsp:spPr>
        <a:xfrm>
          <a:off x="579708" y="1354"/>
          <a:ext cx="3170485" cy="1902291"/>
        </a:xfrm>
        <a:prstGeom prst="rect">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135128" tIns="135128" rIns="135128" bIns="135128" numCol="1" spcCol="1270" anchor="t" anchorCtr="0">
          <a:noAutofit/>
        </a:bodyPr>
        <a:lstStyle/>
        <a:p>
          <a:pPr lvl="0" algn="l" defTabSz="844550">
            <a:lnSpc>
              <a:spcPct val="90000"/>
            </a:lnSpc>
            <a:spcBef>
              <a:spcPct val="0"/>
            </a:spcBef>
            <a:spcAft>
              <a:spcPct val="35000"/>
            </a:spcAft>
          </a:pPr>
          <a:r>
            <a:rPr lang="zh-TW" altLang="en-US" sz="1900" kern="1200" dirty="0" smtClean="0"/>
            <a:t>地方政府辦理事項</a:t>
          </a:r>
          <a:endParaRPr lang="zh-TW" altLang="en-US" sz="1900" kern="1200" dirty="0"/>
        </a:p>
        <a:p>
          <a:pPr marL="114300" lvl="1" indent="-114300" algn="l" defTabSz="666750">
            <a:lnSpc>
              <a:spcPct val="90000"/>
            </a:lnSpc>
            <a:spcBef>
              <a:spcPct val="0"/>
            </a:spcBef>
            <a:spcAft>
              <a:spcPct val="15000"/>
            </a:spcAft>
            <a:buChar char="••"/>
          </a:pPr>
          <a:r>
            <a:rPr lang="zh-TW" altLang="en-US" sz="1500" b="1" kern="1200" dirty="0" smtClean="0">
              <a:solidFill>
                <a:schemeClr val="tx1"/>
              </a:solidFill>
            </a:rPr>
            <a:t>召開說明會</a:t>
          </a:r>
          <a:endParaRPr lang="zh-TW" altLang="en-US" sz="1500" b="1" kern="1200" dirty="0">
            <a:solidFill>
              <a:schemeClr val="tx1"/>
            </a:solidFill>
          </a:endParaRPr>
        </a:p>
        <a:p>
          <a:pPr marL="114300" lvl="1" indent="-114300" algn="l" defTabSz="666750">
            <a:lnSpc>
              <a:spcPct val="90000"/>
            </a:lnSpc>
            <a:spcBef>
              <a:spcPct val="0"/>
            </a:spcBef>
            <a:spcAft>
              <a:spcPct val="15000"/>
            </a:spcAft>
            <a:buChar char="••"/>
          </a:pPr>
          <a:r>
            <a:rPr lang="zh-TW" altLang="en-US" sz="1500" b="1" kern="1200" dirty="0" smtClean="0">
              <a:solidFill>
                <a:schemeClr val="tx1"/>
              </a:solidFill>
            </a:rPr>
            <a:t>鼓勵學校提出申請</a:t>
          </a:r>
          <a:endParaRPr lang="zh-TW" altLang="en-US" sz="1500" b="1" kern="1200" dirty="0">
            <a:solidFill>
              <a:schemeClr val="tx1"/>
            </a:solidFill>
          </a:endParaRPr>
        </a:p>
        <a:p>
          <a:pPr marL="114300" lvl="1" indent="-114300" algn="l" defTabSz="666750">
            <a:lnSpc>
              <a:spcPct val="90000"/>
            </a:lnSpc>
            <a:spcBef>
              <a:spcPct val="0"/>
            </a:spcBef>
            <a:spcAft>
              <a:spcPct val="15000"/>
            </a:spcAft>
            <a:buChar char="••"/>
          </a:pPr>
          <a:r>
            <a:rPr lang="zh-TW" sz="1500" b="1" kern="1200" dirty="0" smtClean="0">
              <a:solidFill>
                <a:schemeClr val="tx1"/>
              </a:solidFill>
            </a:rPr>
            <a:t>辦理書面或實地審查</a:t>
          </a:r>
          <a:endParaRPr lang="zh-TW" altLang="en-US" sz="1500" b="1" kern="1200" dirty="0">
            <a:solidFill>
              <a:schemeClr val="tx1"/>
            </a:solidFill>
          </a:endParaRPr>
        </a:p>
        <a:p>
          <a:pPr marL="114300" lvl="1" indent="-114300" algn="l" defTabSz="666750">
            <a:lnSpc>
              <a:spcPct val="90000"/>
            </a:lnSpc>
            <a:spcBef>
              <a:spcPct val="0"/>
            </a:spcBef>
            <a:spcAft>
              <a:spcPct val="15000"/>
            </a:spcAft>
            <a:buChar char="••"/>
          </a:pPr>
          <a:r>
            <a:rPr lang="zh-TW" sz="1500" b="1" kern="1200" dirty="0" smtClean="0">
              <a:solidFill>
                <a:schemeClr val="tx1"/>
              </a:solidFill>
            </a:rPr>
            <a:t>至少推薦二所試辦學校</a:t>
          </a:r>
          <a:endParaRPr lang="zh-TW" altLang="en-US" sz="1500" b="1" kern="1200" dirty="0">
            <a:solidFill>
              <a:schemeClr val="tx1"/>
            </a:solidFill>
          </a:endParaRPr>
        </a:p>
      </dsp:txBody>
      <dsp:txXfrm>
        <a:off x="579708" y="1354"/>
        <a:ext cx="3170485" cy="1902291"/>
      </dsp:txXfrm>
    </dsp:sp>
    <dsp:sp modelId="{95C1EDB8-44DE-4F78-8E8A-A35058FF0A47}">
      <dsp:nvSpPr>
        <dsp:cNvPr id="0" name=""/>
        <dsp:cNvSpPr/>
      </dsp:nvSpPr>
      <dsp:spPr>
        <a:xfrm>
          <a:off x="2164951" y="1901846"/>
          <a:ext cx="3899697" cy="698611"/>
        </a:xfrm>
        <a:custGeom>
          <a:avLst/>
          <a:gdLst/>
          <a:ahLst/>
          <a:cxnLst/>
          <a:rect l="0" t="0" r="0" b="0"/>
          <a:pathLst>
            <a:path>
              <a:moveTo>
                <a:pt x="3899697" y="0"/>
              </a:moveTo>
              <a:lnTo>
                <a:pt x="3899697" y="366405"/>
              </a:lnTo>
              <a:lnTo>
                <a:pt x="0" y="366405"/>
              </a:lnTo>
              <a:lnTo>
                <a:pt x="0" y="698611"/>
              </a:lnTo>
            </a:path>
          </a:pathLst>
        </a:custGeom>
        <a:noFill/>
        <a:ln w="25400" cap="flat" cmpd="sng" algn="ctr">
          <a:solidFill>
            <a:scrgbClr r="0" g="0" b="0">
              <a:shade val="95000"/>
              <a:satMod val="105000"/>
            </a:scrgb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zh-TW" altLang="en-US" sz="500" kern="1200"/>
        </a:p>
      </dsp:txBody>
      <dsp:txXfrm>
        <a:off x="4015617" y="2247505"/>
        <a:ext cx="198364" cy="7292"/>
      </dsp:txXfrm>
    </dsp:sp>
    <dsp:sp modelId="{515A92CA-D33B-4B16-A401-E036A561EE11}">
      <dsp:nvSpPr>
        <dsp:cNvPr id="0" name=""/>
        <dsp:cNvSpPr/>
      </dsp:nvSpPr>
      <dsp:spPr>
        <a:xfrm>
          <a:off x="4479405" y="1354"/>
          <a:ext cx="3170485" cy="1902291"/>
        </a:xfrm>
        <a:prstGeom prst="rect">
          <a:avLst/>
        </a:prstGeom>
        <a:gradFill rotWithShape="0">
          <a:gsLst>
            <a:gs pos="0">
              <a:schemeClr val="accent3">
                <a:hueOff val="0"/>
                <a:satOff val="0"/>
                <a:lumOff val="0"/>
                <a:alphaOff val="0"/>
                <a:shade val="51000"/>
                <a:satMod val="130000"/>
              </a:schemeClr>
            </a:gs>
            <a:gs pos="80000">
              <a:schemeClr val="accent3">
                <a:hueOff val="0"/>
                <a:satOff val="0"/>
                <a:lumOff val="0"/>
                <a:alphaOff val="0"/>
                <a:shade val="93000"/>
                <a:satMod val="130000"/>
              </a:schemeClr>
            </a:gs>
            <a:gs pos="100000">
              <a:schemeClr val="accent3">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135128" tIns="135128" rIns="135128" bIns="135128" numCol="1" spcCol="1270" anchor="t" anchorCtr="0">
          <a:noAutofit/>
        </a:bodyPr>
        <a:lstStyle/>
        <a:p>
          <a:pPr lvl="0" algn="l" defTabSz="844550">
            <a:lnSpc>
              <a:spcPct val="90000"/>
            </a:lnSpc>
            <a:spcBef>
              <a:spcPct val="0"/>
            </a:spcBef>
            <a:spcAft>
              <a:spcPct val="35000"/>
            </a:spcAft>
          </a:pPr>
          <a:r>
            <a:rPr lang="zh-TW" altLang="en-US" sz="1900" kern="1200" dirty="0" smtClean="0"/>
            <a:t>教育部辦理事項</a:t>
          </a:r>
          <a:endParaRPr lang="zh-TW" altLang="en-US" sz="1900" kern="1200" dirty="0"/>
        </a:p>
        <a:p>
          <a:pPr marL="114300" lvl="1" indent="-114300" algn="l" defTabSz="666750">
            <a:lnSpc>
              <a:spcPct val="90000"/>
            </a:lnSpc>
            <a:spcBef>
              <a:spcPct val="0"/>
            </a:spcBef>
            <a:spcAft>
              <a:spcPct val="15000"/>
            </a:spcAft>
            <a:buChar char="••"/>
          </a:pPr>
          <a:r>
            <a:rPr lang="zh-TW" sz="1500" b="1" kern="1200" dirty="0" smtClean="0">
              <a:solidFill>
                <a:schemeClr val="tx1"/>
              </a:solidFill>
            </a:rPr>
            <a:t>組成</a:t>
          </a:r>
          <a:r>
            <a:rPr lang="zh-TW" altLang="en-US" sz="1500" b="1" kern="1200" dirty="0" smtClean="0">
              <a:solidFill>
                <a:schemeClr val="tx1"/>
              </a:solidFill>
            </a:rPr>
            <a:t>審查小組</a:t>
          </a:r>
          <a:endParaRPr lang="zh-TW" altLang="en-US" sz="1500" b="1" kern="1200" dirty="0">
            <a:solidFill>
              <a:schemeClr val="tx1"/>
            </a:solidFill>
          </a:endParaRPr>
        </a:p>
        <a:p>
          <a:pPr marL="114300" lvl="1" indent="-114300" algn="l" defTabSz="666750">
            <a:lnSpc>
              <a:spcPct val="90000"/>
            </a:lnSpc>
            <a:spcBef>
              <a:spcPct val="0"/>
            </a:spcBef>
            <a:spcAft>
              <a:spcPct val="15000"/>
            </a:spcAft>
            <a:buChar char="••"/>
          </a:pPr>
          <a:r>
            <a:rPr lang="zh-TW" altLang="en-US" sz="1500" b="1" kern="1200" dirty="0" smtClean="0">
              <a:solidFill>
                <a:schemeClr val="tx1"/>
              </a:solidFill>
            </a:rPr>
            <a:t>計畫審核</a:t>
          </a:r>
          <a:endParaRPr lang="zh-TW" altLang="en-US" sz="1500" b="1" kern="1200" dirty="0">
            <a:solidFill>
              <a:schemeClr val="tx1"/>
            </a:solidFill>
          </a:endParaRPr>
        </a:p>
        <a:p>
          <a:pPr marL="114300" lvl="1" indent="-114300" algn="l" defTabSz="666750">
            <a:lnSpc>
              <a:spcPct val="90000"/>
            </a:lnSpc>
            <a:spcBef>
              <a:spcPct val="0"/>
            </a:spcBef>
            <a:spcAft>
              <a:spcPct val="15000"/>
            </a:spcAft>
            <a:buChar char="••"/>
          </a:pPr>
          <a:r>
            <a:rPr lang="zh-TW" altLang="en-US" sz="1500" b="1" kern="1200" dirty="0" smtClean="0">
              <a:solidFill>
                <a:schemeClr val="tx1"/>
              </a:solidFill>
            </a:rPr>
            <a:t>核定辦理學校並進行不定期抽查訪視</a:t>
          </a:r>
          <a:endParaRPr lang="zh-TW" altLang="en-US" sz="1500" b="1" kern="1200" dirty="0">
            <a:solidFill>
              <a:schemeClr val="tx1"/>
            </a:solidFill>
          </a:endParaRPr>
        </a:p>
      </dsp:txBody>
      <dsp:txXfrm>
        <a:off x="4479405" y="1354"/>
        <a:ext cx="3170485" cy="1902291"/>
      </dsp:txXfrm>
    </dsp:sp>
    <dsp:sp modelId="{1E496E1F-0496-4BCA-AC00-1D3DABC87E88}">
      <dsp:nvSpPr>
        <dsp:cNvPr id="0" name=""/>
        <dsp:cNvSpPr/>
      </dsp:nvSpPr>
      <dsp:spPr>
        <a:xfrm>
          <a:off x="579708" y="2632857"/>
          <a:ext cx="3170485" cy="1902291"/>
        </a:xfrm>
        <a:prstGeom prst="rect">
          <a:avLst/>
        </a:prstGeom>
        <a:gradFill rotWithShape="0">
          <a:gsLst>
            <a:gs pos="0">
              <a:schemeClr val="accent4">
                <a:hueOff val="0"/>
                <a:satOff val="0"/>
                <a:lumOff val="0"/>
                <a:alphaOff val="0"/>
                <a:shade val="51000"/>
                <a:satMod val="130000"/>
              </a:schemeClr>
            </a:gs>
            <a:gs pos="80000">
              <a:schemeClr val="accent4">
                <a:hueOff val="0"/>
                <a:satOff val="0"/>
                <a:lumOff val="0"/>
                <a:alphaOff val="0"/>
                <a:shade val="93000"/>
                <a:satMod val="130000"/>
              </a:schemeClr>
            </a:gs>
            <a:gs pos="100000">
              <a:schemeClr val="accent4">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135128" tIns="135128" rIns="135128" bIns="135128" numCol="1" spcCol="1270" anchor="t" anchorCtr="0">
          <a:noAutofit/>
        </a:bodyPr>
        <a:lstStyle/>
        <a:p>
          <a:pPr lvl="0" algn="l" defTabSz="844550">
            <a:lnSpc>
              <a:spcPct val="90000"/>
            </a:lnSpc>
            <a:spcBef>
              <a:spcPct val="0"/>
            </a:spcBef>
            <a:spcAft>
              <a:spcPct val="35000"/>
            </a:spcAft>
          </a:pPr>
          <a:r>
            <a:rPr lang="zh-TW" altLang="en-US" sz="1900" kern="1200" dirty="0" smtClean="0"/>
            <a:t>學校辦理事項</a:t>
          </a:r>
          <a:endParaRPr lang="zh-TW" altLang="en-US" sz="1900" kern="1200" dirty="0"/>
        </a:p>
        <a:p>
          <a:pPr marL="114300" lvl="1" indent="-114300" algn="l" defTabSz="666750">
            <a:lnSpc>
              <a:spcPct val="90000"/>
            </a:lnSpc>
            <a:spcBef>
              <a:spcPct val="0"/>
            </a:spcBef>
            <a:spcAft>
              <a:spcPct val="15000"/>
            </a:spcAft>
            <a:buChar char="••"/>
          </a:pPr>
          <a:r>
            <a:rPr lang="zh-TW" sz="1500" b="1" kern="1200" dirty="0" smtClean="0">
              <a:solidFill>
                <a:schemeClr val="tx1"/>
              </a:solidFill>
            </a:rPr>
            <a:t>提供負責主管專人</a:t>
          </a:r>
          <a:endParaRPr lang="zh-TW" altLang="en-US" sz="1500" b="1" kern="1200" dirty="0">
            <a:solidFill>
              <a:schemeClr val="tx1"/>
            </a:solidFill>
          </a:endParaRPr>
        </a:p>
        <a:p>
          <a:pPr marL="114300" lvl="1" indent="-114300" algn="l" defTabSz="666750">
            <a:lnSpc>
              <a:spcPct val="90000"/>
            </a:lnSpc>
            <a:spcBef>
              <a:spcPct val="0"/>
            </a:spcBef>
            <a:spcAft>
              <a:spcPct val="15000"/>
            </a:spcAft>
            <a:buChar char="••"/>
          </a:pPr>
          <a:r>
            <a:rPr lang="zh-TW" altLang="en-US" sz="1500" b="1" kern="1200" dirty="0" smtClean="0">
              <a:solidFill>
                <a:schemeClr val="tx1"/>
              </a:solidFill>
            </a:rPr>
            <a:t>校內相關會議加強宣導</a:t>
          </a:r>
          <a:endParaRPr lang="zh-TW" altLang="en-US" sz="1500" b="1" kern="1200" dirty="0">
            <a:solidFill>
              <a:schemeClr val="tx1"/>
            </a:solidFill>
          </a:endParaRPr>
        </a:p>
        <a:p>
          <a:pPr marL="114300" lvl="1" indent="-114300" algn="l" defTabSz="666750">
            <a:lnSpc>
              <a:spcPct val="90000"/>
            </a:lnSpc>
            <a:spcBef>
              <a:spcPct val="0"/>
            </a:spcBef>
            <a:spcAft>
              <a:spcPct val="15000"/>
            </a:spcAft>
            <a:buChar char="••"/>
          </a:pPr>
          <a:r>
            <a:rPr lang="zh-TW" sz="1500" b="1" kern="1200" dirty="0" smtClean="0">
              <a:solidFill>
                <a:schemeClr val="tx1"/>
              </a:solidFill>
            </a:rPr>
            <a:t>進行</a:t>
          </a:r>
          <a:r>
            <a:rPr lang="zh-TW" altLang="en-US" sz="1500" b="1" kern="1200" dirty="0" smtClean="0">
              <a:solidFill>
                <a:schemeClr val="tx1"/>
              </a:solidFill>
            </a:rPr>
            <a:t>教學人員</a:t>
          </a:r>
          <a:r>
            <a:rPr lang="zh-TW" sz="1500" b="1" kern="1200" dirty="0" smtClean="0">
              <a:solidFill>
                <a:schemeClr val="tx1"/>
              </a:solidFill>
            </a:rPr>
            <a:t>協調</a:t>
          </a:r>
          <a:r>
            <a:rPr lang="zh-TW" altLang="en-US" sz="1500" b="1" kern="1200" dirty="0" smtClean="0">
              <a:solidFill>
                <a:schemeClr val="tx1"/>
              </a:solidFill>
            </a:rPr>
            <a:t>、與家長溝通及提供各項行政支持</a:t>
          </a:r>
          <a:endParaRPr lang="zh-TW" altLang="en-US" sz="1500" b="1" kern="1200" dirty="0">
            <a:solidFill>
              <a:schemeClr val="tx1"/>
            </a:solidFill>
          </a:endParaRPr>
        </a:p>
        <a:p>
          <a:pPr marL="114300" lvl="1" indent="-114300" algn="l" defTabSz="666750">
            <a:lnSpc>
              <a:spcPct val="90000"/>
            </a:lnSpc>
            <a:spcBef>
              <a:spcPct val="0"/>
            </a:spcBef>
            <a:spcAft>
              <a:spcPct val="15000"/>
            </a:spcAft>
            <a:buChar char="••"/>
          </a:pPr>
          <a:r>
            <a:rPr lang="zh-TW" sz="1500" b="1" kern="1200" dirty="0" smtClean="0">
              <a:solidFill>
                <a:schemeClr val="tx1"/>
              </a:solidFill>
            </a:rPr>
            <a:t>邀請專家學者到校輔導</a:t>
          </a:r>
          <a:endParaRPr lang="zh-TW" altLang="en-US" sz="1500" b="1" kern="1200" dirty="0">
            <a:solidFill>
              <a:schemeClr val="tx1"/>
            </a:solidFill>
          </a:endParaRPr>
        </a:p>
      </dsp:txBody>
      <dsp:txXfrm>
        <a:off x="579708" y="2632857"/>
        <a:ext cx="3170485" cy="1902291"/>
      </dsp:txXfrm>
    </dsp:sp>
  </dsp:spTree>
</dsp:drawing>
</file>

<file path=ppt/diagrams/layout1.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3#1">
  <dgm:title val=""/>
  <dgm:desc val=""/>
  <dgm:catLst>
    <dgm:cat type="list" pri="14000"/>
    <dgm:cat type="convert" pri="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alg type="lin">
      <dgm:param type="linDir" val="fromT"/>
      <dgm:param type="vertAlign" val="mid"/>
      <dgm:param type="horzAlign" val="ctr"/>
    </dgm:alg>
    <dgm:shape xmlns:r="http://schemas.openxmlformats.org/officeDocument/2006/relationships" r:blip="">
      <dgm:adjLst/>
    </dgm:shape>
    <dgm:presOf/>
    <dgm:constrLst>
      <dgm:constr type="w" for="ch" forName="composite" refType="w"/>
      <dgm:constr type="h" for="ch" forName="composite" refType="h"/>
      <dgm:constr type="h" for="ch" forName="spacing" refType="h" refFor="ch" refForName="composite" fact="0.25"/>
      <dgm:constr type="h" for="ch" forName="spacing" refType="w" op="lte" fact="0.1"/>
      <dgm:constr type="primFontSz" for="des" ptType="node"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w" for="ch" forName="imgShp" refType="w" fact="0.335"/>
              <dgm:constr type="h" for="ch" forName="imgShp" refType="w" refFor="ch" refForName="imgShp" op="equ"/>
              <dgm:constr type="h" for="ch" forName="imgShp" refType="h" op="lte"/>
              <dgm:constr type="ctrY" for="ch" forName="imgShp" refType="h" fact="0.5"/>
              <dgm:constr type="l" for="ch" forName="imgShp"/>
              <dgm:constr type="w" for="ch" forName="txShp" refType="w" op="equ" fact="0.665"/>
              <dgm:constr type="h" for="ch" forName="txShp" refType="h" refFor="ch" refForName="imgShp" op="equ"/>
              <dgm:constr type="ctrY" for="ch" forName="txShp" refType="h" fact="0.5"/>
              <dgm:constr type="l" for="ch" forName="txShp" refType="w" refFor="ch" refForName="imgShp" fact="0.5"/>
              <dgm:constr type="lMarg" for="ch" forName="txShp" refType="w" refFor="ch" refForName="imgShp" fact="1.25"/>
            </dgm:constrLst>
          </dgm:if>
          <dgm:else name="Name3">
            <dgm:constrLst>
              <dgm:constr type="w" for="ch" forName="imgShp" refType="w" fact="0.335"/>
              <dgm:constr type="h" for="ch" forName="imgShp" refType="w" refFor="ch" refForName="imgShp" op="equ"/>
              <dgm:constr type="h" for="ch" forName="imgShp" refType="h" op="lte"/>
              <dgm:constr type="ctrY" for="ch" forName="imgShp" refType="h" fact="0.5"/>
              <dgm:constr type="r" for="ch" forName="imgShp" refType="w"/>
              <dgm:constr type="w" for="ch" forName="txShp" refType="w" op="equ" fact="0.665"/>
              <dgm:constr type="h" for="ch" forName="txShp" refType="h" refFor="ch" refForName="imgShp" op="equ"/>
              <dgm:constr type="ctrY" for="ch" forName="txShp" refType="h" fact="0.5"/>
              <dgm:constr type="r" for="ch" forName="txShp" refType="ctrX" refFor="ch" refForName="imgShp"/>
              <dgm:constr type="rMarg" for="ch" forName="txShp" refType="w" refFor="ch" refForName="imgShp" fact="1.25"/>
            </dgm:constrLst>
          </dgm:else>
        </dgm:choose>
        <dgm:ruleLst/>
        <dgm:layoutNode name="imgShp" styleLbl="fgImgPlace1">
          <dgm:alg type="sp"/>
          <dgm:shape xmlns:r="http://schemas.openxmlformats.org/officeDocument/2006/relationships" type="ellipse" r:blip="" blipPhldr="1">
            <dgm:adjLst/>
          </dgm:shape>
          <dgm:presOf/>
          <dgm:constrLst/>
          <dgm:ruleLst/>
        </dgm:layoutNode>
        <dgm:layoutNode name="txShp">
          <dgm:varLst>
            <dgm:bulletEnabled val="1"/>
          </dgm:varLst>
          <dgm:alg type="tx"/>
          <dgm:choose name="Name4">
            <dgm:if name="Name5" func="var" arg="dir" op="equ" val="norm">
              <dgm:shape xmlns:r="http://schemas.openxmlformats.org/officeDocument/2006/relationships" rot="180" type="homePlate" r:blip="" zOrderOff="-1">
                <dgm:adjLst/>
              </dgm:shape>
            </dgm:if>
            <dgm:else name="Name6">
              <dgm:shape xmlns:r="http://schemas.openxmlformats.org/officeDocument/2006/relationships" type="homePlate" r:blip="" zOrderOff="-1">
                <dgm:adjLst/>
              </dgm:shape>
            </dgm:else>
          </dgm:choose>
          <dgm:presOf axis="desOrSelf" ptType="node"/>
          <dgm:constrLst>
            <dgm:constr type="tMarg" refType="primFontSz" fact="0.3"/>
            <dgm:constr type="bMarg" refType="primFontSz" fact="0.3"/>
          </dgm:constrLst>
          <dgm:ruleLst>
            <dgm:rule type="primFontSz" val="5" fact="NaN" max="NaN"/>
          </dgm:ruleLst>
        </dgm:layoutNode>
      </dgm:layoutNode>
      <dgm:forEach name="Name7" axis="followSib" ptType="sibTrans" cnt="1">
        <dgm:layoutNode name="spacing">
          <dgm:alg type="sp"/>
          <dgm:shape xmlns:r="http://schemas.openxmlformats.org/officeDocument/2006/relationships" r:blip="">
            <dgm:adjLst/>
          </dgm:shape>
          <dgm:presOf axis="sel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ierarchy4">
  <dgm:title val=""/>
  <dgm:desc val=""/>
  <dgm:catLst>
    <dgm:cat type="hierarchy" pri="4000"/>
    <dgm:cat type="list" pri="24000"/>
    <dgm:cat type="relationship" pri="10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Name0">
    <dgm:varLst>
      <dgm:chPref val="1"/>
      <dgm:dir/>
      <dgm:animOne val="branch"/>
      <dgm:animLvl val="lvl"/>
      <dgm:resizeHandles/>
    </dgm:varLst>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w" for="ch" forName="vertOne" refType="w"/>
      <dgm:constr type="w" for="des" forName="horzOne" refType="w"/>
      <dgm:constr type="w" for="des" forName="txOne" refType="w"/>
      <dgm:constr type="w" for="des" forName="vertTwo" refType="w"/>
      <dgm:constr type="w" for="des" forName="horzTwo" refType="w"/>
      <dgm:constr type="w" for="des" forName="txTwo" refType="w"/>
      <dgm:constr type="w" for="des" forName="vertThree" refType="w"/>
      <dgm:constr type="w" for="des" forName="horzThree" refType="w"/>
      <dgm:constr type="w" for="des" forName="txThree" refType="w"/>
      <dgm:constr type="w" for="des" forName="vertFour" refType="w"/>
      <dgm:constr type="w" for="des" forName="horzFour" refType="w"/>
      <dgm:constr type="w" for="des" forName="txFour" refType="w"/>
      <dgm:constr type="h" for="des" ptType="node" op="equ"/>
      <dgm:constr type="h" for="des" forName="txOne" refType="h"/>
      <dgm:constr type="userH" for="des" ptType="node" refType="h" refFor="des" refForName="txOne"/>
      <dgm:constr type="primFontSz" for="des" forName="txOne" val="65"/>
      <dgm:constr type="primFontSz" for="des" forName="txTwo" val="65"/>
      <dgm:constr type="primFontSz" for="des" forName="txTwo" refType="primFontSz" refFor="des" refForName="txOne" op="lte"/>
      <dgm:constr type="primFontSz" for="des" forName="txThree" val="65"/>
      <dgm:constr type="primFontSz" for="des" forName="txThree" refType="primFontSz" refFor="des" refForName="txOne" op="lte"/>
      <dgm:constr type="primFontSz" for="des" forName="txThree" refType="primFontSz" refFor="des" refForName="txTwo" op="lte"/>
      <dgm:constr type="primFontSz" for="des" forName="txFour" val="65"/>
      <dgm:constr type="primFontSz" for="des" forName="txFour" refType="primFontSz" refFor="des" refForName="txOne" op="lte"/>
      <dgm:constr type="primFontSz" for="des" forName="txFour" refType="primFontSz" refFor="des" refForName="txTwo" op="lte"/>
      <dgm:constr type="primFontSz" for="des" forName="txFour" refType="primFontSz" refFor="des" refForName="txThree" op="lte"/>
      <dgm:constr type="w" for="des" forName="sibSpaceOne" refType="w" fact="0.168"/>
      <dgm:constr type="w" for="des" forName="sibSpaceTwo" refType="w" refFor="des" refForName="sibSpaceOne" op="equ" fact="0.5"/>
      <dgm:constr type="w" for="des" forName="sibSpaceThree" refType="w" refFor="des" refForName="sibSpaceTwo" op="equ" fact="0.5"/>
      <dgm:constr type="w" for="des" forName="sibSpaceFour" refType="w" refFor="des" refForName="sibSpaceThree" op="equ" fact="0.5"/>
      <dgm:constr type="h" for="des" forName="parTransOne" refType="w" fact="0.056"/>
      <dgm:constr type="h" for="des" forName="parTransTwo" refType="h" refFor="des" refForName="parTransOne" op="equ"/>
      <dgm:constr type="h" for="des" forName="parTransThree" refType="h" refFor="des" refForName="parTransTwo" op="equ"/>
      <dgm:constr type="h" for="des" forName="parTransFour" refType="h" refFor="des" refForName="parTransThree" op="equ"/>
    </dgm:constrLst>
    <dgm:ruleLst/>
    <dgm:forEach name="Name4" axis="ch" ptType="node">
      <dgm:layoutNode name="vertOne">
        <dgm:alg type="lin">
          <dgm:param type="linDir" val="fromT"/>
        </dgm:alg>
        <dgm:shape xmlns:r="http://schemas.openxmlformats.org/officeDocument/2006/relationships" r:blip="">
          <dgm:adjLst/>
        </dgm:shape>
        <dgm:presOf/>
        <dgm:constrLst>
          <dgm:constr type="w" for="ch" forName="txOne" refType="w" refFor="ch" refForName="horzOne" op="gte"/>
        </dgm:constrLst>
        <dgm:ruleLst/>
        <dgm:layoutNode name="txOn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5">
          <dgm:if name="Name6" axis="des" ptType="node" func="cnt" op="gt" val="0">
            <dgm:layoutNode name="parTransOne">
              <dgm:alg type="sp"/>
              <dgm:shape xmlns:r="http://schemas.openxmlformats.org/officeDocument/2006/relationships" r:blip="">
                <dgm:adjLst/>
              </dgm:shape>
              <dgm:presOf/>
              <dgm:constrLst/>
              <dgm:ruleLst/>
            </dgm:layoutNode>
          </dgm:if>
          <dgm:else name="Name7"/>
        </dgm:choose>
        <dgm:layoutNode name="horzOne">
          <dgm:choose name="Name8">
            <dgm:if name="Name9" func="var" arg="dir" op="equ" val="norm">
              <dgm:alg type="lin">
                <dgm:param type="linDir" val="fromL"/>
                <dgm:param type="nodeVertAlign" val="t"/>
              </dgm:alg>
            </dgm:if>
            <dgm:else name="Name1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1" axis="ch" ptType="node">
            <dgm:layoutNode name="vertTwo">
              <dgm:alg type="lin">
                <dgm:param type="linDir" val="fromT"/>
              </dgm:alg>
              <dgm:shape xmlns:r="http://schemas.openxmlformats.org/officeDocument/2006/relationships" r:blip="">
                <dgm:adjLst/>
              </dgm:shape>
              <dgm:presOf/>
              <dgm:constrLst>
                <dgm:constr type="w" for="ch" forName="txTwo" refType="w" refFor="ch" refForName="horzTwo" op="gte"/>
              </dgm:constrLst>
              <dgm:ruleLst/>
              <dgm:layoutNode name="txTwo">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2">
                <dgm:if name="Name13" axis="des" ptType="node" func="cnt" op="gt" val="0">
                  <dgm:layoutNode name="parTransTwo">
                    <dgm:alg type="sp"/>
                    <dgm:shape xmlns:r="http://schemas.openxmlformats.org/officeDocument/2006/relationships" r:blip="">
                      <dgm:adjLst/>
                    </dgm:shape>
                    <dgm:presOf/>
                    <dgm:constrLst/>
                    <dgm:ruleLst/>
                  </dgm:layoutNode>
                </dgm:if>
                <dgm:else name="Name14"/>
              </dgm:choose>
              <dgm:layoutNode name="horzTwo">
                <dgm:choose name="Name15">
                  <dgm:if name="Name16" func="var" arg="dir" op="equ" val="norm">
                    <dgm:alg type="lin">
                      <dgm:param type="linDir" val="fromL"/>
                      <dgm:param type="nodeVertAlign" val="t"/>
                    </dgm:alg>
                  </dgm:if>
                  <dgm:else name="Name17">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8" axis="ch" ptType="node">
                  <dgm:layoutNode name="vertThree">
                    <dgm:alg type="lin">
                      <dgm:param type="linDir" val="fromT"/>
                    </dgm:alg>
                    <dgm:shape xmlns:r="http://schemas.openxmlformats.org/officeDocument/2006/relationships" r:blip="">
                      <dgm:adjLst/>
                    </dgm:shape>
                    <dgm:presOf/>
                    <dgm:constrLst>
                      <dgm:constr type="w" for="ch" forName="txThree" refType="w" refFor="ch" refForName="horzThree" op="gte"/>
                    </dgm:constrLst>
                    <dgm:ruleLst/>
                    <dgm:layoutNode name="txThree">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9">
                      <dgm:if name="Name20" axis="des" ptType="node" func="cnt" op="gt" val="0">
                        <dgm:layoutNode name="parTransThree">
                          <dgm:alg type="sp"/>
                          <dgm:shape xmlns:r="http://schemas.openxmlformats.org/officeDocument/2006/relationships" r:blip="">
                            <dgm:adjLst/>
                          </dgm:shape>
                          <dgm:presOf/>
                          <dgm:constrLst/>
                          <dgm:ruleLst/>
                        </dgm:layoutNode>
                      </dgm:if>
                      <dgm:else name="Name21"/>
                    </dgm:choose>
                    <dgm:layoutNode name="horzThree">
                      <dgm:choose name="Name22">
                        <dgm:if name="Name23" func="var" arg="dir" op="equ" val="norm">
                          <dgm:alg type="lin">
                            <dgm:param type="linDir" val="fromL"/>
                            <dgm:param type="nodeVertAlign" val="t"/>
                          </dgm:alg>
                        </dgm:if>
                        <dgm:else name="Name24">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repeat" axis="ch" ptType="node">
                        <dgm:layoutNode name="vertFour">
                          <dgm:varLst>
                            <dgm:chPref val="3"/>
                          </dgm:varLst>
                          <dgm:alg type="lin">
                            <dgm:param type="linDir" val="fromT"/>
                          </dgm:alg>
                          <dgm:shape xmlns:r="http://schemas.openxmlformats.org/officeDocument/2006/relationships" r:blip="">
                            <dgm:adjLst/>
                          </dgm:shape>
                          <dgm:presOf/>
                          <dgm:constrLst>
                            <dgm:constr type="w" for="ch" forName="txFour" refType="w" refFor="ch" refForName="horzFour" op="gte"/>
                          </dgm:constrLst>
                          <dgm:ruleLst/>
                          <dgm:layoutNode name="txFour">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25">
                            <dgm:if name="Name26" axis="des" ptType="node" func="cnt" op="gt" val="0">
                              <dgm:layoutNode name="parTransFour">
                                <dgm:alg type="sp"/>
                                <dgm:shape xmlns:r="http://schemas.openxmlformats.org/officeDocument/2006/relationships" r:blip="">
                                  <dgm:adjLst/>
                                </dgm:shape>
                                <dgm:presOf/>
                                <dgm:constrLst/>
                                <dgm:ruleLst/>
                              </dgm:layoutNode>
                            </dgm:if>
                            <dgm:else name="Name27"/>
                          </dgm:choose>
                          <dgm:layoutNode name="horzFour">
                            <dgm:choose name="Name28">
                              <dgm:if name="Name29" func="var" arg="dir" op="equ" val="norm">
                                <dgm:alg type="lin">
                                  <dgm:param type="linDir" val="fromL"/>
                                  <dgm:param type="nodeVertAlign" val="t"/>
                                </dgm:alg>
                              </dgm:if>
                              <dgm:else name="Name3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31" ref="repeat"/>
                          </dgm:layoutNode>
                        </dgm:layoutNode>
                        <dgm:choose name="Name32">
                          <dgm:if name="Name33" axis="self" ptType="node" func="revPos" op="gte" val="2">
                            <dgm:forEach name="Name34" axis="followSib" ptType="sibTrans" cnt="1">
                              <dgm:layoutNode name="sibSpaceFour">
                                <dgm:alg type="sp"/>
                                <dgm:shape xmlns:r="http://schemas.openxmlformats.org/officeDocument/2006/relationships" r:blip="">
                                  <dgm:adjLst/>
                                </dgm:shape>
                                <dgm:presOf/>
                                <dgm:constrLst/>
                                <dgm:ruleLst/>
                              </dgm:layoutNode>
                            </dgm:forEach>
                          </dgm:if>
                          <dgm:else name="Name35"/>
                        </dgm:choose>
                      </dgm:forEach>
                    </dgm:layoutNode>
                  </dgm:layoutNode>
                  <dgm:choose name="Name36">
                    <dgm:if name="Name37" axis="self" ptType="node" func="revPos" op="gte" val="2">
                      <dgm:forEach name="Name38" axis="followSib" ptType="sibTrans" cnt="1">
                        <dgm:layoutNode name="sibSpaceThree">
                          <dgm:alg type="sp"/>
                          <dgm:shape xmlns:r="http://schemas.openxmlformats.org/officeDocument/2006/relationships" r:blip="">
                            <dgm:adjLst/>
                          </dgm:shape>
                          <dgm:presOf/>
                          <dgm:constrLst/>
                          <dgm:ruleLst/>
                        </dgm:layoutNode>
                      </dgm:forEach>
                    </dgm:if>
                    <dgm:else name="Name39"/>
                  </dgm:choose>
                </dgm:forEach>
              </dgm:layoutNode>
            </dgm:layoutNode>
            <dgm:choose name="Name40">
              <dgm:if name="Name41" axis="self" ptType="node" func="revPos" op="gte" val="2">
                <dgm:forEach name="Name42" axis="followSib" ptType="sibTrans" cnt="1">
                  <dgm:layoutNode name="sibSpaceTwo">
                    <dgm:alg type="sp"/>
                    <dgm:shape xmlns:r="http://schemas.openxmlformats.org/officeDocument/2006/relationships" r:blip="">
                      <dgm:adjLst/>
                    </dgm:shape>
                    <dgm:presOf/>
                    <dgm:constrLst/>
                    <dgm:ruleLst/>
                  </dgm:layoutNode>
                </dgm:forEach>
              </dgm:if>
              <dgm:else name="Name43"/>
            </dgm:choose>
          </dgm:forEach>
        </dgm:layoutNode>
      </dgm:layoutNode>
      <dgm:choose name="Name44">
        <dgm:if name="Name45" axis="self" ptType="node" func="revPos" op="gte" val="2">
          <dgm:forEach name="Name46" axis="followSib" ptType="sibTrans" cnt="1">
            <dgm:layoutNode name="sibSpaceOne">
              <dgm:alg type="sp"/>
              <dgm:shape xmlns:r="http://schemas.openxmlformats.org/officeDocument/2006/relationships" r:blip="">
                <dgm:adjLst/>
              </dgm:shape>
              <dgm:presOf/>
              <dgm:constrLst/>
              <dgm:ruleLst/>
            </dgm:layoutNode>
          </dgm:forEach>
        </dgm:if>
        <dgm:else name="Name47"/>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process3">
  <dgm:title val=""/>
  <dgm:desc val=""/>
  <dgm:catLst>
    <dgm:cat type="process" pri="2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Lst>
      <dgm:cxnLst>
        <dgm:cxn modelId="4" srcId="0" destId="1" srcOrd="0" destOrd="0"/>
        <dgm:cxn modelId="5" srcId="0" destId="2" srcOrd="1" destOrd="0"/>
        <dgm:cxn modelId="6" srcId="0" destId="3" srcOrd="3" destOrd="0"/>
        <dgm:cxn modelId="12" srcId="1" destId="11" srcOrd="0" destOrd="0"/>
        <dgm:cxn modelId="23" srcId="2" destId="21" srcOrd="0" destOrd="0"/>
        <dgm:cxn modelId="34" srcId="3" destId="31" srcOrd="0" destOrd="0"/>
      </dgm:cxnLst>
      <dgm:bg/>
      <dgm:whole/>
    </dgm:dataModel>
  </dgm:sampData>
  <dgm:style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4">
          <dgm:prSet phldr="1"/>
        </dgm:pt>
        <dgm:pt modelId="41">
          <dgm:prSet phldr="1"/>
        </dgm:pt>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osite" refType="w"/>
      <dgm:constr type="w" for="ch" ptType="sibTrans" refType="w" refFor="ch" refForName="composite" fact="0.3333"/>
      <dgm:constr type="w" for="des" forName="parTx"/>
      <dgm:constr type="h" for="des" forName="parTx" op="equ"/>
      <dgm:constr type="h" for="des" forName="parSh" op="equ"/>
      <dgm:constr type="w" for="des" forName="desTx"/>
      <dgm:constr type="h" for="des" forName="desTx" op="equ"/>
      <dgm:constr type="w" for="des" forName="parSh"/>
      <dgm:constr type="primFontSz" for="des" forName="parTx" val="65"/>
      <dgm:constr type="secFontSz" for="des" forName="desTx" refType="primFontSz" refFor="des" refForName="parTx" op="equ"/>
      <dgm:constr type="primFontSz" for="des" forName="connTx" refType="primFontSz" refFor="des" refForName="parTx" fact="0.8"/>
      <dgm:constr type="primFontSz" for="des" forName="connTx" refType="primFontSz" refFor="des" refForName="parTx" op="lte" fact="0.8"/>
      <dgm:constr type="h" for="des" forName="parTx" refType="primFontSz" refFor="des" refForName="parTx" fact="0.8"/>
      <dgm:constr type="h" for="des" forName="parSh" refType="primFontSz" refFor="des" refForName="parTx" fact="1.2"/>
      <dgm:constr type="h" for="des" forName="desTx" refType="primFontSz" refFor="des" refForName="parTx" fact="1.6"/>
      <dgm:constr type="h" for="des" forName="parSh" refType="h" refFor="des" refForName="parTx" op="lte" fact="1.5"/>
      <dgm:constr type="h" for="des" forName="parSh" refType="h" refFor="des" refForName="parTx" op="gte" fact="1.5"/>
    </dgm:constrLst>
    <dgm:ruleLst>
      <dgm:rule type="w" for="ch" forName="composite" val="0" fact="NaN" max="NaN"/>
      <dgm:rule type="primFontSz" for="des" forName="parTx" val="5" fact="NaN" max="NaN"/>
    </dgm:ruleLst>
    <dgm:forEach name="Name3" axis="ch" ptType="node">
      <dgm:layoutNode name="composite">
        <dgm:alg type="composite"/>
        <dgm:shape xmlns:r="http://schemas.openxmlformats.org/officeDocument/2006/relationships" r:blip="">
          <dgm:adjLst/>
        </dgm:shape>
        <dgm:presOf/>
        <dgm:choose name="Name4">
          <dgm:if name="Name5" func="var" arg="dir" op="equ" val="norm">
            <dgm:constrLst>
              <dgm:constr type="h" refType="w" fact="1000"/>
              <dgm:constr type="l" for="ch" forName="parTx"/>
              <dgm:constr type="w" for="ch" forName="parTx" refType="w" fact="0.83"/>
              <dgm:constr type="t" for="ch" forName="parTx"/>
              <dgm:constr type="l" for="ch" forName="parSh"/>
              <dgm:constr type="w" for="ch" forName="parSh" refType="w" refFor="ch" refForName="parTx"/>
              <dgm:constr type="t" for="ch" forName="parSh"/>
              <dgm:constr type="l" for="ch" forName="desTx" refType="w" fact="0.17"/>
              <dgm:constr type="w" for="ch" forName="desTx" refType="w" refFor="ch" refForName="parTx"/>
              <dgm:constr type="t" for="ch" forName="desTx" refType="h" refFor="ch" refForName="parTx"/>
            </dgm:constrLst>
          </dgm:if>
          <dgm:else name="Name6">
            <dgm:constrLst>
              <dgm:constr type="h" refType="w" fact="1000"/>
              <dgm:constr type="l" for="ch" forName="parTx" refType="w" fact="0.17"/>
              <dgm:constr type="w" for="ch" forName="parTx" refType="w" fact="0.83"/>
              <dgm:constr type="t" for="ch" forName="parTx"/>
              <dgm:constr type="l" for="ch" forName="parSh" refType="w" fact="0.15"/>
              <dgm:constr type="w" for="ch" forName="parSh" refType="w" refFor="ch" refForName="parTx"/>
              <dgm:constr type="t" for="ch" forName="parSh"/>
              <dgm:constr type="l" for="ch" forName="desTx"/>
              <dgm:constr type="w" for="ch" forName="desTx" refType="w" refFor="ch" refForName="parTx"/>
              <dgm:constr type="t" for="ch" forName="desTx" refType="h" refFor="ch" refForName="parTx"/>
            </dgm:constrLst>
          </dgm:else>
        </dgm:choose>
        <dgm:ruleLst>
          <dgm:rule type="h" val="INF" fact="NaN" max="NaN"/>
        </dgm:ruleLst>
        <dgm:layoutNode name="parTx">
          <dgm:varLst>
            <dgm:chMax val="0"/>
            <dgm:chPref val="0"/>
            <dgm:bulletEnabled val="1"/>
          </dgm:varLst>
          <dgm:alg type="tx">
            <dgm:param type="parTxLTRAlign" val="l"/>
            <dgm:param type="parTxRTLAlign" val="r"/>
            <dgm:param type="txAnchorVert" val="t"/>
          </dgm:alg>
          <dgm:shape xmlns:r="http://schemas.openxmlformats.org/officeDocument/2006/relationships" type="rect" r:blip="" zOrderOff="1" hideGeom="1">
            <dgm:adjLst>
              <dgm:adj idx="1" val="0.1"/>
            </dgm:adjLst>
          </dgm:shape>
          <dgm:presOf axis="self" ptType="node"/>
          <dgm:constrLst>
            <dgm:constr type="h" refType="w" op="lte" fact="0.4"/>
            <dgm:constr type="bMarg" refType="primFontSz" fact="0.3"/>
            <dgm:constr type="h"/>
          </dgm:constrLst>
          <dgm:ruleLst>
            <dgm:rule type="h" val="INF" fact="NaN" max="NaN"/>
          </dgm:ruleLst>
        </dgm:layoutNode>
        <dgm:layoutNode name="parSh">
          <dgm:alg type="sp"/>
          <dgm:shape xmlns:r="http://schemas.openxmlformats.org/officeDocument/2006/relationships" type="roundRect" r:blip="">
            <dgm:adjLst>
              <dgm:adj idx="1" val="0.1"/>
            </dgm:adjLst>
          </dgm:shape>
          <dgm:presOf axis="self" ptType="node"/>
          <dgm:constrLst>
            <dgm:constr type="h"/>
          </dgm:constrLst>
          <dgm:ruleLst/>
        </dgm:layoutNode>
        <dgm:layoutNode name="desTx" styleLbl="fgAcc1">
          <dgm:varLst>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secFontSz" val="65"/>
            <dgm:constr type="primFontSz" refType="secFontSz"/>
            <dgm:constr type="h"/>
          </dgm:constrLst>
          <dgm:ruleLst>
            <dgm:rule type="h" val="INF" fact="NaN" max="NaN"/>
          </dgm:ruleLst>
        </dgm:layoutNode>
      </dgm:layoutNode>
      <dgm:forEach name="sibTransForEach" axis="followSib" ptType="sibTrans" cnt="1">
        <dgm:layoutNode name="sibTrans">
          <dgm:alg type="conn">
            <dgm:param type="begPts" val="auto"/>
            <dgm:param type="endPts" val="auto"/>
            <dgm:param type="srcNode" val="parTx"/>
            <dgm:param type="dstNode" val="parTx"/>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Tx">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hList6">
  <dgm:title val=""/>
  <dgm:desc val=""/>
  <dgm:catLst>
    <dgm:cat type="list" pri="1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ptType="node" refType="h"/>
      <dgm:constr type="w" for="ch" ptType="node" refType="w"/>
      <dgm:constr type="primFontSz" for="ch" ptType="node" op="equ"/>
      <dgm:constr type="w" for="ch" forName="sibTrans" refType="w" fact="0.075"/>
    </dgm:constrLst>
    <dgm:ruleLst/>
    <dgm:forEach name="nodesForEach" axis="ch" ptType="node">
      <dgm:layoutNode name="node">
        <dgm:varLst>
          <dgm:bulletEnabled val="1"/>
        </dgm:varLst>
        <dgm:alg type="tx"/>
        <dgm:choose name="Name4">
          <dgm:if name="Name5" func="var" arg="dir" op="equ" val="norm">
            <dgm:shape xmlns:r="http://schemas.openxmlformats.org/officeDocument/2006/relationships" rot="-90" type="flowChartManualOperation" r:blip="">
              <dgm:adjLst/>
            </dgm:shape>
          </dgm:if>
          <dgm:else name="Name6">
            <dgm:shape xmlns:r="http://schemas.openxmlformats.org/officeDocument/2006/relationships" rot="90" type="flowChartManualOperation" r:blip="">
              <dgm:adjLst/>
            </dgm:shape>
          </dgm:else>
        </dgm:choose>
        <dgm:presOf axis="desOrSelf" ptType="node"/>
        <dgm:constrLst>
          <dgm:constr type="primFontSz" val="65"/>
          <dgm:constr type="tMarg"/>
          <dgm:constr type="bMarg"/>
          <dgm:constr type="lMarg" refType="primFontSz" fact="0.5"/>
          <dgm:constr type="rMarg" refType="lMarg"/>
        </dgm:constrLst>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bProcess3">
  <dgm:title val=""/>
  <dgm:desc val=""/>
  <dgm:catLst>
    <dgm:cat type="process" pri="18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axis="self" func="var" arg="dir" op="equ" val="norm">
        <dgm:alg type="snake">
          <dgm:param type="grDir" val="tL"/>
          <dgm:param type="flowDir" val="row"/>
          <dgm:param type="contDir" val="sameDir"/>
          <dgm:param type="bkpt" val="endCnv"/>
        </dgm:alg>
      </dgm:if>
      <dgm:else name="Name3">
        <dgm:alg type="snake">
          <dgm:param type="grDir" val="tR"/>
          <dgm:param type="flowDir" val="row"/>
          <dgm:param type="contDir" val="same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23"/>
      <dgm:constr type="sp" refType="w" refFor="ch" refForName="sibTrans" op="equ"/>
      <dgm:constr type="userB" for="des" forName="connectorText" refType="sp"/>
      <dgm:constr type="primFontSz" for="ch" ptType="node" op="equ" val="65"/>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ect" r:blip="">
          <dgm:adjLst/>
        </dgm:shape>
        <dgm:presOf axis="desOrSelf" ptType="node"/>
        <dgm:constrLst>
          <dgm:constr type="h" refType="w" fact="0.6"/>
        </dgm:constrLst>
        <dgm:ruleLst>
          <dgm:rule type="primFontSz" val="5" fact="NaN" max="NaN"/>
        </dgm:ruleLst>
      </dgm:layoutNode>
      <dgm:forEach name="sibTransForEach" axis="followSib" ptType="sibTrans" cnt="1">
        <dgm:layoutNode name="sibTrans">
          <dgm:choose name="Name4">
            <dgm:if name="Name5" axis="self" func="var" arg="dir" op="equ" val="norm">
              <dgm:alg type="conn">
                <dgm:param type="connRout" val="bend"/>
                <dgm:param type="dim" val="1D"/>
                <dgm:param type="begPts" val="midR bCtr"/>
                <dgm:param type="endPts" val="midL tCtr"/>
              </dgm:alg>
            </dgm:if>
            <dgm:else name="Name6">
              <dgm:alg type="conn">
                <dgm:param type="connRout" val="bend"/>
                <dgm:param type="dim" val="1D"/>
                <dgm:param type="begPts" val="midL bCtr"/>
                <dgm:param type="endPts" val="midR tCtr"/>
              </dgm:alg>
            </dgm:else>
          </dgm:choose>
          <dgm:shape xmlns:r="http://schemas.openxmlformats.org/officeDocument/2006/relationships" type="conn" r:blip="" zOrderOff="-2">
            <dgm:adjLst/>
          </dgm:shape>
          <dgm:presOf axis="self"/>
          <dgm:constrLst>
            <dgm:constr type="begPad" val="-0.05"/>
            <dgm:constr type="endPad" val="0.9"/>
            <dgm:constr type="userA" for="ch" refType="connDist"/>
          </dgm:constrLst>
          <dgm:ruleLst/>
          <dgm:layoutNode name="connectorText">
            <dgm:alg type="tx">
              <dgm:param type="autoTxRot" val="upr"/>
            </dgm:alg>
            <dgm:shape xmlns:r="http://schemas.openxmlformats.org/officeDocument/2006/relationships" type="rect" r:blip="" hideGeom="1">
              <dgm:adjLst/>
            </dgm:shape>
            <dgm:presOf axis="self"/>
            <dgm:constrLst>
              <dgm:constr type="userA"/>
              <dgm:constr type="userB"/>
              <dgm:constr type="w" refType="userA" fact="0.05"/>
              <dgm:constr type="h" refType="userB" fact="0.01"/>
              <dgm:constr type="lMarg" val="1"/>
              <dgm:constr type="rMarg" val="1"/>
              <dgm:constr type="tMarg"/>
              <dgm:constr type="bMarg"/>
            </dgm:constrLst>
            <dgm:ruleLst>
              <dgm:rule type="w" val="NaN" fact="0.6" max="NaN"/>
              <dgm:rule type="h" val="NaN" fact="0.6" max="NaN"/>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2">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3">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0898" name="Rectangle 2"/>
          <p:cNvSpPr>
            <a:spLocks noGrp="1" noChangeArrowheads="1"/>
          </p:cNvSpPr>
          <p:nvPr>
            <p:ph type="hdr" sz="quarter"/>
          </p:nvPr>
        </p:nvSpPr>
        <p:spPr bwMode="auto">
          <a:xfrm>
            <a:off x="0" y="0"/>
            <a:ext cx="2889250" cy="4889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en-US" altLang="zh-TW"/>
          </a:p>
        </p:txBody>
      </p:sp>
      <p:sp>
        <p:nvSpPr>
          <p:cNvPr id="80899" name="Rectangle 3"/>
          <p:cNvSpPr>
            <a:spLocks noGrp="1" noChangeArrowheads="1"/>
          </p:cNvSpPr>
          <p:nvPr>
            <p:ph type="dt" sz="quarter" idx="1"/>
          </p:nvPr>
        </p:nvSpPr>
        <p:spPr bwMode="auto">
          <a:xfrm>
            <a:off x="3778250" y="0"/>
            <a:ext cx="2889250" cy="4889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fld id="{773040DD-685E-4C56-9982-7B5CDF131C54}" type="datetimeFigureOut">
              <a:rPr lang="zh-TW" altLang="en-US"/>
              <a:pPr/>
              <a:t>2012/8/22</a:t>
            </a:fld>
            <a:endParaRPr lang="en-US" altLang="zh-TW"/>
          </a:p>
        </p:txBody>
      </p:sp>
      <p:sp>
        <p:nvSpPr>
          <p:cNvPr id="80900" name="Rectangle 4"/>
          <p:cNvSpPr>
            <a:spLocks noGrp="1" noChangeArrowheads="1"/>
          </p:cNvSpPr>
          <p:nvPr>
            <p:ph type="ftr" sz="quarter" idx="2"/>
          </p:nvPr>
        </p:nvSpPr>
        <p:spPr bwMode="auto">
          <a:xfrm>
            <a:off x="0" y="9285288"/>
            <a:ext cx="2889250" cy="4889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en-US" altLang="zh-TW"/>
          </a:p>
        </p:txBody>
      </p:sp>
      <p:sp>
        <p:nvSpPr>
          <p:cNvPr id="80901" name="Rectangle 5"/>
          <p:cNvSpPr>
            <a:spLocks noGrp="1" noChangeArrowheads="1"/>
          </p:cNvSpPr>
          <p:nvPr>
            <p:ph type="sldNum" sz="quarter" idx="3"/>
          </p:nvPr>
        </p:nvSpPr>
        <p:spPr bwMode="auto">
          <a:xfrm>
            <a:off x="3778250" y="9285288"/>
            <a:ext cx="2889250" cy="4889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4755C0DC-5EC7-4545-A5F5-AB74FDD722B2}" type="slidenum">
              <a:rPr lang="zh-TW" altLang="en-US"/>
              <a:pPr/>
              <a:t>‹#›</a:t>
            </a:fld>
            <a:endParaRPr lang="en-US" altLang="zh-TW"/>
          </a:p>
        </p:txBody>
      </p:sp>
    </p:spTree>
    <p:extLst>
      <p:ext uri="{BB962C8B-B14F-4D97-AF65-F5344CB8AC3E}">
        <p14:creationId xmlns:p14="http://schemas.microsoft.com/office/powerpoint/2010/main" val="7646892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0" y="0"/>
            <a:ext cx="2889250" cy="488950"/>
          </a:xfrm>
          <a:prstGeom prst="rect">
            <a:avLst/>
          </a:prstGeom>
        </p:spPr>
        <p:txBody>
          <a:bodyPr vert="horz" lIns="91440" tIns="45720" rIns="91440" bIns="45720" rtlCol="0"/>
          <a:lstStyle>
            <a:lvl1pPr algn="l" fontAlgn="auto">
              <a:spcBef>
                <a:spcPts val="0"/>
              </a:spcBef>
              <a:spcAft>
                <a:spcPts val="0"/>
              </a:spcAft>
              <a:defRPr kumimoji="0" sz="1200">
                <a:latin typeface="+mn-lt"/>
                <a:ea typeface="+mn-ea"/>
              </a:defRPr>
            </a:lvl1pPr>
          </a:lstStyle>
          <a:p>
            <a:pPr>
              <a:defRPr/>
            </a:pPr>
            <a:endParaRPr lang="zh-TW" altLang="en-US"/>
          </a:p>
        </p:txBody>
      </p:sp>
      <p:sp>
        <p:nvSpPr>
          <p:cNvPr id="3" name="日期版面配置區 2"/>
          <p:cNvSpPr>
            <a:spLocks noGrp="1"/>
          </p:cNvSpPr>
          <p:nvPr>
            <p:ph type="dt" idx="1"/>
          </p:nvPr>
        </p:nvSpPr>
        <p:spPr>
          <a:xfrm>
            <a:off x="3778250" y="0"/>
            <a:ext cx="2889250" cy="488950"/>
          </a:xfrm>
          <a:prstGeom prst="rect">
            <a:avLst/>
          </a:prstGeom>
        </p:spPr>
        <p:txBody>
          <a:bodyPr vert="horz" lIns="91440" tIns="45720" rIns="91440" bIns="45720" rtlCol="0"/>
          <a:lstStyle>
            <a:lvl1pPr algn="r" fontAlgn="auto">
              <a:spcBef>
                <a:spcPts val="0"/>
              </a:spcBef>
              <a:spcAft>
                <a:spcPts val="0"/>
              </a:spcAft>
              <a:defRPr kumimoji="0" sz="1200">
                <a:latin typeface="+mn-lt"/>
                <a:ea typeface="+mn-ea"/>
              </a:defRPr>
            </a:lvl1pPr>
          </a:lstStyle>
          <a:p>
            <a:pPr>
              <a:defRPr/>
            </a:pPr>
            <a:fld id="{5A165322-252B-4006-BAA7-66C506AC2AFA}" type="datetimeFigureOut">
              <a:rPr lang="zh-TW" altLang="en-US"/>
              <a:pPr>
                <a:defRPr/>
              </a:pPr>
              <a:t>2012/8/22</a:t>
            </a:fld>
            <a:endParaRPr lang="zh-TW" altLang="en-US"/>
          </a:p>
        </p:txBody>
      </p:sp>
      <p:sp>
        <p:nvSpPr>
          <p:cNvPr id="4" name="投影片圖像版面配置區 3"/>
          <p:cNvSpPr>
            <a:spLocks noGrp="1" noRot="1" noChangeAspect="1"/>
          </p:cNvSpPr>
          <p:nvPr>
            <p:ph type="sldImg" idx="2"/>
          </p:nvPr>
        </p:nvSpPr>
        <p:spPr>
          <a:xfrm>
            <a:off x="890588" y="733425"/>
            <a:ext cx="4887912" cy="3665538"/>
          </a:xfrm>
          <a:prstGeom prst="rect">
            <a:avLst/>
          </a:prstGeom>
          <a:noFill/>
          <a:ln w="12700">
            <a:solidFill>
              <a:prstClr val="black"/>
            </a:solidFill>
          </a:ln>
        </p:spPr>
        <p:txBody>
          <a:bodyPr vert="horz" lIns="91440" tIns="45720" rIns="91440" bIns="45720" rtlCol="0" anchor="ctr"/>
          <a:lstStyle/>
          <a:p>
            <a:pPr lvl="0"/>
            <a:endParaRPr lang="zh-TW" altLang="en-US" noProof="0"/>
          </a:p>
        </p:txBody>
      </p:sp>
      <p:sp>
        <p:nvSpPr>
          <p:cNvPr id="5" name="備忘稿版面配置區 4"/>
          <p:cNvSpPr>
            <a:spLocks noGrp="1"/>
          </p:cNvSpPr>
          <p:nvPr>
            <p:ph type="body" sz="quarter" idx="3"/>
          </p:nvPr>
        </p:nvSpPr>
        <p:spPr>
          <a:xfrm>
            <a:off x="666750" y="4643438"/>
            <a:ext cx="5335588" cy="4398962"/>
          </a:xfrm>
          <a:prstGeom prst="rect">
            <a:avLst/>
          </a:prstGeom>
        </p:spPr>
        <p:txBody>
          <a:bodyPr vert="horz" lIns="91440" tIns="45720" rIns="91440" bIns="45720" rtlCol="0">
            <a:normAutofit/>
          </a:bodyPr>
          <a:lstStyle/>
          <a:p>
            <a:pPr lvl="0"/>
            <a:r>
              <a:rPr lang="zh-TW" altLang="en-US" noProof="0" smtClean="0"/>
              <a:t>按一下以編輯母片文字樣式</a:t>
            </a:r>
          </a:p>
          <a:p>
            <a:pPr lvl="1"/>
            <a:r>
              <a:rPr lang="zh-TW" altLang="en-US" noProof="0" smtClean="0"/>
              <a:t>第二層</a:t>
            </a:r>
          </a:p>
          <a:p>
            <a:pPr lvl="2"/>
            <a:r>
              <a:rPr lang="zh-TW" altLang="en-US" noProof="0" smtClean="0"/>
              <a:t>第三層</a:t>
            </a:r>
          </a:p>
          <a:p>
            <a:pPr lvl="3"/>
            <a:r>
              <a:rPr lang="zh-TW" altLang="en-US" noProof="0" smtClean="0"/>
              <a:t>第四層</a:t>
            </a:r>
          </a:p>
          <a:p>
            <a:pPr lvl="4"/>
            <a:r>
              <a:rPr lang="zh-TW" altLang="en-US" noProof="0" smtClean="0"/>
              <a:t>第五層</a:t>
            </a:r>
            <a:endParaRPr lang="zh-TW" altLang="en-US" noProof="0"/>
          </a:p>
        </p:txBody>
      </p:sp>
      <p:sp>
        <p:nvSpPr>
          <p:cNvPr id="6" name="頁尾版面配置區 5"/>
          <p:cNvSpPr>
            <a:spLocks noGrp="1"/>
          </p:cNvSpPr>
          <p:nvPr>
            <p:ph type="ftr" sz="quarter" idx="4"/>
          </p:nvPr>
        </p:nvSpPr>
        <p:spPr>
          <a:xfrm>
            <a:off x="0" y="9285288"/>
            <a:ext cx="2889250" cy="488950"/>
          </a:xfrm>
          <a:prstGeom prst="rect">
            <a:avLst/>
          </a:prstGeom>
        </p:spPr>
        <p:txBody>
          <a:bodyPr vert="horz" lIns="91440" tIns="45720" rIns="91440" bIns="45720" rtlCol="0" anchor="b"/>
          <a:lstStyle>
            <a:lvl1pPr algn="l" fontAlgn="auto">
              <a:spcBef>
                <a:spcPts val="0"/>
              </a:spcBef>
              <a:spcAft>
                <a:spcPts val="0"/>
              </a:spcAft>
              <a:defRPr kumimoji="0" sz="1200">
                <a:latin typeface="+mn-lt"/>
                <a:ea typeface="+mn-ea"/>
              </a:defRPr>
            </a:lvl1pPr>
          </a:lstStyle>
          <a:p>
            <a:pPr>
              <a:defRPr/>
            </a:pPr>
            <a:endParaRPr lang="zh-TW" altLang="en-US"/>
          </a:p>
        </p:txBody>
      </p:sp>
      <p:sp>
        <p:nvSpPr>
          <p:cNvPr id="7" name="投影片編號版面配置區 6"/>
          <p:cNvSpPr>
            <a:spLocks noGrp="1"/>
          </p:cNvSpPr>
          <p:nvPr>
            <p:ph type="sldNum" sz="quarter" idx="5"/>
          </p:nvPr>
        </p:nvSpPr>
        <p:spPr>
          <a:xfrm>
            <a:off x="3778250" y="9285288"/>
            <a:ext cx="2889250" cy="488950"/>
          </a:xfrm>
          <a:prstGeom prst="rect">
            <a:avLst/>
          </a:prstGeom>
        </p:spPr>
        <p:txBody>
          <a:bodyPr vert="horz" lIns="91440" tIns="45720" rIns="91440" bIns="45720" rtlCol="0" anchor="b"/>
          <a:lstStyle>
            <a:lvl1pPr algn="r" fontAlgn="auto">
              <a:spcBef>
                <a:spcPts val="0"/>
              </a:spcBef>
              <a:spcAft>
                <a:spcPts val="0"/>
              </a:spcAft>
              <a:defRPr kumimoji="0" sz="1200">
                <a:latin typeface="+mn-lt"/>
                <a:ea typeface="+mn-ea"/>
              </a:defRPr>
            </a:lvl1pPr>
          </a:lstStyle>
          <a:p>
            <a:pPr>
              <a:defRPr/>
            </a:pPr>
            <a:fld id="{5D7B4C9C-FA11-4A2A-B0D9-91C813E00AEF}" type="slidenum">
              <a:rPr lang="zh-TW" altLang="en-US"/>
              <a:pPr>
                <a:defRPr/>
              </a:pPr>
              <a:t>‹#›</a:t>
            </a:fld>
            <a:endParaRPr lang="zh-TW" altLang="en-US"/>
          </a:p>
        </p:txBody>
      </p:sp>
    </p:spTree>
    <p:extLst>
      <p:ext uri="{BB962C8B-B14F-4D97-AF65-F5344CB8AC3E}">
        <p14:creationId xmlns:p14="http://schemas.microsoft.com/office/powerpoint/2010/main" val="291876682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35842"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zh-TW" altLang="zh-TW"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7"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60418"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zh-TW" altLang="zh-TW"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5"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62466"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zh-TW" altLang="zh-TW"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3"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64514"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zh-TW" altLang="zh-TW"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43010"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zh-TW" altLang="zh-TW"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46082"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zh-TW" altLang="zh-TW"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48130"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zh-TW" altLang="zh-TW"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50178"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zh-TW" altLang="zh-TW"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5"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52226"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zh-TW" altLang="zh-TW"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3"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54274"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zh-TW" altLang="zh-TW"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1"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56322"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zh-TW" altLang="zh-TW"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69"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58370"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zh-TW" altLang="zh-TW"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2" name="標題 1"/>
          <p:cNvSpPr>
            <a:spLocks noGrp="1"/>
          </p:cNvSpPr>
          <p:nvPr>
            <p:ph type="ctrTitle"/>
          </p:nvPr>
        </p:nvSpPr>
        <p:spPr>
          <a:xfrm>
            <a:off x="685800" y="2130425"/>
            <a:ext cx="7772400" cy="1470025"/>
          </a:xfrm>
        </p:spPr>
        <p:txBody>
          <a:bodyPr/>
          <a:lstStyle/>
          <a:p>
            <a:r>
              <a:rPr lang="zh-TW" altLang="en-US" smtClean="0"/>
              <a:t>按一下以編輯母片標題樣式</a:t>
            </a:r>
            <a:endParaRPr lang="zh-TW" altLang="en-US"/>
          </a:p>
        </p:txBody>
      </p:sp>
      <p:sp>
        <p:nvSpPr>
          <p:cNvPr id="3" name="副標題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TW" altLang="en-US" smtClean="0"/>
              <a:t>按一下以編輯母片副標題樣式</a:t>
            </a:r>
            <a:endParaRPr lang="zh-TW" altLang="en-US"/>
          </a:p>
        </p:txBody>
      </p:sp>
      <p:sp>
        <p:nvSpPr>
          <p:cNvPr id="4" name="日期版面配置區 3"/>
          <p:cNvSpPr>
            <a:spLocks noGrp="1"/>
          </p:cNvSpPr>
          <p:nvPr>
            <p:ph type="dt" sz="half" idx="10"/>
          </p:nvPr>
        </p:nvSpPr>
        <p:spPr/>
        <p:txBody>
          <a:bodyPr/>
          <a:lstStyle>
            <a:lvl1pPr>
              <a:defRPr/>
            </a:lvl1pPr>
          </a:lstStyle>
          <a:p>
            <a:pPr>
              <a:defRPr/>
            </a:pPr>
            <a:fld id="{F81D5392-D86B-4898-8610-EAE4448C7C4E}" type="datetimeFigureOut">
              <a:rPr lang="zh-TW" altLang="en-US"/>
              <a:pPr>
                <a:defRPr/>
              </a:pPr>
              <a:t>2012/8/22</a:t>
            </a:fld>
            <a:endParaRPr lang="zh-TW" altLang="en-US"/>
          </a:p>
        </p:txBody>
      </p:sp>
      <p:sp>
        <p:nvSpPr>
          <p:cNvPr id="5" name="頁尾版面配置區 4"/>
          <p:cNvSpPr>
            <a:spLocks noGrp="1"/>
          </p:cNvSpPr>
          <p:nvPr>
            <p:ph type="ftr" sz="quarter" idx="11"/>
          </p:nvPr>
        </p:nvSpPr>
        <p:spPr/>
        <p:txBody>
          <a:bodyPr/>
          <a:lstStyle>
            <a:lvl1pPr>
              <a:defRPr/>
            </a:lvl1pPr>
          </a:lstStyle>
          <a:p>
            <a:pPr>
              <a:defRPr/>
            </a:pPr>
            <a:endParaRPr lang="zh-TW" altLang="en-US"/>
          </a:p>
        </p:txBody>
      </p:sp>
      <p:sp>
        <p:nvSpPr>
          <p:cNvPr id="6" name="投影片編號版面配置區 5"/>
          <p:cNvSpPr>
            <a:spLocks noGrp="1"/>
          </p:cNvSpPr>
          <p:nvPr>
            <p:ph type="sldNum" sz="quarter" idx="12"/>
          </p:nvPr>
        </p:nvSpPr>
        <p:spPr/>
        <p:txBody>
          <a:bodyPr/>
          <a:lstStyle>
            <a:lvl1pPr>
              <a:defRPr/>
            </a:lvl1pPr>
          </a:lstStyle>
          <a:p>
            <a:pPr>
              <a:defRPr/>
            </a:pPr>
            <a:fld id="{FCFDA459-7F25-4A8E-8435-4BD9AD8BD3E0}" type="slidenum">
              <a:rPr lang="zh-TW" altLang="en-US"/>
              <a:pPr>
                <a:defRPr/>
              </a:pPr>
              <a:t>‹#›</a:t>
            </a:fld>
            <a:endParaRPr lang="zh-TW"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p:txBody>
          <a:bodyPr/>
          <a:lstStyle>
            <a:lvl1pPr>
              <a:defRPr/>
            </a:lvl1pPr>
          </a:lstStyle>
          <a:p>
            <a:pPr>
              <a:defRPr/>
            </a:pPr>
            <a:fld id="{7767F03E-32F2-4D07-AA01-DB8F944ABB13}" type="datetimeFigureOut">
              <a:rPr lang="zh-TW" altLang="en-US"/>
              <a:pPr>
                <a:defRPr/>
              </a:pPr>
              <a:t>2012/8/22</a:t>
            </a:fld>
            <a:endParaRPr lang="zh-TW" altLang="en-US"/>
          </a:p>
        </p:txBody>
      </p:sp>
      <p:sp>
        <p:nvSpPr>
          <p:cNvPr id="5" name="頁尾版面配置區 4"/>
          <p:cNvSpPr>
            <a:spLocks noGrp="1"/>
          </p:cNvSpPr>
          <p:nvPr>
            <p:ph type="ftr" sz="quarter" idx="11"/>
          </p:nvPr>
        </p:nvSpPr>
        <p:spPr/>
        <p:txBody>
          <a:bodyPr/>
          <a:lstStyle>
            <a:lvl1pPr>
              <a:defRPr/>
            </a:lvl1pPr>
          </a:lstStyle>
          <a:p>
            <a:pPr>
              <a:defRPr/>
            </a:pPr>
            <a:endParaRPr lang="zh-TW" altLang="en-US"/>
          </a:p>
        </p:txBody>
      </p:sp>
      <p:sp>
        <p:nvSpPr>
          <p:cNvPr id="6" name="投影片編號版面配置區 5"/>
          <p:cNvSpPr>
            <a:spLocks noGrp="1"/>
          </p:cNvSpPr>
          <p:nvPr>
            <p:ph type="sldNum" sz="quarter" idx="12"/>
          </p:nvPr>
        </p:nvSpPr>
        <p:spPr/>
        <p:txBody>
          <a:bodyPr/>
          <a:lstStyle>
            <a:lvl1pPr>
              <a:defRPr/>
            </a:lvl1pPr>
          </a:lstStyle>
          <a:p>
            <a:pPr>
              <a:defRPr/>
            </a:pPr>
            <a:fld id="{C15CE981-FE35-413D-8C3D-39D9D7A517D5}" type="slidenum">
              <a:rPr lang="zh-TW" altLang="en-US"/>
              <a:pPr>
                <a:defRPr/>
              </a:pPr>
              <a:t>‹#›</a:t>
            </a:fld>
            <a:endParaRPr lang="zh-TW"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6629400" y="274638"/>
            <a:ext cx="2057400" cy="5851525"/>
          </a:xfrm>
        </p:spPr>
        <p:txBody>
          <a:bodyPr vert="eaVert"/>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a:xfrm>
            <a:off x="457200" y="274638"/>
            <a:ext cx="6019800" cy="5851525"/>
          </a:xfrm>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p:txBody>
          <a:bodyPr/>
          <a:lstStyle>
            <a:lvl1pPr>
              <a:defRPr/>
            </a:lvl1pPr>
          </a:lstStyle>
          <a:p>
            <a:pPr>
              <a:defRPr/>
            </a:pPr>
            <a:fld id="{5FB3EFE2-8F67-48AA-B7E2-7F001200338C}" type="datetimeFigureOut">
              <a:rPr lang="zh-TW" altLang="en-US"/>
              <a:pPr>
                <a:defRPr/>
              </a:pPr>
              <a:t>2012/8/22</a:t>
            </a:fld>
            <a:endParaRPr lang="zh-TW" altLang="en-US"/>
          </a:p>
        </p:txBody>
      </p:sp>
      <p:sp>
        <p:nvSpPr>
          <p:cNvPr id="5" name="頁尾版面配置區 4"/>
          <p:cNvSpPr>
            <a:spLocks noGrp="1"/>
          </p:cNvSpPr>
          <p:nvPr>
            <p:ph type="ftr" sz="quarter" idx="11"/>
          </p:nvPr>
        </p:nvSpPr>
        <p:spPr/>
        <p:txBody>
          <a:bodyPr/>
          <a:lstStyle>
            <a:lvl1pPr>
              <a:defRPr/>
            </a:lvl1pPr>
          </a:lstStyle>
          <a:p>
            <a:pPr>
              <a:defRPr/>
            </a:pPr>
            <a:endParaRPr lang="zh-TW" altLang="en-US"/>
          </a:p>
        </p:txBody>
      </p:sp>
      <p:sp>
        <p:nvSpPr>
          <p:cNvPr id="6" name="投影片編號版面配置區 5"/>
          <p:cNvSpPr>
            <a:spLocks noGrp="1"/>
          </p:cNvSpPr>
          <p:nvPr>
            <p:ph type="sldNum" sz="quarter" idx="12"/>
          </p:nvPr>
        </p:nvSpPr>
        <p:spPr/>
        <p:txBody>
          <a:bodyPr/>
          <a:lstStyle>
            <a:lvl1pPr>
              <a:defRPr/>
            </a:lvl1pPr>
          </a:lstStyle>
          <a:p>
            <a:pPr>
              <a:defRPr/>
            </a:pPr>
            <a:fld id="{EC3A339D-42DA-4E4D-9501-68210448C7D6}" type="slidenum">
              <a:rPr lang="zh-TW" altLang="en-US"/>
              <a:pPr>
                <a:defRPr/>
              </a:pPr>
              <a:t>‹#›</a:t>
            </a:fld>
            <a:endParaRPr lang="zh-TW"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cSld name="標題，文字及物件">
    <p:spTree>
      <p:nvGrpSpPr>
        <p:cNvPr id="1" name=""/>
        <p:cNvGrpSpPr/>
        <p:nvPr/>
      </p:nvGrpSpPr>
      <p:grpSpPr>
        <a:xfrm>
          <a:off x="0" y="0"/>
          <a:ext cx="0" cy="0"/>
          <a:chOff x="0" y="0"/>
          <a:chExt cx="0" cy="0"/>
        </a:xfrm>
      </p:grpSpPr>
      <p:sp>
        <p:nvSpPr>
          <p:cNvPr id="2" name="標題 1"/>
          <p:cNvSpPr>
            <a:spLocks noGrp="1"/>
          </p:cNvSpPr>
          <p:nvPr>
            <p:ph type="title"/>
          </p:nvPr>
        </p:nvSpPr>
        <p:spPr>
          <a:xfrm>
            <a:off x="685800" y="609600"/>
            <a:ext cx="7772400" cy="1143000"/>
          </a:xfrm>
        </p:spPr>
        <p:txBody>
          <a:bodyPr/>
          <a:lstStyle/>
          <a:p>
            <a:r>
              <a:rPr lang="zh-TW" altLang="en-US" smtClean="0"/>
              <a:t>按一下以編輯母片標題樣式</a:t>
            </a:r>
            <a:endParaRPr lang="zh-TW" altLang="en-US"/>
          </a:p>
        </p:txBody>
      </p:sp>
      <p:sp>
        <p:nvSpPr>
          <p:cNvPr id="3" name="文字版面配置區 2"/>
          <p:cNvSpPr>
            <a:spLocks noGrp="1"/>
          </p:cNvSpPr>
          <p:nvPr>
            <p:ph type="body" sz="half" idx="1"/>
          </p:nvPr>
        </p:nvSpPr>
        <p:spPr>
          <a:xfrm>
            <a:off x="685800" y="1981200"/>
            <a:ext cx="3810000" cy="4114800"/>
          </a:xfrm>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內容版面配置區 3"/>
          <p:cNvSpPr>
            <a:spLocks noGrp="1"/>
          </p:cNvSpPr>
          <p:nvPr>
            <p:ph sz="half" idx="2"/>
          </p:nvPr>
        </p:nvSpPr>
        <p:spPr>
          <a:xfrm>
            <a:off x="4648200" y="1981200"/>
            <a:ext cx="3810000" cy="4114800"/>
          </a:xfrm>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Rectangle 5"/>
          <p:cNvSpPr>
            <a:spLocks noGrp="1" noChangeArrowheads="1"/>
          </p:cNvSpPr>
          <p:nvPr>
            <p:ph type="dt" sz="half" idx="10"/>
          </p:nvPr>
        </p:nvSpPr>
        <p:spPr/>
        <p:txBody>
          <a:bodyPr/>
          <a:lstStyle>
            <a:lvl1pPr>
              <a:defRPr/>
            </a:lvl1pPr>
          </a:lstStyle>
          <a:p>
            <a:pPr>
              <a:defRPr/>
            </a:pPr>
            <a:endParaRPr lang="en-US" altLang="zh-TW"/>
          </a:p>
        </p:txBody>
      </p:sp>
      <p:sp>
        <p:nvSpPr>
          <p:cNvPr id="6" name="Rectangle 6"/>
          <p:cNvSpPr>
            <a:spLocks noGrp="1" noChangeArrowheads="1"/>
          </p:cNvSpPr>
          <p:nvPr>
            <p:ph type="ftr" sz="quarter" idx="11"/>
          </p:nvPr>
        </p:nvSpPr>
        <p:spPr/>
        <p:txBody>
          <a:bodyPr/>
          <a:lstStyle>
            <a:lvl1pPr>
              <a:defRPr/>
            </a:lvl1pPr>
          </a:lstStyle>
          <a:p>
            <a:pPr>
              <a:defRPr/>
            </a:pPr>
            <a:endParaRPr lang="en-US" altLang="zh-TW"/>
          </a:p>
        </p:txBody>
      </p:sp>
      <p:sp>
        <p:nvSpPr>
          <p:cNvPr id="7" name="Rectangle 7"/>
          <p:cNvSpPr>
            <a:spLocks noGrp="1" noChangeArrowheads="1"/>
          </p:cNvSpPr>
          <p:nvPr>
            <p:ph type="sldNum" sz="quarter" idx="12"/>
          </p:nvPr>
        </p:nvSpPr>
        <p:spPr/>
        <p:txBody>
          <a:bodyPr/>
          <a:lstStyle>
            <a:lvl1pPr>
              <a:defRPr/>
            </a:lvl1pPr>
          </a:lstStyle>
          <a:p>
            <a:pPr>
              <a:defRPr/>
            </a:pPr>
            <a:fld id="{0ED55E8C-BC09-42BA-9FE6-C96A5F1D3D22}" type="slidenum">
              <a:rPr lang="en-US" altLang="zh-TW"/>
              <a:pPr>
                <a:defRPr/>
              </a:pPr>
              <a:t>‹#›</a:t>
            </a:fld>
            <a:endParaRPr lang="en-US" altLang="zh-TW"/>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2" name="標題 1"/>
          <p:cNvSpPr>
            <a:spLocks noGrp="1"/>
          </p:cNvSpPr>
          <p:nvPr>
            <p:ph type="ctrTitle"/>
          </p:nvPr>
        </p:nvSpPr>
        <p:spPr>
          <a:xfrm>
            <a:off x="685800" y="2130425"/>
            <a:ext cx="7772400" cy="1470025"/>
          </a:xfrm>
        </p:spPr>
        <p:txBody>
          <a:bodyPr/>
          <a:lstStyle/>
          <a:p>
            <a:r>
              <a:rPr lang="zh-TW" altLang="en-US" dirty="0" smtClean="0"/>
              <a:t>按一下以編輯母片標題樣式</a:t>
            </a:r>
            <a:endParaRPr lang="zh-TW" altLang="en-US" dirty="0"/>
          </a:p>
        </p:txBody>
      </p:sp>
      <p:sp>
        <p:nvSpPr>
          <p:cNvPr id="3" name="副標題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TW" altLang="en-US" smtClean="0"/>
              <a:t>按一下以編輯母片副標題樣式</a:t>
            </a:r>
            <a:endParaRPr lang="zh-TW" altLang="en-US"/>
          </a:p>
        </p:txBody>
      </p:sp>
      <p:sp>
        <p:nvSpPr>
          <p:cNvPr id="4" name="日期版面配置區 3"/>
          <p:cNvSpPr>
            <a:spLocks noGrp="1"/>
          </p:cNvSpPr>
          <p:nvPr>
            <p:ph type="dt" sz="half" idx="10"/>
          </p:nvPr>
        </p:nvSpPr>
        <p:spPr/>
        <p:txBody>
          <a:bodyPr/>
          <a:lstStyle>
            <a:lvl1pPr>
              <a:defRPr/>
            </a:lvl1pPr>
          </a:lstStyle>
          <a:p>
            <a:pPr>
              <a:defRPr/>
            </a:pPr>
            <a:fld id="{6B36EA53-A212-4851-B37B-02E42CE0E941}" type="datetimeFigureOut">
              <a:rPr lang="zh-TW" altLang="en-US"/>
              <a:pPr>
                <a:defRPr/>
              </a:pPr>
              <a:t>2012/8/22</a:t>
            </a:fld>
            <a:endParaRPr lang="zh-TW" altLang="en-US"/>
          </a:p>
        </p:txBody>
      </p:sp>
      <p:sp>
        <p:nvSpPr>
          <p:cNvPr id="5" name="頁尾版面配置區 4"/>
          <p:cNvSpPr>
            <a:spLocks noGrp="1"/>
          </p:cNvSpPr>
          <p:nvPr>
            <p:ph type="ftr" sz="quarter" idx="11"/>
          </p:nvPr>
        </p:nvSpPr>
        <p:spPr/>
        <p:txBody>
          <a:bodyPr/>
          <a:lstStyle>
            <a:lvl1pPr>
              <a:defRPr/>
            </a:lvl1pPr>
          </a:lstStyle>
          <a:p>
            <a:pPr>
              <a:defRPr/>
            </a:pPr>
            <a:endParaRPr lang="zh-TW" altLang="en-US"/>
          </a:p>
        </p:txBody>
      </p:sp>
      <p:sp>
        <p:nvSpPr>
          <p:cNvPr id="6" name="投影片編號版面配置區 5"/>
          <p:cNvSpPr>
            <a:spLocks noGrp="1"/>
          </p:cNvSpPr>
          <p:nvPr>
            <p:ph type="sldNum" sz="quarter" idx="12"/>
          </p:nvPr>
        </p:nvSpPr>
        <p:spPr/>
        <p:txBody>
          <a:bodyPr/>
          <a:lstStyle>
            <a:lvl1pPr>
              <a:defRPr/>
            </a:lvl1pPr>
          </a:lstStyle>
          <a:p>
            <a:pPr>
              <a:defRPr/>
            </a:pPr>
            <a:fld id="{5170F2BD-1254-486F-A7D4-70414080602C}" type="slidenum">
              <a:rPr lang="zh-TW" altLang="en-US"/>
              <a:pPr>
                <a:defRPr/>
              </a:pPr>
              <a:t>‹#›</a:t>
            </a:fld>
            <a:endParaRPr lang="zh-TW" alt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101工作坊">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內容版面配置區 2"/>
          <p:cNvSpPr>
            <a:spLocks noGrp="1"/>
          </p:cNvSpPr>
          <p:nvPr>
            <p:ph idx="1"/>
          </p:nvPr>
        </p:nvSpPr>
        <p:spPr/>
        <p:txBody>
          <a:bodyPr/>
          <a:lstStyle/>
          <a:p>
            <a:pPr lvl="0"/>
            <a:r>
              <a:rPr lang="zh-TW" altLang="en-US" dirty="0" smtClean="0"/>
              <a:t>按一下以編輯母片文字樣式</a:t>
            </a:r>
          </a:p>
          <a:p>
            <a:pPr lvl="1"/>
            <a:r>
              <a:rPr lang="zh-TW" altLang="en-US" dirty="0" smtClean="0"/>
              <a:t>第二層</a:t>
            </a:r>
          </a:p>
          <a:p>
            <a:pPr lvl="2"/>
            <a:r>
              <a:rPr lang="zh-TW" altLang="en-US" dirty="0" smtClean="0"/>
              <a:t>第三層</a:t>
            </a:r>
          </a:p>
          <a:p>
            <a:pPr lvl="3"/>
            <a:r>
              <a:rPr lang="zh-TW" altLang="en-US" dirty="0" smtClean="0"/>
              <a:t>第四層</a:t>
            </a:r>
          </a:p>
          <a:p>
            <a:pPr lvl="4"/>
            <a:r>
              <a:rPr lang="zh-TW" altLang="en-US" dirty="0" smtClean="0"/>
              <a:t>第五層</a:t>
            </a:r>
            <a:endParaRPr lang="zh-TW" altLang="en-US" dirty="0"/>
          </a:p>
        </p:txBody>
      </p:sp>
      <p:sp>
        <p:nvSpPr>
          <p:cNvPr id="4" name="日期版面配置區 3"/>
          <p:cNvSpPr>
            <a:spLocks noGrp="1"/>
          </p:cNvSpPr>
          <p:nvPr>
            <p:ph type="dt" sz="half" idx="10"/>
          </p:nvPr>
        </p:nvSpPr>
        <p:spPr/>
        <p:txBody>
          <a:bodyPr/>
          <a:lstStyle>
            <a:lvl1pPr>
              <a:defRPr/>
            </a:lvl1pPr>
          </a:lstStyle>
          <a:p>
            <a:pPr>
              <a:defRPr/>
            </a:pPr>
            <a:fld id="{7F49CB1F-05B3-42C9-8126-BC70C478A87B}" type="datetimeFigureOut">
              <a:rPr lang="zh-TW" altLang="en-US"/>
              <a:pPr>
                <a:defRPr/>
              </a:pPr>
              <a:t>2012/8/22</a:t>
            </a:fld>
            <a:endParaRPr lang="zh-TW" altLang="en-US"/>
          </a:p>
        </p:txBody>
      </p:sp>
      <p:sp>
        <p:nvSpPr>
          <p:cNvPr id="5" name="頁尾版面配置區 4"/>
          <p:cNvSpPr>
            <a:spLocks noGrp="1"/>
          </p:cNvSpPr>
          <p:nvPr>
            <p:ph type="ftr" sz="quarter" idx="11"/>
          </p:nvPr>
        </p:nvSpPr>
        <p:spPr/>
        <p:txBody>
          <a:bodyPr/>
          <a:lstStyle>
            <a:lvl1pPr>
              <a:defRPr/>
            </a:lvl1pPr>
          </a:lstStyle>
          <a:p>
            <a:pPr>
              <a:defRPr/>
            </a:pPr>
            <a:endParaRPr lang="zh-TW" altLang="en-US"/>
          </a:p>
        </p:txBody>
      </p:sp>
      <p:sp>
        <p:nvSpPr>
          <p:cNvPr id="6" name="投影片編號版面配置區 5"/>
          <p:cNvSpPr>
            <a:spLocks noGrp="1"/>
          </p:cNvSpPr>
          <p:nvPr>
            <p:ph type="sldNum" sz="quarter" idx="12"/>
          </p:nvPr>
        </p:nvSpPr>
        <p:spPr/>
        <p:txBody>
          <a:bodyPr/>
          <a:lstStyle>
            <a:lvl1pPr>
              <a:defRPr/>
            </a:lvl1pPr>
          </a:lstStyle>
          <a:p>
            <a:pPr>
              <a:defRPr/>
            </a:pPr>
            <a:fld id="{A2E949A8-4C88-4F70-A010-3E8DF9C94B8D}" type="slidenum">
              <a:rPr lang="zh-TW" altLang="en-US"/>
              <a:pPr>
                <a:defRPr/>
              </a:pPr>
              <a:t>‹#›</a:t>
            </a:fld>
            <a:endParaRPr lang="zh-TW" alt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區段標題">
    <p:spTree>
      <p:nvGrpSpPr>
        <p:cNvPr id="1" name=""/>
        <p:cNvGrpSpPr/>
        <p:nvPr/>
      </p:nvGrpSpPr>
      <p:grpSpPr>
        <a:xfrm>
          <a:off x="0" y="0"/>
          <a:ext cx="0" cy="0"/>
          <a:chOff x="0" y="0"/>
          <a:chExt cx="0" cy="0"/>
        </a:xfrm>
      </p:grpSpPr>
      <p:sp>
        <p:nvSpPr>
          <p:cNvPr id="2" name="標題 1"/>
          <p:cNvSpPr>
            <a:spLocks noGrp="1"/>
          </p:cNvSpPr>
          <p:nvPr>
            <p:ph type="title"/>
          </p:nvPr>
        </p:nvSpPr>
        <p:spPr>
          <a:xfrm>
            <a:off x="722313" y="4406900"/>
            <a:ext cx="7772400" cy="1362075"/>
          </a:xfrm>
        </p:spPr>
        <p:txBody>
          <a:bodyPr anchor="t"/>
          <a:lstStyle>
            <a:lvl1pPr algn="l">
              <a:defRPr sz="4000" b="1" cap="all"/>
            </a:lvl1p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smtClean="0"/>
              <a:t>按一下以編輯母片文字樣式</a:t>
            </a:r>
          </a:p>
        </p:txBody>
      </p:sp>
      <p:sp>
        <p:nvSpPr>
          <p:cNvPr id="4" name="日期版面配置區 3"/>
          <p:cNvSpPr>
            <a:spLocks noGrp="1"/>
          </p:cNvSpPr>
          <p:nvPr>
            <p:ph type="dt" sz="half" idx="10"/>
          </p:nvPr>
        </p:nvSpPr>
        <p:spPr/>
        <p:txBody>
          <a:bodyPr/>
          <a:lstStyle>
            <a:lvl1pPr>
              <a:defRPr/>
            </a:lvl1pPr>
          </a:lstStyle>
          <a:p>
            <a:pPr>
              <a:defRPr/>
            </a:pPr>
            <a:fld id="{815E89B6-262D-4B0B-82E2-1695370C84A6}" type="datetimeFigureOut">
              <a:rPr lang="zh-TW" altLang="en-US"/>
              <a:pPr>
                <a:defRPr/>
              </a:pPr>
              <a:t>2012/8/22</a:t>
            </a:fld>
            <a:endParaRPr lang="zh-TW" altLang="en-US"/>
          </a:p>
        </p:txBody>
      </p:sp>
      <p:sp>
        <p:nvSpPr>
          <p:cNvPr id="5" name="頁尾版面配置區 4"/>
          <p:cNvSpPr>
            <a:spLocks noGrp="1"/>
          </p:cNvSpPr>
          <p:nvPr>
            <p:ph type="ftr" sz="quarter" idx="11"/>
          </p:nvPr>
        </p:nvSpPr>
        <p:spPr/>
        <p:txBody>
          <a:bodyPr/>
          <a:lstStyle>
            <a:lvl1pPr>
              <a:defRPr/>
            </a:lvl1pPr>
          </a:lstStyle>
          <a:p>
            <a:pPr>
              <a:defRPr/>
            </a:pPr>
            <a:endParaRPr lang="zh-TW" altLang="en-US"/>
          </a:p>
        </p:txBody>
      </p:sp>
      <p:sp>
        <p:nvSpPr>
          <p:cNvPr id="6" name="投影片編號版面配置區 5"/>
          <p:cNvSpPr>
            <a:spLocks noGrp="1"/>
          </p:cNvSpPr>
          <p:nvPr>
            <p:ph type="sldNum" sz="quarter" idx="12"/>
          </p:nvPr>
        </p:nvSpPr>
        <p:spPr/>
        <p:txBody>
          <a:bodyPr/>
          <a:lstStyle>
            <a:lvl1pPr>
              <a:defRPr/>
            </a:lvl1pPr>
          </a:lstStyle>
          <a:p>
            <a:pPr>
              <a:defRPr/>
            </a:pPr>
            <a:fld id="{CB974BF0-8C4E-48D9-B677-F95A815DB988}" type="slidenum">
              <a:rPr lang="zh-TW" altLang="en-US"/>
              <a:pPr>
                <a:defRPr/>
              </a:pPr>
              <a:t>‹#›</a:t>
            </a:fld>
            <a:endParaRPr lang="zh-TW" alt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內容版面配置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內容版面配置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日期版面配置區 3"/>
          <p:cNvSpPr>
            <a:spLocks noGrp="1"/>
          </p:cNvSpPr>
          <p:nvPr>
            <p:ph type="dt" sz="half" idx="10"/>
          </p:nvPr>
        </p:nvSpPr>
        <p:spPr/>
        <p:txBody>
          <a:bodyPr/>
          <a:lstStyle>
            <a:lvl1pPr>
              <a:defRPr/>
            </a:lvl1pPr>
          </a:lstStyle>
          <a:p>
            <a:pPr>
              <a:defRPr/>
            </a:pPr>
            <a:fld id="{4395E97C-282C-4D08-AC78-8DD1C558ACB6}" type="datetimeFigureOut">
              <a:rPr lang="zh-TW" altLang="en-US"/>
              <a:pPr>
                <a:defRPr/>
              </a:pPr>
              <a:t>2012/8/22</a:t>
            </a:fld>
            <a:endParaRPr lang="zh-TW" altLang="en-US"/>
          </a:p>
        </p:txBody>
      </p:sp>
      <p:sp>
        <p:nvSpPr>
          <p:cNvPr id="6" name="頁尾版面配置區 4"/>
          <p:cNvSpPr>
            <a:spLocks noGrp="1"/>
          </p:cNvSpPr>
          <p:nvPr>
            <p:ph type="ftr" sz="quarter" idx="11"/>
          </p:nvPr>
        </p:nvSpPr>
        <p:spPr/>
        <p:txBody>
          <a:bodyPr/>
          <a:lstStyle>
            <a:lvl1pPr>
              <a:defRPr/>
            </a:lvl1pPr>
          </a:lstStyle>
          <a:p>
            <a:pPr>
              <a:defRPr/>
            </a:pPr>
            <a:endParaRPr lang="zh-TW" altLang="en-US"/>
          </a:p>
        </p:txBody>
      </p:sp>
      <p:sp>
        <p:nvSpPr>
          <p:cNvPr id="7" name="投影片編號版面配置區 5"/>
          <p:cNvSpPr>
            <a:spLocks noGrp="1"/>
          </p:cNvSpPr>
          <p:nvPr>
            <p:ph type="sldNum" sz="quarter" idx="12"/>
          </p:nvPr>
        </p:nvSpPr>
        <p:spPr/>
        <p:txBody>
          <a:bodyPr/>
          <a:lstStyle>
            <a:lvl1pPr>
              <a:defRPr/>
            </a:lvl1pPr>
          </a:lstStyle>
          <a:p>
            <a:pPr>
              <a:defRPr/>
            </a:pPr>
            <a:fld id="{4DFE3A58-C44B-4A4A-AB99-0A86E3502BE8}" type="slidenum">
              <a:rPr lang="zh-TW" altLang="en-US"/>
              <a:pPr>
                <a:defRPr/>
              </a:pPr>
              <a:t>‹#›</a:t>
            </a:fld>
            <a:endParaRPr lang="zh-TW" alt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lvl1pPr>
              <a:defRPr/>
            </a:lvl1p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4" name="內容版面配置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文字版面配置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6" name="內容版面配置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7" name="日期版面配置區 3"/>
          <p:cNvSpPr>
            <a:spLocks noGrp="1"/>
          </p:cNvSpPr>
          <p:nvPr>
            <p:ph type="dt" sz="half" idx="10"/>
          </p:nvPr>
        </p:nvSpPr>
        <p:spPr/>
        <p:txBody>
          <a:bodyPr/>
          <a:lstStyle>
            <a:lvl1pPr>
              <a:defRPr/>
            </a:lvl1pPr>
          </a:lstStyle>
          <a:p>
            <a:pPr>
              <a:defRPr/>
            </a:pPr>
            <a:fld id="{34C40109-BA42-4261-AEB9-6F6FDB99E884}" type="datetimeFigureOut">
              <a:rPr lang="zh-TW" altLang="en-US"/>
              <a:pPr>
                <a:defRPr/>
              </a:pPr>
              <a:t>2012/8/22</a:t>
            </a:fld>
            <a:endParaRPr lang="zh-TW" altLang="en-US"/>
          </a:p>
        </p:txBody>
      </p:sp>
      <p:sp>
        <p:nvSpPr>
          <p:cNvPr id="8" name="頁尾版面配置區 4"/>
          <p:cNvSpPr>
            <a:spLocks noGrp="1"/>
          </p:cNvSpPr>
          <p:nvPr>
            <p:ph type="ftr" sz="quarter" idx="11"/>
          </p:nvPr>
        </p:nvSpPr>
        <p:spPr/>
        <p:txBody>
          <a:bodyPr/>
          <a:lstStyle>
            <a:lvl1pPr>
              <a:defRPr/>
            </a:lvl1pPr>
          </a:lstStyle>
          <a:p>
            <a:pPr>
              <a:defRPr/>
            </a:pPr>
            <a:endParaRPr lang="zh-TW" altLang="en-US"/>
          </a:p>
        </p:txBody>
      </p:sp>
      <p:sp>
        <p:nvSpPr>
          <p:cNvPr id="9" name="投影片編號版面配置區 5"/>
          <p:cNvSpPr>
            <a:spLocks noGrp="1"/>
          </p:cNvSpPr>
          <p:nvPr>
            <p:ph type="sldNum" sz="quarter" idx="12"/>
          </p:nvPr>
        </p:nvSpPr>
        <p:spPr/>
        <p:txBody>
          <a:bodyPr/>
          <a:lstStyle>
            <a:lvl1pPr>
              <a:defRPr/>
            </a:lvl1pPr>
          </a:lstStyle>
          <a:p>
            <a:pPr>
              <a:defRPr/>
            </a:pPr>
            <a:fld id="{6316839C-97A9-4130-921F-0A96FA6737D4}" type="slidenum">
              <a:rPr lang="zh-TW" altLang="en-US"/>
              <a:pPr>
                <a:defRPr/>
              </a:pPr>
              <a:t>‹#›</a:t>
            </a:fld>
            <a:endParaRPr lang="zh-TW" alt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日期版面配置區 3"/>
          <p:cNvSpPr>
            <a:spLocks noGrp="1"/>
          </p:cNvSpPr>
          <p:nvPr>
            <p:ph type="dt" sz="half" idx="10"/>
          </p:nvPr>
        </p:nvSpPr>
        <p:spPr/>
        <p:txBody>
          <a:bodyPr/>
          <a:lstStyle>
            <a:lvl1pPr>
              <a:defRPr/>
            </a:lvl1pPr>
          </a:lstStyle>
          <a:p>
            <a:pPr>
              <a:defRPr/>
            </a:pPr>
            <a:fld id="{66B257B1-1889-48F7-A63D-658D0084327F}" type="datetimeFigureOut">
              <a:rPr lang="zh-TW" altLang="en-US"/>
              <a:pPr>
                <a:defRPr/>
              </a:pPr>
              <a:t>2012/8/22</a:t>
            </a:fld>
            <a:endParaRPr lang="zh-TW" altLang="en-US"/>
          </a:p>
        </p:txBody>
      </p:sp>
      <p:sp>
        <p:nvSpPr>
          <p:cNvPr id="4" name="頁尾版面配置區 4"/>
          <p:cNvSpPr>
            <a:spLocks noGrp="1"/>
          </p:cNvSpPr>
          <p:nvPr>
            <p:ph type="ftr" sz="quarter" idx="11"/>
          </p:nvPr>
        </p:nvSpPr>
        <p:spPr/>
        <p:txBody>
          <a:bodyPr/>
          <a:lstStyle>
            <a:lvl1pPr>
              <a:defRPr/>
            </a:lvl1pPr>
          </a:lstStyle>
          <a:p>
            <a:pPr>
              <a:defRPr/>
            </a:pPr>
            <a:endParaRPr lang="zh-TW" altLang="en-US"/>
          </a:p>
        </p:txBody>
      </p:sp>
      <p:sp>
        <p:nvSpPr>
          <p:cNvPr id="5" name="投影片編號版面配置區 5"/>
          <p:cNvSpPr>
            <a:spLocks noGrp="1"/>
          </p:cNvSpPr>
          <p:nvPr>
            <p:ph type="sldNum" sz="quarter" idx="12"/>
          </p:nvPr>
        </p:nvSpPr>
        <p:spPr/>
        <p:txBody>
          <a:bodyPr/>
          <a:lstStyle>
            <a:lvl1pPr>
              <a:defRPr/>
            </a:lvl1pPr>
          </a:lstStyle>
          <a:p>
            <a:pPr>
              <a:defRPr/>
            </a:pPr>
            <a:fld id="{98342227-D876-4E45-85F4-086D6462251E}" type="slidenum">
              <a:rPr lang="zh-TW" altLang="en-US"/>
              <a:pPr>
                <a:defRPr/>
              </a:pPr>
              <a:t>‹#›</a:t>
            </a:fld>
            <a:endParaRPr lang="zh-TW" alt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版面配置區 3"/>
          <p:cNvSpPr>
            <a:spLocks noGrp="1"/>
          </p:cNvSpPr>
          <p:nvPr>
            <p:ph type="dt" sz="half" idx="10"/>
          </p:nvPr>
        </p:nvSpPr>
        <p:spPr/>
        <p:txBody>
          <a:bodyPr/>
          <a:lstStyle>
            <a:lvl1pPr>
              <a:defRPr/>
            </a:lvl1pPr>
          </a:lstStyle>
          <a:p>
            <a:pPr>
              <a:defRPr/>
            </a:pPr>
            <a:fld id="{9C335B02-E38D-4115-8FB2-10AD09E92A9A}" type="datetimeFigureOut">
              <a:rPr lang="zh-TW" altLang="en-US"/>
              <a:pPr>
                <a:defRPr/>
              </a:pPr>
              <a:t>2012/8/22</a:t>
            </a:fld>
            <a:endParaRPr lang="zh-TW" altLang="en-US"/>
          </a:p>
        </p:txBody>
      </p:sp>
      <p:sp>
        <p:nvSpPr>
          <p:cNvPr id="3" name="頁尾版面配置區 4"/>
          <p:cNvSpPr>
            <a:spLocks noGrp="1"/>
          </p:cNvSpPr>
          <p:nvPr>
            <p:ph type="ftr" sz="quarter" idx="11"/>
          </p:nvPr>
        </p:nvSpPr>
        <p:spPr/>
        <p:txBody>
          <a:bodyPr/>
          <a:lstStyle>
            <a:lvl1pPr>
              <a:defRPr/>
            </a:lvl1pPr>
          </a:lstStyle>
          <a:p>
            <a:pPr>
              <a:defRPr/>
            </a:pPr>
            <a:endParaRPr lang="zh-TW" altLang="en-US"/>
          </a:p>
        </p:txBody>
      </p:sp>
      <p:sp>
        <p:nvSpPr>
          <p:cNvPr id="4" name="投影片編號版面配置區 5"/>
          <p:cNvSpPr>
            <a:spLocks noGrp="1"/>
          </p:cNvSpPr>
          <p:nvPr>
            <p:ph type="sldNum" sz="quarter" idx="12"/>
          </p:nvPr>
        </p:nvSpPr>
        <p:spPr/>
        <p:txBody>
          <a:bodyPr/>
          <a:lstStyle>
            <a:lvl1pPr>
              <a:defRPr/>
            </a:lvl1pPr>
          </a:lstStyle>
          <a:p>
            <a:pPr>
              <a:defRPr/>
            </a:pPr>
            <a:fld id="{F6E9B0E3-61B9-47A5-B90F-2252CAA8A140}" type="slidenum">
              <a:rPr lang="zh-TW" altLang="en-US"/>
              <a:pPr>
                <a:defRPr/>
              </a:pPr>
              <a:t>‹#›</a:t>
            </a:fld>
            <a:endParaRPr lang="zh-TW"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內容版面配置區 2"/>
          <p:cNvSpPr>
            <a:spLocks noGrp="1"/>
          </p:cNvSpPr>
          <p:nvPr>
            <p:ph idx="1"/>
          </p:nvPr>
        </p:nvSpPr>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p:txBody>
          <a:bodyPr/>
          <a:lstStyle>
            <a:lvl1pPr>
              <a:defRPr/>
            </a:lvl1pPr>
          </a:lstStyle>
          <a:p>
            <a:pPr>
              <a:defRPr/>
            </a:pPr>
            <a:fld id="{F501CE51-F110-4042-A971-457A153C9B5C}" type="datetimeFigureOut">
              <a:rPr lang="zh-TW" altLang="en-US"/>
              <a:pPr>
                <a:defRPr/>
              </a:pPr>
              <a:t>2012/8/22</a:t>
            </a:fld>
            <a:endParaRPr lang="zh-TW" altLang="en-US" dirty="0"/>
          </a:p>
        </p:txBody>
      </p:sp>
      <p:sp>
        <p:nvSpPr>
          <p:cNvPr id="5" name="頁尾版面配置區 4"/>
          <p:cNvSpPr>
            <a:spLocks noGrp="1"/>
          </p:cNvSpPr>
          <p:nvPr>
            <p:ph type="ftr" sz="quarter" idx="11"/>
          </p:nvPr>
        </p:nvSpPr>
        <p:spPr/>
        <p:txBody>
          <a:bodyPr/>
          <a:lstStyle>
            <a:lvl1pPr algn="l">
              <a:defRPr/>
            </a:lvl1pPr>
          </a:lstStyle>
          <a:p>
            <a:pPr>
              <a:defRPr/>
            </a:pPr>
            <a:endParaRPr lang="zh-TW" altLang="en-US"/>
          </a:p>
        </p:txBody>
      </p:sp>
      <p:sp>
        <p:nvSpPr>
          <p:cNvPr id="6" name="投影片編號版面配置區 5"/>
          <p:cNvSpPr>
            <a:spLocks noGrp="1"/>
          </p:cNvSpPr>
          <p:nvPr>
            <p:ph type="sldNum" sz="quarter" idx="12"/>
          </p:nvPr>
        </p:nvSpPr>
        <p:spPr/>
        <p:txBody>
          <a:bodyPr/>
          <a:lstStyle>
            <a:lvl1pPr>
              <a:defRPr/>
            </a:lvl1pPr>
          </a:lstStyle>
          <a:p>
            <a:pPr>
              <a:defRPr/>
            </a:pPr>
            <a:fld id="{A371E549-D3E4-4E1F-8DEF-643D9F2005F9}" type="slidenum">
              <a:rPr lang="zh-TW" altLang="en-US"/>
              <a:pPr>
                <a:defRPr/>
              </a:pPr>
              <a:t>‹#›</a:t>
            </a:fld>
            <a:endParaRPr lang="zh-TW" alt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457200" y="273050"/>
            <a:ext cx="3008313" cy="1162050"/>
          </a:xfrm>
        </p:spPr>
        <p:txBody>
          <a:bodyPr anchor="b"/>
          <a:lstStyle>
            <a:lvl1pPr algn="l">
              <a:defRPr sz="2000" b="1"/>
            </a:lvl1pPr>
          </a:lstStyle>
          <a:p>
            <a:r>
              <a:rPr lang="zh-TW" altLang="en-US" smtClean="0"/>
              <a:t>按一下以編輯母片標題樣式</a:t>
            </a:r>
            <a:endParaRPr lang="zh-TW" altLang="en-US"/>
          </a:p>
        </p:txBody>
      </p:sp>
      <p:sp>
        <p:nvSpPr>
          <p:cNvPr id="3" name="內容版面配置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文字版面配置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日期版面配置區 3"/>
          <p:cNvSpPr>
            <a:spLocks noGrp="1"/>
          </p:cNvSpPr>
          <p:nvPr>
            <p:ph type="dt" sz="half" idx="10"/>
          </p:nvPr>
        </p:nvSpPr>
        <p:spPr/>
        <p:txBody>
          <a:bodyPr/>
          <a:lstStyle>
            <a:lvl1pPr>
              <a:defRPr/>
            </a:lvl1pPr>
          </a:lstStyle>
          <a:p>
            <a:pPr>
              <a:defRPr/>
            </a:pPr>
            <a:fld id="{77D64282-ACBD-42E9-8B09-07631858B75D}" type="datetimeFigureOut">
              <a:rPr lang="zh-TW" altLang="en-US"/>
              <a:pPr>
                <a:defRPr/>
              </a:pPr>
              <a:t>2012/8/22</a:t>
            </a:fld>
            <a:endParaRPr lang="zh-TW" altLang="en-US"/>
          </a:p>
        </p:txBody>
      </p:sp>
      <p:sp>
        <p:nvSpPr>
          <p:cNvPr id="6" name="頁尾版面配置區 4"/>
          <p:cNvSpPr>
            <a:spLocks noGrp="1"/>
          </p:cNvSpPr>
          <p:nvPr>
            <p:ph type="ftr" sz="quarter" idx="11"/>
          </p:nvPr>
        </p:nvSpPr>
        <p:spPr/>
        <p:txBody>
          <a:bodyPr/>
          <a:lstStyle>
            <a:lvl1pPr>
              <a:defRPr/>
            </a:lvl1pPr>
          </a:lstStyle>
          <a:p>
            <a:pPr>
              <a:defRPr/>
            </a:pPr>
            <a:endParaRPr lang="zh-TW" altLang="en-US"/>
          </a:p>
        </p:txBody>
      </p:sp>
      <p:sp>
        <p:nvSpPr>
          <p:cNvPr id="7" name="投影片編號版面配置區 5"/>
          <p:cNvSpPr>
            <a:spLocks noGrp="1"/>
          </p:cNvSpPr>
          <p:nvPr>
            <p:ph type="sldNum" sz="quarter" idx="12"/>
          </p:nvPr>
        </p:nvSpPr>
        <p:spPr/>
        <p:txBody>
          <a:bodyPr/>
          <a:lstStyle>
            <a:lvl1pPr>
              <a:defRPr/>
            </a:lvl1pPr>
          </a:lstStyle>
          <a:p>
            <a:pPr>
              <a:defRPr/>
            </a:pPr>
            <a:fld id="{9EC5CF23-3124-4BCF-BC07-0A5EF9604E88}" type="slidenum">
              <a:rPr lang="zh-TW" altLang="en-US"/>
              <a:pPr>
                <a:defRPr/>
              </a:pPr>
              <a:t>‹#›</a:t>
            </a:fld>
            <a:endParaRPr lang="zh-TW" alt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1792288" y="4800600"/>
            <a:ext cx="5486400" cy="566738"/>
          </a:xfrm>
        </p:spPr>
        <p:txBody>
          <a:bodyPr anchor="b"/>
          <a:lstStyle>
            <a:lvl1pPr algn="l">
              <a:defRPr sz="2000" b="1"/>
            </a:lvl1pPr>
          </a:lstStyle>
          <a:p>
            <a:r>
              <a:rPr lang="zh-TW" altLang="en-US" smtClean="0"/>
              <a:t>按一下以編輯母片標題樣式</a:t>
            </a:r>
            <a:endParaRPr lang="zh-TW" altLang="en-US"/>
          </a:p>
        </p:txBody>
      </p:sp>
      <p:sp>
        <p:nvSpPr>
          <p:cNvPr id="3" name="圖片版面配置區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zh-TW" altLang="en-US" noProof="0"/>
          </a:p>
        </p:txBody>
      </p:sp>
      <p:sp>
        <p:nvSpPr>
          <p:cNvPr id="4" name="文字版面配置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日期版面配置區 3"/>
          <p:cNvSpPr>
            <a:spLocks noGrp="1"/>
          </p:cNvSpPr>
          <p:nvPr>
            <p:ph type="dt" sz="half" idx="10"/>
          </p:nvPr>
        </p:nvSpPr>
        <p:spPr/>
        <p:txBody>
          <a:bodyPr/>
          <a:lstStyle>
            <a:lvl1pPr>
              <a:defRPr/>
            </a:lvl1pPr>
          </a:lstStyle>
          <a:p>
            <a:pPr>
              <a:defRPr/>
            </a:pPr>
            <a:fld id="{98B63C32-6B3D-4977-8248-B4EDB2AE9EA2}" type="datetimeFigureOut">
              <a:rPr lang="zh-TW" altLang="en-US"/>
              <a:pPr>
                <a:defRPr/>
              </a:pPr>
              <a:t>2012/8/22</a:t>
            </a:fld>
            <a:endParaRPr lang="zh-TW" altLang="en-US"/>
          </a:p>
        </p:txBody>
      </p:sp>
      <p:sp>
        <p:nvSpPr>
          <p:cNvPr id="6" name="頁尾版面配置區 4"/>
          <p:cNvSpPr>
            <a:spLocks noGrp="1"/>
          </p:cNvSpPr>
          <p:nvPr>
            <p:ph type="ftr" sz="quarter" idx="11"/>
          </p:nvPr>
        </p:nvSpPr>
        <p:spPr/>
        <p:txBody>
          <a:bodyPr/>
          <a:lstStyle>
            <a:lvl1pPr>
              <a:defRPr/>
            </a:lvl1pPr>
          </a:lstStyle>
          <a:p>
            <a:pPr>
              <a:defRPr/>
            </a:pPr>
            <a:endParaRPr lang="zh-TW" altLang="en-US"/>
          </a:p>
        </p:txBody>
      </p:sp>
      <p:sp>
        <p:nvSpPr>
          <p:cNvPr id="7" name="投影片編號版面配置區 5"/>
          <p:cNvSpPr>
            <a:spLocks noGrp="1"/>
          </p:cNvSpPr>
          <p:nvPr>
            <p:ph type="sldNum" sz="quarter" idx="12"/>
          </p:nvPr>
        </p:nvSpPr>
        <p:spPr/>
        <p:txBody>
          <a:bodyPr/>
          <a:lstStyle>
            <a:lvl1pPr>
              <a:defRPr/>
            </a:lvl1pPr>
          </a:lstStyle>
          <a:p>
            <a:pPr>
              <a:defRPr/>
            </a:pPr>
            <a:fld id="{15AC8185-B91E-47F5-A078-371EF2107BA9}" type="slidenum">
              <a:rPr lang="zh-TW" altLang="en-US"/>
              <a:pPr>
                <a:defRPr/>
              </a:pPr>
              <a:t>‹#›</a:t>
            </a:fld>
            <a:endParaRPr lang="zh-TW" alt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p:txBody>
          <a:bodyPr/>
          <a:lstStyle>
            <a:lvl1pPr>
              <a:defRPr/>
            </a:lvl1pPr>
          </a:lstStyle>
          <a:p>
            <a:pPr>
              <a:defRPr/>
            </a:pPr>
            <a:fld id="{D6764BEC-604C-4E6C-8A4E-B01275C3E8F5}" type="datetimeFigureOut">
              <a:rPr lang="zh-TW" altLang="en-US"/>
              <a:pPr>
                <a:defRPr/>
              </a:pPr>
              <a:t>2012/8/22</a:t>
            </a:fld>
            <a:endParaRPr lang="zh-TW" altLang="en-US"/>
          </a:p>
        </p:txBody>
      </p:sp>
      <p:sp>
        <p:nvSpPr>
          <p:cNvPr id="5" name="頁尾版面配置區 4"/>
          <p:cNvSpPr>
            <a:spLocks noGrp="1"/>
          </p:cNvSpPr>
          <p:nvPr>
            <p:ph type="ftr" sz="quarter" idx="11"/>
          </p:nvPr>
        </p:nvSpPr>
        <p:spPr/>
        <p:txBody>
          <a:bodyPr/>
          <a:lstStyle>
            <a:lvl1pPr>
              <a:defRPr/>
            </a:lvl1pPr>
          </a:lstStyle>
          <a:p>
            <a:pPr>
              <a:defRPr/>
            </a:pPr>
            <a:endParaRPr lang="zh-TW" altLang="en-US"/>
          </a:p>
        </p:txBody>
      </p:sp>
      <p:sp>
        <p:nvSpPr>
          <p:cNvPr id="6" name="投影片編號版面配置區 5"/>
          <p:cNvSpPr>
            <a:spLocks noGrp="1"/>
          </p:cNvSpPr>
          <p:nvPr>
            <p:ph type="sldNum" sz="quarter" idx="12"/>
          </p:nvPr>
        </p:nvSpPr>
        <p:spPr/>
        <p:txBody>
          <a:bodyPr/>
          <a:lstStyle>
            <a:lvl1pPr>
              <a:defRPr/>
            </a:lvl1pPr>
          </a:lstStyle>
          <a:p>
            <a:pPr>
              <a:defRPr/>
            </a:pPr>
            <a:fld id="{710EFB99-3C37-474F-B7F1-02382E13D79B}" type="slidenum">
              <a:rPr lang="zh-TW" altLang="en-US"/>
              <a:pPr>
                <a:defRPr/>
              </a:pPr>
              <a:t>‹#›</a:t>
            </a:fld>
            <a:endParaRPr lang="zh-TW" altLang="en-US"/>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6629400" y="274638"/>
            <a:ext cx="2057400" cy="5851525"/>
          </a:xfrm>
        </p:spPr>
        <p:txBody>
          <a:bodyPr vert="eaVert"/>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a:xfrm>
            <a:off x="457200" y="274638"/>
            <a:ext cx="6019800" cy="5851525"/>
          </a:xfrm>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p:txBody>
          <a:bodyPr/>
          <a:lstStyle>
            <a:lvl1pPr>
              <a:defRPr/>
            </a:lvl1pPr>
          </a:lstStyle>
          <a:p>
            <a:pPr>
              <a:defRPr/>
            </a:pPr>
            <a:fld id="{C4F63148-51B7-49FE-BBF6-16DA0A8ED087}" type="datetimeFigureOut">
              <a:rPr lang="zh-TW" altLang="en-US"/>
              <a:pPr>
                <a:defRPr/>
              </a:pPr>
              <a:t>2012/8/22</a:t>
            </a:fld>
            <a:endParaRPr lang="zh-TW" altLang="en-US"/>
          </a:p>
        </p:txBody>
      </p:sp>
      <p:sp>
        <p:nvSpPr>
          <p:cNvPr id="5" name="頁尾版面配置區 4"/>
          <p:cNvSpPr>
            <a:spLocks noGrp="1"/>
          </p:cNvSpPr>
          <p:nvPr>
            <p:ph type="ftr" sz="quarter" idx="11"/>
          </p:nvPr>
        </p:nvSpPr>
        <p:spPr/>
        <p:txBody>
          <a:bodyPr/>
          <a:lstStyle>
            <a:lvl1pPr>
              <a:defRPr/>
            </a:lvl1pPr>
          </a:lstStyle>
          <a:p>
            <a:pPr>
              <a:defRPr/>
            </a:pPr>
            <a:endParaRPr lang="zh-TW" altLang="en-US"/>
          </a:p>
        </p:txBody>
      </p:sp>
      <p:sp>
        <p:nvSpPr>
          <p:cNvPr id="6" name="投影片編號版面配置區 5"/>
          <p:cNvSpPr>
            <a:spLocks noGrp="1"/>
          </p:cNvSpPr>
          <p:nvPr>
            <p:ph type="sldNum" sz="quarter" idx="12"/>
          </p:nvPr>
        </p:nvSpPr>
        <p:spPr/>
        <p:txBody>
          <a:bodyPr/>
          <a:lstStyle>
            <a:lvl1pPr>
              <a:defRPr/>
            </a:lvl1pPr>
          </a:lstStyle>
          <a:p>
            <a:pPr>
              <a:defRPr/>
            </a:pPr>
            <a:fld id="{9B717C2E-5779-49AF-814F-74458607D12E}" type="slidenum">
              <a:rPr lang="zh-TW" altLang="en-US"/>
              <a:pPr>
                <a:defRPr/>
              </a:pPr>
              <a:t>‹#›</a:t>
            </a:fld>
            <a:endParaRPr lang="zh-TW"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區段標題">
    <p:spTree>
      <p:nvGrpSpPr>
        <p:cNvPr id="1" name=""/>
        <p:cNvGrpSpPr/>
        <p:nvPr/>
      </p:nvGrpSpPr>
      <p:grpSpPr>
        <a:xfrm>
          <a:off x="0" y="0"/>
          <a:ext cx="0" cy="0"/>
          <a:chOff x="0" y="0"/>
          <a:chExt cx="0" cy="0"/>
        </a:xfrm>
      </p:grpSpPr>
      <p:sp>
        <p:nvSpPr>
          <p:cNvPr id="2" name="標題 1"/>
          <p:cNvSpPr>
            <a:spLocks noGrp="1"/>
          </p:cNvSpPr>
          <p:nvPr>
            <p:ph type="title"/>
          </p:nvPr>
        </p:nvSpPr>
        <p:spPr>
          <a:xfrm>
            <a:off x="722313" y="4406900"/>
            <a:ext cx="7772400" cy="1362075"/>
          </a:xfrm>
        </p:spPr>
        <p:txBody>
          <a:bodyPr anchor="t"/>
          <a:lstStyle>
            <a:lvl1pPr algn="l">
              <a:defRPr sz="4000" b="1" cap="all"/>
            </a:lvl1p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smtClean="0"/>
              <a:t>按一下以編輯母片文字樣式</a:t>
            </a:r>
          </a:p>
        </p:txBody>
      </p:sp>
      <p:sp>
        <p:nvSpPr>
          <p:cNvPr id="4" name="日期版面配置區 3"/>
          <p:cNvSpPr>
            <a:spLocks noGrp="1"/>
          </p:cNvSpPr>
          <p:nvPr>
            <p:ph type="dt" sz="half" idx="10"/>
          </p:nvPr>
        </p:nvSpPr>
        <p:spPr/>
        <p:txBody>
          <a:bodyPr/>
          <a:lstStyle>
            <a:lvl1pPr>
              <a:defRPr/>
            </a:lvl1pPr>
          </a:lstStyle>
          <a:p>
            <a:pPr>
              <a:defRPr/>
            </a:pPr>
            <a:fld id="{8A09C0F4-62DD-45A0-9395-0E64ADACBC9D}" type="datetimeFigureOut">
              <a:rPr lang="zh-TW" altLang="en-US"/>
              <a:pPr>
                <a:defRPr/>
              </a:pPr>
              <a:t>2012/8/22</a:t>
            </a:fld>
            <a:endParaRPr lang="zh-TW" altLang="en-US"/>
          </a:p>
        </p:txBody>
      </p:sp>
      <p:sp>
        <p:nvSpPr>
          <p:cNvPr id="5" name="頁尾版面配置區 4"/>
          <p:cNvSpPr>
            <a:spLocks noGrp="1"/>
          </p:cNvSpPr>
          <p:nvPr>
            <p:ph type="ftr" sz="quarter" idx="11"/>
          </p:nvPr>
        </p:nvSpPr>
        <p:spPr/>
        <p:txBody>
          <a:bodyPr/>
          <a:lstStyle>
            <a:lvl1pPr>
              <a:defRPr/>
            </a:lvl1pPr>
          </a:lstStyle>
          <a:p>
            <a:pPr>
              <a:defRPr/>
            </a:pPr>
            <a:endParaRPr lang="zh-TW" altLang="en-US"/>
          </a:p>
        </p:txBody>
      </p:sp>
      <p:sp>
        <p:nvSpPr>
          <p:cNvPr id="6" name="投影片編號版面配置區 5"/>
          <p:cNvSpPr>
            <a:spLocks noGrp="1"/>
          </p:cNvSpPr>
          <p:nvPr>
            <p:ph type="sldNum" sz="quarter" idx="12"/>
          </p:nvPr>
        </p:nvSpPr>
        <p:spPr/>
        <p:txBody>
          <a:bodyPr/>
          <a:lstStyle>
            <a:lvl1pPr>
              <a:defRPr/>
            </a:lvl1pPr>
          </a:lstStyle>
          <a:p>
            <a:pPr>
              <a:defRPr/>
            </a:pPr>
            <a:fld id="{9CA9CCA9-8B67-425A-B608-73CBB981EEBA}" type="slidenum">
              <a:rPr lang="zh-TW" altLang="en-US"/>
              <a:pPr>
                <a:defRPr/>
              </a:pPr>
              <a:t>‹#›</a:t>
            </a:fld>
            <a:endParaRPr lang="zh-TW"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內容版面配置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內容版面配置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日期版面配置區 3"/>
          <p:cNvSpPr>
            <a:spLocks noGrp="1"/>
          </p:cNvSpPr>
          <p:nvPr>
            <p:ph type="dt" sz="half" idx="10"/>
          </p:nvPr>
        </p:nvSpPr>
        <p:spPr/>
        <p:txBody>
          <a:bodyPr/>
          <a:lstStyle>
            <a:lvl1pPr>
              <a:defRPr/>
            </a:lvl1pPr>
          </a:lstStyle>
          <a:p>
            <a:pPr>
              <a:defRPr/>
            </a:pPr>
            <a:fld id="{360BE1D7-425D-46CE-B935-41DC7F3E06C0}" type="datetimeFigureOut">
              <a:rPr lang="zh-TW" altLang="en-US"/>
              <a:pPr>
                <a:defRPr/>
              </a:pPr>
              <a:t>2012/8/22</a:t>
            </a:fld>
            <a:endParaRPr lang="zh-TW" altLang="en-US"/>
          </a:p>
        </p:txBody>
      </p:sp>
      <p:sp>
        <p:nvSpPr>
          <p:cNvPr id="6" name="頁尾版面配置區 4"/>
          <p:cNvSpPr>
            <a:spLocks noGrp="1"/>
          </p:cNvSpPr>
          <p:nvPr>
            <p:ph type="ftr" sz="quarter" idx="11"/>
          </p:nvPr>
        </p:nvSpPr>
        <p:spPr/>
        <p:txBody>
          <a:bodyPr/>
          <a:lstStyle>
            <a:lvl1pPr>
              <a:defRPr/>
            </a:lvl1pPr>
          </a:lstStyle>
          <a:p>
            <a:pPr>
              <a:defRPr/>
            </a:pPr>
            <a:endParaRPr lang="zh-TW" altLang="en-US"/>
          </a:p>
        </p:txBody>
      </p:sp>
      <p:sp>
        <p:nvSpPr>
          <p:cNvPr id="7" name="投影片編號版面配置區 5"/>
          <p:cNvSpPr>
            <a:spLocks noGrp="1"/>
          </p:cNvSpPr>
          <p:nvPr>
            <p:ph type="sldNum" sz="quarter" idx="12"/>
          </p:nvPr>
        </p:nvSpPr>
        <p:spPr/>
        <p:txBody>
          <a:bodyPr/>
          <a:lstStyle>
            <a:lvl1pPr>
              <a:defRPr/>
            </a:lvl1pPr>
          </a:lstStyle>
          <a:p>
            <a:pPr>
              <a:defRPr/>
            </a:pPr>
            <a:fld id="{1AE5B9DC-8775-48F5-AB6F-8A22A58C6EA5}" type="slidenum">
              <a:rPr lang="zh-TW" altLang="en-US"/>
              <a:pPr>
                <a:defRPr/>
              </a:pPr>
              <a:t>‹#›</a:t>
            </a:fld>
            <a:endParaRPr lang="zh-TW"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lvl1pPr>
              <a:defRPr/>
            </a:lvl1p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4" name="內容版面配置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文字版面配置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6" name="內容版面配置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7" name="日期版面配置區 3"/>
          <p:cNvSpPr>
            <a:spLocks noGrp="1"/>
          </p:cNvSpPr>
          <p:nvPr>
            <p:ph type="dt" sz="half" idx="10"/>
          </p:nvPr>
        </p:nvSpPr>
        <p:spPr/>
        <p:txBody>
          <a:bodyPr/>
          <a:lstStyle>
            <a:lvl1pPr>
              <a:defRPr/>
            </a:lvl1pPr>
          </a:lstStyle>
          <a:p>
            <a:pPr>
              <a:defRPr/>
            </a:pPr>
            <a:fld id="{EC1E6CAD-7884-4323-B56D-E47F862F9AB4}" type="datetimeFigureOut">
              <a:rPr lang="zh-TW" altLang="en-US"/>
              <a:pPr>
                <a:defRPr/>
              </a:pPr>
              <a:t>2012/8/22</a:t>
            </a:fld>
            <a:endParaRPr lang="zh-TW" altLang="en-US"/>
          </a:p>
        </p:txBody>
      </p:sp>
      <p:sp>
        <p:nvSpPr>
          <p:cNvPr id="8" name="頁尾版面配置區 4"/>
          <p:cNvSpPr>
            <a:spLocks noGrp="1"/>
          </p:cNvSpPr>
          <p:nvPr>
            <p:ph type="ftr" sz="quarter" idx="11"/>
          </p:nvPr>
        </p:nvSpPr>
        <p:spPr/>
        <p:txBody>
          <a:bodyPr/>
          <a:lstStyle>
            <a:lvl1pPr>
              <a:defRPr/>
            </a:lvl1pPr>
          </a:lstStyle>
          <a:p>
            <a:pPr>
              <a:defRPr/>
            </a:pPr>
            <a:endParaRPr lang="zh-TW" altLang="en-US"/>
          </a:p>
        </p:txBody>
      </p:sp>
      <p:sp>
        <p:nvSpPr>
          <p:cNvPr id="9" name="投影片編號版面配置區 5"/>
          <p:cNvSpPr>
            <a:spLocks noGrp="1"/>
          </p:cNvSpPr>
          <p:nvPr>
            <p:ph type="sldNum" sz="quarter" idx="12"/>
          </p:nvPr>
        </p:nvSpPr>
        <p:spPr/>
        <p:txBody>
          <a:bodyPr/>
          <a:lstStyle>
            <a:lvl1pPr>
              <a:defRPr/>
            </a:lvl1pPr>
          </a:lstStyle>
          <a:p>
            <a:pPr>
              <a:defRPr/>
            </a:pPr>
            <a:fld id="{8D39296F-CB3E-46F1-941A-D4677FC14A23}" type="slidenum">
              <a:rPr lang="zh-TW" altLang="en-US"/>
              <a:pPr>
                <a:defRPr/>
              </a:pPr>
              <a:t>‹#›</a:t>
            </a:fld>
            <a:endParaRPr lang="zh-TW"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日期版面配置區 3"/>
          <p:cNvSpPr>
            <a:spLocks noGrp="1"/>
          </p:cNvSpPr>
          <p:nvPr>
            <p:ph type="dt" sz="half" idx="10"/>
          </p:nvPr>
        </p:nvSpPr>
        <p:spPr/>
        <p:txBody>
          <a:bodyPr/>
          <a:lstStyle>
            <a:lvl1pPr>
              <a:defRPr/>
            </a:lvl1pPr>
          </a:lstStyle>
          <a:p>
            <a:pPr>
              <a:defRPr/>
            </a:pPr>
            <a:fld id="{C2D9609F-CD8C-4A59-ACFC-8E6CE3EB6D75}" type="datetimeFigureOut">
              <a:rPr lang="zh-TW" altLang="en-US"/>
              <a:pPr>
                <a:defRPr/>
              </a:pPr>
              <a:t>2012/8/22</a:t>
            </a:fld>
            <a:endParaRPr lang="zh-TW" altLang="en-US"/>
          </a:p>
        </p:txBody>
      </p:sp>
      <p:sp>
        <p:nvSpPr>
          <p:cNvPr id="4" name="頁尾版面配置區 4"/>
          <p:cNvSpPr>
            <a:spLocks noGrp="1"/>
          </p:cNvSpPr>
          <p:nvPr>
            <p:ph type="ftr" sz="quarter" idx="11"/>
          </p:nvPr>
        </p:nvSpPr>
        <p:spPr/>
        <p:txBody>
          <a:bodyPr/>
          <a:lstStyle>
            <a:lvl1pPr>
              <a:defRPr/>
            </a:lvl1pPr>
          </a:lstStyle>
          <a:p>
            <a:pPr>
              <a:defRPr/>
            </a:pPr>
            <a:endParaRPr lang="zh-TW" altLang="en-US"/>
          </a:p>
        </p:txBody>
      </p:sp>
      <p:sp>
        <p:nvSpPr>
          <p:cNvPr id="5" name="投影片編號版面配置區 5"/>
          <p:cNvSpPr>
            <a:spLocks noGrp="1"/>
          </p:cNvSpPr>
          <p:nvPr>
            <p:ph type="sldNum" sz="quarter" idx="12"/>
          </p:nvPr>
        </p:nvSpPr>
        <p:spPr/>
        <p:txBody>
          <a:bodyPr/>
          <a:lstStyle>
            <a:lvl1pPr>
              <a:defRPr/>
            </a:lvl1pPr>
          </a:lstStyle>
          <a:p>
            <a:pPr>
              <a:defRPr/>
            </a:pPr>
            <a:fld id="{00206BAD-310B-49C4-8D25-34854C57B082}" type="slidenum">
              <a:rPr lang="zh-TW" altLang="en-US"/>
              <a:pPr>
                <a:defRPr/>
              </a:pPr>
              <a:t>‹#›</a:t>
            </a:fld>
            <a:endParaRPr lang="zh-TW"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版面配置區 3"/>
          <p:cNvSpPr>
            <a:spLocks noGrp="1"/>
          </p:cNvSpPr>
          <p:nvPr>
            <p:ph type="dt" sz="half" idx="10"/>
          </p:nvPr>
        </p:nvSpPr>
        <p:spPr/>
        <p:txBody>
          <a:bodyPr/>
          <a:lstStyle>
            <a:lvl1pPr>
              <a:defRPr/>
            </a:lvl1pPr>
          </a:lstStyle>
          <a:p>
            <a:pPr>
              <a:defRPr/>
            </a:pPr>
            <a:fld id="{F0B0B71D-1086-4182-BBED-584648F7D3EE}" type="datetimeFigureOut">
              <a:rPr lang="zh-TW" altLang="en-US"/>
              <a:pPr>
                <a:defRPr/>
              </a:pPr>
              <a:t>2012/8/22</a:t>
            </a:fld>
            <a:endParaRPr lang="zh-TW" altLang="en-US"/>
          </a:p>
        </p:txBody>
      </p:sp>
      <p:sp>
        <p:nvSpPr>
          <p:cNvPr id="3" name="頁尾版面配置區 4"/>
          <p:cNvSpPr>
            <a:spLocks noGrp="1"/>
          </p:cNvSpPr>
          <p:nvPr>
            <p:ph type="ftr" sz="quarter" idx="11"/>
          </p:nvPr>
        </p:nvSpPr>
        <p:spPr/>
        <p:txBody>
          <a:bodyPr/>
          <a:lstStyle>
            <a:lvl1pPr>
              <a:defRPr/>
            </a:lvl1pPr>
          </a:lstStyle>
          <a:p>
            <a:pPr>
              <a:defRPr/>
            </a:pPr>
            <a:endParaRPr lang="zh-TW" altLang="en-US"/>
          </a:p>
        </p:txBody>
      </p:sp>
      <p:sp>
        <p:nvSpPr>
          <p:cNvPr id="4" name="投影片編號版面配置區 5"/>
          <p:cNvSpPr>
            <a:spLocks noGrp="1"/>
          </p:cNvSpPr>
          <p:nvPr>
            <p:ph type="sldNum" sz="quarter" idx="12"/>
          </p:nvPr>
        </p:nvSpPr>
        <p:spPr/>
        <p:txBody>
          <a:bodyPr/>
          <a:lstStyle>
            <a:lvl1pPr>
              <a:defRPr/>
            </a:lvl1pPr>
          </a:lstStyle>
          <a:p>
            <a:pPr>
              <a:defRPr/>
            </a:pPr>
            <a:fld id="{ACE318BA-A8ED-4D0E-AD15-B3A1AD44C140}" type="slidenum">
              <a:rPr lang="zh-TW" altLang="en-US"/>
              <a:pPr>
                <a:defRPr/>
              </a:pPr>
              <a:t>‹#›</a:t>
            </a:fld>
            <a:endParaRPr lang="zh-TW"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457200" y="273050"/>
            <a:ext cx="3008313" cy="1162050"/>
          </a:xfrm>
        </p:spPr>
        <p:txBody>
          <a:bodyPr anchor="b"/>
          <a:lstStyle>
            <a:lvl1pPr algn="l">
              <a:defRPr sz="2000" b="1"/>
            </a:lvl1pPr>
          </a:lstStyle>
          <a:p>
            <a:r>
              <a:rPr lang="zh-TW" altLang="en-US" smtClean="0"/>
              <a:t>按一下以編輯母片標題樣式</a:t>
            </a:r>
            <a:endParaRPr lang="zh-TW" altLang="en-US"/>
          </a:p>
        </p:txBody>
      </p:sp>
      <p:sp>
        <p:nvSpPr>
          <p:cNvPr id="3" name="內容版面配置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文字版面配置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日期版面配置區 3"/>
          <p:cNvSpPr>
            <a:spLocks noGrp="1"/>
          </p:cNvSpPr>
          <p:nvPr>
            <p:ph type="dt" sz="half" idx="10"/>
          </p:nvPr>
        </p:nvSpPr>
        <p:spPr/>
        <p:txBody>
          <a:bodyPr/>
          <a:lstStyle>
            <a:lvl1pPr>
              <a:defRPr/>
            </a:lvl1pPr>
          </a:lstStyle>
          <a:p>
            <a:pPr>
              <a:defRPr/>
            </a:pPr>
            <a:fld id="{1A09CC14-643A-43BA-8421-86320915A743}" type="datetimeFigureOut">
              <a:rPr lang="zh-TW" altLang="en-US"/>
              <a:pPr>
                <a:defRPr/>
              </a:pPr>
              <a:t>2012/8/22</a:t>
            </a:fld>
            <a:endParaRPr lang="zh-TW" altLang="en-US"/>
          </a:p>
        </p:txBody>
      </p:sp>
      <p:sp>
        <p:nvSpPr>
          <p:cNvPr id="6" name="頁尾版面配置區 4"/>
          <p:cNvSpPr>
            <a:spLocks noGrp="1"/>
          </p:cNvSpPr>
          <p:nvPr>
            <p:ph type="ftr" sz="quarter" idx="11"/>
          </p:nvPr>
        </p:nvSpPr>
        <p:spPr/>
        <p:txBody>
          <a:bodyPr/>
          <a:lstStyle>
            <a:lvl1pPr>
              <a:defRPr/>
            </a:lvl1pPr>
          </a:lstStyle>
          <a:p>
            <a:pPr>
              <a:defRPr/>
            </a:pPr>
            <a:endParaRPr lang="zh-TW" altLang="en-US"/>
          </a:p>
        </p:txBody>
      </p:sp>
      <p:sp>
        <p:nvSpPr>
          <p:cNvPr id="7" name="投影片編號版面配置區 5"/>
          <p:cNvSpPr>
            <a:spLocks noGrp="1"/>
          </p:cNvSpPr>
          <p:nvPr>
            <p:ph type="sldNum" sz="quarter" idx="12"/>
          </p:nvPr>
        </p:nvSpPr>
        <p:spPr/>
        <p:txBody>
          <a:bodyPr/>
          <a:lstStyle>
            <a:lvl1pPr>
              <a:defRPr/>
            </a:lvl1pPr>
          </a:lstStyle>
          <a:p>
            <a:pPr>
              <a:defRPr/>
            </a:pPr>
            <a:fld id="{31D8EA73-85D7-4164-8A9D-F87DDBAC0379}" type="slidenum">
              <a:rPr lang="zh-TW" altLang="en-US"/>
              <a:pPr>
                <a:defRPr/>
              </a:pPr>
              <a:t>‹#›</a:t>
            </a:fld>
            <a:endParaRPr lang="zh-TW"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1792288" y="4800600"/>
            <a:ext cx="5486400" cy="566738"/>
          </a:xfrm>
        </p:spPr>
        <p:txBody>
          <a:bodyPr anchor="b"/>
          <a:lstStyle>
            <a:lvl1pPr algn="l">
              <a:defRPr sz="2000" b="1"/>
            </a:lvl1pPr>
          </a:lstStyle>
          <a:p>
            <a:r>
              <a:rPr lang="zh-TW" altLang="en-US" smtClean="0"/>
              <a:t>按一下以編輯母片標題樣式</a:t>
            </a:r>
            <a:endParaRPr lang="zh-TW" altLang="en-US"/>
          </a:p>
        </p:txBody>
      </p:sp>
      <p:sp>
        <p:nvSpPr>
          <p:cNvPr id="3" name="圖片版面配置區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zh-TW" altLang="en-US" noProof="0"/>
          </a:p>
        </p:txBody>
      </p:sp>
      <p:sp>
        <p:nvSpPr>
          <p:cNvPr id="4" name="文字版面配置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日期版面配置區 3"/>
          <p:cNvSpPr>
            <a:spLocks noGrp="1"/>
          </p:cNvSpPr>
          <p:nvPr>
            <p:ph type="dt" sz="half" idx="10"/>
          </p:nvPr>
        </p:nvSpPr>
        <p:spPr/>
        <p:txBody>
          <a:bodyPr/>
          <a:lstStyle>
            <a:lvl1pPr>
              <a:defRPr/>
            </a:lvl1pPr>
          </a:lstStyle>
          <a:p>
            <a:pPr>
              <a:defRPr/>
            </a:pPr>
            <a:fld id="{4239B4B4-2ADF-4F5E-8331-D932E7EA796E}" type="datetimeFigureOut">
              <a:rPr lang="zh-TW" altLang="en-US"/>
              <a:pPr>
                <a:defRPr/>
              </a:pPr>
              <a:t>2012/8/22</a:t>
            </a:fld>
            <a:endParaRPr lang="zh-TW" altLang="en-US"/>
          </a:p>
        </p:txBody>
      </p:sp>
      <p:sp>
        <p:nvSpPr>
          <p:cNvPr id="6" name="頁尾版面配置區 4"/>
          <p:cNvSpPr>
            <a:spLocks noGrp="1"/>
          </p:cNvSpPr>
          <p:nvPr>
            <p:ph type="ftr" sz="quarter" idx="11"/>
          </p:nvPr>
        </p:nvSpPr>
        <p:spPr/>
        <p:txBody>
          <a:bodyPr/>
          <a:lstStyle>
            <a:lvl1pPr>
              <a:defRPr/>
            </a:lvl1pPr>
          </a:lstStyle>
          <a:p>
            <a:pPr>
              <a:defRPr/>
            </a:pPr>
            <a:endParaRPr lang="zh-TW" altLang="en-US"/>
          </a:p>
        </p:txBody>
      </p:sp>
      <p:sp>
        <p:nvSpPr>
          <p:cNvPr id="7" name="投影片編號版面配置區 5"/>
          <p:cNvSpPr>
            <a:spLocks noGrp="1"/>
          </p:cNvSpPr>
          <p:nvPr>
            <p:ph type="sldNum" sz="quarter" idx="12"/>
          </p:nvPr>
        </p:nvSpPr>
        <p:spPr/>
        <p:txBody>
          <a:bodyPr/>
          <a:lstStyle>
            <a:lvl1pPr>
              <a:defRPr/>
            </a:lvl1pPr>
          </a:lstStyle>
          <a:p>
            <a:pPr>
              <a:defRPr/>
            </a:pPr>
            <a:fld id="{A9C17F99-231A-48A6-9087-D9111D97FDF1}" type="slidenum">
              <a:rPr lang="zh-TW" altLang="en-US"/>
              <a:pPr>
                <a:defRPr/>
              </a:pPr>
              <a:t>‹#›</a:t>
            </a:fld>
            <a:endParaRPr lang="zh-TW"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image" Target="../media/image1.jpeg"/><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4"/>
          <a:srcRect/>
          <a:stretch>
            <a:fillRect/>
          </a:stretch>
        </a:blipFill>
        <a:effectLst/>
      </p:bgPr>
    </p:bg>
    <p:spTree>
      <p:nvGrpSpPr>
        <p:cNvPr id="1" name=""/>
        <p:cNvGrpSpPr/>
        <p:nvPr/>
      </p:nvGrpSpPr>
      <p:grpSpPr>
        <a:xfrm>
          <a:off x="0" y="0"/>
          <a:ext cx="0" cy="0"/>
          <a:chOff x="0" y="0"/>
          <a:chExt cx="0" cy="0"/>
        </a:xfrm>
      </p:grpSpPr>
      <p:sp>
        <p:nvSpPr>
          <p:cNvPr id="1026" name="標題版面配置區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zh-TW" altLang="en-US" smtClean="0"/>
              <a:t>按一下以編輯母片標題樣式</a:t>
            </a:r>
          </a:p>
        </p:txBody>
      </p:sp>
      <p:sp>
        <p:nvSpPr>
          <p:cNvPr id="1027" name="文字版面配置區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p>
        </p:txBody>
      </p:sp>
      <p:sp>
        <p:nvSpPr>
          <p:cNvPr id="4" name="日期版面配置區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kumimoji="0" sz="1200">
                <a:solidFill>
                  <a:schemeClr val="tx1">
                    <a:tint val="75000"/>
                  </a:schemeClr>
                </a:solidFill>
                <a:latin typeface="+mn-lt"/>
                <a:ea typeface="+mn-ea"/>
              </a:defRPr>
            </a:lvl1pPr>
          </a:lstStyle>
          <a:p>
            <a:pPr>
              <a:defRPr/>
            </a:pPr>
            <a:fld id="{98988A41-9AEF-4ECE-9E26-9BE94052BCB4}" type="datetimeFigureOut">
              <a:rPr lang="zh-TW" altLang="en-US"/>
              <a:pPr>
                <a:defRPr/>
              </a:pPr>
              <a:t>2012/8/22</a:t>
            </a:fld>
            <a:endParaRPr lang="zh-TW" altLang="en-US"/>
          </a:p>
        </p:txBody>
      </p:sp>
      <p:sp>
        <p:nvSpPr>
          <p:cNvPr id="5" name="頁尾版面配置區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kumimoji="0" sz="1200">
                <a:solidFill>
                  <a:schemeClr val="tx1">
                    <a:tint val="75000"/>
                  </a:schemeClr>
                </a:solidFill>
                <a:latin typeface="+mn-lt"/>
                <a:ea typeface="+mn-ea"/>
              </a:defRPr>
            </a:lvl1pPr>
          </a:lstStyle>
          <a:p>
            <a:pPr>
              <a:defRPr/>
            </a:pPr>
            <a:endParaRPr lang="zh-TW" altLang="en-US"/>
          </a:p>
        </p:txBody>
      </p:sp>
      <p:sp>
        <p:nvSpPr>
          <p:cNvPr id="6" name="投影片編號版面配置區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kumimoji="0" sz="1200">
                <a:solidFill>
                  <a:schemeClr val="tx1">
                    <a:tint val="75000"/>
                  </a:schemeClr>
                </a:solidFill>
                <a:latin typeface="+mn-lt"/>
                <a:ea typeface="+mn-ea"/>
              </a:defRPr>
            </a:lvl1pPr>
          </a:lstStyle>
          <a:p>
            <a:pPr>
              <a:defRPr/>
            </a:pPr>
            <a:fld id="{88D5FC98-DF7C-4089-BF71-E62692B93B37}" type="slidenum">
              <a:rPr lang="zh-TW" altLang="en-US"/>
              <a:pPr>
                <a:defRPr/>
              </a:pPr>
              <a:t>‹#›</a:t>
            </a:fld>
            <a:endParaRPr lang="zh-TW" altLang="en-US"/>
          </a:p>
        </p:txBody>
      </p:sp>
    </p:spTree>
  </p:cSld>
  <p:clrMap bg1="lt1" tx1="dk1" bg2="lt2" tx2="dk2" accent1="accent1" accent2="accent2" accent3="accent3" accent4="accent4" accent5="accent5" accent6="accent6" hlink="hlink" folHlink="folHlink"/>
  <p:sldLayoutIdLst>
    <p:sldLayoutId id="2147483672" r:id="rId1"/>
    <p:sldLayoutId id="2147483684" r:id="rId2"/>
    <p:sldLayoutId id="2147483671" r:id="rId3"/>
    <p:sldLayoutId id="2147483670" r:id="rId4"/>
    <p:sldLayoutId id="2147483669" r:id="rId5"/>
    <p:sldLayoutId id="2147483668" r:id="rId6"/>
    <p:sldLayoutId id="2147483667" r:id="rId7"/>
    <p:sldLayoutId id="2147483666" r:id="rId8"/>
    <p:sldLayoutId id="2147483665" r:id="rId9"/>
    <p:sldLayoutId id="2147483664" r:id="rId10"/>
    <p:sldLayoutId id="2147483663" r:id="rId11"/>
    <p:sldLayoutId id="2147483685" r:id="rId12"/>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onstantia" pitchFamily="18" charset="0"/>
          <a:ea typeface="標楷體" pitchFamily="65" charset="-120"/>
        </a:defRPr>
      </a:lvl2pPr>
      <a:lvl3pPr algn="ctr" rtl="0" eaLnBrk="0" fontAlgn="base" hangingPunct="0">
        <a:spcBef>
          <a:spcPct val="0"/>
        </a:spcBef>
        <a:spcAft>
          <a:spcPct val="0"/>
        </a:spcAft>
        <a:defRPr sz="4400">
          <a:solidFill>
            <a:schemeClr val="tx1"/>
          </a:solidFill>
          <a:latin typeface="Constantia" pitchFamily="18" charset="0"/>
          <a:ea typeface="標楷體" pitchFamily="65" charset="-120"/>
        </a:defRPr>
      </a:lvl3pPr>
      <a:lvl4pPr algn="ctr" rtl="0" eaLnBrk="0" fontAlgn="base" hangingPunct="0">
        <a:spcBef>
          <a:spcPct val="0"/>
        </a:spcBef>
        <a:spcAft>
          <a:spcPct val="0"/>
        </a:spcAft>
        <a:defRPr sz="4400">
          <a:solidFill>
            <a:schemeClr val="tx1"/>
          </a:solidFill>
          <a:latin typeface="Constantia" pitchFamily="18" charset="0"/>
          <a:ea typeface="標楷體" pitchFamily="65" charset="-120"/>
        </a:defRPr>
      </a:lvl4pPr>
      <a:lvl5pPr algn="ctr" rtl="0" eaLnBrk="0" fontAlgn="base" hangingPunct="0">
        <a:spcBef>
          <a:spcPct val="0"/>
        </a:spcBef>
        <a:spcAft>
          <a:spcPct val="0"/>
        </a:spcAft>
        <a:defRPr sz="4400">
          <a:solidFill>
            <a:schemeClr val="tx1"/>
          </a:solidFill>
          <a:latin typeface="Constantia" pitchFamily="18" charset="0"/>
          <a:ea typeface="標楷體" pitchFamily="65" charset="-120"/>
        </a:defRPr>
      </a:lvl5pPr>
      <a:lvl6pPr marL="457200" algn="ctr" rtl="0" fontAlgn="base">
        <a:spcBef>
          <a:spcPct val="0"/>
        </a:spcBef>
        <a:spcAft>
          <a:spcPct val="0"/>
        </a:spcAft>
        <a:defRPr sz="4400">
          <a:solidFill>
            <a:schemeClr val="tx1"/>
          </a:solidFill>
          <a:latin typeface="Constantia" pitchFamily="18" charset="0"/>
          <a:ea typeface="標楷體" pitchFamily="65" charset="-120"/>
        </a:defRPr>
      </a:lvl6pPr>
      <a:lvl7pPr marL="914400" algn="ctr" rtl="0" fontAlgn="base">
        <a:spcBef>
          <a:spcPct val="0"/>
        </a:spcBef>
        <a:spcAft>
          <a:spcPct val="0"/>
        </a:spcAft>
        <a:defRPr sz="4400">
          <a:solidFill>
            <a:schemeClr val="tx1"/>
          </a:solidFill>
          <a:latin typeface="Constantia" pitchFamily="18" charset="0"/>
          <a:ea typeface="標楷體" pitchFamily="65" charset="-120"/>
        </a:defRPr>
      </a:lvl7pPr>
      <a:lvl8pPr marL="1371600" algn="ctr" rtl="0" fontAlgn="base">
        <a:spcBef>
          <a:spcPct val="0"/>
        </a:spcBef>
        <a:spcAft>
          <a:spcPct val="0"/>
        </a:spcAft>
        <a:defRPr sz="4400">
          <a:solidFill>
            <a:schemeClr val="tx1"/>
          </a:solidFill>
          <a:latin typeface="Constantia" pitchFamily="18" charset="0"/>
          <a:ea typeface="標楷體" pitchFamily="65" charset="-120"/>
        </a:defRPr>
      </a:lvl8pPr>
      <a:lvl9pPr marL="1828800" algn="ctr" rtl="0" fontAlgn="base">
        <a:spcBef>
          <a:spcPct val="0"/>
        </a:spcBef>
        <a:spcAft>
          <a:spcPct val="0"/>
        </a:spcAft>
        <a:defRPr sz="4400">
          <a:solidFill>
            <a:schemeClr val="tx1"/>
          </a:solidFill>
          <a:latin typeface="Constantia" pitchFamily="18" charset="0"/>
          <a:ea typeface="標楷體" pitchFamily="65" charset="-12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4338" name="標題版面配置區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zh-TW" altLang="en-US" smtClean="0"/>
              <a:t>按一下以編輯母片標題樣式</a:t>
            </a:r>
          </a:p>
        </p:txBody>
      </p:sp>
      <p:sp>
        <p:nvSpPr>
          <p:cNvPr id="14339" name="文字版面配置區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p>
        </p:txBody>
      </p:sp>
      <p:sp>
        <p:nvSpPr>
          <p:cNvPr id="4" name="日期版面配置區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kumimoji="0" sz="1200">
                <a:solidFill>
                  <a:schemeClr val="tx1">
                    <a:tint val="75000"/>
                  </a:schemeClr>
                </a:solidFill>
                <a:latin typeface="+mn-lt"/>
                <a:ea typeface="+mn-ea"/>
              </a:defRPr>
            </a:lvl1pPr>
          </a:lstStyle>
          <a:p>
            <a:pPr>
              <a:defRPr/>
            </a:pPr>
            <a:fld id="{8E74F387-2B2A-43F4-8503-16236D4B253F}" type="datetimeFigureOut">
              <a:rPr lang="zh-TW" altLang="en-US"/>
              <a:pPr>
                <a:defRPr/>
              </a:pPr>
              <a:t>2012/8/22</a:t>
            </a:fld>
            <a:endParaRPr lang="zh-TW" altLang="en-US"/>
          </a:p>
        </p:txBody>
      </p:sp>
      <p:sp>
        <p:nvSpPr>
          <p:cNvPr id="5" name="頁尾版面配置區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kumimoji="0" sz="1200">
                <a:solidFill>
                  <a:schemeClr val="tx1">
                    <a:tint val="75000"/>
                  </a:schemeClr>
                </a:solidFill>
                <a:latin typeface="+mn-lt"/>
                <a:ea typeface="+mn-ea"/>
              </a:defRPr>
            </a:lvl1pPr>
          </a:lstStyle>
          <a:p>
            <a:pPr>
              <a:defRPr/>
            </a:pPr>
            <a:endParaRPr lang="zh-TW" altLang="en-US"/>
          </a:p>
        </p:txBody>
      </p:sp>
      <p:sp>
        <p:nvSpPr>
          <p:cNvPr id="6" name="投影片編號版面配置區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kumimoji="0" sz="1200">
                <a:solidFill>
                  <a:schemeClr val="tx1">
                    <a:tint val="75000"/>
                  </a:schemeClr>
                </a:solidFill>
                <a:latin typeface="+mn-lt"/>
                <a:ea typeface="+mn-ea"/>
              </a:defRPr>
            </a:lvl1pPr>
          </a:lstStyle>
          <a:p>
            <a:pPr>
              <a:defRPr/>
            </a:pPr>
            <a:fld id="{2098E403-1D02-482A-BEAB-9625AFE9497D}" type="slidenum">
              <a:rPr lang="zh-TW" altLang="en-US"/>
              <a:pPr>
                <a:defRPr/>
              </a:pPr>
              <a:t>‹#›</a:t>
            </a:fld>
            <a:endParaRPr lang="zh-TW" altLang="en-US"/>
          </a:p>
        </p:txBody>
      </p:sp>
    </p:spTree>
  </p:cSld>
  <p:clrMap bg1="lt1" tx1="dk1" bg2="lt2" tx2="dk2" accent1="accent1" accent2="accent2" accent3="accent3" accent4="accent4" accent5="accent5" accent6="accent6" hlink="hlink" folHlink="folHlink"/>
  <p:sldLayoutIdLst>
    <p:sldLayoutId id="2147483683" r:id="rId1"/>
    <p:sldLayoutId id="2147483682" r:id="rId2"/>
    <p:sldLayoutId id="2147483681" r:id="rId3"/>
    <p:sldLayoutId id="2147483680" r:id="rId4"/>
    <p:sldLayoutId id="2147483679" r:id="rId5"/>
    <p:sldLayoutId id="2147483678" r:id="rId6"/>
    <p:sldLayoutId id="2147483677" r:id="rId7"/>
    <p:sldLayoutId id="2147483676" r:id="rId8"/>
    <p:sldLayoutId id="2147483675" r:id="rId9"/>
    <p:sldLayoutId id="2147483674" r:id="rId10"/>
    <p:sldLayoutId id="2147483673"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ea typeface="新細明體" charset="-120"/>
        </a:defRPr>
      </a:lvl2pPr>
      <a:lvl3pPr algn="ctr" rtl="0" eaLnBrk="0" fontAlgn="base" hangingPunct="0">
        <a:spcBef>
          <a:spcPct val="0"/>
        </a:spcBef>
        <a:spcAft>
          <a:spcPct val="0"/>
        </a:spcAft>
        <a:defRPr sz="4400">
          <a:solidFill>
            <a:schemeClr val="tx1"/>
          </a:solidFill>
          <a:latin typeface="Calibri" pitchFamily="34" charset="0"/>
          <a:ea typeface="新細明體" charset="-120"/>
        </a:defRPr>
      </a:lvl3pPr>
      <a:lvl4pPr algn="ctr" rtl="0" eaLnBrk="0" fontAlgn="base" hangingPunct="0">
        <a:spcBef>
          <a:spcPct val="0"/>
        </a:spcBef>
        <a:spcAft>
          <a:spcPct val="0"/>
        </a:spcAft>
        <a:defRPr sz="4400">
          <a:solidFill>
            <a:schemeClr val="tx1"/>
          </a:solidFill>
          <a:latin typeface="Calibri" pitchFamily="34" charset="0"/>
          <a:ea typeface="新細明體" charset="-120"/>
        </a:defRPr>
      </a:lvl4pPr>
      <a:lvl5pPr algn="ctr" rtl="0" eaLnBrk="0" fontAlgn="base" hangingPunct="0">
        <a:spcBef>
          <a:spcPct val="0"/>
        </a:spcBef>
        <a:spcAft>
          <a:spcPct val="0"/>
        </a:spcAft>
        <a:defRPr sz="4400">
          <a:solidFill>
            <a:schemeClr val="tx1"/>
          </a:solidFill>
          <a:latin typeface="Calibri" pitchFamily="34" charset="0"/>
          <a:ea typeface="新細明體" charset="-120"/>
        </a:defRPr>
      </a:lvl5pPr>
      <a:lvl6pPr marL="457200" algn="ctr" rtl="0" fontAlgn="base">
        <a:spcBef>
          <a:spcPct val="0"/>
        </a:spcBef>
        <a:spcAft>
          <a:spcPct val="0"/>
        </a:spcAft>
        <a:defRPr sz="4400">
          <a:solidFill>
            <a:schemeClr val="tx1"/>
          </a:solidFill>
          <a:latin typeface="Calibri" pitchFamily="34" charset="0"/>
          <a:ea typeface="新細明體" charset="-120"/>
        </a:defRPr>
      </a:lvl6pPr>
      <a:lvl7pPr marL="914400" algn="ctr" rtl="0" fontAlgn="base">
        <a:spcBef>
          <a:spcPct val="0"/>
        </a:spcBef>
        <a:spcAft>
          <a:spcPct val="0"/>
        </a:spcAft>
        <a:defRPr sz="4400">
          <a:solidFill>
            <a:schemeClr val="tx1"/>
          </a:solidFill>
          <a:latin typeface="Calibri" pitchFamily="34" charset="0"/>
          <a:ea typeface="新細明體" charset="-120"/>
        </a:defRPr>
      </a:lvl7pPr>
      <a:lvl8pPr marL="1371600" algn="ctr" rtl="0" fontAlgn="base">
        <a:spcBef>
          <a:spcPct val="0"/>
        </a:spcBef>
        <a:spcAft>
          <a:spcPct val="0"/>
        </a:spcAft>
        <a:defRPr sz="4400">
          <a:solidFill>
            <a:schemeClr val="tx1"/>
          </a:solidFill>
          <a:latin typeface="Calibri" pitchFamily="34" charset="0"/>
          <a:ea typeface="新細明體" charset="-120"/>
        </a:defRPr>
      </a:lvl8pPr>
      <a:lvl9pPr marL="1828800" algn="ctr" rtl="0" fontAlgn="base">
        <a:spcBef>
          <a:spcPct val="0"/>
        </a:spcBef>
        <a:spcAft>
          <a:spcPct val="0"/>
        </a:spcAft>
        <a:defRPr sz="4400">
          <a:solidFill>
            <a:schemeClr val="tx1"/>
          </a:solidFill>
          <a:latin typeface="Calibri" pitchFamily="34" charset="0"/>
          <a:ea typeface="新細明體" charset="-12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29.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hyperlink" Target="https://140.111.1.102/" TargetMode="Externa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5.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7649" name="標題 1"/>
          <p:cNvSpPr>
            <a:spLocks noGrp="1"/>
          </p:cNvSpPr>
          <p:nvPr>
            <p:ph type="ctrTitle"/>
          </p:nvPr>
        </p:nvSpPr>
        <p:spPr>
          <a:xfrm>
            <a:off x="827088" y="1989138"/>
            <a:ext cx="7772400" cy="1470025"/>
          </a:xfrm>
        </p:spPr>
        <p:txBody>
          <a:bodyPr/>
          <a:lstStyle/>
          <a:p>
            <a:pPr eaLnBrk="1" hangingPunct="1"/>
            <a:r>
              <a:rPr lang="zh-TW" altLang="en-US" sz="4800" b="1" dirty="0" smtClean="0"/>
              <a:t>補救教學業務推動說明</a:t>
            </a:r>
          </a:p>
        </p:txBody>
      </p:sp>
      <p:sp>
        <p:nvSpPr>
          <p:cNvPr id="27650" name="副標題 2"/>
          <p:cNvSpPr>
            <a:spLocks noGrp="1"/>
          </p:cNvSpPr>
          <p:nvPr>
            <p:ph type="subTitle" idx="1"/>
          </p:nvPr>
        </p:nvSpPr>
        <p:spPr>
          <a:xfrm>
            <a:off x="1908175" y="5373688"/>
            <a:ext cx="5473700" cy="503237"/>
          </a:xfrm>
        </p:spPr>
        <p:txBody>
          <a:bodyPr/>
          <a:lstStyle/>
          <a:p>
            <a:pPr eaLnBrk="1" hangingPunct="1">
              <a:lnSpc>
                <a:spcPct val="90000"/>
              </a:lnSpc>
            </a:pPr>
            <a:r>
              <a:rPr lang="zh-TW" altLang="en-US" sz="2800" b="1" smtClean="0">
                <a:solidFill>
                  <a:srgbClr val="FF0066"/>
                </a:solidFill>
              </a:rPr>
              <a:t>教育部國教司        呂科長虹霖</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標題 1"/>
          <p:cNvSpPr>
            <a:spLocks noGrp="1"/>
          </p:cNvSpPr>
          <p:nvPr>
            <p:ph type="title"/>
          </p:nvPr>
        </p:nvSpPr>
        <p:spPr/>
        <p:txBody>
          <a:bodyPr/>
          <a:lstStyle/>
          <a:p>
            <a:pPr eaLnBrk="1" hangingPunct="1"/>
            <a:r>
              <a:rPr lang="zh-TW" altLang="zh-TW" sz="4000" smtClean="0">
                <a:solidFill>
                  <a:srgbClr val="7030A0"/>
                </a:solidFill>
              </a:rPr>
              <a:t>個案管理</a:t>
            </a:r>
            <a:endParaRPr lang="zh-TW" altLang="en-US" sz="4000" smtClean="0">
              <a:solidFill>
                <a:srgbClr val="7030A0"/>
              </a:solidFill>
            </a:endParaRPr>
          </a:p>
        </p:txBody>
      </p:sp>
      <p:sp>
        <p:nvSpPr>
          <p:cNvPr id="3" name="內容版面配置區 2"/>
          <p:cNvSpPr>
            <a:spLocks noGrp="1"/>
          </p:cNvSpPr>
          <p:nvPr>
            <p:ph idx="1"/>
          </p:nvPr>
        </p:nvSpPr>
        <p:spPr/>
        <p:txBody>
          <a:bodyPr rtlCol="0">
            <a:normAutofit fontScale="85000" lnSpcReduction="10000"/>
          </a:bodyPr>
          <a:lstStyle/>
          <a:p>
            <a:pPr eaLnBrk="1" fontAlgn="auto" hangingPunct="1">
              <a:spcAft>
                <a:spcPts val="0"/>
              </a:spcAft>
              <a:buFont typeface="Arial" pitchFamily="34" charset="0"/>
              <a:buChar char="•"/>
              <a:defRPr/>
            </a:pPr>
            <a:r>
              <a:rPr lang="zh-TW" altLang="zh-TW" dirty="0" smtClean="0"/>
              <a:t>經</a:t>
            </a:r>
            <a:r>
              <a:rPr lang="zh-TW" altLang="zh-TW" dirty="0" smtClean="0">
                <a:solidFill>
                  <a:srgbClr val="0000FF"/>
                </a:solidFill>
              </a:rPr>
              <a:t>學校輔導會</a:t>
            </a:r>
            <a:r>
              <a:rPr lang="zh-TW" altLang="zh-TW" dirty="0" smtClean="0"/>
              <a:t>議或</a:t>
            </a:r>
            <a:r>
              <a:rPr lang="zh-TW" altLang="zh-TW" dirty="0" smtClean="0">
                <a:solidFill>
                  <a:srgbClr val="0000FF"/>
                </a:solidFill>
              </a:rPr>
              <a:t>補救教學線上評量系統認定</a:t>
            </a:r>
            <a:r>
              <a:rPr lang="zh-TW" altLang="zh-TW" dirty="0" smtClean="0"/>
              <a:t>應接受補救教學之學生，應於入班決定十四日內於本部國民中小學補救教學資源平臺學生管理系統</a:t>
            </a:r>
            <a:r>
              <a:rPr lang="zh-TW" altLang="zh-TW" b="1" dirty="0" smtClean="0"/>
              <a:t>登錄</a:t>
            </a:r>
            <a:r>
              <a:rPr lang="zh-TW" altLang="zh-TW" dirty="0" smtClean="0"/>
              <a:t>。</a:t>
            </a:r>
          </a:p>
          <a:p>
            <a:pPr eaLnBrk="1" fontAlgn="auto" hangingPunct="1">
              <a:spcAft>
                <a:spcPts val="0"/>
              </a:spcAft>
              <a:buFont typeface="Arial" pitchFamily="34" charset="0"/>
              <a:buChar char="•"/>
              <a:defRPr/>
            </a:pPr>
            <a:r>
              <a:rPr lang="zh-TW" altLang="zh-TW" dirty="0" smtClean="0"/>
              <a:t>凡進入「學生管理系統之</a:t>
            </a:r>
            <a:r>
              <a:rPr lang="zh-TW" altLang="zh-TW" dirty="0" smtClean="0">
                <a:solidFill>
                  <a:srgbClr val="C00000"/>
                </a:solidFill>
              </a:rPr>
              <a:t>個案管理</a:t>
            </a:r>
            <a:r>
              <a:rPr lang="zh-TW" altLang="zh-TW" dirty="0" smtClean="0"/>
              <a:t>名單」之學生均應參加每年二月及六月之成長測驗</a:t>
            </a:r>
            <a:r>
              <a:rPr lang="zh-TW" altLang="en-US" dirty="0" smtClean="0"/>
              <a:t>（</a:t>
            </a:r>
            <a:r>
              <a:rPr lang="zh-TW" altLang="en-US" dirty="0" smtClean="0">
                <a:solidFill>
                  <a:srgbClr val="0000FF"/>
                </a:solidFill>
              </a:rPr>
              <a:t>無論是否接受本部補救教學資源</a:t>
            </a:r>
            <a:r>
              <a:rPr lang="zh-TW" altLang="en-US" dirty="0" smtClean="0"/>
              <a:t>）</a:t>
            </a:r>
            <a:endParaRPr lang="en-US" altLang="zh-TW" dirty="0" smtClean="0"/>
          </a:p>
          <a:p>
            <a:pPr eaLnBrk="1" fontAlgn="auto" hangingPunct="1">
              <a:spcAft>
                <a:spcPts val="0"/>
              </a:spcAft>
              <a:buFont typeface="Arial" pitchFamily="34" charset="0"/>
              <a:buChar char="•"/>
              <a:defRPr/>
            </a:pPr>
            <a:r>
              <a:rPr lang="zh-TW" altLang="zh-TW" dirty="0" smtClean="0"/>
              <a:t>受輔學生具下列因素者，經學習輔導小組會議決議，得予</a:t>
            </a:r>
            <a:r>
              <a:rPr lang="zh-TW" altLang="zh-TW" dirty="0" smtClean="0">
                <a:solidFill>
                  <a:srgbClr val="C00000"/>
                </a:solidFill>
              </a:rPr>
              <a:t>結案</a:t>
            </a:r>
            <a:r>
              <a:rPr lang="zh-TW" altLang="zh-TW" dirty="0" smtClean="0"/>
              <a:t>：</a:t>
            </a:r>
          </a:p>
          <a:p>
            <a:pPr lvl="1" eaLnBrk="1" fontAlgn="auto" hangingPunct="1">
              <a:spcAft>
                <a:spcPts val="0"/>
              </a:spcAft>
              <a:buFont typeface="Arial" pitchFamily="34" charset="0"/>
              <a:buChar char="–"/>
              <a:defRPr/>
            </a:pPr>
            <a:r>
              <a:rPr lang="zh-TW" altLang="zh-TW" dirty="0" smtClean="0"/>
              <a:t>學生經輔導至少一期後，在校各該科目成績明顯進步或二次成長測驗成績均已達到各年級通過標準者。</a:t>
            </a:r>
          </a:p>
          <a:p>
            <a:pPr lvl="1" eaLnBrk="1" fontAlgn="auto" hangingPunct="1">
              <a:spcAft>
                <a:spcPts val="0"/>
              </a:spcAft>
              <a:buFont typeface="Arial" pitchFamily="34" charset="0"/>
              <a:buChar char="–"/>
              <a:defRPr/>
            </a:pPr>
            <a:r>
              <a:rPr lang="zh-TW" altLang="zh-TW" dirty="0" smtClean="0"/>
              <a:t>其他因素：中輟、死亡</a:t>
            </a:r>
            <a:r>
              <a:rPr lang="en-US" altLang="zh-TW" dirty="0" smtClean="0"/>
              <a:t>…</a:t>
            </a:r>
            <a:r>
              <a:rPr lang="zh-TW" altLang="zh-TW" dirty="0" smtClean="0"/>
              <a:t>等其他因素。</a:t>
            </a:r>
            <a:endParaRPr lang="zh-TW" alt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標題 1"/>
          <p:cNvSpPr>
            <a:spLocks noGrp="1"/>
          </p:cNvSpPr>
          <p:nvPr>
            <p:ph type="title"/>
          </p:nvPr>
        </p:nvSpPr>
        <p:spPr/>
        <p:txBody>
          <a:bodyPr/>
          <a:lstStyle/>
          <a:p>
            <a:pPr eaLnBrk="1" hangingPunct="1"/>
            <a:r>
              <a:rPr lang="zh-TW" altLang="en-US" smtClean="0">
                <a:solidFill>
                  <a:srgbClr val="7030A0"/>
                </a:solidFill>
              </a:rPr>
              <a:t>教學人員類別及資格</a:t>
            </a:r>
          </a:p>
        </p:txBody>
      </p:sp>
      <p:graphicFrame>
        <p:nvGraphicFramePr>
          <p:cNvPr id="4" name="內容版面配置區 3"/>
          <p:cNvGraphicFramePr>
            <a:graphicFrameLocks noGrp="1"/>
          </p:cNvGraphicFramePr>
          <p:nvPr>
            <p:ph idx="1"/>
          </p:nvPr>
        </p:nvGraphicFramePr>
        <p:xfrm>
          <a:off x="457200" y="1600200"/>
          <a:ext cx="8075240" cy="506916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內容版面配置區 4"/>
          <p:cNvGraphicFramePr>
            <a:graphicFrameLocks noGrp="1"/>
          </p:cNvGraphicFramePr>
          <p:nvPr>
            <p:ph idx="1"/>
          </p:nvPr>
        </p:nvGraphicFramePr>
        <p:xfrm>
          <a:off x="179388" y="1125538"/>
          <a:ext cx="8507289" cy="3394064"/>
        </p:xfrm>
        <a:graphic>
          <a:graphicData uri="http://schemas.openxmlformats.org/drawingml/2006/table">
            <a:tbl>
              <a:tblPr firstRow="1" bandRow="1">
                <a:tableStyleId>{46F890A9-2807-4EBB-B81D-B2AA78EC7F39}</a:tableStyleId>
              </a:tblPr>
              <a:tblGrid>
                <a:gridCol w="1215327"/>
                <a:gridCol w="1215327"/>
                <a:gridCol w="1215327"/>
                <a:gridCol w="1215327"/>
                <a:gridCol w="1215327"/>
                <a:gridCol w="1215327"/>
                <a:gridCol w="1215327"/>
              </a:tblGrid>
              <a:tr h="650864">
                <a:tc>
                  <a:txBody>
                    <a:bodyPr/>
                    <a:lstStyle/>
                    <a:p>
                      <a:r>
                        <a:rPr lang="zh-TW" altLang="en-US" dirty="0" smtClean="0"/>
                        <a:t>教學人員類別</a:t>
                      </a:r>
                      <a:endParaRPr lang="zh-TW"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zh-TW" altLang="en-US" dirty="0" smtClean="0"/>
                        <a:t>現職教師</a:t>
                      </a:r>
                      <a:endParaRPr lang="zh-TW"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zh-TW" altLang="en-US" dirty="0" smtClean="0"/>
                        <a:t>退休教師</a:t>
                      </a:r>
                      <a:endParaRPr lang="zh-TW"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zh-TW" altLang="en-US" dirty="0" smtClean="0"/>
                        <a:t>儲備教師</a:t>
                      </a:r>
                      <a:endParaRPr lang="zh-TW"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zh-TW" altLang="en-US" dirty="0" smtClean="0"/>
                        <a:t>符合條件之大專生</a:t>
                      </a:r>
                      <a:endParaRPr lang="zh-TW"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zh-TW" altLang="en-US" dirty="0" smtClean="0"/>
                        <a:t>代理教師</a:t>
                      </a:r>
                      <a:endParaRPr lang="zh-TW"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zh-TW" altLang="en-US" dirty="0" smtClean="0"/>
                        <a:t>其他教學人員</a:t>
                      </a:r>
                      <a:endParaRPr lang="zh-TW"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776849">
                <a:tc>
                  <a:txBody>
                    <a:bodyPr/>
                    <a:lstStyle/>
                    <a:p>
                      <a:r>
                        <a:rPr lang="zh-TW" altLang="en-US" dirty="0" smtClean="0"/>
                        <a:t>子方案一</a:t>
                      </a:r>
                      <a:endParaRPr lang="zh-TW"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zh-TW" altLang="en-US" sz="2400" dirty="0" smtClean="0">
                          <a:solidFill>
                            <a:srgbClr val="7030A0"/>
                          </a:solidFill>
                        </a:rPr>
                        <a:t>★</a:t>
                      </a:r>
                      <a:endParaRPr lang="zh-TW" altLang="en-US" sz="2400" dirty="0">
                        <a:solidFill>
                          <a:srgbClr val="7030A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zh-TW" altLang="en-US" sz="2400" dirty="0" smtClean="0">
                          <a:solidFill>
                            <a:srgbClr val="7030A0"/>
                          </a:solidFill>
                        </a:rPr>
                        <a:t>★</a:t>
                      </a:r>
                    </a:p>
                    <a:p>
                      <a:pPr algn="ctr"/>
                      <a:endParaRPr lang="zh-TW" alt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zh-TW" altLang="en-US" sz="2400" dirty="0" smtClean="0">
                          <a:solidFill>
                            <a:srgbClr val="7030A0"/>
                          </a:solidFill>
                        </a:rPr>
                        <a:t>★</a:t>
                      </a:r>
                    </a:p>
                    <a:p>
                      <a:pPr algn="ctr"/>
                      <a:endParaRPr lang="zh-TW" alt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zh-TW" altLang="en-US" sz="2400" dirty="0" smtClean="0">
                          <a:solidFill>
                            <a:srgbClr val="7030A0"/>
                          </a:solidFill>
                        </a:rPr>
                        <a:t>★</a:t>
                      </a:r>
                    </a:p>
                    <a:p>
                      <a:pPr algn="ctr"/>
                      <a:endParaRPr lang="zh-TW" alt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zh-TW" altLang="en-US" sz="24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zh-TW" altLang="en-US" sz="2400" dirty="0" smtClean="0">
                          <a:solidFill>
                            <a:srgbClr val="7030A0"/>
                          </a:solidFill>
                        </a:rPr>
                        <a:t>★</a:t>
                      </a:r>
                    </a:p>
                    <a:p>
                      <a:pPr algn="ctr"/>
                      <a:endParaRPr lang="zh-TW" alt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776849">
                <a:tc>
                  <a:txBody>
                    <a:bodyPr/>
                    <a:lstStyle/>
                    <a:p>
                      <a:r>
                        <a:rPr lang="zh-TW" altLang="en-US" dirty="0" smtClean="0"/>
                        <a:t>子方案二</a:t>
                      </a:r>
                      <a:endParaRPr lang="zh-TW"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zh-TW" altLang="en-US" sz="2400" dirty="0" smtClean="0">
                          <a:solidFill>
                            <a:srgbClr val="7030A0"/>
                          </a:solidFill>
                        </a:rPr>
                        <a:t>★</a:t>
                      </a:r>
                    </a:p>
                    <a:p>
                      <a:pPr algn="ctr"/>
                      <a:endParaRPr lang="zh-TW" alt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zh-TW" altLang="en-US" sz="2400" dirty="0" smtClean="0">
                          <a:solidFill>
                            <a:srgbClr val="7030A0"/>
                          </a:solidFill>
                        </a:rPr>
                        <a:t>★</a:t>
                      </a:r>
                    </a:p>
                    <a:p>
                      <a:pPr algn="ctr"/>
                      <a:endParaRPr lang="zh-TW" alt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zh-TW" altLang="en-US" sz="2400" dirty="0" smtClean="0">
                          <a:solidFill>
                            <a:srgbClr val="7030A0"/>
                          </a:solidFill>
                        </a:rPr>
                        <a:t>★</a:t>
                      </a:r>
                    </a:p>
                    <a:p>
                      <a:pPr algn="ctr"/>
                      <a:endParaRPr lang="zh-TW" alt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zh-TW" altLang="en-US" sz="2400" dirty="0" smtClean="0">
                          <a:solidFill>
                            <a:srgbClr val="7030A0"/>
                          </a:solidFill>
                        </a:rPr>
                        <a:t>★</a:t>
                      </a:r>
                      <a:endParaRPr lang="zh-TW" altLang="en-US" sz="2400" dirty="0">
                        <a:solidFill>
                          <a:srgbClr val="7030A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zh-TW" alt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zh-TW" alt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035798">
                <a:tc>
                  <a:txBody>
                    <a:bodyPr/>
                    <a:lstStyle/>
                    <a:p>
                      <a:r>
                        <a:rPr lang="zh-TW" altLang="en-US" dirty="0" smtClean="0"/>
                        <a:t>子方案三</a:t>
                      </a:r>
                      <a:endParaRPr lang="zh-TW"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zh-TW" altLang="en-US" sz="2400" dirty="0" smtClean="0">
                          <a:solidFill>
                            <a:srgbClr val="7030A0"/>
                          </a:solidFill>
                        </a:rPr>
                        <a:t>★</a:t>
                      </a:r>
                    </a:p>
                    <a:p>
                      <a:pPr algn="ctr"/>
                      <a:endParaRPr lang="zh-TW" alt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zh-TW" altLang="en-US" sz="24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zh-TW" alt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zh-TW" alt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zh-TW" altLang="en-US" sz="2400" dirty="0" smtClean="0">
                          <a:solidFill>
                            <a:srgbClr val="7030A0"/>
                          </a:solidFill>
                        </a:rPr>
                        <a:t>★</a:t>
                      </a:r>
                      <a:endParaRPr lang="en-US" altLang="zh-TW" sz="2400" dirty="0" smtClean="0">
                        <a:solidFill>
                          <a:srgbClr val="7030A0"/>
                        </a:solidFill>
                      </a:endParaRPr>
                    </a:p>
                    <a:p>
                      <a:pPr marL="0" marR="0" indent="0" algn="ctr" defTabSz="914400" rtl="0" eaLnBrk="1" fontAlgn="auto" latinLnBrk="0" hangingPunct="1">
                        <a:lnSpc>
                          <a:spcPct val="100000"/>
                        </a:lnSpc>
                        <a:spcBef>
                          <a:spcPts val="0"/>
                        </a:spcBef>
                        <a:spcAft>
                          <a:spcPts val="0"/>
                        </a:spcAft>
                        <a:buClrTx/>
                        <a:buSzTx/>
                        <a:buFontTx/>
                        <a:buNone/>
                        <a:tabLst/>
                        <a:defRPr/>
                      </a:pPr>
                      <a:r>
                        <a:rPr lang="zh-TW" altLang="en-US" sz="1800" b="1" dirty="0" smtClean="0">
                          <a:solidFill>
                            <a:srgbClr val="C00000"/>
                          </a:solidFill>
                        </a:rPr>
                        <a:t>優先進用</a:t>
                      </a:r>
                    </a:p>
                    <a:p>
                      <a:pPr algn="ctr"/>
                      <a:endParaRPr lang="zh-TW" alt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zh-TW" alt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
        <p:nvSpPr>
          <p:cNvPr id="39979" name="標題 1"/>
          <p:cNvSpPr>
            <a:spLocks noGrp="1"/>
          </p:cNvSpPr>
          <p:nvPr>
            <p:ph type="title"/>
          </p:nvPr>
        </p:nvSpPr>
        <p:spPr>
          <a:xfrm>
            <a:off x="457200" y="0"/>
            <a:ext cx="8229600" cy="1052513"/>
          </a:xfrm>
        </p:spPr>
        <p:txBody>
          <a:bodyPr/>
          <a:lstStyle/>
          <a:p>
            <a:pPr eaLnBrk="1" hangingPunct="1"/>
            <a:r>
              <a:rPr lang="zh-TW" altLang="en-US" smtClean="0">
                <a:solidFill>
                  <a:srgbClr val="7030A0"/>
                </a:solidFill>
              </a:rPr>
              <a:t>教學人員類別及資格</a:t>
            </a:r>
          </a:p>
        </p:txBody>
      </p:sp>
      <p:sp>
        <p:nvSpPr>
          <p:cNvPr id="39980" name="文字方塊 6"/>
          <p:cNvSpPr txBox="1">
            <a:spLocks noChangeArrowheads="1"/>
          </p:cNvSpPr>
          <p:nvPr/>
        </p:nvSpPr>
        <p:spPr bwMode="auto">
          <a:xfrm>
            <a:off x="611188" y="4581525"/>
            <a:ext cx="8208962" cy="2184400"/>
          </a:xfrm>
          <a:prstGeom prst="rect">
            <a:avLst/>
          </a:prstGeom>
          <a:noFill/>
          <a:ln w="9525">
            <a:noFill/>
            <a:miter lim="800000"/>
            <a:headEnd/>
            <a:tailEnd/>
          </a:ln>
        </p:spPr>
        <p:txBody>
          <a:bodyPr>
            <a:spAutoFit/>
          </a:bodyPr>
          <a:lstStyle/>
          <a:p>
            <a:pPr marL="342900" indent="-342900">
              <a:buFontTx/>
              <a:buAutoNum type="arabicPeriod"/>
            </a:pPr>
            <a:r>
              <a:rPr kumimoji="0" lang="en-US" altLang="zh-TW" sz="2000">
                <a:latin typeface="Constantia" pitchFamily="18" charset="0"/>
                <a:ea typeface="標楷體" pitchFamily="65" charset="-120"/>
              </a:rPr>
              <a:t>102</a:t>
            </a:r>
            <a:r>
              <a:rPr kumimoji="0" lang="zh-TW" altLang="en-US" sz="2000">
                <a:latin typeface="Constantia" pitchFamily="18" charset="0"/>
                <a:ea typeface="標楷體" pitchFamily="65" charset="-120"/>
              </a:rPr>
              <a:t>年起，補救教學人員均須為完成補救教學專業增能培訓之師資</a:t>
            </a:r>
            <a:r>
              <a:rPr kumimoji="0" lang="en-US" altLang="zh-TW" sz="2000">
                <a:latin typeface="Constantia" pitchFamily="18" charset="0"/>
                <a:ea typeface="標楷體" pitchFamily="65" charset="-120"/>
              </a:rPr>
              <a:t>(</a:t>
            </a:r>
            <a:r>
              <a:rPr kumimoji="0" lang="zh-TW" altLang="en-US" sz="2000">
                <a:latin typeface="Constantia" pitchFamily="18" charset="0"/>
                <a:ea typeface="標楷體" pitchFamily="65" charset="-120"/>
              </a:rPr>
              <a:t>現職教師及退休教師</a:t>
            </a:r>
            <a:r>
              <a:rPr kumimoji="0" lang="en-US" altLang="zh-TW" sz="2000">
                <a:solidFill>
                  <a:srgbClr val="C00000"/>
                </a:solidFill>
                <a:latin typeface="Constantia" pitchFamily="18" charset="0"/>
                <a:ea typeface="標楷體" pitchFamily="65" charset="-120"/>
              </a:rPr>
              <a:t>8</a:t>
            </a:r>
            <a:r>
              <a:rPr kumimoji="0" lang="zh-TW" altLang="en-US" sz="2000">
                <a:latin typeface="Constantia" pitchFamily="18" charset="0"/>
                <a:ea typeface="標楷體" pitchFamily="65" charset="-120"/>
              </a:rPr>
              <a:t>小時，非現職教師</a:t>
            </a:r>
            <a:r>
              <a:rPr kumimoji="0" lang="en-US" altLang="zh-TW" sz="2000">
                <a:solidFill>
                  <a:srgbClr val="C00000"/>
                </a:solidFill>
                <a:latin typeface="Constantia" pitchFamily="18" charset="0"/>
                <a:ea typeface="標楷體" pitchFamily="65" charset="-120"/>
              </a:rPr>
              <a:t>18</a:t>
            </a:r>
            <a:r>
              <a:rPr kumimoji="0" lang="zh-TW" altLang="en-US" sz="2000">
                <a:latin typeface="Constantia" pitchFamily="18" charset="0"/>
                <a:ea typeface="標楷體" pitchFamily="65" charset="-120"/>
              </a:rPr>
              <a:t>小時</a:t>
            </a:r>
            <a:r>
              <a:rPr kumimoji="0" lang="en-US" altLang="zh-TW" sz="2000">
                <a:latin typeface="Constantia" pitchFamily="18" charset="0"/>
                <a:ea typeface="標楷體" pitchFamily="65" charset="-120"/>
              </a:rPr>
              <a:t>)</a:t>
            </a:r>
          </a:p>
          <a:p>
            <a:pPr marL="342900" lvl="1" indent="-342900"/>
            <a:r>
              <a:rPr kumimoji="0" lang="en-US" altLang="zh-TW" sz="2000">
                <a:latin typeface="Constantia" pitchFamily="18" charset="0"/>
                <a:ea typeface="標楷體" pitchFamily="65" charset="-120"/>
              </a:rPr>
              <a:t>2.</a:t>
            </a:r>
            <a:r>
              <a:rPr kumimoji="0" lang="zh-TW" altLang="en-US" sz="2000">
                <a:latin typeface="Constantia" pitchFamily="18" charset="0"/>
                <a:ea typeface="標楷體" pitchFamily="65" charset="-120"/>
              </a:rPr>
              <a:t>子方案三之</a:t>
            </a:r>
            <a:r>
              <a:rPr kumimoji="0" lang="zh-TW" altLang="zh-TW" sz="2000">
                <a:solidFill>
                  <a:srgbClr val="C00000"/>
                </a:solidFill>
                <a:latin typeface="Constantia" pitchFamily="18" charset="0"/>
                <a:ea typeface="標楷體" pitchFamily="65" charset="-120"/>
              </a:rPr>
              <a:t>代理代課教師聘任</a:t>
            </a:r>
            <a:r>
              <a:rPr kumimoji="0" lang="zh-TW" altLang="zh-TW" sz="2000">
                <a:latin typeface="Constantia" pitchFamily="18" charset="0"/>
                <a:ea typeface="標楷體" pitchFamily="65" charset="-120"/>
              </a:rPr>
              <a:t>，應</a:t>
            </a:r>
            <a:r>
              <a:rPr kumimoji="0" lang="zh-TW" altLang="zh-TW" sz="2000">
                <a:solidFill>
                  <a:srgbClr val="0000FF"/>
                </a:solidFill>
                <a:latin typeface="Constantia" pitchFamily="18" charset="0"/>
                <a:ea typeface="標楷體" pitchFamily="65" charset="-120"/>
              </a:rPr>
              <a:t>依中小學兼任代課及代理教師聘任辦法規定辦理</a:t>
            </a:r>
            <a:r>
              <a:rPr kumimoji="0" lang="zh-TW" altLang="zh-TW" sz="2000">
                <a:latin typeface="Constantia" pitchFamily="18" charset="0"/>
                <a:ea typeface="標楷體" pitchFamily="65" charset="-120"/>
              </a:rPr>
              <a:t>。如依上開辦法之遴用順序公告三次</a:t>
            </a:r>
            <a:r>
              <a:rPr kumimoji="0" lang="en-US" altLang="zh-TW" sz="2000">
                <a:latin typeface="Constantia" pitchFamily="18" charset="0"/>
                <a:ea typeface="標楷體" pitchFamily="65" charset="-120"/>
              </a:rPr>
              <a:t>(</a:t>
            </a:r>
            <a:r>
              <a:rPr kumimoji="0" lang="zh-TW" altLang="zh-TW" sz="2000">
                <a:latin typeface="Constantia" pitchFamily="18" charset="0"/>
                <a:ea typeface="標楷體" pitchFamily="65" charset="-120"/>
              </a:rPr>
              <a:t>含</a:t>
            </a:r>
            <a:r>
              <a:rPr kumimoji="0" lang="en-US" altLang="zh-TW" sz="2000">
                <a:latin typeface="Constantia" pitchFamily="18" charset="0"/>
                <a:ea typeface="標楷體" pitchFamily="65" charset="-120"/>
              </a:rPr>
              <a:t>)</a:t>
            </a:r>
            <a:r>
              <a:rPr kumimoji="0" lang="zh-TW" altLang="zh-TW" sz="2000">
                <a:latin typeface="Constantia" pitchFamily="18" charset="0"/>
                <a:ea typeface="標楷體" pitchFamily="65" charset="-120"/>
              </a:rPr>
              <a:t>以上未能聘得適當人選，始可請校內在職教師兼任課務</a:t>
            </a:r>
            <a:endParaRPr kumimoji="0" lang="en-US" altLang="zh-TW" sz="2000">
              <a:latin typeface="Constantia" pitchFamily="18" charset="0"/>
              <a:ea typeface="標楷體" pitchFamily="65" charset="-120"/>
            </a:endParaRPr>
          </a:p>
          <a:p>
            <a:pPr marL="342900" indent="-342900">
              <a:buFontTx/>
              <a:buAutoNum type="arabicPeriod"/>
            </a:pPr>
            <a:endParaRPr kumimoji="0" lang="en-US" altLang="zh-TW">
              <a:latin typeface="Constantia" pitchFamily="18" charset="0"/>
              <a:ea typeface="標楷體" pitchFamily="65" charset="-120"/>
            </a:endParaRPr>
          </a:p>
          <a:p>
            <a:pPr marL="342900" indent="-342900">
              <a:buFontTx/>
              <a:buAutoNum type="arabicPeriod"/>
            </a:pPr>
            <a:endParaRPr kumimoji="0" lang="en-US" altLang="zh-TW">
              <a:latin typeface="Constantia" pitchFamily="18" charset="0"/>
              <a:ea typeface="標楷體" pitchFamily="65" charset="-12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標題 1"/>
          <p:cNvSpPr>
            <a:spLocks noGrp="1"/>
          </p:cNvSpPr>
          <p:nvPr>
            <p:ph type="title"/>
          </p:nvPr>
        </p:nvSpPr>
        <p:spPr>
          <a:xfrm>
            <a:off x="395288" y="188913"/>
            <a:ext cx="8229600" cy="1143000"/>
          </a:xfrm>
        </p:spPr>
        <p:txBody>
          <a:bodyPr/>
          <a:lstStyle/>
          <a:p>
            <a:pPr eaLnBrk="1" hangingPunct="1"/>
            <a:r>
              <a:rPr lang="zh-TW" altLang="en-US" smtClean="0">
                <a:solidFill>
                  <a:srgbClr val="7030A0"/>
                </a:solidFill>
              </a:rPr>
              <a:t>開班規範</a:t>
            </a:r>
            <a:r>
              <a:rPr lang="en-US" altLang="zh-TW" smtClean="0">
                <a:solidFill>
                  <a:srgbClr val="7030A0"/>
                </a:solidFill>
              </a:rPr>
              <a:t>(</a:t>
            </a:r>
            <a:r>
              <a:rPr lang="zh-TW" altLang="en-US" smtClean="0">
                <a:solidFill>
                  <a:srgbClr val="7030A0"/>
                </a:solidFill>
              </a:rPr>
              <a:t>一</a:t>
            </a:r>
            <a:r>
              <a:rPr lang="en-US" altLang="zh-TW" smtClean="0">
                <a:solidFill>
                  <a:srgbClr val="7030A0"/>
                </a:solidFill>
              </a:rPr>
              <a:t>)</a:t>
            </a:r>
            <a:endParaRPr lang="zh-TW" altLang="en-US" smtClean="0">
              <a:solidFill>
                <a:srgbClr val="7030A0"/>
              </a:solidFill>
            </a:endParaRPr>
          </a:p>
        </p:txBody>
      </p:sp>
      <p:graphicFrame>
        <p:nvGraphicFramePr>
          <p:cNvPr id="4" name="內容版面配置區 3"/>
          <p:cNvGraphicFramePr>
            <a:graphicFrameLocks noGrp="1"/>
          </p:cNvGraphicFramePr>
          <p:nvPr>
            <p:ph idx="1"/>
          </p:nvPr>
        </p:nvGraphicFramePr>
        <p:xfrm>
          <a:off x="468313" y="1196975"/>
          <a:ext cx="8136904" cy="3200400"/>
        </p:xfrm>
        <a:graphic>
          <a:graphicData uri="http://schemas.openxmlformats.org/drawingml/2006/table">
            <a:tbl>
              <a:tblPr firstRow="1" bandRow="1">
                <a:tableStyleId>{21E4AEA4-8DFA-4A89-87EB-49C32662AFE0}</a:tableStyleId>
              </a:tblPr>
              <a:tblGrid>
                <a:gridCol w="1247343"/>
                <a:gridCol w="984223"/>
                <a:gridCol w="984223"/>
                <a:gridCol w="984223"/>
                <a:gridCol w="984223"/>
                <a:gridCol w="984223"/>
                <a:gridCol w="984223"/>
                <a:gridCol w="984223"/>
              </a:tblGrid>
              <a:tr h="342240">
                <a:tc>
                  <a:txBody>
                    <a:bodyPr/>
                    <a:lstStyle/>
                    <a:p>
                      <a:endParaRPr lang="zh-TW"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algn="ctr"/>
                      <a:r>
                        <a:rPr lang="zh-TW" altLang="en-US" dirty="0" smtClean="0"/>
                        <a:t>班級實 施規模</a:t>
                      </a:r>
                      <a:endParaRPr lang="zh-TW"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zh-TW" altLang="en-US" dirty="0"/>
                    </a:p>
                  </a:txBody>
                  <a:tcPr/>
                </a:tc>
                <a:tc gridSpan="5">
                  <a:txBody>
                    <a:bodyPr/>
                    <a:lstStyle/>
                    <a:p>
                      <a:pPr algn="ctr"/>
                      <a:r>
                        <a:rPr lang="zh-TW" altLang="en-US" dirty="0" smtClean="0"/>
                        <a:t>補救教學實施時間</a:t>
                      </a:r>
                      <a:endParaRPr lang="zh-TW"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zh-TW"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zh-TW"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zh-TW"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zh-TW"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endParaRPr lang="zh-TW"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zh-TW" altLang="en-US" dirty="0" smtClean="0"/>
                        <a:t>小班實施</a:t>
                      </a:r>
                      <a:endParaRPr lang="zh-TW"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zh-TW" altLang="en-US" dirty="0" smtClean="0"/>
                        <a:t>原班開課</a:t>
                      </a:r>
                      <a:endParaRPr lang="zh-TW"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zh-TW" altLang="en-US" dirty="0" smtClean="0"/>
                        <a:t>寒假</a:t>
                      </a:r>
                      <a:endParaRPr lang="en-US" altLang="zh-TW" dirty="0" smtClean="0"/>
                    </a:p>
                    <a:p>
                      <a:pPr algn="ctr"/>
                      <a:r>
                        <a:rPr lang="en-US" altLang="zh-TW" dirty="0" smtClean="0"/>
                        <a:t>(</a:t>
                      </a:r>
                      <a:r>
                        <a:rPr lang="zh-TW" altLang="en-US" dirty="0" smtClean="0"/>
                        <a:t>第</a:t>
                      </a:r>
                      <a:r>
                        <a:rPr lang="en-US" altLang="zh-TW" dirty="0" smtClean="0"/>
                        <a:t>1</a:t>
                      </a:r>
                      <a:r>
                        <a:rPr lang="zh-TW" altLang="en-US" dirty="0" smtClean="0"/>
                        <a:t>期</a:t>
                      </a:r>
                      <a:r>
                        <a:rPr lang="en-US" altLang="zh-TW" dirty="0" smtClean="0"/>
                        <a:t>)</a:t>
                      </a:r>
                      <a:endParaRPr lang="zh-TW"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zh-TW" altLang="en-US" dirty="0" smtClean="0"/>
                        <a:t>下學期</a:t>
                      </a:r>
                      <a:r>
                        <a:rPr lang="en-US" altLang="zh-TW" dirty="0" smtClean="0"/>
                        <a:t/>
                      </a:r>
                      <a:br>
                        <a:rPr lang="en-US" altLang="zh-TW" dirty="0" smtClean="0"/>
                      </a:br>
                      <a:r>
                        <a:rPr lang="en-US" altLang="zh-TW" dirty="0" smtClean="0"/>
                        <a:t>(</a:t>
                      </a:r>
                      <a:r>
                        <a:rPr lang="zh-TW" altLang="en-US" dirty="0" smtClean="0"/>
                        <a:t>第</a:t>
                      </a:r>
                      <a:r>
                        <a:rPr lang="en-US" altLang="zh-TW" dirty="0" smtClean="0"/>
                        <a:t>2</a:t>
                      </a:r>
                      <a:r>
                        <a:rPr lang="zh-TW" altLang="en-US" dirty="0" smtClean="0"/>
                        <a:t>期</a:t>
                      </a:r>
                      <a:r>
                        <a:rPr lang="en-US" altLang="zh-TW" dirty="0" smtClean="0"/>
                        <a:t>)</a:t>
                      </a:r>
                      <a:endParaRPr lang="zh-TW"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zh-TW" altLang="en-US" dirty="0" smtClean="0"/>
                        <a:t>暑假</a:t>
                      </a:r>
                      <a:r>
                        <a:rPr lang="en-US" altLang="zh-TW" dirty="0" smtClean="0"/>
                        <a:t/>
                      </a:r>
                      <a:br>
                        <a:rPr lang="en-US" altLang="zh-TW" dirty="0" smtClean="0"/>
                      </a:br>
                      <a:r>
                        <a:rPr lang="en-US" altLang="zh-TW" dirty="0" smtClean="0"/>
                        <a:t>(</a:t>
                      </a:r>
                      <a:r>
                        <a:rPr lang="zh-TW" altLang="en-US" dirty="0" smtClean="0"/>
                        <a:t>第</a:t>
                      </a:r>
                      <a:r>
                        <a:rPr lang="en-US" altLang="zh-TW" dirty="0" smtClean="0"/>
                        <a:t>3</a:t>
                      </a:r>
                      <a:r>
                        <a:rPr lang="zh-TW" altLang="en-US" dirty="0" smtClean="0"/>
                        <a:t>期</a:t>
                      </a:r>
                      <a:r>
                        <a:rPr lang="en-US" altLang="zh-TW" dirty="0" smtClean="0"/>
                        <a:t>)</a:t>
                      </a:r>
                      <a:endParaRPr lang="zh-TW"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zh-TW" altLang="en-US" dirty="0" smtClean="0"/>
                        <a:t>上學年</a:t>
                      </a:r>
                      <a:r>
                        <a:rPr lang="en-US" altLang="zh-TW" dirty="0" smtClean="0"/>
                        <a:t/>
                      </a:r>
                      <a:br>
                        <a:rPr lang="en-US" altLang="zh-TW" dirty="0" smtClean="0"/>
                      </a:br>
                      <a:r>
                        <a:rPr lang="en-US" altLang="zh-TW" dirty="0" smtClean="0"/>
                        <a:t>(</a:t>
                      </a:r>
                      <a:r>
                        <a:rPr lang="zh-TW" altLang="en-US" dirty="0" smtClean="0"/>
                        <a:t>第</a:t>
                      </a:r>
                      <a:r>
                        <a:rPr lang="en-US" altLang="zh-TW" dirty="0" smtClean="0"/>
                        <a:t>4</a:t>
                      </a:r>
                      <a:r>
                        <a:rPr lang="zh-TW" altLang="en-US" dirty="0" smtClean="0"/>
                        <a:t>期</a:t>
                      </a:r>
                      <a:r>
                        <a:rPr lang="en-US" altLang="zh-TW" dirty="0" smtClean="0"/>
                        <a:t>)</a:t>
                      </a:r>
                      <a:endParaRPr lang="zh-TW"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zh-TW" altLang="zh-TW" dirty="0" smtClean="0">
                          <a:solidFill>
                            <a:schemeClr val="tx1"/>
                          </a:solidFill>
                        </a:rPr>
                        <a:t>住校生夜間學習輔導</a:t>
                      </a:r>
                      <a:endParaRPr lang="zh-TW"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r>
                        <a:rPr lang="zh-TW" altLang="en-US" dirty="0" smtClean="0"/>
                        <a:t>子方案一</a:t>
                      </a:r>
                      <a:endParaRPr lang="zh-TW"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zh-TW" altLang="en-US" dirty="0" smtClean="0"/>
                        <a:t>●</a:t>
                      </a:r>
                      <a:endParaRPr lang="zh-TW"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zh-TW"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zh-TW" altLang="en-US" dirty="0" smtClean="0"/>
                        <a:t>●</a:t>
                      </a:r>
                    </a:p>
                    <a:p>
                      <a:pPr algn="ctr"/>
                      <a:endParaRPr lang="zh-TW"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zh-TW" altLang="en-US" dirty="0" smtClean="0"/>
                        <a:t>●</a:t>
                      </a:r>
                      <a:endParaRPr lang="zh-TW"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zh-TW" altLang="en-US" dirty="0" smtClean="0"/>
                        <a:t>●</a:t>
                      </a:r>
                    </a:p>
                    <a:p>
                      <a:pPr algn="ctr"/>
                      <a:endParaRPr lang="zh-TW"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zh-TW" altLang="en-US" dirty="0" smtClean="0"/>
                        <a:t>●</a:t>
                      </a:r>
                    </a:p>
                    <a:p>
                      <a:pPr algn="ctr"/>
                      <a:endParaRPr lang="zh-TW"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zh-TW"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r>
                        <a:rPr lang="zh-TW" altLang="en-US" dirty="0" smtClean="0"/>
                        <a:t>子方案二</a:t>
                      </a:r>
                      <a:endParaRPr lang="zh-TW"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zh-TW"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zh-TW" altLang="en-US" dirty="0" smtClean="0"/>
                        <a:t>●</a:t>
                      </a:r>
                      <a:endParaRPr lang="en-US" altLang="zh-TW" dirty="0" smtClean="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zh-TW" altLang="en-US" dirty="0" smtClean="0"/>
                        <a:t>●</a:t>
                      </a:r>
                    </a:p>
                    <a:p>
                      <a:pPr algn="ctr"/>
                      <a:endParaRPr lang="zh-TW"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zh-TW" altLang="en-US" dirty="0" smtClean="0"/>
                        <a:t>●</a:t>
                      </a:r>
                    </a:p>
                    <a:p>
                      <a:pPr algn="ctr"/>
                      <a:endParaRPr lang="zh-TW"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zh-TW" altLang="en-US" dirty="0" smtClean="0"/>
                        <a:t>●</a:t>
                      </a:r>
                    </a:p>
                    <a:p>
                      <a:pPr algn="ctr"/>
                      <a:endParaRPr lang="zh-TW"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zh-TW" altLang="en-US" dirty="0" smtClean="0"/>
                        <a:t>●</a:t>
                      </a:r>
                    </a:p>
                    <a:p>
                      <a:pPr algn="ctr"/>
                      <a:endParaRPr lang="zh-TW"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zh-TW" altLang="en-US" dirty="0" smtClean="0"/>
                        <a:t>●</a:t>
                      </a:r>
                    </a:p>
                    <a:p>
                      <a:pPr algn="ctr"/>
                      <a:endParaRPr lang="zh-TW"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r>
                        <a:rPr lang="zh-TW" altLang="en-US" dirty="0" smtClean="0"/>
                        <a:t>子方案三</a:t>
                      </a:r>
                      <a:endParaRPr lang="zh-TW"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zh-TW" altLang="en-US" dirty="0" smtClean="0"/>
                        <a:t>●</a:t>
                      </a:r>
                      <a:endParaRPr lang="zh-TW"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zh-TW"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zh-TW" altLang="en-US" dirty="0" smtClean="0"/>
                        <a:t>●</a:t>
                      </a:r>
                      <a:endParaRPr lang="zh-TW"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zh-TW" altLang="en-US" dirty="0" smtClean="0"/>
                        <a:t>●</a:t>
                      </a:r>
                    </a:p>
                    <a:p>
                      <a:pPr algn="ctr"/>
                      <a:endParaRPr lang="zh-TW"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zh-TW" altLang="en-US" dirty="0" smtClean="0"/>
                        <a:t>●</a:t>
                      </a:r>
                    </a:p>
                    <a:p>
                      <a:pPr algn="ctr"/>
                      <a:endParaRPr lang="zh-TW"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zh-TW" altLang="en-US" dirty="0" smtClean="0"/>
                        <a:t>●</a:t>
                      </a:r>
                    </a:p>
                    <a:p>
                      <a:pPr algn="ctr"/>
                      <a:endParaRPr lang="zh-TW"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zh-TW"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
        <p:nvSpPr>
          <p:cNvPr id="41013" name="文字方塊 4"/>
          <p:cNvSpPr txBox="1">
            <a:spLocks noChangeArrowheads="1"/>
          </p:cNvSpPr>
          <p:nvPr/>
        </p:nvSpPr>
        <p:spPr bwMode="auto">
          <a:xfrm>
            <a:off x="539750" y="4437063"/>
            <a:ext cx="8135938" cy="1754187"/>
          </a:xfrm>
          <a:prstGeom prst="rect">
            <a:avLst/>
          </a:prstGeom>
          <a:noFill/>
          <a:ln w="9525">
            <a:noFill/>
            <a:miter lim="800000"/>
            <a:headEnd/>
            <a:tailEnd/>
          </a:ln>
        </p:spPr>
        <p:txBody>
          <a:bodyPr>
            <a:spAutoFit/>
          </a:bodyPr>
          <a:lstStyle/>
          <a:p>
            <a:r>
              <a:rPr kumimoji="0" lang="zh-TW" altLang="en-US" dirty="0">
                <a:latin typeface="Constantia" pitchFamily="18" charset="0"/>
                <a:ea typeface="標楷體" pitchFamily="65" charset="-120"/>
              </a:rPr>
              <a:t>說明</a:t>
            </a:r>
            <a:r>
              <a:rPr kumimoji="0" lang="en-US" altLang="zh-TW" dirty="0">
                <a:latin typeface="Constantia" pitchFamily="18" charset="0"/>
                <a:ea typeface="標楷體" pitchFamily="65" charset="-120"/>
              </a:rPr>
              <a:t>:</a:t>
            </a:r>
          </a:p>
          <a:p>
            <a:pPr marL="0" lvl="1"/>
            <a:r>
              <a:rPr kumimoji="0" lang="en-US" altLang="zh-TW" dirty="0">
                <a:latin typeface="Constantia" pitchFamily="18" charset="0"/>
                <a:ea typeface="標楷體" pitchFamily="65" charset="-120"/>
              </a:rPr>
              <a:t>1.</a:t>
            </a:r>
            <a:r>
              <a:rPr kumimoji="0" lang="zh-TW" altLang="en-US" dirty="0">
                <a:latin typeface="Constantia" pitchFamily="18" charset="0"/>
                <a:ea typeface="標楷體" pitchFamily="65" charset="-120"/>
              </a:rPr>
              <a:t>子方案一及子方案三：</a:t>
            </a:r>
            <a:r>
              <a:rPr kumimoji="0" lang="zh-TW" altLang="zh-TW" dirty="0">
                <a:latin typeface="Constantia" pitchFamily="18" charset="0"/>
                <a:ea typeface="標楷體" pitchFamily="65" charset="-120"/>
              </a:rPr>
              <a:t>以</a:t>
            </a:r>
            <a:r>
              <a:rPr kumimoji="0" lang="zh-TW" altLang="zh-TW" dirty="0">
                <a:solidFill>
                  <a:srgbClr val="FF0000"/>
                </a:solidFill>
                <a:latin typeface="Constantia" pitchFamily="18" charset="0"/>
                <a:ea typeface="標楷體" pitchFamily="65" charset="-120"/>
              </a:rPr>
              <a:t>抽離原班</a:t>
            </a:r>
            <a:r>
              <a:rPr kumimoji="0" lang="zh-TW" altLang="zh-TW" dirty="0">
                <a:latin typeface="Constantia" pitchFamily="18" charset="0"/>
                <a:ea typeface="標楷體" pitchFamily="65" charset="-120"/>
              </a:rPr>
              <a:t>或</a:t>
            </a:r>
            <a:r>
              <a:rPr kumimoji="0" lang="zh-TW" altLang="zh-TW" dirty="0">
                <a:solidFill>
                  <a:srgbClr val="FF0000"/>
                </a:solidFill>
                <a:latin typeface="Constantia" pitchFamily="18" charset="0"/>
                <a:ea typeface="標楷體" pitchFamily="65" charset="-120"/>
              </a:rPr>
              <a:t>協同</a:t>
            </a:r>
            <a:r>
              <a:rPr kumimoji="0" lang="zh-TW" altLang="zh-TW" dirty="0" smtClean="0">
                <a:solidFill>
                  <a:srgbClr val="FF0000"/>
                </a:solidFill>
                <a:latin typeface="Constantia" pitchFamily="18" charset="0"/>
                <a:ea typeface="標楷體" pitchFamily="65" charset="-120"/>
              </a:rPr>
              <a:t>教學</a:t>
            </a:r>
            <a:r>
              <a:rPr kumimoji="0" lang="zh-TW" altLang="zh-TW" dirty="0" smtClean="0">
                <a:latin typeface="Constantia" pitchFamily="18" charset="0"/>
                <a:ea typeface="標楷體" pitchFamily="65" charset="-120"/>
              </a:rPr>
              <a:t>為</a:t>
            </a:r>
            <a:r>
              <a:rPr kumimoji="0" lang="zh-TW" altLang="zh-TW" dirty="0">
                <a:latin typeface="Constantia" pitchFamily="18" charset="0"/>
                <a:ea typeface="標楷體" pitchFamily="65" charset="-120"/>
              </a:rPr>
              <a:t>原則</a:t>
            </a:r>
            <a:r>
              <a:rPr kumimoji="0" lang="zh-TW" altLang="en-US" dirty="0">
                <a:latin typeface="Constantia" pitchFamily="18" charset="0"/>
                <a:ea typeface="標楷體" pitchFamily="65" charset="-120"/>
              </a:rPr>
              <a:t>；</a:t>
            </a:r>
            <a:r>
              <a:rPr kumimoji="0" lang="en-US" altLang="zh-TW" dirty="0">
                <a:latin typeface="Constantia" pitchFamily="18" charset="0"/>
                <a:ea typeface="標楷體" pitchFamily="65" charset="-120"/>
              </a:rPr>
              <a:t>6-12</a:t>
            </a:r>
            <a:r>
              <a:rPr kumimoji="0" lang="zh-TW" altLang="en-US" dirty="0">
                <a:latin typeface="Constantia" pitchFamily="18" charset="0"/>
                <a:ea typeface="標楷體" pitchFamily="65" charset="-120"/>
              </a:rPr>
              <a:t>人為一班。</a:t>
            </a:r>
            <a:endParaRPr kumimoji="0" lang="en-US" altLang="zh-TW" dirty="0">
              <a:latin typeface="Constantia" pitchFamily="18" charset="0"/>
              <a:ea typeface="標楷體" pitchFamily="65" charset="-120"/>
            </a:endParaRPr>
          </a:p>
          <a:p>
            <a:pPr marL="0" lvl="1"/>
            <a:r>
              <a:rPr kumimoji="0" lang="en-US" altLang="zh-TW" dirty="0">
                <a:latin typeface="Constantia" pitchFamily="18" charset="0"/>
                <a:ea typeface="標楷體" pitchFamily="65" charset="-120"/>
              </a:rPr>
              <a:t>2.</a:t>
            </a:r>
            <a:r>
              <a:rPr kumimoji="0" lang="zh-TW" altLang="en-US" dirty="0">
                <a:latin typeface="Constantia" pitchFamily="18" charset="0"/>
                <a:ea typeface="標楷體" pitchFamily="65" charset="-120"/>
              </a:rPr>
              <a:t>子方案二：</a:t>
            </a:r>
            <a:r>
              <a:rPr kumimoji="0" lang="zh-TW" altLang="zh-TW" dirty="0">
                <a:latin typeface="Constantia" pitchFamily="18" charset="0"/>
                <a:ea typeface="標楷體" pitchFamily="65" charset="-120"/>
              </a:rPr>
              <a:t>以原班級實施為原則</a:t>
            </a:r>
            <a:r>
              <a:rPr kumimoji="0" lang="zh-TW" altLang="en-US" dirty="0">
                <a:latin typeface="Constantia" pitchFamily="18" charset="0"/>
                <a:ea typeface="標楷體" pitchFamily="65" charset="-120"/>
              </a:rPr>
              <a:t>，第</a:t>
            </a:r>
            <a:r>
              <a:rPr kumimoji="0" lang="en-US" altLang="zh-TW" dirty="0">
                <a:latin typeface="Constantia" pitchFamily="18" charset="0"/>
                <a:ea typeface="標楷體" pitchFamily="65" charset="-120"/>
              </a:rPr>
              <a:t>2</a:t>
            </a:r>
            <a:r>
              <a:rPr kumimoji="0" lang="zh-TW" altLang="en-US" dirty="0">
                <a:latin typeface="Constantia" pitchFamily="18" charset="0"/>
                <a:ea typeface="標楷體" pitchFamily="65" charset="-120"/>
              </a:rPr>
              <a:t>期及第</a:t>
            </a:r>
            <a:r>
              <a:rPr kumimoji="0" lang="en-US" altLang="zh-TW" dirty="0">
                <a:latin typeface="Constantia" pitchFamily="18" charset="0"/>
                <a:ea typeface="標楷體" pitchFamily="65" charset="-120"/>
              </a:rPr>
              <a:t>4</a:t>
            </a:r>
            <a:r>
              <a:rPr kumimoji="0" lang="zh-TW" altLang="en-US" dirty="0">
                <a:latin typeface="Constantia" pitchFamily="18" charset="0"/>
                <a:ea typeface="標楷體" pitchFamily="65" charset="-120"/>
              </a:rPr>
              <a:t>期屬</a:t>
            </a:r>
            <a:r>
              <a:rPr kumimoji="0" lang="zh-TW" altLang="zh-TW" dirty="0">
                <a:solidFill>
                  <a:srgbClr val="FF0000"/>
                </a:solidFill>
                <a:latin typeface="Constantia" pitchFamily="18" charset="0"/>
                <a:ea typeface="標楷體" pitchFamily="65" charset="-120"/>
              </a:rPr>
              <a:t>課後學習輔導</a:t>
            </a:r>
            <a:r>
              <a:rPr kumimoji="0" lang="zh-TW" altLang="en-US" dirty="0">
                <a:solidFill>
                  <a:srgbClr val="FF0000"/>
                </a:solidFill>
                <a:latin typeface="Constantia" pitchFamily="18" charset="0"/>
                <a:ea typeface="標楷體" pitchFamily="65" charset="-120"/>
              </a:rPr>
              <a:t>， </a:t>
            </a:r>
            <a:r>
              <a:rPr kumimoji="0" lang="zh-TW" altLang="zh-TW" dirty="0">
                <a:latin typeface="Constantia" pitchFamily="18" charset="0"/>
                <a:ea typeface="標楷體" pitchFamily="65" charset="-120"/>
              </a:rPr>
              <a:t>不得利用正式課程及午休時間辦理。 </a:t>
            </a:r>
            <a:endParaRPr kumimoji="0" lang="en-US" altLang="zh-TW" dirty="0">
              <a:latin typeface="Constantia" pitchFamily="18" charset="0"/>
              <a:ea typeface="標楷體" pitchFamily="65" charset="-120"/>
            </a:endParaRPr>
          </a:p>
          <a:p>
            <a:pPr marL="0" lvl="1"/>
            <a:r>
              <a:rPr kumimoji="0" lang="en-US" altLang="zh-TW" dirty="0">
                <a:latin typeface="Constantia" pitchFamily="18" charset="0"/>
                <a:ea typeface="標楷體" pitchFamily="65" charset="-120"/>
              </a:rPr>
              <a:t>3.</a:t>
            </a:r>
            <a:r>
              <a:rPr kumimoji="0" lang="zh-TW" altLang="zh-TW" dirty="0">
                <a:latin typeface="Constantia" pitchFamily="18" charset="0"/>
                <a:ea typeface="標楷體" pitchFamily="65" charset="-120"/>
              </a:rPr>
              <a:t>寒暑假以每日實施半天為原則。</a:t>
            </a:r>
            <a:endParaRPr kumimoji="0" lang="en-US" altLang="zh-TW" dirty="0">
              <a:latin typeface="Constantia" pitchFamily="18" charset="0"/>
              <a:ea typeface="標楷體" pitchFamily="65" charset="-120"/>
            </a:endParaRPr>
          </a:p>
          <a:p>
            <a:r>
              <a:rPr kumimoji="0" lang="en-US" altLang="zh-TW" dirty="0">
                <a:latin typeface="Constantia" pitchFamily="18" charset="0"/>
                <a:ea typeface="標楷體" pitchFamily="65" charset="-120"/>
              </a:rPr>
              <a:t>4.</a:t>
            </a:r>
            <a:r>
              <a:rPr kumimoji="0" lang="zh-TW" altLang="zh-TW" dirty="0">
                <a:latin typeface="Constantia" pitchFamily="18" charset="0"/>
                <a:ea typeface="標楷體" pitchFamily="65" charset="-120"/>
              </a:rPr>
              <a:t>對身心障礙學生不得於正式課程時間進行抽離式補救教學（</a:t>
            </a:r>
            <a:r>
              <a:rPr kumimoji="0" lang="zh-TW" altLang="zh-TW" dirty="0">
                <a:solidFill>
                  <a:srgbClr val="6600FF"/>
                </a:solidFill>
                <a:latin typeface="Constantia" pitchFamily="18" charset="0"/>
                <a:ea typeface="標楷體" pitchFamily="65" charset="-120"/>
              </a:rPr>
              <a:t>應實施特殊教育</a:t>
            </a:r>
            <a:r>
              <a:rPr kumimoji="0" lang="zh-TW" altLang="zh-TW" dirty="0">
                <a:latin typeface="Constantia" pitchFamily="18" charset="0"/>
                <a:ea typeface="標楷體" pitchFamily="65" charset="-120"/>
              </a:rPr>
              <a:t>）</a:t>
            </a:r>
            <a:endParaRPr kumimoji="0" lang="zh-TW" altLang="en-US" dirty="0">
              <a:latin typeface="Constantia" pitchFamily="18" charset="0"/>
              <a:ea typeface="標楷體" pitchFamily="65" charset="-12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投影片編號版面配置區 6"/>
          <p:cNvSpPr>
            <a:spLocks noGrp="1"/>
          </p:cNvSpPr>
          <p:nvPr>
            <p:ph type="sldNum" sz="quarter" idx="12"/>
          </p:nvPr>
        </p:nvSpPr>
        <p:spPr>
          <a:ln>
            <a:miter lim="800000"/>
            <a:headEnd/>
            <a:tailEnd/>
          </a:ln>
        </p:spPr>
        <p:txBody>
          <a:bodyPr/>
          <a:lstStyle/>
          <a:p>
            <a:pPr>
              <a:defRPr/>
            </a:pPr>
            <a:fld id="{D4D5390C-6542-4208-A267-215771F27E44}" type="slidenum">
              <a:rPr lang="en-US" altLang="zh-TW" smtClean="0">
                <a:ea typeface="新細明體" charset="-120"/>
              </a:rPr>
              <a:pPr>
                <a:defRPr/>
              </a:pPr>
              <a:t>14</a:t>
            </a:fld>
            <a:endParaRPr lang="en-US" altLang="zh-TW" smtClean="0">
              <a:ea typeface="新細明體" charset="-120"/>
            </a:endParaRPr>
          </a:p>
        </p:txBody>
      </p:sp>
      <p:sp>
        <p:nvSpPr>
          <p:cNvPr id="41986" name="Rectangle 2"/>
          <p:cNvSpPr>
            <a:spLocks noGrp="1" noChangeArrowheads="1"/>
          </p:cNvSpPr>
          <p:nvPr>
            <p:ph type="title"/>
          </p:nvPr>
        </p:nvSpPr>
        <p:spPr>
          <a:xfrm>
            <a:off x="611188" y="115888"/>
            <a:ext cx="7772400" cy="1143000"/>
          </a:xfrm>
        </p:spPr>
        <p:txBody>
          <a:bodyPr/>
          <a:lstStyle/>
          <a:p>
            <a:pPr eaLnBrk="1" hangingPunct="1"/>
            <a:r>
              <a:rPr lang="zh-TW" altLang="en-US" sz="3600" smtClean="0">
                <a:solidFill>
                  <a:srgbClr val="660066"/>
                </a:solidFill>
              </a:rPr>
              <a:t>開班規範</a:t>
            </a:r>
            <a:r>
              <a:rPr lang="en-US" altLang="zh-TW" sz="3600" smtClean="0">
                <a:solidFill>
                  <a:srgbClr val="660066"/>
                </a:solidFill>
              </a:rPr>
              <a:t>(</a:t>
            </a:r>
            <a:r>
              <a:rPr lang="zh-TW" altLang="en-US" sz="3600" smtClean="0">
                <a:solidFill>
                  <a:srgbClr val="660066"/>
                </a:solidFill>
              </a:rPr>
              <a:t>二</a:t>
            </a:r>
            <a:r>
              <a:rPr lang="en-US" altLang="zh-TW" sz="3600" smtClean="0">
                <a:solidFill>
                  <a:srgbClr val="660066"/>
                </a:solidFill>
              </a:rPr>
              <a:t>)</a:t>
            </a:r>
            <a:endParaRPr lang="zh-TW" altLang="en-US" sz="3600" smtClean="0">
              <a:solidFill>
                <a:srgbClr val="660066"/>
              </a:solidFill>
            </a:endParaRPr>
          </a:p>
        </p:txBody>
      </p:sp>
      <p:sp>
        <p:nvSpPr>
          <p:cNvPr id="41987" name="Rectangle 55"/>
          <p:cNvSpPr>
            <a:spLocks noGrp="1" noChangeArrowheads="1"/>
          </p:cNvSpPr>
          <p:nvPr>
            <p:ph type="body" sz="half" idx="1"/>
          </p:nvPr>
        </p:nvSpPr>
        <p:spPr>
          <a:xfrm>
            <a:off x="179388" y="692150"/>
            <a:ext cx="3810000" cy="4467225"/>
          </a:xfrm>
        </p:spPr>
        <p:txBody>
          <a:bodyPr/>
          <a:lstStyle/>
          <a:p>
            <a:pPr eaLnBrk="1" hangingPunct="1"/>
            <a:r>
              <a:rPr lang="zh-TW" altLang="en-US" sz="2800" smtClean="0">
                <a:solidFill>
                  <a:srgbClr val="FF0066"/>
                </a:solidFill>
              </a:rPr>
              <a:t>授課科目</a:t>
            </a:r>
          </a:p>
        </p:txBody>
      </p:sp>
      <p:sp>
        <p:nvSpPr>
          <p:cNvPr id="41988" name="Rectangle 3"/>
          <p:cNvSpPr>
            <a:spLocks noChangeArrowheads="1"/>
          </p:cNvSpPr>
          <p:nvPr/>
        </p:nvSpPr>
        <p:spPr bwMode="auto">
          <a:xfrm>
            <a:off x="2746375" y="1908175"/>
            <a:ext cx="1046163" cy="0"/>
          </a:xfrm>
          <a:prstGeom prst="rect">
            <a:avLst/>
          </a:prstGeom>
          <a:noFill/>
          <a:ln w="9525">
            <a:noFill/>
            <a:miter lim="800000"/>
            <a:headEnd/>
            <a:tailEnd/>
          </a:ln>
        </p:spPr>
        <p:txBody>
          <a:bodyPr wrap="none">
            <a:spAutoFit/>
          </a:bodyPr>
          <a:lstStyle/>
          <a:p>
            <a:endParaRPr kumimoji="0" lang="zh-TW" altLang="en-US" sz="2400">
              <a:latin typeface="Constantia" pitchFamily="18" charset="0"/>
            </a:endParaRPr>
          </a:p>
        </p:txBody>
      </p:sp>
      <p:sp>
        <p:nvSpPr>
          <p:cNvPr id="41989" name="Rectangle 4"/>
          <p:cNvSpPr>
            <a:spLocks noChangeArrowheads="1"/>
          </p:cNvSpPr>
          <p:nvPr/>
        </p:nvSpPr>
        <p:spPr bwMode="auto">
          <a:xfrm>
            <a:off x="2127250" y="1784350"/>
            <a:ext cx="1327150" cy="0"/>
          </a:xfrm>
          <a:prstGeom prst="rect">
            <a:avLst/>
          </a:prstGeom>
          <a:noFill/>
          <a:ln w="9525">
            <a:noFill/>
            <a:miter lim="800000"/>
            <a:headEnd/>
            <a:tailEnd/>
          </a:ln>
        </p:spPr>
        <p:txBody>
          <a:bodyPr wrap="none">
            <a:spAutoFit/>
          </a:bodyPr>
          <a:lstStyle/>
          <a:p>
            <a:endParaRPr kumimoji="0" lang="zh-TW" altLang="en-US" sz="2400">
              <a:latin typeface="Constantia" pitchFamily="18" charset="0"/>
            </a:endParaRPr>
          </a:p>
        </p:txBody>
      </p:sp>
      <p:graphicFrame>
        <p:nvGraphicFramePr>
          <p:cNvPr id="70989" name="Group 333"/>
          <p:cNvGraphicFramePr>
            <a:graphicFrameLocks noGrp="1"/>
          </p:cNvGraphicFramePr>
          <p:nvPr>
            <p:ph sz="half" idx="2"/>
          </p:nvPr>
        </p:nvGraphicFramePr>
        <p:xfrm>
          <a:off x="539750" y="1268413"/>
          <a:ext cx="7847012" cy="5589240"/>
        </p:xfrm>
        <a:graphic>
          <a:graphicData uri="http://schemas.openxmlformats.org/drawingml/2006/table">
            <a:tbl>
              <a:tblPr/>
              <a:tblGrid>
                <a:gridCol w="2006600"/>
                <a:gridCol w="633412"/>
                <a:gridCol w="650875"/>
                <a:gridCol w="650875"/>
                <a:gridCol w="650875"/>
                <a:gridCol w="650875"/>
                <a:gridCol w="614363"/>
                <a:gridCol w="687387"/>
                <a:gridCol w="650875"/>
                <a:gridCol w="650875"/>
              </a:tblGrid>
              <a:tr h="1087361">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1" lang="en-US" altLang="zh-TW" sz="1200" b="0" i="0" u="none" strike="noStrike" cap="none" normalizeH="0" baseline="0" dirty="0" smtClean="0">
                          <a:ln>
                            <a:noFill/>
                          </a:ln>
                          <a:solidFill>
                            <a:srgbClr val="FF0066"/>
                          </a:solidFill>
                          <a:effectLst/>
                          <a:latin typeface="標楷體" pitchFamily="65" charset="-120"/>
                          <a:ea typeface="標楷體" pitchFamily="65" charset="-120"/>
                          <a:cs typeface="Times New Roman" pitchFamily="18" charset="0"/>
                        </a:rPr>
                        <a:t>      </a:t>
                      </a:r>
                      <a:r>
                        <a:rPr kumimoji="1" lang="zh-TW" altLang="en-US" sz="1600" b="1" i="0" u="none" strike="noStrike" cap="none" normalizeH="0" baseline="0" dirty="0" smtClean="0">
                          <a:ln>
                            <a:noFill/>
                          </a:ln>
                          <a:solidFill>
                            <a:srgbClr val="FF0066"/>
                          </a:solidFill>
                          <a:effectLst/>
                          <a:latin typeface="標楷體" pitchFamily="65" charset="-120"/>
                          <a:ea typeface="標楷體" pitchFamily="65" charset="-120"/>
                          <a:cs typeface="Times New Roman" pitchFamily="18" charset="0"/>
                        </a:rPr>
                        <a:t>年級</a:t>
                      </a:r>
                    </a:p>
                    <a:p>
                      <a:pPr marL="342900" marR="0" lvl="0" indent="-342900" algn="l" defTabSz="914400" rtl="0" eaLnBrk="0" fontAlgn="base" latinLnBrk="0" hangingPunct="0">
                        <a:lnSpc>
                          <a:spcPct val="100000"/>
                        </a:lnSpc>
                        <a:spcBef>
                          <a:spcPct val="0"/>
                        </a:spcBef>
                        <a:spcAft>
                          <a:spcPct val="0"/>
                        </a:spcAft>
                        <a:buClrTx/>
                        <a:buSzTx/>
                        <a:buFontTx/>
                        <a:buNone/>
                        <a:tabLst/>
                      </a:pPr>
                      <a:endParaRPr kumimoji="1" lang="zh-TW" altLang="en-US" sz="1600" b="1" i="0" u="none" strike="noStrike" cap="none" normalizeH="0" baseline="0" dirty="0" smtClean="0">
                        <a:ln>
                          <a:noFill/>
                        </a:ln>
                        <a:solidFill>
                          <a:srgbClr val="FF0066"/>
                        </a:solidFill>
                        <a:effectLst/>
                        <a:latin typeface="標楷體" pitchFamily="65" charset="-120"/>
                        <a:ea typeface="標楷體" pitchFamily="65" charset="-120"/>
                        <a:cs typeface="Times New Roman" pitchFamily="18" charset="0"/>
                      </a:endParaRPr>
                    </a:p>
                    <a:p>
                      <a:pPr marL="342900" marR="0" lvl="0" indent="-342900" algn="l" defTabSz="914400" rtl="0" eaLnBrk="0" fontAlgn="base" latinLnBrk="0" hangingPunct="0">
                        <a:lnSpc>
                          <a:spcPct val="100000"/>
                        </a:lnSpc>
                        <a:spcBef>
                          <a:spcPct val="0"/>
                        </a:spcBef>
                        <a:spcAft>
                          <a:spcPct val="0"/>
                        </a:spcAft>
                        <a:buClrTx/>
                        <a:buSzTx/>
                        <a:buFontTx/>
                        <a:buNone/>
                        <a:tabLst/>
                      </a:pPr>
                      <a:endParaRPr kumimoji="1" lang="zh-TW" altLang="en-US" sz="1600" b="1" i="0" u="none" strike="noStrike" cap="none" normalizeH="0" baseline="0" dirty="0" smtClean="0">
                        <a:ln>
                          <a:noFill/>
                        </a:ln>
                        <a:solidFill>
                          <a:srgbClr val="FF0066"/>
                        </a:solidFill>
                        <a:effectLst/>
                        <a:latin typeface="Times New Roman" pitchFamily="18" charset="0"/>
                        <a:ea typeface="標楷體" pitchFamily="65" charset="-120"/>
                        <a:cs typeface="Times New Roman" pitchFamily="18" charset="0"/>
                      </a:endParaRPr>
                    </a:p>
                    <a:p>
                      <a:pPr marL="342900" marR="0" lvl="0" indent="-342900" algn="l" defTabSz="914400" rtl="0" eaLnBrk="0" fontAlgn="base" latinLnBrk="0" hangingPunct="0">
                        <a:lnSpc>
                          <a:spcPct val="100000"/>
                        </a:lnSpc>
                        <a:spcBef>
                          <a:spcPct val="0"/>
                        </a:spcBef>
                        <a:spcAft>
                          <a:spcPct val="0"/>
                        </a:spcAft>
                        <a:buClrTx/>
                        <a:buSzTx/>
                        <a:buFontTx/>
                        <a:buNone/>
                        <a:tabLst/>
                      </a:pPr>
                      <a:r>
                        <a:rPr kumimoji="1" lang="zh-TW" altLang="en-US" sz="1600" b="1" i="0" u="none" strike="noStrike" cap="none" normalizeH="0" baseline="0" dirty="0" smtClean="0">
                          <a:ln>
                            <a:noFill/>
                          </a:ln>
                          <a:solidFill>
                            <a:srgbClr val="FF0066"/>
                          </a:solidFill>
                          <a:effectLst/>
                          <a:latin typeface="Times New Roman" pitchFamily="18" charset="0"/>
                          <a:ea typeface="標楷體" pitchFamily="65" charset="-120"/>
                          <a:cs typeface="Times New Roman" pitchFamily="18" charset="0"/>
                        </a:rPr>
                        <a:t>科目</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ap="flat" cmpd="sng" algn="ctr">
                      <a:solidFill>
                        <a:schemeClr val="tx1"/>
                      </a:solidFill>
                      <a:prstDash val="solid"/>
                      <a:round/>
                      <a:headEnd type="none" w="med" len="med"/>
                      <a:tailEnd type="none" w="med" len="med"/>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zh-TW" altLang="en-US" sz="2400" b="1" i="0" u="none" strike="noStrike" cap="none" normalizeH="0" baseline="0" smtClean="0">
                          <a:ln>
                            <a:noFill/>
                          </a:ln>
                          <a:solidFill>
                            <a:srgbClr val="FF0066"/>
                          </a:solidFill>
                          <a:effectLst/>
                          <a:latin typeface="Times New Roman" pitchFamily="18" charset="0"/>
                          <a:ea typeface="標楷體" pitchFamily="65" charset="-120"/>
                          <a:cs typeface="Times New Roman" pitchFamily="18" charset="0"/>
                        </a:rPr>
                        <a:t>一</a:t>
                      </a:r>
                      <a:endParaRPr kumimoji="1" lang="zh-TW" altLang="en-US" sz="2400" b="0" i="0" u="none" strike="noStrike" cap="none" normalizeH="0" baseline="0" smtClean="0">
                        <a:ln>
                          <a:noFill/>
                        </a:ln>
                        <a:solidFill>
                          <a:srgbClr val="FF0066"/>
                        </a:solidFill>
                        <a:effectLst/>
                        <a:latin typeface="Times New Roman" pitchFamily="18" charset="0"/>
                        <a:ea typeface="標楷體" pitchFamily="65" charset="-120"/>
                        <a:cs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zh-TW" altLang="en-US" sz="2400" b="1" i="0" u="none" strike="noStrike" cap="none" normalizeH="0" baseline="0" smtClean="0">
                          <a:ln>
                            <a:noFill/>
                          </a:ln>
                          <a:solidFill>
                            <a:srgbClr val="FF0066"/>
                          </a:solidFill>
                          <a:effectLst/>
                          <a:latin typeface="Times New Roman" pitchFamily="18" charset="0"/>
                          <a:ea typeface="標楷體" pitchFamily="65" charset="-120"/>
                          <a:cs typeface="Times New Roman" pitchFamily="18" charset="0"/>
                        </a:rPr>
                        <a:t>二</a:t>
                      </a:r>
                      <a:endParaRPr kumimoji="1" lang="zh-TW" altLang="en-US" sz="2400" b="0" i="0" u="none" strike="noStrike" cap="none" normalizeH="0" baseline="0" smtClean="0">
                        <a:ln>
                          <a:noFill/>
                        </a:ln>
                        <a:solidFill>
                          <a:srgbClr val="FF0066"/>
                        </a:solidFill>
                        <a:effectLst/>
                        <a:latin typeface="Times New Roman" pitchFamily="18" charset="0"/>
                        <a:ea typeface="標楷體" pitchFamily="65" charset="-120"/>
                        <a:cs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zh-TW" altLang="en-US" sz="2400" b="1" i="0" u="none" strike="noStrike" cap="none" normalizeH="0" baseline="0" smtClean="0">
                          <a:ln>
                            <a:noFill/>
                          </a:ln>
                          <a:solidFill>
                            <a:srgbClr val="FF0066"/>
                          </a:solidFill>
                          <a:effectLst/>
                          <a:latin typeface="Times New Roman" pitchFamily="18" charset="0"/>
                          <a:ea typeface="標楷體" pitchFamily="65" charset="-120"/>
                          <a:cs typeface="Times New Roman" pitchFamily="18" charset="0"/>
                        </a:rPr>
                        <a:t>三</a:t>
                      </a:r>
                      <a:endParaRPr kumimoji="1" lang="zh-TW" altLang="en-US" sz="2400" b="0" i="0" u="none" strike="noStrike" cap="none" normalizeH="0" baseline="0" smtClean="0">
                        <a:ln>
                          <a:noFill/>
                        </a:ln>
                        <a:solidFill>
                          <a:srgbClr val="FF0066"/>
                        </a:solidFill>
                        <a:effectLst/>
                        <a:latin typeface="Times New Roman" pitchFamily="18" charset="0"/>
                        <a:ea typeface="標楷體" pitchFamily="65" charset="-120"/>
                        <a:cs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zh-TW" altLang="en-US" sz="2400" b="1" i="0" u="none" strike="noStrike" cap="none" normalizeH="0" baseline="0" smtClean="0">
                          <a:ln>
                            <a:noFill/>
                          </a:ln>
                          <a:solidFill>
                            <a:srgbClr val="FF0066"/>
                          </a:solidFill>
                          <a:effectLst/>
                          <a:latin typeface="Times New Roman" pitchFamily="18" charset="0"/>
                          <a:ea typeface="標楷體" pitchFamily="65" charset="-120"/>
                          <a:cs typeface="Times New Roman" pitchFamily="18" charset="0"/>
                        </a:rPr>
                        <a:t>四</a:t>
                      </a:r>
                      <a:endParaRPr kumimoji="1" lang="zh-TW" altLang="en-US" sz="2400" b="0" i="0" u="none" strike="noStrike" cap="none" normalizeH="0" baseline="0" smtClean="0">
                        <a:ln>
                          <a:noFill/>
                        </a:ln>
                        <a:solidFill>
                          <a:srgbClr val="FF0066"/>
                        </a:solidFill>
                        <a:effectLst/>
                        <a:latin typeface="Times New Roman" pitchFamily="18" charset="0"/>
                        <a:ea typeface="標楷體" pitchFamily="65" charset="-120"/>
                        <a:cs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zh-TW" altLang="en-US" sz="2400" b="1" i="0" u="none" strike="noStrike" cap="none" normalizeH="0" baseline="0" dirty="0" smtClean="0">
                          <a:ln>
                            <a:noFill/>
                          </a:ln>
                          <a:solidFill>
                            <a:srgbClr val="FF0066"/>
                          </a:solidFill>
                          <a:effectLst/>
                          <a:latin typeface="Times New Roman" pitchFamily="18" charset="0"/>
                          <a:ea typeface="標楷體" pitchFamily="65" charset="-120"/>
                          <a:cs typeface="Times New Roman" pitchFamily="18" charset="0"/>
                        </a:rPr>
                        <a:t>五</a:t>
                      </a:r>
                      <a:endParaRPr kumimoji="1" lang="zh-TW" altLang="en-US" sz="2400" b="0" i="0" u="none" strike="noStrike" cap="none" normalizeH="0" baseline="0" dirty="0" smtClean="0">
                        <a:ln>
                          <a:noFill/>
                        </a:ln>
                        <a:solidFill>
                          <a:srgbClr val="FF0066"/>
                        </a:solidFill>
                        <a:effectLst/>
                        <a:latin typeface="Times New Roman" pitchFamily="18" charset="0"/>
                        <a:ea typeface="標楷體" pitchFamily="65" charset="-120"/>
                        <a:cs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zh-TW" altLang="en-US" sz="2400" b="1" i="0" u="none" strike="noStrike" cap="none" normalizeH="0" baseline="0" dirty="0" smtClean="0">
                          <a:ln>
                            <a:noFill/>
                          </a:ln>
                          <a:solidFill>
                            <a:srgbClr val="FF0066"/>
                          </a:solidFill>
                          <a:effectLst/>
                          <a:latin typeface="Times New Roman" pitchFamily="18" charset="0"/>
                          <a:ea typeface="標楷體" pitchFamily="65" charset="-120"/>
                          <a:cs typeface="Times New Roman" pitchFamily="18" charset="0"/>
                        </a:rPr>
                        <a:t>六</a:t>
                      </a:r>
                      <a:endParaRPr kumimoji="1" lang="zh-TW" altLang="en-US" sz="2400" b="0" i="0" u="none" strike="noStrike" cap="none" normalizeH="0" baseline="0" dirty="0" smtClean="0">
                        <a:ln>
                          <a:noFill/>
                        </a:ln>
                        <a:solidFill>
                          <a:srgbClr val="FF0066"/>
                        </a:solidFill>
                        <a:effectLst/>
                        <a:latin typeface="Times New Roman" pitchFamily="18" charset="0"/>
                        <a:ea typeface="標楷體" pitchFamily="65" charset="-120"/>
                        <a:cs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zh-TW" altLang="en-US" sz="2400" b="1" i="0" u="none" strike="noStrike" cap="none" normalizeH="0" baseline="0" smtClean="0">
                          <a:ln>
                            <a:noFill/>
                          </a:ln>
                          <a:solidFill>
                            <a:srgbClr val="FF0066"/>
                          </a:solidFill>
                          <a:effectLst/>
                          <a:latin typeface="Times New Roman" pitchFamily="18" charset="0"/>
                          <a:ea typeface="標楷體" pitchFamily="65" charset="-120"/>
                          <a:cs typeface="Times New Roman" pitchFamily="18" charset="0"/>
                        </a:rPr>
                        <a:t>七</a:t>
                      </a:r>
                      <a:endParaRPr kumimoji="1" lang="zh-TW" altLang="en-US" sz="2400" b="0" i="0" u="none" strike="noStrike" cap="none" normalizeH="0" baseline="0" smtClean="0">
                        <a:ln>
                          <a:noFill/>
                        </a:ln>
                        <a:solidFill>
                          <a:srgbClr val="FF0066"/>
                        </a:solidFill>
                        <a:effectLst/>
                        <a:latin typeface="Times New Roman" pitchFamily="18" charset="0"/>
                        <a:ea typeface="標楷體" pitchFamily="65" charset="-120"/>
                        <a:cs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zh-TW" altLang="en-US" sz="2400" b="1" i="0" u="none" strike="noStrike" cap="none" normalizeH="0" baseline="0" smtClean="0">
                          <a:ln>
                            <a:noFill/>
                          </a:ln>
                          <a:solidFill>
                            <a:srgbClr val="FF0066"/>
                          </a:solidFill>
                          <a:effectLst/>
                          <a:latin typeface="Times New Roman" pitchFamily="18" charset="0"/>
                          <a:ea typeface="標楷體" pitchFamily="65" charset="-120"/>
                          <a:cs typeface="Times New Roman" pitchFamily="18" charset="0"/>
                        </a:rPr>
                        <a:t>八</a:t>
                      </a:r>
                      <a:endParaRPr kumimoji="1" lang="zh-TW" altLang="en-US" sz="2400" b="0" i="0" u="none" strike="noStrike" cap="none" normalizeH="0" baseline="0" smtClean="0">
                        <a:ln>
                          <a:noFill/>
                        </a:ln>
                        <a:solidFill>
                          <a:srgbClr val="FF0066"/>
                        </a:solidFill>
                        <a:effectLst/>
                        <a:latin typeface="Times New Roman" pitchFamily="18" charset="0"/>
                        <a:ea typeface="標楷體" pitchFamily="65" charset="-120"/>
                        <a:cs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zh-TW" altLang="en-US" sz="2400" b="1" i="0" u="none" strike="noStrike" cap="none" normalizeH="0" baseline="0" smtClean="0">
                          <a:ln>
                            <a:noFill/>
                          </a:ln>
                          <a:solidFill>
                            <a:srgbClr val="FF0066"/>
                          </a:solidFill>
                          <a:effectLst/>
                          <a:latin typeface="Times New Roman" pitchFamily="18" charset="0"/>
                          <a:ea typeface="標楷體" pitchFamily="65" charset="-120"/>
                          <a:cs typeface="Times New Roman" pitchFamily="18" charset="0"/>
                        </a:rPr>
                        <a:t>九</a:t>
                      </a:r>
                      <a:endParaRPr kumimoji="1" lang="zh-TW" altLang="en-US" sz="2400" b="0" i="0" u="none" strike="noStrike" cap="none" normalizeH="0" baseline="0" smtClean="0">
                        <a:ln>
                          <a:noFill/>
                        </a:ln>
                        <a:solidFill>
                          <a:srgbClr val="FF0066"/>
                        </a:solidFill>
                        <a:effectLst/>
                        <a:latin typeface="Times New Roman" pitchFamily="18" charset="0"/>
                        <a:ea typeface="標楷體" pitchFamily="65" charset="-120"/>
                        <a:cs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558627">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zh-TW" altLang="en-US" sz="2000" b="1" i="0" u="none" strike="noStrike" cap="none" normalizeH="0" baseline="0" smtClean="0">
                          <a:ln>
                            <a:noFill/>
                          </a:ln>
                          <a:solidFill>
                            <a:srgbClr val="FF0066"/>
                          </a:solidFill>
                          <a:effectLst/>
                          <a:latin typeface="Times New Roman" pitchFamily="18" charset="0"/>
                          <a:ea typeface="標楷體" pitchFamily="65" charset="-120"/>
                          <a:cs typeface="Times New Roman" pitchFamily="18" charset="0"/>
                        </a:rPr>
                        <a:t>國語文、數學</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9">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zh-TW" altLang="zh-TW" sz="2800" b="1" i="0" u="none" strike="noStrike" cap="none" normalizeH="0" baseline="0" smtClean="0">
                        <a:ln>
                          <a:noFill/>
                        </a:ln>
                        <a:solidFill>
                          <a:srgbClr val="660066"/>
                        </a:solidFill>
                        <a:effectLst/>
                        <a:latin typeface="Times New Roman" pitchFamily="18" charset="0"/>
                        <a:ea typeface="標楷體" pitchFamily="65" charset="-12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9966FF"/>
                    </a:solidFill>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r>
              <a:tr h="558627">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zh-TW" altLang="en-US" sz="2000" b="1" i="0" u="none" strike="noStrike" cap="none" normalizeH="0" baseline="0" smtClean="0">
                          <a:ln>
                            <a:noFill/>
                          </a:ln>
                          <a:solidFill>
                            <a:srgbClr val="FF0066"/>
                          </a:solidFill>
                          <a:effectLst/>
                          <a:latin typeface="Times New Roman" pitchFamily="18" charset="0"/>
                          <a:ea typeface="標楷體" pitchFamily="65" charset="-120"/>
                          <a:cs typeface="Times New Roman" pitchFamily="18" charset="0"/>
                        </a:rPr>
                        <a:t>英語</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zh-TW" altLang="zh-TW" sz="2800" b="1" i="0" u="none" strike="noStrike" cap="none" normalizeH="0" baseline="0" dirty="0" smtClean="0">
                        <a:ln>
                          <a:noFill/>
                        </a:ln>
                        <a:solidFill>
                          <a:srgbClr val="660066"/>
                        </a:solidFill>
                        <a:effectLst/>
                        <a:latin typeface="Times New Roman" pitchFamily="18" charset="0"/>
                        <a:ea typeface="標楷體" pitchFamily="65" charset="-12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zh-TW" altLang="en-US"/>
                    </a:p>
                  </a:txBody>
                  <a:tcPr/>
                </a:tc>
                <a:tc gridSpan="7">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zh-TW" altLang="zh-TW" sz="2800" b="1" i="0" u="none" strike="noStrike" cap="none" normalizeH="0" baseline="0" smtClean="0">
                        <a:ln>
                          <a:noFill/>
                        </a:ln>
                        <a:solidFill>
                          <a:srgbClr val="660066"/>
                        </a:solidFill>
                        <a:effectLst/>
                        <a:latin typeface="Times New Roman" pitchFamily="18" charset="0"/>
                        <a:ea typeface="標楷體" pitchFamily="65" charset="-12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9966FF"/>
                    </a:solidFill>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r>
              <a:tr h="558627">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zh-TW" altLang="en-US" sz="2000" b="1" i="0" u="none" strike="noStrike" cap="none" normalizeH="0" baseline="0" smtClean="0">
                          <a:ln>
                            <a:noFill/>
                          </a:ln>
                          <a:solidFill>
                            <a:srgbClr val="FF0066"/>
                          </a:solidFill>
                          <a:effectLst/>
                          <a:latin typeface="Times New Roman" pitchFamily="18" charset="0"/>
                          <a:ea typeface="標楷體" pitchFamily="65" charset="-120"/>
                          <a:cs typeface="Times New Roman" pitchFamily="18" charset="0"/>
                        </a:rPr>
                        <a:t>自然、社會</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6">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zh-TW" altLang="zh-TW" sz="2800" b="1" i="0" u="none" strike="noStrike" cap="none" normalizeH="0" baseline="0" smtClean="0">
                        <a:ln>
                          <a:noFill/>
                        </a:ln>
                        <a:solidFill>
                          <a:srgbClr val="660066"/>
                        </a:solidFill>
                        <a:effectLst/>
                        <a:latin typeface="Times New Roman" pitchFamily="18" charset="0"/>
                        <a:ea typeface="標楷體" pitchFamily="65" charset="-12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gridSpan="3">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zh-TW" altLang="zh-TW" sz="2800" b="1" i="0" u="none" strike="noStrike" cap="none" normalizeH="0" baseline="0" smtClean="0">
                        <a:ln>
                          <a:noFill/>
                        </a:ln>
                        <a:solidFill>
                          <a:srgbClr val="660066"/>
                        </a:solidFill>
                        <a:effectLst/>
                        <a:latin typeface="Times New Roman" pitchFamily="18" charset="0"/>
                        <a:ea typeface="標楷體" pitchFamily="65" charset="-12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9966FF"/>
                    </a:solidFill>
                  </a:tcPr>
                </a:tc>
                <a:tc hMerge="1">
                  <a:txBody>
                    <a:bodyPr/>
                    <a:lstStyle/>
                    <a:p>
                      <a:endParaRPr lang="zh-TW" altLang="en-US"/>
                    </a:p>
                  </a:txBody>
                  <a:tcPr/>
                </a:tc>
                <a:tc hMerge="1">
                  <a:txBody>
                    <a:bodyPr/>
                    <a:lstStyle/>
                    <a:p>
                      <a:endParaRPr lang="zh-TW" altLang="en-US"/>
                    </a:p>
                  </a:txBody>
                  <a:tcPr/>
                </a:tc>
              </a:tr>
              <a:tr h="1248697">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1" lang="zh-TW" altLang="en-US" sz="2000" b="1" i="0" u="none" strike="noStrike" cap="none" normalizeH="0" baseline="0" dirty="0" smtClean="0">
                          <a:ln>
                            <a:noFill/>
                          </a:ln>
                          <a:solidFill>
                            <a:srgbClr val="FF0066"/>
                          </a:solidFill>
                          <a:effectLst/>
                          <a:latin typeface="Times New Roman" pitchFamily="18" charset="0"/>
                          <a:ea typeface="標楷體" pitchFamily="65" charset="-120"/>
                          <a:cs typeface="Times New Roman" pitchFamily="18" charset="0"/>
                        </a:rPr>
                        <a:t>藝文、運動等活動性課程，</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9">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en-US" altLang="zh-TW" sz="1800" b="1" i="0" u="none" strike="noStrike" cap="none" normalizeH="0" baseline="0" dirty="0" smtClean="0">
                        <a:ln>
                          <a:noFill/>
                        </a:ln>
                        <a:solidFill>
                          <a:schemeClr val="tx1"/>
                        </a:solidFill>
                        <a:effectLst/>
                        <a:latin typeface="標楷體" pitchFamily="65" charset="-120"/>
                        <a:ea typeface="標楷體" pitchFamily="65" charset="-120"/>
                        <a:cs typeface="Times New Roman" pitchFamily="18" charset="0"/>
                      </a:endParaRPr>
                    </a:p>
                    <a:p>
                      <a:pPr marL="342900" marR="0" lvl="0" indent="-342900" algn="l" defTabSz="914400" rtl="0" eaLnBrk="0" fontAlgn="base" latinLnBrk="0" hangingPunct="0">
                        <a:lnSpc>
                          <a:spcPct val="100000"/>
                        </a:lnSpc>
                        <a:spcBef>
                          <a:spcPct val="0"/>
                        </a:spcBef>
                        <a:spcAft>
                          <a:spcPct val="0"/>
                        </a:spcAft>
                        <a:buClrTx/>
                        <a:buSzTx/>
                        <a:buFontTx/>
                        <a:buNone/>
                        <a:tabLst/>
                      </a:pPr>
                      <a:r>
                        <a:rPr kumimoji="1" lang="en-US" altLang="zh-TW" sz="1800" b="1" i="0" u="none" strike="noStrike" cap="none" normalizeH="0" baseline="0" dirty="0" smtClean="0">
                          <a:ln>
                            <a:noFill/>
                          </a:ln>
                          <a:solidFill>
                            <a:schemeClr val="tx1"/>
                          </a:solidFill>
                          <a:effectLst/>
                          <a:latin typeface="標楷體" pitchFamily="65" charset="-120"/>
                          <a:ea typeface="標楷體" pitchFamily="65" charset="-120"/>
                          <a:cs typeface="Times New Roman" pitchFamily="18" charset="0"/>
                        </a:rPr>
                        <a:t>1.</a:t>
                      </a:r>
                      <a:r>
                        <a:rPr kumimoji="1" lang="zh-TW" altLang="en-US" sz="1800" b="1" i="0" u="none" strike="noStrike" cap="none" normalizeH="0" baseline="0" dirty="0" smtClean="0">
                          <a:ln>
                            <a:noFill/>
                          </a:ln>
                          <a:solidFill>
                            <a:schemeClr val="tx1"/>
                          </a:solidFill>
                          <a:effectLst/>
                          <a:latin typeface="標楷體" pitchFamily="65" charset="-120"/>
                          <a:ea typeface="標楷體" pitchFamily="65" charset="-120"/>
                          <a:cs typeface="Times New Roman" pitchFamily="18" charset="0"/>
                        </a:rPr>
                        <a:t>寒暑假期間，學校得視學生學習需求安排安排藝文、運動等活動性課程</a:t>
                      </a:r>
                    </a:p>
                    <a:p>
                      <a:pPr marL="342900" marR="0" lvl="0" indent="-342900" algn="l" defTabSz="914400" rtl="0" eaLnBrk="0" fontAlgn="base" latinLnBrk="0" hangingPunct="0">
                        <a:lnSpc>
                          <a:spcPct val="100000"/>
                        </a:lnSpc>
                        <a:spcBef>
                          <a:spcPct val="0"/>
                        </a:spcBef>
                        <a:spcAft>
                          <a:spcPct val="0"/>
                        </a:spcAft>
                        <a:buClrTx/>
                        <a:buSzTx/>
                        <a:buFontTx/>
                        <a:buNone/>
                        <a:tabLst/>
                      </a:pPr>
                      <a:r>
                        <a:rPr kumimoji="1" lang="en-US" altLang="zh-TW" sz="1800" b="1" i="0" u="none" strike="noStrike" cap="none" normalizeH="0" baseline="0" dirty="0" smtClean="0">
                          <a:ln>
                            <a:noFill/>
                          </a:ln>
                          <a:solidFill>
                            <a:schemeClr val="tx1"/>
                          </a:solidFill>
                          <a:effectLst/>
                          <a:latin typeface="標楷體" pitchFamily="65" charset="-120"/>
                          <a:ea typeface="標楷體" pitchFamily="65" charset="-120"/>
                          <a:cs typeface="Times New Roman" pitchFamily="18" charset="0"/>
                        </a:rPr>
                        <a:t>2.</a:t>
                      </a:r>
                      <a:r>
                        <a:rPr kumimoji="1" lang="zh-TW" altLang="en-US" sz="1800" b="1" i="0" u="none" strike="noStrike" cap="none" normalizeH="0" baseline="0" dirty="0" smtClean="0">
                          <a:ln>
                            <a:noFill/>
                          </a:ln>
                          <a:solidFill>
                            <a:schemeClr val="tx1"/>
                          </a:solidFill>
                          <a:effectLst/>
                          <a:latin typeface="標楷體" pitchFamily="65" charset="-120"/>
                          <a:ea typeface="標楷體" pitchFamily="65" charset="-120"/>
                          <a:cs typeface="Times New Roman" pitchFamily="18" charset="0"/>
                        </a:rPr>
                        <a:t>以不超過教學節數</a:t>
                      </a:r>
                      <a:r>
                        <a:rPr kumimoji="1" lang="en-US" altLang="zh-TW" sz="1800" b="1" i="0" u="none" strike="noStrike" cap="none" normalizeH="0" baseline="0" dirty="0" smtClean="0">
                          <a:ln>
                            <a:noFill/>
                          </a:ln>
                          <a:solidFill>
                            <a:schemeClr val="tx1"/>
                          </a:solidFill>
                          <a:effectLst/>
                          <a:latin typeface="標楷體" pitchFamily="65" charset="-120"/>
                          <a:ea typeface="標楷體" pitchFamily="65" charset="-120"/>
                          <a:cs typeface="Times New Roman" pitchFamily="18" charset="0"/>
                        </a:rPr>
                        <a:t>20%</a:t>
                      </a:r>
                      <a:r>
                        <a:rPr kumimoji="1" lang="zh-TW" altLang="en-US" sz="1800" b="1" i="0" u="none" strike="noStrike" cap="none" normalizeH="0" baseline="0" dirty="0" smtClean="0">
                          <a:ln>
                            <a:noFill/>
                          </a:ln>
                          <a:solidFill>
                            <a:schemeClr val="tx1"/>
                          </a:solidFill>
                          <a:effectLst/>
                          <a:latin typeface="標楷體" pitchFamily="65" charset="-120"/>
                          <a:ea typeface="標楷體" pitchFamily="65" charset="-120"/>
                          <a:cs typeface="Times New Roman" pitchFamily="18" charset="0"/>
                        </a:rPr>
                        <a:t>為原則</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9966FF"/>
                    </a:solidFill>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r>
              <a:tr h="1577301">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1" lang="zh-TW" altLang="en-US" sz="2000" b="1" i="0" u="none" strike="noStrike" cap="none" normalizeH="0" baseline="0" dirty="0" smtClean="0">
                          <a:ln>
                            <a:noFill/>
                          </a:ln>
                          <a:solidFill>
                            <a:srgbClr val="FF0066"/>
                          </a:solidFill>
                          <a:effectLst/>
                          <a:latin typeface="Times New Roman" pitchFamily="18" charset="0"/>
                          <a:ea typeface="標楷體" pitchFamily="65" charset="-120"/>
                          <a:cs typeface="Times New Roman" pitchFamily="18" charset="0"/>
                        </a:rPr>
                        <a:t>子方案二之課後學習輔導</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9">
                  <a:txBody>
                    <a:bodyPr/>
                    <a:lstStyle/>
                    <a:p>
                      <a:pPr marL="342900" marR="0" lvl="0" indent="-342900" algn="l" defTabSz="914400" rtl="0" eaLnBrk="0" fontAlgn="base" latinLnBrk="0" hangingPunct="0">
                        <a:lnSpc>
                          <a:spcPct val="100000"/>
                        </a:lnSpc>
                        <a:spcBef>
                          <a:spcPct val="0"/>
                        </a:spcBef>
                        <a:spcAft>
                          <a:spcPct val="0"/>
                        </a:spcAft>
                        <a:buClrTx/>
                        <a:buSzTx/>
                        <a:buFontTx/>
                        <a:buAutoNum type="arabicPeriod"/>
                        <a:tabLst/>
                      </a:pPr>
                      <a:r>
                        <a:rPr lang="zh-TW" altLang="zh-TW" sz="1800" b="1" kern="1200" dirty="0" smtClean="0">
                          <a:solidFill>
                            <a:schemeClr val="tx1"/>
                          </a:solidFill>
                          <a:latin typeface="+mn-lt"/>
                          <a:ea typeface="+mn-ea"/>
                          <a:cs typeface="+mn-cs"/>
                        </a:rPr>
                        <a:t>課後學習輔導：以語文、數學、社會、自然與生活科技等學習領域為限，進行補助教學。</a:t>
                      </a:r>
                      <a:endParaRPr lang="en-US" altLang="zh-TW" sz="1800" b="1" kern="1200" dirty="0" smtClean="0">
                        <a:solidFill>
                          <a:schemeClr val="tx1"/>
                        </a:solidFill>
                        <a:latin typeface="+mn-lt"/>
                        <a:ea typeface="+mn-ea"/>
                        <a:cs typeface="+mn-cs"/>
                      </a:endParaRPr>
                    </a:p>
                    <a:p>
                      <a:r>
                        <a:rPr lang="en-US" altLang="zh-TW" sz="1800" b="1" kern="1200" dirty="0" smtClean="0">
                          <a:solidFill>
                            <a:schemeClr val="tx1"/>
                          </a:solidFill>
                          <a:latin typeface="+mn-lt"/>
                          <a:ea typeface="+mn-ea"/>
                          <a:cs typeface="+mn-cs"/>
                        </a:rPr>
                        <a:t>2.</a:t>
                      </a:r>
                      <a:r>
                        <a:rPr lang="zh-TW" altLang="en-US" sz="1800" b="1" kern="1200" dirty="0" smtClean="0">
                          <a:solidFill>
                            <a:schemeClr val="tx1"/>
                          </a:solidFill>
                          <a:latin typeface="+mn-lt"/>
                          <a:ea typeface="+mn-ea"/>
                          <a:cs typeface="+mn-cs"/>
                        </a:rPr>
                        <a:t>   </a:t>
                      </a:r>
                      <a:r>
                        <a:rPr lang="zh-TW" altLang="zh-TW" sz="1800" b="1" kern="1200" dirty="0" smtClean="0">
                          <a:solidFill>
                            <a:schemeClr val="tx1"/>
                          </a:solidFill>
                          <a:latin typeface="+mn-lt"/>
                          <a:ea typeface="+mn-ea"/>
                          <a:cs typeface="+mn-cs"/>
                        </a:rPr>
                        <a:t>寒暑假學習輔導：可增列藝文及體能活動，惟不得超</a:t>
                      </a:r>
                      <a:r>
                        <a:rPr lang="en-US" altLang="zh-TW" sz="1800" b="1" kern="1200" dirty="0" smtClean="0">
                          <a:solidFill>
                            <a:schemeClr val="tx1"/>
                          </a:solidFill>
                          <a:latin typeface="+mn-lt"/>
                          <a:ea typeface="+mn-ea"/>
                          <a:cs typeface="+mn-cs"/>
                        </a:rPr>
                        <a:t/>
                      </a:r>
                      <a:br>
                        <a:rPr lang="en-US" altLang="zh-TW" sz="1800" b="1" kern="1200" dirty="0" smtClean="0">
                          <a:solidFill>
                            <a:schemeClr val="tx1"/>
                          </a:solidFill>
                          <a:latin typeface="+mn-lt"/>
                          <a:ea typeface="+mn-ea"/>
                          <a:cs typeface="+mn-cs"/>
                        </a:rPr>
                      </a:br>
                      <a:r>
                        <a:rPr lang="zh-TW" altLang="en-US" sz="1800" b="1" kern="1200" dirty="0" smtClean="0">
                          <a:solidFill>
                            <a:schemeClr val="tx1"/>
                          </a:solidFill>
                          <a:latin typeface="+mn-lt"/>
                          <a:ea typeface="+mn-ea"/>
                          <a:cs typeface="+mn-cs"/>
                        </a:rPr>
                        <a:t>      </a:t>
                      </a:r>
                      <a:r>
                        <a:rPr lang="zh-TW" altLang="zh-TW" sz="1800" b="1" kern="1200" dirty="0" smtClean="0">
                          <a:solidFill>
                            <a:schemeClr val="tx1"/>
                          </a:solidFill>
                          <a:latin typeface="+mn-lt"/>
                          <a:ea typeface="+mn-ea"/>
                          <a:cs typeface="+mn-cs"/>
                        </a:rPr>
                        <a:t>過申請節數之二分之ㄧ。</a:t>
                      </a:r>
                    </a:p>
                    <a:p>
                      <a:r>
                        <a:rPr lang="en-US" altLang="zh-TW" sz="1800" b="1" kern="1200" dirty="0" smtClean="0">
                          <a:solidFill>
                            <a:schemeClr val="tx1"/>
                          </a:solidFill>
                          <a:latin typeface="+mn-lt"/>
                          <a:ea typeface="+mn-ea"/>
                          <a:cs typeface="+mn-cs"/>
                        </a:rPr>
                        <a:t>3.</a:t>
                      </a:r>
                      <a:r>
                        <a:rPr lang="zh-TW" altLang="en-US" sz="1800" b="1" kern="1200" dirty="0" smtClean="0">
                          <a:solidFill>
                            <a:schemeClr val="tx1"/>
                          </a:solidFill>
                          <a:latin typeface="+mn-lt"/>
                          <a:ea typeface="+mn-ea"/>
                          <a:cs typeface="+mn-cs"/>
                        </a:rPr>
                        <a:t>   </a:t>
                      </a:r>
                      <a:r>
                        <a:rPr lang="zh-TW" altLang="zh-TW" sz="1800" b="1" kern="1200" dirty="0" smtClean="0">
                          <a:solidFill>
                            <a:schemeClr val="tx1"/>
                          </a:solidFill>
                          <a:latin typeface="+mn-lt"/>
                          <a:ea typeface="+mn-ea"/>
                          <a:cs typeface="+mn-cs"/>
                        </a:rPr>
                        <a:t>住校生夜間學習輔導：不限學習領域。</a:t>
                      </a:r>
                      <a:endParaRPr kumimoji="1" lang="zh-TW" altLang="en-US" sz="2400" b="1" i="0" u="none" strike="noStrike" cap="none" normalizeH="0" baseline="0" dirty="0" smtClean="0">
                        <a:ln>
                          <a:noFill/>
                        </a:ln>
                        <a:solidFill>
                          <a:schemeClr val="tx1"/>
                        </a:solidFill>
                        <a:effectLst/>
                        <a:latin typeface="標楷體" pitchFamily="65" charset="-120"/>
                        <a:ea typeface="標楷體" pitchFamily="65" charset="-12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9966FF"/>
                    </a:solidFill>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r>
            </a:tbl>
          </a:graphicData>
        </a:graphic>
      </p:graphicFrame>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內容版面配置區 2"/>
          <p:cNvSpPr>
            <a:spLocks noGrp="1"/>
          </p:cNvSpPr>
          <p:nvPr>
            <p:ph idx="1"/>
          </p:nvPr>
        </p:nvSpPr>
        <p:spPr>
          <a:xfrm>
            <a:off x="323850" y="1052513"/>
            <a:ext cx="8362950" cy="5073650"/>
          </a:xfrm>
        </p:spPr>
        <p:txBody>
          <a:bodyPr/>
          <a:lstStyle/>
          <a:p>
            <a:pPr eaLnBrk="1" hangingPunct="1"/>
            <a:r>
              <a:rPr lang="zh-TW" altLang="en-US" sz="2400" smtClean="0">
                <a:solidFill>
                  <a:srgbClr val="FF0066"/>
                </a:solidFill>
                <a:latin typeface="標楷體" pitchFamily="65" charset="-120"/>
              </a:rPr>
              <a:t>學校分</a:t>
            </a:r>
            <a:r>
              <a:rPr lang="en-US" altLang="zh-TW" sz="2400" smtClean="0">
                <a:solidFill>
                  <a:srgbClr val="FF0066"/>
                </a:solidFill>
                <a:latin typeface="標楷體" pitchFamily="65" charset="-120"/>
              </a:rPr>
              <a:t>4</a:t>
            </a:r>
            <a:r>
              <a:rPr lang="zh-TW" altLang="en-US" sz="2400" smtClean="0">
                <a:solidFill>
                  <a:srgbClr val="FF0066"/>
                </a:solidFill>
                <a:latin typeface="標楷體" pitchFamily="65" charset="-120"/>
              </a:rPr>
              <a:t>期上網填報各期實際開辦情形及執</a:t>
            </a:r>
            <a:r>
              <a:rPr lang="zh-TW" altLang="en-US" sz="2400" smtClean="0">
                <a:solidFill>
                  <a:srgbClr val="FF0066"/>
                </a:solidFill>
              </a:rPr>
              <a:t>行成果</a:t>
            </a:r>
            <a:r>
              <a:rPr lang="en-US" altLang="zh-TW" sz="2400" smtClean="0">
                <a:solidFill>
                  <a:srgbClr val="FF0066"/>
                </a:solidFill>
              </a:rPr>
              <a:t>:</a:t>
            </a:r>
          </a:p>
          <a:p>
            <a:pPr eaLnBrk="1" hangingPunct="1">
              <a:buFont typeface="Arial" charset="0"/>
              <a:buNone/>
            </a:pPr>
            <a:r>
              <a:rPr lang="zh-TW" altLang="en-US" sz="2400" smtClean="0">
                <a:solidFill>
                  <a:srgbClr val="FF0066"/>
                </a:solidFill>
              </a:rPr>
              <a:t>  第</a:t>
            </a:r>
            <a:r>
              <a:rPr lang="en-US" altLang="zh-TW" sz="2400" smtClean="0">
                <a:solidFill>
                  <a:srgbClr val="FF0066"/>
                </a:solidFill>
              </a:rPr>
              <a:t>1</a:t>
            </a:r>
            <a:r>
              <a:rPr lang="zh-TW" altLang="en-US" sz="2400" smtClean="0">
                <a:solidFill>
                  <a:srgbClr val="FF0066"/>
                </a:solidFill>
              </a:rPr>
              <a:t>期</a:t>
            </a:r>
            <a:r>
              <a:rPr lang="en-US" altLang="zh-TW" sz="2400" smtClean="0">
                <a:solidFill>
                  <a:srgbClr val="FF0066"/>
                </a:solidFill>
              </a:rPr>
              <a:t>(</a:t>
            </a:r>
            <a:r>
              <a:rPr lang="zh-TW" altLang="en-US" sz="2400" smtClean="0">
                <a:solidFill>
                  <a:srgbClr val="FF0066"/>
                </a:solidFill>
                <a:latin typeface="標楷體" pitchFamily="65" charset="-120"/>
              </a:rPr>
              <a:t>寒假</a:t>
            </a:r>
            <a:r>
              <a:rPr lang="en-US" altLang="zh-TW" sz="2400" smtClean="0">
                <a:solidFill>
                  <a:srgbClr val="FF0066"/>
                </a:solidFill>
                <a:latin typeface="標楷體" pitchFamily="65" charset="-120"/>
              </a:rPr>
              <a:t>)</a:t>
            </a:r>
            <a:r>
              <a:rPr lang="zh-TW" altLang="en-US" sz="2400" smtClean="0">
                <a:solidFill>
                  <a:srgbClr val="FF0066"/>
                </a:solidFill>
                <a:latin typeface="標楷體" pitchFamily="65" charset="-120"/>
              </a:rPr>
              <a:t>、第</a:t>
            </a:r>
            <a:r>
              <a:rPr lang="en-US" altLang="zh-TW" sz="2400" smtClean="0">
                <a:solidFill>
                  <a:srgbClr val="FF0066"/>
                </a:solidFill>
                <a:latin typeface="標楷體" pitchFamily="65" charset="-120"/>
              </a:rPr>
              <a:t>2</a:t>
            </a:r>
            <a:r>
              <a:rPr lang="zh-TW" altLang="en-US" sz="2400" smtClean="0">
                <a:solidFill>
                  <a:srgbClr val="FF0066"/>
                </a:solidFill>
                <a:latin typeface="標楷體" pitchFamily="65" charset="-120"/>
              </a:rPr>
              <a:t>期</a:t>
            </a:r>
            <a:r>
              <a:rPr lang="en-US" altLang="zh-TW" sz="2400" smtClean="0">
                <a:solidFill>
                  <a:srgbClr val="FF0066"/>
                </a:solidFill>
                <a:latin typeface="標楷體" pitchFamily="65" charset="-120"/>
              </a:rPr>
              <a:t>(</a:t>
            </a:r>
            <a:r>
              <a:rPr lang="zh-TW" altLang="en-US" sz="2400" smtClean="0">
                <a:solidFill>
                  <a:srgbClr val="FF0066"/>
                </a:solidFill>
                <a:latin typeface="標楷體" pitchFamily="65" charset="-120"/>
              </a:rPr>
              <a:t>下學期</a:t>
            </a:r>
            <a:r>
              <a:rPr lang="en-US" altLang="zh-TW" sz="2400" smtClean="0">
                <a:solidFill>
                  <a:srgbClr val="FF0066"/>
                </a:solidFill>
                <a:latin typeface="標楷體" pitchFamily="65" charset="-120"/>
              </a:rPr>
              <a:t>)</a:t>
            </a:r>
            <a:r>
              <a:rPr lang="zh-TW" altLang="en-US" sz="2400" smtClean="0">
                <a:solidFill>
                  <a:srgbClr val="FF0066"/>
                </a:solidFill>
                <a:latin typeface="標楷體" pitchFamily="65" charset="-120"/>
              </a:rPr>
              <a:t>、第</a:t>
            </a:r>
            <a:r>
              <a:rPr lang="en-US" altLang="zh-TW" sz="2400" smtClean="0">
                <a:solidFill>
                  <a:srgbClr val="FF0066"/>
                </a:solidFill>
                <a:latin typeface="標楷體" pitchFamily="65" charset="-120"/>
              </a:rPr>
              <a:t>3</a:t>
            </a:r>
            <a:r>
              <a:rPr lang="zh-TW" altLang="en-US" sz="2400" smtClean="0">
                <a:solidFill>
                  <a:srgbClr val="FF0066"/>
                </a:solidFill>
                <a:latin typeface="標楷體" pitchFamily="65" charset="-120"/>
              </a:rPr>
              <a:t>期</a:t>
            </a:r>
            <a:r>
              <a:rPr lang="en-US" altLang="zh-TW" sz="2400" smtClean="0">
                <a:solidFill>
                  <a:srgbClr val="FF0066"/>
                </a:solidFill>
                <a:latin typeface="標楷體" pitchFamily="65" charset="-120"/>
              </a:rPr>
              <a:t>(</a:t>
            </a:r>
            <a:r>
              <a:rPr lang="zh-TW" altLang="en-US" sz="2400" smtClean="0">
                <a:solidFill>
                  <a:srgbClr val="FF0066"/>
                </a:solidFill>
                <a:latin typeface="標楷體" pitchFamily="65" charset="-120"/>
              </a:rPr>
              <a:t>暑假</a:t>
            </a:r>
            <a:r>
              <a:rPr lang="en-US" altLang="zh-TW" sz="2400" smtClean="0">
                <a:solidFill>
                  <a:srgbClr val="FF0066"/>
                </a:solidFill>
                <a:latin typeface="標楷體" pitchFamily="65" charset="-120"/>
              </a:rPr>
              <a:t>)</a:t>
            </a:r>
            <a:r>
              <a:rPr lang="zh-TW" altLang="en-US" sz="2400" smtClean="0">
                <a:solidFill>
                  <a:srgbClr val="FF0066"/>
                </a:solidFill>
                <a:latin typeface="標楷體" pitchFamily="65" charset="-120"/>
              </a:rPr>
              <a:t>、第</a:t>
            </a:r>
            <a:r>
              <a:rPr lang="en-US" altLang="zh-TW" sz="2400" smtClean="0">
                <a:solidFill>
                  <a:srgbClr val="FF0066"/>
                </a:solidFill>
                <a:latin typeface="標楷體" pitchFamily="65" charset="-120"/>
              </a:rPr>
              <a:t>4</a:t>
            </a:r>
            <a:r>
              <a:rPr lang="zh-TW" altLang="en-US" sz="2400" smtClean="0">
                <a:solidFill>
                  <a:srgbClr val="FF0066"/>
                </a:solidFill>
                <a:latin typeface="標楷體" pitchFamily="65" charset="-120"/>
              </a:rPr>
              <a:t>期</a:t>
            </a:r>
            <a:r>
              <a:rPr lang="en-US" altLang="zh-TW" sz="2400" smtClean="0">
                <a:solidFill>
                  <a:srgbClr val="FF0066"/>
                </a:solidFill>
                <a:latin typeface="標楷體" pitchFamily="65" charset="-120"/>
              </a:rPr>
              <a:t>(</a:t>
            </a:r>
            <a:r>
              <a:rPr lang="zh-TW" altLang="en-US" sz="2400" smtClean="0">
                <a:solidFill>
                  <a:srgbClr val="FF0066"/>
                </a:solidFill>
                <a:latin typeface="標楷體" pitchFamily="65" charset="-120"/>
              </a:rPr>
              <a:t>上學期</a:t>
            </a:r>
            <a:r>
              <a:rPr lang="en-US" altLang="zh-TW" sz="2400" smtClean="0">
                <a:solidFill>
                  <a:srgbClr val="FF0066"/>
                </a:solidFill>
                <a:latin typeface="標楷體" pitchFamily="65" charset="-120"/>
              </a:rPr>
              <a:t>)</a:t>
            </a:r>
          </a:p>
        </p:txBody>
      </p:sp>
      <p:sp>
        <p:nvSpPr>
          <p:cNvPr id="44034" name="標題 1"/>
          <p:cNvSpPr>
            <a:spLocks noGrp="1"/>
          </p:cNvSpPr>
          <p:nvPr>
            <p:ph type="title"/>
          </p:nvPr>
        </p:nvSpPr>
        <p:spPr>
          <a:xfrm>
            <a:off x="468313" y="0"/>
            <a:ext cx="8229600" cy="1143000"/>
          </a:xfrm>
        </p:spPr>
        <p:txBody>
          <a:bodyPr/>
          <a:lstStyle/>
          <a:p>
            <a:pPr eaLnBrk="1" hangingPunct="1"/>
            <a:r>
              <a:rPr lang="zh-TW" altLang="en-US" sz="4000" smtClean="0">
                <a:solidFill>
                  <a:srgbClr val="7030A0"/>
                </a:solidFill>
              </a:rPr>
              <a:t>開班規範</a:t>
            </a:r>
            <a:r>
              <a:rPr lang="en-US" altLang="zh-TW" sz="4000" smtClean="0">
                <a:solidFill>
                  <a:srgbClr val="7030A0"/>
                </a:solidFill>
              </a:rPr>
              <a:t>(</a:t>
            </a:r>
            <a:r>
              <a:rPr lang="zh-TW" altLang="en-US" sz="4000" smtClean="0">
                <a:solidFill>
                  <a:srgbClr val="7030A0"/>
                </a:solidFill>
              </a:rPr>
              <a:t>三</a:t>
            </a:r>
            <a:r>
              <a:rPr lang="en-US" altLang="zh-TW" sz="4000" smtClean="0">
                <a:solidFill>
                  <a:srgbClr val="7030A0"/>
                </a:solidFill>
              </a:rPr>
              <a:t>)</a:t>
            </a:r>
            <a:endParaRPr lang="zh-TW" altLang="en-US" sz="4000" smtClean="0">
              <a:solidFill>
                <a:srgbClr val="7030A0"/>
              </a:solidFill>
            </a:endParaRPr>
          </a:p>
        </p:txBody>
      </p:sp>
      <p:graphicFrame>
        <p:nvGraphicFramePr>
          <p:cNvPr id="6" name="表格 5"/>
          <p:cNvGraphicFramePr>
            <a:graphicFrameLocks noGrp="1"/>
          </p:cNvGraphicFramePr>
          <p:nvPr/>
        </p:nvGraphicFramePr>
        <p:xfrm>
          <a:off x="611188" y="1916113"/>
          <a:ext cx="7920882" cy="4248468"/>
        </p:xfrm>
        <a:graphic>
          <a:graphicData uri="http://schemas.openxmlformats.org/drawingml/2006/table">
            <a:tbl>
              <a:tblPr firstRow="1" bandRow="1">
                <a:tableStyleId>{C4B1156A-380E-4F78-BDF5-A606A8083BF9}</a:tableStyleId>
              </a:tblPr>
              <a:tblGrid>
                <a:gridCol w="2640294"/>
                <a:gridCol w="2640294"/>
                <a:gridCol w="2640294"/>
              </a:tblGrid>
              <a:tr h="472052">
                <a:tc>
                  <a:txBody>
                    <a:bodyPr/>
                    <a:lstStyle/>
                    <a:p>
                      <a:endParaRPr lang="zh-TW" altLang="en-US" dirty="0"/>
                    </a:p>
                  </a:txBody>
                  <a:tcPr/>
                </a:tc>
                <a:tc>
                  <a:txBody>
                    <a:bodyPr/>
                    <a:lstStyle/>
                    <a:p>
                      <a:r>
                        <a:rPr kumimoji="1" lang="zh-TW" altLang="en-US" sz="1800" b="1" i="0" u="none" strike="noStrike" cap="none" normalizeH="0" baseline="0" dirty="0" smtClean="0">
                          <a:ln>
                            <a:noFill/>
                          </a:ln>
                          <a:solidFill>
                            <a:schemeClr val="tx1"/>
                          </a:solidFill>
                          <a:effectLst/>
                          <a:latin typeface="標楷體" pitchFamily="65" charset="-120"/>
                          <a:ea typeface="標楷體" pitchFamily="65" charset="-120"/>
                        </a:rPr>
                        <a:t>開辦情形填報期限</a:t>
                      </a:r>
                      <a:endParaRPr lang="zh-TW" altLang="en-US" dirty="0"/>
                    </a:p>
                  </a:txBody>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1" lang="zh-TW" altLang="en-US" sz="1800" b="1" i="0" u="none" strike="noStrike" cap="none" normalizeH="0" baseline="0" dirty="0" smtClean="0">
                          <a:ln>
                            <a:noFill/>
                          </a:ln>
                          <a:solidFill>
                            <a:schemeClr val="tx1"/>
                          </a:solidFill>
                          <a:effectLst/>
                          <a:latin typeface="標楷體" pitchFamily="65" charset="-120"/>
                          <a:ea typeface="標楷體" pitchFamily="65" charset="-120"/>
                        </a:rPr>
                        <a:t>執行成果填報期限</a:t>
                      </a:r>
                    </a:p>
                  </a:txBody>
                  <a:tcPr/>
                </a:tc>
              </a:tr>
              <a:tr h="472052">
                <a:tc>
                  <a:txBody>
                    <a:bodyPr/>
                    <a:lstStyle/>
                    <a:p>
                      <a:r>
                        <a:rPr lang="en-US" altLang="zh-TW" dirty="0" smtClean="0"/>
                        <a:t>101</a:t>
                      </a:r>
                      <a:r>
                        <a:rPr lang="zh-TW" altLang="en-US" dirty="0" smtClean="0"/>
                        <a:t>年第</a:t>
                      </a:r>
                      <a:r>
                        <a:rPr lang="en-US" altLang="zh-TW" dirty="0" smtClean="0"/>
                        <a:t>1</a:t>
                      </a:r>
                      <a:r>
                        <a:rPr lang="zh-TW" altLang="en-US" dirty="0" smtClean="0"/>
                        <a:t>期</a:t>
                      </a:r>
                      <a:r>
                        <a:rPr lang="en-US" altLang="zh-TW" dirty="0" smtClean="0"/>
                        <a:t>-</a:t>
                      </a:r>
                      <a:r>
                        <a:rPr lang="zh-TW" altLang="en-US" dirty="0" smtClean="0"/>
                        <a:t>寒假</a:t>
                      </a:r>
                      <a:endParaRPr lang="zh-TW" altLang="en-US" dirty="0"/>
                    </a:p>
                  </a:txBody>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zh-TW" sz="1800" b="1" i="0" u="none" strike="noStrike" cap="none" normalizeH="0" baseline="0" dirty="0" smtClean="0">
                          <a:ln>
                            <a:noFill/>
                          </a:ln>
                          <a:solidFill>
                            <a:srgbClr val="0000CC"/>
                          </a:solidFill>
                          <a:effectLst/>
                          <a:latin typeface="Times New Roman" pitchFamily="18" charset="0"/>
                          <a:ea typeface="標楷體" pitchFamily="65" charset="-120"/>
                        </a:rPr>
                        <a:t>101.1.16</a:t>
                      </a:r>
                      <a:r>
                        <a:rPr kumimoji="1" lang="en-US" altLang="zh-TW" sz="1800" b="1" i="0" u="none" strike="noStrike" cap="none" normalizeH="0" baseline="0" dirty="0" smtClean="0">
                          <a:ln>
                            <a:noFill/>
                          </a:ln>
                          <a:solidFill>
                            <a:srgbClr val="0000CC"/>
                          </a:solidFill>
                          <a:effectLst/>
                          <a:latin typeface="Times New Roman" pitchFamily="18" charset="0"/>
                          <a:ea typeface="標楷體" pitchFamily="65" charset="-120"/>
                        </a:rPr>
                        <a:t>-</a:t>
                      </a:r>
                      <a:r>
                        <a:rPr kumimoji="0" lang="en-US" altLang="zh-TW" sz="1800" b="1" i="0" u="none" strike="noStrike" cap="none" normalizeH="0" baseline="0" dirty="0" smtClean="0">
                          <a:ln>
                            <a:noFill/>
                          </a:ln>
                          <a:solidFill>
                            <a:srgbClr val="0000CC"/>
                          </a:solidFill>
                          <a:effectLst/>
                          <a:latin typeface="Times New Roman" pitchFamily="18" charset="0"/>
                          <a:ea typeface="標楷體" pitchFamily="65" charset="-120"/>
                        </a:rPr>
                        <a:t>101.1</a:t>
                      </a:r>
                      <a:r>
                        <a:rPr kumimoji="1" lang="en-US" altLang="zh-TW" sz="1800" b="1" i="0" u="none" strike="noStrike" cap="none" normalizeH="0" baseline="0" dirty="0" smtClean="0">
                          <a:ln>
                            <a:noFill/>
                          </a:ln>
                          <a:solidFill>
                            <a:srgbClr val="0000CC"/>
                          </a:solidFill>
                          <a:effectLst/>
                          <a:latin typeface="Times New Roman" pitchFamily="18" charset="0"/>
                          <a:ea typeface="標楷體" pitchFamily="65" charset="-120"/>
                        </a:rPr>
                        <a:t>.30</a:t>
                      </a:r>
                      <a:endParaRPr kumimoji="1" lang="zh-TW" altLang="en-US" sz="1800" b="1" i="0" u="none" strike="noStrike" cap="none" normalizeH="0" baseline="0" dirty="0" smtClean="0">
                        <a:ln>
                          <a:noFill/>
                        </a:ln>
                        <a:solidFill>
                          <a:srgbClr val="0000CC"/>
                        </a:solidFill>
                        <a:effectLst/>
                        <a:latin typeface="Times New Roman" pitchFamily="18" charset="0"/>
                        <a:ea typeface="標楷體" pitchFamily="65" charset="-12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zh-TW" sz="1800" b="1" i="0" u="none" strike="noStrike" cap="none" normalizeH="0" baseline="0" dirty="0" smtClean="0">
                          <a:ln>
                            <a:noFill/>
                          </a:ln>
                          <a:solidFill>
                            <a:srgbClr val="0000CC"/>
                          </a:solidFill>
                          <a:effectLst/>
                          <a:latin typeface="Times New Roman" pitchFamily="18" charset="0"/>
                          <a:ea typeface="標楷體" pitchFamily="65" charset="-120"/>
                        </a:rPr>
                        <a:t>101.2.6-</a:t>
                      </a:r>
                      <a:r>
                        <a:rPr kumimoji="0" lang="en-US" altLang="zh-TW" sz="1800" b="1" i="0" u="none" strike="noStrike" cap="none" normalizeH="0" baseline="0" dirty="0" smtClean="0">
                          <a:ln>
                            <a:noFill/>
                          </a:ln>
                          <a:solidFill>
                            <a:srgbClr val="0000CC"/>
                          </a:solidFill>
                          <a:effectLst/>
                          <a:latin typeface="Times New Roman" pitchFamily="18" charset="0"/>
                          <a:ea typeface="標楷體" pitchFamily="65" charset="-120"/>
                        </a:rPr>
                        <a:t>101.</a:t>
                      </a:r>
                      <a:r>
                        <a:rPr kumimoji="1" lang="en-US" altLang="zh-TW" sz="1800" b="1" i="0" u="none" strike="noStrike" cap="none" normalizeH="0" baseline="0" dirty="0" smtClean="0">
                          <a:ln>
                            <a:noFill/>
                          </a:ln>
                          <a:solidFill>
                            <a:srgbClr val="0000CC"/>
                          </a:solidFill>
                          <a:effectLst/>
                          <a:latin typeface="Times New Roman" pitchFamily="18" charset="0"/>
                          <a:ea typeface="標楷體" pitchFamily="65" charset="-120"/>
                        </a:rPr>
                        <a:t>2.20</a:t>
                      </a:r>
                      <a:endParaRPr lang="zh-TW" altLang="en-US" dirty="0"/>
                    </a:p>
                  </a:txBody>
                  <a:tcPr/>
                </a:tc>
              </a:tr>
              <a:tr h="472052">
                <a:tc>
                  <a:txBody>
                    <a:bodyPr/>
                    <a:lstStyle/>
                    <a:p>
                      <a:r>
                        <a:rPr lang="en-US" altLang="zh-TW" dirty="0" smtClean="0"/>
                        <a:t>101</a:t>
                      </a:r>
                      <a:r>
                        <a:rPr lang="zh-TW" altLang="en-US" dirty="0" smtClean="0"/>
                        <a:t>年第</a:t>
                      </a:r>
                      <a:r>
                        <a:rPr lang="en-US" altLang="zh-TW" dirty="0" smtClean="0"/>
                        <a:t>2</a:t>
                      </a:r>
                      <a:r>
                        <a:rPr lang="zh-TW" altLang="en-US" dirty="0" smtClean="0"/>
                        <a:t>期</a:t>
                      </a:r>
                      <a:r>
                        <a:rPr lang="en-US" altLang="zh-TW" dirty="0" smtClean="0"/>
                        <a:t>-</a:t>
                      </a:r>
                      <a:r>
                        <a:rPr lang="zh-TW" altLang="en-US" dirty="0" smtClean="0"/>
                        <a:t>下學期</a:t>
                      </a:r>
                      <a:endParaRPr lang="zh-TW" altLang="en-US"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zh-TW" sz="1800" b="1" i="0" u="none" strike="noStrike" cap="none" normalizeH="0" baseline="0" dirty="0" smtClean="0">
                          <a:ln>
                            <a:noFill/>
                          </a:ln>
                          <a:solidFill>
                            <a:srgbClr val="0000CC"/>
                          </a:solidFill>
                          <a:effectLst/>
                          <a:latin typeface="Times New Roman" pitchFamily="18" charset="0"/>
                          <a:ea typeface="標楷體" pitchFamily="65" charset="-120"/>
                        </a:rPr>
                        <a:t>101.</a:t>
                      </a:r>
                      <a:r>
                        <a:rPr kumimoji="1" lang="en-US" altLang="zh-TW" sz="1800" b="1" i="0" u="none" strike="noStrike" cap="none" normalizeH="0" baseline="0" dirty="0" smtClean="0">
                          <a:ln>
                            <a:noFill/>
                          </a:ln>
                          <a:solidFill>
                            <a:srgbClr val="0000CC"/>
                          </a:solidFill>
                          <a:effectLst/>
                          <a:latin typeface="Times New Roman" pitchFamily="18" charset="0"/>
                          <a:ea typeface="標楷體" pitchFamily="65" charset="-120"/>
                        </a:rPr>
                        <a:t>2.6-</a:t>
                      </a:r>
                      <a:r>
                        <a:rPr kumimoji="0" lang="en-US" altLang="zh-TW" sz="1800" b="1" i="0" u="none" strike="noStrike" cap="none" normalizeH="0" baseline="0" dirty="0" smtClean="0">
                          <a:ln>
                            <a:noFill/>
                          </a:ln>
                          <a:solidFill>
                            <a:srgbClr val="0000CC"/>
                          </a:solidFill>
                          <a:effectLst/>
                          <a:latin typeface="Times New Roman" pitchFamily="18" charset="0"/>
                          <a:ea typeface="標楷體" pitchFamily="65" charset="-120"/>
                        </a:rPr>
                        <a:t>101.</a:t>
                      </a:r>
                      <a:r>
                        <a:rPr kumimoji="1" lang="en-US" altLang="zh-TW" sz="1800" b="1" i="0" u="none" strike="noStrike" cap="none" normalizeH="0" baseline="0" dirty="0" smtClean="0">
                          <a:ln>
                            <a:noFill/>
                          </a:ln>
                          <a:solidFill>
                            <a:srgbClr val="0000CC"/>
                          </a:solidFill>
                          <a:effectLst/>
                          <a:latin typeface="Times New Roman" pitchFamily="18" charset="0"/>
                          <a:ea typeface="標楷體" pitchFamily="65" charset="-120"/>
                        </a:rPr>
                        <a:t>2.20</a:t>
                      </a:r>
                      <a:endParaRPr lang="zh-TW" altLang="en-US"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zh-TW" sz="1800" b="1" i="0" u="none" strike="noStrike" cap="none" normalizeH="0" baseline="0" dirty="0" smtClean="0">
                          <a:ln>
                            <a:noFill/>
                          </a:ln>
                          <a:solidFill>
                            <a:srgbClr val="0000CC"/>
                          </a:solidFill>
                          <a:effectLst/>
                          <a:latin typeface="Times New Roman" pitchFamily="18" charset="0"/>
                          <a:ea typeface="標楷體" pitchFamily="65" charset="-120"/>
                        </a:rPr>
                        <a:t>101.6.25-</a:t>
                      </a:r>
                      <a:r>
                        <a:rPr kumimoji="0" lang="en-US" altLang="zh-TW" sz="1800" b="1" i="0" u="none" strike="noStrike" cap="none" normalizeH="0" baseline="0" dirty="0" smtClean="0">
                          <a:ln>
                            <a:noFill/>
                          </a:ln>
                          <a:solidFill>
                            <a:srgbClr val="0000CC"/>
                          </a:solidFill>
                          <a:effectLst/>
                          <a:latin typeface="Times New Roman" pitchFamily="18" charset="0"/>
                          <a:ea typeface="標楷體" pitchFamily="65" charset="-120"/>
                        </a:rPr>
                        <a:t>101.</a:t>
                      </a:r>
                      <a:r>
                        <a:rPr kumimoji="1" lang="en-US" altLang="zh-TW" sz="1800" b="1" i="0" u="none" strike="noStrike" cap="none" normalizeH="0" baseline="0" dirty="0" smtClean="0">
                          <a:ln>
                            <a:noFill/>
                          </a:ln>
                          <a:solidFill>
                            <a:srgbClr val="0000CC"/>
                          </a:solidFill>
                          <a:effectLst/>
                          <a:latin typeface="Times New Roman" pitchFamily="18" charset="0"/>
                          <a:ea typeface="標楷體" pitchFamily="65" charset="-120"/>
                        </a:rPr>
                        <a:t>7.16</a:t>
                      </a:r>
                      <a:endParaRPr lang="zh-TW" altLang="en-US" dirty="0"/>
                    </a:p>
                  </a:txBody>
                  <a:tcPr/>
                </a:tc>
              </a:tr>
              <a:tr h="472052">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zh-TW" dirty="0" smtClean="0"/>
                        <a:t>101</a:t>
                      </a:r>
                      <a:r>
                        <a:rPr lang="zh-TW" altLang="en-US" dirty="0" smtClean="0"/>
                        <a:t>年第</a:t>
                      </a:r>
                      <a:r>
                        <a:rPr lang="en-US" altLang="zh-TW" dirty="0" smtClean="0"/>
                        <a:t>3</a:t>
                      </a:r>
                      <a:r>
                        <a:rPr lang="zh-TW" altLang="en-US" dirty="0" smtClean="0"/>
                        <a:t>期</a:t>
                      </a:r>
                      <a:r>
                        <a:rPr lang="en-US" altLang="zh-TW" dirty="0" smtClean="0"/>
                        <a:t>-</a:t>
                      </a:r>
                      <a:r>
                        <a:rPr lang="zh-TW" altLang="en-US" dirty="0" smtClean="0"/>
                        <a:t>暑假</a:t>
                      </a:r>
                      <a:endParaRPr lang="zh-TW" altLang="en-US" dirty="0"/>
                    </a:p>
                  </a:txBody>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zh-TW" sz="1800" b="1" i="0" u="none" strike="noStrike" cap="none" normalizeH="0" baseline="0" dirty="0" smtClean="0">
                          <a:ln>
                            <a:noFill/>
                          </a:ln>
                          <a:solidFill>
                            <a:srgbClr val="0000CC"/>
                          </a:solidFill>
                          <a:effectLst/>
                          <a:latin typeface="Times New Roman" pitchFamily="18" charset="0"/>
                          <a:ea typeface="標楷體" pitchFamily="65" charset="-120"/>
                        </a:rPr>
                        <a:t>101.6</a:t>
                      </a:r>
                      <a:r>
                        <a:rPr kumimoji="1" lang="en-US" altLang="zh-TW" sz="1800" b="1" i="0" u="none" strike="noStrike" cap="none" normalizeH="0" baseline="0" dirty="0" smtClean="0">
                          <a:ln>
                            <a:noFill/>
                          </a:ln>
                          <a:solidFill>
                            <a:srgbClr val="0000CC"/>
                          </a:solidFill>
                          <a:effectLst/>
                          <a:latin typeface="Times New Roman" pitchFamily="18" charset="0"/>
                          <a:ea typeface="標楷體" pitchFamily="65" charset="-120"/>
                        </a:rPr>
                        <a:t>.25-</a:t>
                      </a:r>
                      <a:r>
                        <a:rPr kumimoji="0" lang="en-US" altLang="zh-TW" sz="1800" b="1" i="0" u="none" strike="noStrike" cap="none" normalizeH="0" baseline="0" dirty="0" smtClean="0">
                          <a:ln>
                            <a:noFill/>
                          </a:ln>
                          <a:solidFill>
                            <a:srgbClr val="0000CC"/>
                          </a:solidFill>
                          <a:effectLst/>
                          <a:latin typeface="Times New Roman" pitchFamily="18" charset="0"/>
                          <a:ea typeface="標楷體" pitchFamily="65" charset="-120"/>
                        </a:rPr>
                        <a:t>101.</a:t>
                      </a:r>
                      <a:r>
                        <a:rPr kumimoji="1" lang="en-US" altLang="zh-TW" sz="1800" b="1" i="0" u="none" strike="noStrike" cap="none" normalizeH="0" baseline="0" dirty="0" smtClean="0">
                          <a:ln>
                            <a:noFill/>
                          </a:ln>
                          <a:solidFill>
                            <a:srgbClr val="0000CC"/>
                          </a:solidFill>
                          <a:effectLst/>
                          <a:latin typeface="Times New Roman" pitchFamily="18" charset="0"/>
                          <a:ea typeface="標楷體" pitchFamily="65" charset="-120"/>
                        </a:rPr>
                        <a:t>7.16</a:t>
                      </a:r>
                      <a:endParaRPr kumimoji="1" lang="zh-TW" altLang="en-US" sz="1800" b="1" i="0" u="none" strike="noStrike" cap="none" normalizeH="0" baseline="0" dirty="0" smtClean="0">
                        <a:ln>
                          <a:noFill/>
                        </a:ln>
                        <a:solidFill>
                          <a:srgbClr val="0000CC"/>
                        </a:solidFill>
                        <a:effectLst/>
                        <a:latin typeface="Times New Roman" pitchFamily="18" charset="0"/>
                        <a:ea typeface="標楷體" pitchFamily="65" charset="-120"/>
                      </a:endParaRPr>
                    </a:p>
                  </a:txBody>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1" lang="en-US" altLang="zh-TW" sz="1800" b="1" i="0" u="none" strike="noStrike" cap="none" normalizeH="0" baseline="0" dirty="0" smtClean="0">
                          <a:ln>
                            <a:noFill/>
                          </a:ln>
                          <a:solidFill>
                            <a:srgbClr val="0000CC"/>
                          </a:solidFill>
                          <a:effectLst/>
                          <a:latin typeface="Times New Roman" pitchFamily="18" charset="0"/>
                          <a:ea typeface="標楷體" pitchFamily="65" charset="-120"/>
                        </a:rPr>
                        <a:t>101.8.27-</a:t>
                      </a:r>
                      <a:r>
                        <a:rPr kumimoji="0" lang="en-US" altLang="zh-TW" sz="1800" b="1" i="0" u="none" strike="noStrike" cap="none" normalizeH="0" baseline="0" dirty="0" smtClean="0">
                          <a:ln>
                            <a:noFill/>
                          </a:ln>
                          <a:solidFill>
                            <a:srgbClr val="0000CC"/>
                          </a:solidFill>
                          <a:effectLst/>
                          <a:latin typeface="Times New Roman" pitchFamily="18" charset="0"/>
                          <a:ea typeface="標楷體" pitchFamily="65" charset="-120"/>
                        </a:rPr>
                        <a:t>101.</a:t>
                      </a:r>
                      <a:r>
                        <a:rPr kumimoji="1" lang="en-US" altLang="zh-TW" sz="1800" b="1" i="0" u="none" strike="noStrike" cap="none" normalizeH="0" baseline="0" dirty="0" smtClean="0">
                          <a:ln>
                            <a:noFill/>
                          </a:ln>
                          <a:solidFill>
                            <a:srgbClr val="0000CC"/>
                          </a:solidFill>
                          <a:effectLst/>
                          <a:latin typeface="Times New Roman" pitchFamily="18" charset="0"/>
                          <a:ea typeface="標楷體" pitchFamily="65" charset="-120"/>
                        </a:rPr>
                        <a:t>9.10</a:t>
                      </a:r>
                      <a:endParaRPr kumimoji="1" lang="zh-TW" altLang="en-US" sz="1800" b="1" i="0" u="none" strike="noStrike" cap="none" normalizeH="0" baseline="0" dirty="0" smtClean="0">
                        <a:ln>
                          <a:noFill/>
                        </a:ln>
                        <a:solidFill>
                          <a:srgbClr val="0000CC"/>
                        </a:solidFill>
                        <a:effectLst/>
                        <a:latin typeface="Times New Roman" pitchFamily="18" charset="0"/>
                        <a:ea typeface="標楷體" pitchFamily="65" charset="-120"/>
                      </a:endParaRPr>
                    </a:p>
                  </a:txBody>
                  <a:tcPr/>
                </a:tc>
              </a:tr>
              <a:tr h="472052">
                <a:tc>
                  <a:txBody>
                    <a:bodyPr/>
                    <a:lstStyle/>
                    <a:p>
                      <a:r>
                        <a:rPr lang="en-US" altLang="zh-TW" dirty="0" smtClean="0"/>
                        <a:t>101</a:t>
                      </a:r>
                      <a:r>
                        <a:rPr lang="zh-TW" altLang="en-US" dirty="0" smtClean="0"/>
                        <a:t>年第</a:t>
                      </a:r>
                      <a:r>
                        <a:rPr lang="en-US" altLang="zh-TW" dirty="0" smtClean="0"/>
                        <a:t>4</a:t>
                      </a:r>
                      <a:r>
                        <a:rPr lang="zh-TW" altLang="en-US" dirty="0" smtClean="0"/>
                        <a:t>期</a:t>
                      </a:r>
                      <a:r>
                        <a:rPr lang="en-US" altLang="zh-TW" dirty="0" smtClean="0"/>
                        <a:t>-</a:t>
                      </a:r>
                      <a:r>
                        <a:rPr lang="zh-TW" altLang="en-US" dirty="0" smtClean="0"/>
                        <a:t>上學期</a:t>
                      </a:r>
                      <a:endParaRPr lang="zh-TW" altLang="en-US"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zh-TW" sz="1800" b="1" i="0" u="none" strike="noStrike" cap="none" normalizeH="0" baseline="0" dirty="0" smtClean="0">
                          <a:ln>
                            <a:noFill/>
                          </a:ln>
                          <a:solidFill>
                            <a:srgbClr val="0000CC"/>
                          </a:solidFill>
                          <a:effectLst/>
                          <a:latin typeface="Times New Roman" pitchFamily="18" charset="0"/>
                          <a:ea typeface="標楷體" pitchFamily="65" charset="-120"/>
                        </a:rPr>
                        <a:t>101.8</a:t>
                      </a:r>
                      <a:r>
                        <a:rPr kumimoji="1" lang="en-US" altLang="zh-TW" sz="1800" b="1" i="0" u="none" strike="noStrike" cap="none" normalizeH="0" baseline="0" dirty="0" smtClean="0">
                          <a:ln>
                            <a:noFill/>
                          </a:ln>
                          <a:solidFill>
                            <a:srgbClr val="0000CC"/>
                          </a:solidFill>
                          <a:effectLst/>
                          <a:latin typeface="Times New Roman" pitchFamily="18" charset="0"/>
                          <a:ea typeface="標楷體" pitchFamily="65" charset="-120"/>
                        </a:rPr>
                        <a:t>.27-</a:t>
                      </a:r>
                      <a:r>
                        <a:rPr kumimoji="0" lang="en-US" altLang="zh-TW" sz="1800" b="1" i="0" u="none" strike="noStrike" cap="none" normalizeH="0" baseline="0" dirty="0" smtClean="0">
                          <a:ln>
                            <a:noFill/>
                          </a:ln>
                          <a:solidFill>
                            <a:srgbClr val="0000CC"/>
                          </a:solidFill>
                          <a:effectLst/>
                          <a:latin typeface="Times New Roman" pitchFamily="18" charset="0"/>
                          <a:ea typeface="標楷體" pitchFamily="65" charset="-120"/>
                        </a:rPr>
                        <a:t>101.</a:t>
                      </a:r>
                      <a:r>
                        <a:rPr kumimoji="1" lang="en-US" altLang="zh-TW" sz="1800" b="1" i="0" u="none" strike="noStrike" cap="none" normalizeH="0" baseline="0" dirty="0" smtClean="0">
                          <a:ln>
                            <a:noFill/>
                          </a:ln>
                          <a:solidFill>
                            <a:srgbClr val="0000CC"/>
                          </a:solidFill>
                          <a:effectLst/>
                          <a:latin typeface="Times New Roman" pitchFamily="18" charset="0"/>
                          <a:ea typeface="標楷體" pitchFamily="65" charset="-120"/>
                        </a:rPr>
                        <a:t>9.10</a:t>
                      </a:r>
                      <a:endParaRPr lang="zh-TW" altLang="en-US"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zh-TW" sz="1800" b="1" i="0" u="none" strike="noStrike" cap="none" normalizeH="0" baseline="0" dirty="0" smtClean="0">
                          <a:ln>
                            <a:noFill/>
                          </a:ln>
                          <a:solidFill>
                            <a:srgbClr val="0000CC"/>
                          </a:solidFill>
                          <a:effectLst/>
                          <a:latin typeface="Times New Roman" pitchFamily="18" charset="0"/>
                          <a:ea typeface="標楷體" pitchFamily="65" charset="-120"/>
                        </a:rPr>
                        <a:t>102.1.16-</a:t>
                      </a:r>
                      <a:r>
                        <a:rPr kumimoji="0" lang="en-US" altLang="zh-TW" sz="1800" b="1" i="0" u="none" strike="noStrike" cap="none" normalizeH="0" baseline="0" dirty="0" smtClean="0">
                          <a:ln>
                            <a:noFill/>
                          </a:ln>
                          <a:solidFill>
                            <a:srgbClr val="0000CC"/>
                          </a:solidFill>
                          <a:effectLst/>
                          <a:latin typeface="Times New Roman" pitchFamily="18" charset="0"/>
                          <a:ea typeface="標楷體" pitchFamily="65" charset="-120"/>
                        </a:rPr>
                        <a:t>102.1</a:t>
                      </a:r>
                      <a:r>
                        <a:rPr kumimoji="1" lang="en-US" altLang="zh-TW" sz="1800" b="1" i="0" u="none" strike="noStrike" cap="none" normalizeH="0" baseline="0" dirty="0" smtClean="0">
                          <a:ln>
                            <a:noFill/>
                          </a:ln>
                          <a:solidFill>
                            <a:srgbClr val="0000CC"/>
                          </a:solidFill>
                          <a:effectLst/>
                          <a:latin typeface="Times New Roman" pitchFamily="18" charset="0"/>
                          <a:ea typeface="標楷體" pitchFamily="65" charset="-120"/>
                        </a:rPr>
                        <a:t>.30</a:t>
                      </a:r>
                      <a:endParaRPr lang="zh-TW" altLang="en-US" dirty="0"/>
                    </a:p>
                  </a:txBody>
                  <a:tcPr/>
                </a:tc>
              </a:tr>
              <a:tr h="472052">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zh-TW" dirty="0" smtClean="0"/>
                        <a:t>102</a:t>
                      </a:r>
                      <a:r>
                        <a:rPr lang="zh-TW" altLang="en-US" dirty="0" smtClean="0"/>
                        <a:t>年第</a:t>
                      </a:r>
                      <a:r>
                        <a:rPr lang="en-US" altLang="zh-TW" dirty="0" smtClean="0"/>
                        <a:t>1</a:t>
                      </a:r>
                      <a:r>
                        <a:rPr lang="zh-TW" altLang="en-US" dirty="0" smtClean="0"/>
                        <a:t>期</a:t>
                      </a:r>
                      <a:r>
                        <a:rPr lang="en-US" altLang="zh-TW" dirty="0" smtClean="0"/>
                        <a:t>-</a:t>
                      </a:r>
                      <a:r>
                        <a:rPr lang="zh-TW" altLang="en-US" dirty="0" smtClean="0"/>
                        <a:t>寒假</a:t>
                      </a:r>
                      <a:endParaRPr lang="zh-TW" altLang="en-US" dirty="0"/>
                    </a:p>
                  </a:txBody>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zh-TW" sz="1800" b="1" i="0" u="none" strike="noStrike" cap="none" normalizeH="0" baseline="0" dirty="0" smtClean="0">
                          <a:ln>
                            <a:noFill/>
                          </a:ln>
                          <a:solidFill>
                            <a:srgbClr val="6600FF"/>
                          </a:solidFill>
                          <a:effectLst/>
                          <a:latin typeface="Times New Roman" pitchFamily="18" charset="0"/>
                          <a:ea typeface="標楷體" pitchFamily="65" charset="-120"/>
                        </a:rPr>
                        <a:t>102.1.16</a:t>
                      </a:r>
                      <a:r>
                        <a:rPr kumimoji="1" lang="en-US" altLang="zh-TW" sz="1800" b="1" i="0" u="none" strike="noStrike" cap="none" normalizeH="0" baseline="0" dirty="0" smtClean="0">
                          <a:ln>
                            <a:noFill/>
                          </a:ln>
                          <a:solidFill>
                            <a:srgbClr val="6600FF"/>
                          </a:solidFill>
                          <a:effectLst/>
                          <a:latin typeface="Times New Roman" pitchFamily="18" charset="0"/>
                          <a:ea typeface="標楷體" pitchFamily="65" charset="-120"/>
                        </a:rPr>
                        <a:t>-</a:t>
                      </a:r>
                      <a:r>
                        <a:rPr kumimoji="0" lang="en-US" altLang="zh-TW" sz="1800" b="1" i="0" u="none" strike="noStrike" cap="none" normalizeH="0" baseline="0" dirty="0" smtClean="0">
                          <a:ln>
                            <a:noFill/>
                          </a:ln>
                          <a:solidFill>
                            <a:srgbClr val="6600FF"/>
                          </a:solidFill>
                          <a:effectLst/>
                          <a:latin typeface="Times New Roman" pitchFamily="18" charset="0"/>
                          <a:ea typeface="標楷體" pitchFamily="65" charset="-120"/>
                        </a:rPr>
                        <a:t>102.1</a:t>
                      </a:r>
                      <a:r>
                        <a:rPr kumimoji="1" lang="en-US" altLang="zh-TW" sz="1800" b="1" i="0" u="none" strike="noStrike" cap="none" normalizeH="0" baseline="0" dirty="0" smtClean="0">
                          <a:ln>
                            <a:noFill/>
                          </a:ln>
                          <a:solidFill>
                            <a:srgbClr val="6600FF"/>
                          </a:solidFill>
                          <a:effectLst/>
                          <a:latin typeface="Times New Roman" pitchFamily="18" charset="0"/>
                          <a:ea typeface="標楷體" pitchFamily="65" charset="-120"/>
                        </a:rPr>
                        <a:t>.30</a:t>
                      </a:r>
                      <a:endParaRPr kumimoji="1" lang="zh-TW" altLang="en-US" sz="1800" b="1" i="0" u="none" strike="noStrike" cap="none" normalizeH="0" baseline="0" dirty="0" smtClean="0">
                        <a:ln>
                          <a:noFill/>
                        </a:ln>
                        <a:solidFill>
                          <a:srgbClr val="6600FF"/>
                        </a:solidFill>
                        <a:effectLst/>
                        <a:latin typeface="Times New Roman" pitchFamily="18" charset="0"/>
                        <a:ea typeface="標楷體" pitchFamily="65" charset="-12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zh-TW" sz="1800" b="1" i="0" u="none" strike="noStrike" cap="none" normalizeH="0" baseline="0" dirty="0" smtClean="0">
                          <a:ln>
                            <a:noFill/>
                          </a:ln>
                          <a:solidFill>
                            <a:srgbClr val="6600FF"/>
                          </a:solidFill>
                          <a:effectLst/>
                          <a:latin typeface="Times New Roman" pitchFamily="18" charset="0"/>
                          <a:ea typeface="標楷體" pitchFamily="65" charset="-120"/>
                        </a:rPr>
                        <a:t>102.2.10-</a:t>
                      </a:r>
                      <a:r>
                        <a:rPr kumimoji="0" lang="en-US" altLang="zh-TW" sz="1800" b="1" i="0" u="none" strike="noStrike" cap="none" normalizeH="0" baseline="0" dirty="0" smtClean="0">
                          <a:ln>
                            <a:noFill/>
                          </a:ln>
                          <a:solidFill>
                            <a:srgbClr val="6600FF"/>
                          </a:solidFill>
                          <a:effectLst/>
                          <a:latin typeface="Times New Roman" pitchFamily="18" charset="0"/>
                          <a:ea typeface="標楷體" pitchFamily="65" charset="-120"/>
                        </a:rPr>
                        <a:t>102.</a:t>
                      </a:r>
                      <a:r>
                        <a:rPr kumimoji="1" lang="en-US" altLang="zh-TW" sz="1800" b="1" i="0" u="none" strike="noStrike" cap="none" normalizeH="0" baseline="0" dirty="0" smtClean="0">
                          <a:ln>
                            <a:noFill/>
                          </a:ln>
                          <a:solidFill>
                            <a:srgbClr val="6600FF"/>
                          </a:solidFill>
                          <a:effectLst/>
                          <a:latin typeface="Times New Roman" pitchFamily="18" charset="0"/>
                          <a:ea typeface="標楷體" pitchFamily="65" charset="-120"/>
                        </a:rPr>
                        <a:t>2.24</a:t>
                      </a:r>
                      <a:endParaRPr lang="zh-TW" altLang="en-US" dirty="0">
                        <a:solidFill>
                          <a:srgbClr val="6600FF"/>
                        </a:solidFill>
                      </a:endParaRPr>
                    </a:p>
                  </a:txBody>
                  <a:tcPr/>
                </a:tc>
              </a:tr>
              <a:tr h="472052">
                <a:tc>
                  <a:txBody>
                    <a:bodyPr/>
                    <a:lstStyle/>
                    <a:p>
                      <a:r>
                        <a:rPr lang="en-US" altLang="zh-TW" dirty="0" smtClean="0"/>
                        <a:t>102</a:t>
                      </a:r>
                      <a:r>
                        <a:rPr lang="zh-TW" altLang="en-US" dirty="0" smtClean="0"/>
                        <a:t>年第</a:t>
                      </a:r>
                      <a:r>
                        <a:rPr lang="en-US" altLang="zh-TW" dirty="0" smtClean="0"/>
                        <a:t>2</a:t>
                      </a:r>
                      <a:r>
                        <a:rPr lang="zh-TW" altLang="en-US" dirty="0" smtClean="0"/>
                        <a:t>期</a:t>
                      </a:r>
                      <a:r>
                        <a:rPr lang="en-US" altLang="zh-TW" dirty="0" smtClean="0"/>
                        <a:t>-</a:t>
                      </a:r>
                      <a:r>
                        <a:rPr lang="zh-TW" altLang="en-US" dirty="0" smtClean="0"/>
                        <a:t>下學期</a:t>
                      </a:r>
                      <a:endParaRPr lang="zh-TW" altLang="en-US"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zh-TW" sz="1800" b="1" i="0" u="none" strike="noStrike" cap="none" normalizeH="0" baseline="0" dirty="0" smtClean="0">
                          <a:ln>
                            <a:noFill/>
                          </a:ln>
                          <a:solidFill>
                            <a:srgbClr val="6600FF"/>
                          </a:solidFill>
                          <a:effectLst/>
                          <a:latin typeface="Times New Roman" pitchFamily="18" charset="0"/>
                          <a:ea typeface="標楷體" pitchFamily="65" charset="-120"/>
                        </a:rPr>
                        <a:t>102.</a:t>
                      </a:r>
                      <a:r>
                        <a:rPr kumimoji="1" lang="en-US" altLang="zh-TW" sz="1800" b="1" i="0" u="none" strike="noStrike" cap="none" normalizeH="0" baseline="0" dirty="0" smtClean="0">
                          <a:ln>
                            <a:noFill/>
                          </a:ln>
                          <a:solidFill>
                            <a:srgbClr val="6600FF"/>
                          </a:solidFill>
                          <a:effectLst/>
                          <a:latin typeface="Times New Roman" pitchFamily="18" charset="0"/>
                          <a:ea typeface="標楷體" pitchFamily="65" charset="-120"/>
                        </a:rPr>
                        <a:t>2.19-</a:t>
                      </a:r>
                      <a:r>
                        <a:rPr kumimoji="0" lang="en-US" altLang="zh-TW" sz="1800" b="1" i="0" u="none" strike="noStrike" cap="none" normalizeH="0" baseline="0" dirty="0" smtClean="0">
                          <a:ln>
                            <a:noFill/>
                          </a:ln>
                          <a:solidFill>
                            <a:srgbClr val="6600FF"/>
                          </a:solidFill>
                          <a:effectLst/>
                          <a:latin typeface="Times New Roman" pitchFamily="18" charset="0"/>
                          <a:ea typeface="標楷體" pitchFamily="65" charset="-120"/>
                        </a:rPr>
                        <a:t>102.3</a:t>
                      </a:r>
                      <a:r>
                        <a:rPr kumimoji="1" lang="en-US" altLang="zh-TW" sz="1800" b="1" i="0" u="none" strike="noStrike" cap="none" normalizeH="0" baseline="0" dirty="0" smtClean="0">
                          <a:ln>
                            <a:noFill/>
                          </a:ln>
                          <a:solidFill>
                            <a:srgbClr val="6600FF"/>
                          </a:solidFill>
                          <a:effectLst/>
                          <a:latin typeface="Times New Roman" pitchFamily="18" charset="0"/>
                          <a:ea typeface="標楷體" pitchFamily="65" charset="-120"/>
                        </a:rPr>
                        <a:t>.2</a:t>
                      </a:r>
                      <a:endParaRPr lang="zh-TW" altLang="en-US" dirty="0">
                        <a:solidFill>
                          <a:srgbClr val="6600FF"/>
                        </a:solidFill>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zh-TW" sz="1800" b="1" i="0" u="none" strike="noStrike" cap="none" normalizeH="0" baseline="0" dirty="0" smtClean="0">
                          <a:ln>
                            <a:noFill/>
                          </a:ln>
                          <a:solidFill>
                            <a:srgbClr val="6600FF"/>
                          </a:solidFill>
                          <a:effectLst/>
                          <a:latin typeface="Times New Roman" pitchFamily="18" charset="0"/>
                          <a:ea typeface="標楷體" pitchFamily="65" charset="-120"/>
                        </a:rPr>
                        <a:t>102.6.25-</a:t>
                      </a:r>
                      <a:r>
                        <a:rPr kumimoji="0" lang="en-US" altLang="zh-TW" sz="1800" b="1" i="0" u="none" strike="noStrike" cap="none" normalizeH="0" baseline="0" dirty="0" smtClean="0">
                          <a:ln>
                            <a:noFill/>
                          </a:ln>
                          <a:solidFill>
                            <a:srgbClr val="6600FF"/>
                          </a:solidFill>
                          <a:effectLst/>
                          <a:latin typeface="Times New Roman" pitchFamily="18" charset="0"/>
                          <a:ea typeface="標楷體" pitchFamily="65" charset="-120"/>
                        </a:rPr>
                        <a:t>101.</a:t>
                      </a:r>
                      <a:r>
                        <a:rPr kumimoji="1" lang="en-US" altLang="zh-TW" sz="1800" b="1" i="0" u="none" strike="noStrike" cap="none" normalizeH="0" baseline="0" dirty="0" smtClean="0">
                          <a:ln>
                            <a:noFill/>
                          </a:ln>
                          <a:solidFill>
                            <a:srgbClr val="6600FF"/>
                          </a:solidFill>
                          <a:effectLst/>
                          <a:latin typeface="Times New Roman" pitchFamily="18" charset="0"/>
                          <a:ea typeface="標楷體" pitchFamily="65" charset="-120"/>
                        </a:rPr>
                        <a:t>7.16</a:t>
                      </a:r>
                      <a:endParaRPr lang="zh-TW" altLang="en-US" dirty="0">
                        <a:solidFill>
                          <a:srgbClr val="6600FF"/>
                        </a:solidFill>
                      </a:endParaRPr>
                    </a:p>
                  </a:txBody>
                  <a:tcPr/>
                </a:tc>
              </a:tr>
              <a:tr h="472052">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zh-TW" dirty="0" smtClean="0"/>
                        <a:t>102</a:t>
                      </a:r>
                      <a:r>
                        <a:rPr lang="zh-TW" altLang="en-US" dirty="0" smtClean="0"/>
                        <a:t>年第</a:t>
                      </a:r>
                      <a:r>
                        <a:rPr lang="en-US" altLang="zh-TW" dirty="0" smtClean="0"/>
                        <a:t>3</a:t>
                      </a:r>
                      <a:r>
                        <a:rPr lang="zh-TW" altLang="en-US" dirty="0" smtClean="0"/>
                        <a:t>期</a:t>
                      </a:r>
                      <a:r>
                        <a:rPr lang="en-US" altLang="zh-TW" dirty="0" smtClean="0"/>
                        <a:t>-</a:t>
                      </a:r>
                      <a:r>
                        <a:rPr lang="zh-TW" altLang="en-US" dirty="0" smtClean="0"/>
                        <a:t>暑假</a:t>
                      </a:r>
                      <a:endParaRPr lang="zh-TW" altLang="en-US" dirty="0"/>
                    </a:p>
                  </a:txBody>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zh-TW" sz="1800" b="1" i="0" u="none" strike="noStrike" cap="none" normalizeH="0" baseline="0" dirty="0" smtClean="0">
                          <a:ln>
                            <a:noFill/>
                          </a:ln>
                          <a:solidFill>
                            <a:srgbClr val="6600FF"/>
                          </a:solidFill>
                          <a:effectLst/>
                          <a:latin typeface="Times New Roman" pitchFamily="18" charset="0"/>
                          <a:ea typeface="標楷體" pitchFamily="65" charset="-120"/>
                        </a:rPr>
                        <a:t>102.6</a:t>
                      </a:r>
                      <a:r>
                        <a:rPr kumimoji="1" lang="en-US" altLang="zh-TW" sz="1800" b="1" i="0" u="none" strike="noStrike" cap="none" normalizeH="0" baseline="0" dirty="0" smtClean="0">
                          <a:ln>
                            <a:noFill/>
                          </a:ln>
                          <a:solidFill>
                            <a:srgbClr val="6600FF"/>
                          </a:solidFill>
                          <a:effectLst/>
                          <a:latin typeface="Times New Roman" pitchFamily="18" charset="0"/>
                          <a:ea typeface="標楷體" pitchFamily="65" charset="-120"/>
                        </a:rPr>
                        <a:t>.25-</a:t>
                      </a:r>
                      <a:r>
                        <a:rPr kumimoji="0" lang="en-US" altLang="zh-TW" sz="1800" b="1" i="0" u="none" strike="noStrike" cap="none" normalizeH="0" baseline="0" dirty="0" smtClean="0">
                          <a:ln>
                            <a:noFill/>
                          </a:ln>
                          <a:solidFill>
                            <a:srgbClr val="6600FF"/>
                          </a:solidFill>
                          <a:effectLst/>
                          <a:latin typeface="Times New Roman" pitchFamily="18" charset="0"/>
                          <a:ea typeface="標楷體" pitchFamily="65" charset="-120"/>
                        </a:rPr>
                        <a:t>101.</a:t>
                      </a:r>
                      <a:r>
                        <a:rPr kumimoji="1" lang="en-US" altLang="zh-TW" sz="1800" b="1" i="0" u="none" strike="noStrike" cap="none" normalizeH="0" baseline="0" dirty="0" smtClean="0">
                          <a:ln>
                            <a:noFill/>
                          </a:ln>
                          <a:solidFill>
                            <a:srgbClr val="6600FF"/>
                          </a:solidFill>
                          <a:effectLst/>
                          <a:latin typeface="Times New Roman" pitchFamily="18" charset="0"/>
                          <a:ea typeface="標楷體" pitchFamily="65" charset="-120"/>
                        </a:rPr>
                        <a:t>7.16</a:t>
                      </a:r>
                      <a:endParaRPr kumimoji="1" lang="zh-TW" altLang="en-US" sz="1800" b="1" i="0" u="none" strike="noStrike" cap="none" normalizeH="0" baseline="0" dirty="0" smtClean="0">
                        <a:ln>
                          <a:noFill/>
                        </a:ln>
                        <a:solidFill>
                          <a:srgbClr val="6600FF"/>
                        </a:solidFill>
                        <a:effectLst/>
                        <a:latin typeface="Times New Roman" pitchFamily="18" charset="0"/>
                        <a:ea typeface="標楷體" pitchFamily="65" charset="-120"/>
                      </a:endParaRPr>
                    </a:p>
                  </a:txBody>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1" lang="en-US" altLang="zh-TW" sz="1800" b="1" i="0" u="none" strike="noStrike" cap="none" normalizeH="0" baseline="0" dirty="0" smtClean="0">
                          <a:ln>
                            <a:noFill/>
                          </a:ln>
                          <a:solidFill>
                            <a:srgbClr val="6600FF"/>
                          </a:solidFill>
                          <a:effectLst/>
                          <a:latin typeface="Times New Roman" pitchFamily="18" charset="0"/>
                          <a:ea typeface="標楷體" pitchFamily="65" charset="-120"/>
                        </a:rPr>
                        <a:t>102.8.27-</a:t>
                      </a:r>
                      <a:r>
                        <a:rPr kumimoji="0" lang="en-US" altLang="zh-TW" sz="1800" b="1" i="0" u="none" strike="noStrike" cap="none" normalizeH="0" baseline="0" dirty="0" smtClean="0">
                          <a:ln>
                            <a:noFill/>
                          </a:ln>
                          <a:solidFill>
                            <a:srgbClr val="6600FF"/>
                          </a:solidFill>
                          <a:effectLst/>
                          <a:latin typeface="Times New Roman" pitchFamily="18" charset="0"/>
                          <a:ea typeface="標楷體" pitchFamily="65" charset="-120"/>
                        </a:rPr>
                        <a:t>101.</a:t>
                      </a:r>
                      <a:r>
                        <a:rPr kumimoji="1" lang="en-US" altLang="zh-TW" sz="1800" b="1" i="0" u="none" strike="noStrike" cap="none" normalizeH="0" baseline="0" dirty="0" smtClean="0">
                          <a:ln>
                            <a:noFill/>
                          </a:ln>
                          <a:solidFill>
                            <a:srgbClr val="6600FF"/>
                          </a:solidFill>
                          <a:effectLst/>
                          <a:latin typeface="Times New Roman" pitchFamily="18" charset="0"/>
                          <a:ea typeface="標楷體" pitchFamily="65" charset="-120"/>
                        </a:rPr>
                        <a:t>9.10</a:t>
                      </a:r>
                      <a:endParaRPr kumimoji="1" lang="zh-TW" altLang="en-US" sz="1800" b="1" i="0" u="none" strike="noStrike" cap="none" normalizeH="0" baseline="0" dirty="0" smtClean="0">
                        <a:ln>
                          <a:noFill/>
                        </a:ln>
                        <a:solidFill>
                          <a:srgbClr val="6600FF"/>
                        </a:solidFill>
                        <a:effectLst/>
                        <a:latin typeface="Times New Roman" pitchFamily="18" charset="0"/>
                        <a:ea typeface="標楷體" pitchFamily="65" charset="-120"/>
                      </a:endParaRPr>
                    </a:p>
                  </a:txBody>
                  <a:tcPr/>
                </a:tc>
              </a:tr>
              <a:tr h="472052">
                <a:tc>
                  <a:txBody>
                    <a:bodyPr/>
                    <a:lstStyle/>
                    <a:p>
                      <a:r>
                        <a:rPr lang="en-US" altLang="zh-TW" dirty="0" smtClean="0"/>
                        <a:t>102</a:t>
                      </a:r>
                      <a:r>
                        <a:rPr lang="zh-TW" altLang="en-US" dirty="0" smtClean="0"/>
                        <a:t>年第</a:t>
                      </a:r>
                      <a:r>
                        <a:rPr lang="en-US" altLang="zh-TW" dirty="0" smtClean="0"/>
                        <a:t>4</a:t>
                      </a:r>
                      <a:r>
                        <a:rPr lang="zh-TW" altLang="en-US" dirty="0" smtClean="0"/>
                        <a:t>期</a:t>
                      </a:r>
                      <a:r>
                        <a:rPr lang="en-US" altLang="zh-TW" dirty="0" smtClean="0"/>
                        <a:t>-</a:t>
                      </a:r>
                      <a:r>
                        <a:rPr lang="zh-TW" altLang="en-US" dirty="0" smtClean="0"/>
                        <a:t>上學期</a:t>
                      </a:r>
                      <a:endParaRPr lang="zh-TW" altLang="en-US"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zh-TW" sz="1800" b="1" i="0" u="none" strike="noStrike" cap="none" normalizeH="0" baseline="0" dirty="0" smtClean="0">
                          <a:ln>
                            <a:noFill/>
                          </a:ln>
                          <a:solidFill>
                            <a:srgbClr val="6600FF"/>
                          </a:solidFill>
                          <a:effectLst/>
                          <a:latin typeface="Times New Roman" pitchFamily="18" charset="0"/>
                          <a:ea typeface="標楷體" pitchFamily="65" charset="-120"/>
                        </a:rPr>
                        <a:t>102.8</a:t>
                      </a:r>
                      <a:r>
                        <a:rPr kumimoji="1" lang="en-US" altLang="zh-TW" sz="1800" b="1" i="0" u="none" strike="noStrike" cap="none" normalizeH="0" baseline="0" dirty="0" smtClean="0">
                          <a:ln>
                            <a:noFill/>
                          </a:ln>
                          <a:solidFill>
                            <a:srgbClr val="6600FF"/>
                          </a:solidFill>
                          <a:effectLst/>
                          <a:latin typeface="Times New Roman" pitchFamily="18" charset="0"/>
                          <a:ea typeface="標楷體" pitchFamily="65" charset="-120"/>
                        </a:rPr>
                        <a:t>.27-</a:t>
                      </a:r>
                      <a:r>
                        <a:rPr kumimoji="0" lang="en-US" altLang="zh-TW" sz="1800" b="1" i="0" u="none" strike="noStrike" cap="none" normalizeH="0" baseline="0" dirty="0" smtClean="0">
                          <a:ln>
                            <a:noFill/>
                          </a:ln>
                          <a:solidFill>
                            <a:srgbClr val="6600FF"/>
                          </a:solidFill>
                          <a:effectLst/>
                          <a:latin typeface="Times New Roman" pitchFamily="18" charset="0"/>
                          <a:ea typeface="標楷體" pitchFamily="65" charset="-120"/>
                        </a:rPr>
                        <a:t>101.</a:t>
                      </a:r>
                      <a:r>
                        <a:rPr kumimoji="1" lang="en-US" altLang="zh-TW" sz="1800" b="1" i="0" u="none" strike="noStrike" cap="none" normalizeH="0" baseline="0" dirty="0" smtClean="0">
                          <a:ln>
                            <a:noFill/>
                          </a:ln>
                          <a:solidFill>
                            <a:srgbClr val="6600FF"/>
                          </a:solidFill>
                          <a:effectLst/>
                          <a:latin typeface="Times New Roman" pitchFamily="18" charset="0"/>
                          <a:ea typeface="標楷體" pitchFamily="65" charset="-120"/>
                        </a:rPr>
                        <a:t>9.10</a:t>
                      </a:r>
                      <a:endParaRPr lang="zh-TW" altLang="en-US" dirty="0">
                        <a:solidFill>
                          <a:srgbClr val="6600FF"/>
                        </a:solidFill>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zh-TW" sz="1800" b="1" i="0" u="none" strike="noStrike" cap="none" normalizeH="0" baseline="0" dirty="0" smtClean="0">
                          <a:ln>
                            <a:noFill/>
                          </a:ln>
                          <a:solidFill>
                            <a:srgbClr val="6600FF"/>
                          </a:solidFill>
                          <a:effectLst/>
                          <a:latin typeface="Times New Roman" pitchFamily="18" charset="0"/>
                          <a:ea typeface="標楷體" pitchFamily="65" charset="-120"/>
                        </a:rPr>
                        <a:t>102.1.16-</a:t>
                      </a:r>
                      <a:r>
                        <a:rPr kumimoji="0" lang="en-US" altLang="zh-TW" sz="1800" b="1" i="0" u="none" strike="noStrike" cap="none" normalizeH="0" baseline="0" dirty="0" smtClean="0">
                          <a:ln>
                            <a:noFill/>
                          </a:ln>
                          <a:solidFill>
                            <a:srgbClr val="6600FF"/>
                          </a:solidFill>
                          <a:effectLst/>
                          <a:latin typeface="Times New Roman" pitchFamily="18" charset="0"/>
                          <a:ea typeface="標楷體" pitchFamily="65" charset="-120"/>
                        </a:rPr>
                        <a:t>102.1</a:t>
                      </a:r>
                      <a:r>
                        <a:rPr kumimoji="1" lang="en-US" altLang="zh-TW" sz="1800" b="1" i="0" u="none" strike="noStrike" cap="none" normalizeH="0" baseline="0" dirty="0" smtClean="0">
                          <a:ln>
                            <a:noFill/>
                          </a:ln>
                          <a:solidFill>
                            <a:srgbClr val="6600FF"/>
                          </a:solidFill>
                          <a:effectLst/>
                          <a:latin typeface="Times New Roman" pitchFamily="18" charset="0"/>
                          <a:ea typeface="標楷體" pitchFamily="65" charset="-120"/>
                        </a:rPr>
                        <a:t>.30</a:t>
                      </a:r>
                      <a:endParaRPr lang="zh-TW" altLang="en-US" dirty="0">
                        <a:solidFill>
                          <a:srgbClr val="6600FF"/>
                        </a:solidFill>
                      </a:endParaRPr>
                    </a:p>
                  </a:txBody>
                  <a:tcPr/>
                </a:tc>
              </a:tr>
            </a:tbl>
          </a:graphicData>
        </a:graphic>
      </p:graphicFrame>
      <p:sp>
        <p:nvSpPr>
          <p:cNvPr id="44077" name="AutoShape 65"/>
          <p:cNvSpPr>
            <a:spLocks noChangeArrowheads="1"/>
          </p:cNvSpPr>
          <p:nvPr/>
        </p:nvSpPr>
        <p:spPr bwMode="auto">
          <a:xfrm>
            <a:off x="2339975" y="6021388"/>
            <a:ext cx="5545138" cy="549275"/>
          </a:xfrm>
          <a:prstGeom prst="flowChartAlternateProcess">
            <a:avLst/>
          </a:prstGeom>
          <a:solidFill>
            <a:srgbClr val="FFFF66"/>
          </a:solidFill>
          <a:ln w="9525">
            <a:noFill/>
            <a:miter lim="800000"/>
            <a:headEnd/>
            <a:tailEnd/>
          </a:ln>
        </p:spPr>
        <p:txBody>
          <a:bodyPr wrap="none" anchor="ctr"/>
          <a:lstStyle/>
          <a:p>
            <a:pPr algn="ctr"/>
            <a:r>
              <a:rPr kumimoji="0" lang="zh-TW" altLang="en-US" sz="2000">
                <a:solidFill>
                  <a:srgbClr val="0000CC"/>
                </a:solidFill>
                <a:latin typeface="Constantia" pitchFamily="18" charset="0"/>
                <a:ea typeface="標楷體" pitchFamily="65" charset="-120"/>
              </a:rPr>
              <a:t>所屬學校如期填報比率，列為統合視導指標計分</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投影片編號版面配置區 5"/>
          <p:cNvSpPr>
            <a:spLocks noGrp="1"/>
          </p:cNvSpPr>
          <p:nvPr>
            <p:ph type="sldNum" sz="quarter" idx="12"/>
          </p:nvPr>
        </p:nvSpPr>
        <p:spPr>
          <a:ln>
            <a:miter lim="800000"/>
            <a:headEnd/>
            <a:tailEnd/>
          </a:ln>
        </p:spPr>
        <p:txBody>
          <a:bodyPr/>
          <a:lstStyle/>
          <a:p>
            <a:pPr>
              <a:defRPr/>
            </a:pPr>
            <a:fld id="{B866B275-9745-4791-8331-AA9E83F1C32A}" type="slidenum">
              <a:rPr lang="en-US" altLang="zh-TW">
                <a:ea typeface="新細明體" charset="-120"/>
              </a:rPr>
              <a:pPr>
                <a:defRPr/>
              </a:pPr>
              <a:t>16</a:t>
            </a:fld>
            <a:endParaRPr lang="en-US" altLang="zh-TW">
              <a:ea typeface="新細明體" charset="-120"/>
            </a:endParaRPr>
          </a:p>
        </p:txBody>
      </p:sp>
      <p:sp>
        <p:nvSpPr>
          <p:cNvPr id="45058" name="Rectangle 2"/>
          <p:cNvSpPr>
            <a:spLocks noGrp="1" noChangeArrowheads="1"/>
          </p:cNvSpPr>
          <p:nvPr>
            <p:ph type="title"/>
          </p:nvPr>
        </p:nvSpPr>
        <p:spPr>
          <a:xfrm>
            <a:off x="395288" y="0"/>
            <a:ext cx="7772400" cy="908050"/>
          </a:xfrm>
        </p:spPr>
        <p:txBody>
          <a:bodyPr/>
          <a:lstStyle/>
          <a:p>
            <a:pPr eaLnBrk="1" hangingPunct="1"/>
            <a:r>
              <a:rPr lang="zh-TW" altLang="zh-TW" sz="3600" smtClean="0">
                <a:solidFill>
                  <a:srgbClr val="660066"/>
                </a:solidFill>
              </a:rPr>
              <a:t>補助基準</a:t>
            </a:r>
            <a:r>
              <a:rPr lang="en-US" altLang="zh-TW" sz="3600" smtClean="0">
                <a:solidFill>
                  <a:srgbClr val="660066"/>
                </a:solidFill>
              </a:rPr>
              <a:t>(</a:t>
            </a:r>
            <a:r>
              <a:rPr lang="zh-TW" altLang="en-US" sz="3600" smtClean="0">
                <a:solidFill>
                  <a:srgbClr val="660066"/>
                </a:solidFill>
              </a:rPr>
              <a:t>一</a:t>
            </a:r>
            <a:r>
              <a:rPr lang="en-US" altLang="zh-TW" sz="3600" smtClean="0">
                <a:solidFill>
                  <a:srgbClr val="660066"/>
                </a:solidFill>
              </a:rPr>
              <a:t>)</a:t>
            </a:r>
            <a:endParaRPr lang="zh-TW" altLang="en-US" sz="3600" smtClean="0">
              <a:solidFill>
                <a:srgbClr val="660066"/>
              </a:solidFill>
            </a:endParaRPr>
          </a:p>
        </p:txBody>
      </p:sp>
      <p:graphicFrame>
        <p:nvGraphicFramePr>
          <p:cNvPr id="19547" name="Group 91"/>
          <p:cNvGraphicFramePr>
            <a:graphicFrameLocks noGrp="1"/>
          </p:cNvGraphicFramePr>
          <p:nvPr>
            <p:ph idx="1"/>
          </p:nvPr>
        </p:nvGraphicFramePr>
        <p:xfrm>
          <a:off x="107950" y="836613"/>
          <a:ext cx="8643938" cy="4612642"/>
        </p:xfrm>
        <a:graphic>
          <a:graphicData uri="http://schemas.openxmlformats.org/drawingml/2006/table">
            <a:tbl>
              <a:tblPr/>
              <a:tblGrid>
                <a:gridCol w="1584325"/>
                <a:gridCol w="935038"/>
                <a:gridCol w="936625"/>
                <a:gridCol w="503237"/>
                <a:gridCol w="720725"/>
                <a:gridCol w="793750"/>
                <a:gridCol w="790575"/>
                <a:gridCol w="1227138"/>
                <a:gridCol w="1152525"/>
              </a:tblGrid>
              <a:tr h="75882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zh-TW" altLang="zh-TW" sz="2800" b="1" i="0" u="none" strike="noStrike" cap="none" normalizeH="0" baseline="0" smtClean="0">
                        <a:ln>
                          <a:noFill/>
                        </a:ln>
                        <a:solidFill>
                          <a:srgbClr val="FF0066"/>
                        </a:solidFill>
                        <a:effectLst/>
                        <a:latin typeface="Times New Roman" pitchFamily="18" charset="0"/>
                        <a:ea typeface="標楷體" pitchFamily="65" charset="-120"/>
                      </a:endParaRP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6699"/>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zh-TW" altLang="en-US" sz="1800" b="1" i="0" u="none" strike="noStrike" cap="none" normalizeH="0" baseline="0" smtClean="0">
                          <a:ln>
                            <a:noFill/>
                          </a:ln>
                          <a:solidFill>
                            <a:schemeClr val="tx1"/>
                          </a:solidFill>
                          <a:effectLst/>
                          <a:latin typeface="標楷體" pitchFamily="65" charset="-120"/>
                          <a:ea typeface="標楷體" pitchFamily="65" charset="-120"/>
                        </a:rPr>
                        <a:t>鐘點費（註</a:t>
                      </a:r>
                      <a:r>
                        <a:rPr kumimoji="1" lang="en-US" altLang="zh-TW" sz="1800" b="1" i="0" u="none" strike="noStrike" cap="none" normalizeH="0" baseline="0" smtClean="0">
                          <a:ln>
                            <a:noFill/>
                          </a:ln>
                          <a:solidFill>
                            <a:schemeClr val="tx1"/>
                          </a:solidFill>
                          <a:effectLst/>
                          <a:latin typeface="標楷體" pitchFamily="65" charset="-120"/>
                          <a:ea typeface="標楷體" pitchFamily="65" charset="-120"/>
                        </a:rPr>
                        <a:t>1</a:t>
                      </a:r>
                      <a:r>
                        <a:rPr kumimoji="1" lang="zh-TW" altLang="en-US" sz="1800" b="1" i="0" u="none" strike="noStrike" cap="none" normalizeH="0" baseline="0" smtClean="0">
                          <a:ln>
                            <a:noFill/>
                          </a:ln>
                          <a:solidFill>
                            <a:schemeClr val="tx1"/>
                          </a:solidFill>
                          <a:effectLst/>
                          <a:latin typeface="標楷體" pitchFamily="65" charset="-120"/>
                          <a:ea typeface="標楷體" pitchFamily="65" charset="-120"/>
                        </a:rPr>
                        <a:t>）</a:t>
                      </a:r>
                      <a:endParaRPr kumimoji="1" lang="zh-TW" altLang="en-US" sz="1800" b="0" i="0" u="none" strike="noStrike" cap="none" normalizeH="0" baseline="0" smtClean="0">
                        <a:ln>
                          <a:noFill/>
                        </a:ln>
                        <a:solidFill>
                          <a:schemeClr val="tx1"/>
                        </a:solidFill>
                        <a:effectLst/>
                        <a:latin typeface="Times New Roman" pitchFamily="18" charset="0"/>
                        <a:ea typeface="新細明體" charset="-120"/>
                      </a:endParaRP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6699"/>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zh-TW" altLang="en-US" sz="1800" b="1" i="0" u="none" strike="noStrike" cap="none" normalizeH="0" baseline="0" smtClean="0">
                          <a:ln>
                            <a:noFill/>
                          </a:ln>
                          <a:solidFill>
                            <a:schemeClr val="tx1"/>
                          </a:solidFill>
                          <a:effectLst/>
                          <a:latin typeface="標楷體" pitchFamily="65" charset="-120"/>
                          <a:ea typeface="標楷體" pitchFamily="65" charset="-120"/>
                        </a:rPr>
                        <a:t>行政費</a:t>
                      </a:r>
                      <a:endParaRPr kumimoji="1" lang="zh-TW" altLang="en-US" sz="1800" b="0" i="0" u="none" strike="noStrike" cap="none" normalizeH="0" baseline="0" smtClean="0">
                        <a:ln>
                          <a:noFill/>
                        </a:ln>
                        <a:solidFill>
                          <a:schemeClr val="tx1"/>
                        </a:solidFill>
                        <a:effectLst/>
                        <a:latin typeface="Times New Roman" pitchFamily="18" charset="0"/>
                        <a:ea typeface="新細明體" charset="-120"/>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1" lang="en-US" altLang="zh-TW" sz="1800" b="1" i="0" u="none" strike="noStrike" cap="none" normalizeH="0" baseline="0" smtClean="0">
                          <a:ln>
                            <a:noFill/>
                          </a:ln>
                          <a:solidFill>
                            <a:schemeClr val="tx1"/>
                          </a:solidFill>
                          <a:effectLst/>
                          <a:latin typeface="標楷體" pitchFamily="65" charset="-120"/>
                          <a:ea typeface="標楷體" pitchFamily="65" charset="-120"/>
                        </a:rPr>
                        <a:t>40</a:t>
                      </a:r>
                      <a:r>
                        <a:rPr kumimoji="1" lang="zh-TW" altLang="en-US" sz="1800" b="1" i="0" u="none" strike="noStrike" cap="none" normalizeH="0" baseline="0" smtClean="0">
                          <a:ln>
                            <a:noFill/>
                          </a:ln>
                          <a:solidFill>
                            <a:schemeClr val="tx1"/>
                          </a:solidFill>
                          <a:effectLst/>
                          <a:latin typeface="標楷體" pitchFamily="65" charset="-120"/>
                          <a:ea typeface="標楷體" pitchFamily="65" charset="-120"/>
                        </a:rPr>
                        <a:t>元</a:t>
                      </a:r>
                      <a:r>
                        <a:rPr kumimoji="1" lang="en-US" altLang="zh-TW" sz="1800" b="1" i="0" u="none" strike="noStrike" cap="none" normalizeH="0" baseline="0" smtClean="0">
                          <a:ln>
                            <a:noFill/>
                          </a:ln>
                          <a:solidFill>
                            <a:schemeClr val="tx1"/>
                          </a:solidFill>
                          <a:effectLst/>
                          <a:latin typeface="標楷體" pitchFamily="65" charset="-120"/>
                          <a:ea typeface="標楷體" pitchFamily="65" charset="-120"/>
                        </a:rPr>
                        <a:t>/</a:t>
                      </a:r>
                      <a:r>
                        <a:rPr kumimoji="1" lang="zh-TW" altLang="en-US" sz="1800" b="1" i="0" u="none" strike="noStrike" cap="none" normalizeH="0" baseline="0" smtClean="0">
                          <a:ln>
                            <a:noFill/>
                          </a:ln>
                          <a:solidFill>
                            <a:schemeClr val="tx1"/>
                          </a:solidFill>
                          <a:effectLst/>
                          <a:latin typeface="標楷體" pitchFamily="65" charset="-120"/>
                          <a:ea typeface="標楷體" pitchFamily="65" charset="-120"/>
                        </a:rPr>
                        <a:t>節</a:t>
                      </a:r>
                      <a:endParaRPr kumimoji="1" lang="zh-TW" altLang="en-US" sz="1800" b="0" i="0" u="none" strike="noStrike" cap="none" normalizeH="0" baseline="0" smtClean="0">
                        <a:ln>
                          <a:noFill/>
                        </a:ln>
                        <a:solidFill>
                          <a:schemeClr val="tx1"/>
                        </a:solidFill>
                        <a:effectLst/>
                        <a:latin typeface="Times New Roman" pitchFamily="18" charset="0"/>
                        <a:ea typeface="新細明體" charset="-120"/>
                      </a:endParaRP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6699"/>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zh-TW" altLang="en-US" sz="1800" b="1" i="0" u="none" strike="noStrike" cap="none" normalizeH="0" baseline="0" smtClean="0">
                          <a:ln>
                            <a:noFill/>
                          </a:ln>
                          <a:solidFill>
                            <a:schemeClr val="tx1"/>
                          </a:solidFill>
                          <a:effectLst/>
                          <a:latin typeface="標楷體" pitchFamily="65" charset="-120"/>
                          <a:ea typeface="標楷體" pitchFamily="65" charset="-120"/>
                        </a:rPr>
                        <a:t>勞保費</a:t>
                      </a:r>
                      <a:endParaRPr kumimoji="1" lang="zh-TW" altLang="en-US" sz="1800" b="0" i="0" u="none" strike="noStrike" cap="none" normalizeH="0" baseline="0" smtClean="0">
                        <a:ln>
                          <a:noFill/>
                        </a:ln>
                        <a:solidFill>
                          <a:schemeClr val="tx1"/>
                        </a:solidFill>
                        <a:effectLst/>
                        <a:latin typeface="Times New Roman" pitchFamily="18" charset="0"/>
                        <a:ea typeface="新細明體" charset="-120"/>
                      </a:endParaRP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6699"/>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zh-TW" altLang="en-US" sz="1800" b="1" i="0" u="none" strike="noStrike" cap="none" normalizeH="0" baseline="0" smtClean="0">
                          <a:ln>
                            <a:noFill/>
                          </a:ln>
                          <a:solidFill>
                            <a:schemeClr val="tx1"/>
                          </a:solidFill>
                          <a:effectLst/>
                          <a:latin typeface="標楷體" pitchFamily="65" charset="-120"/>
                          <a:ea typeface="標楷體" pitchFamily="65" charset="-120"/>
                        </a:rPr>
                        <a:t>提撥勞退金</a:t>
                      </a:r>
                      <a:endParaRPr kumimoji="1" lang="zh-TW" altLang="en-US" sz="1800" b="0" i="0" u="none" strike="noStrike" cap="none" normalizeH="0" baseline="0" smtClean="0">
                        <a:ln>
                          <a:noFill/>
                        </a:ln>
                        <a:solidFill>
                          <a:schemeClr val="tx1"/>
                        </a:solidFill>
                        <a:effectLst/>
                        <a:latin typeface="Times New Roman" pitchFamily="18" charset="0"/>
                        <a:ea typeface="新細明體" charset="-120"/>
                      </a:endParaRP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6699"/>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zh-TW" altLang="en-US" sz="1800" b="1" i="0" u="none" strike="noStrike" cap="none" normalizeH="0" baseline="0" smtClean="0">
                          <a:ln>
                            <a:noFill/>
                          </a:ln>
                          <a:solidFill>
                            <a:schemeClr val="tx1"/>
                          </a:solidFill>
                          <a:effectLst/>
                          <a:latin typeface="標楷體" pitchFamily="65" charset="-120"/>
                          <a:ea typeface="標楷體" pitchFamily="65" charset="-120"/>
                        </a:rPr>
                        <a:t>交通費</a:t>
                      </a:r>
                      <a:endParaRPr kumimoji="1" lang="zh-TW" altLang="en-US" sz="1800" b="0" i="0" u="none" strike="noStrike" cap="none" normalizeH="0" baseline="0" smtClean="0">
                        <a:ln>
                          <a:noFill/>
                        </a:ln>
                        <a:solidFill>
                          <a:schemeClr val="tx1"/>
                        </a:solidFill>
                        <a:effectLst/>
                        <a:latin typeface="Times New Roman" pitchFamily="18" charset="0"/>
                        <a:ea typeface="新細明體" charset="-120"/>
                      </a:endParaRP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6699"/>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zh-TW" altLang="en-US" sz="1800" b="1" i="0" u="sng" strike="noStrike" cap="none" normalizeH="0" baseline="0" smtClean="0">
                          <a:ln>
                            <a:noFill/>
                          </a:ln>
                          <a:solidFill>
                            <a:srgbClr val="0000CC"/>
                          </a:solidFill>
                          <a:effectLst/>
                          <a:latin typeface="Times New Roman" pitchFamily="18" charset="0"/>
                          <a:ea typeface="標楷體" pitchFamily="65" charset="-120"/>
                        </a:rPr>
                        <a:t>健保費</a:t>
                      </a:r>
                      <a:r>
                        <a:rPr kumimoji="1" lang="en-US" altLang="zh-TW" sz="1800" b="1" i="0" u="sng" strike="noStrike" cap="none" normalizeH="0" baseline="0" smtClean="0">
                          <a:ln>
                            <a:noFill/>
                          </a:ln>
                          <a:solidFill>
                            <a:srgbClr val="0000CC"/>
                          </a:solidFill>
                          <a:effectLst/>
                          <a:latin typeface="Times New Roman" pitchFamily="18" charset="0"/>
                          <a:ea typeface="標楷體" pitchFamily="65" charset="-120"/>
                        </a:rPr>
                        <a:t>(</a:t>
                      </a:r>
                      <a:r>
                        <a:rPr kumimoji="1" lang="zh-TW" altLang="en-US" sz="1800" b="1" i="0" u="sng" strike="noStrike" cap="none" normalizeH="0" baseline="0" smtClean="0">
                          <a:ln>
                            <a:noFill/>
                          </a:ln>
                          <a:solidFill>
                            <a:srgbClr val="0000CC"/>
                          </a:solidFill>
                          <a:effectLst/>
                          <a:latin typeface="Times New Roman" pitchFamily="18" charset="0"/>
                          <a:ea typeface="標楷體" pitchFamily="65" charset="-120"/>
                        </a:rPr>
                        <a:t>註</a:t>
                      </a:r>
                      <a:r>
                        <a:rPr kumimoji="1" lang="en-US" altLang="zh-TW" sz="1800" b="1" i="0" u="sng" strike="noStrike" cap="none" normalizeH="0" baseline="0" smtClean="0">
                          <a:ln>
                            <a:noFill/>
                          </a:ln>
                          <a:solidFill>
                            <a:srgbClr val="0000CC"/>
                          </a:solidFill>
                          <a:effectLst/>
                          <a:latin typeface="Times New Roman" pitchFamily="18" charset="0"/>
                          <a:ea typeface="標楷體" pitchFamily="65" charset="-120"/>
                        </a:rPr>
                        <a:t>2)</a:t>
                      </a: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6699"/>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zh-TW" altLang="en-US" sz="1800" b="1" i="0" u="none" strike="noStrike" cap="none" normalizeH="0" baseline="0" smtClean="0">
                          <a:ln>
                            <a:noFill/>
                          </a:ln>
                          <a:solidFill>
                            <a:schemeClr val="tx1"/>
                          </a:solidFill>
                          <a:effectLst/>
                          <a:latin typeface="標楷體" pitchFamily="65" charset="-120"/>
                          <a:ea typeface="標楷體" pitchFamily="65" charset="-120"/>
                        </a:rPr>
                        <a:t>活動費</a:t>
                      </a:r>
                      <a:endParaRPr kumimoji="1" lang="zh-TW" altLang="en-US" sz="1800" b="0" i="0" u="none" strike="noStrike" cap="none" normalizeH="0" baseline="0" smtClean="0">
                        <a:ln>
                          <a:noFill/>
                        </a:ln>
                        <a:solidFill>
                          <a:schemeClr val="tx1"/>
                        </a:solidFill>
                        <a:effectLst/>
                        <a:latin typeface="Times New Roman" pitchFamily="18" charset="0"/>
                        <a:ea typeface="新細明體" charset="-120"/>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1" lang="en-US" altLang="zh-TW" sz="1800" b="1" i="0" u="none" strike="noStrike" cap="none" normalizeH="0" baseline="0" smtClean="0">
                          <a:ln>
                            <a:noFill/>
                          </a:ln>
                          <a:solidFill>
                            <a:schemeClr val="tx1"/>
                          </a:solidFill>
                          <a:effectLst/>
                          <a:latin typeface="標楷體" pitchFamily="65" charset="-120"/>
                          <a:ea typeface="標楷體" pitchFamily="65" charset="-120"/>
                        </a:rPr>
                        <a:t>3000</a:t>
                      </a:r>
                      <a:r>
                        <a:rPr kumimoji="1" lang="zh-TW" altLang="en-US" sz="1800" b="1" i="0" u="none" strike="noStrike" cap="none" normalizeH="0" baseline="0" smtClean="0">
                          <a:ln>
                            <a:noFill/>
                          </a:ln>
                          <a:solidFill>
                            <a:schemeClr val="tx1"/>
                          </a:solidFill>
                          <a:effectLst/>
                          <a:latin typeface="標楷體" pitchFamily="65" charset="-120"/>
                          <a:ea typeface="標楷體" pitchFamily="65" charset="-120"/>
                        </a:rPr>
                        <a:t>元</a:t>
                      </a:r>
                      <a:r>
                        <a:rPr kumimoji="1" lang="en-US" altLang="zh-TW" sz="1800" b="1" i="0" u="none" strike="noStrike" cap="none" normalizeH="0" baseline="0" smtClean="0">
                          <a:ln>
                            <a:noFill/>
                          </a:ln>
                          <a:solidFill>
                            <a:schemeClr val="tx1"/>
                          </a:solidFill>
                          <a:effectLst/>
                          <a:latin typeface="標楷體" pitchFamily="65" charset="-120"/>
                          <a:ea typeface="標楷體" pitchFamily="65" charset="-120"/>
                        </a:rPr>
                        <a:t>/</a:t>
                      </a:r>
                      <a:r>
                        <a:rPr kumimoji="1" lang="zh-TW" altLang="en-US" sz="1800" b="1" i="0" u="none" strike="noStrike" cap="none" normalizeH="0" baseline="0" smtClean="0">
                          <a:ln>
                            <a:noFill/>
                          </a:ln>
                          <a:solidFill>
                            <a:schemeClr val="tx1"/>
                          </a:solidFill>
                          <a:effectLst/>
                          <a:latin typeface="標楷體" pitchFamily="65" charset="-120"/>
                          <a:ea typeface="標楷體" pitchFamily="65" charset="-120"/>
                        </a:rPr>
                        <a:t>期</a:t>
                      </a:r>
                      <a:endParaRPr kumimoji="1" lang="zh-TW" altLang="en-US" sz="1800" b="0" i="0" u="none" strike="noStrike" cap="none" normalizeH="0" baseline="0" smtClean="0">
                        <a:ln>
                          <a:noFill/>
                        </a:ln>
                        <a:solidFill>
                          <a:schemeClr val="tx1"/>
                        </a:solidFill>
                        <a:effectLst/>
                        <a:latin typeface="Times New Roman" pitchFamily="18" charset="0"/>
                        <a:ea typeface="新細明體" charset="-120"/>
                      </a:endParaRP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6699"/>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zh-TW" altLang="en-US" sz="1800" b="1" i="0" u="none" strike="noStrike" cap="none" normalizeH="0" baseline="0" smtClean="0">
                          <a:ln>
                            <a:noFill/>
                          </a:ln>
                          <a:solidFill>
                            <a:schemeClr val="tx1"/>
                          </a:solidFill>
                          <a:effectLst/>
                          <a:latin typeface="標楷體" pitchFamily="65" charset="-120"/>
                          <a:ea typeface="標楷體" pitchFamily="65" charset="-120"/>
                        </a:rPr>
                        <a:t>教材編輯費</a:t>
                      </a:r>
                      <a:endParaRPr kumimoji="1" lang="zh-TW" altLang="en-US" sz="1800" b="0" i="0" u="none" strike="noStrike" cap="none" normalizeH="0" baseline="0" smtClean="0">
                        <a:ln>
                          <a:noFill/>
                        </a:ln>
                        <a:solidFill>
                          <a:schemeClr val="tx1"/>
                        </a:solidFill>
                        <a:effectLst/>
                        <a:latin typeface="Times New Roman" pitchFamily="18" charset="0"/>
                        <a:ea typeface="新細明體" charset="-120"/>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1" lang="en-US" altLang="zh-TW" sz="1800" b="1" i="0" u="none" strike="noStrike" cap="none" normalizeH="0" baseline="0" smtClean="0">
                          <a:ln>
                            <a:noFill/>
                          </a:ln>
                          <a:solidFill>
                            <a:schemeClr val="tx1"/>
                          </a:solidFill>
                          <a:effectLst/>
                          <a:latin typeface="標楷體" pitchFamily="65" charset="-120"/>
                          <a:ea typeface="標楷體" pitchFamily="65" charset="-120"/>
                        </a:rPr>
                        <a:t>600</a:t>
                      </a:r>
                      <a:r>
                        <a:rPr kumimoji="1" lang="zh-TW" altLang="en-US" sz="1800" b="1" i="0" u="none" strike="noStrike" cap="none" normalizeH="0" baseline="0" smtClean="0">
                          <a:ln>
                            <a:noFill/>
                          </a:ln>
                          <a:solidFill>
                            <a:schemeClr val="tx1"/>
                          </a:solidFill>
                          <a:effectLst/>
                          <a:latin typeface="標楷體" pitchFamily="65" charset="-120"/>
                          <a:ea typeface="標楷體" pitchFamily="65" charset="-120"/>
                        </a:rPr>
                        <a:t>元</a:t>
                      </a:r>
                      <a:r>
                        <a:rPr kumimoji="1" lang="en-US" altLang="zh-TW" sz="1800" b="1" i="0" u="none" strike="noStrike" cap="none" normalizeH="0" baseline="0" smtClean="0">
                          <a:ln>
                            <a:noFill/>
                          </a:ln>
                          <a:solidFill>
                            <a:schemeClr val="tx1"/>
                          </a:solidFill>
                          <a:effectLst/>
                          <a:latin typeface="標楷體" pitchFamily="65" charset="-120"/>
                          <a:ea typeface="標楷體" pitchFamily="65" charset="-120"/>
                        </a:rPr>
                        <a:t>/</a:t>
                      </a:r>
                      <a:r>
                        <a:rPr kumimoji="1" lang="zh-TW" altLang="en-US" sz="1800" b="1" i="0" u="none" strike="noStrike" cap="none" normalizeH="0" baseline="0" smtClean="0">
                          <a:ln>
                            <a:noFill/>
                          </a:ln>
                          <a:solidFill>
                            <a:schemeClr val="tx1"/>
                          </a:solidFill>
                          <a:effectLst/>
                          <a:latin typeface="標楷體" pitchFamily="65" charset="-120"/>
                          <a:ea typeface="標楷體" pitchFamily="65" charset="-120"/>
                        </a:rPr>
                        <a:t>月</a:t>
                      </a:r>
                      <a:endParaRPr kumimoji="1" lang="zh-TW" altLang="en-US" sz="1800" b="0" i="0" u="none" strike="noStrike" cap="none" normalizeH="0" baseline="0" smtClean="0">
                        <a:ln>
                          <a:noFill/>
                        </a:ln>
                        <a:solidFill>
                          <a:schemeClr val="tx1"/>
                        </a:solidFill>
                        <a:effectLst/>
                        <a:latin typeface="Times New Roman" pitchFamily="18" charset="0"/>
                        <a:ea typeface="新細明體" charset="-120"/>
                      </a:endParaRP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6699"/>
                    </a:solidFill>
                  </a:tcPr>
                </a:tc>
              </a:tr>
              <a:tr h="601663">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zh-TW" altLang="en-US" sz="1800" b="1" i="0" u="none" strike="noStrike" cap="none" normalizeH="0" baseline="0" smtClean="0">
                          <a:ln>
                            <a:noFill/>
                          </a:ln>
                          <a:solidFill>
                            <a:schemeClr val="tx1"/>
                          </a:solidFill>
                          <a:effectLst/>
                          <a:latin typeface="標楷體" pitchFamily="65" charset="-120"/>
                          <a:ea typeface="標楷體" pitchFamily="65" charset="-120"/>
                        </a:rPr>
                        <a:t>國中小現職教師</a:t>
                      </a:r>
                      <a:endParaRPr kumimoji="1" lang="zh-TW" altLang="en-US" sz="1800" b="0" i="0" u="none" strike="noStrike" cap="none" normalizeH="0" baseline="0" smtClean="0">
                        <a:ln>
                          <a:noFill/>
                        </a:ln>
                        <a:solidFill>
                          <a:schemeClr val="tx1"/>
                        </a:solidFill>
                        <a:effectLst/>
                        <a:latin typeface="Times New Roman" pitchFamily="18" charset="0"/>
                        <a:ea typeface="新細明體" charset="-120"/>
                      </a:endParaRP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6699"/>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zh-TW" sz="1600" b="1" i="0" u="none" strike="noStrike" cap="none" normalizeH="0" baseline="0" smtClean="0">
                          <a:ln>
                            <a:noFill/>
                          </a:ln>
                          <a:solidFill>
                            <a:schemeClr val="tx1"/>
                          </a:solidFill>
                          <a:effectLst/>
                          <a:latin typeface="標楷體" pitchFamily="65" charset="-120"/>
                          <a:ea typeface="新細明體" charset="-120"/>
                        </a:rPr>
                        <a:t>◎</a:t>
                      </a:r>
                      <a:endParaRPr kumimoji="1" lang="en-US" altLang="zh-TW" sz="2400" b="0" i="0" u="none" strike="noStrike" cap="none" normalizeH="0" baseline="0" smtClean="0">
                        <a:ln>
                          <a:noFill/>
                        </a:ln>
                        <a:solidFill>
                          <a:schemeClr val="tx1"/>
                        </a:solidFill>
                        <a:effectLst/>
                        <a:latin typeface="Times New Roman" pitchFamily="18" charset="0"/>
                        <a:ea typeface="新細明體" charset="-120"/>
                      </a:endParaRP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CC"/>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zh-TW" sz="1600" b="1" i="0" u="none" strike="noStrike" cap="none" normalizeH="0" baseline="0" smtClean="0">
                          <a:ln>
                            <a:noFill/>
                          </a:ln>
                          <a:solidFill>
                            <a:schemeClr val="tx1"/>
                          </a:solidFill>
                          <a:effectLst/>
                          <a:latin typeface="標楷體" pitchFamily="65" charset="-120"/>
                          <a:ea typeface="新細明體" charset="-120"/>
                        </a:rPr>
                        <a:t>◎</a:t>
                      </a:r>
                      <a:endParaRPr kumimoji="1" lang="en-US" altLang="zh-TW" sz="2400" b="0" i="0" u="none" strike="noStrike" cap="none" normalizeH="0" baseline="0" smtClean="0">
                        <a:ln>
                          <a:noFill/>
                        </a:ln>
                        <a:solidFill>
                          <a:schemeClr val="tx1"/>
                        </a:solidFill>
                        <a:effectLst/>
                        <a:latin typeface="Times New Roman" pitchFamily="18" charset="0"/>
                        <a:ea typeface="新細明體" charset="-120"/>
                      </a:endParaRP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CC"/>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zh-TW" sz="2800" b="1" i="0" u="none" strike="noStrike" cap="none" normalizeH="0" baseline="0" smtClean="0">
                          <a:ln>
                            <a:noFill/>
                          </a:ln>
                          <a:solidFill>
                            <a:schemeClr val="tx1"/>
                          </a:solidFill>
                          <a:effectLst/>
                          <a:latin typeface="Times New Roman" pitchFamily="18" charset="0"/>
                          <a:ea typeface="標楷體" pitchFamily="65" charset="-120"/>
                        </a:rPr>
                        <a:t>-</a:t>
                      </a: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CC"/>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zh-TW" sz="2800" b="1" i="0" u="none" strike="noStrike" cap="none" normalizeH="0" baseline="0" smtClean="0">
                          <a:ln>
                            <a:noFill/>
                          </a:ln>
                          <a:solidFill>
                            <a:schemeClr val="tx1"/>
                          </a:solidFill>
                          <a:effectLst/>
                          <a:latin typeface="Times New Roman" pitchFamily="18" charset="0"/>
                          <a:ea typeface="標楷體" pitchFamily="65" charset="-120"/>
                        </a:rPr>
                        <a:t>-</a:t>
                      </a: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CC"/>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zh-TW" sz="2800" b="1" i="0" u="none" strike="noStrike" cap="none" normalizeH="0" baseline="0" smtClean="0">
                          <a:ln>
                            <a:noFill/>
                          </a:ln>
                          <a:solidFill>
                            <a:schemeClr val="tx1"/>
                          </a:solidFill>
                          <a:effectLst/>
                          <a:latin typeface="Times New Roman" pitchFamily="18" charset="0"/>
                          <a:ea typeface="標楷體" pitchFamily="65" charset="-120"/>
                        </a:rPr>
                        <a:t>-</a:t>
                      </a: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CC"/>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zh-TW" sz="2800" b="1" i="0" u="none" strike="noStrike" cap="none" normalizeH="0" baseline="0" smtClean="0">
                          <a:ln>
                            <a:noFill/>
                          </a:ln>
                          <a:solidFill>
                            <a:srgbClr val="0000CC"/>
                          </a:solidFill>
                          <a:effectLst/>
                          <a:latin typeface="Times New Roman" pitchFamily="18" charset="0"/>
                          <a:ea typeface="標楷體" pitchFamily="65" charset="-120"/>
                        </a:rPr>
                        <a:t>-</a:t>
                      </a: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CC"/>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zh-TW" sz="2800" b="1" i="0" u="none" strike="noStrike" cap="none" normalizeH="0" baseline="0" smtClean="0">
                          <a:ln>
                            <a:noFill/>
                          </a:ln>
                          <a:solidFill>
                            <a:schemeClr val="tx1"/>
                          </a:solidFill>
                          <a:effectLst/>
                          <a:latin typeface="Times New Roman" pitchFamily="18" charset="0"/>
                          <a:ea typeface="標楷體" pitchFamily="65" charset="-120"/>
                        </a:rPr>
                        <a:t>-</a:t>
                      </a:r>
                    </a:p>
                  </a:txBody>
                  <a:tcPr marL="0" marR="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CC"/>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zh-TW" sz="2800" b="1" i="0" u="none" strike="noStrike" cap="none" normalizeH="0" baseline="0" smtClean="0">
                          <a:ln>
                            <a:noFill/>
                          </a:ln>
                          <a:solidFill>
                            <a:schemeClr val="tx1"/>
                          </a:solidFill>
                          <a:effectLst/>
                          <a:latin typeface="Times New Roman" pitchFamily="18" charset="0"/>
                          <a:ea typeface="標楷體" pitchFamily="65" charset="-120"/>
                        </a:rPr>
                        <a:t>-</a:t>
                      </a: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CC"/>
                    </a:solidFill>
                  </a:tcPr>
                </a:tc>
              </a:tr>
              <a:tr h="601663">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zh-TW" altLang="en-US" sz="1800" b="1" i="0" u="none" strike="noStrike" cap="none" normalizeH="0" baseline="0" smtClean="0">
                          <a:ln>
                            <a:noFill/>
                          </a:ln>
                          <a:solidFill>
                            <a:schemeClr val="tx1"/>
                          </a:solidFill>
                          <a:effectLst/>
                          <a:latin typeface="標楷體" pitchFamily="65" charset="-120"/>
                          <a:ea typeface="標楷體" pitchFamily="65" charset="-120"/>
                        </a:rPr>
                        <a:t>不支鐘點之退休教師</a:t>
                      </a:r>
                      <a:endParaRPr kumimoji="1" lang="zh-TW" altLang="en-US" sz="1800" b="0" i="0" u="none" strike="noStrike" cap="none" normalizeH="0" baseline="0" smtClean="0">
                        <a:ln>
                          <a:noFill/>
                        </a:ln>
                        <a:solidFill>
                          <a:schemeClr val="tx1"/>
                        </a:solidFill>
                        <a:effectLst/>
                        <a:latin typeface="Times New Roman" pitchFamily="18" charset="0"/>
                        <a:ea typeface="新細明體" charset="-120"/>
                      </a:endParaRP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6699"/>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zh-TW" sz="2800" b="1" i="0" u="none" strike="noStrike" cap="none" normalizeH="0" baseline="0" smtClean="0">
                          <a:ln>
                            <a:noFill/>
                          </a:ln>
                          <a:solidFill>
                            <a:schemeClr val="tx1"/>
                          </a:solidFill>
                          <a:effectLst/>
                          <a:latin typeface="Times New Roman" pitchFamily="18" charset="0"/>
                          <a:ea typeface="標楷體" pitchFamily="65" charset="-120"/>
                        </a:rPr>
                        <a:t>-</a:t>
                      </a:r>
                      <a:endParaRPr kumimoji="1" lang="en-US" altLang="zh-TW" sz="2400" b="0" i="0" u="none" strike="noStrike" cap="none" normalizeH="0" baseline="0" smtClean="0">
                        <a:ln>
                          <a:noFill/>
                        </a:ln>
                        <a:solidFill>
                          <a:schemeClr val="tx1"/>
                        </a:solidFill>
                        <a:effectLst/>
                        <a:latin typeface="Times New Roman" pitchFamily="18" charset="0"/>
                        <a:ea typeface="新細明體" charset="-120"/>
                      </a:endParaRP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CC"/>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zh-TW" sz="2800" b="1" i="0" u="none" strike="noStrike" cap="none" normalizeH="0" baseline="0" smtClean="0">
                          <a:ln>
                            <a:noFill/>
                          </a:ln>
                          <a:solidFill>
                            <a:schemeClr val="tx1"/>
                          </a:solidFill>
                          <a:effectLst/>
                          <a:latin typeface="Times New Roman" pitchFamily="18" charset="0"/>
                          <a:ea typeface="標楷體" pitchFamily="65" charset="-120"/>
                        </a:rPr>
                        <a:t>-</a:t>
                      </a: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CC"/>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zh-TW" sz="1600" b="0" i="0" u="none" strike="noStrike" cap="none" normalizeH="0" baseline="0" smtClean="0">
                          <a:ln>
                            <a:noFill/>
                          </a:ln>
                          <a:solidFill>
                            <a:schemeClr val="tx1"/>
                          </a:solidFill>
                          <a:effectLst/>
                          <a:latin typeface="標楷體" pitchFamily="65" charset="-120"/>
                          <a:ea typeface="標楷體" pitchFamily="65" charset="-120"/>
                        </a:rPr>
                        <a:t>-</a:t>
                      </a: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CC"/>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zh-TW" sz="2800" b="1" i="0" u="none" strike="noStrike" cap="none" normalizeH="0" baseline="0" smtClean="0">
                          <a:ln>
                            <a:noFill/>
                          </a:ln>
                          <a:solidFill>
                            <a:schemeClr val="tx1"/>
                          </a:solidFill>
                          <a:effectLst/>
                          <a:latin typeface="Times New Roman" pitchFamily="18" charset="0"/>
                          <a:ea typeface="標楷體" pitchFamily="65" charset="-120"/>
                        </a:rPr>
                        <a:t>-</a:t>
                      </a: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CC"/>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zh-TW" sz="2800" b="1" i="0" u="none" strike="noStrike" cap="none" normalizeH="0" baseline="0" smtClean="0">
                          <a:ln>
                            <a:noFill/>
                          </a:ln>
                          <a:solidFill>
                            <a:schemeClr val="tx1"/>
                          </a:solidFill>
                          <a:effectLst/>
                          <a:latin typeface="Times New Roman" pitchFamily="18" charset="0"/>
                          <a:ea typeface="標楷體" pitchFamily="65" charset="-120"/>
                        </a:rPr>
                        <a:t>-</a:t>
                      </a: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CC"/>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zh-TW" sz="2800" b="1" i="0" u="none" strike="noStrike" cap="none" normalizeH="0" baseline="0" smtClean="0">
                          <a:ln>
                            <a:noFill/>
                          </a:ln>
                          <a:solidFill>
                            <a:srgbClr val="0000CC"/>
                          </a:solidFill>
                          <a:effectLst/>
                          <a:latin typeface="Times New Roman" pitchFamily="18" charset="0"/>
                          <a:ea typeface="標楷體" pitchFamily="65" charset="-120"/>
                        </a:rPr>
                        <a:t>-</a:t>
                      </a: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CC"/>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zh-TW" sz="1600" b="1" i="0" u="none" strike="noStrike" cap="none" normalizeH="0" baseline="0" smtClean="0">
                          <a:ln>
                            <a:noFill/>
                          </a:ln>
                          <a:solidFill>
                            <a:schemeClr val="tx1"/>
                          </a:solidFill>
                          <a:effectLst/>
                          <a:latin typeface="標楷體" pitchFamily="65" charset="-120"/>
                          <a:ea typeface="標楷體" pitchFamily="65" charset="-120"/>
                        </a:rPr>
                        <a:t>◎</a:t>
                      </a:r>
                      <a:endParaRPr kumimoji="1" lang="en-US" altLang="zh-TW" sz="2400" b="0" i="0" u="none" strike="noStrike" cap="none" normalizeH="0" baseline="0" smtClean="0">
                        <a:ln>
                          <a:noFill/>
                        </a:ln>
                        <a:solidFill>
                          <a:schemeClr val="tx1"/>
                        </a:solidFill>
                        <a:effectLst/>
                        <a:latin typeface="Times New Roman" pitchFamily="18" charset="0"/>
                        <a:ea typeface="新細明體" charset="-120"/>
                      </a:endParaRP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CC"/>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zh-TW" sz="1600" b="1" i="0" u="none" strike="noStrike" cap="none" normalizeH="0" baseline="0" smtClean="0">
                          <a:ln>
                            <a:noFill/>
                          </a:ln>
                          <a:solidFill>
                            <a:schemeClr val="tx1"/>
                          </a:solidFill>
                          <a:effectLst/>
                          <a:latin typeface="標楷體" pitchFamily="65" charset="-120"/>
                          <a:ea typeface="標楷體" pitchFamily="65" charset="-120"/>
                        </a:rPr>
                        <a:t>◎</a:t>
                      </a:r>
                      <a:endParaRPr kumimoji="1" lang="en-US" altLang="zh-TW" sz="2400" b="0" i="0" u="none" strike="noStrike" cap="none" normalizeH="0" baseline="0" smtClean="0">
                        <a:ln>
                          <a:noFill/>
                        </a:ln>
                        <a:solidFill>
                          <a:schemeClr val="tx1"/>
                        </a:solidFill>
                        <a:effectLst/>
                        <a:latin typeface="Times New Roman" pitchFamily="18" charset="0"/>
                        <a:ea typeface="新細明體" charset="-120"/>
                      </a:endParaRP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CC"/>
                    </a:solidFill>
                  </a:tcPr>
                </a:tc>
              </a:tr>
              <a:tr h="642938">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zh-TW" altLang="en-US" sz="1800" b="1" i="0" u="none" strike="noStrike" cap="none" normalizeH="0" baseline="0" smtClean="0">
                          <a:ln>
                            <a:noFill/>
                          </a:ln>
                          <a:solidFill>
                            <a:schemeClr val="tx1"/>
                          </a:solidFill>
                          <a:effectLst/>
                          <a:latin typeface="標楷體" pitchFamily="65" charset="-120"/>
                          <a:ea typeface="標楷體" pitchFamily="65" charset="-120"/>
                        </a:rPr>
                        <a:t>支鐘點之退休教師</a:t>
                      </a:r>
                      <a:endParaRPr kumimoji="1" lang="zh-TW" altLang="en-US" sz="1800" b="0" i="0" u="none" strike="noStrike" cap="none" normalizeH="0" baseline="0" smtClean="0">
                        <a:ln>
                          <a:noFill/>
                        </a:ln>
                        <a:solidFill>
                          <a:schemeClr val="tx1"/>
                        </a:solidFill>
                        <a:effectLst/>
                        <a:latin typeface="Times New Roman" pitchFamily="18" charset="0"/>
                        <a:ea typeface="新細明體" charset="-120"/>
                      </a:endParaRP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6699"/>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zh-TW" sz="1600" b="1" i="0" u="none" strike="noStrike" cap="none" normalizeH="0" baseline="0" smtClean="0">
                          <a:ln>
                            <a:noFill/>
                          </a:ln>
                          <a:solidFill>
                            <a:schemeClr val="tx1"/>
                          </a:solidFill>
                          <a:effectLst/>
                          <a:latin typeface="標楷體" pitchFamily="65" charset="-120"/>
                          <a:ea typeface="標楷體" pitchFamily="65" charset="-120"/>
                        </a:rPr>
                        <a:t>◎</a:t>
                      </a: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CC"/>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zh-TW" sz="1600" b="1" i="0" u="none" strike="noStrike" cap="none" normalizeH="0" baseline="0" smtClean="0">
                          <a:ln>
                            <a:noFill/>
                          </a:ln>
                          <a:solidFill>
                            <a:schemeClr val="tx1"/>
                          </a:solidFill>
                          <a:effectLst/>
                          <a:latin typeface="標楷體" pitchFamily="65" charset="-120"/>
                          <a:ea typeface="標楷體" pitchFamily="65" charset="-120"/>
                        </a:rPr>
                        <a:t>◎</a:t>
                      </a: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CC"/>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zh-TW" sz="1600" b="0" i="0" u="none" strike="noStrike" cap="none" normalizeH="0" baseline="0" smtClean="0">
                          <a:ln>
                            <a:noFill/>
                          </a:ln>
                          <a:solidFill>
                            <a:schemeClr val="tx1"/>
                          </a:solidFill>
                          <a:effectLst/>
                          <a:latin typeface="標楷體" pitchFamily="65" charset="-120"/>
                          <a:ea typeface="標楷體" pitchFamily="65" charset="-120"/>
                        </a:rPr>
                        <a:t>-</a:t>
                      </a: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CC"/>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zh-TW" sz="2800" b="1" i="0" u="none" strike="noStrike" cap="none" normalizeH="0" baseline="0" smtClean="0">
                          <a:ln>
                            <a:noFill/>
                          </a:ln>
                          <a:solidFill>
                            <a:schemeClr val="tx1"/>
                          </a:solidFill>
                          <a:effectLst/>
                          <a:latin typeface="Times New Roman" pitchFamily="18" charset="0"/>
                          <a:ea typeface="標楷體" pitchFamily="65" charset="-120"/>
                        </a:rPr>
                        <a:t>-</a:t>
                      </a: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CC"/>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zh-TW" sz="2800" b="1" i="0" u="none" strike="noStrike" cap="none" normalizeH="0" baseline="0" smtClean="0">
                          <a:ln>
                            <a:noFill/>
                          </a:ln>
                          <a:solidFill>
                            <a:schemeClr val="tx1"/>
                          </a:solidFill>
                          <a:effectLst/>
                          <a:latin typeface="Times New Roman" pitchFamily="18" charset="0"/>
                          <a:ea typeface="標楷體" pitchFamily="65" charset="-120"/>
                        </a:rPr>
                        <a:t>-</a:t>
                      </a: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CC"/>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zh-TW" sz="1600" b="1" i="0" u="sng" strike="noStrike" cap="none" normalizeH="0" baseline="0" smtClean="0">
                          <a:ln>
                            <a:noFill/>
                          </a:ln>
                          <a:solidFill>
                            <a:srgbClr val="0000CC"/>
                          </a:solidFill>
                          <a:effectLst/>
                          <a:latin typeface="標楷體" pitchFamily="65" charset="-120"/>
                          <a:ea typeface="標楷體" pitchFamily="65" charset="-120"/>
                        </a:rPr>
                        <a:t>◎</a:t>
                      </a: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CC"/>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zh-TW" sz="2800" b="1" i="0" u="none" strike="noStrike" cap="none" normalizeH="0" baseline="0" smtClean="0">
                          <a:ln>
                            <a:noFill/>
                          </a:ln>
                          <a:solidFill>
                            <a:schemeClr val="tx1"/>
                          </a:solidFill>
                          <a:effectLst/>
                          <a:latin typeface="Times New Roman" pitchFamily="18" charset="0"/>
                          <a:ea typeface="標楷體" pitchFamily="65" charset="-120"/>
                        </a:rPr>
                        <a:t>-</a:t>
                      </a: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CC"/>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zh-TW" sz="2800" b="1" i="0" u="none" strike="noStrike" cap="none" normalizeH="0" baseline="0" smtClean="0">
                          <a:ln>
                            <a:noFill/>
                          </a:ln>
                          <a:solidFill>
                            <a:schemeClr val="tx1"/>
                          </a:solidFill>
                          <a:effectLst/>
                          <a:latin typeface="Times New Roman" pitchFamily="18" charset="0"/>
                          <a:ea typeface="標楷體" pitchFamily="65" charset="-120"/>
                        </a:rPr>
                        <a:t>-</a:t>
                      </a: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CC"/>
                    </a:solidFill>
                  </a:tcPr>
                </a:tc>
              </a:tr>
              <a:tr h="49530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zh-TW" altLang="en-US" sz="1800" b="1" i="0" u="none" strike="noStrike" cap="none" normalizeH="0" baseline="0" smtClean="0">
                          <a:ln>
                            <a:noFill/>
                          </a:ln>
                          <a:solidFill>
                            <a:schemeClr val="tx1"/>
                          </a:solidFill>
                          <a:effectLst/>
                          <a:latin typeface="標楷體" pitchFamily="65" charset="-120"/>
                          <a:ea typeface="標楷體" pitchFamily="65" charset="-120"/>
                        </a:rPr>
                        <a:t>大專學生</a:t>
                      </a:r>
                      <a:endParaRPr kumimoji="1" lang="zh-TW" altLang="en-US" sz="1800" b="0" i="0" u="none" strike="noStrike" cap="none" normalizeH="0" baseline="0" smtClean="0">
                        <a:ln>
                          <a:noFill/>
                        </a:ln>
                        <a:solidFill>
                          <a:schemeClr val="tx1"/>
                        </a:solidFill>
                        <a:effectLst/>
                        <a:latin typeface="Times New Roman" pitchFamily="18" charset="0"/>
                        <a:ea typeface="新細明體" charset="-120"/>
                      </a:endParaRP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6699"/>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zh-TW" sz="1600" b="1" i="0" u="none" strike="noStrike" cap="none" normalizeH="0" baseline="0" smtClean="0">
                          <a:ln>
                            <a:noFill/>
                          </a:ln>
                          <a:solidFill>
                            <a:schemeClr val="tx1"/>
                          </a:solidFill>
                          <a:effectLst/>
                          <a:latin typeface="標楷體" pitchFamily="65" charset="-120"/>
                          <a:ea typeface="標楷體" pitchFamily="65" charset="-120"/>
                        </a:rPr>
                        <a:t>◎</a:t>
                      </a:r>
                      <a:endParaRPr kumimoji="1" lang="en-US" altLang="zh-TW" sz="2400" b="0" i="0" u="none" strike="noStrike" cap="none" normalizeH="0" baseline="0" smtClean="0">
                        <a:ln>
                          <a:noFill/>
                        </a:ln>
                        <a:solidFill>
                          <a:schemeClr val="tx1"/>
                        </a:solidFill>
                        <a:effectLst/>
                        <a:latin typeface="Times New Roman" pitchFamily="18" charset="0"/>
                        <a:ea typeface="新細明體" charset="-120"/>
                      </a:endParaRP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CC"/>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zh-TW" sz="1600" b="1" i="0" u="none" strike="noStrike" cap="none" normalizeH="0" baseline="0" smtClean="0">
                          <a:ln>
                            <a:noFill/>
                          </a:ln>
                          <a:solidFill>
                            <a:schemeClr val="tx1"/>
                          </a:solidFill>
                          <a:effectLst/>
                          <a:latin typeface="標楷體" pitchFamily="65" charset="-120"/>
                          <a:ea typeface="標楷體" pitchFamily="65" charset="-120"/>
                        </a:rPr>
                        <a:t>◎</a:t>
                      </a:r>
                      <a:endParaRPr kumimoji="1" lang="en-US" altLang="zh-TW" sz="2400" b="0" i="0" u="none" strike="noStrike" cap="none" normalizeH="0" baseline="0" smtClean="0">
                        <a:ln>
                          <a:noFill/>
                        </a:ln>
                        <a:solidFill>
                          <a:schemeClr val="tx1"/>
                        </a:solidFill>
                        <a:effectLst/>
                        <a:latin typeface="Times New Roman" pitchFamily="18" charset="0"/>
                        <a:ea typeface="新細明體" charset="-120"/>
                      </a:endParaRP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CC"/>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zh-TW" sz="1600" b="1" i="0" u="none" strike="noStrike" cap="none" normalizeH="0" baseline="0" smtClean="0">
                          <a:ln>
                            <a:noFill/>
                          </a:ln>
                          <a:solidFill>
                            <a:schemeClr val="tx1"/>
                          </a:solidFill>
                          <a:effectLst/>
                          <a:latin typeface="標楷體" pitchFamily="65" charset="-120"/>
                          <a:ea typeface="標楷體" pitchFamily="65" charset="-120"/>
                        </a:rPr>
                        <a:t>◎</a:t>
                      </a:r>
                      <a:endParaRPr kumimoji="1" lang="en-US" altLang="zh-TW" sz="2400" b="0" i="0" u="none" strike="noStrike" cap="none" normalizeH="0" baseline="0" smtClean="0">
                        <a:ln>
                          <a:noFill/>
                        </a:ln>
                        <a:solidFill>
                          <a:schemeClr val="tx1"/>
                        </a:solidFill>
                        <a:effectLst/>
                        <a:latin typeface="Times New Roman" pitchFamily="18" charset="0"/>
                        <a:ea typeface="新細明體" charset="-120"/>
                      </a:endParaRP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CC"/>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zh-TW" sz="1600" b="1" i="0" u="none" strike="noStrike" cap="none" normalizeH="0" baseline="0" smtClean="0">
                          <a:ln>
                            <a:noFill/>
                          </a:ln>
                          <a:solidFill>
                            <a:schemeClr val="tx1"/>
                          </a:solidFill>
                          <a:effectLst/>
                          <a:latin typeface="標楷體" pitchFamily="65" charset="-120"/>
                          <a:ea typeface="標楷體" pitchFamily="65" charset="-120"/>
                        </a:rPr>
                        <a:t>◎</a:t>
                      </a:r>
                      <a:endParaRPr kumimoji="1" lang="en-US" altLang="zh-TW" sz="2400" b="0" i="0" u="none" strike="noStrike" cap="none" normalizeH="0" baseline="0" smtClean="0">
                        <a:ln>
                          <a:noFill/>
                        </a:ln>
                        <a:solidFill>
                          <a:schemeClr val="tx1"/>
                        </a:solidFill>
                        <a:effectLst/>
                        <a:latin typeface="Times New Roman" pitchFamily="18" charset="0"/>
                        <a:ea typeface="新細明體" charset="-120"/>
                      </a:endParaRP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CC"/>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zh-TW" sz="1600" b="1" i="0" u="none" strike="noStrike" cap="none" normalizeH="0" baseline="0" smtClean="0">
                          <a:ln>
                            <a:noFill/>
                          </a:ln>
                          <a:solidFill>
                            <a:schemeClr val="tx1"/>
                          </a:solidFill>
                          <a:effectLst/>
                          <a:latin typeface="標楷體" pitchFamily="65" charset="-120"/>
                          <a:ea typeface="標楷體" pitchFamily="65" charset="-120"/>
                        </a:rPr>
                        <a:t>◎</a:t>
                      </a:r>
                      <a:endParaRPr kumimoji="1" lang="en-US" altLang="zh-TW" sz="2400" b="0" i="0" u="none" strike="noStrike" cap="none" normalizeH="0" baseline="0" smtClean="0">
                        <a:ln>
                          <a:noFill/>
                        </a:ln>
                        <a:solidFill>
                          <a:schemeClr val="tx1"/>
                        </a:solidFill>
                        <a:effectLst/>
                        <a:latin typeface="Times New Roman" pitchFamily="18" charset="0"/>
                        <a:ea typeface="新細明體" charset="-120"/>
                      </a:endParaRP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CC"/>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zh-TW" sz="1600" b="1" i="0" u="sng" strike="noStrike" cap="none" normalizeH="0" baseline="0" smtClean="0">
                          <a:ln>
                            <a:noFill/>
                          </a:ln>
                          <a:solidFill>
                            <a:srgbClr val="0000CC"/>
                          </a:solidFill>
                          <a:effectLst/>
                          <a:latin typeface="標楷體" pitchFamily="65" charset="-120"/>
                          <a:ea typeface="標楷體" pitchFamily="65" charset="-120"/>
                        </a:rPr>
                        <a:t>◎</a:t>
                      </a: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CC"/>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zh-TW" sz="2800" b="1" i="0" u="none" strike="noStrike" cap="none" normalizeH="0" baseline="0" smtClean="0">
                          <a:ln>
                            <a:noFill/>
                          </a:ln>
                          <a:solidFill>
                            <a:schemeClr val="tx1"/>
                          </a:solidFill>
                          <a:effectLst/>
                          <a:latin typeface="Times New Roman" pitchFamily="18" charset="0"/>
                          <a:ea typeface="標楷體" pitchFamily="65" charset="-120"/>
                        </a:rPr>
                        <a:t>-</a:t>
                      </a:r>
                    </a:p>
                  </a:txBody>
                  <a:tcPr marL="0" marR="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CC"/>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zh-TW" sz="2800" b="1" i="0" u="none" strike="noStrike" cap="none" normalizeH="0" baseline="0" smtClean="0">
                          <a:ln>
                            <a:noFill/>
                          </a:ln>
                          <a:solidFill>
                            <a:schemeClr val="tx1"/>
                          </a:solidFill>
                          <a:effectLst/>
                          <a:latin typeface="Times New Roman" pitchFamily="18" charset="0"/>
                          <a:ea typeface="標楷體" pitchFamily="65" charset="-120"/>
                        </a:rPr>
                        <a:t>-</a:t>
                      </a: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CC"/>
                    </a:solidFill>
                  </a:tcPr>
                </a:tc>
              </a:tr>
              <a:tr h="49530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zh-TW" altLang="en-US" sz="1800" b="1" i="0" u="none" strike="noStrike" cap="none" normalizeH="0" baseline="0" smtClean="0">
                          <a:ln>
                            <a:noFill/>
                          </a:ln>
                          <a:solidFill>
                            <a:schemeClr val="tx1"/>
                          </a:solidFill>
                          <a:effectLst/>
                          <a:latin typeface="標楷體" pitchFamily="65" charset="-120"/>
                          <a:ea typeface="標楷體" pitchFamily="65" charset="-120"/>
                        </a:rPr>
                        <a:t>儲備教師</a:t>
                      </a:r>
                      <a:endParaRPr kumimoji="1" lang="zh-TW" altLang="en-US" sz="1800" b="0" i="0" u="none" strike="noStrike" cap="none" normalizeH="0" baseline="0" smtClean="0">
                        <a:ln>
                          <a:noFill/>
                        </a:ln>
                        <a:solidFill>
                          <a:schemeClr val="tx1"/>
                        </a:solidFill>
                        <a:effectLst/>
                        <a:latin typeface="Times New Roman" pitchFamily="18" charset="0"/>
                        <a:ea typeface="新細明體" charset="-120"/>
                      </a:endParaRP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6699"/>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zh-TW" sz="1600" b="1" i="0" u="none" strike="noStrike" cap="none" normalizeH="0" baseline="0" smtClean="0">
                          <a:ln>
                            <a:noFill/>
                          </a:ln>
                          <a:solidFill>
                            <a:schemeClr val="tx1"/>
                          </a:solidFill>
                          <a:effectLst/>
                          <a:latin typeface="標楷體" pitchFamily="65" charset="-120"/>
                          <a:ea typeface="標楷體" pitchFamily="65" charset="-120"/>
                        </a:rPr>
                        <a:t>◎</a:t>
                      </a:r>
                      <a:endParaRPr kumimoji="1" lang="en-US" altLang="zh-TW" sz="2400" b="0" i="0" u="none" strike="noStrike" cap="none" normalizeH="0" baseline="0" smtClean="0">
                        <a:ln>
                          <a:noFill/>
                        </a:ln>
                        <a:solidFill>
                          <a:schemeClr val="tx1"/>
                        </a:solidFill>
                        <a:effectLst/>
                        <a:latin typeface="Times New Roman" pitchFamily="18" charset="0"/>
                        <a:ea typeface="新細明體" charset="-120"/>
                      </a:endParaRP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CC"/>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zh-TW" sz="1600" b="1" i="0" u="none" strike="noStrike" cap="none" normalizeH="0" baseline="0" smtClean="0">
                          <a:ln>
                            <a:noFill/>
                          </a:ln>
                          <a:solidFill>
                            <a:schemeClr val="tx1"/>
                          </a:solidFill>
                          <a:effectLst/>
                          <a:latin typeface="標楷體" pitchFamily="65" charset="-120"/>
                          <a:ea typeface="標楷體" pitchFamily="65" charset="-120"/>
                        </a:rPr>
                        <a:t>◎</a:t>
                      </a:r>
                      <a:endParaRPr kumimoji="1" lang="en-US" altLang="zh-TW" sz="2400" b="0" i="0" u="none" strike="noStrike" cap="none" normalizeH="0" baseline="0" smtClean="0">
                        <a:ln>
                          <a:noFill/>
                        </a:ln>
                        <a:solidFill>
                          <a:schemeClr val="tx1"/>
                        </a:solidFill>
                        <a:effectLst/>
                        <a:latin typeface="Times New Roman" pitchFamily="18" charset="0"/>
                        <a:ea typeface="新細明體" charset="-120"/>
                      </a:endParaRP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CC"/>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zh-TW" sz="1600" b="1" i="0" u="none" strike="noStrike" cap="none" normalizeH="0" baseline="0" smtClean="0">
                          <a:ln>
                            <a:noFill/>
                          </a:ln>
                          <a:solidFill>
                            <a:schemeClr val="tx1"/>
                          </a:solidFill>
                          <a:effectLst/>
                          <a:latin typeface="標楷體" pitchFamily="65" charset="-120"/>
                          <a:ea typeface="標楷體" pitchFamily="65" charset="-120"/>
                        </a:rPr>
                        <a:t>◎</a:t>
                      </a:r>
                      <a:endParaRPr kumimoji="1" lang="en-US" altLang="zh-TW" sz="2400" b="0" i="0" u="none" strike="noStrike" cap="none" normalizeH="0" baseline="0" smtClean="0">
                        <a:ln>
                          <a:noFill/>
                        </a:ln>
                        <a:solidFill>
                          <a:schemeClr val="tx1"/>
                        </a:solidFill>
                        <a:effectLst/>
                        <a:latin typeface="Times New Roman" pitchFamily="18" charset="0"/>
                        <a:ea typeface="新細明體" charset="-120"/>
                      </a:endParaRP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CC"/>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zh-TW" sz="1600" b="1" i="0" u="none" strike="noStrike" cap="none" normalizeH="0" baseline="0" smtClean="0">
                          <a:ln>
                            <a:noFill/>
                          </a:ln>
                          <a:solidFill>
                            <a:schemeClr val="tx1"/>
                          </a:solidFill>
                          <a:effectLst/>
                          <a:latin typeface="標楷體" pitchFamily="65" charset="-120"/>
                          <a:ea typeface="標楷體" pitchFamily="65" charset="-120"/>
                        </a:rPr>
                        <a:t>◎</a:t>
                      </a:r>
                      <a:endParaRPr kumimoji="1" lang="en-US" altLang="zh-TW" sz="2400" b="0" i="0" u="none" strike="noStrike" cap="none" normalizeH="0" baseline="0" smtClean="0">
                        <a:ln>
                          <a:noFill/>
                        </a:ln>
                        <a:solidFill>
                          <a:schemeClr val="tx1"/>
                        </a:solidFill>
                        <a:effectLst/>
                        <a:latin typeface="Times New Roman" pitchFamily="18" charset="0"/>
                        <a:ea typeface="新細明體" charset="-120"/>
                      </a:endParaRP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CC"/>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zh-TW" sz="1600" b="1" i="0" u="none" strike="noStrike" cap="none" normalizeH="0" baseline="0" smtClean="0">
                          <a:ln>
                            <a:noFill/>
                          </a:ln>
                          <a:solidFill>
                            <a:schemeClr val="tx1"/>
                          </a:solidFill>
                          <a:effectLst/>
                          <a:latin typeface="標楷體" pitchFamily="65" charset="-120"/>
                          <a:ea typeface="標楷體" pitchFamily="65" charset="-120"/>
                        </a:rPr>
                        <a:t>-</a:t>
                      </a: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CC"/>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zh-TW" sz="1600" b="1" i="0" u="sng" strike="noStrike" cap="none" normalizeH="0" baseline="0" smtClean="0">
                          <a:ln>
                            <a:noFill/>
                          </a:ln>
                          <a:solidFill>
                            <a:srgbClr val="0000CC"/>
                          </a:solidFill>
                          <a:effectLst/>
                          <a:latin typeface="標楷體" pitchFamily="65" charset="-120"/>
                          <a:ea typeface="標楷體" pitchFamily="65" charset="-120"/>
                        </a:rPr>
                        <a:t>◎</a:t>
                      </a: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CC"/>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zh-TW" sz="2800" b="1" i="0" u="none" strike="noStrike" cap="none" normalizeH="0" baseline="0" smtClean="0">
                          <a:ln>
                            <a:noFill/>
                          </a:ln>
                          <a:solidFill>
                            <a:schemeClr val="tx1"/>
                          </a:solidFill>
                          <a:effectLst/>
                          <a:latin typeface="Times New Roman" pitchFamily="18" charset="0"/>
                          <a:ea typeface="標楷體" pitchFamily="65" charset="-120"/>
                        </a:rPr>
                        <a:t>-</a:t>
                      </a:r>
                    </a:p>
                  </a:txBody>
                  <a:tcPr marL="0" marR="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CC"/>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zh-TW" sz="2800" b="1" i="0" u="none" strike="noStrike" cap="none" normalizeH="0" baseline="0" smtClean="0">
                          <a:ln>
                            <a:noFill/>
                          </a:ln>
                          <a:solidFill>
                            <a:schemeClr val="tx1"/>
                          </a:solidFill>
                          <a:effectLst/>
                          <a:latin typeface="Times New Roman" pitchFamily="18" charset="0"/>
                          <a:ea typeface="標楷體" pitchFamily="65" charset="-120"/>
                        </a:rPr>
                        <a:t>-</a:t>
                      </a: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CC"/>
                    </a:solidFill>
                  </a:tcPr>
                </a:tc>
              </a:tr>
              <a:tr h="468313">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zh-TW" altLang="en-US" sz="1800" b="1" i="0" u="none" strike="noStrike" cap="none" normalizeH="0" baseline="0" smtClean="0">
                          <a:ln>
                            <a:noFill/>
                          </a:ln>
                          <a:solidFill>
                            <a:schemeClr val="tx1"/>
                          </a:solidFill>
                          <a:effectLst/>
                          <a:latin typeface="標楷體" pitchFamily="65" charset="-120"/>
                          <a:ea typeface="標楷體" pitchFamily="65" charset="-120"/>
                        </a:rPr>
                        <a:t>其他教學人員</a:t>
                      </a:r>
                      <a:endParaRPr kumimoji="1" lang="zh-TW" altLang="en-US" sz="1800" b="0" i="0" u="none" strike="noStrike" cap="none" normalizeH="0" baseline="0" smtClean="0">
                        <a:ln>
                          <a:noFill/>
                        </a:ln>
                        <a:solidFill>
                          <a:schemeClr val="tx1"/>
                        </a:solidFill>
                        <a:effectLst/>
                        <a:latin typeface="Times New Roman" pitchFamily="18" charset="0"/>
                        <a:ea typeface="新細明體" charset="-120"/>
                      </a:endParaRP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6699"/>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zh-TW" sz="1600" b="1" i="0" u="none" strike="noStrike" cap="none" normalizeH="0" baseline="0" smtClean="0">
                          <a:ln>
                            <a:noFill/>
                          </a:ln>
                          <a:solidFill>
                            <a:schemeClr val="tx1"/>
                          </a:solidFill>
                          <a:effectLst/>
                          <a:latin typeface="標楷體" pitchFamily="65" charset="-120"/>
                          <a:ea typeface="標楷體" pitchFamily="65" charset="-120"/>
                        </a:rPr>
                        <a:t>◎</a:t>
                      </a:r>
                      <a:endParaRPr kumimoji="1" lang="en-US" altLang="zh-TW" sz="2400" b="0" i="0" u="none" strike="noStrike" cap="none" normalizeH="0" baseline="0" smtClean="0">
                        <a:ln>
                          <a:noFill/>
                        </a:ln>
                        <a:solidFill>
                          <a:schemeClr val="tx1"/>
                        </a:solidFill>
                        <a:effectLst/>
                        <a:latin typeface="Times New Roman" pitchFamily="18" charset="0"/>
                        <a:ea typeface="新細明體" charset="-120"/>
                      </a:endParaRP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CC"/>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zh-TW" sz="1600" b="1" i="0" u="none" strike="noStrike" cap="none" normalizeH="0" baseline="0" smtClean="0">
                          <a:ln>
                            <a:noFill/>
                          </a:ln>
                          <a:solidFill>
                            <a:schemeClr val="tx1"/>
                          </a:solidFill>
                          <a:effectLst/>
                          <a:latin typeface="標楷體" pitchFamily="65" charset="-120"/>
                          <a:ea typeface="標楷體" pitchFamily="65" charset="-120"/>
                        </a:rPr>
                        <a:t>◎</a:t>
                      </a:r>
                      <a:endParaRPr kumimoji="1" lang="en-US" altLang="zh-TW" sz="2400" b="0" i="0" u="none" strike="noStrike" cap="none" normalizeH="0" baseline="0" smtClean="0">
                        <a:ln>
                          <a:noFill/>
                        </a:ln>
                        <a:solidFill>
                          <a:schemeClr val="tx1"/>
                        </a:solidFill>
                        <a:effectLst/>
                        <a:latin typeface="Times New Roman" pitchFamily="18" charset="0"/>
                        <a:ea typeface="新細明體" charset="-120"/>
                      </a:endParaRP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CC"/>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zh-TW" sz="1600" b="1" i="0" u="none" strike="noStrike" cap="none" normalizeH="0" baseline="0" smtClean="0">
                          <a:ln>
                            <a:noFill/>
                          </a:ln>
                          <a:solidFill>
                            <a:schemeClr val="tx1"/>
                          </a:solidFill>
                          <a:effectLst/>
                          <a:latin typeface="標楷體" pitchFamily="65" charset="-120"/>
                          <a:ea typeface="標楷體" pitchFamily="65" charset="-120"/>
                        </a:rPr>
                        <a:t>◎</a:t>
                      </a:r>
                      <a:endParaRPr kumimoji="1" lang="en-US" altLang="zh-TW" sz="2400" b="0" i="0" u="none" strike="noStrike" cap="none" normalizeH="0" baseline="0" smtClean="0">
                        <a:ln>
                          <a:noFill/>
                        </a:ln>
                        <a:solidFill>
                          <a:schemeClr val="tx1"/>
                        </a:solidFill>
                        <a:effectLst/>
                        <a:latin typeface="Times New Roman" pitchFamily="18" charset="0"/>
                        <a:ea typeface="新細明體" charset="-120"/>
                      </a:endParaRP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CC"/>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zh-TW" sz="1600" b="1" i="0" u="none" strike="noStrike" cap="none" normalizeH="0" baseline="0" smtClean="0">
                          <a:ln>
                            <a:noFill/>
                          </a:ln>
                          <a:solidFill>
                            <a:schemeClr val="tx1"/>
                          </a:solidFill>
                          <a:effectLst/>
                          <a:latin typeface="標楷體" pitchFamily="65" charset="-120"/>
                          <a:ea typeface="標楷體" pitchFamily="65" charset="-120"/>
                        </a:rPr>
                        <a:t>◎</a:t>
                      </a:r>
                      <a:endParaRPr kumimoji="1" lang="en-US" altLang="zh-TW" sz="2400" b="0" i="0" u="none" strike="noStrike" cap="none" normalizeH="0" baseline="0" smtClean="0">
                        <a:ln>
                          <a:noFill/>
                        </a:ln>
                        <a:solidFill>
                          <a:schemeClr val="tx1"/>
                        </a:solidFill>
                        <a:effectLst/>
                        <a:latin typeface="Times New Roman" pitchFamily="18" charset="0"/>
                        <a:ea typeface="新細明體" charset="-120"/>
                      </a:endParaRP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CC"/>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zh-TW" sz="1600" b="1" i="0" u="none" strike="noStrike" cap="none" normalizeH="0" baseline="0" smtClean="0">
                          <a:ln>
                            <a:noFill/>
                          </a:ln>
                          <a:solidFill>
                            <a:schemeClr val="tx1"/>
                          </a:solidFill>
                          <a:effectLst/>
                          <a:latin typeface="標楷體" pitchFamily="65" charset="-120"/>
                          <a:ea typeface="標楷體" pitchFamily="65" charset="-120"/>
                        </a:rPr>
                        <a:t>-</a:t>
                      </a:r>
                    </a:p>
                  </a:txBody>
                  <a:tcPr marL="0" marR="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CC"/>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zh-TW" sz="1600" b="1" i="0" u="sng" strike="noStrike" cap="none" normalizeH="0" baseline="0" smtClean="0">
                          <a:ln>
                            <a:noFill/>
                          </a:ln>
                          <a:solidFill>
                            <a:srgbClr val="0000CC"/>
                          </a:solidFill>
                          <a:effectLst/>
                          <a:latin typeface="標楷體" pitchFamily="65" charset="-120"/>
                          <a:ea typeface="標楷體" pitchFamily="65" charset="-120"/>
                        </a:rPr>
                        <a:t>◎</a:t>
                      </a:r>
                    </a:p>
                  </a:txBody>
                  <a:tcPr marL="0" marR="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CC"/>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zh-TW" sz="2800" b="1" i="0" u="none" strike="noStrike" cap="none" normalizeH="0" baseline="0" smtClean="0">
                          <a:ln>
                            <a:noFill/>
                          </a:ln>
                          <a:solidFill>
                            <a:schemeClr val="tx1"/>
                          </a:solidFill>
                          <a:effectLst/>
                          <a:latin typeface="Times New Roman" pitchFamily="18" charset="0"/>
                          <a:ea typeface="標楷體" pitchFamily="65" charset="-120"/>
                        </a:rPr>
                        <a:t>-</a:t>
                      </a:r>
                    </a:p>
                  </a:txBody>
                  <a:tcPr marL="0" marR="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CC"/>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zh-TW" sz="2800" b="1" i="0" u="none" strike="noStrike" cap="none" normalizeH="0" baseline="0" smtClean="0">
                          <a:ln>
                            <a:noFill/>
                          </a:ln>
                          <a:solidFill>
                            <a:schemeClr val="tx1"/>
                          </a:solidFill>
                          <a:effectLst/>
                          <a:latin typeface="Times New Roman" pitchFamily="18" charset="0"/>
                          <a:ea typeface="標楷體" pitchFamily="65" charset="-120"/>
                        </a:rPr>
                        <a:t>-</a:t>
                      </a: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CC"/>
                    </a:solidFill>
                  </a:tcPr>
                </a:tc>
              </a:tr>
              <a:tr h="468313">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zh-TW" altLang="en-US" sz="1800" b="1" i="0" u="none" strike="noStrike" cap="none" normalizeH="0" baseline="0" smtClean="0">
                          <a:ln>
                            <a:noFill/>
                          </a:ln>
                          <a:solidFill>
                            <a:srgbClr val="C00000"/>
                          </a:solidFill>
                          <a:effectLst/>
                          <a:latin typeface="標楷體" pitchFamily="65" charset="-120"/>
                          <a:ea typeface="標楷體" pitchFamily="65" charset="-120"/>
                        </a:rPr>
                        <a:t>代理教師</a:t>
                      </a:r>
                      <a:r>
                        <a:rPr kumimoji="1" lang="en-US" altLang="zh-TW" sz="1800" b="1" i="0" u="none" strike="noStrike" cap="none" normalizeH="0" baseline="0" smtClean="0">
                          <a:ln>
                            <a:noFill/>
                          </a:ln>
                          <a:solidFill>
                            <a:srgbClr val="C00000"/>
                          </a:solidFill>
                          <a:effectLst/>
                          <a:latin typeface="標楷體" pitchFamily="65" charset="-120"/>
                          <a:ea typeface="標楷體" pitchFamily="65" charset="-120"/>
                        </a:rPr>
                        <a:t/>
                      </a:r>
                      <a:br>
                        <a:rPr kumimoji="1" lang="en-US" altLang="zh-TW" sz="1800" b="1" i="0" u="none" strike="noStrike" cap="none" normalizeH="0" baseline="0" smtClean="0">
                          <a:ln>
                            <a:noFill/>
                          </a:ln>
                          <a:solidFill>
                            <a:srgbClr val="C00000"/>
                          </a:solidFill>
                          <a:effectLst/>
                          <a:latin typeface="標楷體" pitchFamily="65" charset="-120"/>
                          <a:ea typeface="標楷體" pitchFamily="65" charset="-120"/>
                        </a:rPr>
                      </a:br>
                      <a:r>
                        <a:rPr kumimoji="1" lang="en-US" altLang="zh-TW" sz="1800" b="0" i="0" u="none" strike="noStrike" cap="none" normalizeH="0" baseline="0" smtClean="0">
                          <a:ln>
                            <a:noFill/>
                          </a:ln>
                          <a:solidFill>
                            <a:schemeClr val="tx1"/>
                          </a:solidFill>
                          <a:effectLst/>
                          <a:latin typeface="標楷體" pitchFamily="65" charset="-120"/>
                          <a:ea typeface="標楷體" pitchFamily="65" charset="-120"/>
                        </a:rPr>
                        <a:t>(</a:t>
                      </a:r>
                      <a:r>
                        <a:rPr kumimoji="1" lang="zh-TW" altLang="en-US" sz="1800" b="0" i="0" u="none" strike="noStrike" cap="none" normalizeH="0" baseline="0" smtClean="0">
                          <a:ln>
                            <a:noFill/>
                          </a:ln>
                          <a:solidFill>
                            <a:schemeClr val="tx1"/>
                          </a:solidFill>
                          <a:effectLst/>
                          <a:latin typeface="標楷體" pitchFamily="65" charset="-120"/>
                          <a:ea typeface="標楷體" pitchFamily="65" charset="-120"/>
                        </a:rPr>
                        <a:t>子方案二</a:t>
                      </a:r>
                      <a:r>
                        <a:rPr kumimoji="1" lang="en-US" altLang="zh-TW" sz="1800" b="0" i="0" u="none" strike="noStrike" cap="none" normalizeH="0" baseline="0" smtClean="0">
                          <a:ln>
                            <a:noFill/>
                          </a:ln>
                          <a:solidFill>
                            <a:schemeClr val="tx1"/>
                          </a:solidFill>
                          <a:effectLst/>
                          <a:latin typeface="標楷體" pitchFamily="65" charset="-120"/>
                          <a:ea typeface="標楷體" pitchFamily="65" charset="-120"/>
                        </a:rPr>
                        <a:t>)</a:t>
                      </a:r>
                      <a:endParaRPr kumimoji="1" lang="zh-TW" altLang="en-US" sz="1800" b="0" i="0" u="none" strike="noStrike" cap="none" normalizeH="0" baseline="0" smtClean="0">
                        <a:ln>
                          <a:noFill/>
                        </a:ln>
                        <a:solidFill>
                          <a:schemeClr val="tx1"/>
                        </a:solidFill>
                        <a:effectLst/>
                        <a:latin typeface="標楷體" pitchFamily="65" charset="-120"/>
                        <a:ea typeface="標楷體" pitchFamily="65" charset="-120"/>
                      </a:endParaRP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6699"/>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zh-TW" altLang="zh-TW" sz="1600" b="0" i="0" u="none" strike="noStrike" cap="none" normalizeH="0" baseline="0" smtClean="0">
                          <a:ln>
                            <a:noFill/>
                          </a:ln>
                          <a:solidFill>
                            <a:schemeClr val="tx1"/>
                          </a:solidFill>
                          <a:effectLst/>
                          <a:latin typeface="標楷體" pitchFamily="65" charset="-120"/>
                          <a:ea typeface="標楷體" pitchFamily="65" charset="-120"/>
                        </a:rPr>
                        <a:t>支領月薪</a:t>
                      </a:r>
                      <a:endParaRPr kumimoji="1" lang="en-US" altLang="zh-TW" sz="1600" b="0" i="0" u="none" strike="noStrike" cap="none" normalizeH="0" baseline="0" smtClean="0">
                        <a:ln>
                          <a:noFill/>
                        </a:ln>
                        <a:solidFill>
                          <a:schemeClr val="tx1"/>
                        </a:solidFill>
                        <a:effectLst/>
                        <a:latin typeface="標楷體" pitchFamily="65" charset="-120"/>
                        <a:ea typeface="標楷體" pitchFamily="65" charset="-120"/>
                      </a:endParaRP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CC"/>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zh-TW" altLang="en-US" sz="1600" b="0" i="0" u="none" strike="noStrike" cap="none" normalizeH="0" baseline="0" smtClean="0">
                          <a:ln>
                            <a:noFill/>
                          </a:ln>
                          <a:solidFill>
                            <a:schemeClr val="tx1"/>
                          </a:solidFill>
                          <a:effectLst/>
                          <a:latin typeface="標楷體" pitchFamily="65" charset="-120"/>
                          <a:ea typeface="標楷體" pitchFamily="65" charset="-120"/>
                        </a:rPr>
                        <a:t>依據開班數*</a:t>
                      </a:r>
                      <a:r>
                        <a:rPr kumimoji="1" lang="en-US" altLang="zh-TW" sz="1600" b="0" i="0" u="none" strike="noStrike" cap="none" normalizeH="0" baseline="0" smtClean="0">
                          <a:ln>
                            <a:noFill/>
                          </a:ln>
                          <a:solidFill>
                            <a:schemeClr val="tx1"/>
                          </a:solidFill>
                          <a:effectLst/>
                          <a:latin typeface="標楷體" pitchFamily="65" charset="-120"/>
                          <a:ea typeface="標楷體" pitchFamily="65" charset="-120"/>
                        </a:rPr>
                        <a:t>6000</a:t>
                      </a: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CC"/>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zh-TW" sz="1800" b="1" i="0" u="none" strike="noStrike" cap="none" normalizeH="0" baseline="0" smtClean="0">
                          <a:ln>
                            <a:noFill/>
                          </a:ln>
                          <a:solidFill>
                            <a:schemeClr val="tx1"/>
                          </a:solidFill>
                          <a:effectLst/>
                          <a:latin typeface="標楷體" pitchFamily="65" charset="-120"/>
                          <a:ea typeface="標楷體" pitchFamily="65" charset="-120"/>
                        </a:rPr>
                        <a:t>◎</a:t>
                      </a:r>
                      <a:endParaRPr kumimoji="1" lang="en-US" altLang="zh-TW" sz="1800" b="0" i="0" u="none" strike="noStrike" cap="none" normalizeH="0" baseline="0" smtClean="0">
                        <a:ln>
                          <a:noFill/>
                        </a:ln>
                        <a:solidFill>
                          <a:schemeClr val="tx1"/>
                        </a:solidFill>
                        <a:effectLst/>
                        <a:latin typeface="標楷體" pitchFamily="65" charset="-120"/>
                        <a:ea typeface="標楷體" pitchFamily="65" charset="-120"/>
                      </a:endParaRP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CC"/>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zh-TW" sz="1800" b="1" i="0" u="none" strike="noStrike" cap="none" normalizeH="0" baseline="0" smtClean="0">
                          <a:ln>
                            <a:noFill/>
                          </a:ln>
                          <a:solidFill>
                            <a:schemeClr val="tx1"/>
                          </a:solidFill>
                          <a:effectLst/>
                          <a:latin typeface="標楷體" pitchFamily="65" charset="-120"/>
                          <a:ea typeface="標楷體" pitchFamily="65" charset="-120"/>
                        </a:rPr>
                        <a:t>◎</a:t>
                      </a:r>
                      <a:endParaRPr kumimoji="1" lang="en-US" altLang="zh-TW" sz="1800" b="0" i="0" u="none" strike="noStrike" cap="none" normalizeH="0" baseline="0" smtClean="0">
                        <a:ln>
                          <a:noFill/>
                        </a:ln>
                        <a:solidFill>
                          <a:schemeClr val="tx1"/>
                        </a:solidFill>
                        <a:effectLst/>
                        <a:latin typeface="標楷體" pitchFamily="65" charset="-120"/>
                        <a:ea typeface="標楷體" pitchFamily="65" charset="-120"/>
                      </a:endParaRP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CC"/>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zh-TW" sz="1800" b="1" i="0" u="none" strike="noStrike" cap="none" normalizeH="0" baseline="0" smtClean="0">
                          <a:ln>
                            <a:noFill/>
                          </a:ln>
                          <a:solidFill>
                            <a:schemeClr val="tx1"/>
                          </a:solidFill>
                          <a:effectLst/>
                          <a:latin typeface="標楷體" pitchFamily="65" charset="-120"/>
                          <a:ea typeface="標楷體" pitchFamily="65" charset="-120"/>
                        </a:rPr>
                        <a:t>◎</a:t>
                      </a:r>
                    </a:p>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zh-TW" sz="1200" b="1" i="0" u="none" strike="noStrike" cap="none" normalizeH="0" baseline="0" smtClean="0">
                          <a:ln>
                            <a:noFill/>
                          </a:ln>
                          <a:solidFill>
                            <a:srgbClr val="FF0066"/>
                          </a:solidFill>
                          <a:effectLst/>
                          <a:latin typeface="標楷體" pitchFamily="65" charset="-120"/>
                          <a:ea typeface="標楷體" pitchFamily="65" charset="-120"/>
                        </a:rPr>
                        <a:t>(</a:t>
                      </a:r>
                      <a:r>
                        <a:rPr kumimoji="1" lang="zh-TW" altLang="en-US" sz="1200" b="1" i="0" u="none" strike="noStrike" cap="none" normalizeH="0" baseline="0" smtClean="0">
                          <a:ln>
                            <a:noFill/>
                          </a:ln>
                          <a:solidFill>
                            <a:srgbClr val="FF0066"/>
                          </a:solidFill>
                          <a:effectLst/>
                          <a:latin typeface="標楷體" pitchFamily="65" charset="-120"/>
                          <a:ea typeface="標楷體" pitchFamily="65" charset="-120"/>
                        </a:rPr>
                        <a:t>校際共聘</a:t>
                      </a:r>
                      <a:r>
                        <a:rPr kumimoji="1" lang="en-US" altLang="zh-TW" sz="1200" b="1" i="0" u="none" strike="noStrike" cap="none" normalizeH="0" baseline="0" smtClean="0">
                          <a:ln>
                            <a:noFill/>
                          </a:ln>
                          <a:solidFill>
                            <a:srgbClr val="FF0066"/>
                          </a:solidFill>
                          <a:effectLst/>
                          <a:latin typeface="標楷體" pitchFamily="65" charset="-120"/>
                          <a:ea typeface="標楷體" pitchFamily="65" charset="-120"/>
                        </a:rPr>
                        <a:t>)</a:t>
                      </a:r>
                    </a:p>
                  </a:txBody>
                  <a:tcPr marL="0" marR="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CC"/>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zh-TW" sz="1800" b="1" i="0" u="none" strike="noStrike" cap="none" normalizeH="0" baseline="0" smtClean="0">
                          <a:ln>
                            <a:noFill/>
                          </a:ln>
                          <a:solidFill>
                            <a:schemeClr val="tx1"/>
                          </a:solidFill>
                          <a:effectLst/>
                          <a:latin typeface="標楷體" pitchFamily="65" charset="-120"/>
                          <a:ea typeface="標楷體" pitchFamily="65" charset="-120"/>
                        </a:rPr>
                        <a:t>◎</a:t>
                      </a:r>
                      <a:endParaRPr kumimoji="1" lang="en-US" altLang="zh-TW" sz="1800" b="0" i="0" u="none" strike="noStrike" cap="none" normalizeH="0" baseline="0" smtClean="0">
                        <a:ln>
                          <a:noFill/>
                        </a:ln>
                        <a:solidFill>
                          <a:schemeClr val="tx1"/>
                        </a:solidFill>
                        <a:effectLst/>
                        <a:latin typeface="標楷體" pitchFamily="65" charset="-120"/>
                        <a:ea typeface="標楷體" pitchFamily="65" charset="-120"/>
                      </a:endParaRPr>
                    </a:p>
                  </a:txBody>
                  <a:tcPr marL="0" marR="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CC"/>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zh-TW" sz="1800" b="1" i="0" u="none" strike="noStrike" cap="none" normalizeH="0" baseline="0" smtClean="0">
                          <a:ln>
                            <a:noFill/>
                          </a:ln>
                          <a:solidFill>
                            <a:schemeClr val="tx1"/>
                          </a:solidFill>
                          <a:effectLst/>
                          <a:latin typeface="標楷體" pitchFamily="65" charset="-120"/>
                          <a:ea typeface="標楷體" pitchFamily="65" charset="-120"/>
                        </a:rPr>
                        <a:t>-</a:t>
                      </a:r>
                    </a:p>
                  </a:txBody>
                  <a:tcPr marL="0" marR="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CC"/>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zh-TW" sz="1800" b="1" i="0" u="none" strike="noStrike" cap="none" normalizeH="0" baseline="0" smtClean="0">
                          <a:ln>
                            <a:noFill/>
                          </a:ln>
                          <a:solidFill>
                            <a:schemeClr val="tx1"/>
                          </a:solidFill>
                          <a:effectLst/>
                          <a:latin typeface="標楷體" pitchFamily="65" charset="-120"/>
                          <a:ea typeface="標楷體" pitchFamily="65" charset="-120"/>
                        </a:rPr>
                        <a:t>-</a:t>
                      </a: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CC"/>
                    </a:solidFill>
                  </a:tcPr>
                </a:tc>
              </a:tr>
            </a:tbl>
          </a:graphicData>
        </a:graphic>
      </p:graphicFrame>
      <p:sp>
        <p:nvSpPr>
          <p:cNvPr id="45151" name="AutoShape 1522"/>
          <p:cNvSpPr>
            <a:spLocks noChangeArrowheads="1"/>
          </p:cNvSpPr>
          <p:nvPr/>
        </p:nvSpPr>
        <p:spPr bwMode="auto">
          <a:xfrm>
            <a:off x="755650" y="5516563"/>
            <a:ext cx="7416800" cy="1512887"/>
          </a:xfrm>
          <a:prstGeom prst="roundRect">
            <a:avLst>
              <a:gd name="adj" fmla="val 16667"/>
            </a:avLst>
          </a:prstGeom>
          <a:solidFill>
            <a:srgbClr val="FFFF99"/>
          </a:solidFill>
          <a:ln w="9525">
            <a:solidFill>
              <a:schemeClr val="tx1"/>
            </a:solidFill>
            <a:round/>
            <a:headEnd/>
            <a:tailEnd/>
          </a:ln>
        </p:spPr>
        <p:txBody>
          <a:bodyPr wrap="none" anchor="ctr"/>
          <a:lstStyle/>
          <a:p>
            <a:r>
              <a:rPr kumimoji="0" lang="zh-TW" altLang="en-US">
                <a:latin typeface="Constantia" pitchFamily="18" charset="0"/>
              </a:rPr>
              <a:t>註</a:t>
            </a:r>
            <a:r>
              <a:rPr kumimoji="0" lang="en-US" altLang="zh-TW">
                <a:latin typeface="Constantia" pitchFamily="18" charset="0"/>
              </a:rPr>
              <a:t>1</a:t>
            </a:r>
            <a:r>
              <a:rPr kumimoji="0" lang="zh-TW" altLang="en-US">
                <a:latin typeface="Constantia" pitchFamily="18" charset="0"/>
              </a:rPr>
              <a:t>：鐘點費不分對象統一標準支給</a:t>
            </a:r>
          </a:p>
          <a:p>
            <a:r>
              <a:rPr kumimoji="0" lang="zh-TW" altLang="en-US">
                <a:latin typeface="Constantia" pitchFamily="18" charset="0"/>
              </a:rPr>
              <a:t>  </a:t>
            </a:r>
            <a:r>
              <a:rPr kumimoji="0" lang="en-US" altLang="zh-TW">
                <a:latin typeface="Constantia" pitchFamily="18" charset="0"/>
              </a:rPr>
              <a:t>-</a:t>
            </a:r>
            <a:r>
              <a:rPr kumimoji="0" lang="zh-TW" altLang="en-US">
                <a:latin typeface="Constantia" pitchFamily="18" charset="0"/>
              </a:rPr>
              <a:t>學期中週一至週五</a:t>
            </a:r>
            <a:r>
              <a:rPr kumimoji="0" lang="en-US" altLang="zh-TW">
                <a:latin typeface="Constantia" pitchFamily="18" charset="0"/>
              </a:rPr>
              <a:t>16</a:t>
            </a:r>
            <a:r>
              <a:rPr kumimoji="0" lang="zh-TW" altLang="en-US">
                <a:latin typeface="Constantia" pitchFamily="18" charset="0"/>
              </a:rPr>
              <a:t>時以前：國中</a:t>
            </a:r>
            <a:r>
              <a:rPr kumimoji="0" lang="en-US" altLang="zh-TW">
                <a:latin typeface="Constantia" pitchFamily="18" charset="0"/>
              </a:rPr>
              <a:t>360</a:t>
            </a:r>
            <a:r>
              <a:rPr kumimoji="0" lang="zh-TW" altLang="en-US">
                <a:latin typeface="Constantia" pitchFamily="18" charset="0"/>
              </a:rPr>
              <a:t>元、國小</a:t>
            </a:r>
            <a:r>
              <a:rPr kumimoji="0" lang="en-US" altLang="zh-TW">
                <a:latin typeface="Constantia" pitchFamily="18" charset="0"/>
              </a:rPr>
              <a:t>260</a:t>
            </a:r>
            <a:r>
              <a:rPr kumimoji="0" lang="zh-TW" altLang="en-US">
                <a:latin typeface="Constantia" pitchFamily="18" charset="0"/>
              </a:rPr>
              <a:t>元。</a:t>
            </a:r>
          </a:p>
          <a:p>
            <a:r>
              <a:rPr kumimoji="0" lang="zh-TW" altLang="en-US">
                <a:latin typeface="Constantia" pitchFamily="18" charset="0"/>
              </a:rPr>
              <a:t>  </a:t>
            </a:r>
            <a:r>
              <a:rPr kumimoji="0" lang="en-US" altLang="zh-TW">
                <a:latin typeface="Constantia" pitchFamily="18" charset="0"/>
              </a:rPr>
              <a:t>-</a:t>
            </a:r>
            <a:r>
              <a:rPr kumimoji="0" lang="zh-TW" altLang="en-US">
                <a:latin typeface="Constantia" pitchFamily="18" charset="0"/>
              </a:rPr>
              <a:t>學期中</a:t>
            </a:r>
            <a:r>
              <a:rPr kumimoji="0" lang="en-US" altLang="zh-TW">
                <a:latin typeface="Constantia" pitchFamily="18" charset="0"/>
              </a:rPr>
              <a:t>16</a:t>
            </a:r>
            <a:r>
              <a:rPr kumimoji="0" lang="zh-TW" altLang="en-US">
                <a:latin typeface="Constantia" pitchFamily="18" charset="0"/>
              </a:rPr>
              <a:t>時以後及寒暑假：國中</a:t>
            </a:r>
            <a:r>
              <a:rPr kumimoji="0" lang="en-US" altLang="zh-TW">
                <a:latin typeface="Constantia" pitchFamily="18" charset="0"/>
              </a:rPr>
              <a:t>450</a:t>
            </a:r>
            <a:r>
              <a:rPr kumimoji="0" lang="zh-TW" altLang="en-US">
                <a:latin typeface="Constantia" pitchFamily="18" charset="0"/>
              </a:rPr>
              <a:t>元、國小</a:t>
            </a:r>
            <a:r>
              <a:rPr kumimoji="0" lang="en-US" altLang="zh-TW">
                <a:latin typeface="Constantia" pitchFamily="18" charset="0"/>
              </a:rPr>
              <a:t>400</a:t>
            </a:r>
            <a:r>
              <a:rPr kumimoji="0" lang="zh-TW" altLang="en-US">
                <a:latin typeface="Constantia" pitchFamily="18" charset="0"/>
              </a:rPr>
              <a:t>元。</a:t>
            </a:r>
          </a:p>
          <a:p>
            <a:r>
              <a:rPr kumimoji="0" lang="zh-TW" altLang="en-US" u="sng">
                <a:solidFill>
                  <a:srgbClr val="0000CC"/>
                </a:solidFill>
                <a:latin typeface="Constantia" pitchFamily="18" charset="0"/>
              </a:rPr>
              <a:t>註</a:t>
            </a:r>
            <a:r>
              <a:rPr kumimoji="0" lang="en-US" altLang="zh-TW" u="sng">
                <a:solidFill>
                  <a:srgbClr val="0000CC"/>
                </a:solidFill>
                <a:latin typeface="Constantia" pitchFamily="18" charset="0"/>
              </a:rPr>
              <a:t>2</a:t>
            </a:r>
            <a:r>
              <a:rPr kumimoji="0" lang="zh-TW" altLang="en-US" u="sng">
                <a:solidFill>
                  <a:srgbClr val="0000CC"/>
                </a:solidFill>
                <a:latin typeface="Constantia" pitchFamily="18" charset="0"/>
              </a:rPr>
              <a:t>：每週工作時數滿</a:t>
            </a:r>
            <a:r>
              <a:rPr kumimoji="0" lang="en-US" altLang="zh-TW" u="sng">
                <a:solidFill>
                  <a:srgbClr val="0000CC"/>
                </a:solidFill>
                <a:latin typeface="Constantia" pitchFamily="18" charset="0"/>
              </a:rPr>
              <a:t>12</a:t>
            </a:r>
            <a:r>
              <a:rPr kumimoji="0" lang="zh-TW" altLang="en-US" u="sng">
                <a:solidFill>
                  <a:srgbClr val="0000CC"/>
                </a:solidFill>
                <a:latin typeface="Constantia" pitchFamily="18" charset="0"/>
              </a:rPr>
              <a:t>小時以上者，始得編列健保費，故大專學生、</a:t>
            </a:r>
          </a:p>
          <a:p>
            <a:r>
              <a:rPr kumimoji="0" lang="zh-TW" altLang="en-US">
                <a:solidFill>
                  <a:srgbClr val="0000CC"/>
                </a:solidFill>
                <a:latin typeface="Constantia" pitchFamily="18" charset="0"/>
              </a:rPr>
              <a:t>          </a:t>
            </a:r>
            <a:r>
              <a:rPr kumimoji="0" lang="zh-TW" altLang="en-US" u="sng">
                <a:solidFill>
                  <a:srgbClr val="0000CC"/>
                </a:solidFill>
                <a:latin typeface="Constantia" pitchFamily="18" charset="0"/>
              </a:rPr>
              <a:t>其他教學人員</a:t>
            </a:r>
            <a:r>
              <a:rPr kumimoji="0" lang="en-US" altLang="zh-TW" u="sng">
                <a:solidFill>
                  <a:srgbClr val="0000CC"/>
                </a:solidFill>
                <a:latin typeface="Constantia" pitchFamily="18" charset="0"/>
              </a:rPr>
              <a:t>(</a:t>
            </a:r>
            <a:r>
              <a:rPr kumimoji="0" lang="zh-TW" altLang="en-US" u="sng">
                <a:solidFill>
                  <a:srgbClr val="0000CC"/>
                </a:solidFill>
                <a:latin typeface="Constantia" pitchFamily="18" charset="0"/>
              </a:rPr>
              <a:t>每週</a:t>
            </a:r>
            <a:r>
              <a:rPr kumimoji="0" lang="en-US" altLang="zh-TW" u="sng">
                <a:solidFill>
                  <a:srgbClr val="0000CC"/>
                </a:solidFill>
                <a:latin typeface="Constantia" pitchFamily="18" charset="0"/>
              </a:rPr>
              <a:t>10</a:t>
            </a:r>
            <a:r>
              <a:rPr kumimoji="0" lang="zh-TW" altLang="en-US" u="sng">
                <a:solidFill>
                  <a:srgbClr val="0000CC"/>
                </a:solidFill>
                <a:latin typeface="Constantia" pitchFamily="18" charset="0"/>
              </a:rPr>
              <a:t>小時為限</a:t>
            </a:r>
            <a:r>
              <a:rPr kumimoji="0" lang="en-US" altLang="zh-TW" u="sng">
                <a:solidFill>
                  <a:srgbClr val="0000CC"/>
                </a:solidFill>
                <a:latin typeface="Constantia" pitchFamily="18" charset="0"/>
              </a:rPr>
              <a:t>)</a:t>
            </a:r>
            <a:r>
              <a:rPr kumimoji="0" lang="zh-TW" altLang="en-US" u="sng">
                <a:solidFill>
                  <a:srgbClr val="0000CC"/>
                </a:solidFill>
                <a:latin typeface="Constantia" pitchFamily="18" charset="0"/>
              </a:rPr>
              <a:t>只有在寒暑假能編列。</a:t>
            </a:r>
          </a:p>
          <a:p>
            <a:endParaRPr kumimoji="0" lang="en-US" altLang="zh-TW">
              <a:solidFill>
                <a:schemeClr val="accent2"/>
              </a:solidFill>
              <a:latin typeface="Constantia" pitchFamily="18" charset="0"/>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5" name="投影片編號版面配置區 5"/>
          <p:cNvSpPr>
            <a:spLocks noGrp="1"/>
          </p:cNvSpPr>
          <p:nvPr>
            <p:ph type="sldNum" sz="quarter" idx="12"/>
          </p:nvPr>
        </p:nvSpPr>
        <p:spPr>
          <a:ln>
            <a:miter lim="800000"/>
            <a:headEnd/>
            <a:tailEnd/>
          </a:ln>
        </p:spPr>
        <p:txBody>
          <a:bodyPr/>
          <a:lstStyle/>
          <a:p>
            <a:pPr>
              <a:defRPr/>
            </a:pPr>
            <a:fld id="{A0DCF09C-AC2F-4E9B-AF0F-FE8DE2655EE7}" type="slidenum">
              <a:rPr lang="en-US" altLang="zh-TW">
                <a:ea typeface="新細明體" charset="-120"/>
              </a:rPr>
              <a:pPr>
                <a:defRPr/>
              </a:pPr>
              <a:t>17</a:t>
            </a:fld>
            <a:endParaRPr lang="en-US" altLang="zh-TW">
              <a:ea typeface="新細明體" charset="-120"/>
            </a:endParaRPr>
          </a:p>
        </p:txBody>
      </p:sp>
      <p:sp>
        <p:nvSpPr>
          <p:cNvPr id="47106" name="Rectangle 2"/>
          <p:cNvSpPr>
            <a:spLocks noGrp="1" noChangeArrowheads="1"/>
          </p:cNvSpPr>
          <p:nvPr>
            <p:ph type="title"/>
          </p:nvPr>
        </p:nvSpPr>
        <p:spPr>
          <a:xfrm>
            <a:off x="684213" y="188913"/>
            <a:ext cx="7772400" cy="1143000"/>
          </a:xfrm>
        </p:spPr>
        <p:txBody>
          <a:bodyPr/>
          <a:lstStyle/>
          <a:p>
            <a:pPr eaLnBrk="1" hangingPunct="1"/>
            <a:r>
              <a:rPr lang="zh-TW" altLang="zh-TW" sz="3600" smtClean="0">
                <a:solidFill>
                  <a:srgbClr val="660066"/>
                </a:solidFill>
              </a:rPr>
              <a:t>補助基準</a:t>
            </a:r>
            <a:r>
              <a:rPr lang="en-US" altLang="zh-TW" sz="3600" smtClean="0">
                <a:solidFill>
                  <a:srgbClr val="660066"/>
                </a:solidFill>
              </a:rPr>
              <a:t>(</a:t>
            </a:r>
            <a:r>
              <a:rPr lang="zh-TW" altLang="en-US" sz="3600" smtClean="0">
                <a:solidFill>
                  <a:srgbClr val="660066"/>
                </a:solidFill>
              </a:rPr>
              <a:t>二</a:t>
            </a:r>
            <a:r>
              <a:rPr lang="en-US" altLang="zh-TW" sz="3600" smtClean="0">
                <a:solidFill>
                  <a:srgbClr val="660066"/>
                </a:solidFill>
              </a:rPr>
              <a:t>)</a:t>
            </a:r>
            <a:endParaRPr lang="zh-TW" altLang="en-US" sz="3600" smtClean="0">
              <a:solidFill>
                <a:srgbClr val="660066"/>
              </a:solidFill>
            </a:endParaRPr>
          </a:p>
        </p:txBody>
      </p:sp>
      <p:sp>
        <p:nvSpPr>
          <p:cNvPr id="23557" name="Rectangle 3"/>
          <p:cNvSpPr>
            <a:spLocks noGrp="1" noChangeArrowheads="1"/>
          </p:cNvSpPr>
          <p:nvPr>
            <p:ph type="body" idx="1"/>
          </p:nvPr>
        </p:nvSpPr>
        <p:spPr>
          <a:xfrm>
            <a:off x="395288" y="1341438"/>
            <a:ext cx="8497887" cy="5040312"/>
          </a:xfrm>
        </p:spPr>
        <p:txBody>
          <a:bodyPr rtlCol="0">
            <a:normAutofit fontScale="92500" lnSpcReduction="20000"/>
          </a:bodyPr>
          <a:lstStyle/>
          <a:p>
            <a:pPr eaLnBrk="1" fontAlgn="auto" hangingPunct="1">
              <a:spcAft>
                <a:spcPts val="0"/>
              </a:spcAft>
              <a:buFont typeface="Arial" pitchFamily="34" charset="0"/>
              <a:buChar char="•"/>
              <a:defRPr/>
            </a:pPr>
            <a:r>
              <a:rPr lang="zh-TW" altLang="en-US" sz="2800" dirty="0" smtClean="0">
                <a:solidFill>
                  <a:srgbClr val="0000CC"/>
                </a:solidFill>
              </a:rPr>
              <a:t>鐘點費額度</a:t>
            </a:r>
          </a:p>
          <a:p>
            <a:pPr eaLnBrk="1" fontAlgn="auto" hangingPunct="1">
              <a:spcAft>
                <a:spcPts val="0"/>
              </a:spcAft>
              <a:buFontTx/>
              <a:buNone/>
              <a:defRPr/>
            </a:pPr>
            <a:r>
              <a:rPr lang="zh-TW" altLang="en-US" sz="2800" dirty="0" smtClean="0">
                <a:solidFill>
                  <a:srgbClr val="FF0066"/>
                </a:solidFill>
              </a:rPr>
              <a:t>    </a:t>
            </a:r>
            <a:r>
              <a:rPr lang="en-US" altLang="zh-TW" sz="2800" dirty="0" smtClean="0">
                <a:solidFill>
                  <a:srgbClr val="FF0066"/>
                </a:solidFill>
              </a:rPr>
              <a:t>-</a:t>
            </a:r>
            <a:r>
              <a:rPr lang="zh-TW" altLang="en-US" sz="2400" dirty="0" smtClean="0">
                <a:solidFill>
                  <a:srgbClr val="FF0066"/>
                </a:solidFill>
              </a:rPr>
              <a:t>分</a:t>
            </a:r>
            <a:r>
              <a:rPr lang="en-US" altLang="zh-TW" sz="2400" dirty="0" smtClean="0">
                <a:solidFill>
                  <a:srgbClr val="FF0066"/>
                </a:solidFill>
              </a:rPr>
              <a:t>4</a:t>
            </a:r>
            <a:r>
              <a:rPr lang="zh-TW" altLang="en-US" sz="2400" dirty="0" smtClean="0">
                <a:solidFill>
                  <a:srgbClr val="FF0066"/>
                </a:solidFill>
              </a:rPr>
              <a:t>期核算，節數基準如下</a:t>
            </a:r>
          </a:p>
          <a:p>
            <a:pPr lvl="2" eaLnBrk="1" fontAlgn="auto" hangingPunct="1">
              <a:spcAft>
                <a:spcPts val="0"/>
              </a:spcAft>
              <a:buFont typeface="Arial" pitchFamily="34" charset="0"/>
              <a:buChar char="•"/>
              <a:defRPr/>
            </a:pPr>
            <a:r>
              <a:rPr lang="zh-TW" altLang="en-US" dirty="0" smtClean="0">
                <a:solidFill>
                  <a:srgbClr val="FF0066"/>
                </a:solidFill>
              </a:rPr>
              <a:t>第</a:t>
            </a:r>
            <a:r>
              <a:rPr lang="en-US" altLang="zh-TW" dirty="0" smtClean="0">
                <a:solidFill>
                  <a:srgbClr val="FF0066"/>
                </a:solidFill>
              </a:rPr>
              <a:t>1</a:t>
            </a:r>
            <a:r>
              <a:rPr lang="zh-TW" altLang="en-US" dirty="0" smtClean="0">
                <a:solidFill>
                  <a:srgbClr val="FF0066"/>
                </a:solidFill>
              </a:rPr>
              <a:t>期</a:t>
            </a:r>
            <a:r>
              <a:rPr lang="en-US" altLang="zh-TW" dirty="0" smtClean="0">
                <a:solidFill>
                  <a:srgbClr val="FF0066"/>
                </a:solidFill>
              </a:rPr>
              <a:t>(</a:t>
            </a:r>
            <a:r>
              <a:rPr lang="zh-TW" altLang="en-US" dirty="0" smtClean="0">
                <a:solidFill>
                  <a:srgbClr val="FF0066"/>
                </a:solidFill>
              </a:rPr>
              <a:t>寒假</a:t>
            </a:r>
            <a:r>
              <a:rPr lang="en-US" altLang="zh-TW" dirty="0" smtClean="0">
                <a:solidFill>
                  <a:srgbClr val="FF0066"/>
                </a:solidFill>
              </a:rPr>
              <a:t>)</a:t>
            </a:r>
            <a:r>
              <a:rPr lang="zh-TW" altLang="en-US" dirty="0" smtClean="0">
                <a:solidFill>
                  <a:srgbClr val="FF0066"/>
                </a:solidFill>
              </a:rPr>
              <a:t>：</a:t>
            </a:r>
            <a:r>
              <a:rPr lang="en-US" altLang="zh-TW" dirty="0" smtClean="0">
                <a:solidFill>
                  <a:srgbClr val="FF0066"/>
                </a:solidFill>
              </a:rPr>
              <a:t>4</a:t>
            </a:r>
            <a:r>
              <a:rPr lang="zh-TW" altLang="en-US" dirty="0" smtClean="0">
                <a:solidFill>
                  <a:srgbClr val="FF0066"/>
                </a:solidFill>
              </a:rPr>
              <a:t>節＊</a:t>
            </a:r>
            <a:r>
              <a:rPr lang="en-US" altLang="zh-TW" dirty="0" smtClean="0">
                <a:solidFill>
                  <a:srgbClr val="FF0066"/>
                </a:solidFill>
              </a:rPr>
              <a:t>5</a:t>
            </a:r>
            <a:r>
              <a:rPr lang="zh-TW" altLang="en-US" dirty="0" smtClean="0">
                <a:solidFill>
                  <a:srgbClr val="FF0066"/>
                </a:solidFill>
              </a:rPr>
              <a:t>天＊</a:t>
            </a:r>
            <a:r>
              <a:rPr lang="en-US" altLang="zh-TW" dirty="0" smtClean="0">
                <a:solidFill>
                  <a:srgbClr val="FF0066"/>
                </a:solidFill>
              </a:rPr>
              <a:t>1</a:t>
            </a:r>
            <a:r>
              <a:rPr lang="zh-TW" altLang="en-US" dirty="0" smtClean="0">
                <a:solidFill>
                  <a:srgbClr val="FF0066"/>
                </a:solidFill>
              </a:rPr>
              <a:t>週＝</a:t>
            </a:r>
            <a:r>
              <a:rPr lang="en-US" altLang="zh-TW" dirty="0" smtClean="0">
                <a:solidFill>
                  <a:srgbClr val="FF0066"/>
                </a:solidFill>
              </a:rPr>
              <a:t>20</a:t>
            </a:r>
            <a:r>
              <a:rPr lang="zh-TW" altLang="en-US" dirty="0" smtClean="0">
                <a:solidFill>
                  <a:srgbClr val="FF0066"/>
                </a:solidFill>
              </a:rPr>
              <a:t>節</a:t>
            </a:r>
          </a:p>
          <a:p>
            <a:pPr lvl="2" eaLnBrk="1" fontAlgn="auto" hangingPunct="1">
              <a:spcAft>
                <a:spcPts val="0"/>
              </a:spcAft>
              <a:buFont typeface="Arial" pitchFamily="34" charset="0"/>
              <a:buChar char="•"/>
              <a:defRPr/>
            </a:pPr>
            <a:r>
              <a:rPr lang="zh-TW" altLang="en-US" dirty="0" smtClean="0">
                <a:solidFill>
                  <a:srgbClr val="FF0066"/>
                </a:solidFill>
              </a:rPr>
              <a:t>第</a:t>
            </a:r>
            <a:r>
              <a:rPr lang="en-US" altLang="zh-TW" dirty="0" smtClean="0">
                <a:solidFill>
                  <a:srgbClr val="FF0066"/>
                </a:solidFill>
              </a:rPr>
              <a:t>2</a:t>
            </a:r>
            <a:r>
              <a:rPr lang="zh-TW" altLang="en-US" dirty="0" smtClean="0">
                <a:solidFill>
                  <a:srgbClr val="FF0066"/>
                </a:solidFill>
              </a:rPr>
              <a:t>期</a:t>
            </a:r>
            <a:r>
              <a:rPr lang="en-US" altLang="zh-TW" dirty="0" smtClean="0">
                <a:solidFill>
                  <a:srgbClr val="FF0066"/>
                </a:solidFill>
              </a:rPr>
              <a:t>(</a:t>
            </a:r>
            <a:r>
              <a:rPr lang="zh-TW" altLang="en-US" dirty="0" smtClean="0">
                <a:solidFill>
                  <a:srgbClr val="FF0066"/>
                </a:solidFill>
              </a:rPr>
              <a:t>下學期</a:t>
            </a:r>
            <a:r>
              <a:rPr lang="en-US" altLang="zh-TW" dirty="0" smtClean="0">
                <a:solidFill>
                  <a:srgbClr val="FF0066"/>
                </a:solidFill>
              </a:rPr>
              <a:t>)</a:t>
            </a:r>
            <a:r>
              <a:rPr lang="zh-TW" altLang="en-US" dirty="0" smtClean="0">
                <a:solidFill>
                  <a:srgbClr val="FF0066"/>
                </a:solidFill>
              </a:rPr>
              <a:t>：</a:t>
            </a:r>
            <a:r>
              <a:rPr lang="en-US" altLang="zh-TW" dirty="0" smtClean="0">
                <a:solidFill>
                  <a:srgbClr val="FF0066"/>
                </a:solidFill>
              </a:rPr>
              <a:t>1</a:t>
            </a:r>
            <a:r>
              <a:rPr lang="zh-TW" altLang="en-US" dirty="0" smtClean="0">
                <a:solidFill>
                  <a:srgbClr val="FF0066"/>
                </a:solidFill>
              </a:rPr>
              <a:t>節*</a:t>
            </a:r>
            <a:r>
              <a:rPr lang="en-US" altLang="zh-TW" dirty="0" smtClean="0">
                <a:solidFill>
                  <a:srgbClr val="FF0066"/>
                </a:solidFill>
              </a:rPr>
              <a:t>4</a:t>
            </a:r>
            <a:r>
              <a:rPr lang="zh-TW" altLang="en-US" dirty="0" smtClean="0">
                <a:solidFill>
                  <a:srgbClr val="FF0066"/>
                </a:solidFill>
              </a:rPr>
              <a:t>天＊</a:t>
            </a:r>
            <a:r>
              <a:rPr lang="en-US" altLang="zh-TW" dirty="0" smtClean="0">
                <a:solidFill>
                  <a:srgbClr val="FF0066"/>
                </a:solidFill>
              </a:rPr>
              <a:t>18</a:t>
            </a:r>
            <a:r>
              <a:rPr lang="zh-TW" altLang="en-US" dirty="0" smtClean="0">
                <a:solidFill>
                  <a:srgbClr val="FF0066"/>
                </a:solidFill>
              </a:rPr>
              <a:t>週＝</a:t>
            </a:r>
            <a:r>
              <a:rPr lang="en-US" altLang="zh-TW" dirty="0" smtClean="0">
                <a:solidFill>
                  <a:srgbClr val="FF0066"/>
                </a:solidFill>
              </a:rPr>
              <a:t>72</a:t>
            </a:r>
            <a:r>
              <a:rPr lang="zh-TW" altLang="en-US" dirty="0" smtClean="0">
                <a:solidFill>
                  <a:srgbClr val="FF0066"/>
                </a:solidFill>
              </a:rPr>
              <a:t>節</a:t>
            </a:r>
          </a:p>
          <a:p>
            <a:pPr lvl="2" eaLnBrk="1" fontAlgn="auto" hangingPunct="1">
              <a:spcAft>
                <a:spcPts val="0"/>
              </a:spcAft>
              <a:buFont typeface="Arial" pitchFamily="34" charset="0"/>
              <a:buChar char="•"/>
              <a:defRPr/>
            </a:pPr>
            <a:r>
              <a:rPr lang="zh-TW" altLang="en-US" dirty="0" smtClean="0">
                <a:solidFill>
                  <a:srgbClr val="FF0066"/>
                </a:solidFill>
              </a:rPr>
              <a:t>第</a:t>
            </a:r>
            <a:r>
              <a:rPr lang="en-US" altLang="zh-TW" dirty="0" smtClean="0">
                <a:solidFill>
                  <a:srgbClr val="FF0066"/>
                </a:solidFill>
              </a:rPr>
              <a:t>3</a:t>
            </a:r>
            <a:r>
              <a:rPr lang="zh-TW" altLang="en-US" dirty="0" smtClean="0">
                <a:solidFill>
                  <a:srgbClr val="FF0066"/>
                </a:solidFill>
              </a:rPr>
              <a:t>期</a:t>
            </a:r>
            <a:r>
              <a:rPr lang="en-US" altLang="zh-TW" dirty="0" smtClean="0">
                <a:solidFill>
                  <a:srgbClr val="FF0066"/>
                </a:solidFill>
              </a:rPr>
              <a:t>(</a:t>
            </a:r>
            <a:r>
              <a:rPr lang="zh-TW" altLang="en-US" dirty="0" smtClean="0">
                <a:solidFill>
                  <a:srgbClr val="FF0066"/>
                </a:solidFill>
              </a:rPr>
              <a:t>暑假</a:t>
            </a:r>
            <a:r>
              <a:rPr lang="en-US" altLang="zh-TW" dirty="0" smtClean="0">
                <a:solidFill>
                  <a:srgbClr val="FF0066"/>
                </a:solidFill>
              </a:rPr>
              <a:t>)</a:t>
            </a:r>
            <a:r>
              <a:rPr lang="zh-TW" altLang="en-US" dirty="0" smtClean="0">
                <a:solidFill>
                  <a:srgbClr val="FF0066"/>
                </a:solidFill>
              </a:rPr>
              <a:t>： </a:t>
            </a:r>
            <a:r>
              <a:rPr lang="en-US" altLang="zh-TW" dirty="0" smtClean="0">
                <a:solidFill>
                  <a:srgbClr val="FF0066"/>
                </a:solidFill>
              </a:rPr>
              <a:t>4</a:t>
            </a:r>
            <a:r>
              <a:rPr lang="zh-TW" altLang="en-US" dirty="0" smtClean="0">
                <a:solidFill>
                  <a:srgbClr val="FF0066"/>
                </a:solidFill>
              </a:rPr>
              <a:t>節＊</a:t>
            </a:r>
            <a:r>
              <a:rPr lang="en-US" altLang="zh-TW" dirty="0" smtClean="0">
                <a:solidFill>
                  <a:srgbClr val="FF0066"/>
                </a:solidFill>
              </a:rPr>
              <a:t>5</a:t>
            </a:r>
            <a:r>
              <a:rPr lang="zh-TW" altLang="en-US" dirty="0" smtClean="0">
                <a:solidFill>
                  <a:srgbClr val="FF0066"/>
                </a:solidFill>
              </a:rPr>
              <a:t>天＊</a:t>
            </a:r>
            <a:r>
              <a:rPr lang="en-US" altLang="zh-TW" dirty="0" smtClean="0">
                <a:solidFill>
                  <a:srgbClr val="FF0066"/>
                </a:solidFill>
              </a:rPr>
              <a:t>4</a:t>
            </a:r>
            <a:r>
              <a:rPr lang="zh-TW" altLang="en-US" dirty="0" smtClean="0">
                <a:solidFill>
                  <a:srgbClr val="FF0066"/>
                </a:solidFill>
              </a:rPr>
              <a:t>週＝</a:t>
            </a:r>
            <a:r>
              <a:rPr lang="en-US" altLang="zh-TW" dirty="0" smtClean="0">
                <a:solidFill>
                  <a:srgbClr val="FF0066"/>
                </a:solidFill>
              </a:rPr>
              <a:t>80</a:t>
            </a:r>
            <a:r>
              <a:rPr lang="zh-TW" altLang="en-US" dirty="0" smtClean="0">
                <a:solidFill>
                  <a:srgbClr val="FF0066"/>
                </a:solidFill>
              </a:rPr>
              <a:t>節</a:t>
            </a:r>
          </a:p>
          <a:p>
            <a:pPr lvl="2" eaLnBrk="1" fontAlgn="auto" hangingPunct="1">
              <a:spcAft>
                <a:spcPts val="0"/>
              </a:spcAft>
              <a:buFont typeface="Arial" pitchFamily="34" charset="0"/>
              <a:buChar char="•"/>
              <a:defRPr/>
            </a:pPr>
            <a:r>
              <a:rPr lang="zh-TW" altLang="en-US" dirty="0" smtClean="0">
                <a:solidFill>
                  <a:srgbClr val="FF0066"/>
                </a:solidFill>
              </a:rPr>
              <a:t>第</a:t>
            </a:r>
            <a:r>
              <a:rPr lang="en-US" altLang="zh-TW" dirty="0" smtClean="0">
                <a:solidFill>
                  <a:srgbClr val="FF0066"/>
                </a:solidFill>
              </a:rPr>
              <a:t>4</a:t>
            </a:r>
            <a:r>
              <a:rPr lang="zh-TW" altLang="en-US" dirty="0" smtClean="0">
                <a:solidFill>
                  <a:srgbClr val="FF0066"/>
                </a:solidFill>
              </a:rPr>
              <a:t>期</a:t>
            </a:r>
            <a:r>
              <a:rPr lang="en-US" altLang="zh-TW" dirty="0" smtClean="0">
                <a:solidFill>
                  <a:srgbClr val="FF0066"/>
                </a:solidFill>
              </a:rPr>
              <a:t>(</a:t>
            </a:r>
            <a:r>
              <a:rPr lang="zh-TW" altLang="en-US" dirty="0" smtClean="0">
                <a:solidFill>
                  <a:srgbClr val="FF0066"/>
                </a:solidFill>
              </a:rPr>
              <a:t>上學期</a:t>
            </a:r>
            <a:r>
              <a:rPr lang="en-US" altLang="zh-TW" dirty="0" smtClean="0">
                <a:solidFill>
                  <a:srgbClr val="FF0066"/>
                </a:solidFill>
              </a:rPr>
              <a:t>)</a:t>
            </a:r>
            <a:r>
              <a:rPr lang="zh-TW" altLang="en-US" dirty="0" smtClean="0">
                <a:solidFill>
                  <a:srgbClr val="FF0066"/>
                </a:solidFill>
              </a:rPr>
              <a:t>：</a:t>
            </a:r>
            <a:r>
              <a:rPr lang="en-US" altLang="zh-TW" dirty="0" smtClean="0">
                <a:solidFill>
                  <a:srgbClr val="FF0066"/>
                </a:solidFill>
              </a:rPr>
              <a:t>1</a:t>
            </a:r>
            <a:r>
              <a:rPr lang="zh-TW" altLang="en-US" dirty="0" smtClean="0">
                <a:solidFill>
                  <a:srgbClr val="FF0066"/>
                </a:solidFill>
              </a:rPr>
              <a:t>節*</a:t>
            </a:r>
            <a:r>
              <a:rPr lang="en-US" altLang="zh-TW" dirty="0" smtClean="0">
                <a:solidFill>
                  <a:srgbClr val="FF0066"/>
                </a:solidFill>
              </a:rPr>
              <a:t>4</a:t>
            </a:r>
            <a:r>
              <a:rPr lang="zh-TW" altLang="en-US" dirty="0" smtClean="0">
                <a:solidFill>
                  <a:srgbClr val="FF0066"/>
                </a:solidFill>
              </a:rPr>
              <a:t>天＊</a:t>
            </a:r>
            <a:r>
              <a:rPr lang="en-US" altLang="zh-TW" dirty="0" smtClean="0">
                <a:solidFill>
                  <a:srgbClr val="FF0066"/>
                </a:solidFill>
              </a:rPr>
              <a:t>18</a:t>
            </a:r>
            <a:r>
              <a:rPr lang="zh-TW" altLang="en-US" dirty="0" smtClean="0">
                <a:solidFill>
                  <a:srgbClr val="FF0066"/>
                </a:solidFill>
              </a:rPr>
              <a:t>週＝</a:t>
            </a:r>
            <a:r>
              <a:rPr lang="en-US" altLang="zh-TW" dirty="0" smtClean="0">
                <a:solidFill>
                  <a:srgbClr val="FF0066"/>
                </a:solidFill>
              </a:rPr>
              <a:t>72</a:t>
            </a:r>
            <a:r>
              <a:rPr lang="zh-TW" altLang="en-US" dirty="0" smtClean="0">
                <a:solidFill>
                  <a:srgbClr val="FF0066"/>
                </a:solidFill>
              </a:rPr>
              <a:t>節</a:t>
            </a:r>
            <a:endParaRPr lang="en-US" altLang="zh-TW" dirty="0" smtClean="0">
              <a:solidFill>
                <a:srgbClr val="FF0066"/>
              </a:solidFill>
            </a:endParaRPr>
          </a:p>
          <a:p>
            <a:pPr lvl="1" eaLnBrk="1" fontAlgn="auto" hangingPunct="1">
              <a:spcAft>
                <a:spcPts val="0"/>
              </a:spcAft>
              <a:buFont typeface="Arial" pitchFamily="34" charset="0"/>
              <a:buChar char="–"/>
              <a:defRPr/>
            </a:pPr>
            <a:r>
              <a:rPr lang="zh-TW" altLang="en-US" dirty="0" smtClean="0">
                <a:solidFill>
                  <a:srgbClr val="FF0066"/>
                </a:solidFill>
              </a:rPr>
              <a:t>注意</a:t>
            </a:r>
            <a:r>
              <a:rPr lang="en-US" altLang="zh-TW" dirty="0" smtClean="0">
                <a:solidFill>
                  <a:srgbClr val="FF0066"/>
                </a:solidFill>
              </a:rPr>
              <a:t>:</a:t>
            </a:r>
          </a:p>
          <a:p>
            <a:pPr lvl="2" eaLnBrk="1" fontAlgn="auto" hangingPunct="1">
              <a:spcAft>
                <a:spcPts val="0"/>
              </a:spcAft>
              <a:buFont typeface="Arial" pitchFamily="34" charset="0"/>
              <a:buChar char="•"/>
              <a:defRPr/>
            </a:pPr>
            <a:r>
              <a:rPr lang="zh-TW" altLang="en-US" dirty="0" smtClean="0"/>
              <a:t>子方案二</a:t>
            </a:r>
            <a:r>
              <a:rPr lang="en-US" altLang="zh-TW" dirty="0" smtClean="0"/>
              <a:t>:</a:t>
            </a:r>
            <a:r>
              <a:rPr lang="zh-TW" altLang="zh-TW" dirty="0" smtClean="0"/>
              <a:t>住校生夜間學習輔導：</a:t>
            </a:r>
            <a:r>
              <a:rPr lang="zh-TW" altLang="zh-TW" dirty="0" smtClean="0">
                <a:solidFill>
                  <a:srgbClr val="FF0066"/>
                </a:solidFill>
              </a:rPr>
              <a:t>每班每夜晚至多</a:t>
            </a:r>
            <a:r>
              <a:rPr lang="en-US" altLang="zh-TW" dirty="0" smtClean="0">
                <a:solidFill>
                  <a:srgbClr val="FF0066"/>
                </a:solidFill>
              </a:rPr>
              <a:t>2</a:t>
            </a:r>
            <a:r>
              <a:rPr lang="zh-TW" altLang="zh-TW" dirty="0" smtClean="0">
                <a:solidFill>
                  <a:srgbClr val="FF0066"/>
                </a:solidFill>
              </a:rPr>
              <a:t>節</a:t>
            </a:r>
            <a:r>
              <a:rPr lang="zh-TW" altLang="zh-TW" dirty="0" smtClean="0"/>
              <a:t>，每學期至多</a:t>
            </a:r>
            <a:r>
              <a:rPr lang="en-US" altLang="zh-TW" dirty="0" smtClean="0"/>
              <a:t>128</a:t>
            </a:r>
            <a:r>
              <a:rPr lang="zh-TW" altLang="zh-TW" dirty="0" smtClean="0"/>
              <a:t>節，惟國中三年級及國小六年級每學期至多</a:t>
            </a:r>
            <a:r>
              <a:rPr lang="en-US" altLang="zh-TW" dirty="0" smtClean="0"/>
              <a:t>112</a:t>
            </a:r>
            <a:r>
              <a:rPr lang="zh-TW" altLang="zh-TW" dirty="0" smtClean="0"/>
              <a:t>節</a:t>
            </a:r>
            <a:endParaRPr lang="en-US" altLang="zh-TW" dirty="0" smtClean="0"/>
          </a:p>
          <a:p>
            <a:pPr lvl="2" eaLnBrk="1" fontAlgn="auto" hangingPunct="1">
              <a:spcAft>
                <a:spcPts val="0"/>
              </a:spcAft>
              <a:buFont typeface="Arial" pitchFamily="34" charset="0"/>
              <a:buChar char="•"/>
              <a:defRPr/>
            </a:pPr>
            <a:r>
              <a:rPr lang="zh-TW" altLang="en-US" dirty="0" smtClean="0"/>
              <a:t>子方案三</a:t>
            </a:r>
            <a:r>
              <a:rPr lang="en-US" altLang="zh-TW" dirty="0" smtClean="0"/>
              <a:t>:</a:t>
            </a:r>
            <a:r>
              <a:rPr lang="zh-TW" altLang="zh-TW" dirty="0" smtClean="0"/>
              <a:t>聘任代理教師者，支領月薪應</a:t>
            </a:r>
            <a:r>
              <a:rPr lang="zh-TW" altLang="zh-TW" dirty="0" smtClean="0">
                <a:solidFill>
                  <a:srgbClr val="FF0000"/>
                </a:solidFill>
              </a:rPr>
              <a:t>比照專任教師每週教學節數</a:t>
            </a:r>
            <a:r>
              <a:rPr lang="zh-TW" altLang="zh-TW" dirty="0" smtClean="0"/>
              <a:t>，課餘輔導時間不另支鐘點費；寒暑假如無授課，不予支薪，但給付勞健保費。</a:t>
            </a:r>
            <a:endParaRPr lang="en-US" altLang="zh-TW" dirty="0" smtClean="0"/>
          </a:p>
          <a:p>
            <a:pPr lvl="2" eaLnBrk="1" fontAlgn="auto" hangingPunct="1">
              <a:spcAft>
                <a:spcPts val="0"/>
              </a:spcAft>
              <a:buFont typeface="Arial" pitchFamily="34" charset="0"/>
              <a:buChar char="•"/>
              <a:defRPr/>
            </a:pPr>
            <a:r>
              <a:rPr lang="zh-TW" altLang="en-US" sz="2600" dirty="0" smtClean="0">
                <a:solidFill>
                  <a:srgbClr val="0000CC"/>
                </a:solidFill>
              </a:rPr>
              <a:t>各校規劃開班時，可在總量</a:t>
            </a:r>
            <a:r>
              <a:rPr lang="en-US" altLang="zh-TW" sz="2600" dirty="0" smtClean="0">
                <a:solidFill>
                  <a:srgbClr val="0000CC"/>
                </a:solidFill>
              </a:rPr>
              <a:t>(244</a:t>
            </a:r>
            <a:r>
              <a:rPr lang="zh-TW" altLang="en-US" sz="2600" dirty="0" smtClean="0">
                <a:solidFill>
                  <a:srgbClr val="0000CC"/>
                </a:solidFill>
              </a:rPr>
              <a:t>節</a:t>
            </a:r>
            <a:r>
              <a:rPr lang="en-US" altLang="zh-TW" sz="2600" dirty="0" smtClean="0">
                <a:solidFill>
                  <a:srgbClr val="0000CC"/>
                </a:solidFill>
              </a:rPr>
              <a:t>)</a:t>
            </a:r>
            <a:r>
              <a:rPr lang="zh-TW" altLang="en-US" sz="2600" dirty="0" smtClean="0">
                <a:solidFill>
                  <a:srgbClr val="0000CC"/>
                </a:solidFill>
              </a:rPr>
              <a:t>原則下，依實際需求於各期別間彈性調整運用。</a:t>
            </a:r>
            <a:r>
              <a:rPr lang="zh-TW" altLang="en-US" dirty="0" smtClean="0">
                <a:solidFill>
                  <a:srgbClr val="0000CC"/>
                </a:solidFill>
              </a:rPr>
              <a:t>    </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投影片編號版面配置區 5"/>
          <p:cNvSpPr>
            <a:spLocks noGrp="1"/>
          </p:cNvSpPr>
          <p:nvPr>
            <p:ph type="sldNum" sz="quarter" idx="12"/>
          </p:nvPr>
        </p:nvSpPr>
        <p:spPr>
          <a:ln>
            <a:miter lim="800000"/>
            <a:headEnd/>
            <a:tailEnd/>
          </a:ln>
        </p:spPr>
        <p:txBody>
          <a:bodyPr/>
          <a:lstStyle/>
          <a:p>
            <a:pPr>
              <a:defRPr/>
            </a:pPr>
            <a:fld id="{464A7360-CC20-4A15-AD59-70AB73B3D6F2}" type="slidenum">
              <a:rPr lang="en-US" altLang="zh-TW">
                <a:ea typeface="新細明體" charset="-120"/>
              </a:rPr>
              <a:pPr>
                <a:defRPr/>
              </a:pPr>
              <a:t>18</a:t>
            </a:fld>
            <a:endParaRPr lang="en-US" altLang="zh-TW">
              <a:ea typeface="新細明體" charset="-120"/>
            </a:endParaRPr>
          </a:p>
        </p:txBody>
      </p:sp>
      <p:sp>
        <p:nvSpPr>
          <p:cNvPr id="49154" name="Rectangle 2"/>
          <p:cNvSpPr>
            <a:spLocks noGrp="1" noChangeArrowheads="1"/>
          </p:cNvSpPr>
          <p:nvPr>
            <p:ph type="title"/>
          </p:nvPr>
        </p:nvSpPr>
        <p:spPr>
          <a:xfrm>
            <a:off x="684213" y="260350"/>
            <a:ext cx="7772400" cy="1143000"/>
          </a:xfrm>
        </p:spPr>
        <p:txBody>
          <a:bodyPr/>
          <a:lstStyle/>
          <a:p>
            <a:pPr eaLnBrk="1" hangingPunct="1"/>
            <a:r>
              <a:rPr lang="zh-TW" altLang="zh-TW" sz="3600" smtClean="0">
                <a:solidFill>
                  <a:srgbClr val="660066"/>
                </a:solidFill>
              </a:rPr>
              <a:t>補助基準</a:t>
            </a:r>
            <a:r>
              <a:rPr lang="en-US" altLang="zh-TW" sz="3600" smtClean="0">
                <a:solidFill>
                  <a:srgbClr val="660066"/>
                </a:solidFill>
              </a:rPr>
              <a:t>(</a:t>
            </a:r>
            <a:r>
              <a:rPr lang="zh-TW" altLang="en-US" sz="3600" smtClean="0">
                <a:solidFill>
                  <a:srgbClr val="660066"/>
                </a:solidFill>
              </a:rPr>
              <a:t>三</a:t>
            </a:r>
            <a:r>
              <a:rPr lang="en-US" altLang="zh-TW" sz="3600" smtClean="0">
                <a:solidFill>
                  <a:srgbClr val="660066"/>
                </a:solidFill>
              </a:rPr>
              <a:t>-1)</a:t>
            </a:r>
            <a:endParaRPr lang="zh-TW" altLang="en-US" sz="3600" smtClean="0">
              <a:solidFill>
                <a:srgbClr val="660066"/>
              </a:solidFill>
            </a:endParaRPr>
          </a:p>
        </p:txBody>
      </p:sp>
      <p:sp>
        <p:nvSpPr>
          <p:cNvPr id="24580" name="Rectangle 3"/>
          <p:cNvSpPr>
            <a:spLocks noGrp="1" noChangeArrowheads="1"/>
          </p:cNvSpPr>
          <p:nvPr>
            <p:ph type="body" idx="1"/>
          </p:nvPr>
        </p:nvSpPr>
        <p:spPr>
          <a:xfrm>
            <a:off x="1116013" y="1700213"/>
            <a:ext cx="7704137" cy="4114800"/>
          </a:xfrm>
        </p:spPr>
        <p:txBody>
          <a:bodyPr rtlCol="0">
            <a:normAutofit fontScale="92500" lnSpcReduction="20000"/>
          </a:bodyPr>
          <a:lstStyle/>
          <a:p>
            <a:pPr eaLnBrk="1" fontAlgn="auto" hangingPunct="1">
              <a:spcAft>
                <a:spcPts val="0"/>
              </a:spcAft>
              <a:buFont typeface="Arial" pitchFamily="34" charset="0"/>
              <a:buChar char="•"/>
              <a:defRPr/>
            </a:pPr>
            <a:r>
              <a:rPr lang="zh-TW" altLang="en-US" sz="2800" dirty="0" smtClean="0">
                <a:solidFill>
                  <a:srgbClr val="C00000"/>
                </a:solidFill>
              </a:rPr>
              <a:t>子方案一</a:t>
            </a:r>
            <a:r>
              <a:rPr lang="zh-TW" altLang="en-US" sz="2800" dirty="0" smtClean="0">
                <a:solidFill>
                  <a:srgbClr val="0000CC"/>
                </a:solidFill>
              </a:rPr>
              <a:t>行政費</a:t>
            </a:r>
          </a:p>
          <a:p>
            <a:pPr lvl="1" eaLnBrk="1" fontAlgn="auto" hangingPunct="1">
              <a:spcAft>
                <a:spcPts val="0"/>
              </a:spcAft>
              <a:buFont typeface="Arial" pitchFamily="34" charset="0"/>
              <a:buChar char="–"/>
              <a:defRPr/>
            </a:pPr>
            <a:r>
              <a:rPr lang="zh-TW" altLang="en-US" dirty="0" smtClean="0"/>
              <a:t>不支鐘點費之退休教師無，其餘均得編列。</a:t>
            </a:r>
            <a:endParaRPr lang="zh-TW" altLang="en-US" dirty="0" smtClean="0">
              <a:latin typeface="標楷體" pitchFamily="65" charset="-120"/>
            </a:endParaRPr>
          </a:p>
          <a:p>
            <a:pPr lvl="1" eaLnBrk="1" fontAlgn="auto" hangingPunct="1">
              <a:spcAft>
                <a:spcPts val="0"/>
              </a:spcAft>
              <a:buFont typeface="Arial" pitchFamily="34" charset="0"/>
              <a:buChar char="–"/>
              <a:defRPr/>
            </a:pPr>
            <a:r>
              <a:rPr lang="zh-TW" altLang="en-US" dirty="0" smtClean="0"/>
              <a:t>按鐘點費節數計算，每節以</a:t>
            </a:r>
            <a:r>
              <a:rPr lang="en-US" altLang="zh-TW" dirty="0" smtClean="0"/>
              <a:t>40</a:t>
            </a:r>
            <a:r>
              <a:rPr lang="zh-TW" altLang="en-US" dirty="0" smtClean="0"/>
              <a:t>元為上限</a:t>
            </a:r>
            <a:r>
              <a:rPr lang="zh-TW" altLang="en-US" dirty="0" smtClean="0">
                <a:latin typeface="標楷體" pitchFamily="65" charset="-120"/>
              </a:rPr>
              <a:t>。</a:t>
            </a:r>
          </a:p>
          <a:p>
            <a:pPr lvl="1" eaLnBrk="1" fontAlgn="auto" hangingPunct="1">
              <a:spcAft>
                <a:spcPts val="0"/>
              </a:spcAft>
              <a:buFont typeface="Arial" pitchFamily="34" charset="0"/>
              <a:buChar char="–"/>
              <a:defRPr/>
            </a:pPr>
            <a:r>
              <a:rPr lang="zh-TW" altLang="en-US" dirty="0" smtClean="0"/>
              <a:t>支給項目：</a:t>
            </a:r>
            <a:endParaRPr lang="zh-TW" altLang="en-US" u="sng" dirty="0" smtClean="0"/>
          </a:p>
          <a:p>
            <a:pPr lvl="1" eaLnBrk="1" fontAlgn="auto" hangingPunct="1">
              <a:spcAft>
                <a:spcPts val="0"/>
              </a:spcAft>
              <a:buFontTx/>
              <a:buNone/>
              <a:defRPr/>
            </a:pPr>
            <a:r>
              <a:rPr lang="zh-TW" altLang="en-US" dirty="0" smtClean="0"/>
              <a:t>  </a:t>
            </a:r>
            <a:r>
              <a:rPr lang="en-US" altLang="zh-TW" dirty="0" smtClean="0"/>
              <a:t>A.</a:t>
            </a:r>
            <a:r>
              <a:rPr lang="zh-TW" altLang="en-US" dirty="0" smtClean="0"/>
              <a:t>建立學生個人學習檔案或製作教材教具。</a:t>
            </a:r>
          </a:p>
          <a:p>
            <a:pPr lvl="1" eaLnBrk="1" fontAlgn="auto" hangingPunct="1">
              <a:spcAft>
                <a:spcPts val="0"/>
              </a:spcAft>
              <a:buFontTx/>
              <a:buNone/>
              <a:defRPr/>
            </a:pPr>
            <a:r>
              <a:rPr lang="zh-TW" altLang="en-US" dirty="0" smtClean="0"/>
              <a:t>  </a:t>
            </a:r>
            <a:r>
              <a:rPr lang="en-US" altLang="zh-TW" dirty="0" smtClean="0"/>
              <a:t>B.</a:t>
            </a:r>
            <a:r>
              <a:rPr lang="zh-TW" altLang="en-US" dirty="0" smtClean="0"/>
              <a:t>召開學校學習輔導會議。</a:t>
            </a:r>
          </a:p>
          <a:p>
            <a:pPr lvl="1" eaLnBrk="1" fontAlgn="auto" hangingPunct="1">
              <a:spcAft>
                <a:spcPts val="0"/>
              </a:spcAft>
              <a:buFontTx/>
              <a:buNone/>
              <a:defRPr/>
            </a:pPr>
            <a:r>
              <a:rPr lang="zh-TW" altLang="en-US" dirty="0" smtClean="0"/>
              <a:t>  </a:t>
            </a:r>
            <a:r>
              <a:rPr lang="en-US" altLang="zh-TW" dirty="0" smtClean="0"/>
              <a:t>C.</a:t>
            </a:r>
            <a:r>
              <a:rPr lang="zh-TW" altLang="en-US" dirty="0" smtClean="0"/>
              <a:t>購買學生獎勵品。</a:t>
            </a:r>
            <a:r>
              <a:rPr lang="en-US" altLang="zh-TW" dirty="0" smtClean="0">
                <a:solidFill>
                  <a:srgbClr val="FF0000"/>
                </a:solidFill>
              </a:rPr>
              <a:t>(</a:t>
            </a:r>
            <a:r>
              <a:rPr lang="zh-TW" altLang="en-US" dirty="0" smtClean="0">
                <a:solidFill>
                  <a:srgbClr val="FF0000"/>
                </a:solidFill>
              </a:rPr>
              <a:t>含餐點，以不超過行政費</a:t>
            </a:r>
            <a:r>
              <a:rPr lang="en-US" altLang="zh-TW" dirty="0" smtClean="0">
                <a:solidFill>
                  <a:srgbClr val="0000FF"/>
                </a:solidFill>
              </a:rPr>
              <a:t>30%</a:t>
            </a:r>
            <a:r>
              <a:rPr lang="zh-TW" altLang="en-US" dirty="0" smtClean="0">
                <a:solidFill>
                  <a:srgbClr val="FF0066"/>
                </a:solidFill>
              </a:rPr>
              <a:t>為原則）</a:t>
            </a:r>
            <a:endParaRPr lang="en-US" altLang="zh-TW" dirty="0" smtClean="0">
              <a:solidFill>
                <a:srgbClr val="FF0066"/>
              </a:solidFill>
            </a:endParaRPr>
          </a:p>
          <a:p>
            <a:pPr lvl="1" eaLnBrk="1" fontAlgn="auto" hangingPunct="1">
              <a:spcAft>
                <a:spcPts val="0"/>
              </a:spcAft>
              <a:buFont typeface="Arial" pitchFamily="34" charset="0"/>
              <a:buNone/>
              <a:defRPr/>
            </a:pPr>
            <a:r>
              <a:rPr lang="en-US" altLang="zh-TW" dirty="0" smtClean="0">
                <a:solidFill>
                  <a:srgbClr val="FF0066"/>
                </a:solidFill>
              </a:rPr>
              <a:t>  D.</a:t>
            </a:r>
            <a:r>
              <a:rPr lang="zh-TW" altLang="zh-TW" dirty="0" smtClean="0">
                <a:solidFill>
                  <a:srgbClr val="FF0066"/>
                </a:solidFill>
              </a:rPr>
              <a:t>施測工作費</a:t>
            </a:r>
            <a:r>
              <a:rPr lang="en-US" altLang="zh-TW" dirty="0" smtClean="0">
                <a:solidFill>
                  <a:srgbClr val="FF0066"/>
                </a:solidFill>
              </a:rPr>
              <a:t>(</a:t>
            </a:r>
            <a:r>
              <a:rPr lang="zh-TW" altLang="en-US" dirty="0" smtClean="0">
                <a:solidFill>
                  <a:srgbClr val="0000FF"/>
                </a:solidFill>
              </a:rPr>
              <a:t>非該節</a:t>
            </a:r>
            <a:r>
              <a:rPr lang="zh-TW" altLang="en-US" dirty="0" smtClean="0">
                <a:solidFill>
                  <a:srgbClr val="0000FF"/>
                </a:solidFill>
              </a:rPr>
              <a:t>課授課教師參與監考工作</a:t>
            </a:r>
            <a:r>
              <a:rPr lang="zh-TW" altLang="en-US" dirty="0" smtClean="0">
                <a:solidFill>
                  <a:srgbClr val="FF0066"/>
                </a:solidFill>
              </a:rPr>
              <a:t>，</a:t>
            </a:r>
            <a:r>
              <a:rPr lang="zh-TW" altLang="zh-TW" dirty="0" smtClean="0">
                <a:solidFill>
                  <a:srgbClr val="FF0066"/>
                </a:solidFill>
              </a:rPr>
              <a:t>以授課鐘點費計算</a:t>
            </a:r>
            <a:r>
              <a:rPr lang="en-US" altLang="zh-TW" dirty="0" smtClean="0">
                <a:solidFill>
                  <a:srgbClr val="FF0066"/>
                </a:solidFill>
              </a:rPr>
              <a:t>)</a:t>
            </a:r>
            <a:r>
              <a:rPr lang="zh-TW" altLang="zh-TW" dirty="0" smtClean="0">
                <a:solidFill>
                  <a:srgbClr val="FF0066"/>
                </a:solidFill>
              </a:rPr>
              <a:t>。</a:t>
            </a:r>
          </a:p>
          <a:p>
            <a:pPr lvl="1" eaLnBrk="1" fontAlgn="auto" hangingPunct="1">
              <a:spcAft>
                <a:spcPts val="0"/>
              </a:spcAft>
              <a:buFontTx/>
              <a:buNone/>
              <a:defRPr/>
            </a:pPr>
            <a:endParaRPr lang="zh-TW" altLang="en-US" dirty="0" smtClean="0">
              <a:solidFill>
                <a:srgbClr val="EE3ACC"/>
              </a:solidFill>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投影片編號版面配置區 5"/>
          <p:cNvSpPr>
            <a:spLocks noGrp="1"/>
          </p:cNvSpPr>
          <p:nvPr>
            <p:ph type="sldNum" sz="quarter" idx="12"/>
          </p:nvPr>
        </p:nvSpPr>
        <p:spPr>
          <a:ln>
            <a:miter lim="800000"/>
            <a:headEnd/>
            <a:tailEnd/>
          </a:ln>
        </p:spPr>
        <p:txBody>
          <a:bodyPr/>
          <a:lstStyle/>
          <a:p>
            <a:pPr>
              <a:defRPr/>
            </a:pPr>
            <a:fld id="{243665DA-9DDC-4F71-867D-42725C41557F}" type="slidenum">
              <a:rPr lang="en-US" altLang="zh-TW">
                <a:ea typeface="新細明體" charset="-120"/>
              </a:rPr>
              <a:pPr>
                <a:defRPr/>
              </a:pPr>
              <a:t>19</a:t>
            </a:fld>
            <a:endParaRPr lang="en-US" altLang="zh-TW">
              <a:ea typeface="新細明體" charset="-120"/>
            </a:endParaRPr>
          </a:p>
        </p:txBody>
      </p:sp>
      <p:sp>
        <p:nvSpPr>
          <p:cNvPr id="51202" name="Rectangle 2"/>
          <p:cNvSpPr>
            <a:spLocks noGrp="1" noChangeArrowheads="1"/>
          </p:cNvSpPr>
          <p:nvPr>
            <p:ph type="title"/>
          </p:nvPr>
        </p:nvSpPr>
        <p:spPr>
          <a:xfrm>
            <a:off x="684213" y="260350"/>
            <a:ext cx="7772400" cy="1143000"/>
          </a:xfrm>
        </p:spPr>
        <p:txBody>
          <a:bodyPr/>
          <a:lstStyle/>
          <a:p>
            <a:pPr eaLnBrk="1" hangingPunct="1"/>
            <a:r>
              <a:rPr lang="zh-TW" altLang="zh-TW" sz="3600" smtClean="0">
                <a:solidFill>
                  <a:srgbClr val="660066"/>
                </a:solidFill>
              </a:rPr>
              <a:t>補助基準</a:t>
            </a:r>
            <a:r>
              <a:rPr lang="en-US" altLang="zh-TW" sz="3600" smtClean="0">
                <a:solidFill>
                  <a:srgbClr val="660066"/>
                </a:solidFill>
              </a:rPr>
              <a:t>(</a:t>
            </a:r>
            <a:r>
              <a:rPr lang="zh-TW" altLang="en-US" sz="3600" smtClean="0">
                <a:solidFill>
                  <a:srgbClr val="660066"/>
                </a:solidFill>
              </a:rPr>
              <a:t>三</a:t>
            </a:r>
            <a:r>
              <a:rPr lang="en-US" altLang="zh-TW" sz="3600" smtClean="0">
                <a:solidFill>
                  <a:srgbClr val="660066"/>
                </a:solidFill>
              </a:rPr>
              <a:t>-2)</a:t>
            </a:r>
            <a:endParaRPr lang="zh-TW" altLang="en-US" sz="3600" smtClean="0">
              <a:solidFill>
                <a:srgbClr val="660066"/>
              </a:solidFill>
            </a:endParaRPr>
          </a:p>
        </p:txBody>
      </p:sp>
      <p:sp>
        <p:nvSpPr>
          <p:cNvPr id="51203" name="Rectangle 3"/>
          <p:cNvSpPr>
            <a:spLocks noGrp="1" noChangeArrowheads="1"/>
          </p:cNvSpPr>
          <p:nvPr>
            <p:ph type="body" idx="1"/>
          </p:nvPr>
        </p:nvSpPr>
        <p:spPr>
          <a:xfrm>
            <a:off x="1116013" y="1700213"/>
            <a:ext cx="7704137" cy="4114800"/>
          </a:xfrm>
        </p:spPr>
        <p:txBody>
          <a:bodyPr/>
          <a:lstStyle/>
          <a:p>
            <a:pPr eaLnBrk="1" hangingPunct="1"/>
            <a:r>
              <a:rPr lang="zh-TW" altLang="en-US" sz="2800" smtClean="0">
                <a:solidFill>
                  <a:srgbClr val="C00000"/>
                </a:solidFill>
              </a:rPr>
              <a:t>子方案二</a:t>
            </a:r>
            <a:r>
              <a:rPr lang="zh-TW" altLang="en-US" sz="2800" smtClean="0">
                <a:solidFill>
                  <a:srgbClr val="0000CC"/>
                </a:solidFill>
              </a:rPr>
              <a:t>行政費</a:t>
            </a:r>
          </a:p>
          <a:p>
            <a:pPr lvl="1" eaLnBrk="1" hangingPunct="1"/>
            <a:r>
              <a:rPr lang="zh-TW" altLang="en-US" smtClean="0">
                <a:solidFill>
                  <a:srgbClr val="FF0066"/>
                </a:solidFill>
              </a:rPr>
              <a:t>按鐘點費節數計算，每節以</a:t>
            </a:r>
            <a:r>
              <a:rPr lang="en-US" altLang="zh-TW" smtClean="0">
                <a:solidFill>
                  <a:srgbClr val="FF0066"/>
                </a:solidFill>
              </a:rPr>
              <a:t>40</a:t>
            </a:r>
            <a:r>
              <a:rPr lang="zh-TW" altLang="en-US" smtClean="0">
                <a:solidFill>
                  <a:srgbClr val="FF0066"/>
                </a:solidFill>
              </a:rPr>
              <a:t>元為上限</a:t>
            </a:r>
            <a:r>
              <a:rPr lang="zh-TW" altLang="en-US" smtClean="0">
                <a:solidFill>
                  <a:srgbClr val="FF0066"/>
                </a:solidFill>
                <a:latin typeface="標楷體" pitchFamily="65" charset="-120"/>
              </a:rPr>
              <a:t>。</a:t>
            </a:r>
          </a:p>
          <a:p>
            <a:pPr lvl="1" eaLnBrk="1" hangingPunct="1"/>
            <a:r>
              <a:rPr lang="zh-TW" altLang="en-US" smtClean="0">
                <a:solidFill>
                  <a:srgbClr val="FF0066"/>
                </a:solidFill>
              </a:rPr>
              <a:t>支給項目：</a:t>
            </a:r>
            <a:r>
              <a:rPr lang="zh-TW" altLang="zh-TW" smtClean="0"/>
              <a:t>付學校行政相關經費，包括工作人員加班費</a:t>
            </a:r>
            <a:r>
              <a:rPr lang="zh-TW" altLang="zh-TW" u="sng" smtClean="0"/>
              <a:t>（限夜間學習輔導）</a:t>
            </a:r>
            <a:r>
              <a:rPr lang="zh-TW" altLang="zh-TW" smtClean="0"/>
              <a:t>、業務費、水電及材料費。</a:t>
            </a:r>
            <a:endParaRPr lang="en-US" altLang="zh-TW" smtClean="0">
              <a:solidFill>
                <a:srgbClr val="FF0066"/>
              </a:solidFill>
            </a:endParaRPr>
          </a:p>
          <a:p>
            <a:pPr lvl="1" eaLnBrk="1" hangingPunct="1"/>
            <a:endParaRPr lang="zh-TW" altLang="en-US" u="sng" smtClean="0">
              <a:solidFill>
                <a:srgbClr val="FF0066"/>
              </a:solidFill>
            </a:endParaRPr>
          </a:p>
          <a:p>
            <a:pPr lvl="1" eaLnBrk="1" hangingPunct="1">
              <a:buFontTx/>
              <a:buNone/>
            </a:pPr>
            <a:endParaRPr lang="zh-TW" altLang="en-US" smtClean="0">
              <a:solidFill>
                <a:srgbClr val="EE3ACC"/>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標題 1"/>
          <p:cNvSpPr>
            <a:spLocks noGrp="1"/>
          </p:cNvSpPr>
          <p:nvPr>
            <p:ph type="title"/>
          </p:nvPr>
        </p:nvSpPr>
        <p:spPr>
          <a:xfrm>
            <a:off x="468313" y="765175"/>
            <a:ext cx="8229600" cy="1143000"/>
          </a:xfrm>
        </p:spPr>
        <p:txBody>
          <a:bodyPr/>
          <a:lstStyle/>
          <a:p>
            <a:pPr eaLnBrk="1" hangingPunct="1"/>
            <a:r>
              <a:rPr lang="zh-TW" altLang="en-US" sz="4800" b="1" dirty="0" smtClean="0"/>
              <a:t>大        綱</a:t>
            </a:r>
          </a:p>
        </p:txBody>
      </p:sp>
      <p:sp>
        <p:nvSpPr>
          <p:cNvPr id="28674" name="內容版面配置區 2"/>
          <p:cNvSpPr>
            <a:spLocks noGrp="1"/>
          </p:cNvSpPr>
          <p:nvPr>
            <p:ph idx="1"/>
          </p:nvPr>
        </p:nvSpPr>
        <p:spPr>
          <a:xfrm>
            <a:off x="1116013" y="2060574"/>
            <a:ext cx="7200900" cy="3600673"/>
          </a:xfrm>
        </p:spPr>
        <p:txBody>
          <a:bodyPr/>
          <a:lstStyle/>
          <a:p>
            <a:pPr marL="496888" indent="-514350" eaLnBrk="1" hangingPunct="1">
              <a:buFontTx/>
              <a:buAutoNum type="ea1ChtPeriod"/>
            </a:pPr>
            <a:r>
              <a:rPr lang="en-US" altLang="zh-TW" b="1" dirty="0" smtClean="0">
                <a:solidFill>
                  <a:srgbClr val="0033CC"/>
                </a:solidFill>
              </a:rPr>
              <a:t>100</a:t>
            </a:r>
            <a:r>
              <a:rPr lang="zh-TW" altLang="en-US" b="1" dirty="0" smtClean="0">
                <a:solidFill>
                  <a:srgbClr val="0033CC"/>
                </a:solidFill>
              </a:rPr>
              <a:t>年</a:t>
            </a:r>
            <a:r>
              <a:rPr lang="zh-TW" altLang="en-US" b="1" dirty="0">
                <a:solidFill>
                  <a:srgbClr val="0033CC"/>
                </a:solidFill>
              </a:rPr>
              <a:t>至</a:t>
            </a:r>
            <a:r>
              <a:rPr lang="en-US" altLang="zh-TW" b="1" dirty="0">
                <a:solidFill>
                  <a:srgbClr val="0033CC"/>
                </a:solidFill>
              </a:rPr>
              <a:t>102</a:t>
            </a:r>
            <a:r>
              <a:rPr lang="zh-TW" altLang="en-US" b="1" dirty="0">
                <a:solidFill>
                  <a:srgbClr val="0033CC"/>
                </a:solidFill>
              </a:rPr>
              <a:t>年業務推動重點說明</a:t>
            </a:r>
            <a:endParaRPr lang="en-US" altLang="zh-TW" b="1" dirty="0">
              <a:solidFill>
                <a:srgbClr val="0033CC"/>
              </a:solidFill>
            </a:endParaRPr>
          </a:p>
          <a:p>
            <a:pPr marL="496888" indent="-514350" eaLnBrk="1" hangingPunct="1">
              <a:buFontTx/>
              <a:buAutoNum type="ea1ChtPeriod"/>
            </a:pPr>
            <a:r>
              <a:rPr lang="en-US" altLang="zh-TW" b="1" dirty="0" smtClean="0">
                <a:solidFill>
                  <a:srgbClr val="0033CC"/>
                </a:solidFill>
              </a:rPr>
              <a:t>102</a:t>
            </a:r>
            <a:r>
              <a:rPr lang="zh-TW" altLang="en-US" b="1" dirty="0" smtClean="0">
                <a:solidFill>
                  <a:srgbClr val="0033CC"/>
                </a:solidFill>
              </a:rPr>
              <a:t>年度直轄市、縣市政府辦理補救教學作業要點</a:t>
            </a:r>
          </a:p>
          <a:p>
            <a:pPr marL="496888" indent="-514350" eaLnBrk="1" hangingPunct="1">
              <a:buFontTx/>
              <a:buAutoNum type="ea1ChtPeriod"/>
            </a:pPr>
            <a:r>
              <a:rPr lang="zh-TW" altLang="en-US" b="1" dirty="0" smtClean="0">
                <a:solidFill>
                  <a:srgbClr val="0033CC"/>
                </a:solidFill>
              </a:rPr>
              <a:t>國民中小學課中實施補救教學試辦計畫</a:t>
            </a:r>
          </a:p>
          <a:p>
            <a:pPr marL="496888" indent="-514350" eaLnBrk="1" hangingPunct="1">
              <a:buFontTx/>
              <a:buAutoNum type="ea1ChtPeriod"/>
            </a:pPr>
            <a:r>
              <a:rPr lang="zh-TW" altLang="en-US" b="1" dirty="0" smtClean="0">
                <a:solidFill>
                  <a:srgbClr val="0033CC"/>
                </a:solidFill>
              </a:rPr>
              <a:t>三級管考辦理期程說明</a:t>
            </a:r>
            <a:endParaRPr lang="zh-TW" altLang="en-US" b="1" dirty="0" smtClean="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9" name="Rectangle 7"/>
          <p:cNvSpPr>
            <a:spLocks noChangeArrowheads="1"/>
          </p:cNvSpPr>
          <p:nvPr/>
        </p:nvSpPr>
        <p:spPr bwMode="auto">
          <a:xfrm>
            <a:off x="1116013" y="4508500"/>
            <a:ext cx="8027987" cy="1368425"/>
          </a:xfrm>
          <a:prstGeom prst="rect">
            <a:avLst/>
          </a:prstGeom>
          <a:noFill/>
          <a:ln w="9525" algn="ctr">
            <a:noFill/>
            <a:miter lim="800000"/>
            <a:headEnd/>
            <a:tailEnd/>
          </a:ln>
        </p:spPr>
        <p:txBody>
          <a:bodyPr wrap="none" anchor="ctr"/>
          <a:lstStyle/>
          <a:p>
            <a:endParaRPr kumimoji="0" lang="zh-TW" altLang="en-US">
              <a:latin typeface="Constantia" pitchFamily="18" charset="0"/>
              <a:ea typeface="標楷體" pitchFamily="65" charset="-120"/>
            </a:endParaRPr>
          </a:p>
        </p:txBody>
      </p:sp>
      <p:sp>
        <p:nvSpPr>
          <p:cNvPr id="26628" name="投影片編號版面配置區 5"/>
          <p:cNvSpPr>
            <a:spLocks noGrp="1"/>
          </p:cNvSpPr>
          <p:nvPr>
            <p:ph type="sldNum" sz="quarter" idx="12"/>
          </p:nvPr>
        </p:nvSpPr>
        <p:spPr>
          <a:ln>
            <a:miter lim="800000"/>
            <a:headEnd/>
            <a:tailEnd/>
          </a:ln>
        </p:spPr>
        <p:txBody>
          <a:bodyPr/>
          <a:lstStyle/>
          <a:p>
            <a:pPr>
              <a:defRPr/>
            </a:pPr>
            <a:fld id="{0B22D2E0-0994-4117-A717-885C1C1AA02B}" type="slidenum">
              <a:rPr lang="en-US" altLang="zh-TW">
                <a:ea typeface="新細明體" charset="-120"/>
              </a:rPr>
              <a:pPr>
                <a:defRPr/>
              </a:pPr>
              <a:t>20</a:t>
            </a:fld>
            <a:endParaRPr lang="en-US" altLang="zh-TW">
              <a:ea typeface="新細明體" charset="-120"/>
            </a:endParaRPr>
          </a:p>
        </p:txBody>
      </p:sp>
      <p:sp>
        <p:nvSpPr>
          <p:cNvPr id="53251" name="Rectangle 2"/>
          <p:cNvSpPr>
            <a:spLocks noGrp="1" noChangeArrowheads="1"/>
          </p:cNvSpPr>
          <p:nvPr>
            <p:ph type="title"/>
          </p:nvPr>
        </p:nvSpPr>
        <p:spPr>
          <a:xfrm>
            <a:off x="250825" y="0"/>
            <a:ext cx="7772400" cy="954088"/>
          </a:xfrm>
        </p:spPr>
        <p:txBody>
          <a:bodyPr/>
          <a:lstStyle/>
          <a:p>
            <a:pPr eaLnBrk="1" hangingPunct="1"/>
            <a:r>
              <a:rPr lang="zh-TW" altLang="zh-TW" sz="3600" smtClean="0">
                <a:solidFill>
                  <a:srgbClr val="660066"/>
                </a:solidFill>
              </a:rPr>
              <a:t>補助基準</a:t>
            </a:r>
            <a:r>
              <a:rPr lang="en-US" altLang="zh-TW" sz="3600" smtClean="0">
                <a:solidFill>
                  <a:srgbClr val="660066"/>
                </a:solidFill>
              </a:rPr>
              <a:t>(</a:t>
            </a:r>
            <a:r>
              <a:rPr lang="zh-TW" altLang="en-US" sz="3600" smtClean="0">
                <a:solidFill>
                  <a:srgbClr val="660066"/>
                </a:solidFill>
              </a:rPr>
              <a:t>三</a:t>
            </a:r>
            <a:r>
              <a:rPr lang="en-US" altLang="zh-TW" sz="3600" smtClean="0">
                <a:solidFill>
                  <a:srgbClr val="660066"/>
                </a:solidFill>
              </a:rPr>
              <a:t>-3)</a:t>
            </a:r>
            <a:endParaRPr lang="zh-TW" altLang="en-US" sz="3600" smtClean="0">
              <a:solidFill>
                <a:srgbClr val="660066"/>
              </a:solidFill>
            </a:endParaRPr>
          </a:p>
        </p:txBody>
      </p:sp>
      <p:sp>
        <p:nvSpPr>
          <p:cNvPr id="26630" name="Rectangle 3"/>
          <p:cNvSpPr>
            <a:spLocks noGrp="1" noChangeArrowheads="1"/>
          </p:cNvSpPr>
          <p:nvPr>
            <p:ph type="body" idx="1"/>
          </p:nvPr>
        </p:nvSpPr>
        <p:spPr>
          <a:xfrm>
            <a:off x="685800" y="908050"/>
            <a:ext cx="7702550" cy="5761038"/>
          </a:xfrm>
        </p:spPr>
        <p:txBody>
          <a:bodyPr rtlCol="0">
            <a:normAutofit fontScale="92500"/>
          </a:bodyPr>
          <a:lstStyle/>
          <a:p>
            <a:pPr eaLnBrk="1" fontAlgn="auto" hangingPunct="1">
              <a:lnSpc>
                <a:spcPct val="90000"/>
              </a:lnSpc>
              <a:spcAft>
                <a:spcPts val="0"/>
              </a:spcAft>
              <a:buFontTx/>
              <a:buChar char="•"/>
              <a:defRPr/>
            </a:pPr>
            <a:r>
              <a:rPr lang="zh-TW" altLang="en-US" sz="2400" dirty="0" smtClean="0">
                <a:solidFill>
                  <a:srgbClr val="C00000"/>
                </a:solidFill>
              </a:rPr>
              <a:t>子方案三</a:t>
            </a:r>
            <a:r>
              <a:rPr lang="zh-TW" altLang="en-US" sz="2400" dirty="0" smtClean="0">
                <a:solidFill>
                  <a:srgbClr val="0000CC"/>
                </a:solidFill>
              </a:rPr>
              <a:t>補助經費：</a:t>
            </a:r>
          </a:p>
          <a:p>
            <a:pPr eaLnBrk="1" fontAlgn="auto" hangingPunct="1">
              <a:lnSpc>
                <a:spcPct val="90000"/>
              </a:lnSpc>
              <a:spcAft>
                <a:spcPts val="0"/>
              </a:spcAft>
              <a:buFontTx/>
              <a:buNone/>
              <a:defRPr/>
            </a:pPr>
            <a:r>
              <a:rPr lang="zh-TW" altLang="en-US" sz="2400" dirty="0" smtClean="0">
                <a:solidFill>
                  <a:srgbClr val="FF0066"/>
                </a:solidFill>
              </a:rPr>
              <a:t>      </a:t>
            </a:r>
            <a:r>
              <a:rPr lang="en-US" altLang="zh-TW" sz="2400" dirty="0" smtClean="0">
                <a:solidFill>
                  <a:srgbClr val="FF0066"/>
                </a:solidFill>
              </a:rPr>
              <a:t>-</a:t>
            </a:r>
            <a:r>
              <a:rPr lang="zh-TW" altLang="en-US" sz="2400" dirty="0" smtClean="0">
                <a:solidFill>
                  <a:srgbClr val="0000CC"/>
                </a:solidFill>
              </a:rPr>
              <a:t>教師代理代課費：</a:t>
            </a:r>
            <a:r>
              <a:rPr lang="zh-TW" altLang="en-US" sz="2400" dirty="0" smtClean="0"/>
              <a:t>每校</a:t>
            </a:r>
            <a:r>
              <a:rPr lang="en-US" altLang="zh-TW" sz="2400" u="sng" dirty="0" smtClean="0">
                <a:solidFill>
                  <a:srgbClr val="FF66CC"/>
                </a:solidFill>
              </a:rPr>
              <a:t>60</a:t>
            </a:r>
            <a:r>
              <a:rPr lang="zh-TW" altLang="en-US" sz="2400" u="sng" dirty="0" smtClean="0">
                <a:solidFill>
                  <a:srgbClr val="FF66CC"/>
                </a:solidFill>
              </a:rPr>
              <a:t>萬</a:t>
            </a:r>
            <a:r>
              <a:rPr lang="zh-TW" altLang="en-US" sz="2400" dirty="0" smtClean="0"/>
              <a:t>元</a:t>
            </a:r>
            <a:r>
              <a:rPr lang="en-US" altLang="zh-TW" sz="2400" dirty="0" smtClean="0"/>
              <a:t>/</a:t>
            </a:r>
            <a:r>
              <a:rPr lang="zh-TW" altLang="en-US" sz="2400" dirty="0" smtClean="0"/>
              <a:t>年，</a:t>
            </a:r>
            <a:r>
              <a:rPr lang="zh-TW" altLang="en-US" sz="2400" u="sng" dirty="0" smtClean="0"/>
              <a:t>可採學歷支給月薪或實際授課鐘點費支薪。</a:t>
            </a:r>
            <a:r>
              <a:rPr lang="zh-TW" altLang="en-US" sz="2400" dirty="0" smtClean="0"/>
              <a:t>採校際共聘者，得於補助經費額度內，核實支付交通費，每人每月最高新臺幣</a:t>
            </a:r>
            <a:r>
              <a:rPr lang="en-US" altLang="zh-TW" sz="2400" dirty="0" smtClean="0"/>
              <a:t>1200</a:t>
            </a:r>
            <a:r>
              <a:rPr lang="zh-TW" altLang="en-US" sz="2400" dirty="0" smtClean="0"/>
              <a:t>元。</a:t>
            </a:r>
            <a:endParaRPr lang="en-US" altLang="zh-TW" sz="2400" dirty="0" smtClean="0"/>
          </a:p>
          <a:p>
            <a:pPr lvl="1" eaLnBrk="1" fontAlgn="auto" hangingPunct="1">
              <a:lnSpc>
                <a:spcPct val="90000"/>
              </a:lnSpc>
              <a:spcAft>
                <a:spcPts val="0"/>
              </a:spcAft>
              <a:buFont typeface="Arial" pitchFamily="34" charset="0"/>
              <a:buChar char="–"/>
              <a:defRPr/>
            </a:pPr>
            <a:r>
              <a:rPr lang="zh-TW" altLang="en-US" sz="2400" dirty="0" smtClean="0">
                <a:solidFill>
                  <a:srgbClr val="0000CC"/>
                </a:solidFill>
              </a:rPr>
              <a:t>行政費：</a:t>
            </a:r>
            <a:r>
              <a:rPr lang="en-US" altLang="zh-TW" sz="2400" dirty="0" smtClean="0">
                <a:solidFill>
                  <a:srgbClr val="C00000"/>
                </a:solidFill>
              </a:rPr>
              <a:t>6,000</a:t>
            </a:r>
            <a:r>
              <a:rPr lang="zh-TW" altLang="en-US" sz="2400" dirty="0" smtClean="0">
                <a:solidFill>
                  <a:srgbClr val="C00000"/>
                </a:solidFill>
              </a:rPr>
              <a:t>元</a:t>
            </a:r>
            <a:r>
              <a:rPr lang="en-US" altLang="zh-TW" sz="2400" dirty="0" smtClean="0">
                <a:solidFill>
                  <a:srgbClr val="C00000"/>
                </a:solidFill>
              </a:rPr>
              <a:t>/</a:t>
            </a:r>
            <a:r>
              <a:rPr lang="zh-TW" altLang="en-US" sz="2400" dirty="0" smtClean="0">
                <a:solidFill>
                  <a:srgbClr val="C00000"/>
                </a:solidFill>
              </a:rPr>
              <a:t>班</a:t>
            </a:r>
            <a:r>
              <a:rPr lang="zh-TW" altLang="en-US" sz="2400" dirty="0" smtClean="0">
                <a:solidFill>
                  <a:srgbClr val="FF0066"/>
                </a:solidFill>
              </a:rPr>
              <a:t>，以</a:t>
            </a:r>
            <a:r>
              <a:rPr lang="zh-TW" altLang="en-US" sz="2400" u="sng" dirty="0" smtClean="0">
                <a:solidFill>
                  <a:srgbClr val="0000FF"/>
                </a:solidFill>
              </a:rPr>
              <a:t>實際執行班級數</a:t>
            </a:r>
            <a:r>
              <a:rPr lang="zh-TW" altLang="en-US" sz="2400" dirty="0" smtClean="0">
                <a:solidFill>
                  <a:srgbClr val="FF0066"/>
                </a:solidFill>
              </a:rPr>
              <a:t>為補助上限，</a:t>
            </a:r>
            <a:r>
              <a:rPr lang="zh-TW" altLang="zh-TW" sz="2400" dirty="0" smtClean="0"/>
              <a:t>項目包含</a:t>
            </a:r>
            <a:r>
              <a:rPr lang="en-US" altLang="zh-TW" sz="2400" dirty="0" smtClean="0"/>
              <a:t>:</a:t>
            </a:r>
          </a:p>
          <a:p>
            <a:pPr eaLnBrk="1" fontAlgn="auto" hangingPunct="1">
              <a:lnSpc>
                <a:spcPct val="90000"/>
              </a:lnSpc>
              <a:spcAft>
                <a:spcPts val="0"/>
              </a:spcAft>
              <a:buFont typeface="Arial" pitchFamily="34" charset="0"/>
              <a:buNone/>
              <a:defRPr/>
            </a:pPr>
            <a:r>
              <a:rPr lang="zh-TW" altLang="en-US" sz="2400" dirty="0" smtClean="0"/>
              <a:t>     </a:t>
            </a:r>
            <a:r>
              <a:rPr lang="en-US" altLang="zh-TW" sz="2400" dirty="0" smtClean="0"/>
              <a:t>A.</a:t>
            </a:r>
            <a:r>
              <a:rPr lang="zh-TW" altLang="zh-TW" sz="2400" dirty="0" smtClean="0"/>
              <a:t>購買學生獎勵品（包括餐點，並不超過提升方案辦理經費百分之三十為原則）</a:t>
            </a:r>
            <a:endParaRPr lang="en-US" altLang="zh-TW" sz="2400" dirty="0" smtClean="0"/>
          </a:p>
          <a:p>
            <a:pPr eaLnBrk="1" fontAlgn="auto" hangingPunct="1">
              <a:lnSpc>
                <a:spcPct val="90000"/>
              </a:lnSpc>
              <a:spcAft>
                <a:spcPts val="0"/>
              </a:spcAft>
              <a:buFont typeface="Arial" pitchFamily="34" charset="0"/>
              <a:buNone/>
              <a:defRPr/>
            </a:pPr>
            <a:r>
              <a:rPr lang="en-US" altLang="zh-TW" sz="2400" dirty="0" smtClean="0"/>
              <a:t>    B.</a:t>
            </a:r>
            <a:r>
              <a:rPr lang="zh-TW" altLang="zh-TW" sz="2400" dirty="0" smtClean="0"/>
              <a:t>學習成就低落學生之補充教材</a:t>
            </a:r>
            <a:endParaRPr lang="en-US" altLang="zh-TW" sz="2400" dirty="0" smtClean="0"/>
          </a:p>
          <a:p>
            <a:pPr eaLnBrk="1" fontAlgn="auto" hangingPunct="1">
              <a:lnSpc>
                <a:spcPct val="90000"/>
              </a:lnSpc>
              <a:spcAft>
                <a:spcPts val="0"/>
              </a:spcAft>
              <a:buFont typeface="Arial" pitchFamily="34" charset="0"/>
              <a:buNone/>
              <a:defRPr/>
            </a:pPr>
            <a:r>
              <a:rPr lang="en-US" altLang="zh-TW" sz="2400" dirty="0" smtClean="0"/>
              <a:t>    C.</a:t>
            </a:r>
            <a:r>
              <a:rPr lang="zh-TW" altLang="zh-TW" sz="2400" dirty="0" smtClean="0"/>
              <a:t>辦理親職教育活動</a:t>
            </a:r>
            <a:endParaRPr lang="en-US" altLang="zh-TW" sz="2400" dirty="0" smtClean="0"/>
          </a:p>
          <a:p>
            <a:pPr eaLnBrk="1" fontAlgn="auto" hangingPunct="1">
              <a:lnSpc>
                <a:spcPct val="90000"/>
              </a:lnSpc>
              <a:spcAft>
                <a:spcPts val="0"/>
              </a:spcAft>
              <a:buFont typeface="Arial" pitchFamily="34" charset="0"/>
              <a:buNone/>
              <a:defRPr/>
            </a:pPr>
            <a:r>
              <a:rPr lang="en-US" altLang="zh-TW" sz="2400" dirty="0" smtClean="0"/>
              <a:t>    D.</a:t>
            </a:r>
            <a:r>
              <a:rPr lang="zh-TW" altLang="zh-TW" sz="2400" dirty="0" smtClean="0"/>
              <a:t>基礎學科學習效果評鑑</a:t>
            </a:r>
            <a:endParaRPr lang="en-US" altLang="zh-TW" sz="2400" dirty="0" smtClean="0"/>
          </a:p>
          <a:p>
            <a:pPr eaLnBrk="1" fontAlgn="auto" hangingPunct="1">
              <a:lnSpc>
                <a:spcPct val="90000"/>
              </a:lnSpc>
              <a:spcAft>
                <a:spcPts val="0"/>
              </a:spcAft>
              <a:buFont typeface="Arial" pitchFamily="34" charset="0"/>
              <a:buNone/>
              <a:defRPr/>
            </a:pPr>
            <a:r>
              <a:rPr lang="en-US" altLang="zh-TW" sz="2400" dirty="0" smtClean="0"/>
              <a:t>    E.</a:t>
            </a:r>
            <a:r>
              <a:rPr lang="zh-TW" altLang="zh-TW" sz="2400" dirty="0" smtClean="0"/>
              <a:t>教育輔導策略研討及提升教師教學知能研習等，</a:t>
            </a:r>
            <a:r>
              <a:rPr lang="zh-TW" altLang="zh-TW" sz="2400" dirty="0" smtClean="0">
                <a:solidFill>
                  <a:srgbClr val="C00000"/>
                </a:solidFill>
              </a:rPr>
              <a:t>惟辦理在職教師八小時補救教學研習計畫必須報縣市政府核准。</a:t>
            </a:r>
            <a:endParaRPr lang="en-US" altLang="zh-TW" sz="2400" u="sng" dirty="0" smtClean="0">
              <a:solidFill>
                <a:srgbClr val="FF0066"/>
              </a:solidFill>
            </a:endParaRPr>
          </a:p>
          <a:p>
            <a:pPr eaLnBrk="1" fontAlgn="auto" hangingPunct="1">
              <a:lnSpc>
                <a:spcPct val="90000"/>
              </a:lnSpc>
              <a:spcAft>
                <a:spcPts val="0"/>
              </a:spcAft>
              <a:buFontTx/>
              <a:buNone/>
              <a:defRPr/>
            </a:pPr>
            <a:endParaRPr lang="zh-TW" altLang="en-US" sz="2400" dirty="0" smtClean="0">
              <a:solidFill>
                <a:srgbClr val="FF0066"/>
              </a:solidFill>
            </a:endParaRPr>
          </a:p>
          <a:p>
            <a:pPr eaLnBrk="1" fontAlgn="auto" hangingPunct="1">
              <a:lnSpc>
                <a:spcPct val="90000"/>
              </a:lnSpc>
              <a:spcAft>
                <a:spcPts val="0"/>
              </a:spcAft>
              <a:buFontTx/>
              <a:buChar char="•"/>
              <a:defRPr/>
            </a:pPr>
            <a:r>
              <a:rPr lang="zh-TW" altLang="en-US" sz="2000" dirty="0" smtClean="0">
                <a:solidFill>
                  <a:srgbClr val="C00000"/>
                </a:solidFill>
              </a:rPr>
              <a:t>註</a:t>
            </a:r>
            <a:r>
              <a:rPr lang="en-US" altLang="zh-TW" sz="2000" dirty="0" smtClean="0">
                <a:solidFill>
                  <a:srgbClr val="C00000"/>
                </a:solidFill>
              </a:rPr>
              <a:t>:</a:t>
            </a:r>
            <a:r>
              <a:rPr lang="zh-TW" altLang="en-US" sz="2000" dirty="0" smtClean="0">
                <a:solidFill>
                  <a:srgbClr val="0000CC"/>
                </a:solidFill>
              </a:rPr>
              <a:t>聘任代理教師者，</a:t>
            </a:r>
            <a:r>
              <a:rPr lang="zh-TW" altLang="en-US" sz="2000" u="sng" dirty="0" smtClean="0">
                <a:solidFill>
                  <a:srgbClr val="0000CC"/>
                </a:solidFill>
              </a:rPr>
              <a:t>支領月薪應</a:t>
            </a:r>
            <a:r>
              <a:rPr lang="zh-TW" altLang="en-US" sz="2000" dirty="0" smtClean="0">
                <a:solidFill>
                  <a:srgbClr val="0000CC"/>
                </a:solidFill>
              </a:rPr>
              <a:t>比照專任教師每週教學節數，課餘輔導時間不另支鐘點費，寒暑假如無授課，不予支薪。</a:t>
            </a:r>
            <a:r>
              <a:rPr lang="en-US" altLang="zh-TW" sz="2000" dirty="0" smtClean="0">
                <a:solidFill>
                  <a:srgbClr val="EE3ACC"/>
                </a:solidFill>
              </a:rPr>
              <a:t>(</a:t>
            </a:r>
            <a:r>
              <a:rPr lang="zh-TW" altLang="en-US" sz="2000" dirty="0" smtClean="0">
                <a:solidFill>
                  <a:srgbClr val="EE3ACC"/>
                </a:solidFill>
              </a:rPr>
              <a:t>請留意聘書期程</a:t>
            </a:r>
            <a:r>
              <a:rPr lang="en-US" altLang="zh-TW" sz="2000" dirty="0" smtClean="0">
                <a:solidFill>
                  <a:srgbClr val="EE3ACC"/>
                </a:solidFill>
              </a:rPr>
              <a:t>)</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7" name="AutoShape 6"/>
          <p:cNvSpPr>
            <a:spLocks noChangeArrowheads="1"/>
          </p:cNvSpPr>
          <p:nvPr/>
        </p:nvSpPr>
        <p:spPr bwMode="auto">
          <a:xfrm>
            <a:off x="1258888" y="5805488"/>
            <a:ext cx="6769100" cy="1052512"/>
          </a:xfrm>
          <a:prstGeom prst="flowChartAlternateProcess">
            <a:avLst/>
          </a:prstGeom>
          <a:solidFill>
            <a:srgbClr val="FFFF66"/>
          </a:solidFill>
          <a:ln w="9525" algn="ctr">
            <a:noFill/>
            <a:miter lim="800000"/>
            <a:headEnd/>
            <a:tailEnd/>
          </a:ln>
        </p:spPr>
        <p:txBody>
          <a:bodyPr wrap="none" anchor="ctr"/>
          <a:lstStyle/>
          <a:p>
            <a:endParaRPr kumimoji="0" lang="zh-TW" altLang="en-US">
              <a:latin typeface="Constantia" pitchFamily="18" charset="0"/>
              <a:ea typeface="標楷體" pitchFamily="65" charset="-120"/>
            </a:endParaRPr>
          </a:p>
        </p:txBody>
      </p:sp>
      <p:sp>
        <p:nvSpPr>
          <p:cNvPr id="27651" name="投影片編號版面配置區 5"/>
          <p:cNvSpPr>
            <a:spLocks noGrp="1"/>
          </p:cNvSpPr>
          <p:nvPr>
            <p:ph type="sldNum" sz="quarter" idx="12"/>
          </p:nvPr>
        </p:nvSpPr>
        <p:spPr>
          <a:ln>
            <a:miter lim="800000"/>
            <a:headEnd/>
            <a:tailEnd/>
          </a:ln>
        </p:spPr>
        <p:txBody>
          <a:bodyPr/>
          <a:lstStyle/>
          <a:p>
            <a:pPr>
              <a:defRPr/>
            </a:pPr>
            <a:fld id="{782B80D8-2B21-49F0-901F-C98BCE34F58E}" type="slidenum">
              <a:rPr lang="en-US" altLang="zh-TW">
                <a:ea typeface="新細明體" charset="-120"/>
              </a:rPr>
              <a:pPr>
                <a:defRPr/>
              </a:pPr>
              <a:t>21</a:t>
            </a:fld>
            <a:endParaRPr lang="en-US" altLang="zh-TW">
              <a:ea typeface="新細明體" charset="-120"/>
            </a:endParaRPr>
          </a:p>
        </p:txBody>
      </p:sp>
      <p:sp>
        <p:nvSpPr>
          <p:cNvPr id="55299" name="Rectangle 2"/>
          <p:cNvSpPr>
            <a:spLocks noGrp="1" noChangeArrowheads="1"/>
          </p:cNvSpPr>
          <p:nvPr>
            <p:ph type="title"/>
          </p:nvPr>
        </p:nvSpPr>
        <p:spPr>
          <a:xfrm>
            <a:off x="0" y="0"/>
            <a:ext cx="8675688" cy="765175"/>
          </a:xfrm>
        </p:spPr>
        <p:txBody>
          <a:bodyPr/>
          <a:lstStyle/>
          <a:p>
            <a:pPr eaLnBrk="1" hangingPunct="1"/>
            <a:r>
              <a:rPr lang="zh-TW" altLang="en-US" sz="3600" smtClean="0">
                <a:solidFill>
                  <a:srgbClr val="660066"/>
                </a:solidFill>
              </a:rPr>
              <a:t>補助基準</a:t>
            </a:r>
            <a:r>
              <a:rPr lang="en-US" altLang="zh-TW" sz="3600" smtClean="0">
                <a:solidFill>
                  <a:srgbClr val="660066"/>
                </a:solidFill>
              </a:rPr>
              <a:t>(</a:t>
            </a:r>
            <a:r>
              <a:rPr lang="zh-TW" altLang="en-US" sz="3600" smtClean="0">
                <a:solidFill>
                  <a:srgbClr val="660066"/>
                </a:solidFill>
              </a:rPr>
              <a:t>四</a:t>
            </a:r>
            <a:r>
              <a:rPr lang="en-US" altLang="zh-TW" sz="3600" smtClean="0">
                <a:solidFill>
                  <a:srgbClr val="660066"/>
                </a:solidFill>
              </a:rPr>
              <a:t>)</a:t>
            </a:r>
            <a:endParaRPr lang="zh-TW" altLang="en-US" sz="3600" smtClean="0">
              <a:solidFill>
                <a:srgbClr val="660066"/>
              </a:solidFill>
            </a:endParaRPr>
          </a:p>
        </p:txBody>
      </p:sp>
      <p:sp>
        <p:nvSpPr>
          <p:cNvPr id="55300" name="Rectangle 3"/>
          <p:cNvSpPr>
            <a:spLocks noGrp="1" noChangeArrowheads="1"/>
          </p:cNvSpPr>
          <p:nvPr>
            <p:ph type="body" idx="1"/>
          </p:nvPr>
        </p:nvSpPr>
        <p:spPr>
          <a:xfrm>
            <a:off x="142875" y="838200"/>
            <a:ext cx="9001125" cy="6019800"/>
          </a:xfrm>
        </p:spPr>
        <p:txBody>
          <a:bodyPr/>
          <a:lstStyle/>
          <a:p>
            <a:pPr eaLnBrk="1" hangingPunct="1">
              <a:lnSpc>
                <a:spcPct val="90000"/>
              </a:lnSpc>
              <a:buFont typeface="Arial" charset="0"/>
              <a:buBlip>
                <a:blip r:embed="rId3"/>
              </a:buBlip>
            </a:pPr>
            <a:r>
              <a:rPr lang="zh-TW" altLang="zh-TW" sz="2800" b="1" smtClean="0"/>
              <a:t>縣市整體推動方案</a:t>
            </a:r>
            <a:r>
              <a:rPr lang="zh-TW" altLang="en-US" sz="2800" smtClean="0">
                <a:solidFill>
                  <a:srgbClr val="0000CC"/>
                </a:solidFill>
              </a:rPr>
              <a:t>：</a:t>
            </a:r>
          </a:p>
          <a:p>
            <a:pPr eaLnBrk="1" hangingPunct="1">
              <a:lnSpc>
                <a:spcPct val="90000"/>
              </a:lnSpc>
              <a:buFont typeface="Wingdings" pitchFamily="2" charset="2"/>
              <a:buNone/>
            </a:pPr>
            <a:r>
              <a:rPr lang="zh-TW" altLang="en-US" sz="2400" smtClean="0">
                <a:solidFill>
                  <a:srgbClr val="FF0066"/>
                </a:solidFill>
              </a:rPr>
              <a:t> </a:t>
            </a:r>
            <a:r>
              <a:rPr lang="en-US" altLang="zh-TW" sz="2400" smtClean="0">
                <a:solidFill>
                  <a:srgbClr val="FF0066"/>
                </a:solidFill>
              </a:rPr>
              <a:t>-</a:t>
            </a:r>
            <a:r>
              <a:rPr lang="zh-TW" altLang="en-US" sz="2400" smtClean="0">
                <a:solidFill>
                  <a:srgbClr val="FF0066"/>
                </a:solidFill>
              </a:rPr>
              <a:t>額度：</a:t>
            </a:r>
            <a:r>
              <a:rPr lang="en-US" altLang="zh-TW" sz="2400" u="sng" smtClean="0">
                <a:solidFill>
                  <a:srgbClr val="0000CC"/>
                </a:solidFill>
              </a:rPr>
              <a:t>20</a:t>
            </a:r>
            <a:r>
              <a:rPr lang="zh-TW" altLang="en-US" sz="2400" u="sng" smtClean="0">
                <a:solidFill>
                  <a:srgbClr val="0000CC"/>
                </a:solidFill>
              </a:rPr>
              <a:t>萬至</a:t>
            </a:r>
            <a:r>
              <a:rPr lang="en-US" altLang="zh-TW" sz="2400" u="sng" smtClean="0">
                <a:solidFill>
                  <a:srgbClr val="0000CC"/>
                </a:solidFill>
              </a:rPr>
              <a:t>180</a:t>
            </a:r>
            <a:r>
              <a:rPr lang="zh-TW" altLang="en-US" sz="2400" u="sng" smtClean="0">
                <a:solidFill>
                  <a:srgbClr val="0000CC"/>
                </a:solidFill>
              </a:rPr>
              <a:t>萬元</a:t>
            </a:r>
            <a:r>
              <a:rPr lang="en-US" altLang="zh-TW" sz="2400" smtClean="0">
                <a:solidFill>
                  <a:srgbClr val="FF0066"/>
                </a:solidFill>
              </a:rPr>
              <a:t>/</a:t>
            </a:r>
            <a:r>
              <a:rPr lang="zh-TW" altLang="en-US" sz="2400" smtClean="0">
                <a:solidFill>
                  <a:srgbClr val="FF0066"/>
                </a:solidFill>
              </a:rPr>
              <a:t>縣市，視提報計畫完善與否予以補助。 </a:t>
            </a:r>
          </a:p>
          <a:p>
            <a:pPr eaLnBrk="1" hangingPunct="1">
              <a:lnSpc>
                <a:spcPct val="90000"/>
              </a:lnSpc>
              <a:buFontTx/>
              <a:buNone/>
            </a:pPr>
            <a:r>
              <a:rPr lang="zh-TW" altLang="en-US" sz="2400" smtClean="0">
                <a:solidFill>
                  <a:srgbClr val="FF0066"/>
                </a:solidFill>
              </a:rPr>
              <a:t> </a:t>
            </a:r>
            <a:r>
              <a:rPr lang="en-US" altLang="zh-TW" sz="2400" smtClean="0">
                <a:solidFill>
                  <a:srgbClr val="FF0066"/>
                </a:solidFill>
              </a:rPr>
              <a:t>-</a:t>
            </a:r>
            <a:r>
              <a:rPr lang="zh-TW" altLang="en-US" sz="2400" smtClean="0">
                <a:solidFill>
                  <a:srgbClr val="FF0066"/>
                </a:solidFill>
              </a:rPr>
              <a:t>項目：</a:t>
            </a:r>
          </a:p>
          <a:p>
            <a:pPr eaLnBrk="1" hangingPunct="1"/>
            <a:r>
              <a:rPr lang="zh-TW" altLang="en-US" sz="2400" smtClean="0">
                <a:solidFill>
                  <a:srgbClr val="FF0066"/>
                </a:solidFill>
              </a:rPr>
              <a:t> </a:t>
            </a:r>
            <a:r>
              <a:rPr lang="en-US" altLang="zh-TW" sz="2200" smtClean="0"/>
              <a:t>A</a:t>
            </a:r>
            <a:r>
              <a:rPr lang="zh-TW" altLang="zh-TW" sz="2200" smtClean="0"/>
              <a:t>政策宣導：包括辦理全直轄市、縣</a:t>
            </a:r>
            <a:r>
              <a:rPr lang="en-US" altLang="zh-TW" sz="2200" smtClean="0"/>
              <a:t>(</a:t>
            </a:r>
            <a:r>
              <a:rPr lang="zh-TW" altLang="zh-TW" sz="2200" smtClean="0"/>
              <a:t>市</a:t>
            </a:r>
            <a:r>
              <a:rPr lang="en-US" altLang="zh-TW" sz="2200" smtClean="0"/>
              <a:t>)</a:t>
            </a:r>
            <a:r>
              <a:rPr lang="zh-TW" altLang="zh-TW" sz="2200" smtClean="0"/>
              <a:t>說明會、填報系統教育訓練、線上評量測驗之教育訓練、宣導短片、文宣製作及專案網站建置等。</a:t>
            </a:r>
          </a:p>
          <a:p>
            <a:pPr eaLnBrk="1" hangingPunct="1"/>
            <a:r>
              <a:rPr lang="en-US" altLang="zh-TW" sz="2200" smtClean="0"/>
              <a:t>B.</a:t>
            </a:r>
            <a:r>
              <a:rPr lang="zh-TW" altLang="zh-TW" sz="2200" smtClean="0"/>
              <a:t>研發推廣：補救教學教材、診斷工具研發、研討會、行動研究、</a:t>
            </a:r>
            <a:r>
              <a:rPr lang="zh-TW" altLang="zh-TW" sz="2200" u="sng" smtClean="0"/>
              <a:t>補救教學專業知能研習及</a:t>
            </a:r>
            <a:r>
              <a:rPr lang="zh-TW" altLang="zh-TW" sz="2200" smtClean="0"/>
              <a:t>發表會。</a:t>
            </a:r>
          </a:p>
          <a:p>
            <a:pPr eaLnBrk="1" hangingPunct="1"/>
            <a:r>
              <a:rPr lang="en-US" altLang="zh-TW" sz="2200" smtClean="0"/>
              <a:t>C.</a:t>
            </a:r>
            <a:r>
              <a:rPr lang="zh-TW" altLang="zh-TW" sz="2200" smtClean="0"/>
              <a:t>期中、期末檢討會議、訪視評鑑或成果檢核、績優學校及人員表揚、績優學校成果觀摩會及發表會。</a:t>
            </a:r>
          </a:p>
          <a:p>
            <a:pPr eaLnBrk="1" hangingPunct="1"/>
            <a:r>
              <a:rPr lang="en-US" altLang="zh-TW" sz="2200" smtClean="0"/>
              <a:t>D.</a:t>
            </a:r>
            <a:r>
              <a:rPr lang="zh-TW" altLang="zh-TW" sz="2200" smtClean="0"/>
              <a:t>補助補救教學資源中心學校專責人員減課所需代課鐘點費及資源中心所需業務費及雜支費用。</a:t>
            </a:r>
          </a:p>
          <a:p>
            <a:pPr eaLnBrk="1" hangingPunct="1"/>
            <a:r>
              <a:rPr lang="en-US" altLang="zh-TW" sz="2200" smtClean="0"/>
              <a:t>E.</a:t>
            </a:r>
            <a:r>
              <a:rPr lang="zh-TW" altLang="zh-TW" sz="2200" smtClean="0"/>
              <a:t>其他與本要點相關且具地方辦理特色之活動項目。</a:t>
            </a:r>
          </a:p>
          <a:p>
            <a:pPr eaLnBrk="1" hangingPunct="1">
              <a:lnSpc>
                <a:spcPct val="90000"/>
              </a:lnSpc>
              <a:buFontTx/>
              <a:buNone/>
            </a:pPr>
            <a:endParaRPr lang="zh-TW" altLang="en-US" sz="2400" smtClean="0">
              <a:solidFill>
                <a:srgbClr val="FF0066"/>
              </a:solidFill>
            </a:endParaRPr>
          </a:p>
        </p:txBody>
      </p:sp>
      <p:sp>
        <p:nvSpPr>
          <p:cNvPr id="55301" name="Rectangle 7"/>
          <p:cNvSpPr>
            <a:spLocks noChangeArrowheads="1"/>
          </p:cNvSpPr>
          <p:nvPr/>
        </p:nvSpPr>
        <p:spPr bwMode="auto">
          <a:xfrm>
            <a:off x="1008063" y="5730875"/>
            <a:ext cx="8135937" cy="1127125"/>
          </a:xfrm>
          <a:prstGeom prst="rect">
            <a:avLst/>
          </a:prstGeom>
          <a:noFill/>
          <a:ln w="9525" algn="ctr">
            <a:noFill/>
            <a:miter lim="800000"/>
            <a:headEnd/>
            <a:tailEnd/>
          </a:ln>
        </p:spPr>
        <p:txBody>
          <a:bodyPr>
            <a:spAutoFit/>
          </a:bodyPr>
          <a:lstStyle/>
          <a:p>
            <a:pPr marL="742950" indent="-285750"/>
            <a:r>
              <a:rPr kumimoji="0" lang="zh-TW" altLang="en-US" sz="2000">
                <a:solidFill>
                  <a:srgbClr val="0000CC"/>
                </a:solidFill>
                <a:latin typeface="Constantia" pitchFamily="18" charset="0"/>
                <a:ea typeface="標楷體" pitchFamily="65" charset="-120"/>
              </a:rPr>
              <a:t>註</a:t>
            </a:r>
            <a:r>
              <a:rPr kumimoji="0" lang="en-US" altLang="zh-TW" sz="2000">
                <a:solidFill>
                  <a:srgbClr val="0000CC"/>
                </a:solidFill>
                <a:latin typeface="Constantia" pitchFamily="18" charset="0"/>
                <a:ea typeface="標楷體" pitchFamily="65" charset="-120"/>
              </a:rPr>
              <a:t>1:</a:t>
            </a:r>
            <a:r>
              <a:rPr kumimoji="0" lang="zh-TW" altLang="en-US" sz="2000">
                <a:solidFill>
                  <a:srgbClr val="0000CC"/>
                </a:solidFill>
                <a:latin typeface="Constantia" pitchFamily="18" charset="0"/>
                <a:ea typeface="標楷體" pitchFamily="65" charset="-120"/>
              </a:rPr>
              <a:t>本項經費不得支用於縣市辦理之能力檢測</a:t>
            </a:r>
          </a:p>
          <a:p>
            <a:pPr marL="742950" indent="-285750"/>
            <a:r>
              <a:rPr kumimoji="0" lang="zh-TW" altLang="en-US" sz="2000" u="sng">
                <a:solidFill>
                  <a:srgbClr val="0000CC"/>
                </a:solidFill>
                <a:latin typeface="Constantia" pitchFamily="18" charset="0"/>
                <a:ea typeface="標楷體" pitchFamily="65" charset="-120"/>
              </a:rPr>
              <a:t>註</a:t>
            </a:r>
            <a:r>
              <a:rPr kumimoji="0" lang="en-US" altLang="zh-TW" sz="2000" u="sng">
                <a:solidFill>
                  <a:srgbClr val="0000CC"/>
                </a:solidFill>
                <a:latin typeface="Constantia" pitchFamily="18" charset="0"/>
                <a:ea typeface="標楷體" pitchFamily="65" charset="-120"/>
              </a:rPr>
              <a:t>2:</a:t>
            </a:r>
            <a:r>
              <a:rPr kumimoji="0" lang="zh-TW" altLang="en-US" sz="2000" u="sng">
                <a:solidFill>
                  <a:srgbClr val="0000CC"/>
                </a:solidFill>
                <a:latin typeface="Constantia" pitchFamily="18" charset="0"/>
                <a:ea typeface="標楷體" pitchFamily="65" charset="-120"/>
              </a:rPr>
              <a:t>縣市行政整體計畫撰擬原則</a:t>
            </a:r>
            <a:r>
              <a:rPr kumimoji="0" lang="en-US" altLang="zh-TW" sz="2000" u="sng">
                <a:solidFill>
                  <a:srgbClr val="0000CC"/>
                </a:solidFill>
                <a:latin typeface="Constantia" pitchFamily="18" charset="0"/>
                <a:ea typeface="標楷體" pitchFamily="65" charset="-120"/>
              </a:rPr>
              <a:t>(</a:t>
            </a:r>
            <a:r>
              <a:rPr kumimoji="0" lang="zh-TW" altLang="en-US" sz="2000" u="sng">
                <a:solidFill>
                  <a:srgbClr val="0000CC"/>
                </a:solidFill>
                <a:latin typeface="Constantia" pitchFamily="18" charset="0"/>
                <a:ea typeface="標楷體" pitchFamily="65" charset="-120"/>
              </a:rPr>
              <a:t>含代課費上限</a:t>
            </a:r>
            <a:r>
              <a:rPr kumimoji="0" lang="en-US" altLang="zh-TW" sz="2000" u="sng">
                <a:solidFill>
                  <a:srgbClr val="0000CC"/>
                </a:solidFill>
                <a:latin typeface="Constantia" pitchFamily="18" charset="0"/>
                <a:ea typeface="標楷體" pitchFamily="65" charset="-120"/>
              </a:rPr>
              <a:t>)</a:t>
            </a:r>
            <a:r>
              <a:rPr kumimoji="0" lang="zh-TW" altLang="en-US" sz="2000" u="sng">
                <a:solidFill>
                  <a:srgbClr val="0000CC"/>
                </a:solidFill>
                <a:latin typeface="Constantia" pitchFamily="18" charset="0"/>
                <a:ea typeface="標楷體" pitchFamily="65" charset="-120"/>
              </a:rPr>
              <a:t>，</a:t>
            </a:r>
          </a:p>
          <a:p>
            <a:pPr marL="742950" indent="-285750"/>
            <a:r>
              <a:rPr kumimoji="0" lang="zh-TW" altLang="en-US" sz="2000" u="sng">
                <a:solidFill>
                  <a:srgbClr val="0000CC"/>
                </a:solidFill>
                <a:latin typeface="Constantia" pitchFamily="18" charset="0"/>
                <a:ea typeface="標楷體" pitchFamily="65" charset="-120"/>
              </a:rPr>
              <a:t>      請參見本年度標準作業流程手冊。</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投影片編號版面配置區 5"/>
          <p:cNvSpPr>
            <a:spLocks noGrp="1"/>
          </p:cNvSpPr>
          <p:nvPr>
            <p:ph type="sldNum" sz="quarter" idx="12"/>
          </p:nvPr>
        </p:nvSpPr>
        <p:spPr>
          <a:ln>
            <a:miter lim="800000"/>
            <a:headEnd/>
            <a:tailEnd/>
          </a:ln>
        </p:spPr>
        <p:txBody>
          <a:bodyPr/>
          <a:lstStyle/>
          <a:p>
            <a:pPr>
              <a:defRPr/>
            </a:pPr>
            <a:fld id="{8E26B892-D7EA-418E-87E1-E79F0C5EB7E8}" type="slidenum">
              <a:rPr lang="en-US" altLang="zh-TW">
                <a:ea typeface="新細明體" charset="-120"/>
              </a:rPr>
              <a:pPr>
                <a:defRPr/>
              </a:pPr>
              <a:t>22</a:t>
            </a:fld>
            <a:endParaRPr lang="en-US" altLang="zh-TW">
              <a:ea typeface="新細明體" charset="-120"/>
            </a:endParaRPr>
          </a:p>
        </p:txBody>
      </p:sp>
      <p:sp>
        <p:nvSpPr>
          <p:cNvPr id="57346" name="Rectangle 2"/>
          <p:cNvSpPr>
            <a:spLocks noGrp="1" noChangeArrowheads="1"/>
          </p:cNvSpPr>
          <p:nvPr>
            <p:ph type="title"/>
          </p:nvPr>
        </p:nvSpPr>
        <p:spPr>
          <a:xfrm>
            <a:off x="755650" y="0"/>
            <a:ext cx="7772400" cy="882650"/>
          </a:xfrm>
        </p:spPr>
        <p:txBody>
          <a:bodyPr/>
          <a:lstStyle/>
          <a:p>
            <a:pPr eaLnBrk="1" hangingPunct="1"/>
            <a:r>
              <a:rPr lang="zh-TW" altLang="zh-TW" sz="3600" smtClean="0">
                <a:solidFill>
                  <a:srgbClr val="660066"/>
                </a:solidFill>
              </a:rPr>
              <a:t>縣市</a:t>
            </a:r>
            <a:r>
              <a:rPr lang="zh-TW" altLang="en-US" sz="3600" smtClean="0">
                <a:solidFill>
                  <a:srgbClr val="660066"/>
                </a:solidFill>
              </a:rPr>
              <a:t>作業流程及期限</a:t>
            </a:r>
          </a:p>
        </p:txBody>
      </p:sp>
      <p:sp>
        <p:nvSpPr>
          <p:cNvPr id="57347" name="Line 96"/>
          <p:cNvSpPr>
            <a:spLocks noChangeShapeType="1"/>
          </p:cNvSpPr>
          <p:nvPr/>
        </p:nvSpPr>
        <p:spPr bwMode="auto">
          <a:xfrm>
            <a:off x="1930400" y="1655763"/>
            <a:ext cx="0" cy="0"/>
          </a:xfrm>
          <a:prstGeom prst="line">
            <a:avLst/>
          </a:prstGeom>
          <a:noFill/>
          <a:ln w="12700" cap="rnd">
            <a:solidFill>
              <a:srgbClr val="000000"/>
            </a:solidFill>
            <a:round/>
            <a:headEnd/>
            <a:tailEnd/>
          </a:ln>
        </p:spPr>
        <p:txBody>
          <a:bodyPr/>
          <a:lstStyle/>
          <a:p>
            <a:endParaRPr lang="zh-TW" altLang="en-US"/>
          </a:p>
        </p:txBody>
      </p:sp>
      <p:graphicFrame>
        <p:nvGraphicFramePr>
          <p:cNvPr id="56560" name="Group 240"/>
          <p:cNvGraphicFramePr>
            <a:graphicFrameLocks noGrp="1"/>
          </p:cNvGraphicFramePr>
          <p:nvPr/>
        </p:nvGraphicFramePr>
        <p:xfrm>
          <a:off x="395288" y="836613"/>
          <a:ext cx="8280921" cy="6099773"/>
        </p:xfrm>
        <a:graphic>
          <a:graphicData uri="http://schemas.openxmlformats.org/drawingml/2006/table">
            <a:tbl>
              <a:tblPr/>
              <a:tblGrid>
                <a:gridCol w="1620180"/>
                <a:gridCol w="1620180"/>
                <a:gridCol w="1620180"/>
                <a:gridCol w="1620180"/>
                <a:gridCol w="1800201"/>
              </a:tblGrid>
              <a:tr h="538622">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zh-TW" altLang="en-US" sz="2000" b="1" i="0" u="none" strike="noStrike" cap="none" normalizeH="0" baseline="0" dirty="0" smtClean="0">
                          <a:ln>
                            <a:noFill/>
                          </a:ln>
                          <a:solidFill>
                            <a:srgbClr val="FF0066"/>
                          </a:solidFill>
                          <a:effectLst/>
                          <a:latin typeface="標楷體" pitchFamily="65" charset="-120"/>
                          <a:ea typeface="標楷體" pitchFamily="65" charset="-120"/>
                          <a:cs typeface="Times New Roman" pitchFamily="18" charset="0"/>
                        </a:rPr>
                        <a:t>子方案一</a:t>
                      </a:r>
                      <a:endParaRPr kumimoji="1" lang="zh-TW" altLang="en-US" sz="2000" b="1" i="0" u="none" strike="noStrike" cap="none" normalizeH="0" baseline="0" dirty="0" smtClean="0">
                        <a:ln>
                          <a:noFill/>
                        </a:ln>
                        <a:solidFill>
                          <a:srgbClr val="FF0066"/>
                        </a:solidFill>
                        <a:effectLst/>
                        <a:latin typeface="Times New Roman" pitchFamily="18" charset="0"/>
                        <a:ea typeface="標楷體" pitchFamily="65" charset="-120"/>
                        <a:cs typeface="Times New Roman" pitchFamily="18" charset="0"/>
                      </a:endParaRPr>
                    </a:p>
                  </a:txBody>
                  <a:tcPr marL="90000" marR="9000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zh-TW" altLang="en-US" sz="2000" b="1" i="0" u="none" strike="noStrike" cap="none" normalizeH="0" baseline="0" dirty="0" smtClean="0">
                          <a:ln>
                            <a:noFill/>
                          </a:ln>
                          <a:solidFill>
                            <a:srgbClr val="FF0066"/>
                          </a:solidFill>
                          <a:effectLst/>
                          <a:latin typeface="Times New Roman" pitchFamily="18" charset="0"/>
                          <a:ea typeface="標楷體" pitchFamily="65" charset="-120"/>
                          <a:cs typeface="Times New Roman" pitchFamily="18" charset="0"/>
                        </a:rPr>
                        <a:t>子方案二</a:t>
                      </a:r>
                    </a:p>
                  </a:txBody>
                  <a:tcPr marL="90000" marR="9000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zh-TW" altLang="en-US" sz="2000" b="1" i="0" u="none" strike="noStrike" cap="none" normalizeH="0" baseline="0" dirty="0" smtClean="0">
                          <a:ln>
                            <a:noFill/>
                          </a:ln>
                          <a:solidFill>
                            <a:srgbClr val="FF0066"/>
                          </a:solidFill>
                          <a:effectLst/>
                          <a:latin typeface="Times New Roman" pitchFamily="18" charset="0"/>
                          <a:ea typeface="標楷體" pitchFamily="65" charset="-120"/>
                          <a:cs typeface="Times New Roman" pitchFamily="18" charset="0"/>
                        </a:rPr>
                        <a:t>子方案三</a:t>
                      </a:r>
                    </a:p>
                  </a:txBody>
                  <a:tcPr marL="90000" marR="9000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zh-TW" altLang="en-US" sz="2000" b="1" i="0" u="none" strike="noStrike" cap="none" normalizeH="0" baseline="0" dirty="0" smtClean="0">
                          <a:ln>
                            <a:noFill/>
                          </a:ln>
                          <a:solidFill>
                            <a:srgbClr val="FF0066"/>
                          </a:solidFill>
                          <a:effectLst/>
                          <a:latin typeface="Times New Roman" pitchFamily="18" charset="0"/>
                          <a:ea typeface="標楷體" pitchFamily="65" charset="-120"/>
                          <a:cs typeface="Times New Roman" pitchFamily="18" charset="0"/>
                        </a:rPr>
                        <a:t>子方案四</a:t>
                      </a:r>
                    </a:p>
                  </a:txBody>
                  <a:tcPr marL="90000" marR="9000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zh-TW" altLang="en-US" sz="2000" b="1" i="0" u="none" strike="noStrike" cap="none" normalizeH="0" baseline="0" dirty="0" smtClean="0">
                          <a:ln>
                            <a:noFill/>
                          </a:ln>
                          <a:solidFill>
                            <a:schemeClr val="accent2"/>
                          </a:solidFill>
                          <a:effectLst/>
                          <a:latin typeface="標楷體" pitchFamily="65" charset="-120"/>
                          <a:ea typeface="標楷體" pitchFamily="65" charset="-120"/>
                          <a:cs typeface="Times New Roman" pitchFamily="18" charset="0"/>
                        </a:rPr>
                        <a:t>辦理期限</a:t>
                      </a:r>
                      <a:endParaRPr kumimoji="1" lang="en-US" altLang="zh-TW" sz="2000" b="1" i="0" u="none" strike="noStrike" cap="none" normalizeH="0" baseline="0" dirty="0" smtClean="0">
                        <a:ln>
                          <a:noFill/>
                        </a:ln>
                        <a:solidFill>
                          <a:schemeClr val="accent2"/>
                        </a:solidFill>
                        <a:effectLst/>
                        <a:latin typeface="Times New Roman" pitchFamily="18" charset="0"/>
                        <a:ea typeface="標楷體" pitchFamily="65" charset="-120"/>
                        <a:cs typeface="Times New Roman" pitchFamily="18" charset="0"/>
                      </a:endParaRPr>
                    </a:p>
                  </a:txBody>
                  <a:tcPr marL="90000" marR="90000" marT="0" marB="0" anchor="ctr" horzOverflow="overflow">
                    <a:lnL w="12700"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131107">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zh-TW" altLang="zh-TW" sz="2000" b="1" i="0" u="none" strike="noStrike" cap="none" normalizeH="0" baseline="0" smtClean="0">
                        <a:ln>
                          <a:noFill/>
                        </a:ln>
                        <a:solidFill>
                          <a:srgbClr val="FF0066"/>
                        </a:solidFill>
                        <a:effectLst/>
                        <a:latin typeface="Times New Roman" pitchFamily="18" charset="0"/>
                        <a:ea typeface="標楷體" pitchFamily="65" charset="-120"/>
                      </a:endParaRPr>
                    </a:p>
                  </a:txBody>
                  <a:tcPr marL="90000" marR="9000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000" b="1" i="0" u="none" strike="noStrike" cap="none" normalizeH="0" baseline="0" dirty="0" smtClean="0">
                          <a:ln>
                            <a:noFill/>
                          </a:ln>
                          <a:solidFill>
                            <a:srgbClr val="FF0066"/>
                          </a:solidFill>
                          <a:effectLst/>
                          <a:latin typeface="Times New Roman" pitchFamily="18" charset="0"/>
                          <a:ea typeface="標楷體" pitchFamily="65" charset="-120"/>
                        </a:rPr>
                        <a:t>符合資格學校上線填報</a:t>
                      </a:r>
                      <a:endParaRPr kumimoji="1" lang="zh-TW" altLang="zh-TW" sz="2000" b="1" i="0" u="none" strike="noStrike" cap="none" normalizeH="0" baseline="0" dirty="0" smtClean="0">
                        <a:ln>
                          <a:noFill/>
                        </a:ln>
                        <a:solidFill>
                          <a:srgbClr val="FF0066"/>
                        </a:solidFill>
                        <a:effectLst/>
                        <a:latin typeface="Times New Roman" pitchFamily="18" charset="0"/>
                        <a:ea typeface="標楷體" pitchFamily="65" charset="-120"/>
                      </a:endParaRPr>
                    </a:p>
                  </a:txBody>
                  <a:tcPr marL="90000" marR="9000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defRPr/>
                      </a:pPr>
                      <a:r>
                        <a:rPr kumimoji="1" lang="zh-TW" altLang="en-US" sz="2000" b="1" i="0" u="none" strike="noStrike" cap="none" normalizeH="0" baseline="0" dirty="0" smtClean="0">
                          <a:ln>
                            <a:noFill/>
                          </a:ln>
                          <a:solidFill>
                            <a:srgbClr val="FF0066"/>
                          </a:solidFill>
                          <a:effectLst/>
                          <a:latin typeface="標楷體" pitchFamily="65" charset="-120"/>
                          <a:ea typeface="標楷體" pitchFamily="65" charset="-120"/>
                          <a:cs typeface="Times New Roman" pitchFamily="18" charset="0"/>
                        </a:rPr>
                        <a:t>教育部密件通知各縣市名單</a:t>
                      </a:r>
                      <a:endParaRPr kumimoji="1" lang="zh-TW" altLang="zh-TW" sz="2000" b="1" i="0" u="none" strike="noStrike" cap="none" normalizeH="0" baseline="0" dirty="0" smtClean="0">
                        <a:ln>
                          <a:noFill/>
                        </a:ln>
                        <a:solidFill>
                          <a:srgbClr val="FF0066"/>
                        </a:solidFill>
                        <a:effectLst/>
                        <a:latin typeface="Times New Roman" pitchFamily="18" charset="0"/>
                        <a:ea typeface="標楷體" pitchFamily="65" charset="-120"/>
                      </a:endParaRPr>
                    </a:p>
                  </a:txBody>
                  <a:tcPr marL="90000" marR="9000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2">
                        <a:lumMod val="20000"/>
                        <a:lumOff val="80000"/>
                      </a:schemeClr>
                    </a:solidFill>
                  </a:tcPr>
                </a:tc>
                <a:tc rowSpan="3">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zh-TW" altLang="zh-TW" sz="2000" b="1" i="0" u="none" strike="noStrike" cap="none" normalizeH="0" baseline="0" dirty="0" smtClean="0">
                        <a:ln>
                          <a:noFill/>
                        </a:ln>
                        <a:solidFill>
                          <a:srgbClr val="FF0066"/>
                        </a:solidFill>
                        <a:effectLst/>
                        <a:latin typeface="Times New Roman" pitchFamily="18" charset="0"/>
                        <a:ea typeface="標楷體" pitchFamily="65" charset="-120"/>
                      </a:endParaRPr>
                    </a:p>
                  </a:txBody>
                  <a:tcPr marL="90000" marR="9000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2000" b="1" i="0" u="none" strike="noStrike" cap="none" normalizeH="0" baseline="0" dirty="0" smtClean="0">
                          <a:ln>
                            <a:noFill/>
                          </a:ln>
                          <a:solidFill>
                            <a:schemeClr val="accent2"/>
                          </a:solidFill>
                          <a:effectLst/>
                          <a:latin typeface="Times New Roman" pitchFamily="18" charset="0"/>
                          <a:ea typeface="標楷體" pitchFamily="65" charset="-120"/>
                          <a:cs typeface="Times New Roman" pitchFamily="18" charset="0"/>
                        </a:rPr>
                        <a:t>101.</a:t>
                      </a:r>
                      <a:r>
                        <a:rPr kumimoji="1" lang="en-US" altLang="zh-TW" sz="2000" b="1" i="0" u="none" strike="noStrike" cap="none" normalizeH="0" baseline="0" dirty="0" smtClean="0">
                          <a:ln>
                            <a:noFill/>
                          </a:ln>
                          <a:solidFill>
                            <a:schemeClr val="accent2"/>
                          </a:solidFill>
                          <a:effectLst/>
                          <a:latin typeface="Times New Roman" pitchFamily="18" charset="0"/>
                          <a:ea typeface="標楷體" pitchFamily="65" charset="-120"/>
                          <a:cs typeface="Times New Roman" pitchFamily="18" charset="0"/>
                        </a:rPr>
                        <a:t>10.20</a:t>
                      </a:r>
                    </a:p>
                  </a:txBody>
                  <a:tcPr marL="90000" marR="90000" marT="0" marB="0" anchor="ctr" horzOverflow="overflow">
                    <a:lnL w="12700"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89299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zh-TW" altLang="en-US" sz="2000" b="1" i="0" u="none" strike="noStrike" cap="none" normalizeH="0" baseline="0" dirty="0" smtClean="0">
                          <a:ln>
                            <a:noFill/>
                          </a:ln>
                          <a:solidFill>
                            <a:srgbClr val="FF0066"/>
                          </a:solidFill>
                          <a:effectLst/>
                          <a:latin typeface="標楷體" pitchFamily="65" charset="-120"/>
                          <a:ea typeface="標楷體" pitchFamily="65" charset="-120"/>
                          <a:cs typeface="Times New Roman" pitchFamily="18" charset="0"/>
                        </a:rPr>
                        <a:t>學校依據篩選結果進行經費粗框</a:t>
                      </a:r>
                      <a:endParaRPr kumimoji="1" lang="zh-TW" altLang="en-US" sz="2000" b="1" i="0" u="none" strike="noStrike" cap="none" normalizeH="0" baseline="0" dirty="0" smtClean="0">
                        <a:ln>
                          <a:noFill/>
                        </a:ln>
                        <a:solidFill>
                          <a:srgbClr val="FF0066"/>
                        </a:solidFill>
                        <a:effectLst/>
                        <a:latin typeface="Times New Roman" pitchFamily="18" charset="0"/>
                        <a:ea typeface="標楷體" pitchFamily="65" charset="-120"/>
                        <a:cs typeface="Times New Roman" pitchFamily="18" charset="0"/>
                      </a:endParaRPr>
                    </a:p>
                  </a:txBody>
                  <a:tcPr marL="90000" marR="9000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0E0E0"/>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zh-TW" altLang="en-US" sz="2000" b="1" i="0" u="none" strike="noStrike" cap="none" normalizeH="0" baseline="0" dirty="0" smtClean="0">
                          <a:ln>
                            <a:noFill/>
                          </a:ln>
                          <a:solidFill>
                            <a:schemeClr val="tx1"/>
                          </a:solidFill>
                          <a:effectLst/>
                          <a:latin typeface="標楷體" pitchFamily="65" charset="-120"/>
                          <a:ea typeface="標楷體" pitchFamily="65" charset="-120"/>
                          <a:cs typeface="Times New Roman" pitchFamily="18" charset="0"/>
                        </a:rPr>
                        <a:t>教育部</a:t>
                      </a:r>
                      <a:r>
                        <a:rPr kumimoji="1" lang="zh-TW" altLang="en-US" sz="2000" b="1" i="0" u="none" strike="noStrike" cap="none" normalizeH="0" baseline="0" dirty="0" smtClean="0">
                          <a:ln>
                            <a:noFill/>
                          </a:ln>
                          <a:solidFill>
                            <a:srgbClr val="FF0000"/>
                          </a:solidFill>
                          <a:effectLst/>
                          <a:latin typeface="標楷體" pitchFamily="65" charset="-120"/>
                          <a:ea typeface="標楷體" pitchFamily="65" charset="-120"/>
                          <a:cs typeface="Times New Roman" pitchFamily="18" charset="0"/>
                        </a:rPr>
                        <a:t>完成計畫初審、請學校修正</a:t>
                      </a:r>
                      <a:endParaRPr kumimoji="1" lang="zh-TW" altLang="en-US" sz="2000" b="1" i="0" u="none" strike="noStrike" cap="none" normalizeH="0" baseline="0" dirty="0" smtClean="0">
                        <a:ln>
                          <a:noFill/>
                        </a:ln>
                        <a:solidFill>
                          <a:srgbClr val="FF0000"/>
                        </a:solidFill>
                        <a:effectLst/>
                        <a:latin typeface="Times New Roman" pitchFamily="18" charset="0"/>
                        <a:ea typeface="標楷體" pitchFamily="65" charset="-120"/>
                        <a:cs typeface="Times New Roman" pitchFamily="18" charset="0"/>
                      </a:endParaRPr>
                    </a:p>
                  </a:txBody>
                  <a:tcPr marL="90000" marR="9000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0E0E0"/>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zh-TW" altLang="en-US" sz="2000" b="1" i="0" u="none" strike="noStrike" cap="none" normalizeH="0" baseline="0" dirty="0" smtClean="0">
                          <a:ln>
                            <a:noFill/>
                          </a:ln>
                          <a:solidFill>
                            <a:schemeClr val="tx1"/>
                          </a:solidFill>
                          <a:effectLst/>
                          <a:latin typeface="標楷體" pitchFamily="65" charset="-120"/>
                          <a:ea typeface="標楷體" pitchFamily="65" charset="-120"/>
                          <a:cs typeface="Times New Roman" pitchFamily="18" charset="0"/>
                        </a:rPr>
                        <a:t>縣市</a:t>
                      </a:r>
                      <a:r>
                        <a:rPr kumimoji="1" lang="zh-TW" altLang="en-US" sz="2000" b="1" i="0" u="none" strike="noStrike" cap="none" normalizeH="0" baseline="0" dirty="0" smtClean="0">
                          <a:ln>
                            <a:noFill/>
                          </a:ln>
                          <a:solidFill>
                            <a:srgbClr val="FF0000"/>
                          </a:solidFill>
                          <a:effectLst/>
                          <a:latin typeface="標楷體" pitchFamily="65" charset="-120"/>
                          <a:ea typeface="標楷體" pitchFamily="65" charset="-120"/>
                          <a:cs typeface="Times New Roman" pitchFamily="18" charset="0"/>
                        </a:rPr>
                        <a:t>完成計畫初審、請學校修正</a:t>
                      </a:r>
                      <a:endParaRPr kumimoji="1" lang="zh-TW" altLang="en-US" sz="2000" b="1" i="0" u="none" strike="noStrike" cap="none" normalizeH="0" baseline="0" dirty="0" smtClean="0">
                        <a:ln>
                          <a:noFill/>
                        </a:ln>
                        <a:solidFill>
                          <a:srgbClr val="FF0000"/>
                        </a:solidFill>
                        <a:effectLst/>
                        <a:latin typeface="Times New Roman" pitchFamily="18" charset="0"/>
                        <a:ea typeface="標楷體" pitchFamily="65" charset="-120"/>
                        <a:cs typeface="Times New Roman" pitchFamily="18" charset="0"/>
                      </a:endParaRPr>
                    </a:p>
                  </a:txBody>
                  <a:tcPr marL="90000" marR="9000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0E0E0"/>
                    </a:solidFill>
                  </a:tcPr>
                </a:tc>
                <a:tc vMerge="1">
                  <a:txBody>
                    <a:bodyPr/>
                    <a:lstStyle/>
                    <a:p>
                      <a:endParaRPr lang="zh-TW" alt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zh-TW" sz="2000" b="1" i="0" u="none" strike="noStrike" cap="none" normalizeH="0" baseline="0" dirty="0" smtClean="0">
                          <a:ln>
                            <a:noFill/>
                          </a:ln>
                          <a:solidFill>
                            <a:schemeClr val="accent2"/>
                          </a:solidFill>
                          <a:effectLst/>
                          <a:latin typeface="Times New Roman" pitchFamily="18" charset="0"/>
                          <a:ea typeface="標楷體" pitchFamily="65" charset="-120"/>
                          <a:cs typeface="Times New Roman" pitchFamily="18" charset="0"/>
                        </a:rPr>
                        <a:t>101.11.20</a:t>
                      </a:r>
                    </a:p>
                  </a:txBody>
                  <a:tcPr marL="90000" marR="90000" marT="0" marB="0" anchor="ctr" horzOverflow="overflow">
                    <a:lnL w="12700"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19066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zh-TW" altLang="en-US" sz="2000" b="1" i="0" u="none" strike="noStrike" cap="none" normalizeH="0" baseline="0" dirty="0" smtClean="0">
                          <a:ln>
                            <a:noFill/>
                          </a:ln>
                          <a:solidFill>
                            <a:srgbClr val="FF0066"/>
                          </a:solidFill>
                          <a:effectLst/>
                          <a:latin typeface="標楷體" pitchFamily="65" charset="-120"/>
                          <a:ea typeface="標楷體" pitchFamily="65" charset="-120"/>
                          <a:cs typeface="Times New Roman" pitchFamily="18" charset="0"/>
                        </a:rPr>
                        <a:t>縣市完成線上審核、送教育部審查</a:t>
                      </a:r>
                      <a:endParaRPr kumimoji="1" lang="zh-TW" altLang="en-US" sz="2000" b="1" i="0" u="none" strike="noStrike" cap="none" normalizeH="0" baseline="0" dirty="0" smtClean="0">
                        <a:ln>
                          <a:noFill/>
                        </a:ln>
                        <a:solidFill>
                          <a:srgbClr val="FF0066"/>
                        </a:solidFill>
                        <a:effectLst/>
                        <a:latin typeface="Times New Roman" pitchFamily="18" charset="0"/>
                        <a:ea typeface="標楷體" pitchFamily="65" charset="-120"/>
                        <a:cs typeface="Times New Roman" pitchFamily="18" charset="0"/>
                      </a:endParaRPr>
                    </a:p>
                  </a:txBody>
                  <a:tcPr marL="90000" marR="9000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0E0E0"/>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zh-TW" altLang="en-US" sz="2000" b="1" i="0" u="none" strike="noStrike" cap="none" normalizeH="0" baseline="0" dirty="0" smtClean="0">
                          <a:ln>
                            <a:noFill/>
                          </a:ln>
                          <a:solidFill>
                            <a:srgbClr val="FF0066"/>
                          </a:solidFill>
                          <a:effectLst/>
                          <a:latin typeface="標楷體" pitchFamily="65" charset="-120"/>
                          <a:ea typeface="標楷體" pitchFamily="65" charset="-120"/>
                          <a:cs typeface="Times New Roman" pitchFamily="18" charset="0"/>
                        </a:rPr>
                        <a:t>縣市完成</a:t>
                      </a:r>
                      <a:r>
                        <a:rPr kumimoji="1" lang="zh-TW" altLang="en-US" sz="2000" b="1" i="0" u="none" strike="noStrike" cap="none" normalizeH="0" baseline="0" dirty="0" smtClean="0">
                          <a:ln>
                            <a:noFill/>
                          </a:ln>
                          <a:solidFill>
                            <a:srgbClr val="C00000"/>
                          </a:solidFill>
                          <a:effectLst/>
                          <a:latin typeface="標楷體" pitchFamily="65" charset="-120"/>
                          <a:ea typeface="標楷體" pitchFamily="65" charset="-120"/>
                          <a:cs typeface="Times New Roman" pitchFamily="18" charset="0"/>
                        </a:rPr>
                        <a:t>計畫複審</a:t>
                      </a:r>
                      <a:r>
                        <a:rPr kumimoji="1" lang="zh-TW" altLang="en-US" sz="2000" b="1" i="0" u="none" strike="noStrike" cap="none" normalizeH="0" baseline="0" dirty="0" smtClean="0">
                          <a:ln>
                            <a:noFill/>
                          </a:ln>
                          <a:solidFill>
                            <a:srgbClr val="FF0066"/>
                          </a:solidFill>
                          <a:effectLst/>
                          <a:latin typeface="標楷體" pitchFamily="65" charset="-120"/>
                          <a:ea typeface="標楷體" pitchFamily="65" charset="-120"/>
                          <a:cs typeface="Times New Roman" pitchFamily="18" charset="0"/>
                        </a:rPr>
                        <a:t>、送教育部審查</a:t>
                      </a:r>
                      <a:endParaRPr kumimoji="1" lang="zh-TW" altLang="en-US" sz="2000" b="1" i="0" u="none" strike="noStrike" cap="none" normalizeH="0" baseline="0" dirty="0" smtClean="0">
                        <a:ln>
                          <a:noFill/>
                        </a:ln>
                        <a:solidFill>
                          <a:srgbClr val="FF0066"/>
                        </a:solidFill>
                        <a:effectLst/>
                        <a:latin typeface="Times New Roman" pitchFamily="18" charset="0"/>
                        <a:ea typeface="標楷體" pitchFamily="65" charset="-12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1" lang="zh-TW" altLang="en-US" sz="2000" b="1" i="0" u="none" strike="noStrike" cap="none" normalizeH="0" baseline="0" dirty="0" smtClean="0">
                        <a:ln>
                          <a:noFill/>
                        </a:ln>
                        <a:solidFill>
                          <a:srgbClr val="FF0066"/>
                        </a:solidFill>
                        <a:effectLst/>
                        <a:latin typeface="Times New Roman" pitchFamily="18" charset="0"/>
                        <a:ea typeface="標楷體" pitchFamily="65" charset="-120"/>
                        <a:cs typeface="Times New Roman" pitchFamily="18" charset="0"/>
                      </a:endParaRPr>
                    </a:p>
                  </a:txBody>
                  <a:tcPr marL="90000" marR="9000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0E0E0"/>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zh-TW" altLang="en-US" sz="2000" b="1" i="0" u="none" strike="noStrike" cap="none" normalizeH="0" baseline="0" dirty="0" smtClean="0">
                          <a:ln>
                            <a:noFill/>
                          </a:ln>
                          <a:solidFill>
                            <a:srgbClr val="FF0066"/>
                          </a:solidFill>
                          <a:effectLst/>
                          <a:latin typeface="標楷體" pitchFamily="65" charset="-120"/>
                          <a:ea typeface="標楷體" pitchFamily="65" charset="-120"/>
                          <a:cs typeface="Times New Roman" pitchFamily="18" charset="0"/>
                        </a:rPr>
                        <a:t>縣市完成</a:t>
                      </a:r>
                      <a:r>
                        <a:rPr kumimoji="1" lang="zh-TW" altLang="en-US" sz="2000" b="1" i="0" u="none" strike="noStrike" cap="none" normalizeH="0" baseline="0" dirty="0" smtClean="0">
                          <a:ln>
                            <a:noFill/>
                          </a:ln>
                          <a:solidFill>
                            <a:srgbClr val="C00000"/>
                          </a:solidFill>
                          <a:effectLst/>
                          <a:latin typeface="標楷體" pitchFamily="65" charset="-120"/>
                          <a:ea typeface="標楷體" pitchFamily="65" charset="-120"/>
                          <a:cs typeface="Times New Roman" pitchFamily="18" charset="0"/>
                        </a:rPr>
                        <a:t>計畫複審</a:t>
                      </a:r>
                      <a:r>
                        <a:rPr kumimoji="1" lang="zh-TW" altLang="en-US" sz="2000" b="1" i="0" u="none" strike="noStrike" cap="none" normalizeH="0" baseline="0" dirty="0" smtClean="0">
                          <a:ln>
                            <a:noFill/>
                          </a:ln>
                          <a:solidFill>
                            <a:srgbClr val="FF0066"/>
                          </a:solidFill>
                          <a:effectLst/>
                          <a:latin typeface="標楷體" pitchFamily="65" charset="-120"/>
                          <a:ea typeface="標楷體" pitchFamily="65" charset="-120"/>
                          <a:cs typeface="Times New Roman" pitchFamily="18" charset="0"/>
                        </a:rPr>
                        <a:t>、送教育部審查</a:t>
                      </a:r>
                      <a:endParaRPr kumimoji="1" lang="zh-TW" altLang="en-US" sz="2000" b="1" i="0" u="none" strike="noStrike" cap="none" normalizeH="0" baseline="0" dirty="0" smtClean="0">
                        <a:ln>
                          <a:noFill/>
                        </a:ln>
                        <a:solidFill>
                          <a:srgbClr val="FF0066"/>
                        </a:solidFill>
                        <a:effectLst/>
                        <a:latin typeface="Times New Roman" pitchFamily="18" charset="0"/>
                        <a:ea typeface="標楷體" pitchFamily="65" charset="-120"/>
                        <a:cs typeface="Times New Roman" pitchFamily="18" charset="0"/>
                      </a:endParaRPr>
                    </a:p>
                  </a:txBody>
                  <a:tcPr marL="90000" marR="9000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0E0E0"/>
                    </a:solidFill>
                  </a:tcPr>
                </a:tc>
                <a:tc vMerge="1">
                  <a:txBody>
                    <a:bodyPr/>
                    <a:lstStyle/>
                    <a:p>
                      <a:endParaRPr lang="zh-TW" alt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zh-TW" sz="2000" b="1" i="0" u="none" strike="noStrike" cap="none" normalizeH="0" baseline="0" dirty="0" smtClean="0">
                          <a:ln>
                            <a:noFill/>
                          </a:ln>
                          <a:solidFill>
                            <a:schemeClr val="accent2"/>
                          </a:solidFill>
                          <a:effectLst/>
                          <a:latin typeface="Times New Roman" pitchFamily="18" charset="0"/>
                          <a:ea typeface="標楷體" pitchFamily="65" charset="-120"/>
                          <a:cs typeface="Times New Roman" pitchFamily="18" charset="0"/>
                        </a:rPr>
                        <a:t>100.11.30</a:t>
                      </a:r>
                    </a:p>
                  </a:txBody>
                  <a:tcPr marL="90000" marR="9000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595330">
                <a:tc rowSpan="2">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zh-TW" altLang="zh-TW" sz="2000" b="1" i="0" u="none" strike="noStrike" cap="none" normalizeH="0" baseline="0" dirty="0" smtClean="0">
                        <a:ln>
                          <a:noFill/>
                        </a:ln>
                        <a:solidFill>
                          <a:srgbClr val="FF0066"/>
                        </a:solidFill>
                        <a:effectLst/>
                        <a:latin typeface="Times New Roman" pitchFamily="18" charset="0"/>
                        <a:ea typeface="標楷體" pitchFamily="65" charset="-120"/>
                      </a:endParaRPr>
                    </a:p>
                  </a:txBody>
                  <a:tcPr marL="90000" marR="9000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zh-TW" altLang="zh-TW" sz="2000" b="1" i="0" u="none" strike="noStrike" cap="none" normalizeH="0" baseline="0" smtClean="0">
                        <a:ln>
                          <a:noFill/>
                        </a:ln>
                        <a:solidFill>
                          <a:srgbClr val="FF0066"/>
                        </a:solidFill>
                        <a:effectLst/>
                        <a:latin typeface="Times New Roman" pitchFamily="18" charset="0"/>
                        <a:ea typeface="標楷體" pitchFamily="65" charset="-120"/>
                      </a:endParaRPr>
                    </a:p>
                  </a:txBody>
                  <a:tcPr marL="90000" marR="9000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zh-TW" altLang="zh-TW" sz="2000" b="1" i="0" u="none" strike="noStrike" cap="none" normalizeH="0" baseline="0" dirty="0" smtClean="0">
                        <a:ln>
                          <a:noFill/>
                        </a:ln>
                        <a:solidFill>
                          <a:srgbClr val="FF0066"/>
                        </a:solidFill>
                        <a:effectLst/>
                        <a:latin typeface="Times New Roman" pitchFamily="18" charset="0"/>
                        <a:ea typeface="標楷體" pitchFamily="65" charset="-120"/>
                      </a:endParaRPr>
                    </a:p>
                  </a:txBody>
                  <a:tcPr marL="90000" marR="9000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zh-TW" altLang="en-US" sz="2000" b="1" i="0" u="none" strike="noStrike" cap="none" normalizeH="0" baseline="0" dirty="0" smtClean="0">
                          <a:ln>
                            <a:noFill/>
                          </a:ln>
                          <a:solidFill>
                            <a:srgbClr val="FF0066"/>
                          </a:solidFill>
                          <a:effectLst/>
                          <a:latin typeface="標楷體" pitchFamily="65" charset="-120"/>
                          <a:ea typeface="標楷體" pitchFamily="65" charset="-120"/>
                          <a:cs typeface="Times New Roman" pitchFamily="18" charset="0"/>
                        </a:rPr>
                        <a:t>縣市計畫報部</a:t>
                      </a:r>
                      <a:endParaRPr kumimoji="1" lang="zh-TW" altLang="en-US" sz="2000" b="1" i="0" u="none" strike="noStrike" cap="none" normalizeH="0" baseline="0" dirty="0" smtClean="0">
                        <a:ln>
                          <a:noFill/>
                        </a:ln>
                        <a:solidFill>
                          <a:srgbClr val="FF0066"/>
                        </a:solidFill>
                        <a:effectLst/>
                        <a:latin typeface="Times New Roman" pitchFamily="18" charset="0"/>
                        <a:ea typeface="標楷體" pitchFamily="65" charset="-120"/>
                        <a:cs typeface="Times New Roman" pitchFamily="18" charset="0"/>
                      </a:endParaRPr>
                    </a:p>
                  </a:txBody>
                  <a:tcPr marL="90000" marR="9000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0E0E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zh-TW" sz="2000" b="1" i="0" u="none" strike="noStrike" cap="none" normalizeH="0" baseline="0" dirty="0" smtClean="0">
                          <a:ln>
                            <a:noFill/>
                          </a:ln>
                          <a:solidFill>
                            <a:schemeClr val="accent2"/>
                          </a:solidFill>
                          <a:effectLst/>
                          <a:latin typeface="Times New Roman" pitchFamily="18" charset="0"/>
                          <a:ea typeface="標楷體" pitchFamily="65" charset="-120"/>
                          <a:cs typeface="Times New Roman" pitchFamily="18" charset="0"/>
                        </a:rPr>
                        <a:t>100.12.07</a:t>
                      </a:r>
                      <a:endParaRPr kumimoji="1" lang="zh-TW" altLang="en-US" sz="2000" b="1" i="0" u="none" strike="noStrike" cap="none" normalizeH="0" baseline="0" dirty="0" smtClean="0">
                        <a:ln>
                          <a:noFill/>
                        </a:ln>
                        <a:solidFill>
                          <a:schemeClr val="accent2"/>
                        </a:solidFill>
                        <a:effectLst/>
                        <a:latin typeface="Times New Roman" pitchFamily="18" charset="0"/>
                        <a:ea typeface="標楷體" pitchFamily="65" charset="-120"/>
                        <a:cs typeface="Times New Roman" pitchFamily="18" charset="0"/>
                      </a:endParaRPr>
                    </a:p>
                  </a:txBody>
                  <a:tcPr marL="90000" marR="90000" marT="0" marB="0" anchor="ctr" horzOverflow="overflow">
                    <a:lnL w="12700"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595330">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zh-TW" altLang="en-US" sz="2000" b="1" i="0" u="none" strike="noStrike" cap="none" normalizeH="0" baseline="0" dirty="0" smtClean="0">
                          <a:ln>
                            <a:noFill/>
                          </a:ln>
                          <a:solidFill>
                            <a:srgbClr val="FF0066"/>
                          </a:solidFill>
                          <a:effectLst/>
                          <a:latin typeface="標楷體" pitchFamily="65" charset="-120"/>
                          <a:ea typeface="標楷體" pitchFamily="65" charset="-120"/>
                          <a:cs typeface="Times New Roman" pitchFamily="18" charset="0"/>
                        </a:rPr>
                        <a:t>教育部辦理計畫審查</a:t>
                      </a:r>
                      <a:endParaRPr kumimoji="1" lang="zh-TW" altLang="en-US" sz="2000" b="1" i="0" u="none" strike="noStrike" cap="none" normalizeH="0" baseline="0" dirty="0" smtClean="0">
                        <a:ln>
                          <a:noFill/>
                        </a:ln>
                        <a:solidFill>
                          <a:srgbClr val="FF0066"/>
                        </a:solidFill>
                        <a:effectLst/>
                        <a:latin typeface="Times New Roman" pitchFamily="18" charset="0"/>
                        <a:ea typeface="標楷體" pitchFamily="65" charset="-120"/>
                        <a:cs typeface="Times New Roman" pitchFamily="18" charset="0"/>
                      </a:endParaRPr>
                    </a:p>
                  </a:txBody>
                  <a:tcPr marL="90000" marR="9000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0E0E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zh-TW" sz="2000" b="1" i="0" u="none" strike="noStrike" cap="none" normalizeH="0" baseline="0" dirty="0" smtClean="0">
                          <a:ln>
                            <a:noFill/>
                          </a:ln>
                          <a:solidFill>
                            <a:schemeClr val="accent2"/>
                          </a:solidFill>
                          <a:effectLst/>
                          <a:latin typeface="Times New Roman" pitchFamily="18" charset="0"/>
                          <a:ea typeface="標楷體" pitchFamily="65" charset="-120"/>
                          <a:cs typeface="Times New Roman" pitchFamily="18" charset="0"/>
                        </a:rPr>
                        <a:t>100.12.15</a:t>
                      </a:r>
                      <a:endParaRPr kumimoji="1" lang="zh-TW" altLang="en-US" sz="2000" b="1" i="0" u="none" strike="noStrike" cap="none" normalizeH="0" baseline="0" dirty="0" smtClean="0">
                        <a:ln>
                          <a:noFill/>
                        </a:ln>
                        <a:solidFill>
                          <a:schemeClr val="accent2"/>
                        </a:solidFill>
                        <a:effectLst/>
                        <a:latin typeface="Times New Roman" pitchFamily="18" charset="0"/>
                        <a:ea typeface="標楷體" pitchFamily="65" charset="-120"/>
                        <a:cs typeface="Times New Roman" pitchFamily="18" charset="0"/>
                      </a:endParaRPr>
                    </a:p>
                  </a:txBody>
                  <a:tcPr marL="90000" marR="90000" marT="0" marB="0" anchor="ctr" horzOverflow="overflow">
                    <a:lnL w="12700"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077244">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zh-TW" altLang="en-US" sz="2000" b="1" i="0" u="none" strike="noStrike" cap="none" normalizeH="0" baseline="0" dirty="0" smtClean="0">
                          <a:ln>
                            <a:noFill/>
                          </a:ln>
                          <a:solidFill>
                            <a:srgbClr val="FF0066"/>
                          </a:solidFill>
                          <a:effectLst/>
                          <a:latin typeface="標楷體" pitchFamily="65" charset="-120"/>
                          <a:ea typeface="標楷體" pitchFamily="65" charset="-120"/>
                          <a:cs typeface="Times New Roman" pitchFamily="18" charset="0"/>
                        </a:rPr>
                        <a:t>教育部完成</a:t>
                      </a:r>
                      <a:r>
                        <a:rPr kumimoji="1" lang="zh-TW" altLang="en-US" sz="2000" b="1" i="0" u="sng" strike="noStrike" cap="none" normalizeH="0" baseline="0" dirty="0" smtClean="0">
                          <a:ln>
                            <a:noFill/>
                          </a:ln>
                          <a:solidFill>
                            <a:srgbClr val="FF0066"/>
                          </a:solidFill>
                          <a:effectLst/>
                          <a:latin typeface="標楷體" pitchFamily="65" charset="-120"/>
                          <a:ea typeface="標楷體" pitchFamily="65" charset="-120"/>
                          <a:cs typeface="Times New Roman" pitchFamily="18" charset="0"/>
                        </a:rPr>
                        <a:t>線上</a:t>
                      </a:r>
                      <a:r>
                        <a:rPr kumimoji="1" lang="zh-TW" altLang="en-US" sz="2000" b="1" i="0" u="none" strike="noStrike" cap="none" normalizeH="0" baseline="0" dirty="0" smtClean="0">
                          <a:ln>
                            <a:noFill/>
                          </a:ln>
                          <a:solidFill>
                            <a:srgbClr val="FF0066"/>
                          </a:solidFill>
                          <a:effectLst/>
                          <a:latin typeface="標楷體" pitchFamily="65" charset="-120"/>
                          <a:ea typeface="標楷體" pitchFamily="65" charset="-120"/>
                          <a:cs typeface="Times New Roman" pitchFamily="18" charset="0"/>
                        </a:rPr>
                        <a:t>審核及通知縣市</a:t>
                      </a:r>
                      <a:endParaRPr kumimoji="1" lang="zh-TW" altLang="en-US" sz="2000" b="1" i="0" u="none" strike="noStrike" cap="none" normalizeH="0" baseline="0" dirty="0" smtClean="0">
                        <a:ln>
                          <a:noFill/>
                        </a:ln>
                        <a:solidFill>
                          <a:srgbClr val="FF0066"/>
                        </a:solidFill>
                        <a:effectLst/>
                        <a:latin typeface="Times New Roman" pitchFamily="18" charset="0"/>
                        <a:ea typeface="標楷體" pitchFamily="65" charset="-120"/>
                        <a:cs typeface="Times New Roman" pitchFamily="18" charset="0"/>
                      </a:endParaRPr>
                    </a:p>
                  </a:txBody>
                  <a:tcPr marL="90000" marR="9000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0E0E0"/>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zh-TW" altLang="en-US" sz="2000" b="1" i="0" u="none" strike="noStrike" cap="none" normalizeH="0" baseline="0" dirty="0" smtClean="0">
                        <a:ln>
                          <a:noFill/>
                        </a:ln>
                        <a:solidFill>
                          <a:srgbClr val="FF0066"/>
                        </a:solidFill>
                        <a:effectLst/>
                        <a:latin typeface="Times New Roman" pitchFamily="18" charset="0"/>
                        <a:ea typeface="標楷體" pitchFamily="65" charset="-120"/>
                        <a:cs typeface="Times New Roman" pitchFamily="18" charset="0"/>
                      </a:endParaRPr>
                    </a:p>
                  </a:txBody>
                  <a:tcPr marL="90000" marR="9000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0E0E0"/>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zh-TW" altLang="en-US" sz="2000" b="1" i="0" u="none" strike="noStrike" cap="none" normalizeH="0" baseline="0" dirty="0" smtClean="0">
                        <a:ln>
                          <a:noFill/>
                        </a:ln>
                        <a:solidFill>
                          <a:srgbClr val="FF0066"/>
                        </a:solidFill>
                        <a:effectLst/>
                        <a:latin typeface="Times New Roman" pitchFamily="18" charset="0"/>
                        <a:ea typeface="標楷體" pitchFamily="65" charset="-120"/>
                        <a:cs typeface="Times New Roman" pitchFamily="18" charset="0"/>
                      </a:endParaRPr>
                    </a:p>
                  </a:txBody>
                  <a:tcPr marL="90000" marR="9000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0E0E0"/>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zh-TW" altLang="en-US" sz="2000" b="1" i="0" u="none" strike="noStrike" cap="none" normalizeH="0" baseline="0" dirty="0" smtClean="0">
                          <a:ln>
                            <a:noFill/>
                          </a:ln>
                          <a:solidFill>
                            <a:srgbClr val="FF0066"/>
                          </a:solidFill>
                          <a:effectLst/>
                          <a:latin typeface="標楷體" pitchFamily="65" charset="-120"/>
                          <a:ea typeface="標楷體" pitchFamily="65" charset="-120"/>
                          <a:cs typeface="Times New Roman" pitchFamily="18" charset="0"/>
                        </a:rPr>
                        <a:t>教育部</a:t>
                      </a:r>
                      <a:r>
                        <a:rPr kumimoji="1" lang="zh-TW" altLang="en-US" sz="2000" b="1" i="0" u="sng" strike="noStrike" cap="none" normalizeH="0" baseline="0" dirty="0" smtClean="0">
                          <a:ln>
                            <a:noFill/>
                          </a:ln>
                          <a:solidFill>
                            <a:srgbClr val="FF0066"/>
                          </a:solidFill>
                          <a:effectLst/>
                          <a:latin typeface="標楷體" pitchFamily="65" charset="-120"/>
                          <a:ea typeface="標楷體" pitchFamily="65" charset="-120"/>
                          <a:cs typeface="Times New Roman" pitchFamily="18" charset="0"/>
                        </a:rPr>
                        <a:t>函知</a:t>
                      </a:r>
                      <a:r>
                        <a:rPr kumimoji="1" lang="zh-TW" altLang="en-US" sz="2000" b="1" i="0" u="none" strike="noStrike" cap="none" normalizeH="0" baseline="0" dirty="0" smtClean="0">
                          <a:ln>
                            <a:noFill/>
                          </a:ln>
                          <a:solidFill>
                            <a:srgbClr val="FF0066"/>
                          </a:solidFill>
                          <a:effectLst/>
                          <a:latin typeface="標楷體" pitchFamily="65" charset="-120"/>
                          <a:ea typeface="標楷體" pitchFamily="65" charset="-120"/>
                          <a:cs typeface="Times New Roman" pitchFamily="18" charset="0"/>
                        </a:rPr>
                        <a:t>縣市審查結果</a:t>
                      </a:r>
                      <a:endParaRPr kumimoji="1" lang="zh-TW" altLang="en-US" sz="2000" b="1" i="0" u="none" strike="noStrike" cap="none" normalizeH="0" baseline="0" dirty="0" smtClean="0">
                        <a:ln>
                          <a:noFill/>
                        </a:ln>
                        <a:solidFill>
                          <a:srgbClr val="FF0066"/>
                        </a:solidFill>
                        <a:effectLst/>
                        <a:latin typeface="Times New Roman" pitchFamily="18" charset="0"/>
                        <a:ea typeface="標楷體" pitchFamily="65" charset="-120"/>
                        <a:cs typeface="Times New Roman" pitchFamily="18" charset="0"/>
                      </a:endParaRPr>
                    </a:p>
                  </a:txBody>
                  <a:tcPr marL="90000" marR="9000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6">
                        <a:lumMod val="60000"/>
                        <a:lumOff val="4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zh-TW" sz="2000" b="1" i="0" u="none" strike="noStrike" cap="none" normalizeH="0" baseline="0" dirty="0" smtClean="0">
                          <a:ln>
                            <a:noFill/>
                          </a:ln>
                          <a:solidFill>
                            <a:schemeClr val="accent2"/>
                          </a:solidFill>
                          <a:effectLst/>
                          <a:latin typeface="Times New Roman" pitchFamily="18" charset="0"/>
                          <a:ea typeface="標楷體" pitchFamily="65" charset="-120"/>
                          <a:cs typeface="Times New Roman" pitchFamily="18" charset="0"/>
                        </a:rPr>
                        <a:t>101.01.11</a:t>
                      </a:r>
                      <a:endParaRPr kumimoji="1" lang="zh-TW" altLang="en-US" sz="2000" b="1" i="0" u="none" strike="noStrike" cap="none" normalizeH="0" baseline="0" dirty="0" smtClean="0">
                        <a:ln>
                          <a:noFill/>
                        </a:ln>
                        <a:solidFill>
                          <a:schemeClr val="accent2"/>
                        </a:solidFill>
                        <a:effectLst/>
                        <a:latin typeface="Times New Roman" pitchFamily="18" charset="0"/>
                        <a:ea typeface="標楷體" pitchFamily="65" charset="-120"/>
                        <a:cs typeface="Times New Roman" pitchFamily="18" charset="0"/>
                      </a:endParaRPr>
                    </a:p>
                  </a:txBody>
                  <a:tcPr marL="90000" marR="90000" marT="0" marB="0" anchor="ctr" horzOverflow="overflow">
                    <a:lnL w="12700"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6">
                        <a:lumMod val="60000"/>
                        <a:lumOff val="40000"/>
                      </a:schemeClr>
                    </a:solidFill>
                  </a:tcPr>
                </a:tc>
              </a:tr>
            </a:tbl>
          </a:graphicData>
        </a:graphic>
      </p:graphicFrame>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投影片編號版面配置區 5"/>
          <p:cNvSpPr>
            <a:spLocks noGrp="1"/>
          </p:cNvSpPr>
          <p:nvPr>
            <p:ph type="sldNum" sz="quarter" idx="12"/>
          </p:nvPr>
        </p:nvSpPr>
        <p:spPr>
          <a:ln>
            <a:miter lim="800000"/>
            <a:headEnd/>
            <a:tailEnd/>
          </a:ln>
        </p:spPr>
        <p:txBody>
          <a:bodyPr/>
          <a:lstStyle/>
          <a:p>
            <a:pPr>
              <a:defRPr/>
            </a:pPr>
            <a:fld id="{A24FAAA4-D38F-4A1F-8AC6-BADAA577F9C4}" type="slidenum">
              <a:rPr lang="en-US" altLang="zh-TW">
                <a:ea typeface="新細明體" charset="-120"/>
              </a:rPr>
              <a:pPr>
                <a:defRPr/>
              </a:pPr>
              <a:t>23</a:t>
            </a:fld>
            <a:endParaRPr lang="en-US" altLang="zh-TW">
              <a:ea typeface="新細明體" charset="-120"/>
            </a:endParaRPr>
          </a:p>
        </p:txBody>
      </p:sp>
      <p:sp>
        <p:nvSpPr>
          <p:cNvPr id="59394" name="Rectangle 3"/>
          <p:cNvSpPr>
            <a:spLocks noGrp="1" noChangeArrowheads="1"/>
          </p:cNvSpPr>
          <p:nvPr>
            <p:ph type="body" idx="1"/>
          </p:nvPr>
        </p:nvSpPr>
        <p:spPr>
          <a:xfrm>
            <a:off x="827088" y="1557338"/>
            <a:ext cx="8027987" cy="4114800"/>
          </a:xfrm>
        </p:spPr>
        <p:txBody>
          <a:bodyPr/>
          <a:lstStyle/>
          <a:p>
            <a:pPr eaLnBrk="1" hangingPunct="1"/>
            <a:r>
              <a:rPr lang="zh-TW" altLang="en-US" sz="2800" b="1" dirty="0" smtClean="0"/>
              <a:t>學校應辦理之行政作業</a:t>
            </a:r>
          </a:p>
          <a:p>
            <a:pPr lvl="1" eaLnBrk="1" hangingPunct="1"/>
            <a:r>
              <a:rPr lang="zh-TW" altLang="en-US" sz="2400" dirty="0" smtClean="0">
                <a:solidFill>
                  <a:srgbClr val="FF0066"/>
                </a:solidFill>
              </a:rPr>
              <a:t>對全校教職員辦理說明會建立共識</a:t>
            </a:r>
            <a:r>
              <a:rPr lang="zh-TW" altLang="en-US" sz="2400" dirty="0" smtClean="0">
                <a:solidFill>
                  <a:srgbClr val="FF0066"/>
                </a:solidFill>
                <a:latin typeface="標楷體" pitchFamily="65" charset="-120"/>
              </a:rPr>
              <a:t>。</a:t>
            </a:r>
            <a:endParaRPr lang="zh-TW" altLang="en-US" sz="2400" dirty="0" smtClean="0">
              <a:solidFill>
                <a:srgbClr val="FF0066"/>
              </a:solidFill>
            </a:endParaRPr>
          </a:p>
          <a:p>
            <a:pPr lvl="1" eaLnBrk="1" hangingPunct="1"/>
            <a:r>
              <a:rPr lang="zh-TW" altLang="en-US" sz="2400" dirty="0" smtClean="0">
                <a:solidFill>
                  <a:srgbClr val="FF0066"/>
                </a:solidFill>
              </a:rPr>
              <a:t>各類弱勢家庭學生的全面性調查</a:t>
            </a:r>
            <a:r>
              <a:rPr lang="zh-TW" altLang="en-US" sz="2400" dirty="0" smtClean="0">
                <a:solidFill>
                  <a:srgbClr val="FF0066"/>
                </a:solidFill>
                <a:latin typeface="標楷體" pitchFamily="65" charset="-120"/>
              </a:rPr>
              <a:t>。</a:t>
            </a:r>
            <a:endParaRPr lang="zh-TW" altLang="en-US" sz="2400" dirty="0" smtClean="0">
              <a:solidFill>
                <a:srgbClr val="FF0066"/>
              </a:solidFill>
            </a:endParaRPr>
          </a:p>
          <a:p>
            <a:pPr lvl="1" eaLnBrk="1" hangingPunct="1"/>
            <a:r>
              <a:rPr lang="zh-TW" altLang="en-US" sz="2400" dirty="0" smtClean="0">
                <a:solidFill>
                  <a:srgbClr val="FF0066"/>
                </a:solidFill>
              </a:rPr>
              <a:t>各班弱勢家庭學生人數的確實掌握</a:t>
            </a:r>
            <a:r>
              <a:rPr lang="zh-TW" altLang="en-US" sz="2400" dirty="0" smtClean="0">
                <a:solidFill>
                  <a:srgbClr val="FF0066"/>
                </a:solidFill>
                <a:latin typeface="標楷體" pitchFamily="65" charset="-120"/>
              </a:rPr>
              <a:t>。</a:t>
            </a:r>
            <a:endParaRPr lang="zh-TW" altLang="en-US" sz="2400" dirty="0" smtClean="0">
              <a:solidFill>
                <a:srgbClr val="FF0066"/>
              </a:solidFill>
            </a:endParaRPr>
          </a:p>
          <a:p>
            <a:pPr lvl="1" eaLnBrk="1" hangingPunct="1"/>
            <a:r>
              <a:rPr lang="zh-TW" altLang="en-US" sz="2400" dirty="0" smtClean="0">
                <a:solidFill>
                  <a:srgbClr val="0000CC"/>
                </a:solidFill>
              </a:rPr>
              <a:t>請各班依低成就標準推薦初步篩選名單</a:t>
            </a:r>
            <a:r>
              <a:rPr lang="zh-TW" altLang="en-US" sz="2400" dirty="0" smtClean="0">
                <a:solidFill>
                  <a:srgbClr val="0000CC"/>
                </a:solidFill>
                <a:latin typeface="標楷體" pitchFamily="65" charset="-120"/>
              </a:rPr>
              <a:t>。</a:t>
            </a:r>
          </a:p>
          <a:p>
            <a:pPr lvl="1" eaLnBrk="1" hangingPunct="1"/>
            <a:r>
              <a:rPr lang="zh-TW" altLang="en-US" sz="2400" dirty="0" smtClean="0">
                <a:solidFill>
                  <a:srgbClr val="0000CC"/>
                </a:solidFill>
              </a:rPr>
              <a:t>參加</a:t>
            </a:r>
            <a:r>
              <a:rPr lang="en-US" altLang="zh-TW" sz="2400" dirty="0" smtClean="0">
                <a:solidFill>
                  <a:srgbClr val="0000CC"/>
                </a:solidFill>
              </a:rPr>
              <a:t>9</a:t>
            </a:r>
            <a:r>
              <a:rPr lang="zh-TW" altLang="en-US" sz="2400" dirty="0" smtClean="0">
                <a:solidFill>
                  <a:srgbClr val="0000CC"/>
                </a:solidFill>
              </a:rPr>
              <a:t>月攜手評量測驗，篩選出受輔學生。</a:t>
            </a:r>
            <a:endParaRPr lang="en-US" altLang="zh-TW" sz="2400" dirty="0" smtClean="0">
              <a:solidFill>
                <a:srgbClr val="0000CC"/>
              </a:solidFill>
            </a:endParaRPr>
          </a:p>
          <a:p>
            <a:pPr lvl="1" eaLnBrk="1" hangingPunct="1"/>
            <a:r>
              <a:rPr lang="zh-TW" altLang="en-US" sz="2400" dirty="0" smtClean="0">
                <a:solidFill>
                  <a:srgbClr val="0000CC"/>
                </a:solidFill>
              </a:rPr>
              <a:t>掌握受輔學生人數及評估需求進行開班規劃</a:t>
            </a:r>
            <a:r>
              <a:rPr lang="zh-TW" altLang="en-US" sz="2400" dirty="0" smtClean="0">
                <a:solidFill>
                  <a:srgbClr val="0000CC"/>
                </a:solidFill>
                <a:latin typeface="標楷體" pitchFamily="65" charset="-120"/>
              </a:rPr>
              <a:t>。</a:t>
            </a:r>
            <a:endParaRPr lang="zh-TW" altLang="en-US" sz="2400" dirty="0" smtClean="0">
              <a:solidFill>
                <a:srgbClr val="0000CC"/>
              </a:solidFill>
            </a:endParaRPr>
          </a:p>
          <a:p>
            <a:pPr lvl="1" eaLnBrk="1" hangingPunct="1"/>
            <a:r>
              <a:rPr lang="zh-TW" altLang="en-US" sz="2400" dirty="0" smtClean="0">
                <a:solidFill>
                  <a:srgbClr val="0000CC"/>
                </a:solidFill>
              </a:rPr>
              <a:t>調查學生參加意願並與家長溝通、說服家長</a:t>
            </a:r>
            <a:r>
              <a:rPr lang="zh-TW" altLang="en-US" sz="2400" dirty="0" smtClean="0">
                <a:solidFill>
                  <a:srgbClr val="0000CC"/>
                </a:solidFill>
                <a:latin typeface="標楷體" pitchFamily="65" charset="-120"/>
              </a:rPr>
              <a:t>。</a:t>
            </a:r>
          </a:p>
        </p:txBody>
      </p:sp>
      <p:sp>
        <p:nvSpPr>
          <p:cNvPr id="59395" name="Rectangle 2"/>
          <p:cNvSpPr>
            <a:spLocks noChangeArrowheads="1"/>
          </p:cNvSpPr>
          <p:nvPr/>
        </p:nvSpPr>
        <p:spPr bwMode="auto">
          <a:xfrm>
            <a:off x="-252413" y="476250"/>
            <a:ext cx="9217026" cy="855663"/>
          </a:xfrm>
          <a:prstGeom prst="rect">
            <a:avLst/>
          </a:prstGeom>
          <a:noFill/>
          <a:ln w="9525">
            <a:noFill/>
            <a:miter lim="800000"/>
            <a:headEnd/>
            <a:tailEnd/>
          </a:ln>
        </p:spPr>
        <p:txBody>
          <a:bodyPr anchor="ctr"/>
          <a:lstStyle/>
          <a:p>
            <a:pPr algn="ctr"/>
            <a:r>
              <a:rPr kumimoji="0" lang="zh-TW" altLang="en-US" sz="4000">
                <a:solidFill>
                  <a:srgbClr val="7030A0"/>
                </a:solidFill>
                <a:latin typeface="Constantia" pitchFamily="18" charset="0"/>
                <a:ea typeface="標楷體" pitchFamily="65" charset="-120"/>
              </a:rPr>
              <a:t>行政配合事項</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投影片編號版面配置區 5"/>
          <p:cNvSpPr>
            <a:spLocks noGrp="1"/>
          </p:cNvSpPr>
          <p:nvPr>
            <p:ph type="sldNum" sz="quarter" idx="12"/>
          </p:nvPr>
        </p:nvSpPr>
        <p:spPr>
          <a:ln>
            <a:miter lim="800000"/>
            <a:headEnd/>
            <a:tailEnd/>
          </a:ln>
        </p:spPr>
        <p:txBody>
          <a:bodyPr/>
          <a:lstStyle/>
          <a:p>
            <a:pPr>
              <a:defRPr/>
            </a:pPr>
            <a:fld id="{4B49282F-FBE5-42DC-892D-036A37DE5629}" type="slidenum">
              <a:rPr lang="en-US" altLang="zh-TW">
                <a:ea typeface="新細明體" charset="-120"/>
              </a:rPr>
              <a:pPr>
                <a:defRPr/>
              </a:pPr>
              <a:t>24</a:t>
            </a:fld>
            <a:endParaRPr lang="en-US" altLang="zh-TW">
              <a:ea typeface="新細明體" charset="-120"/>
            </a:endParaRPr>
          </a:p>
        </p:txBody>
      </p:sp>
      <p:sp>
        <p:nvSpPr>
          <p:cNvPr id="16387" name="Rectangle 3"/>
          <p:cNvSpPr>
            <a:spLocks noGrp="1" noChangeArrowheads="1"/>
          </p:cNvSpPr>
          <p:nvPr>
            <p:ph type="body" idx="1"/>
          </p:nvPr>
        </p:nvSpPr>
        <p:spPr>
          <a:xfrm>
            <a:off x="827088" y="1557338"/>
            <a:ext cx="8027987" cy="5300662"/>
          </a:xfrm>
        </p:spPr>
        <p:txBody>
          <a:bodyPr rtlCol="0">
            <a:normAutofit/>
          </a:bodyPr>
          <a:lstStyle/>
          <a:p>
            <a:pPr eaLnBrk="1" fontAlgn="auto" hangingPunct="1">
              <a:spcAft>
                <a:spcPts val="0"/>
              </a:spcAft>
              <a:buFont typeface="Arial" pitchFamily="34" charset="0"/>
              <a:buChar char="•"/>
              <a:defRPr/>
            </a:pPr>
            <a:r>
              <a:rPr lang="zh-TW" altLang="en-US" sz="2800" b="1" dirty="0" smtClean="0"/>
              <a:t>地方政府應辦理之行政作業</a:t>
            </a:r>
          </a:p>
          <a:p>
            <a:pPr marL="273050" lvl="1" indent="-273050" eaLnBrk="1" fontAlgn="auto" hangingPunct="1">
              <a:spcBef>
                <a:spcPts val="575"/>
              </a:spcBef>
              <a:spcAft>
                <a:spcPts val="0"/>
              </a:spcAft>
              <a:buClr>
                <a:schemeClr val="accent1"/>
              </a:buClr>
              <a:buFont typeface="Wingdings 2" pitchFamily="18" charset="2"/>
              <a:buChar char=""/>
              <a:defRPr/>
            </a:pPr>
            <a:r>
              <a:rPr lang="zh-TW" altLang="en-US" sz="2000" b="1" dirty="0" smtClean="0">
                <a:solidFill>
                  <a:srgbClr val="C00000"/>
                </a:solidFill>
              </a:rPr>
              <a:t>局處內部橫向經費及資源整合</a:t>
            </a:r>
            <a:endParaRPr lang="en-US" altLang="zh-TW" sz="2000" b="1" dirty="0" smtClean="0"/>
          </a:p>
          <a:p>
            <a:pPr marL="273050" lvl="1" indent="-273050" eaLnBrk="1" fontAlgn="auto" hangingPunct="1">
              <a:spcBef>
                <a:spcPts val="575"/>
              </a:spcBef>
              <a:spcAft>
                <a:spcPts val="0"/>
              </a:spcAft>
              <a:buClr>
                <a:schemeClr val="accent1"/>
              </a:buClr>
              <a:buFont typeface="Wingdings 2" pitchFamily="18" charset="2"/>
              <a:buChar char=""/>
              <a:defRPr/>
            </a:pPr>
            <a:r>
              <a:rPr lang="zh-TW" altLang="en-US" sz="2000" dirty="0" smtClean="0"/>
              <a:t>向校長、教務主任及教學組長辦理</a:t>
            </a:r>
            <a:r>
              <a:rPr lang="zh-TW" altLang="en-US" sz="2000" dirty="0" smtClean="0"/>
              <a:t>篩選測驗說明</a:t>
            </a:r>
            <a:r>
              <a:rPr lang="zh-TW" altLang="en-US" sz="2000" dirty="0" smtClean="0"/>
              <a:t>會</a:t>
            </a:r>
            <a:endParaRPr lang="en-US" altLang="zh-TW" sz="2000" dirty="0" smtClean="0"/>
          </a:p>
          <a:p>
            <a:pPr marL="273050" lvl="1" indent="-273050" eaLnBrk="1" fontAlgn="auto" hangingPunct="1">
              <a:spcBef>
                <a:spcPts val="575"/>
              </a:spcBef>
              <a:spcAft>
                <a:spcPts val="0"/>
              </a:spcAft>
              <a:buClr>
                <a:schemeClr val="accent1"/>
              </a:buClr>
              <a:buFont typeface="Wingdings 2" pitchFamily="18" charset="2"/>
              <a:buChar char=""/>
              <a:defRPr/>
            </a:pPr>
            <a:r>
              <a:rPr lang="zh-TW" altLang="zh-TW" sz="2000" dirty="0" smtClean="0"/>
              <a:t>與專家學者及輔導團結合推動</a:t>
            </a:r>
          </a:p>
          <a:p>
            <a:pPr marL="273050" indent="-273050" eaLnBrk="1" fontAlgn="auto" hangingPunct="1">
              <a:spcBef>
                <a:spcPts val="575"/>
              </a:spcBef>
              <a:spcAft>
                <a:spcPts val="0"/>
              </a:spcAft>
              <a:buFont typeface="Wingdings 2" pitchFamily="18" charset="2"/>
              <a:buChar char=""/>
              <a:defRPr/>
            </a:pPr>
            <a:r>
              <a:rPr lang="zh-TW" altLang="en-US" sz="2000" dirty="0" smtClean="0"/>
              <a:t>宣導基本學習內容</a:t>
            </a:r>
            <a:endParaRPr lang="en-US" altLang="zh-TW" sz="2000" dirty="0" smtClean="0"/>
          </a:p>
          <a:p>
            <a:pPr marL="273050" indent="-273050" eaLnBrk="1" fontAlgn="auto" hangingPunct="1">
              <a:spcBef>
                <a:spcPts val="575"/>
              </a:spcBef>
              <a:spcAft>
                <a:spcPts val="0"/>
              </a:spcAft>
              <a:buFont typeface="Wingdings 2" pitchFamily="18" charset="2"/>
              <a:buChar char=""/>
              <a:defRPr/>
            </a:pPr>
            <a:r>
              <a:rPr lang="zh-TW" altLang="en-US" sz="2000" dirty="0" smtClean="0"/>
              <a:t>進行補充教材宣導與研發教學示例</a:t>
            </a:r>
            <a:endParaRPr lang="en-US" altLang="zh-TW" sz="2000" dirty="0" smtClean="0"/>
          </a:p>
          <a:p>
            <a:pPr marL="273050" indent="-273050" eaLnBrk="1" fontAlgn="auto" hangingPunct="1">
              <a:spcBef>
                <a:spcPts val="575"/>
              </a:spcBef>
              <a:spcAft>
                <a:spcPts val="0"/>
              </a:spcAft>
              <a:buFont typeface="Wingdings 2" pitchFamily="18" charset="2"/>
              <a:buChar char=""/>
              <a:defRPr/>
            </a:pPr>
            <a:r>
              <a:rPr lang="zh-TW" altLang="en-US" sz="2000" dirty="0" smtClean="0"/>
              <a:t>辦理補救教學師資培育</a:t>
            </a:r>
            <a:endParaRPr lang="en-US" altLang="zh-TW" sz="2000" dirty="0" smtClean="0"/>
          </a:p>
          <a:p>
            <a:pPr marL="273050" lvl="1" indent="-273050" eaLnBrk="1" fontAlgn="auto" hangingPunct="1">
              <a:spcBef>
                <a:spcPts val="375"/>
              </a:spcBef>
              <a:spcAft>
                <a:spcPts val="0"/>
              </a:spcAft>
              <a:buFont typeface="Wingdings 2" pitchFamily="18" charset="2"/>
              <a:buChar char=""/>
              <a:defRPr/>
            </a:pPr>
            <a:r>
              <a:rPr lang="zh-TW" altLang="en-US" sz="2000" dirty="0" smtClean="0"/>
              <a:t>設計培訓課程認證證書，俾利跨縣市承認</a:t>
            </a:r>
            <a:endParaRPr lang="en-US" altLang="zh-TW" sz="2000" dirty="0" smtClean="0"/>
          </a:p>
          <a:p>
            <a:pPr marL="273050" lvl="1" indent="-273050" eaLnBrk="1" fontAlgn="auto" hangingPunct="1">
              <a:spcBef>
                <a:spcPts val="375"/>
              </a:spcBef>
              <a:spcAft>
                <a:spcPts val="0"/>
              </a:spcAft>
              <a:buFont typeface="Wingdings 2" pitchFamily="18" charset="2"/>
              <a:buChar char=""/>
              <a:defRPr/>
            </a:pPr>
            <a:r>
              <a:rPr lang="zh-TW" altLang="en-US" sz="2000" dirty="0" smtClean="0"/>
              <a:t>團體戰及游擊戰兼備</a:t>
            </a:r>
            <a:r>
              <a:rPr lang="en-US" altLang="zh-TW" sz="2000" dirty="0" smtClean="0"/>
              <a:t>:</a:t>
            </a:r>
            <a:r>
              <a:rPr lang="zh-TW" altLang="en-US" sz="2000" dirty="0" smtClean="0"/>
              <a:t>善用子方案三 之行政資源、分區或學校策略聯盟規劃共同課程，利用領域時間進行分科課程</a:t>
            </a:r>
            <a:endParaRPr lang="en-US" altLang="zh-TW" sz="2000" dirty="0" smtClean="0"/>
          </a:p>
          <a:p>
            <a:pPr marL="273050" indent="-273050" eaLnBrk="1" fontAlgn="auto" hangingPunct="1">
              <a:spcBef>
                <a:spcPts val="575"/>
              </a:spcBef>
              <a:spcAft>
                <a:spcPts val="0"/>
              </a:spcAft>
              <a:buFont typeface="Wingdings 2" pitchFamily="18" charset="2"/>
              <a:buChar char=""/>
              <a:defRPr/>
            </a:pPr>
            <a:r>
              <a:rPr lang="zh-TW" altLang="en-US" sz="2000" dirty="0" smtClean="0"/>
              <a:t>援引民間團體資源</a:t>
            </a:r>
            <a:endParaRPr lang="en-US" altLang="zh-TW" sz="2000" dirty="0" smtClean="0"/>
          </a:p>
          <a:p>
            <a:pPr marL="273050" indent="-273050" eaLnBrk="1" fontAlgn="auto" hangingPunct="1">
              <a:spcBef>
                <a:spcPts val="575"/>
              </a:spcBef>
              <a:spcAft>
                <a:spcPts val="0"/>
              </a:spcAft>
              <a:buFont typeface="Wingdings 2" pitchFamily="18" charset="2"/>
              <a:buChar char=""/>
              <a:defRPr/>
            </a:pPr>
            <a:r>
              <a:rPr lang="zh-TW" altLang="en-US" sz="2000" dirty="0" smtClean="0"/>
              <a:t>辦理親師生溝通說明會</a:t>
            </a:r>
            <a:endParaRPr lang="en-US" altLang="zh-TW" sz="2000" dirty="0" smtClean="0"/>
          </a:p>
          <a:p>
            <a:pPr lvl="1" eaLnBrk="1" fontAlgn="auto" hangingPunct="1">
              <a:spcAft>
                <a:spcPts val="0"/>
              </a:spcAft>
              <a:buFont typeface="Arial" pitchFamily="34" charset="0"/>
              <a:buChar char="–"/>
              <a:defRPr/>
            </a:pPr>
            <a:endParaRPr lang="zh-TW" altLang="en-US" sz="2400" dirty="0" smtClean="0">
              <a:solidFill>
                <a:srgbClr val="0000CC"/>
              </a:solidFill>
              <a:latin typeface="標楷體" pitchFamily="65" charset="-120"/>
            </a:endParaRPr>
          </a:p>
        </p:txBody>
      </p:sp>
      <p:sp>
        <p:nvSpPr>
          <p:cNvPr id="61443" name="Rectangle 2"/>
          <p:cNvSpPr>
            <a:spLocks noChangeArrowheads="1"/>
          </p:cNvSpPr>
          <p:nvPr/>
        </p:nvSpPr>
        <p:spPr bwMode="auto">
          <a:xfrm>
            <a:off x="-252413" y="476250"/>
            <a:ext cx="9217026" cy="855663"/>
          </a:xfrm>
          <a:prstGeom prst="rect">
            <a:avLst/>
          </a:prstGeom>
          <a:noFill/>
          <a:ln w="9525">
            <a:noFill/>
            <a:miter lim="800000"/>
            <a:headEnd/>
            <a:tailEnd/>
          </a:ln>
        </p:spPr>
        <p:txBody>
          <a:bodyPr anchor="ctr"/>
          <a:lstStyle/>
          <a:p>
            <a:pPr algn="ctr"/>
            <a:r>
              <a:rPr kumimoji="0" lang="zh-TW" altLang="en-US" sz="4000">
                <a:solidFill>
                  <a:srgbClr val="7030A0"/>
                </a:solidFill>
                <a:latin typeface="Constantia" pitchFamily="18" charset="0"/>
                <a:ea typeface="標楷體" pitchFamily="65" charset="-120"/>
              </a:rPr>
              <a:t>行政配合事項</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投影片編號版面配置區 5"/>
          <p:cNvSpPr>
            <a:spLocks noGrp="1"/>
          </p:cNvSpPr>
          <p:nvPr>
            <p:ph type="sldNum" sz="quarter" idx="12"/>
          </p:nvPr>
        </p:nvSpPr>
        <p:spPr>
          <a:ln>
            <a:miter lim="800000"/>
            <a:headEnd/>
            <a:tailEnd/>
          </a:ln>
        </p:spPr>
        <p:txBody>
          <a:bodyPr/>
          <a:lstStyle/>
          <a:p>
            <a:pPr>
              <a:defRPr/>
            </a:pPr>
            <a:fld id="{ACC885F6-11DA-48B1-8832-1EFA1ED69CDB}" type="slidenum">
              <a:rPr lang="en-US" altLang="zh-TW">
                <a:ea typeface="新細明體" charset="-120"/>
              </a:rPr>
              <a:pPr>
                <a:defRPr/>
              </a:pPr>
              <a:t>25</a:t>
            </a:fld>
            <a:endParaRPr lang="en-US" altLang="zh-TW">
              <a:ea typeface="新細明體" charset="-120"/>
            </a:endParaRPr>
          </a:p>
        </p:txBody>
      </p:sp>
      <p:sp>
        <p:nvSpPr>
          <p:cNvPr id="63490" name="Rectangle 2"/>
          <p:cNvSpPr>
            <a:spLocks noGrp="1" noChangeArrowheads="1"/>
          </p:cNvSpPr>
          <p:nvPr>
            <p:ph type="title"/>
          </p:nvPr>
        </p:nvSpPr>
        <p:spPr/>
        <p:txBody>
          <a:bodyPr/>
          <a:lstStyle/>
          <a:p>
            <a:pPr eaLnBrk="1" hangingPunct="1"/>
            <a:r>
              <a:rPr lang="zh-TW" altLang="en-US" dirty="0" smtClean="0">
                <a:solidFill>
                  <a:srgbClr val="660066"/>
                </a:solidFill>
              </a:rPr>
              <a:t>補救教學方案努力重點</a:t>
            </a:r>
          </a:p>
        </p:txBody>
      </p:sp>
      <p:sp>
        <p:nvSpPr>
          <p:cNvPr id="63491" name="Rectangle 3"/>
          <p:cNvSpPr>
            <a:spLocks noGrp="1" noChangeArrowheads="1"/>
          </p:cNvSpPr>
          <p:nvPr>
            <p:ph type="body" idx="1"/>
          </p:nvPr>
        </p:nvSpPr>
        <p:spPr>
          <a:xfrm>
            <a:off x="1187624" y="1484784"/>
            <a:ext cx="6981825" cy="4683125"/>
          </a:xfrm>
        </p:spPr>
        <p:txBody>
          <a:bodyPr/>
          <a:lstStyle/>
          <a:p>
            <a:pPr eaLnBrk="1" hangingPunct="1">
              <a:lnSpc>
                <a:spcPct val="90000"/>
              </a:lnSpc>
            </a:pPr>
            <a:r>
              <a:rPr lang="zh-TW" altLang="en-US" sz="2800" b="1" dirty="0" smtClean="0">
                <a:solidFill>
                  <a:srgbClr val="FF0066"/>
                </a:solidFill>
              </a:rPr>
              <a:t>喚起各國中小教育人員熱情</a:t>
            </a:r>
          </a:p>
          <a:p>
            <a:pPr eaLnBrk="1" hangingPunct="1">
              <a:lnSpc>
                <a:spcPct val="90000"/>
              </a:lnSpc>
            </a:pPr>
            <a:r>
              <a:rPr lang="zh-TW" altLang="en-US" sz="2800" b="1" dirty="0" smtClean="0">
                <a:solidFill>
                  <a:srgbClr val="FF0066"/>
                </a:solidFill>
              </a:rPr>
              <a:t>把需要協助的學生找出來</a:t>
            </a:r>
          </a:p>
          <a:p>
            <a:pPr eaLnBrk="1" hangingPunct="1">
              <a:lnSpc>
                <a:spcPct val="90000"/>
              </a:lnSpc>
            </a:pPr>
            <a:r>
              <a:rPr lang="zh-TW" altLang="en-US" sz="2800" b="1" dirty="0" smtClean="0">
                <a:solidFill>
                  <a:srgbClr val="FF0066"/>
                </a:solidFill>
              </a:rPr>
              <a:t>把有愛心肯用心的老師找出來</a:t>
            </a:r>
          </a:p>
          <a:p>
            <a:pPr eaLnBrk="1" hangingPunct="1">
              <a:lnSpc>
                <a:spcPct val="90000"/>
              </a:lnSpc>
            </a:pPr>
            <a:r>
              <a:rPr lang="zh-TW" altLang="en-US" sz="2800" b="1" dirty="0" smtClean="0">
                <a:solidFill>
                  <a:srgbClr val="FF0066"/>
                </a:solidFill>
              </a:rPr>
              <a:t>加強辦理補救教學知能研習</a:t>
            </a:r>
            <a:endParaRPr lang="en-US" altLang="zh-TW" sz="2800" b="1" dirty="0" smtClean="0">
              <a:solidFill>
                <a:srgbClr val="FF0066"/>
              </a:solidFill>
            </a:endParaRPr>
          </a:p>
          <a:p>
            <a:pPr eaLnBrk="1" hangingPunct="1">
              <a:lnSpc>
                <a:spcPct val="90000"/>
              </a:lnSpc>
            </a:pPr>
            <a:r>
              <a:rPr lang="zh-TW" altLang="en-US" sz="2800" b="1" dirty="0" smtClean="0">
                <a:solidFill>
                  <a:srgbClr val="0000FF"/>
                </a:solidFill>
              </a:rPr>
              <a:t>落實執行補救機學評量計畫，有效篩選並紀錄學生學習進展資訊</a:t>
            </a:r>
          </a:p>
          <a:p>
            <a:pPr eaLnBrk="1" hangingPunct="1">
              <a:lnSpc>
                <a:spcPct val="90000"/>
              </a:lnSpc>
            </a:pPr>
            <a:r>
              <a:rPr lang="zh-TW" altLang="en-US" sz="2800" b="1" dirty="0" smtClean="0">
                <a:solidFill>
                  <a:srgbClr val="0000FF"/>
                </a:solidFill>
              </a:rPr>
              <a:t>不定期抽訪學校辦理現況，</a:t>
            </a:r>
            <a:r>
              <a:rPr lang="zh-TW" altLang="en-US" sz="2800" b="1" dirty="0" smtClean="0">
                <a:solidFill>
                  <a:srgbClr val="0000FF"/>
                </a:solidFill>
              </a:rPr>
              <a:t>強化補救教學推動</a:t>
            </a:r>
            <a:r>
              <a:rPr lang="zh-TW" altLang="en-US" sz="2800" b="1" dirty="0" smtClean="0">
                <a:solidFill>
                  <a:srgbClr val="0000FF"/>
                </a:solidFill>
              </a:rPr>
              <a:t>策略</a:t>
            </a:r>
            <a:endParaRPr lang="en-US" altLang="zh-TW" sz="2800" b="1" u="sng" dirty="0" smtClean="0">
              <a:solidFill>
                <a:srgbClr val="0000FF"/>
              </a:solidFill>
            </a:endParaRPr>
          </a:p>
          <a:p>
            <a:pPr eaLnBrk="1" hangingPunct="1">
              <a:lnSpc>
                <a:spcPct val="90000"/>
              </a:lnSpc>
            </a:pPr>
            <a:r>
              <a:rPr lang="zh-TW" altLang="en-US" sz="2800" b="1" dirty="0" smtClean="0">
                <a:solidFill>
                  <a:srgbClr val="FF0000"/>
                </a:solidFill>
              </a:rPr>
              <a:t>加強對績優學校及教師之獎勵措施</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標題 3"/>
          <p:cNvSpPr>
            <a:spLocks noGrp="1"/>
          </p:cNvSpPr>
          <p:nvPr>
            <p:ph type="title"/>
          </p:nvPr>
        </p:nvSpPr>
        <p:spPr>
          <a:xfrm>
            <a:off x="539552" y="908720"/>
            <a:ext cx="8229600" cy="1143000"/>
          </a:xfrm>
        </p:spPr>
        <p:txBody>
          <a:bodyPr rtlCol="0">
            <a:normAutofit fontScale="90000"/>
          </a:bodyPr>
          <a:lstStyle/>
          <a:p>
            <a:pPr marL="497250" indent="-514350" eaLnBrk="1" fontAlgn="auto" hangingPunct="1">
              <a:spcAft>
                <a:spcPts val="0"/>
              </a:spcAft>
              <a:defRPr/>
            </a:pPr>
            <a:r>
              <a:rPr lang="zh-TW" altLang="en-US" b="1" dirty="0" smtClean="0">
                <a:solidFill>
                  <a:srgbClr val="0033CC"/>
                </a:solidFill>
              </a:rPr>
              <a:t>三、</a:t>
            </a:r>
            <a:r>
              <a:rPr lang="zh-TW" altLang="en-US" b="1" dirty="0" smtClean="0">
                <a:solidFill>
                  <a:srgbClr val="0033CC"/>
                </a:solidFill>
              </a:rPr>
              <a:t>國民中小學課中實施補救教學試辦計畫</a:t>
            </a:r>
          </a:p>
        </p:txBody>
      </p:sp>
      <p:sp>
        <p:nvSpPr>
          <p:cNvPr id="65538" name="內容版面配置區 4"/>
          <p:cNvSpPr>
            <a:spLocks noGrp="1"/>
          </p:cNvSpPr>
          <p:nvPr>
            <p:ph idx="1"/>
          </p:nvPr>
        </p:nvSpPr>
        <p:spPr>
          <a:xfrm>
            <a:off x="611560" y="2492896"/>
            <a:ext cx="8229600" cy="3240360"/>
          </a:xfrm>
        </p:spPr>
        <p:txBody>
          <a:bodyPr/>
          <a:lstStyle/>
          <a:p>
            <a:pPr eaLnBrk="1" hangingPunct="1"/>
            <a:r>
              <a:rPr lang="zh-TW" altLang="zh-TW" b="1" dirty="0" smtClean="0"/>
              <a:t>計畫目標</a:t>
            </a:r>
            <a:endParaRPr lang="en-US" altLang="zh-TW" b="1" dirty="0" smtClean="0"/>
          </a:p>
          <a:p>
            <a:pPr lvl="1" eaLnBrk="1" hangingPunct="1"/>
            <a:r>
              <a:rPr lang="zh-TW" altLang="zh-TW" dirty="0" smtClean="0"/>
              <a:t>補助</a:t>
            </a:r>
            <a:r>
              <a:rPr lang="zh-TW" altLang="zh-TW" dirty="0" smtClean="0">
                <a:solidFill>
                  <a:srgbClr val="FF0000"/>
                </a:solidFill>
              </a:rPr>
              <a:t>課中實施補救教學</a:t>
            </a:r>
            <a:r>
              <a:rPr lang="zh-TW" altLang="zh-TW" dirty="0" smtClean="0"/>
              <a:t>試辦學校，發展多元補救教學實施模式。</a:t>
            </a:r>
          </a:p>
          <a:p>
            <a:pPr lvl="1" eaLnBrk="1" hangingPunct="1"/>
            <a:r>
              <a:rPr lang="zh-TW" altLang="zh-TW" dirty="0" smtClean="0"/>
              <a:t>引導地方政府及學校效法，以提升課中實施補救教學模式之實施績效。</a:t>
            </a:r>
          </a:p>
          <a:p>
            <a:pPr lvl="1" eaLnBrk="1" hangingPunct="1"/>
            <a:endParaRPr lang="zh-TW" altLang="zh-TW" dirty="0" smtClean="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67544" y="764704"/>
            <a:ext cx="8229600" cy="1143000"/>
          </a:xfrm>
        </p:spPr>
        <p:txBody>
          <a:bodyPr rtlCol="0">
            <a:normAutofit fontScale="90000"/>
          </a:bodyPr>
          <a:lstStyle/>
          <a:p>
            <a:pPr eaLnBrk="1" fontAlgn="auto" hangingPunct="1">
              <a:spcAft>
                <a:spcPts val="0"/>
              </a:spcAft>
              <a:defRPr/>
            </a:pPr>
            <a:r>
              <a:rPr lang="zh-TW" altLang="en-US" b="1" dirty="0" smtClean="0">
                <a:solidFill>
                  <a:srgbClr val="0033CC"/>
                </a:solidFill>
              </a:rPr>
              <a:t>三、</a:t>
            </a:r>
            <a:r>
              <a:rPr lang="zh-TW" altLang="en-US" b="1" dirty="0" smtClean="0">
                <a:solidFill>
                  <a:srgbClr val="0033CC"/>
                </a:solidFill>
              </a:rPr>
              <a:t>國民中小學課中實施補救教學試辦計畫</a:t>
            </a:r>
            <a:endParaRPr lang="zh-TW" altLang="en-US" dirty="0"/>
          </a:p>
        </p:txBody>
      </p:sp>
      <p:sp>
        <p:nvSpPr>
          <p:cNvPr id="66562" name="內容版面配置區 2"/>
          <p:cNvSpPr>
            <a:spLocks noGrp="1"/>
          </p:cNvSpPr>
          <p:nvPr>
            <p:ph idx="1"/>
          </p:nvPr>
        </p:nvSpPr>
        <p:spPr>
          <a:xfrm>
            <a:off x="457200" y="2060849"/>
            <a:ext cx="8229600" cy="3888432"/>
          </a:xfrm>
        </p:spPr>
        <p:txBody>
          <a:bodyPr/>
          <a:lstStyle/>
          <a:p>
            <a:pPr eaLnBrk="1" hangingPunct="1"/>
            <a:r>
              <a:rPr lang="zh-TW" altLang="en-US" dirty="0" smtClean="0"/>
              <a:t>辦理項目</a:t>
            </a:r>
            <a:r>
              <a:rPr lang="en-US" altLang="zh-TW" dirty="0" smtClean="0"/>
              <a:t>:</a:t>
            </a:r>
          </a:p>
          <a:p>
            <a:pPr lvl="1" eaLnBrk="1" hangingPunct="1">
              <a:buFont typeface="Wingdings" pitchFamily="2" charset="2"/>
              <a:buChar char="p"/>
            </a:pPr>
            <a:r>
              <a:rPr lang="zh-TW" altLang="zh-TW" dirty="0" smtClean="0">
                <a:solidFill>
                  <a:srgbClr val="FF0066"/>
                </a:solidFill>
              </a:rPr>
              <a:t>善用</a:t>
            </a:r>
            <a:r>
              <a:rPr lang="zh-TW" altLang="en-US" dirty="0" smtClean="0">
                <a:solidFill>
                  <a:srgbClr val="FF0066"/>
                </a:solidFill>
              </a:rPr>
              <a:t>資源</a:t>
            </a:r>
            <a:r>
              <a:rPr lang="zh-TW" altLang="zh-TW" dirty="0" smtClean="0"/>
              <a:t>：運用本部之補救教學補充教材</a:t>
            </a:r>
            <a:r>
              <a:rPr lang="zh-TW" altLang="en-US" dirty="0" smtClean="0"/>
              <a:t>、</a:t>
            </a:r>
            <a:r>
              <a:rPr lang="zh-TW" altLang="zh-TW" dirty="0" smtClean="0"/>
              <a:t>網路評量作業，紀錄學生學習進展資訊，以檢核補救教學成效。</a:t>
            </a:r>
            <a:endParaRPr lang="en-US" altLang="zh-TW" dirty="0" smtClean="0"/>
          </a:p>
          <a:p>
            <a:pPr lvl="1" eaLnBrk="1" hangingPunct="1">
              <a:buFont typeface="Wingdings" pitchFamily="2" charset="2"/>
              <a:buChar char="p"/>
            </a:pPr>
            <a:r>
              <a:rPr lang="zh-TW" altLang="en-US" dirty="0" smtClean="0">
                <a:solidFill>
                  <a:srgbClr val="FF0066"/>
                </a:solidFill>
              </a:rPr>
              <a:t>課中實施</a:t>
            </a:r>
            <a:r>
              <a:rPr lang="zh-TW" altLang="en-US" dirty="0" smtClean="0"/>
              <a:t>：</a:t>
            </a:r>
            <a:r>
              <a:rPr lang="zh-TW" altLang="zh-TW" dirty="0" smtClean="0"/>
              <a:t>課中實施協同教學或抽離式補救教學模式</a:t>
            </a:r>
            <a:r>
              <a:rPr lang="zh-TW" altLang="en-US" dirty="0" smtClean="0"/>
              <a:t>。</a:t>
            </a:r>
            <a:endParaRPr lang="en-US" altLang="zh-TW" dirty="0" smtClean="0"/>
          </a:p>
          <a:p>
            <a:pPr lvl="1" eaLnBrk="1" hangingPunct="1">
              <a:buFont typeface="Wingdings" pitchFamily="2" charset="2"/>
              <a:buChar char="p"/>
            </a:pPr>
            <a:r>
              <a:rPr lang="zh-TW" altLang="en-US" dirty="0" smtClean="0">
                <a:solidFill>
                  <a:srgbClr val="FF0066"/>
                </a:solidFill>
              </a:rPr>
              <a:t>專家指導</a:t>
            </a:r>
            <a:r>
              <a:rPr lang="zh-TW" altLang="en-US" dirty="0" smtClean="0"/>
              <a:t>：</a:t>
            </a:r>
            <a:r>
              <a:rPr lang="zh-TW" altLang="zh-TW" dirty="0" smtClean="0"/>
              <a:t>邀請「國民中小學補救教學諮詢團隊」</a:t>
            </a:r>
            <a:r>
              <a:rPr lang="zh-TW" altLang="en-US" dirty="0" smtClean="0"/>
              <a:t>之</a:t>
            </a:r>
            <a:r>
              <a:rPr lang="zh-TW" altLang="zh-TW" dirty="0" smtClean="0"/>
              <a:t>專家指導</a:t>
            </a:r>
            <a:r>
              <a:rPr lang="zh-TW" altLang="en-US" dirty="0" smtClean="0"/>
              <a:t>、</a:t>
            </a:r>
            <a:r>
              <a:rPr lang="zh-TW" altLang="zh-TW" dirty="0" smtClean="0"/>
              <a:t>定期辦理校內檢討會議</a:t>
            </a:r>
          </a:p>
          <a:p>
            <a:pPr lvl="1" eaLnBrk="1" hangingPunct="1"/>
            <a:endParaRPr lang="zh-TW" altLang="zh-TW" dirty="0" smtClean="0"/>
          </a:p>
          <a:p>
            <a:pPr eaLnBrk="1" hangingPunct="1"/>
            <a:endParaRPr lang="zh-TW" altLang="zh-TW" sz="2800" dirty="0" smtClean="0"/>
          </a:p>
          <a:p>
            <a:pPr lvl="1" eaLnBrk="1" hangingPunct="1">
              <a:buFont typeface="Wingdings" pitchFamily="2" charset="2"/>
              <a:buChar char="u"/>
            </a:pPr>
            <a:endParaRPr lang="zh-TW" altLang="en-US" dirty="0" smtClean="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67544" y="620688"/>
            <a:ext cx="8229600" cy="1143000"/>
          </a:xfrm>
        </p:spPr>
        <p:txBody>
          <a:bodyPr rtlCol="0">
            <a:normAutofit fontScale="90000"/>
          </a:bodyPr>
          <a:lstStyle/>
          <a:p>
            <a:pPr eaLnBrk="1" fontAlgn="auto" hangingPunct="1">
              <a:spcAft>
                <a:spcPts val="0"/>
              </a:spcAft>
              <a:defRPr/>
            </a:pPr>
            <a:r>
              <a:rPr lang="zh-TW" altLang="en-US" b="1" dirty="0" smtClean="0">
                <a:solidFill>
                  <a:srgbClr val="0033CC"/>
                </a:solidFill>
              </a:rPr>
              <a:t>三、</a:t>
            </a:r>
            <a:r>
              <a:rPr lang="zh-TW" altLang="en-US" b="1" dirty="0" smtClean="0">
                <a:solidFill>
                  <a:srgbClr val="0033CC"/>
                </a:solidFill>
              </a:rPr>
              <a:t>國民中小學課中實施補救教學試辦計畫</a:t>
            </a:r>
            <a:endParaRPr lang="zh-TW" altLang="en-US" dirty="0"/>
          </a:p>
        </p:txBody>
      </p:sp>
      <p:sp>
        <p:nvSpPr>
          <p:cNvPr id="67586" name="內容版面配置區 2"/>
          <p:cNvSpPr>
            <a:spLocks noGrp="1"/>
          </p:cNvSpPr>
          <p:nvPr>
            <p:ph idx="1"/>
          </p:nvPr>
        </p:nvSpPr>
        <p:spPr/>
        <p:txBody>
          <a:bodyPr/>
          <a:lstStyle/>
          <a:p>
            <a:pPr lvl="1" eaLnBrk="1" hangingPunct="1"/>
            <a:endParaRPr lang="zh-TW" altLang="zh-TW" smtClean="0"/>
          </a:p>
          <a:p>
            <a:pPr eaLnBrk="1" hangingPunct="1"/>
            <a:endParaRPr lang="zh-TW" altLang="zh-TW" sz="2800" smtClean="0"/>
          </a:p>
          <a:p>
            <a:pPr lvl="1" eaLnBrk="1" hangingPunct="1">
              <a:buFont typeface="Wingdings" pitchFamily="2" charset="2"/>
              <a:buChar char="u"/>
            </a:pPr>
            <a:endParaRPr lang="zh-TW" altLang="en-US" smtClean="0"/>
          </a:p>
        </p:txBody>
      </p:sp>
      <p:graphicFrame>
        <p:nvGraphicFramePr>
          <p:cNvPr id="6" name="資料庫圖表 5"/>
          <p:cNvGraphicFramePr/>
          <p:nvPr>
            <p:extLst>
              <p:ext uri="{D42A27DB-BD31-4B8C-83A1-F6EECF244321}">
                <p14:modId xmlns:p14="http://schemas.microsoft.com/office/powerpoint/2010/main" val="2998949685"/>
              </p:ext>
            </p:extLst>
          </p:nvPr>
        </p:nvGraphicFramePr>
        <p:xfrm>
          <a:off x="611560" y="1988840"/>
          <a:ext cx="7632848" cy="391998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67544" y="620688"/>
            <a:ext cx="8229600" cy="1143000"/>
          </a:xfrm>
        </p:spPr>
        <p:txBody>
          <a:bodyPr rtlCol="0">
            <a:normAutofit fontScale="90000"/>
          </a:bodyPr>
          <a:lstStyle/>
          <a:p>
            <a:pPr eaLnBrk="1" fontAlgn="auto" hangingPunct="1">
              <a:spcAft>
                <a:spcPts val="0"/>
              </a:spcAft>
              <a:defRPr/>
            </a:pPr>
            <a:r>
              <a:rPr lang="zh-TW" altLang="en-US" b="1" dirty="0" smtClean="0">
                <a:solidFill>
                  <a:srgbClr val="0033CC"/>
                </a:solidFill>
              </a:rPr>
              <a:t>三、</a:t>
            </a:r>
            <a:r>
              <a:rPr lang="zh-TW" altLang="en-US" b="1" dirty="0" smtClean="0">
                <a:solidFill>
                  <a:srgbClr val="0033CC"/>
                </a:solidFill>
              </a:rPr>
              <a:t>國民中小學課中實施補救教學試辦計畫</a:t>
            </a:r>
            <a:endParaRPr lang="zh-TW" altLang="en-US" dirty="0"/>
          </a:p>
        </p:txBody>
      </p:sp>
      <p:graphicFrame>
        <p:nvGraphicFramePr>
          <p:cNvPr id="5" name="內容版面配置區 4"/>
          <p:cNvGraphicFramePr>
            <a:graphicFrameLocks noGrp="1"/>
          </p:cNvGraphicFramePr>
          <p:nvPr>
            <p:ph idx="1"/>
            <p:extLst>
              <p:ext uri="{D42A27DB-BD31-4B8C-83A1-F6EECF244321}">
                <p14:modId xmlns:p14="http://schemas.microsoft.com/office/powerpoint/2010/main" val="2388343055"/>
              </p:ext>
            </p:extLst>
          </p:nvPr>
        </p:nvGraphicFramePr>
        <p:xfrm>
          <a:off x="467544" y="1916832"/>
          <a:ext cx="8229600" cy="453650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標題 1"/>
          <p:cNvSpPr>
            <a:spLocks noGrp="1"/>
          </p:cNvSpPr>
          <p:nvPr>
            <p:ph type="title"/>
          </p:nvPr>
        </p:nvSpPr>
        <p:spPr/>
        <p:txBody>
          <a:bodyPr/>
          <a:lstStyle/>
          <a:p>
            <a:pPr eaLnBrk="1" hangingPunct="1"/>
            <a:r>
              <a:rPr lang="zh-TW" altLang="en-US" sz="4000" dirty="0" smtClean="0"/>
              <a:t>一</a:t>
            </a:r>
            <a:r>
              <a:rPr lang="en-US" altLang="zh-TW" sz="4000" dirty="0" smtClean="0">
                <a:latin typeface="Arial Unicode MS"/>
                <a:ea typeface="Arial Unicode MS"/>
                <a:cs typeface="Arial Unicode MS"/>
              </a:rPr>
              <a:t>․</a:t>
            </a:r>
            <a:r>
              <a:rPr lang="en-US" altLang="zh-TW" sz="4000" dirty="0" smtClean="0"/>
              <a:t>100</a:t>
            </a:r>
            <a:r>
              <a:rPr lang="zh-TW" altLang="en-US" sz="4000" dirty="0" smtClean="0"/>
              <a:t>年</a:t>
            </a:r>
            <a:r>
              <a:rPr lang="zh-TW" altLang="en-US" sz="4000" dirty="0" smtClean="0"/>
              <a:t>至</a:t>
            </a:r>
            <a:r>
              <a:rPr lang="en-US" altLang="zh-TW" sz="4000" dirty="0" smtClean="0"/>
              <a:t>102</a:t>
            </a:r>
            <a:r>
              <a:rPr lang="zh-TW" altLang="en-US" sz="4000" dirty="0" smtClean="0"/>
              <a:t>年業務推動重點說明</a:t>
            </a:r>
          </a:p>
        </p:txBody>
      </p:sp>
      <p:graphicFrame>
        <p:nvGraphicFramePr>
          <p:cNvPr id="4" name="內容版面配置區 3"/>
          <p:cNvGraphicFramePr>
            <a:graphicFrameLocks noGrp="1"/>
          </p:cNvGraphicFramePr>
          <p:nvPr>
            <p:ph idx="1"/>
          </p:nvPr>
        </p:nvGraphicFramePr>
        <p:xfrm>
          <a:off x="481013" y="1366168"/>
          <a:ext cx="8229600" cy="518457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rtlCol="0">
            <a:normAutofit fontScale="90000"/>
          </a:bodyPr>
          <a:lstStyle/>
          <a:p>
            <a:pPr eaLnBrk="1" fontAlgn="auto" hangingPunct="1">
              <a:spcAft>
                <a:spcPts val="0"/>
              </a:spcAft>
              <a:defRPr/>
            </a:pPr>
            <a:r>
              <a:rPr lang="zh-TW" altLang="en-US" b="1" dirty="0" smtClean="0">
                <a:solidFill>
                  <a:srgbClr val="0033CC"/>
                </a:solidFill>
              </a:rPr>
              <a:t>三、</a:t>
            </a:r>
            <a:r>
              <a:rPr lang="zh-TW" altLang="en-US" b="1" dirty="0" smtClean="0">
                <a:solidFill>
                  <a:srgbClr val="0033CC"/>
                </a:solidFill>
              </a:rPr>
              <a:t>國民中小學課中實施補救教學試辦計畫</a:t>
            </a:r>
            <a:endParaRPr lang="zh-TW" altLang="en-US" dirty="0"/>
          </a:p>
        </p:txBody>
      </p:sp>
      <p:graphicFrame>
        <p:nvGraphicFramePr>
          <p:cNvPr id="69673" name="Group 41"/>
          <p:cNvGraphicFramePr>
            <a:graphicFrameLocks noGrp="1"/>
          </p:cNvGraphicFramePr>
          <p:nvPr>
            <p:ph idx="1"/>
            <p:extLst>
              <p:ext uri="{D42A27DB-BD31-4B8C-83A1-F6EECF244321}">
                <p14:modId xmlns:p14="http://schemas.microsoft.com/office/powerpoint/2010/main" val="3633338103"/>
              </p:ext>
            </p:extLst>
          </p:nvPr>
        </p:nvGraphicFramePr>
        <p:xfrm>
          <a:off x="314746" y="1510507"/>
          <a:ext cx="8229600" cy="5029200"/>
        </p:xfrm>
        <a:graphic>
          <a:graphicData uri="http://schemas.openxmlformats.org/drawingml/2006/table">
            <a:tbl>
              <a:tblPr/>
              <a:tblGrid>
                <a:gridCol w="1090613"/>
                <a:gridCol w="1873250"/>
                <a:gridCol w="3208337"/>
                <a:gridCol w="2057400"/>
              </a:tblGrid>
              <a:tr h="35555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TW" altLang="en-US" sz="1800" b="1" i="0" u="none" strike="noStrike" cap="none" normalizeH="0" baseline="0" dirty="0" smtClean="0">
                          <a:ln>
                            <a:noFill/>
                          </a:ln>
                          <a:solidFill>
                            <a:srgbClr val="FFFFFF"/>
                          </a:solidFill>
                          <a:effectLst/>
                          <a:latin typeface="Constantia" pitchFamily="18" charset="0"/>
                          <a:ea typeface="標楷體" pitchFamily="65" charset="-120"/>
                        </a:rPr>
                        <a:t>經費</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TW" altLang="en-US" sz="1800" b="1" i="0" u="none" strike="noStrike" cap="none" normalizeH="0" baseline="0" smtClean="0">
                          <a:ln>
                            <a:noFill/>
                          </a:ln>
                          <a:solidFill>
                            <a:srgbClr val="FFFFFF"/>
                          </a:solidFill>
                          <a:effectLst/>
                          <a:latin typeface="Constantia" pitchFamily="18" charset="0"/>
                          <a:ea typeface="標楷體" pitchFamily="65" charset="-120"/>
                        </a:rPr>
                        <a:t>支用項目</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TW" altLang="en-US" sz="1800" b="1" i="0" u="none" strike="noStrike" cap="none" normalizeH="0" baseline="0" smtClean="0">
                          <a:ln>
                            <a:noFill/>
                          </a:ln>
                          <a:solidFill>
                            <a:srgbClr val="FFFFFF"/>
                          </a:solidFill>
                          <a:effectLst/>
                          <a:latin typeface="Constantia" pitchFamily="18" charset="0"/>
                          <a:ea typeface="標楷體" pitchFamily="65" charset="-120"/>
                        </a:rPr>
                        <a:t>用途說明</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TW" altLang="en-US" sz="1800" b="1" i="0" u="none" strike="noStrike" cap="none" normalizeH="0" baseline="0" smtClean="0">
                          <a:ln>
                            <a:noFill/>
                          </a:ln>
                          <a:solidFill>
                            <a:srgbClr val="FFFFFF"/>
                          </a:solidFill>
                          <a:effectLst/>
                          <a:latin typeface="Constantia" pitchFamily="18" charset="0"/>
                          <a:ea typeface="標楷體" pitchFamily="65" charset="-120"/>
                        </a:rPr>
                        <a:t>備註</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r>
              <a:tr h="875199">
                <a:tc rowSpan="6">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TW" altLang="en-US" sz="1800" b="0" i="0" u="none" strike="noStrike" cap="none" normalizeH="0" baseline="0" dirty="0" smtClean="0">
                          <a:ln>
                            <a:noFill/>
                          </a:ln>
                          <a:solidFill>
                            <a:srgbClr val="000000"/>
                          </a:solidFill>
                          <a:effectLst/>
                          <a:latin typeface="Constantia" pitchFamily="18" charset="0"/>
                          <a:ea typeface="標楷體" pitchFamily="65" charset="-120"/>
                        </a:rPr>
                        <a:t>申請</a:t>
                      </a:r>
                      <a:r>
                        <a:rPr kumimoji="0" lang="zh-TW" altLang="en-US" sz="1800" b="0" i="0" u="none" strike="noStrike" cap="none" normalizeH="0" baseline="0" dirty="0" smtClean="0">
                          <a:ln>
                            <a:noFill/>
                          </a:ln>
                          <a:solidFill>
                            <a:srgbClr val="000000"/>
                          </a:solidFill>
                          <a:effectLst/>
                          <a:latin typeface="Constantia" pitchFamily="18" charset="0"/>
                          <a:ea typeface="標楷體" pitchFamily="65" charset="-120"/>
                        </a:rPr>
                        <a:t>上限</a:t>
                      </a:r>
                      <a:r>
                        <a:rPr kumimoji="0" lang="en-US" altLang="zh-TW" sz="1800" b="0" i="0" u="none" strike="noStrike" cap="none" normalizeH="0" baseline="0" dirty="0" smtClean="0">
                          <a:ln>
                            <a:noFill/>
                          </a:ln>
                          <a:solidFill>
                            <a:srgbClr val="000000"/>
                          </a:solidFill>
                          <a:effectLst/>
                          <a:latin typeface="Constantia" pitchFamily="18" charset="0"/>
                          <a:ea typeface="標楷體" pitchFamily="65" charset="-120"/>
                        </a:rPr>
                        <a:t>12</a:t>
                      </a:r>
                      <a:r>
                        <a:rPr kumimoji="0" lang="zh-TW" altLang="en-US" sz="1800" b="0" i="0" u="none" strike="noStrike" cap="none" normalizeH="0" baseline="0" dirty="0" smtClean="0">
                          <a:ln>
                            <a:noFill/>
                          </a:ln>
                          <a:solidFill>
                            <a:srgbClr val="000000"/>
                          </a:solidFill>
                          <a:effectLst/>
                          <a:latin typeface="Constantia" pitchFamily="18" charset="0"/>
                          <a:ea typeface="標楷體" pitchFamily="65" charset="-120"/>
                        </a:rPr>
                        <a:t>萬元</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TW" altLang="zh-TW" sz="1800" b="0" i="0" u="none" strike="noStrike" cap="none" normalizeH="0" baseline="0" smtClean="0">
                          <a:ln>
                            <a:noFill/>
                          </a:ln>
                          <a:solidFill>
                            <a:srgbClr val="000000"/>
                          </a:solidFill>
                          <a:effectLst/>
                          <a:latin typeface="Constantia" pitchFamily="18" charset="0"/>
                          <a:ea typeface="標楷體" pitchFamily="65" charset="-120"/>
                        </a:rPr>
                        <a:t>輔導費</a:t>
                      </a:r>
                      <a:endParaRPr kumimoji="0" lang="zh-TW" altLang="en-US" sz="1800" b="0" i="0" u="none" strike="noStrike" cap="none" normalizeH="0" baseline="0" smtClean="0">
                        <a:ln>
                          <a:noFill/>
                        </a:ln>
                        <a:solidFill>
                          <a:srgbClr val="000000"/>
                        </a:solidFill>
                        <a:effectLst/>
                        <a:latin typeface="Constantia" pitchFamily="18" charset="0"/>
                        <a:ea typeface="標楷體" pitchFamily="65" charset="-12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TW" altLang="zh-TW" sz="1800" b="0" i="0" u="none" strike="noStrike" cap="none" normalizeH="0" baseline="0" smtClean="0">
                          <a:ln>
                            <a:noFill/>
                          </a:ln>
                          <a:solidFill>
                            <a:srgbClr val="000000"/>
                          </a:solidFill>
                          <a:effectLst/>
                          <a:latin typeface="Constantia" pitchFamily="18" charset="0"/>
                          <a:ea typeface="標楷體" pitchFamily="65" charset="-120"/>
                        </a:rPr>
                        <a:t>邀請「國民中小學補救教學諮詢團隊」</a:t>
                      </a:r>
                      <a:r>
                        <a:rPr kumimoji="0" lang="zh-TW" altLang="en-US" sz="1800" b="0" i="0" u="none" strike="noStrike" cap="none" normalizeH="0" baseline="0" smtClean="0">
                          <a:ln>
                            <a:noFill/>
                          </a:ln>
                          <a:solidFill>
                            <a:srgbClr val="000000"/>
                          </a:solidFill>
                          <a:effectLst/>
                          <a:latin typeface="Constantia" pitchFamily="18" charset="0"/>
                          <a:ea typeface="標楷體" pitchFamily="65" charset="-120"/>
                        </a:rPr>
                        <a:t>專家</a:t>
                      </a:r>
                      <a:r>
                        <a:rPr kumimoji="0" lang="zh-TW" altLang="zh-TW" sz="1800" b="0" i="0" u="none" strike="noStrike" cap="none" normalizeH="0" baseline="0" smtClean="0">
                          <a:ln>
                            <a:noFill/>
                          </a:ln>
                          <a:solidFill>
                            <a:srgbClr val="000000"/>
                          </a:solidFill>
                          <a:effectLst/>
                          <a:latin typeface="Constantia" pitchFamily="18" charset="0"/>
                          <a:ea typeface="標楷體" pitchFamily="65" charset="-120"/>
                        </a:rPr>
                        <a:t>到校進行諮詢輔導</a:t>
                      </a:r>
                      <a:endParaRPr kumimoji="0" lang="zh-TW" altLang="en-US" sz="1800" b="0" i="0" u="none" strike="noStrike" cap="none" normalizeH="0" baseline="0" smtClean="0">
                        <a:ln>
                          <a:noFill/>
                        </a:ln>
                        <a:solidFill>
                          <a:srgbClr val="000000"/>
                        </a:solidFill>
                        <a:effectLst/>
                        <a:latin typeface="Constantia" pitchFamily="18" charset="0"/>
                        <a:ea typeface="標楷體" pitchFamily="65" charset="-12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TW" altLang="zh-TW" sz="1800" b="0" i="0" u="none" strike="noStrike" cap="none" normalizeH="0" baseline="0" smtClean="0">
                          <a:ln>
                            <a:noFill/>
                          </a:ln>
                          <a:solidFill>
                            <a:srgbClr val="000000"/>
                          </a:solidFill>
                          <a:effectLst/>
                          <a:latin typeface="Constantia" pitchFamily="18" charset="0"/>
                          <a:ea typeface="標楷體" pitchFamily="65" charset="-120"/>
                        </a:rPr>
                        <a:t>最高補助每人</a:t>
                      </a:r>
                      <a:r>
                        <a:rPr kumimoji="0" lang="en-US" altLang="zh-TW" sz="1800" b="0" i="0" u="none" strike="noStrike" cap="none" normalizeH="0" baseline="0" smtClean="0">
                          <a:ln>
                            <a:noFill/>
                          </a:ln>
                          <a:solidFill>
                            <a:srgbClr val="000000"/>
                          </a:solidFill>
                          <a:effectLst/>
                          <a:latin typeface="Constantia" pitchFamily="18" charset="0"/>
                          <a:ea typeface="標楷體" pitchFamily="65" charset="-120"/>
                        </a:rPr>
                        <a:t>/</a:t>
                      </a:r>
                      <a:r>
                        <a:rPr kumimoji="0" lang="zh-TW" altLang="zh-TW" sz="1800" b="0" i="0" u="none" strike="noStrike" cap="none" normalizeH="0" baseline="0" smtClean="0">
                          <a:ln>
                            <a:noFill/>
                          </a:ln>
                          <a:solidFill>
                            <a:srgbClr val="000000"/>
                          </a:solidFill>
                          <a:effectLst/>
                          <a:latin typeface="Constantia" pitchFamily="18" charset="0"/>
                          <a:ea typeface="標楷體" pitchFamily="65" charset="-120"/>
                        </a:rPr>
                        <a:t>次</a:t>
                      </a:r>
                      <a:r>
                        <a:rPr kumimoji="0" lang="en-US" altLang="zh-TW" sz="1800" b="0" i="0" u="none" strike="noStrike" cap="none" normalizeH="0" baseline="0" smtClean="0">
                          <a:ln>
                            <a:noFill/>
                          </a:ln>
                          <a:solidFill>
                            <a:srgbClr val="000000"/>
                          </a:solidFill>
                          <a:effectLst/>
                          <a:latin typeface="Constantia" pitchFamily="18" charset="0"/>
                          <a:ea typeface="標楷體" pitchFamily="65" charset="-120"/>
                        </a:rPr>
                        <a:t>2,000</a:t>
                      </a:r>
                      <a:r>
                        <a:rPr kumimoji="0" lang="zh-TW" altLang="zh-TW" sz="1800" b="0" i="0" u="none" strike="noStrike" cap="none" normalizeH="0" baseline="0" smtClean="0">
                          <a:ln>
                            <a:noFill/>
                          </a:ln>
                          <a:solidFill>
                            <a:srgbClr val="000000"/>
                          </a:solidFill>
                          <a:effectLst/>
                          <a:latin typeface="Constantia" pitchFamily="18" charset="0"/>
                          <a:ea typeface="標楷體" pitchFamily="65" charset="-120"/>
                        </a:rPr>
                        <a:t>元</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0D8E8"/>
                    </a:solidFill>
                  </a:tcPr>
                </a:tc>
              </a:tr>
              <a:tr h="1137759">
                <a:tc vMerge="1">
                  <a:txBody>
                    <a:bodyPr/>
                    <a:lstStyle/>
                    <a:p>
                      <a:endParaRPr lang="zh-TW" altLang="en-US"/>
                    </a:p>
                  </a:txBody>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TW" altLang="zh-TW" sz="1800" b="0" i="0" u="none" strike="noStrike" cap="none" normalizeH="0" baseline="0" smtClean="0">
                          <a:ln>
                            <a:noFill/>
                          </a:ln>
                          <a:solidFill>
                            <a:srgbClr val="000000"/>
                          </a:solidFill>
                          <a:effectLst/>
                          <a:latin typeface="Constantia" pitchFamily="18" charset="0"/>
                          <a:ea typeface="標楷體" pitchFamily="65" charset="-120"/>
                        </a:rPr>
                        <a:t>講座鐘點費</a:t>
                      </a:r>
                      <a:endParaRPr kumimoji="0" lang="zh-TW" altLang="en-US" sz="1800" b="0" i="0" u="none" strike="noStrike" cap="none" normalizeH="0" baseline="0" smtClean="0">
                        <a:ln>
                          <a:noFill/>
                        </a:ln>
                        <a:solidFill>
                          <a:srgbClr val="000000"/>
                        </a:solidFill>
                        <a:effectLst/>
                        <a:latin typeface="Constantia" pitchFamily="18" charset="0"/>
                        <a:ea typeface="標楷體" pitchFamily="65" charset="-12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TW" altLang="zh-TW" sz="1800" b="0" i="0" u="none" strike="noStrike" cap="none" normalizeH="0" baseline="0" smtClean="0">
                          <a:ln>
                            <a:noFill/>
                          </a:ln>
                          <a:solidFill>
                            <a:srgbClr val="000000"/>
                          </a:solidFill>
                          <a:effectLst/>
                          <a:latin typeface="Constantia" pitchFamily="18" charset="0"/>
                          <a:ea typeface="標楷體" pitchFamily="65" charset="-120"/>
                        </a:rPr>
                        <a:t>辦理研習會、座談會或訓練進修</a:t>
                      </a:r>
                      <a:r>
                        <a:rPr kumimoji="0" lang="zh-TW" altLang="en-US" sz="1800" b="0" i="0" u="none" strike="noStrike" cap="none" normalizeH="0" baseline="0" smtClean="0">
                          <a:ln>
                            <a:noFill/>
                          </a:ln>
                          <a:solidFill>
                            <a:srgbClr val="000000"/>
                          </a:solidFill>
                          <a:effectLst/>
                          <a:latin typeface="Constantia" pitchFamily="18" charset="0"/>
                          <a:ea typeface="標楷體" pitchFamily="65" charset="-120"/>
                        </a:rPr>
                        <a:t>之講師鐘點費</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zh-TW" sz="1800" b="0" i="0" u="none" strike="noStrike" cap="none" normalizeH="0" baseline="0" smtClean="0">
                          <a:ln>
                            <a:noFill/>
                          </a:ln>
                          <a:solidFill>
                            <a:srgbClr val="000000"/>
                          </a:solidFill>
                          <a:effectLst/>
                          <a:latin typeface="Constantia" pitchFamily="18" charset="0"/>
                          <a:ea typeface="標楷體" pitchFamily="65" charset="-120"/>
                        </a:rPr>
                        <a:t>1.</a:t>
                      </a:r>
                      <a:r>
                        <a:rPr kumimoji="0" lang="zh-TW" altLang="zh-TW" sz="1800" b="1" i="0" u="none" strike="noStrike" cap="none" normalizeH="0" baseline="0" smtClean="0">
                          <a:ln>
                            <a:noFill/>
                          </a:ln>
                          <a:solidFill>
                            <a:srgbClr val="FF0066"/>
                          </a:solidFill>
                          <a:effectLst/>
                          <a:latin typeface="Constantia" pitchFamily="18" charset="0"/>
                          <a:ea typeface="標楷體" pitchFamily="65" charset="-120"/>
                        </a:rPr>
                        <a:t>外聘：</a:t>
                      </a:r>
                      <a:r>
                        <a:rPr kumimoji="0" lang="zh-TW" altLang="zh-TW" sz="1800" b="0" i="0" u="none" strike="noStrike" cap="none" normalizeH="0" baseline="0" smtClean="0">
                          <a:ln>
                            <a:noFill/>
                          </a:ln>
                          <a:solidFill>
                            <a:srgbClr val="000000"/>
                          </a:solidFill>
                          <a:effectLst/>
                          <a:latin typeface="Constantia" pitchFamily="18" charset="0"/>
                          <a:ea typeface="標楷體" pitchFamily="65" charset="-120"/>
                        </a:rPr>
                        <a:t>每人</a:t>
                      </a:r>
                      <a:r>
                        <a:rPr kumimoji="0" lang="en-US" altLang="zh-TW" sz="1800" b="0" i="0" u="none" strike="noStrike" cap="none" normalizeH="0" baseline="0" smtClean="0">
                          <a:ln>
                            <a:noFill/>
                          </a:ln>
                          <a:solidFill>
                            <a:srgbClr val="000000"/>
                          </a:solidFill>
                          <a:effectLst/>
                          <a:latin typeface="Constantia" pitchFamily="18" charset="0"/>
                          <a:ea typeface="標楷體" pitchFamily="65" charset="-120"/>
                        </a:rPr>
                        <a:t>/</a:t>
                      </a:r>
                      <a:r>
                        <a:rPr kumimoji="0" lang="zh-TW" altLang="zh-TW" sz="1800" b="0" i="0" u="none" strike="noStrike" cap="none" normalizeH="0" baseline="0" smtClean="0">
                          <a:ln>
                            <a:noFill/>
                          </a:ln>
                          <a:solidFill>
                            <a:srgbClr val="000000"/>
                          </a:solidFill>
                          <a:effectLst/>
                          <a:latin typeface="Constantia" pitchFamily="18" charset="0"/>
                          <a:ea typeface="標楷體" pitchFamily="65" charset="-120"/>
                        </a:rPr>
                        <a:t>節</a:t>
                      </a:r>
                      <a:r>
                        <a:rPr kumimoji="0" lang="en-US" altLang="zh-TW" sz="1800" b="0" i="0" u="none" strike="noStrike" cap="none" normalizeH="0" baseline="0" smtClean="0">
                          <a:ln>
                            <a:noFill/>
                          </a:ln>
                          <a:solidFill>
                            <a:srgbClr val="000000"/>
                          </a:solidFill>
                          <a:effectLst/>
                          <a:latin typeface="Constantia" pitchFamily="18" charset="0"/>
                          <a:ea typeface="標楷體" pitchFamily="65" charset="-120"/>
                        </a:rPr>
                        <a:t/>
                      </a:r>
                      <a:br>
                        <a:rPr kumimoji="0" lang="en-US" altLang="zh-TW" sz="1800" b="0" i="0" u="none" strike="noStrike" cap="none" normalizeH="0" baseline="0" smtClean="0">
                          <a:ln>
                            <a:noFill/>
                          </a:ln>
                          <a:solidFill>
                            <a:srgbClr val="000000"/>
                          </a:solidFill>
                          <a:effectLst/>
                          <a:latin typeface="Constantia" pitchFamily="18" charset="0"/>
                          <a:ea typeface="標楷體" pitchFamily="65" charset="-120"/>
                        </a:rPr>
                      </a:br>
                      <a:r>
                        <a:rPr kumimoji="0" lang="en-US" altLang="zh-TW" sz="1800" b="0" i="0" u="none" strike="noStrike" cap="none" normalizeH="0" baseline="0" smtClean="0">
                          <a:ln>
                            <a:noFill/>
                          </a:ln>
                          <a:solidFill>
                            <a:srgbClr val="000000"/>
                          </a:solidFill>
                          <a:effectLst/>
                          <a:latin typeface="Constantia" pitchFamily="18" charset="0"/>
                          <a:ea typeface="標楷體" pitchFamily="65" charset="-120"/>
                        </a:rPr>
                        <a:t>   1,600</a:t>
                      </a:r>
                      <a:r>
                        <a:rPr kumimoji="0" lang="zh-TW" altLang="zh-TW" sz="1800" b="0" i="0" u="none" strike="noStrike" cap="none" normalizeH="0" baseline="0" smtClean="0">
                          <a:ln>
                            <a:noFill/>
                          </a:ln>
                          <a:solidFill>
                            <a:srgbClr val="000000"/>
                          </a:solidFill>
                          <a:effectLst/>
                          <a:latin typeface="Constantia" pitchFamily="18" charset="0"/>
                          <a:ea typeface="標楷體" pitchFamily="65" charset="-120"/>
                        </a:rPr>
                        <a:t>元</a:t>
                      </a:r>
                      <a:r>
                        <a:rPr kumimoji="0" lang="en-US" altLang="zh-TW" sz="1800" b="0" i="0" u="none" strike="noStrike" cap="none" normalizeH="0" baseline="0" smtClean="0">
                          <a:ln>
                            <a:noFill/>
                          </a:ln>
                          <a:solidFill>
                            <a:srgbClr val="000000"/>
                          </a:solidFill>
                          <a:effectLst/>
                          <a:latin typeface="Constantia" pitchFamily="18" charset="0"/>
                          <a:ea typeface="標楷體" pitchFamily="65" charset="-120"/>
                        </a:rPr>
                        <a:t>(1,200</a:t>
                      </a:r>
                      <a:r>
                        <a:rPr kumimoji="0" lang="zh-TW" altLang="zh-TW" sz="1800" b="0" i="0" u="none" strike="noStrike" cap="none" normalizeH="0" baseline="0" smtClean="0">
                          <a:ln>
                            <a:noFill/>
                          </a:ln>
                          <a:solidFill>
                            <a:srgbClr val="000000"/>
                          </a:solidFill>
                          <a:effectLst/>
                          <a:latin typeface="Constantia" pitchFamily="18" charset="0"/>
                          <a:ea typeface="標楷體" pitchFamily="65" charset="-120"/>
                        </a:rPr>
                        <a:t>元</a:t>
                      </a:r>
                      <a:r>
                        <a:rPr kumimoji="0" lang="en-US" altLang="zh-TW" sz="1800" b="0" i="0" u="none" strike="noStrike" cap="none" normalizeH="0" baseline="0" smtClean="0">
                          <a:ln>
                            <a:noFill/>
                          </a:ln>
                          <a:solidFill>
                            <a:srgbClr val="000000"/>
                          </a:solidFill>
                          <a:effectLst/>
                          <a:latin typeface="Constantia" pitchFamily="18" charset="0"/>
                          <a:ea typeface="標楷體" pitchFamily="65" charset="-120"/>
                        </a:rPr>
                        <a:t>)</a:t>
                      </a:r>
                      <a:r>
                        <a:rPr kumimoji="0" lang="zh-TW" altLang="zh-TW" sz="1800" b="0" i="0" u="none" strike="noStrike" cap="none" normalizeH="0" baseline="0" smtClean="0">
                          <a:ln>
                            <a:noFill/>
                          </a:ln>
                          <a:solidFill>
                            <a:srgbClr val="000000"/>
                          </a:solidFill>
                          <a:effectLst/>
                          <a:latin typeface="Constantia" pitchFamily="18" charset="0"/>
                          <a:ea typeface="標楷體" pitchFamily="65" charset="-120"/>
                        </a:rPr>
                        <a:t>。</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zh-TW" sz="1800" b="0" i="0" u="none" strike="noStrike" cap="none" normalizeH="0" baseline="0" smtClean="0">
                          <a:ln>
                            <a:noFill/>
                          </a:ln>
                          <a:solidFill>
                            <a:srgbClr val="000000"/>
                          </a:solidFill>
                          <a:effectLst/>
                          <a:latin typeface="Constantia" pitchFamily="18" charset="0"/>
                          <a:ea typeface="標楷體" pitchFamily="65" charset="-120"/>
                        </a:rPr>
                        <a:t>2.</a:t>
                      </a:r>
                      <a:r>
                        <a:rPr kumimoji="0" lang="zh-TW" altLang="zh-TW" sz="1800" b="1" i="0" u="none" strike="noStrike" cap="none" normalizeH="0" baseline="0" smtClean="0">
                          <a:ln>
                            <a:noFill/>
                          </a:ln>
                          <a:solidFill>
                            <a:srgbClr val="0000FF"/>
                          </a:solidFill>
                          <a:effectLst/>
                          <a:latin typeface="Constantia" pitchFamily="18" charset="0"/>
                          <a:ea typeface="標楷體" pitchFamily="65" charset="-120"/>
                        </a:rPr>
                        <a:t>內聘：</a:t>
                      </a:r>
                      <a:r>
                        <a:rPr kumimoji="0" lang="zh-TW" altLang="zh-TW" sz="1800" b="0" i="0" u="none" strike="noStrike" cap="none" normalizeH="0" baseline="0" smtClean="0">
                          <a:ln>
                            <a:noFill/>
                          </a:ln>
                          <a:solidFill>
                            <a:srgbClr val="000000"/>
                          </a:solidFill>
                          <a:effectLst/>
                          <a:latin typeface="Constantia" pitchFamily="18" charset="0"/>
                          <a:ea typeface="標楷體" pitchFamily="65" charset="-120"/>
                        </a:rPr>
                        <a:t>每人</a:t>
                      </a:r>
                      <a:r>
                        <a:rPr kumimoji="0" lang="en-US" altLang="zh-TW" sz="1800" b="0" i="0" u="none" strike="noStrike" cap="none" normalizeH="0" baseline="0" smtClean="0">
                          <a:ln>
                            <a:noFill/>
                          </a:ln>
                          <a:solidFill>
                            <a:srgbClr val="000000"/>
                          </a:solidFill>
                          <a:effectLst/>
                          <a:latin typeface="Constantia" pitchFamily="18" charset="0"/>
                          <a:ea typeface="標楷體" pitchFamily="65" charset="-120"/>
                        </a:rPr>
                        <a:t>/</a:t>
                      </a:r>
                      <a:r>
                        <a:rPr kumimoji="0" lang="zh-TW" altLang="zh-TW" sz="1800" b="0" i="0" u="none" strike="noStrike" cap="none" normalizeH="0" baseline="0" smtClean="0">
                          <a:ln>
                            <a:noFill/>
                          </a:ln>
                          <a:solidFill>
                            <a:srgbClr val="000000"/>
                          </a:solidFill>
                          <a:effectLst/>
                          <a:latin typeface="Constantia" pitchFamily="18" charset="0"/>
                          <a:ea typeface="標楷體" pitchFamily="65" charset="-120"/>
                        </a:rPr>
                        <a:t>節</a:t>
                      </a:r>
                      <a:r>
                        <a:rPr kumimoji="0" lang="en-US" altLang="zh-TW" sz="1800" b="0" i="0" u="none" strike="noStrike" cap="none" normalizeH="0" baseline="0" smtClean="0">
                          <a:ln>
                            <a:noFill/>
                          </a:ln>
                          <a:solidFill>
                            <a:srgbClr val="000000"/>
                          </a:solidFill>
                          <a:effectLst/>
                          <a:latin typeface="Constantia" pitchFamily="18" charset="0"/>
                          <a:ea typeface="標楷體" pitchFamily="65" charset="-120"/>
                        </a:rPr>
                        <a:t/>
                      </a:r>
                      <a:br>
                        <a:rPr kumimoji="0" lang="en-US" altLang="zh-TW" sz="1800" b="0" i="0" u="none" strike="noStrike" cap="none" normalizeH="0" baseline="0" smtClean="0">
                          <a:ln>
                            <a:noFill/>
                          </a:ln>
                          <a:solidFill>
                            <a:srgbClr val="000000"/>
                          </a:solidFill>
                          <a:effectLst/>
                          <a:latin typeface="Constantia" pitchFamily="18" charset="0"/>
                          <a:ea typeface="標楷體" pitchFamily="65" charset="-120"/>
                        </a:rPr>
                      </a:br>
                      <a:r>
                        <a:rPr kumimoji="0" lang="en-US" altLang="zh-TW" sz="1800" b="0" i="0" u="none" strike="noStrike" cap="none" normalizeH="0" baseline="0" smtClean="0">
                          <a:ln>
                            <a:noFill/>
                          </a:ln>
                          <a:solidFill>
                            <a:srgbClr val="000000"/>
                          </a:solidFill>
                          <a:effectLst/>
                          <a:latin typeface="Constantia" pitchFamily="18" charset="0"/>
                          <a:ea typeface="標楷體" pitchFamily="65" charset="-120"/>
                        </a:rPr>
                        <a:t>   800</a:t>
                      </a:r>
                      <a:r>
                        <a:rPr kumimoji="0" lang="zh-TW" altLang="zh-TW" sz="1800" b="0" i="0" u="none" strike="noStrike" cap="none" normalizeH="0" baseline="0" smtClean="0">
                          <a:ln>
                            <a:noFill/>
                          </a:ln>
                          <a:solidFill>
                            <a:srgbClr val="000000"/>
                          </a:solidFill>
                          <a:effectLst/>
                          <a:latin typeface="Constantia" pitchFamily="18" charset="0"/>
                          <a:ea typeface="標楷體" pitchFamily="65" charset="-120"/>
                        </a:rPr>
                        <a:t>元。</a:t>
                      </a:r>
                      <a:endParaRPr kumimoji="0" lang="zh-TW" altLang="en-US" sz="1800" b="0" i="0" u="none" strike="noStrike" cap="none" normalizeH="0" baseline="0" smtClean="0">
                        <a:ln>
                          <a:noFill/>
                        </a:ln>
                        <a:solidFill>
                          <a:srgbClr val="000000"/>
                        </a:solidFill>
                        <a:effectLst/>
                        <a:latin typeface="Constantia" pitchFamily="18" charset="0"/>
                        <a:ea typeface="標楷體" pitchFamily="65" charset="-12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9EDF4"/>
                    </a:solidFill>
                  </a:tcPr>
                </a:tc>
              </a:tr>
              <a:tr h="355550">
                <a:tc vMerge="1">
                  <a:txBody>
                    <a:bodyPr/>
                    <a:lstStyle/>
                    <a:p>
                      <a:endParaRPr lang="zh-TW" altLang="en-US"/>
                    </a:p>
                  </a:txBody>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TW" altLang="zh-TW" sz="1800" b="0" i="0" u="none" strike="noStrike" cap="none" normalizeH="0" baseline="0" smtClean="0">
                          <a:ln>
                            <a:noFill/>
                          </a:ln>
                          <a:solidFill>
                            <a:srgbClr val="000000"/>
                          </a:solidFill>
                          <a:effectLst/>
                          <a:latin typeface="Constantia" pitchFamily="18" charset="0"/>
                          <a:ea typeface="標楷體" pitchFamily="65" charset="-120"/>
                        </a:rPr>
                        <a:t>印刷費</a:t>
                      </a:r>
                      <a:endParaRPr kumimoji="0" lang="zh-TW" altLang="en-US" sz="1800" b="0" i="0" u="none" strike="noStrike" cap="none" normalizeH="0" baseline="0" smtClean="0">
                        <a:ln>
                          <a:noFill/>
                        </a:ln>
                        <a:solidFill>
                          <a:srgbClr val="000000"/>
                        </a:solidFill>
                        <a:effectLst/>
                        <a:latin typeface="Constantia" pitchFamily="18" charset="0"/>
                        <a:ea typeface="標楷體" pitchFamily="65" charset="-12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TW" altLang="zh-TW" sz="1800" b="0" i="0" u="none" strike="noStrike" cap="none" normalizeH="0" baseline="0" dirty="0" smtClean="0">
                          <a:ln>
                            <a:noFill/>
                          </a:ln>
                          <a:solidFill>
                            <a:srgbClr val="000000"/>
                          </a:solidFill>
                          <a:effectLst/>
                          <a:latin typeface="Constantia" pitchFamily="18" charset="0"/>
                          <a:ea typeface="標楷體" pitchFamily="65" charset="-120"/>
                        </a:rPr>
                        <a:t>依實際費用標準支出</a:t>
                      </a:r>
                      <a:endParaRPr kumimoji="0" lang="zh-TW" altLang="en-US" sz="1800" b="0" i="0" u="none" strike="noStrike" cap="none" normalizeH="0" baseline="0" dirty="0" smtClean="0">
                        <a:ln>
                          <a:noFill/>
                        </a:ln>
                        <a:solidFill>
                          <a:srgbClr val="000000"/>
                        </a:solidFill>
                        <a:effectLst/>
                        <a:latin typeface="Constantia" pitchFamily="18" charset="0"/>
                        <a:ea typeface="標楷體" pitchFamily="65" charset="-12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TW" altLang="en-US" sz="1800" b="0" i="0" u="none" strike="noStrike" cap="none" normalizeH="0" baseline="0" smtClean="0">
                          <a:ln>
                            <a:noFill/>
                          </a:ln>
                          <a:solidFill>
                            <a:srgbClr val="000000"/>
                          </a:solidFill>
                          <a:effectLst/>
                          <a:latin typeface="Constantia" pitchFamily="18" charset="0"/>
                          <a:ea typeface="標楷體" pitchFamily="65" charset="-120"/>
                        </a:rPr>
                        <a:t>何時支應</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0D8E8"/>
                    </a:solidFill>
                  </a:tcPr>
                </a:tc>
              </a:tr>
              <a:tr h="612639">
                <a:tc vMerge="1">
                  <a:txBody>
                    <a:bodyPr/>
                    <a:lstStyle/>
                    <a:p>
                      <a:endParaRPr lang="zh-TW" altLang="en-US"/>
                    </a:p>
                  </a:txBody>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TW" altLang="zh-TW" sz="1800" b="0" i="0" u="none" strike="noStrike" cap="none" normalizeH="0" baseline="0" smtClean="0">
                          <a:ln>
                            <a:noFill/>
                          </a:ln>
                          <a:solidFill>
                            <a:srgbClr val="000000"/>
                          </a:solidFill>
                          <a:effectLst/>
                          <a:latin typeface="Constantia" pitchFamily="18" charset="0"/>
                          <a:ea typeface="標楷體" pitchFamily="65" charset="-120"/>
                        </a:rPr>
                        <a:t>資料蒐集費</a:t>
                      </a:r>
                      <a:endParaRPr kumimoji="0" lang="zh-TW" altLang="en-US" sz="1800" b="0" i="0" u="none" strike="noStrike" cap="none" normalizeH="0" baseline="0" smtClean="0">
                        <a:ln>
                          <a:noFill/>
                        </a:ln>
                        <a:solidFill>
                          <a:srgbClr val="000000"/>
                        </a:solidFill>
                        <a:effectLst/>
                        <a:latin typeface="Constantia" pitchFamily="18" charset="0"/>
                        <a:ea typeface="標楷體" pitchFamily="65" charset="-12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TW" altLang="zh-TW" sz="1800" b="0" i="0" u="none" strike="noStrike" cap="none" normalizeH="0" baseline="0" smtClean="0">
                          <a:ln>
                            <a:noFill/>
                          </a:ln>
                          <a:solidFill>
                            <a:srgbClr val="000000"/>
                          </a:solidFill>
                          <a:effectLst/>
                          <a:latin typeface="Constantia" pitchFamily="18" charset="0"/>
                          <a:ea typeface="標楷體" pitchFamily="65" charset="-120"/>
                        </a:rPr>
                        <a:t>辦理計畫所須購置或影印之參考資料</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TW" altLang="zh-TW" sz="1800" b="0" i="0" u="none" strike="noStrike" cap="none" normalizeH="0" baseline="0" smtClean="0">
                          <a:ln>
                            <a:noFill/>
                          </a:ln>
                          <a:solidFill>
                            <a:srgbClr val="000000"/>
                          </a:solidFill>
                          <a:effectLst/>
                          <a:latin typeface="Constantia" pitchFamily="18" charset="0"/>
                          <a:ea typeface="標楷體" pitchFamily="65" charset="-120"/>
                        </a:rPr>
                        <a:t>上限為</a:t>
                      </a:r>
                      <a:r>
                        <a:rPr kumimoji="0" lang="en-US" altLang="zh-TW" sz="1800" b="0" i="0" u="none" strike="noStrike" cap="none" normalizeH="0" baseline="0" smtClean="0">
                          <a:ln>
                            <a:noFill/>
                          </a:ln>
                          <a:solidFill>
                            <a:srgbClr val="000000"/>
                          </a:solidFill>
                          <a:effectLst/>
                          <a:latin typeface="Constantia" pitchFamily="18" charset="0"/>
                          <a:ea typeface="標楷體" pitchFamily="65" charset="-120"/>
                        </a:rPr>
                        <a:t>3</a:t>
                      </a:r>
                      <a:r>
                        <a:rPr kumimoji="0" lang="zh-TW" altLang="zh-TW" sz="1800" b="0" i="0" u="none" strike="noStrike" cap="none" normalizeH="0" baseline="0" smtClean="0">
                          <a:ln>
                            <a:noFill/>
                          </a:ln>
                          <a:solidFill>
                            <a:srgbClr val="000000"/>
                          </a:solidFill>
                          <a:effectLst/>
                          <a:latin typeface="Constantia" pitchFamily="18" charset="0"/>
                          <a:ea typeface="標楷體" pitchFamily="65" charset="-120"/>
                        </a:rPr>
                        <a:t>萬元</a:t>
                      </a:r>
                      <a:endParaRPr kumimoji="0" lang="zh-TW" altLang="en-US" sz="1800" b="0" i="0" u="none" strike="noStrike" cap="none" normalizeH="0" baseline="0" smtClean="0">
                        <a:ln>
                          <a:noFill/>
                        </a:ln>
                        <a:solidFill>
                          <a:srgbClr val="000000"/>
                        </a:solidFill>
                        <a:effectLst/>
                        <a:latin typeface="Constantia" pitchFamily="18" charset="0"/>
                        <a:ea typeface="標楷體" pitchFamily="65" charset="-12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9EDF4"/>
                    </a:solidFill>
                  </a:tcPr>
                </a:tc>
              </a:tr>
              <a:tr h="612639">
                <a:tc vMerge="1">
                  <a:txBody>
                    <a:bodyPr/>
                    <a:lstStyle/>
                    <a:p>
                      <a:endParaRPr lang="zh-TW" altLang="en-US"/>
                    </a:p>
                  </a:txBody>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TW" altLang="zh-TW" sz="1800" b="0" i="0" u="none" strike="noStrike" cap="none" normalizeH="0" baseline="0" smtClean="0">
                          <a:ln>
                            <a:noFill/>
                          </a:ln>
                          <a:solidFill>
                            <a:srgbClr val="000000"/>
                          </a:solidFill>
                          <a:effectLst/>
                          <a:latin typeface="Constantia" pitchFamily="18" charset="0"/>
                          <a:ea typeface="標楷體" pitchFamily="65" charset="-120"/>
                        </a:rPr>
                        <a:t>交通費</a:t>
                      </a:r>
                      <a:endParaRPr kumimoji="0" lang="zh-TW" altLang="en-US" sz="1800" b="0" i="0" u="none" strike="noStrike" cap="none" normalizeH="0" baseline="0" smtClean="0">
                        <a:ln>
                          <a:noFill/>
                        </a:ln>
                        <a:solidFill>
                          <a:srgbClr val="000000"/>
                        </a:solidFill>
                        <a:effectLst/>
                        <a:latin typeface="Constantia" pitchFamily="18" charset="0"/>
                        <a:ea typeface="標楷體" pitchFamily="65" charset="-12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TW" altLang="en-US" sz="1800" b="0" i="0" u="none" strike="noStrike" cap="none" normalizeH="0" baseline="0" smtClean="0">
                          <a:ln>
                            <a:noFill/>
                          </a:ln>
                          <a:solidFill>
                            <a:srgbClr val="000000"/>
                          </a:solidFill>
                          <a:effectLst/>
                          <a:latin typeface="Constantia" pitchFamily="18" charset="0"/>
                          <a:ea typeface="標楷體" pitchFamily="65" charset="-120"/>
                        </a:rPr>
                        <a:t>講師之交通費或校內人員參與相關會議之差旅費</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TW" altLang="zh-TW" sz="1800" b="0" i="0" u="none" strike="noStrike" cap="none" normalizeH="0" baseline="0" smtClean="0">
                          <a:ln>
                            <a:noFill/>
                          </a:ln>
                          <a:solidFill>
                            <a:srgbClr val="000000"/>
                          </a:solidFill>
                          <a:effectLst/>
                          <a:latin typeface="Constantia" pitchFamily="18" charset="0"/>
                          <a:ea typeface="標楷體" pitchFamily="65" charset="-120"/>
                        </a:rPr>
                        <a:t>核實支應</a:t>
                      </a:r>
                      <a:endParaRPr kumimoji="0" lang="zh-TW" altLang="en-US" sz="1800" b="0" i="0" u="none" strike="noStrike" cap="none" normalizeH="0" baseline="0" smtClean="0">
                        <a:ln>
                          <a:noFill/>
                        </a:ln>
                        <a:solidFill>
                          <a:srgbClr val="000000"/>
                        </a:solidFill>
                        <a:effectLst/>
                        <a:latin typeface="Constantia" pitchFamily="18" charset="0"/>
                        <a:ea typeface="標楷體" pitchFamily="65" charset="-12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0D8E8"/>
                    </a:solidFill>
                  </a:tcPr>
                </a:tc>
              </a:tr>
              <a:tr h="875199">
                <a:tc vMerge="1">
                  <a:txBody>
                    <a:bodyPr/>
                    <a:lstStyle/>
                    <a:p>
                      <a:endParaRPr lang="zh-TW" altLang="en-US"/>
                    </a:p>
                  </a:txBody>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TW" altLang="zh-TW" sz="1800" b="0" i="0" u="none" strike="noStrike" cap="none" normalizeH="0" baseline="0" smtClean="0">
                          <a:ln>
                            <a:noFill/>
                          </a:ln>
                          <a:solidFill>
                            <a:srgbClr val="000000"/>
                          </a:solidFill>
                          <a:effectLst/>
                          <a:latin typeface="Constantia" pitchFamily="18" charset="0"/>
                          <a:ea typeface="標楷體" pitchFamily="65" charset="-120"/>
                        </a:rPr>
                        <a:t>雜支</a:t>
                      </a:r>
                      <a:endParaRPr kumimoji="0" lang="zh-TW" altLang="en-US" sz="1800" b="0" i="0" u="none" strike="noStrike" cap="none" normalizeH="0" baseline="0" smtClean="0">
                        <a:ln>
                          <a:noFill/>
                        </a:ln>
                        <a:solidFill>
                          <a:srgbClr val="000000"/>
                        </a:solidFill>
                        <a:effectLst/>
                        <a:latin typeface="Constantia" pitchFamily="18" charset="0"/>
                        <a:ea typeface="標楷體" pitchFamily="65" charset="-12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TW" altLang="zh-TW" sz="1800" b="0" i="0" u="none" strike="noStrike" cap="none" normalizeH="0" baseline="0" dirty="0" smtClean="0">
                          <a:ln>
                            <a:noFill/>
                          </a:ln>
                          <a:solidFill>
                            <a:srgbClr val="000000"/>
                          </a:solidFill>
                          <a:effectLst/>
                          <a:latin typeface="Constantia" pitchFamily="18" charset="0"/>
                          <a:ea typeface="標楷體" pitchFamily="65" charset="-120"/>
                        </a:rPr>
                        <a:t>含文具用品、紙張、資訊耗材…等</a:t>
                      </a:r>
                      <a:endParaRPr kumimoji="0" lang="zh-TW" altLang="en-US" sz="1800" b="0" i="0" u="none" strike="noStrike" cap="none" normalizeH="0" baseline="0" dirty="0" smtClean="0">
                        <a:ln>
                          <a:noFill/>
                        </a:ln>
                        <a:solidFill>
                          <a:srgbClr val="000000"/>
                        </a:solidFill>
                        <a:effectLst/>
                        <a:latin typeface="Constantia" pitchFamily="18" charset="0"/>
                        <a:ea typeface="標楷體" pitchFamily="65" charset="-12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TW" altLang="zh-TW" sz="1800" b="0" i="0" u="none" strike="noStrike" cap="none" normalizeH="0" baseline="0" dirty="0" smtClean="0">
                          <a:ln>
                            <a:noFill/>
                          </a:ln>
                          <a:solidFill>
                            <a:srgbClr val="000000"/>
                          </a:solidFill>
                          <a:effectLst/>
                          <a:latin typeface="Constantia" pitchFamily="18" charset="0"/>
                          <a:ea typeface="標楷體" pitchFamily="65" charset="-120"/>
                        </a:rPr>
                        <a:t>總經費之</a:t>
                      </a:r>
                      <a:r>
                        <a:rPr kumimoji="0" lang="en-US" altLang="zh-TW" sz="1800" b="0" i="0" u="none" strike="noStrike" cap="none" normalizeH="0" baseline="0" dirty="0" smtClean="0">
                          <a:ln>
                            <a:noFill/>
                          </a:ln>
                          <a:solidFill>
                            <a:srgbClr val="000000"/>
                          </a:solidFill>
                          <a:effectLst/>
                          <a:latin typeface="Constantia" pitchFamily="18" charset="0"/>
                          <a:ea typeface="標楷體" pitchFamily="65" charset="-120"/>
                        </a:rPr>
                        <a:t>6%</a:t>
                      </a:r>
                      <a:r>
                        <a:rPr kumimoji="0" lang="zh-TW" altLang="en-US" sz="1800" b="0" i="0" u="none" strike="noStrike" cap="none" normalizeH="0" baseline="0" dirty="0" smtClean="0">
                          <a:ln>
                            <a:noFill/>
                          </a:ln>
                          <a:solidFill>
                            <a:srgbClr val="000000"/>
                          </a:solidFill>
                          <a:effectLst/>
                          <a:latin typeface="Constantia" pitchFamily="18" charset="0"/>
                          <a:ea typeface="標楷體" pitchFamily="65" charset="-120"/>
                        </a:rPr>
                        <a:t>，</a:t>
                      </a:r>
                      <a:r>
                        <a:rPr kumimoji="0" lang="zh-TW" altLang="en-US" sz="1800" b="1" i="0" u="none" strike="noStrike" cap="none" normalizeH="0" baseline="0" dirty="0" smtClean="0">
                          <a:ln>
                            <a:noFill/>
                          </a:ln>
                          <a:solidFill>
                            <a:srgbClr val="FF0000"/>
                          </a:solidFill>
                          <a:effectLst/>
                          <a:latin typeface="Constantia" pitchFamily="18" charset="0"/>
                          <a:ea typeface="標楷體" pitchFamily="65" charset="-120"/>
                        </a:rPr>
                        <a:t>不得支付學校之庶務費用</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9EDF4"/>
                    </a:solidFill>
                  </a:tcPr>
                </a:tc>
              </a:tr>
            </a:tbl>
          </a:graphicData>
        </a:graphic>
      </p:graphicFrame>
      <p:sp>
        <p:nvSpPr>
          <p:cNvPr id="69671" name="文字方塊 6"/>
          <p:cNvSpPr txBox="1">
            <a:spLocks noChangeArrowheads="1"/>
          </p:cNvSpPr>
          <p:nvPr/>
        </p:nvSpPr>
        <p:spPr bwMode="auto">
          <a:xfrm>
            <a:off x="345033" y="1048545"/>
            <a:ext cx="2663825" cy="461962"/>
          </a:xfrm>
          <a:prstGeom prst="rect">
            <a:avLst/>
          </a:prstGeom>
          <a:noFill/>
          <a:ln w="9525">
            <a:noFill/>
            <a:miter lim="800000"/>
            <a:headEnd/>
            <a:tailEnd/>
          </a:ln>
        </p:spPr>
        <p:txBody>
          <a:bodyPr>
            <a:spAutoFit/>
          </a:bodyPr>
          <a:lstStyle/>
          <a:p>
            <a:r>
              <a:rPr kumimoji="0" lang="zh-TW" altLang="en-US" sz="2400" b="1" dirty="0">
                <a:solidFill>
                  <a:srgbClr val="FF0066"/>
                </a:solidFill>
                <a:latin typeface="Constantia" pitchFamily="18" charset="0"/>
                <a:ea typeface="標楷體" pitchFamily="65" charset="-120"/>
              </a:rPr>
              <a:t>經費補助說明</a:t>
            </a: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539552" y="378470"/>
            <a:ext cx="8229600" cy="1143000"/>
          </a:xfrm>
        </p:spPr>
        <p:txBody>
          <a:bodyPr rtlCol="0">
            <a:normAutofit fontScale="90000"/>
          </a:bodyPr>
          <a:lstStyle/>
          <a:p>
            <a:pPr eaLnBrk="1" fontAlgn="auto" hangingPunct="1">
              <a:spcAft>
                <a:spcPts val="0"/>
              </a:spcAft>
              <a:defRPr/>
            </a:pPr>
            <a:r>
              <a:rPr lang="zh-TW" altLang="en-US" b="1" dirty="0" smtClean="0">
                <a:solidFill>
                  <a:srgbClr val="0033CC"/>
                </a:solidFill>
              </a:rPr>
              <a:t>三、</a:t>
            </a:r>
            <a:r>
              <a:rPr lang="zh-TW" altLang="en-US" b="1" dirty="0" smtClean="0">
                <a:solidFill>
                  <a:srgbClr val="0033CC"/>
                </a:solidFill>
              </a:rPr>
              <a:t>國民中小學課中實施補救教學試辦計畫</a:t>
            </a:r>
            <a:endParaRPr lang="zh-TW" altLang="en-US" dirty="0"/>
          </a:p>
        </p:txBody>
      </p:sp>
      <p:sp>
        <p:nvSpPr>
          <p:cNvPr id="70658" name="文字方塊 6"/>
          <p:cNvSpPr txBox="1">
            <a:spLocks noChangeArrowheads="1"/>
          </p:cNvSpPr>
          <p:nvPr/>
        </p:nvSpPr>
        <p:spPr bwMode="auto">
          <a:xfrm>
            <a:off x="539552" y="1488281"/>
            <a:ext cx="2663825" cy="646113"/>
          </a:xfrm>
          <a:prstGeom prst="rect">
            <a:avLst/>
          </a:prstGeom>
          <a:noFill/>
          <a:ln w="9525">
            <a:noFill/>
            <a:miter lim="800000"/>
            <a:headEnd/>
            <a:tailEnd/>
          </a:ln>
        </p:spPr>
        <p:txBody>
          <a:bodyPr>
            <a:spAutoFit/>
          </a:bodyPr>
          <a:lstStyle/>
          <a:p>
            <a:r>
              <a:rPr kumimoji="0" lang="zh-TW" altLang="en-US" sz="3600" b="1" dirty="0">
                <a:solidFill>
                  <a:srgbClr val="FF0066"/>
                </a:solidFill>
                <a:latin typeface="Constantia" pitchFamily="18" charset="0"/>
                <a:ea typeface="標楷體" pitchFamily="65" charset="-120"/>
              </a:rPr>
              <a:t>注意事項</a:t>
            </a:r>
          </a:p>
        </p:txBody>
      </p:sp>
      <p:sp>
        <p:nvSpPr>
          <p:cNvPr id="70659" name="內容版面配置區 4"/>
          <p:cNvSpPr>
            <a:spLocks noGrp="1"/>
          </p:cNvSpPr>
          <p:nvPr>
            <p:ph idx="1"/>
          </p:nvPr>
        </p:nvSpPr>
        <p:spPr>
          <a:xfrm>
            <a:off x="457200" y="1988839"/>
            <a:ext cx="8229600" cy="4137323"/>
          </a:xfrm>
        </p:spPr>
        <p:txBody>
          <a:bodyPr/>
          <a:lstStyle/>
          <a:p>
            <a:pPr eaLnBrk="1" hangingPunct="1"/>
            <a:r>
              <a:rPr lang="zh-TW" altLang="en-US" dirty="0" smtClean="0"/>
              <a:t>到</a:t>
            </a:r>
            <a:r>
              <a:rPr lang="zh-TW" altLang="en-US" dirty="0" smtClean="0"/>
              <a:t>學校諮詢</a:t>
            </a:r>
            <a:r>
              <a:rPr lang="zh-TW" altLang="en-US" dirty="0" smtClean="0"/>
              <a:t>輔導之專家需為本部核定之</a:t>
            </a:r>
            <a:r>
              <a:rPr lang="zh-TW" altLang="zh-TW" b="1" dirty="0" smtClean="0">
                <a:solidFill>
                  <a:srgbClr val="FF0000"/>
                </a:solidFill>
              </a:rPr>
              <a:t>「國民中小學補救教學諮詢團隊」</a:t>
            </a:r>
            <a:r>
              <a:rPr lang="zh-TW" altLang="en-US" dirty="0" smtClean="0">
                <a:solidFill>
                  <a:srgbClr val="000000"/>
                </a:solidFill>
              </a:rPr>
              <a:t>人員</a:t>
            </a:r>
            <a:endParaRPr lang="en-US" altLang="zh-TW" dirty="0" smtClean="0">
              <a:solidFill>
                <a:srgbClr val="000000"/>
              </a:solidFill>
            </a:endParaRPr>
          </a:p>
          <a:p>
            <a:pPr eaLnBrk="1" hangingPunct="1"/>
            <a:r>
              <a:rPr lang="zh-TW" altLang="zh-TW" dirty="0" smtClean="0"/>
              <a:t>以二年執行計畫規劃時程</a:t>
            </a:r>
            <a:r>
              <a:rPr lang="zh-TW" altLang="en-US" dirty="0" smtClean="0"/>
              <a:t>，且必定規劃於課中實施補救教學，規劃於課後辦理者不予補助</a:t>
            </a:r>
            <a:endParaRPr lang="en-US" altLang="zh-TW" dirty="0" smtClean="0"/>
          </a:p>
          <a:p>
            <a:pPr eaLnBrk="1" hangingPunct="1"/>
            <a:r>
              <a:rPr lang="zh-TW" altLang="en-US" dirty="0" smtClean="0"/>
              <a:t>本案</a:t>
            </a:r>
            <a:r>
              <a:rPr lang="zh-TW" altLang="en-US" b="1" dirty="0" smtClean="0">
                <a:solidFill>
                  <a:srgbClr val="FF0000"/>
                </a:solidFill>
              </a:rPr>
              <a:t>不補助教學人員之鐘點費</a:t>
            </a:r>
            <a:r>
              <a:rPr lang="zh-TW" altLang="en-US" dirty="0" smtClean="0"/>
              <a:t>，教師進行補救教學之</a:t>
            </a:r>
            <a:r>
              <a:rPr lang="zh-TW" altLang="en-US" b="1" dirty="0" smtClean="0">
                <a:solidFill>
                  <a:srgbClr val="0000FF"/>
                </a:solidFill>
              </a:rPr>
              <a:t>授課鐘點費由</a:t>
            </a:r>
            <a:r>
              <a:rPr lang="en-US" altLang="zh-TW" b="1" dirty="0" smtClean="0">
                <a:solidFill>
                  <a:srgbClr val="0000FF"/>
                </a:solidFill>
              </a:rPr>
              <a:t>102</a:t>
            </a:r>
            <a:r>
              <a:rPr lang="zh-TW" altLang="en-US" b="1" dirty="0" smtClean="0">
                <a:solidFill>
                  <a:srgbClr val="0000FF"/>
                </a:solidFill>
              </a:rPr>
              <a:t>年之補救教學經費下規劃支用</a:t>
            </a: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1" name="標題 1"/>
          <p:cNvSpPr>
            <a:spLocks noGrp="1"/>
          </p:cNvSpPr>
          <p:nvPr>
            <p:ph type="title"/>
          </p:nvPr>
        </p:nvSpPr>
        <p:spPr/>
        <p:txBody>
          <a:bodyPr/>
          <a:lstStyle/>
          <a:p>
            <a:pPr eaLnBrk="1" hangingPunct="1"/>
            <a:r>
              <a:rPr lang="zh-TW" altLang="en-US" b="1" dirty="0">
                <a:solidFill>
                  <a:srgbClr val="0033CC"/>
                </a:solidFill>
              </a:rPr>
              <a:t>四</a:t>
            </a:r>
            <a:r>
              <a:rPr lang="zh-TW" altLang="en-US" b="1" dirty="0" smtClean="0">
                <a:solidFill>
                  <a:srgbClr val="0033CC"/>
                </a:solidFill>
              </a:rPr>
              <a:t>、</a:t>
            </a:r>
            <a:r>
              <a:rPr lang="zh-TW" altLang="en-US" b="1" dirty="0" smtClean="0">
                <a:solidFill>
                  <a:srgbClr val="0033CC"/>
                </a:solidFill>
              </a:rPr>
              <a:t>三級管考辦理期程說明</a:t>
            </a:r>
            <a:endParaRPr lang="zh-TW" altLang="en-US" b="1" dirty="0" smtClean="0"/>
          </a:p>
        </p:txBody>
      </p:sp>
      <p:sp>
        <p:nvSpPr>
          <p:cNvPr id="71682" name="內容版面配置區 4"/>
          <p:cNvSpPr>
            <a:spLocks noGrp="1"/>
          </p:cNvSpPr>
          <p:nvPr>
            <p:ph sz="quarter" idx="1"/>
          </p:nvPr>
        </p:nvSpPr>
        <p:spPr/>
        <p:txBody>
          <a:bodyPr/>
          <a:lstStyle/>
          <a:p>
            <a:pPr eaLnBrk="1" hangingPunct="1"/>
            <a:r>
              <a:rPr lang="en-US" altLang="zh-TW" sz="2800" dirty="0" smtClean="0"/>
              <a:t>100</a:t>
            </a:r>
            <a:r>
              <a:rPr lang="zh-TW" altLang="en-US" sz="2800" dirty="0" smtClean="0"/>
              <a:t>年</a:t>
            </a:r>
            <a:r>
              <a:rPr lang="en-US" altLang="zh-TW" sz="2800" dirty="0" smtClean="0"/>
              <a:t>9</a:t>
            </a:r>
            <a:r>
              <a:rPr lang="zh-TW" altLang="en-US" sz="2800" dirty="0" smtClean="0"/>
              <a:t>月起正式推動十二年國民基本教育執行管考</a:t>
            </a:r>
            <a:endParaRPr lang="en-US" altLang="zh-TW" sz="2800" dirty="0" smtClean="0"/>
          </a:p>
          <a:p>
            <a:pPr eaLnBrk="1" hangingPunct="1"/>
            <a:r>
              <a:rPr lang="zh-TW" altLang="en-US" sz="2800" dirty="0" smtClean="0"/>
              <a:t>每個月一次，次長主持，教育部各單位專門委員以上長官出席、各縣市副處（局）長出席</a:t>
            </a:r>
            <a:endParaRPr lang="en-US" altLang="zh-TW" sz="2800" dirty="0" smtClean="0"/>
          </a:p>
          <a:p>
            <a:pPr eaLnBrk="1" hangingPunct="1"/>
            <a:r>
              <a:rPr lang="zh-TW" altLang="en-US" sz="2800" dirty="0" smtClean="0"/>
              <a:t>三級管考系統每月檢核</a:t>
            </a:r>
            <a:endParaRPr lang="en-US" altLang="zh-TW" sz="2800" dirty="0" smtClean="0"/>
          </a:p>
          <a:p>
            <a:pPr eaLnBrk="1" hangingPunct="1"/>
            <a:r>
              <a:rPr lang="zh-TW" altLang="en-US" sz="2800" dirty="0" smtClean="0"/>
              <a:t>網址</a:t>
            </a:r>
            <a:r>
              <a:rPr lang="en-US" altLang="zh-TW" sz="2800" dirty="0" smtClean="0"/>
              <a:t>: </a:t>
            </a:r>
            <a:r>
              <a:rPr lang="en-US" altLang="zh-TW" sz="2800" dirty="0" smtClean="0">
                <a:hlinkClick r:id="rId2"/>
              </a:rPr>
              <a:t>https://140.111.1.102</a:t>
            </a:r>
            <a:endParaRPr lang="en-US" altLang="zh-TW" sz="2800" dirty="0" smtClean="0"/>
          </a:p>
          <a:p>
            <a:pPr eaLnBrk="1" hangingPunct="1"/>
            <a:endParaRPr lang="en-US" altLang="zh-TW" sz="2800" dirty="0" smtClean="0"/>
          </a:p>
          <a:p>
            <a:pPr eaLnBrk="1" hangingPunct="1"/>
            <a:endParaRPr lang="zh-TW" altLang="en-US" dirty="0" smtClean="0"/>
          </a:p>
        </p:txBody>
      </p:sp>
      <p:pic>
        <p:nvPicPr>
          <p:cNvPr id="71683" name="圖片 5" descr="20120304113748453.jpg"/>
          <p:cNvPicPr>
            <a:picLocks noChangeAspect="1"/>
          </p:cNvPicPr>
          <p:nvPr/>
        </p:nvPicPr>
        <p:blipFill>
          <a:blip r:embed="rId3"/>
          <a:srcRect/>
          <a:stretch>
            <a:fillRect/>
          </a:stretch>
        </p:blipFill>
        <p:spPr bwMode="auto">
          <a:xfrm>
            <a:off x="1547813" y="4724400"/>
            <a:ext cx="5867400" cy="1917700"/>
          </a:xfrm>
          <a:prstGeom prst="rect">
            <a:avLst/>
          </a:prstGeom>
          <a:noFill/>
          <a:ln w="9525">
            <a:noFill/>
            <a:miter lim="800000"/>
            <a:headEnd/>
            <a:tailEnd/>
          </a:ln>
        </p:spPr>
      </p:pic>
      <p:sp>
        <p:nvSpPr>
          <p:cNvPr id="71684" name="文字方塊 4"/>
          <p:cNvSpPr txBox="1">
            <a:spLocks noChangeArrowheads="1"/>
          </p:cNvSpPr>
          <p:nvPr/>
        </p:nvSpPr>
        <p:spPr bwMode="auto">
          <a:xfrm>
            <a:off x="1908175" y="6092825"/>
            <a:ext cx="1584325" cy="369888"/>
          </a:xfrm>
          <a:prstGeom prst="rect">
            <a:avLst/>
          </a:prstGeom>
          <a:noFill/>
          <a:ln w="9525">
            <a:noFill/>
            <a:miter lim="800000"/>
            <a:headEnd/>
            <a:tailEnd/>
          </a:ln>
        </p:spPr>
        <p:txBody>
          <a:bodyPr>
            <a:spAutoFit/>
          </a:bodyPr>
          <a:lstStyle/>
          <a:p>
            <a:r>
              <a:rPr kumimoji="0" lang="zh-TW" altLang="en-US">
                <a:solidFill>
                  <a:srgbClr val="FF66CC"/>
                </a:solidFill>
                <a:latin typeface="Constantia" pitchFamily="18" charset="0"/>
                <a:ea typeface="標楷體" pitchFamily="65" charset="-120"/>
              </a:rPr>
              <a:t>填報入口介面</a:t>
            </a: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5" name="標題 1"/>
          <p:cNvSpPr>
            <a:spLocks noGrp="1"/>
          </p:cNvSpPr>
          <p:nvPr>
            <p:ph type="title"/>
          </p:nvPr>
        </p:nvSpPr>
        <p:spPr/>
        <p:txBody>
          <a:bodyPr/>
          <a:lstStyle/>
          <a:p>
            <a:pPr eaLnBrk="1" hangingPunct="1"/>
            <a:r>
              <a:rPr lang="zh-TW" altLang="en-US" smtClean="0"/>
              <a:t>填寫注意事項</a:t>
            </a:r>
            <a:r>
              <a:rPr lang="en-US" altLang="zh-TW" smtClean="0"/>
              <a:t>(</a:t>
            </a:r>
            <a:r>
              <a:rPr lang="zh-TW" altLang="en-US" smtClean="0"/>
              <a:t>一</a:t>
            </a:r>
            <a:r>
              <a:rPr lang="en-US" altLang="zh-TW" smtClean="0"/>
              <a:t>)</a:t>
            </a:r>
            <a:endParaRPr lang="zh-TW" altLang="en-US" smtClean="0"/>
          </a:p>
        </p:txBody>
      </p:sp>
      <p:sp>
        <p:nvSpPr>
          <p:cNvPr id="72706" name="內容版面配置區 2"/>
          <p:cNvSpPr>
            <a:spLocks noGrp="1"/>
          </p:cNvSpPr>
          <p:nvPr>
            <p:ph idx="1"/>
          </p:nvPr>
        </p:nvSpPr>
        <p:spPr/>
        <p:txBody>
          <a:bodyPr/>
          <a:lstStyle/>
          <a:p>
            <a:pPr eaLnBrk="1" hangingPunct="1"/>
            <a:r>
              <a:rPr lang="zh-TW" altLang="en-US" dirty="0" smtClean="0"/>
              <a:t>方案名稱</a:t>
            </a:r>
            <a:r>
              <a:rPr lang="en-US" altLang="zh-TW" dirty="0" smtClean="0"/>
              <a:t>:</a:t>
            </a:r>
            <a:r>
              <a:rPr lang="zh-TW" altLang="en-US" dirty="0" smtClean="0"/>
              <a:t> </a:t>
            </a:r>
            <a:r>
              <a:rPr lang="en-US" altLang="zh-TW" dirty="0" smtClean="0">
                <a:solidFill>
                  <a:srgbClr val="0000FF"/>
                </a:solidFill>
              </a:rPr>
              <a:t>D-2</a:t>
            </a:r>
            <a:r>
              <a:rPr lang="zh-TW" altLang="en-US" dirty="0" smtClean="0">
                <a:solidFill>
                  <a:srgbClr val="0000FF"/>
                </a:solidFill>
              </a:rPr>
              <a:t>國民小學及國民中學補救教學實施方案</a:t>
            </a:r>
            <a:endParaRPr lang="en-US" altLang="zh-TW" dirty="0" smtClean="0">
              <a:solidFill>
                <a:srgbClr val="0000FF"/>
              </a:solidFill>
            </a:endParaRPr>
          </a:p>
          <a:p>
            <a:pPr eaLnBrk="1" hangingPunct="1"/>
            <a:r>
              <a:rPr lang="zh-TW" altLang="en-US" dirty="0" smtClean="0"/>
              <a:t>每月</a:t>
            </a:r>
            <a:r>
              <a:rPr lang="en-US" altLang="zh-TW" b="1" dirty="0" smtClean="0">
                <a:solidFill>
                  <a:srgbClr val="FF0066"/>
                </a:solidFill>
              </a:rPr>
              <a:t>27</a:t>
            </a:r>
            <a:r>
              <a:rPr lang="zh-TW" altLang="en-US" b="1" dirty="0" smtClean="0">
                <a:solidFill>
                  <a:srgbClr val="FF0066"/>
                </a:solidFill>
              </a:rPr>
              <a:t>日</a:t>
            </a:r>
            <a:r>
              <a:rPr lang="zh-TW" altLang="en-US" dirty="0" smtClean="0"/>
              <a:t>起即可填報，請於當月月底完成</a:t>
            </a:r>
            <a:endParaRPr lang="en-US" altLang="zh-TW" dirty="0" smtClean="0"/>
          </a:p>
          <a:p>
            <a:pPr eaLnBrk="1" hangingPunct="1"/>
            <a:r>
              <a:rPr lang="zh-TW" altLang="en-US" b="1" dirty="0" smtClean="0">
                <a:solidFill>
                  <a:srgbClr val="FF0066"/>
                </a:solidFill>
              </a:rPr>
              <a:t>質量兼具</a:t>
            </a:r>
            <a:r>
              <a:rPr lang="zh-TW" altLang="en-US" dirty="0" smtClean="0">
                <a:solidFill>
                  <a:srgbClr val="FF0066"/>
                </a:solidFill>
              </a:rPr>
              <a:t>的內容敘述執行成果</a:t>
            </a:r>
            <a:endParaRPr lang="en-US" altLang="zh-TW" dirty="0" smtClean="0">
              <a:solidFill>
                <a:srgbClr val="FF0066"/>
              </a:solidFill>
            </a:endParaRPr>
          </a:p>
          <a:p>
            <a:pPr lvl="1" eaLnBrk="1" hangingPunct="1"/>
            <a:r>
              <a:rPr lang="zh-TW" altLang="en-US" dirty="0" smtClean="0"/>
              <a:t>範例</a:t>
            </a:r>
            <a:r>
              <a:rPr lang="en-US" altLang="zh-TW" dirty="0" smtClean="0"/>
              <a:t>:</a:t>
            </a:r>
            <a:r>
              <a:rPr lang="zh-TW" altLang="en-US" sz="2000" dirty="0" smtClean="0"/>
              <a:t>所屬補救教學受輔學生共○○○名，國語科應施測人數計○○○名，完成施測人數計○○○名，數學科應施測人數計○○○名，完成施測人數計○○○名，英語科應施測人數計○○○名，完成施測人數計○○○名，平均施測率為</a:t>
            </a:r>
            <a:r>
              <a:rPr lang="en-US" altLang="zh-TW" sz="2000" dirty="0" smtClean="0"/>
              <a:t>x%</a:t>
            </a:r>
          </a:p>
          <a:p>
            <a:pPr eaLnBrk="1" hangingPunct="1"/>
            <a:r>
              <a:rPr lang="zh-TW" altLang="en-US" sz="2400" dirty="0" smtClean="0"/>
              <a:t>配合計點制度，倘</a:t>
            </a:r>
            <a:r>
              <a:rPr lang="zh-TW" altLang="en-US" sz="2400" dirty="0" smtClean="0">
                <a:solidFill>
                  <a:srgbClr val="FF0066"/>
                </a:solidFill>
              </a:rPr>
              <a:t>執行</a:t>
            </a:r>
            <a:r>
              <a:rPr lang="zh-TW" altLang="en-US" sz="2400" dirty="0" smtClean="0">
                <a:solidFill>
                  <a:srgbClr val="FF0066"/>
                </a:solidFill>
              </a:rPr>
              <a:t>計畫提早</a:t>
            </a:r>
            <a:r>
              <a:rPr lang="zh-TW" altLang="en-US" sz="2400" dirty="0" smtClean="0">
                <a:solidFill>
                  <a:srgbClr val="FF0066"/>
                </a:solidFill>
              </a:rPr>
              <a:t>完成，</a:t>
            </a:r>
            <a:r>
              <a:rPr lang="zh-TW" altLang="en-US" sz="2400" b="1" dirty="0" smtClean="0">
                <a:solidFill>
                  <a:srgbClr val="FF0066"/>
                </a:solidFill>
              </a:rPr>
              <a:t>務必標示完成日期</a:t>
            </a:r>
            <a:r>
              <a:rPr lang="zh-TW" altLang="en-US" sz="2400" dirty="0" smtClean="0"/>
              <a:t>，俾為所屬地方政府加分</a:t>
            </a:r>
            <a:endParaRPr lang="en-US" altLang="zh-TW" sz="2400" dirty="0" smtClean="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29" name="標題 1"/>
          <p:cNvSpPr>
            <a:spLocks noGrp="1"/>
          </p:cNvSpPr>
          <p:nvPr>
            <p:ph type="title"/>
          </p:nvPr>
        </p:nvSpPr>
        <p:spPr/>
        <p:txBody>
          <a:bodyPr/>
          <a:lstStyle/>
          <a:p>
            <a:pPr eaLnBrk="1" hangingPunct="1"/>
            <a:r>
              <a:rPr lang="zh-TW" altLang="en-US" smtClean="0"/>
              <a:t>填寫注意事項</a:t>
            </a:r>
            <a:r>
              <a:rPr lang="en-US" altLang="zh-TW" smtClean="0"/>
              <a:t>(</a:t>
            </a:r>
            <a:r>
              <a:rPr lang="zh-TW" altLang="en-US" smtClean="0"/>
              <a:t>二</a:t>
            </a:r>
            <a:r>
              <a:rPr lang="en-US" altLang="zh-TW" smtClean="0"/>
              <a:t>)</a:t>
            </a:r>
            <a:endParaRPr lang="zh-TW" altLang="en-US" smtClean="0"/>
          </a:p>
        </p:txBody>
      </p:sp>
      <p:sp>
        <p:nvSpPr>
          <p:cNvPr id="73730" name="內容版面配置區 2"/>
          <p:cNvSpPr>
            <a:spLocks noGrp="1"/>
          </p:cNvSpPr>
          <p:nvPr>
            <p:ph idx="1"/>
          </p:nvPr>
        </p:nvSpPr>
        <p:spPr>
          <a:xfrm>
            <a:off x="683568" y="1628800"/>
            <a:ext cx="8003232" cy="4525963"/>
          </a:xfrm>
        </p:spPr>
        <p:txBody>
          <a:bodyPr/>
          <a:lstStyle/>
          <a:p>
            <a:pPr eaLnBrk="1" hangingPunct="1"/>
            <a:r>
              <a:rPr lang="zh-TW" altLang="en-US" dirty="0" smtClean="0"/>
              <a:t>若有連續兩個月出現名稱一樣的查核點，</a:t>
            </a:r>
            <a:r>
              <a:rPr lang="zh-TW" altLang="en-US" dirty="0" smtClean="0">
                <a:solidFill>
                  <a:srgbClr val="0000FF"/>
                </a:solidFill>
              </a:rPr>
              <a:t>第一個月為「</a:t>
            </a:r>
            <a:r>
              <a:rPr lang="zh-TW" altLang="en-US" dirty="0" smtClean="0">
                <a:solidFill>
                  <a:srgbClr val="FF0066"/>
                </a:solidFill>
              </a:rPr>
              <a:t>起始查核點</a:t>
            </a:r>
            <a:r>
              <a:rPr lang="zh-TW" altLang="en-US" dirty="0" smtClean="0">
                <a:solidFill>
                  <a:srgbClr val="0000FF"/>
                </a:solidFill>
              </a:rPr>
              <a:t>」請填上啟動執行日期及目前執行現況</a:t>
            </a:r>
            <a:r>
              <a:rPr lang="zh-TW" altLang="en-US" dirty="0" smtClean="0"/>
              <a:t>；第二個月為</a:t>
            </a:r>
            <a:r>
              <a:rPr lang="zh-TW" altLang="en-US" dirty="0" smtClean="0">
                <a:solidFill>
                  <a:srgbClr val="6600FF"/>
                </a:solidFill>
              </a:rPr>
              <a:t>「完成查核點」</a:t>
            </a:r>
            <a:r>
              <a:rPr lang="zh-TW" altLang="en-US" dirty="0" smtClean="0"/>
              <a:t>請填上結束執行日期及執行成果。</a:t>
            </a:r>
            <a:endParaRPr lang="en-US" altLang="zh-TW" dirty="0" smtClean="0"/>
          </a:p>
          <a:p>
            <a:pPr eaLnBrk="1" hangingPunct="1"/>
            <a:r>
              <a:rPr lang="zh-TW" altLang="en-US" dirty="0" smtClean="0">
                <a:solidFill>
                  <a:srgbClr val="C00000"/>
                </a:solidFill>
              </a:rPr>
              <a:t>起始查核點只要開始執行，則務必填寫「</a:t>
            </a:r>
            <a:r>
              <a:rPr lang="zh-TW" altLang="en-US" b="1" dirty="0" smtClean="0">
                <a:solidFill>
                  <a:srgbClr val="FF0066"/>
                </a:solidFill>
              </a:rPr>
              <a:t>完成</a:t>
            </a:r>
            <a:r>
              <a:rPr lang="zh-TW" altLang="en-US" dirty="0" smtClean="0">
                <a:solidFill>
                  <a:srgbClr val="C00000"/>
                </a:solidFill>
              </a:rPr>
              <a:t>」 </a:t>
            </a:r>
            <a:r>
              <a:rPr lang="zh-TW" altLang="en-US" dirty="0" smtClean="0"/>
              <a:t>，切勿填寫「辦理中」 。</a:t>
            </a:r>
            <a:r>
              <a:rPr lang="en-US" altLang="zh-TW" dirty="0" smtClean="0"/>
              <a:t>(</a:t>
            </a:r>
            <a:r>
              <a:rPr lang="zh-TW" altLang="en-US" dirty="0" smtClean="0"/>
              <a:t>「辦理中」 意指未完成應有進度</a:t>
            </a:r>
            <a:r>
              <a:rPr lang="en-US" altLang="zh-TW" dirty="0" smtClean="0"/>
              <a:t>)</a:t>
            </a: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4753" name="圖片 2" descr="20120806205415531.jpg"/>
          <p:cNvPicPr>
            <a:picLocks noChangeAspect="1"/>
          </p:cNvPicPr>
          <p:nvPr/>
        </p:nvPicPr>
        <p:blipFill>
          <a:blip r:embed="rId2"/>
          <a:srcRect/>
          <a:stretch>
            <a:fillRect/>
          </a:stretch>
        </p:blipFill>
        <p:spPr bwMode="auto">
          <a:xfrm>
            <a:off x="0" y="188913"/>
            <a:ext cx="9144000" cy="6669087"/>
          </a:xfrm>
          <a:prstGeom prst="rect">
            <a:avLst/>
          </a:prstGeom>
          <a:noFill/>
          <a:ln w="9525">
            <a:noFill/>
            <a:miter lim="800000"/>
            <a:headEnd/>
            <a:tailEnd/>
          </a:ln>
        </p:spPr>
      </p:pic>
      <p:sp>
        <p:nvSpPr>
          <p:cNvPr id="4" name="圓角矩形 3"/>
          <p:cNvSpPr/>
          <p:nvPr/>
        </p:nvSpPr>
        <p:spPr>
          <a:xfrm>
            <a:off x="1547813" y="476250"/>
            <a:ext cx="1800225" cy="792163"/>
          </a:xfrm>
          <a:prstGeom prst="roundRect">
            <a:avLst/>
          </a:prstGeom>
          <a:solidFill>
            <a:schemeClr val="accent1">
              <a:alpha val="7000"/>
            </a:schemeClr>
          </a:solidFill>
          <a:ln w="3175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kumimoji="0" lang="zh-TW" altLang="en-US"/>
          </a:p>
        </p:txBody>
      </p:sp>
      <p:sp>
        <p:nvSpPr>
          <p:cNvPr id="5" name="圓角矩形 4"/>
          <p:cNvSpPr/>
          <p:nvPr/>
        </p:nvSpPr>
        <p:spPr>
          <a:xfrm>
            <a:off x="1619250" y="1700213"/>
            <a:ext cx="1800225" cy="792162"/>
          </a:xfrm>
          <a:prstGeom prst="roundRect">
            <a:avLst/>
          </a:prstGeom>
          <a:solidFill>
            <a:schemeClr val="accent1">
              <a:alpha val="7000"/>
            </a:schemeClr>
          </a:solidFill>
          <a:ln w="3175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kumimoji="0" lang="zh-TW" altLang="en-US"/>
          </a:p>
        </p:txBody>
      </p:sp>
      <p:sp>
        <p:nvSpPr>
          <p:cNvPr id="6" name="向右箭號 5"/>
          <p:cNvSpPr/>
          <p:nvPr/>
        </p:nvSpPr>
        <p:spPr>
          <a:xfrm>
            <a:off x="179388" y="1557338"/>
            <a:ext cx="1368425" cy="1079500"/>
          </a:xfrm>
          <a:prstGeom prst="rightArrow">
            <a:avLst/>
          </a:prstGeom>
          <a:solidFill>
            <a:srgbClr val="FF99FF"/>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kumimoji="0" lang="zh-TW" altLang="en-US" dirty="0">
                <a:solidFill>
                  <a:srgbClr val="0000FF"/>
                </a:solidFill>
              </a:rPr>
              <a:t>完成查核點</a:t>
            </a:r>
          </a:p>
        </p:txBody>
      </p:sp>
      <p:sp>
        <p:nvSpPr>
          <p:cNvPr id="7" name="向右箭號 6"/>
          <p:cNvSpPr/>
          <p:nvPr/>
        </p:nvSpPr>
        <p:spPr>
          <a:xfrm>
            <a:off x="331788" y="628650"/>
            <a:ext cx="1368425" cy="108108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kumimoji="0" lang="zh-TW" altLang="en-US" dirty="0"/>
              <a:t>起始查核點</a:t>
            </a:r>
          </a:p>
        </p:txBody>
      </p:sp>
      <p:sp>
        <p:nvSpPr>
          <p:cNvPr id="8" name="圓角矩形 7"/>
          <p:cNvSpPr/>
          <p:nvPr/>
        </p:nvSpPr>
        <p:spPr>
          <a:xfrm>
            <a:off x="1692275" y="4652963"/>
            <a:ext cx="1800225" cy="792162"/>
          </a:xfrm>
          <a:prstGeom prst="roundRect">
            <a:avLst/>
          </a:prstGeom>
          <a:solidFill>
            <a:schemeClr val="accent1">
              <a:alpha val="7000"/>
            </a:schemeClr>
          </a:solidFill>
          <a:ln w="3175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kumimoji="0" lang="zh-TW" altLang="en-US"/>
          </a:p>
        </p:txBody>
      </p:sp>
      <p:sp>
        <p:nvSpPr>
          <p:cNvPr id="9" name="圓角矩形 8"/>
          <p:cNvSpPr/>
          <p:nvPr/>
        </p:nvSpPr>
        <p:spPr>
          <a:xfrm>
            <a:off x="1692275" y="6065838"/>
            <a:ext cx="1800225" cy="792162"/>
          </a:xfrm>
          <a:prstGeom prst="roundRect">
            <a:avLst/>
          </a:prstGeom>
          <a:solidFill>
            <a:schemeClr val="accent1">
              <a:alpha val="7000"/>
            </a:schemeClr>
          </a:solidFill>
          <a:ln w="3175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kumimoji="0" lang="zh-TW" altLang="en-US"/>
          </a:p>
        </p:txBody>
      </p:sp>
      <p:sp>
        <p:nvSpPr>
          <p:cNvPr id="11" name="向右箭號 10"/>
          <p:cNvSpPr/>
          <p:nvPr/>
        </p:nvSpPr>
        <p:spPr>
          <a:xfrm>
            <a:off x="250825" y="4365625"/>
            <a:ext cx="1368425" cy="10795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kumimoji="0" lang="zh-TW" altLang="en-US" dirty="0"/>
              <a:t>起始查核點</a:t>
            </a:r>
          </a:p>
        </p:txBody>
      </p:sp>
      <p:sp>
        <p:nvSpPr>
          <p:cNvPr id="12" name="向右箭號 11"/>
          <p:cNvSpPr/>
          <p:nvPr/>
        </p:nvSpPr>
        <p:spPr>
          <a:xfrm>
            <a:off x="179388" y="5778500"/>
            <a:ext cx="1368425" cy="1079500"/>
          </a:xfrm>
          <a:prstGeom prst="rightArrow">
            <a:avLst/>
          </a:prstGeom>
          <a:solidFill>
            <a:srgbClr val="FF99FF"/>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kumimoji="0" lang="zh-TW" altLang="en-US" dirty="0">
                <a:solidFill>
                  <a:srgbClr val="0000FF"/>
                </a:solidFill>
              </a:rPr>
              <a:t>完成查核點</a:t>
            </a:r>
          </a:p>
        </p:txBody>
      </p:sp>
      <p:sp>
        <p:nvSpPr>
          <p:cNvPr id="13" name="橢圓 12"/>
          <p:cNvSpPr/>
          <p:nvPr/>
        </p:nvSpPr>
        <p:spPr>
          <a:xfrm>
            <a:off x="5292725" y="620713"/>
            <a:ext cx="574675" cy="504825"/>
          </a:xfrm>
          <a:prstGeom prst="ellipse">
            <a:avLst/>
          </a:prstGeom>
          <a:solidFill>
            <a:schemeClr val="accent1">
              <a:alpha val="0"/>
            </a:schemeClr>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kumimoji="0" lang="zh-TW" altLang="en-US"/>
          </a:p>
        </p:txBody>
      </p:sp>
      <p:sp>
        <p:nvSpPr>
          <p:cNvPr id="14" name="橢圓 13"/>
          <p:cNvSpPr/>
          <p:nvPr/>
        </p:nvSpPr>
        <p:spPr>
          <a:xfrm>
            <a:off x="5292725" y="2852738"/>
            <a:ext cx="574675" cy="504825"/>
          </a:xfrm>
          <a:prstGeom prst="ellipse">
            <a:avLst/>
          </a:prstGeom>
          <a:solidFill>
            <a:schemeClr val="accent1">
              <a:alpha val="0"/>
            </a:schemeClr>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kumimoji="0" lang="zh-TW" altLang="en-US"/>
          </a:p>
        </p:txBody>
      </p:sp>
      <p:sp>
        <p:nvSpPr>
          <p:cNvPr id="15" name="橢圓 14"/>
          <p:cNvSpPr/>
          <p:nvPr/>
        </p:nvSpPr>
        <p:spPr>
          <a:xfrm>
            <a:off x="5148263" y="6165850"/>
            <a:ext cx="576262" cy="503238"/>
          </a:xfrm>
          <a:prstGeom prst="ellipse">
            <a:avLst/>
          </a:prstGeom>
          <a:solidFill>
            <a:schemeClr val="accent1">
              <a:alpha val="0"/>
            </a:schemeClr>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kumimoji="0" lang="zh-TW" altLang="en-US"/>
          </a:p>
        </p:txBody>
      </p:sp>
      <p:sp>
        <p:nvSpPr>
          <p:cNvPr id="16" name="橢圓形圖說文字 15"/>
          <p:cNvSpPr/>
          <p:nvPr/>
        </p:nvSpPr>
        <p:spPr>
          <a:xfrm>
            <a:off x="7092950" y="333375"/>
            <a:ext cx="1800225" cy="1295400"/>
          </a:xfrm>
          <a:prstGeom prst="wedgeEllipseCallout">
            <a:avLst>
              <a:gd name="adj1" fmla="val -115825"/>
              <a:gd name="adj2" fmla="val 2718"/>
            </a:avLst>
          </a:prstGeom>
          <a:solidFill>
            <a:schemeClr val="accent4">
              <a:lumMod val="40000"/>
              <a:lumOff val="60000"/>
            </a:schemeClr>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kumimoji="0" lang="zh-TW" altLang="en-US" dirty="0">
                <a:solidFill>
                  <a:srgbClr val="0000FF"/>
                </a:solidFill>
              </a:rPr>
              <a:t>於辦理期限內填報出現</a:t>
            </a:r>
            <a:r>
              <a:rPr kumimoji="0" lang="zh-TW" altLang="en-US" b="1" dirty="0">
                <a:solidFill>
                  <a:srgbClr val="00B050"/>
                </a:solidFill>
              </a:rPr>
              <a:t>綠色星星★</a:t>
            </a:r>
          </a:p>
        </p:txBody>
      </p:sp>
      <p:sp>
        <p:nvSpPr>
          <p:cNvPr id="17" name="橢圓形圖說文字 16"/>
          <p:cNvSpPr/>
          <p:nvPr/>
        </p:nvSpPr>
        <p:spPr>
          <a:xfrm>
            <a:off x="7164388" y="2565400"/>
            <a:ext cx="1800225" cy="1150938"/>
          </a:xfrm>
          <a:prstGeom prst="wedgeEllipseCallout">
            <a:avLst>
              <a:gd name="adj1" fmla="val -115825"/>
              <a:gd name="adj2" fmla="val 2718"/>
            </a:avLst>
          </a:prstGeom>
          <a:solidFill>
            <a:schemeClr val="accent4">
              <a:lumMod val="40000"/>
              <a:lumOff val="60000"/>
            </a:schemeClr>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kumimoji="0" lang="zh-TW" altLang="en-US" dirty="0">
                <a:solidFill>
                  <a:srgbClr val="0000FF"/>
                </a:solidFill>
              </a:rPr>
              <a:t>填</a:t>
            </a:r>
            <a:r>
              <a:rPr kumimoji="0" lang="en-US" altLang="zh-TW" dirty="0">
                <a:solidFill>
                  <a:srgbClr val="0000FF"/>
                </a:solidFill>
              </a:rPr>
              <a:t>『</a:t>
            </a:r>
            <a:r>
              <a:rPr kumimoji="0" lang="zh-TW" altLang="en-US" dirty="0">
                <a:solidFill>
                  <a:srgbClr val="0000FF"/>
                </a:solidFill>
              </a:rPr>
              <a:t>辦理中</a:t>
            </a:r>
            <a:r>
              <a:rPr kumimoji="0" lang="en-US" altLang="zh-TW" dirty="0">
                <a:solidFill>
                  <a:srgbClr val="0000FF"/>
                </a:solidFill>
              </a:rPr>
              <a:t>』</a:t>
            </a:r>
            <a:r>
              <a:rPr kumimoji="0" lang="zh-TW" altLang="en-US" dirty="0">
                <a:solidFill>
                  <a:srgbClr val="0000FF"/>
                </a:solidFill>
              </a:rPr>
              <a:t>則出現白色燈號</a:t>
            </a:r>
            <a:r>
              <a:rPr kumimoji="0" lang="zh-TW" altLang="en-US" dirty="0">
                <a:solidFill>
                  <a:schemeClr val="bg1"/>
                </a:solidFill>
              </a:rPr>
              <a:t>●</a:t>
            </a:r>
          </a:p>
        </p:txBody>
      </p:sp>
      <p:sp>
        <p:nvSpPr>
          <p:cNvPr id="18" name="橢圓形圖說文字 17"/>
          <p:cNvSpPr/>
          <p:nvPr/>
        </p:nvSpPr>
        <p:spPr>
          <a:xfrm>
            <a:off x="7164388" y="5705475"/>
            <a:ext cx="1800225" cy="1152525"/>
          </a:xfrm>
          <a:prstGeom prst="wedgeEllipseCallout">
            <a:avLst>
              <a:gd name="adj1" fmla="val -115825"/>
              <a:gd name="adj2" fmla="val 2718"/>
            </a:avLst>
          </a:prstGeom>
          <a:solidFill>
            <a:schemeClr val="accent4">
              <a:lumMod val="40000"/>
              <a:lumOff val="60000"/>
            </a:schemeClr>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kumimoji="0" lang="zh-TW" altLang="en-US" dirty="0">
                <a:solidFill>
                  <a:srgbClr val="0000FF"/>
                </a:solidFill>
              </a:rPr>
              <a:t>逾期未填報亮紅燈</a:t>
            </a:r>
            <a:r>
              <a:rPr kumimoji="0" lang="zh-TW" altLang="en-US" dirty="0">
                <a:solidFill>
                  <a:srgbClr val="FF0000"/>
                </a:solidFill>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linds(horizontal)">
                                      <p:cBhvr>
                                        <p:cTn id="7" dur="500"/>
                                        <p:tgtEl>
                                          <p:spTgt spid="7"/>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blinds(horizontal)">
                                      <p:cBhvr>
                                        <p:cTn id="10" dur="500"/>
                                        <p:tgtEl>
                                          <p:spTgt spid="6"/>
                                        </p:tgtEl>
                                      </p:cBhvr>
                                    </p:animEffect>
                                  </p:childTnLst>
                                </p:cTn>
                              </p:par>
                              <p:par>
                                <p:cTn id="11" presetID="3" presetClass="entr" presetSubtype="10" fill="hold" grpId="0" nodeType="withEffect">
                                  <p:stCondLst>
                                    <p:cond delay="0"/>
                                  </p:stCondLst>
                                  <p:childTnLst>
                                    <p:set>
                                      <p:cBhvr>
                                        <p:cTn id="12" dur="1" fill="hold">
                                          <p:stCondLst>
                                            <p:cond delay="0"/>
                                          </p:stCondLst>
                                        </p:cTn>
                                        <p:tgtEl>
                                          <p:spTgt spid="11"/>
                                        </p:tgtEl>
                                        <p:attrNameLst>
                                          <p:attrName>style.visibility</p:attrName>
                                        </p:attrNameLst>
                                      </p:cBhvr>
                                      <p:to>
                                        <p:strVal val="visible"/>
                                      </p:to>
                                    </p:set>
                                    <p:animEffect transition="in" filter="blinds(horizontal)">
                                      <p:cBhvr>
                                        <p:cTn id="13" dur="500"/>
                                        <p:tgtEl>
                                          <p:spTgt spid="11"/>
                                        </p:tgtEl>
                                      </p:cBhvr>
                                    </p:animEffect>
                                  </p:childTnLst>
                                </p:cTn>
                              </p:par>
                              <p:par>
                                <p:cTn id="14" presetID="3" presetClass="entr" presetSubtype="10" fill="hold" grpId="0" nodeType="withEffect">
                                  <p:stCondLst>
                                    <p:cond delay="0"/>
                                  </p:stCondLst>
                                  <p:childTnLst>
                                    <p:set>
                                      <p:cBhvr>
                                        <p:cTn id="15" dur="1" fill="hold">
                                          <p:stCondLst>
                                            <p:cond delay="0"/>
                                          </p:stCondLst>
                                        </p:cTn>
                                        <p:tgtEl>
                                          <p:spTgt spid="12"/>
                                        </p:tgtEl>
                                        <p:attrNameLst>
                                          <p:attrName>style.visibility</p:attrName>
                                        </p:attrNameLst>
                                      </p:cBhvr>
                                      <p:to>
                                        <p:strVal val="visible"/>
                                      </p:to>
                                    </p:set>
                                    <p:animEffect transition="in" filter="blinds(horizontal)">
                                      <p:cBhvr>
                                        <p:cTn id="16" dur="500"/>
                                        <p:tgtEl>
                                          <p:spTgt spid="12"/>
                                        </p:tgtEl>
                                      </p:cBhvr>
                                    </p:animEffect>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grpId="0" nodeType="clickEffect">
                                  <p:stCondLst>
                                    <p:cond delay="0"/>
                                  </p:stCondLst>
                                  <p:childTnLst>
                                    <p:set>
                                      <p:cBhvr>
                                        <p:cTn id="20" dur="1" fill="hold">
                                          <p:stCondLst>
                                            <p:cond delay="0"/>
                                          </p:stCondLst>
                                        </p:cTn>
                                        <p:tgtEl>
                                          <p:spTgt spid="13"/>
                                        </p:tgtEl>
                                        <p:attrNameLst>
                                          <p:attrName>style.visibility</p:attrName>
                                        </p:attrNameLst>
                                      </p:cBhvr>
                                      <p:to>
                                        <p:strVal val="visible"/>
                                      </p:to>
                                    </p:set>
                                    <p:anim calcmode="lin" valueType="num">
                                      <p:cBhvr additive="base">
                                        <p:cTn id="21" dur="500" fill="hold"/>
                                        <p:tgtEl>
                                          <p:spTgt spid="13"/>
                                        </p:tgtEl>
                                        <p:attrNameLst>
                                          <p:attrName>ppt_x</p:attrName>
                                        </p:attrNameLst>
                                      </p:cBhvr>
                                      <p:tavLst>
                                        <p:tav tm="0">
                                          <p:val>
                                            <p:strVal val="#ppt_x"/>
                                          </p:val>
                                        </p:tav>
                                        <p:tav tm="100000">
                                          <p:val>
                                            <p:strVal val="#ppt_x"/>
                                          </p:val>
                                        </p:tav>
                                      </p:tavLst>
                                    </p:anim>
                                    <p:anim calcmode="lin" valueType="num">
                                      <p:cBhvr additive="base">
                                        <p:cTn id="22" dur="500" fill="hold"/>
                                        <p:tgtEl>
                                          <p:spTgt spid="13"/>
                                        </p:tgtEl>
                                        <p:attrNameLst>
                                          <p:attrName>ppt_y</p:attrName>
                                        </p:attrNameLst>
                                      </p:cBhvr>
                                      <p:tavLst>
                                        <p:tav tm="0">
                                          <p:val>
                                            <p:strVal val="1+#ppt_h/2"/>
                                          </p:val>
                                        </p:tav>
                                        <p:tav tm="100000">
                                          <p:val>
                                            <p:strVal val="#ppt_y"/>
                                          </p:val>
                                        </p:tav>
                                      </p:tavLst>
                                    </p:anim>
                                  </p:childTnLst>
                                </p:cTn>
                              </p:par>
                              <p:par>
                                <p:cTn id="23" presetID="3" presetClass="entr" presetSubtype="10" fill="hold" grpId="0" nodeType="withEffect">
                                  <p:stCondLst>
                                    <p:cond delay="0"/>
                                  </p:stCondLst>
                                  <p:childTnLst>
                                    <p:set>
                                      <p:cBhvr>
                                        <p:cTn id="24" dur="1" fill="hold">
                                          <p:stCondLst>
                                            <p:cond delay="0"/>
                                          </p:stCondLst>
                                        </p:cTn>
                                        <p:tgtEl>
                                          <p:spTgt spid="16"/>
                                        </p:tgtEl>
                                        <p:attrNameLst>
                                          <p:attrName>style.visibility</p:attrName>
                                        </p:attrNameLst>
                                      </p:cBhvr>
                                      <p:to>
                                        <p:strVal val="visible"/>
                                      </p:to>
                                    </p:set>
                                    <p:animEffect transition="in" filter="blinds(horizontal)">
                                      <p:cBhvr>
                                        <p:cTn id="25" dur="500"/>
                                        <p:tgtEl>
                                          <p:spTgt spid="16"/>
                                        </p:tgtEl>
                                      </p:cBhvr>
                                    </p:animEffect>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grpId="0" nodeType="clickEffect">
                                  <p:stCondLst>
                                    <p:cond delay="0"/>
                                  </p:stCondLst>
                                  <p:childTnLst>
                                    <p:set>
                                      <p:cBhvr>
                                        <p:cTn id="29" dur="1" fill="hold">
                                          <p:stCondLst>
                                            <p:cond delay="0"/>
                                          </p:stCondLst>
                                        </p:cTn>
                                        <p:tgtEl>
                                          <p:spTgt spid="14"/>
                                        </p:tgtEl>
                                        <p:attrNameLst>
                                          <p:attrName>style.visibility</p:attrName>
                                        </p:attrNameLst>
                                      </p:cBhvr>
                                      <p:to>
                                        <p:strVal val="visible"/>
                                      </p:to>
                                    </p:set>
                                    <p:anim calcmode="lin" valueType="num">
                                      <p:cBhvr additive="base">
                                        <p:cTn id="30" dur="500" fill="hold"/>
                                        <p:tgtEl>
                                          <p:spTgt spid="14"/>
                                        </p:tgtEl>
                                        <p:attrNameLst>
                                          <p:attrName>ppt_x</p:attrName>
                                        </p:attrNameLst>
                                      </p:cBhvr>
                                      <p:tavLst>
                                        <p:tav tm="0">
                                          <p:val>
                                            <p:strVal val="#ppt_x"/>
                                          </p:val>
                                        </p:tav>
                                        <p:tav tm="100000">
                                          <p:val>
                                            <p:strVal val="#ppt_x"/>
                                          </p:val>
                                        </p:tav>
                                      </p:tavLst>
                                    </p:anim>
                                    <p:anim calcmode="lin" valueType="num">
                                      <p:cBhvr additive="base">
                                        <p:cTn id="31" dur="500" fill="hold"/>
                                        <p:tgtEl>
                                          <p:spTgt spid="14"/>
                                        </p:tgtEl>
                                        <p:attrNameLst>
                                          <p:attrName>ppt_y</p:attrName>
                                        </p:attrNameLst>
                                      </p:cBhvr>
                                      <p:tavLst>
                                        <p:tav tm="0">
                                          <p:val>
                                            <p:strVal val="1+#ppt_h/2"/>
                                          </p:val>
                                        </p:tav>
                                        <p:tav tm="100000">
                                          <p:val>
                                            <p:strVal val="#ppt_y"/>
                                          </p:val>
                                        </p:tav>
                                      </p:tavLst>
                                    </p:anim>
                                  </p:childTnLst>
                                </p:cTn>
                              </p:par>
                              <p:par>
                                <p:cTn id="32" presetID="3" presetClass="entr" presetSubtype="10" fill="hold" grpId="0" nodeType="withEffect">
                                  <p:stCondLst>
                                    <p:cond delay="0"/>
                                  </p:stCondLst>
                                  <p:childTnLst>
                                    <p:set>
                                      <p:cBhvr>
                                        <p:cTn id="33" dur="1" fill="hold">
                                          <p:stCondLst>
                                            <p:cond delay="0"/>
                                          </p:stCondLst>
                                        </p:cTn>
                                        <p:tgtEl>
                                          <p:spTgt spid="17"/>
                                        </p:tgtEl>
                                        <p:attrNameLst>
                                          <p:attrName>style.visibility</p:attrName>
                                        </p:attrNameLst>
                                      </p:cBhvr>
                                      <p:to>
                                        <p:strVal val="visible"/>
                                      </p:to>
                                    </p:set>
                                    <p:animEffect transition="in" filter="blinds(horizontal)">
                                      <p:cBhvr>
                                        <p:cTn id="34" dur="500"/>
                                        <p:tgtEl>
                                          <p:spTgt spid="17"/>
                                        </p:tgtEl>
                                      </p:cBhvr>
                                    </p:animEffect>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grpId="0" nodeType="clickEffect">
                                  <p:stCondLst>
                                    <p:cond delay="0"/>
                                  </p:stCondLst>
                                  <p:childTnLst>
                                    <p:set>
                                      <p:cBhvr>
                                        <p:cTn id="38" dur="1" fill="hold">
                                          <p:stCondLst>
                                            <p:cond delay="0"/>
                                          </p:stCondLst>
                                        </p:cTn>
                                        <p:tgtEl>
                                          <p:spTgt spid="15"/>
                                        </p:tgtEl>
                                        <p:attrNameLst>
                                          <p:attrName>style.visibility</p:attrName>
                                        </p:attrNameLst>
                                      </p:cBhvr>
                                      <p:to>
                                        <p:strVal val="visible"/>
                                      </p:to>
                                    </p:set>
                                    <p:anim calcmode="lin" valueType="num">
                                      <p:cBhvr additive="base">
                                        <p:cTn id="39" dur="500" fill="hold"/>
                                        <p:tgtEl>
                                          <p:spTgt spid="15"/>
                                        </p:tgtEl>
                                        <p:attrNameLst>
                                          <p:attrName>ppt_x</p:attrName>
                                        </p:attrNameLst>
                                      </p:cBhvr>
                                      <p:tavLst>
                                        <p:tav tm="0">
                                          <p:val>
                                            <p:strVal val="#ppt_x"/>
                                          </p:val>
                                        </p:tav>
                                        <p:tav tm="100000">
                                          <p:val>
                                            <p:strVal val="#ppt_x"/>
                                          </p:val>
                                        </p:tav>
                                      </p:tavLst>
                                    </p:anim>
                                    <p:anim calcmode="lin" valueType="num">
                                      <p:cBhvr additive="base">
                                        <p:cTn id="40" dur="500" fill="hold"/>
                                        <p:tgtEl>
                                          <p:spTgt spid="15"/>
                                        </p:tgtEl>
                                        <p:attrNameLst>
                                          <p:attrName>ppt_y</p:attrName>
                                        </p:attrNameLst>
                                      </p:cBhvr>
                                      <p:tavLst>
                                        <p:tav tm="0">
                                          <p:val>
                                            <p:strVal val="1+#ppt_h/2"/>
                                          </p:val>
                                        </p:tav>
                                        <p:tav tm="100000">
                                          <p:val>
                                            <p:strVal val="#ppt_y"/>
                                          </p:val>
                                        </p:tav>
                                      </p:tavLst>
                                    </p:anim>
                                  </p:childTnLst>
                                </p:cTn>
                              </p:par>
                              <p:par>
                                <p:cTn id="41" presetID="3" presetClass="entr" presetSubtype="10" fill="hold" grpId="0" nodeType="withEffect">
                                  <p:stCondLst>
                                    <p:cond delay="0"/>
                                  </p:stCondLst>
                                  <p:childTnLst>
                                    <p:set>
                                      <p:cBhvr>
                                        <p:cTn id="42" dur="1" fill="hold">
                                          <p:stCondLst>
                                            <p:cond delay="0"/>
                                          </p:stCondLst>
                                        </p:cTn>
                                        <p:tgtEl>
                                          <p:spTgt spid="18"/>
                                        </p:tgtEl>
                                        <p:attrNameLst>
                                          <p:attrName>style.visibility</p:attrName>
                                        </p:attrNameLst>
                                      </p:cBhvr>
                                      <p:to>
                                        <p:strVal val="visible"/>
                                      </p:to>
                                    </p:set>
                                    <p:animEffect transition="in" filter="blinds(horizontal)">
                                      <p:cBhvr>
                                        <p:cTn id="43"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11" grpId="0" animBg="1"/>
      <p:bldP spid="12" grpId="0" animBg="1"/>
      <p:bldP spid="13" grpId="0" animBg="1"/>
      <p:bldP spid="14" grpId="0" animBg="1"/>
      <p:bldP spid="15" grpId="0" animBg="1"/>
      <p:bldP spid="16" grpId="0" animBg="1"/>
      <p:bldP spid="17" grpId="0" animBg="1"/>
      <p:bldP spid="18" grpId="0" animBg="1"/>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5777" name="圖片 2" descr="20120806205415531.jpg"/>
          <p:cNvPicPr>
            <a:picLocks noChangeAspect="1"/>
          </p:cNvPicPr>
          <p:nvPr/>
        </p:nvPicPr>
        <p:blipFill>
          <a:blip r:embed="rId2"/>
          <a:srcRect/>
          <a:stretch>
            <a:fillRect/>
          </a:stretch>
        </p:blipFill>
        <p:spPr bwMode="auto">
          <a:xfrm>
            <a:off x="0" y="188913"/>
            <a:ext cx="9144000" cy="6669087"/>
          </a:xfrm>
          <a:prstGeom prst="rect">
            <a:avLst/>
          </a:prstGeom>
          <a:noFill/>
          <a:ln w="9525">
            <a:noFill/>
            <a:miter lim="800000"/>
            <a:headEnd/>
            <a:tailEnd/>
          </a:ln>
        </p:spPr>
      </p:pic>
      <p:sp>
        <p:nvSpPr>
          <p:cNvPr id="11" name="向右箭號 10"/>
          <p:cNvSpPr/>
          <p:nvPr/>
        </p:nvSpPr>
        <p:spPr>
          <a:xfrm>
            <a:off x="250825" y="4365625"/>
            <a:ext cx="1368425" cy="10795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kumimoji="0" lang="zh-TW" altLang="en-US" dirty="0"/>
              <a:t>起始查核點</a:t>
            </a:r>
          </a:p>
        </p:txBody>
      </p:sp>
      <p:sp>
        <p:nvSpPr>
          <p:cNvPr id="12" name="向右箭號 11"/>
          <p:cNvSpPr/>
          <p:nvPr/>
        </p:nvSpPr>
        <p:spPr>
          <a:xfrm>
            <a:off x="179388" y="5778500"/>
            <a:ext cx="1368425" cy="1079500"/>
          </a:xfrm>
          <a:prstGeom prst="rightArrow">
            <a:avLst/>
          </a:prstGeom>
          <a:solidFill>
            <a:srgbClr val="FF99FF"/>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kumimoji="0" lang="zh-TW" altLang="en-US" dirty="0">
                <a:solidFill>
                  <a:srgbClr val="0000FF"/>
                </a:solidFill>
              </a:rPr>
              <a:t>完成查核點</a:t>
            </a:r>
          </a:p>
        </p:txBody>
      </p:sp>
      <p:sp>
        <p:nvSpPr>
          <p:cNvPr id="19" name="綵帶 (向上) 18"/>
          <p:cNvSpPr/>
          <p:nvPr/>
        </p:nvSpPr>
        <p:spPr>
          <a:xfrm>
            <a:off x="6372225" y="260350"/>
            <a:ext cx="2952750" cy="865188"/>
          </a:xfrm>
          <a:prstGeom prst="ribbon2">
            <a:avLst/>
          </a:prstGeom>
          <a:solidFill>
            <a:schemeClr val="accent2">
              <a:lumMod val="60000"/>
              <a:lumOff val="40000"/>
            </a:schemeClr>
          </a:solidFill>
          <a:ln>
            <a:solidFill>
              <a:srgbClr val="FF0066"/>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kumimoji="0" lang="zh-TW" altLang="en-US" dirty="0">
                <a:solidFill>
                  <a:srgbClr val="6600FF"/>
                </a:solidFill>
              </a:rPr>
              <a:t>優質填報內容撰寫範例</a:t>
            </a:r>
          </a:p>
        </p:txBody>
      </p:sp>
      <p:sp>
        <p:nvSpPr>
          <p:cNvPr id="20" name="矩形圖說文字 19"/>
          <p:cNvSpPr/>
          <p:nvPr/>
        </p:nvSpPr>
        <p:spPr>
          <a:xfrm>
            <a:off x="5292725" y="1700213"/>
            <a:ext cx="3671888" cy="2449512"/>
          </a:xfrm>
          <a:prstGeom prst="wedgeRectCallout">
            <a:avLst>
              <a:gd name="adj1" fmla="val -13402"/>
              <a:gd name="adj2" fmla="val 77917"/>
            </a:avLst>
          </a:prstGeom>
          <a:solidFill>
            <a:schemeClr val="accent4">
              <a:lumMod val="40000"/>
              <a:lumOff val="60000"/>
            </a:schemeClr>
          </a:solidFill>
          <a:ln>
            <a:solidFill>
              <a:srgbClr val="6600F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kumimoji="0" lang="zh-TW" altLang="en-US" dirty="0">
                <a:solidFill>
                  <a:srgbClr val="0000FF"/>
                </a:solidFill>
              </a:rPr>
              <a:t>以宜蘭縣政府</a:t>
            </a:r>
            <a:r>
              <a:rPr kumimoji="0" lang="en-US" altLang="zh-TW" dirty="0">
                <a:solidFill>
                  <a:srgbClr val="0000FF"/>
                </a:solidFill>
              </a:rPr>
              <a:t>101</a:t>
            </a:r>
            <a:r>
              <a:rPr kumimoji="0" lang="zh-TW" altLang="en-US" dirty="0">
                <a:solidFill>
                  <a:srgbClr val="0000FF"/>
                </a:solidFill>
              </a:rPr>
              <a:t>年</a:t>
            </a:r>
            <a:r>
              <a:rPr kumimoji="0" lang="en-US" altLang="zh-TW" dirty="0">
                <a:solidFill>
                  <a:srgbClr val="0000FF"/>
                </a:solidFill>
              </a:rPr>
              <a:t>5</a:t>
            </a:r>
            <a:r>
              <a:rPr kumimoji="0" lang="zh-TW" altLang="en-US" dirty="0">
                <a:solidFill>
                  <a:srgbClr val="0000FF"/>
                </a:solidFill>
              </a:rPr>
              <a:t>月</a:t>
            </a:r>
            <a:r>
              <a:rPr kumimoji="0" lang="en-US" altLang="zh-TW" dirty="0">
                <a:solidFill>
                  <a:srgbClr val="0000FF"/>
                </a:solidFill>
              </a:rPr>
              <a:t>23</a:t>
            </a:r>
            <a:r>
              <a:rPr kumimoji="0" lang="zh-TW" altLang="en-US" dirty="0">
                <a:solidFill>
                  <a:srgbClr val="0000FF"/>
                </a:solidFill>
              </a:rPr>
              <a:t>日府教課字第</a:t>
            </a:r>
            <a:r>
              <a:rPr kumimoji="0" lang="en-US" altLang="zh-TW" dirty="0">
                <a:solidFill>
                  <a:srgbClr val="0000FF"/>
                </a:solidFill>
              </a:rPr>
              <a:t>1010076810</a:t>
            </a:r>
            <a:r>
              <a:rPr kumimoji="0" lang="zh-TW" altLang="en-US" dirty="0">
                <a:solidFill>
                  <a:srgbClr val="0000FF"/>
                </a:solidFill>
              </a:rPr>
              <a:t>號函知學校依施測期程上網施測。目前施測情況</a:t>
            </a:r>
            <a:r>
              <a:rPr kumimoji="0" lang="en-US" altLang="zh-TW" dirty="0">
                <a:solidFill>
                  <a:srgbClr val="0000FF"/>
                </a:solidFill>
              </a:rPr>
              <a:t>: 1.</a:t>
            </a:r>
            <a:r>
              <a:rPr kumimoji="0" lang="zh-TW" altLang="en-US" dirty="0">
                <a:solidFill>
                  <a:srgbClr val="0000FF"/>
                </a:solidFill>
              </a:rPr>
              <a:t>國語文</a:t>
            </a:r>
            <a:r>
              <a:rPr kumimoji="0" lang="en-US" altLang="zh-TW" dirty="0">
                <a:solidFill>
                  <a:srgbClr val="0000FF"/>
                </a:solidFill>
              </a:rPr>
              <a:t>:</a:t>
            </a:r>
            <a:r>
              <a:rPr kumimoji="0" lang="zh-TW" altLang="en-US" dirty="0">
                <a:solidFill>
                  <a:srgbClr val="0000FF"/>
                </a:solidFill>
              </a:rPr>
              <a:t>應考人數人</a:t>
            </a:r>
            <a:r>
              <a:rPr kumimoji="0" lang="en-US" altLang="zh-TW" dirty="0">
                <a:solidFill>
                  <a:srgbClr val="0000FF"/>
                </a:solidFill>
              </a:rPr>
              <a:t>6228,</a:t>
            </a:r>
            <a:r>
              <a:rPr kumimoji="0" lang="zh-TW" altLang="en-US" dirty="0">
                <a:solidFill>
                  <a:srgbClr val="0000FF"/>
                </a:solidFill>
              </a:rPr>
              <a:t>施測率</a:t>
            </a:r>
            <a:r>
              <a:rPr kumimoji="0" lang="en-US" altLang="zh-TW" dirty="0">
                <a:solidFill>
                  <a:srgbClr val="0000FF"/>
                </a:solidFill>
              </a:rPr>
              <a:t>98.8% 2.</a:t>
            </a:r>
            <a:r>
              <a:rPr kumimoji="0" lang="zh-TW" altLang="en-US" dirty="0">
                <a:solidFill>
                  <a:srgbClr val="0000FF"/>
                </a:solidFill>
              </a:rPr>
              <a:t>數學</a:t>
            </a:r>
            <a:r>
              <a:rPr kumimoji="0" lang="en-US" altLang="zh-TW" dirty="0">
                <a:solidFill>
                  <a:srgbClr val="0000FF"/>
                </a:solidFill>
              </a:rPr>
              <a:t>:</a:t>
            </a:r>
            <a:r>
              <a:rPr kumimoji="0" lang="zh-TW" altLang="en-US" dirty="0">
                <a:solidFill>
                  <a:srgbClr val="0000FF"/>
                </a:solidFill>
              </a:rPr>
              <a:t>應考人數</a:t>
            </a:r>
            <a:r>
              <a:rPr kumimoji="0" lang="en-US" altLang="zh-TW" dirty="0">
                <a:solidFill>
                  <a:srgbClr val="0000FF"/>
                </a:solidFill>
              </a:rPr>
              <a:t>6228</a:t>
            </a:r>
            <a:r>
              <a:rPr kumimoji="0" lang="zh-TW" altLang="en-US" dirty="0">
                <a:solidFill>
                  <a:srgbClr val="0000FF"/>
                </a:solidFill>
              </a:rPr>
              <a:t>人</a:t>
            </a:r>
            <a:r>
              <a:rPr kumimoji="0" lang="en-US" altLang="zh-TW" dirty="0">
                <a:solidFill>
                  <a:srgbClr val="0000FF"/>
                </a:solidFill>
              </a:rPr>
              <a:t>,</a:t>
            </a:r>
            <a:r>
              <a:rPr kumimoji="0" lang="zh-TW" altLang="en-US" dirty="0">
                <a:solidFill>
                  <a:srgbClr val="0000FF"/>
                </a:solidFill>
              </a:rPr>
              <a:t>施測率</a:t>
            </a:r>
            <a:r>
              <a:rPr kumimoji="0" lang="en-US" altLang="zh-TW" dirty="0">
                <a:solidFill>
                  <a:srgbClr val="0000FF"/>
                </a:solidFill>
              </a:rPr>
              <a:t>98.49% 3.</a:t>
            </a:r>
            <a:r>
              <a:rPr kumimoji="0" lang="zh-TW" altLang="en-US" dirty="0">
                <a:solidFill>
                  <a:srgbClr val="0000FF"/>
                </a:solidFill>
              </a:rPr>
              <a:t>英文</a:t>
            </a:r>
            <a:r>
              <a:rPr kumimoji="0" lang="en-US" altLang="zh-TW" dirty="0">
                <a:solidFill>
                  <a:srgbClr val="0000FF"/>
                </a:solidFill>
              </a:rPr>
              <a:t>:</a:t>
            </a:r>
            <a:r>
              <a:rPr kumimoji="0" lang="zh-TW" altLang="en-US" dirty="0">
                <a:solidFill>
                  <a:srgbClr val="0000FF"/>
                </a:solidFill>
              </a:rPr>
              <a:t>應考人數</a:t>
            </a:r>
            <a:r>
              <a:rPr kumimoji="0" lang="en-US" altLang="zh-TW" dirty="0">
                <a:solidFill>
                  <a:srgbClr val="0000FF"/>
                </a:solidFill>
              </a:rPr>
              <a:t>1092</a:t>
            </a:r>
            <a:r>
              <a:rPr kumimoji="0" lang="zh-TW" altLang="en-US" dirty="0">
                <a:solidFill>
                  <a:srgbClr val="0000FF"/>
                </a:solidFill>
              </a:rPr>
              <a:t>人</a:t>
            </a:r>
            <a:r>
              <a:rPr kumimoji="0" lang="en-US" altLang="zh-TW" dirty="0">
                <a:solidFill>
                  <a:srgbClr val="0000FF"/>
                </a:solidFill>
              </a:rPr>
              <a:t>,</a:t>
            </a:r>
            <a:r>
              <a:rPr kumimoji="0" lang="zh-TW" altLang="en-US" dirty="0">
                <a:solidFill>
                  <a:srgbClr val="0000FF"/>
                </a:solidFill>
              </a:rPr>
              <a:t>施測率</a:t>
            </a:r>
            <a:r>
              <a:rPr kumimoji="0" lang="en-US" altLang="zh-TW" dirty="0">
                <a:solidFill>
                  <a:srgbClr val="0000FF"/>
                </a:solidFill>
              </a:rPr>
              <a:t>99.36% 4.</a:t>
            </a:r>
            <a:r>
              <a:rPr kumimoji="0" lang="zh-TW" altLang="en-US" dirty="0">
                <a:solidFill>
                  <a:srgbClr val="0000FF"/>
                </a:solidFill>
              </a:rPr>
              <a:t>自然</a:t>
            </a:r>
            <a:r>
              <a:rPr kumimoji="0" lang="en-US" altLang="zh-TW" dirty="0">
                <a:solidFill>
                  <a:srgbClr val="0000FF"/>
                </a:solidFill>
              </a:rPr>
              <a:t>:</a:t>
            </a:r>
            <a:r>
              <a:rPr kumimoji="0" lang="zh-TW" altLang="en-US" dirty="0">
                <a:solidFill>
                  <a:srgbClr val="0000FF"/>
                </a:solidFill>
              </a:rPr>
              <a:t>應考人數</a:t>
            </a:r>
            <a:r>
              <a:rPr kumimoji="0" lang="en-US" altLang="zh-TW" dirty="0">
                <a:solidFill>
                  <a:srgbClr val="0000FF"/>
                </a:solidFill>
              </a:rPr>
              <a:t>307</a:t>
            </a:r>
            <a:r>
              <a:rPr kumimoji="0" lang="zh-TW" altLang="en-US" dirty="0">
                <a:solidFill>
                  <a:srgbClr val="0000FF"/>
                </a:solidFill>
              </a:rPr>
              <a:t>人</a:t>
            </a:r>
            <a:r>
              <a:rPr kumimoji="0" lang="en-US" altLang="zh-TW" dirty="0">
                <a:solidFill>
                  <a:srgbClr val="0000FF"/>
                </a:solidFill>
              </a:rPr>
              <a:t>,</a:t>
            </a:r>
            <a:r>
              <a:rPr kumimoji="0" lang="zh-TW" altLang="en-US" dirty="0">
                <a:solidFill>
                  <a:srgbClr val="0000FF"/>
                </a:solidFill>
              </a:rPr>
              <a:t>施測率</a:t>
            </a:r>
            <a:r>
              <a:rPr kumimoji="0" lang="en-US" altLang="zh-TW" dirty="0">
                <a:solidFill>
                  <a:srgbClr val="0000FF"/>
                </a:solidFill>
              </a:rPr>
              <a:t>96.09%</a:t>
            </a:r>
            <a:r>
              <a:rPr kumimoji="0" lang="zh-TW" altLang="en-US" dirty="0">
                <a:solidFill>
                  <a:srgbClr val="0000FF"/>
                </a:solidFill>
              </a:rPr>
              <a:t>。  </a:t>
            </a:r>
          </a:p>
        </p:txBody>
      </p:sp>
      <p:sp>
        <p:nvSpPr>
          <p:cNvPr id="21" name="橢圓 20"/>
          <p:cNvSpPr/>
          <p:nvPr/>
        </p:nvSpPr>
        <p:spPr>
          <a:xfrm>
            <a:off x="5076825" y="4724400"/>
            <a:ext cx="790575" cy="576263"/>
          </a:xfrm>
          <a:prstGeom prst="ellipse">
            <a:avLst/>
          </a:prstGeom>
          <a:solidFill>
            <a:schemeClr val="accent2">
              <a:lumMod val="20000"/>
              <a:lumOff val="80000"/>
              <a:alpha val="0"/>
            </a:schemeClr>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kumimoji="0" lang="zh-TW" altLang="en-US"/>
          </a:p>
        </p:txBody>
      </p:sp>
      <p:sp>
        <p:nvSpPr>
          <p:cNvPr id="22" name="雲朵形圖說文字 21"/>
          <p:cNvSpPr/>
          <p:nvPr/>
        </p:nvSpPr>
        <p:spPr>
          <a:xfrm>
            <a:off x="1116013" y="1989138"/>
            <a:ext cx="3311525" cy="2808287"/>
          </a:xfrm>
          <a:prstGeom prst="cloudCallout">
            <a:avLst>
              <a:gd name="adj1" fmla="val 70787"/>
              <a:gd name="adj2" fmla="val 55523"/>
            </a:avLst>
          </a:prstGeom>
          <a:solidFill>
            <a:schemeClr val="accent2">
              <a:lumMod val="20000"/>
              <a:lumOff val="80000"/>
            </a:schemeClr>
          </a:solidFill>
          <a:ln>
            <a:solidFill>
              <a:srgbClr val="FF0066"/>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kumimoji="0" lang="zh-TW" altLang="en-US" dirty="0">
                <a:solidFill>
                  <a:srgbClr val="6600FF"/>
                </a:solidFill>
              </a:rPr>
              <a:t>宜蘭縣於</a:t>
            </a:r>
            <a:r>
              <a:rPr kumimoji="0" lang="en-US" altLang="zh-TW" dirty="0">
                <a:solidFill>
                  <a:srgbClr val="6600FF"/>
                </a:solidFill>
              </a:rPr>
              <a:t>6</a:t>
            </a:r>
            <a:r>
              <a:rPr kumimoji="0" lang="zh-TW" altLang="en-US" dirty="0">
                <a:solidFill>
                  <a:srgbClr val="6600FF"/>
                </a:solidFill>
              </a:rPr>
              <a:t>月</a:t>
            </a:r>
            <a:r>
              <a:rPr kumimoji="0" lang="en-US" altLang="zh-TW" dirty="0">
                <a:solidFill>
                  <a:srgbClr val="6600FF"/>
                </a:solidFill>
              </a:rPr>
              <a:t>1</a:t>
            </a:r>
            <a:r>
              <a:rPr kumimoji="0" lang="zh-TW" altLang="en-US" dirty="0">
                <a:solidFill>
                  <a:srgbClr val="6600FF"/>
                </a:solidFill>
              </a:rPr>
              <a:t>日已經推動，起始查核點應填寫「已完成」 ，但因勾選「辦理中」 ，變成未達標</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blinds(horizontal)">
                                      <p:cBhvr>
                                        <p:cTn id="7" dur="500"/>
                                        <p:tgtEl>
                                          <p:spTgt spid="19"/>
                                        </p:tgtEl>
                                      </p:cBhvr>
                                    </p:animEffect>
                                  </p:childTnLst>
                                </p:cTn>
                              </p:par>
                            </p:childTnLst>
                          </p:cTn>
                        </p:par>
                        <p:par>
                          <p:cTn id="8" fill="hold">
                            <p:stCondLst>
                              <p:cond delay="500"/>
                            </p:stCondLst>
                            <p:childTnLst>
                              <p:par>
                                <p:cTn id="9" presetID="4" presetClass="entr" presetSubtype="16" fill="hold" grpId="0" nodeType="afterEffect">
                                  <p:stCondLst>
                                    <p:cond delay="0"/>
                                  </p:stCondLst>
                                  <p:childTnLst>
                                    <p:set>
                                      <p:cBhvr>
                                        <p:cTn id="10" dur="1" fill="hold">
                                          <p:stCondLst>
                                            <p:cond delay="0"/>
                                          </p:stCondLst>
                                        </p:cTn>
                                        <p:tgtEl>
                                          <p:spTgt spid="20"/>
                                        </p:tgtEl>
                                        <p:attrNameLst>
                                          <p:attrName>style.visibility</p:attrName>
                                        </p:attrNameLst>
                                      </p:cBhvr>
                                      <p:to>
                                        <p:strVal val="visible"/>
                                      </p:to>
                                    </p:set>
                                    <p:animEffect transition="in" filter="box(in)">
                                      <p:cBhvr>
                                        <p:cTn id="11" dur="500"/>
                                        <p:tgtEl>
                                          <p:spTgt spid="20"/>
                                        </p:tgtEl>
                                      </p:cBhvr>
                                    </p:animEffect>
                                  </p:childTnLst>
                                </p:cTn>
                              </p:par>
                            </p:childTnLst>
                          </p:cTn>
                        </p:par>
                      </p:childTnLst>
                    </p:cTn>
                  </p:par>
                  <p:par>
                    <p:cTn id="12" fill="hold">
                      <p:stCondLst>
                        <p:cond delay="indefinite"/>
                      </p:stCondLst>
                      <p:childTnLst>
                        <p:par>
                          <p:cTn id="13" fill="hold">
                            <p:stCondLst>
                              <p:cond delay="0"/>
                            </p:stCondLst>
                            <p:childTnLst>
                              <p:par>
                                <p:cTn id="14" presetID="2" presetClass="entr" presetSubtype="4" fill="hold" grpId="0" nodeType="clickEffect">
                                  <p:stCondLst>
                                    <p:cond delay="0"/>
                                  </p:stCondLst>
                                  <p:childTnLst>
                                    <p:set>
                                      <p:cBhvr>
                                        <p:cTn id="15" dur="1" fill="hold">
                                          <p:stCondLst>
                                            <p:cond delay="0"/>
                                          </p:stCondLst>
                                        </p:cTn>
                                        <p:tgtEl>
                                          <p:spTgt spid="21"/>
                                        </p:tgtEl>
                                        <p:attrNameLst>
                                          <p:attrName>style.visibility</p:attrName>
                                        </p:attrNameLst>
                                      </p:cBhvr>
                                      <p:to>
                                        <p:strVal val="visible"/>
                                      </p:to>
                                    </p:set>
                                    <p:anim calcmode="lin" valueType="num">
                                      <p:cBhvr additive="base">
                                        <p:cTn id="16" dur="500" fill="hold"/>
                                        <p:tgtEl>
                                          <p:spTgt spid="21"/>
                                        </p:tgtEl>
                                        <p:attrNameLst>
                                          <p:attrName>ppt_x</p:attrName>
                                        </p:attrNameLst>
                                      </p:cBhvr>
                                      <p:tavLst>
                                        <p:tav tm="0">
                                          <p:val>
                                            <p:strVal val="#ppt_x"/>
                                          </p:val>
                                        </p:tav>
                                        <p:tav tm="100000">
                                          <p:val>
                                            <p:strVal val="#ppt_x"/>
                                          </p:val>
                                        </p:tav>
                                      </p:tavLst>
                                    </p:anim>
                                    <p:anim calcmode="lin" valueType="num">
                                      <p:cBhvr additive="base">
                                        <p:cTn id="17" dur="500" fill="hold"/>
                                        <p:tgtEl>
                                          <p:spTgt spid="21"/>
                                        </p:tgtEl>
                                        <p:attrNameLst>
                                          <p:attrName>ppt_y</p:attrName>
                                        </p:attrNameLst>
                                      </p:cBhvr>
                                      <p:tavLst>
                                        <p:tav tm="0">
                                          <p:val>
                                            <p:strVal val="1+#ppt_h/2"/>
                                          </p:val>
                                        </p:tav>
                                        <p:tav tm="100000">
                                          <p:val>
                                            <p:strVal val="#ppt_y"/>
                                          </p:val>
                                        </p:tav>
                                      </p:tavLst>
                                    </p:anim>
                                  </p:childTnLst>
                                </p:cTn>
                              </p:par>
                              <p:par>
                                <p:cTn id="18" presetID="3" presetClass="entr" presetSubtype="10" fill="hold" grpId="0" nodeType="withEffect">
                                  <p:stCondLst>
                                    <p:cond delay="0"/>
                                  </p:stCondLst>
                                  <p:childTnLst>
                                    <p:set>
                                      <p:cBhvr>
                                        <p:cTn id="19" dur="1" fill="hold">
                                          <p:stCondLst>
                                            <p:cond delay="0"/>
                                          </p:stCondLst>
                                        </p:cTn>
                                        <p:tgtEl>
                                          <p:spTgt spid="22"/>
                                        </p:tgtEl>
                                        <p:attrNameLst>
                                          <p:attrName>style.visibility</p:attrName>
                                        </p:attrNameLst>
                                      </p:cBhvr>
                                      <p:to>
                                        <p:strVal val="visible"/>
                                      </p:to>
                                    </p:set>
                                    <p:animEffect transition="in" filter="blinds(horizontal)">
                                      <p:cBhvr>
                                        <p:cTn id="20" dur="5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animBg="1"/>
      <p:bldP spid="20" grpId="0" animBg="1"/>
      <p:bldP spid="21" grpId="0" animBg="1"/>
      <p:bldP spid="22" grpId="0" animBg="1"/>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1" name="標題 1"/>
          <p:cNvSpPr>
            <a:spLocks noGrp="1"/>
          </p:cNvSpPr>
          <p:nvPr>
            <p:ph type="title"/>
          </p:nvPr>
        </p:nvSpPr>
        <p:spPr/>
        <p:txBody>
          <a:bodyPr/>
          <a:lstStyle/>
          <a:p>
            <a:pPr eaLnBrk="1" hangingPunct="1"/>
            <a:r>
              <a:rPr lang="zh-TW" altLang="en-US" sz="5400" b="1" dirty="0" smtClean="0">
                <a:solidFill>
                  <a:srgbClr val="FF0066"/>
                </a:solidFill>
              </a:rPr>
              <a:t>  結         語</a:t>
            </a:r>
          </a:p>
        </p:txBody>
      </p:sp>
      <p:sp>
        <p:nvSpPr>
          <p:cNvPr id="76802" name="文字版面配置區 2"/>
          <p:cNvSpPr>
            <a:spLocks noGrp="1"/>
          </p:cNvSpPr>
          <p:nvPr>
            <p:ph type="body" idx="1"/>
          </p:nvPr>
        </p:nvSpPr>
        <p:spPr/>
        <p:txBody>
          <a:bodyPr/>
          <a:lstStyle/>
          <a:p>
            <a:pPr eaLnBrk="1" hangingPunct="1"/>
            <a:endParaRPr lang="zh-TW" altLang="en-US" smtClean="0"/>
          </a:p>
        </p:txBody>
      </p:sp>
      <p:pic>
        <p:nvPicPr>
          <p:cNvPr id="76803" name="內容版面配置區 6" descr="補救教學適用.jpg"/>
          <p:cNvPicPr>
            <a:picLocks noGrp="1" noChangeAspect="1"/>
          </p:cNvPicPr>
          <p:nvPr>
            <p:ph sz="half" idx="2"/>
          </p:nvPr>
        </p:nvPicPr>
        <p:blipFill>
          <a:blip r:embed="rId2"/>
          <a:srcRect/>
          <a:stretch>
            <a:fillRect/>
          </a:stretch>
        </p:blipFill>
        <p:spPr>
          <a:xfrm>
            <a:off x="501650" y="2174875"/>
            <a:ext cx="3951288" cy="3951288"/>
          </a:xfrm>
        </p:spPr>
      </p:pic>
      <p:sp>
        <p:nvSpPr>
          <p:cNvPr id="76804" name="文字版面配置區 4"/>
          <p:cNvSpPr>
            <a:spLocks noGrp="1"/>
          </p:cNvSpPr>
          <p:nvPr>
            <p:ph type="body" sz="quarter" idx="3"/>
          </p:nvPr>
        </p:nvSpPr>
        <p:spPr/>
        <p:txBody>
          <a:bodyPr/>
          <a:lstStyle/>
          <a:p>
            <a:pPr eaLnBrk="1" hangingPunct="1"/>
            <a:r>
              <a:rPr lang="zh-TW" altLang="en-US" sz="3600" smtClean="0">
                <a:solidFill>
                  <a:srgbClr val="6600FF"/>
                </a:solidFill>
              </a:rPr>
              <a:t>老       師</a:t>
            </a:r>
          </a:p>
        </p:txBody>
      </p:sp>
      <p:sp>
        <p:nvSpPr>
          <p:cNvPr id="76805" name="內容版面配置區 5"/>
          <p:cNvSpPr>
            <a:spLocks noGrp="1"/>
          </p:cNvSpPr>
          <p:nvPr>
            <p:ph sz="quarter" idx="4"/>
          </p:nvPr>
        </p:nvSpPr>
        <p:spPr/>
        <p:txBody>
          <a:bodyPr/>
          <a:lstStyle/>
          <a:p>
            <a:pPr eaLnBrk="1" hangingPunct="1"/>
            <a:r>
              <a:rPr lang="zh-TW" altLang="en-US" sz="3600" b="1" smtClean="0">
                <a:solidFill>
                  <a:srgbClr val="6600FF"/>
                </a:solidFill>
              </a:rPr>
              <a:t>拉起孩子的小手</a:t>
            </a:r>
          </a:p>
          <a:p>
            <a:pPr eaLnBrk="1" hangingPunct="1"/>
            <a:r>
              <a:rPr lang="zh-TW" altLang="en-US" sz="3600" b="1" smtClean="0">
                <a:solidFill>
                  <a:srgbClr val="6600FF"/>
                </a:solidFill>
              </a:rPr>
              <a:t>開啟孩子的心智</a:t>
            </a:r>
          </a:p>
          <a:p>
            <a:pPr eaLnBrk="1" hangingPunct="1"/>
            <a:r>
              <a:rPr lang="zh-TW" altLang="en-US" sz="3600" b="1" smtClean="0">
                <a:solidFill>
                  <a:srgbClr val="6600FF"/>
                </a:solidFill>
              </a:rPr>
              <a:t>觸動孩子的心靈</a:t>
            </a:r>
          </a:p>
          <a:p>
            <a:pPr eaLnBrk="1" hangingPunct="1"/>
            <a:r>
              <a:rPr lang="zh-TW" altLang="en-US" sz="3600" b="1" smtClean="0">
                <a:solidFill>
                  <a:srgbClr val="6600FF"/>
                </a:solidFill>
              </a:rPr>
              <a:t>形塑孩子的未來</a:t>
            </a: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5" name="標題 1"/>
          <p:cNvSpPr>
            <a:spLocks noGrp="1"/>
          </p:cNvSpPr>
          <p:nvPr>
            <p:ph type="title"/>
          </p:nvPr>
        </p:nvSpPr>
        <p:spPr>
          <a:xfrm>
            <a:off x="914400" y="764704"/>
            <a:ext cx="8229600" cy="1143000"/>
          </a:xfrm>
        </p:spPr>
        <p:txBody>
          <a:bodyPr/>
          <a:lstStyle/>
          <a:p>
            <a:pPr eaLnBrk="1" hangingPunct="1"/>
            <a:endParaRPr lang="zh-TW" altLang="en-US" dirty="0" smtClean="0"/>
          </a:p>
        </p:txBody>
      </p:sp>
      <p:sp>
        <p:nvSpPr>
          <p:cNvPr id="77826" name="內容版面配置區 2"/>
          <p:cNvSpPr>
            <a:spLocks noGrp="1"/>
          </p:cNvSpPr>
          <p:nvPr>
            <p:ph idx="1"/>
          </p:nvPr>
        </p:nvSpPr>
        <p:spPr>
          <a:xfrm>
            <a:off x="755576" y="2348880"/>
            <a:ext cx="7776864" cy="3456383"/>
          </a:xfrm>
        </p:spPr>
        <p:txBody>
          <a:bodyPr/>
          <a:lstStyle/>
          <a:p>
            <a:pPr marL="0" indent="0" eaLnBrk="1" hangingPunct="1">
              <a:buNone/>
            </a:pPr>
            <a:r>
              <a:rPr lang="zh-TW" altLang="en-US" sz="4800" b="1" dirty="0" smtClean="0">
                <a:solidFill>
                  <a:srgbClr val="FF0066"/>
                </a:solidFill>
              </a:rPr>
              <a:t>教學行政齊</a:t>
            </a:r>
            <a:r>
              <a:rPr lang="zh-TW" altLang="en-US" sz="4800" b="1" dirty="0" smtClean="0">
                <a:solidFill>
                  <a:srgbClr val="FF0066"/>
                </a:solidFill>
              </a:rPr>
              <a:t>落實</a:t>
            </a:r>
            <a:endParaRPr lang="en-US" altLang="zh-TW" sz="4800" b="1" dirty="0" smtClean="0">
              <a:solidFill>
                <a:srgbClr val="FF0066"/>
              </a:solidFill>
            </a:endParaRPr>
          </a:p>
          <a:p>
            <a:pPr marL="0" indent="0" eaLnBrk="1" hangingPunct="1">
              <a:buNone/>
            </a:pPr>
            <a:r>
              <a:rPr lang="zh-TW" altLang="en-US" sz="4800" b="1" dirty="0" smtClean="0">
                <a:solidFill>
                  <a:srgbClr val="FF0066"/>
                </a:solidFill>
              </a:rPr>
              <a:t>                      學習</a:t>
            </a:r>
            <a:r>
              <a:rPr lang="zh-TW" altLang="en-US" sz="4800" b="1" dirty="0" smtClean="0">
                <a:solidFill>
                  <a:srgbClr val="FF0066"/>
                </a:solidFill>
              </a:rPr>
              <a:t>腳步不延遲</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539552" y="692696"/>
            <a:ext cx="8229600" cy="1143000"/>
          </a:xfrm>
        </p:spPr>
        <p:txBody>
          <a:bodyPr rtlCol="0">
            <a:normAutofit fontScale="90000"/>
          </a:bodyPr>
          <a:lstStyle/>
          <a:p>
            <a:pPr eaLnBrk="1" fontAlgn="auto" hangingPunct="1">
              <a:spcAft>
                <a:spcPts val="0"/>
              </a:spcAft>
              <a:defRPr/>
            </a:pPr>
            <a:r>
              <a:rPr lang="zh-TW" altLang="en-US" b="1" dirty="0">
                <a:solidFill>
                  <a:srgbClr val="0033CC"/>
                </a:solidFill>
              </a:rPr>
              <a:t>二</a:t>
            </a:r>
            <a:r>
              <a:rPr lang="zh-TW" altLang="en-US" b="1" dirty="0" smtClean="0">
                <a:solidFill>
                  <a:srgbClr val="0033CC"/>
                </a:solidFill>
              </a:rPr>
              <a:t>、</a:t>
            </a:r>
            <a:r>
              <a:rPr lang="zh-TW" altLang="zh-TW" b="1" dirty="0" smtClean="0">
                <a:solidFill>
                  <a:srgbClr val="0033CC"/>
                </a:solidFill>
              </a:rPr>
              <a:t>教育部補助直轄市、縣市政府辦理補救教學作業要點</a:t>
            </a:r>
            <a:r>
              <a:rPr lang="en-US" altLang="zh-TW" b="1" dirty="0" smtClean="0">
                <a:solidFill>
                  <a:srgbClr val="0033CC"/>
                </a:solidFill>
              </a:rPr>
              <a:t>(</a:t>
            </a:r>
            <a:r>
              <a:rPr lang="zh-TW" altLang="zh-TW" b="1" dirty="0" smtClean="0">
                <a:solidFill>
                  <a:srgbClr val="0033CC"/>
                </a:solidFill>
              </a:rPr>
              <a:t>草案</a:t>
            </a:r>
            <a:r>
              <a:rPr lang="en-US" altLang="zh-TW" b="1" dirty="0" smtClean="0">
                <a:solidFill>
                  <a:srgbClr val="0033CC"/>
                </a:solidFill>
              </a:rPr>
              <a:t>)</a:t>
            </a:r>
            <a:endParaRPr lang="zh-TW" altLang="en-US" b="1" dirty="0">
              <a:solidFill>
                <a:srgbClr val="0033CC"/>
              </a:solidFill>
            </a:endParaRPr>
          </a:p>
        </p:txBody>
      </p:sp>
      <p:sp>
        <p:nvSpPr>
          <p:cNvPr id="30722" name="內容版面配置區 2"/>
          <p:cNvSpPr>
            <a:spLocks noGrp="1"/>
          </p:cNvSpPr>
          <p:nvPr>
            <p:ph idx="1"/>
          </p:nvPr>
        </p:nvSpPr>
        <p:spPr>
          <a:xfrm>
            <a:off x="900113" y="2205038"/>
            <a:ext cx="7559675" cy="3600450"/>
          </a:xfrm>
        </p:spPr>
        <p:txBody>
          <a:bodyPr/>
          <a:lstStyle/>
          <a:p>
            <a:pPr eaLnBrk="1" hangingPunct="1"/>
            <a:r>
              <a:rPr lang="zh-TW" altLang="zh-TW" sz="2800" dirty="0" smtClean="0"/>
              <a:t>為十二年</a:t>
            </a:r>
            <a:r>
              <a:rPr lang="zh-TW" altLang="zh-TW" sz="2800" dirty="0" smtClean="0"/>
              <a:t>國民基本教育配套</a:t>
            </a:r>
            <a:r>
              <a:rPr lang="zh-TW" altLang="zh-TW" sz="2800" dirty="0" smtClean="0"/>
              <a:t>措施</a:t>
            </a:r>
            <a:r>
              <a:rPr lang="en-US" altLang="zh-TW" sz="2800" dirty="0"/>
              <a:t>[</a:t>
            </a:r>
            <a:r>
              <a:rPr lang="zh-TW" altLang="zh-TW" sz="2800" dirty="0" smtClean="0"/>
              <a:t>國民</a:t>
            </a:r>
            <a:r>
              <a:rPr lang="zh-TW" altLang="zh-TW" sz="2800" dirty="0" smtClean="0"/>
              <a:t>小學及國民中學補救教學實施</a:t>
            </a:r>
            <a:r>
              <a:rPr lang="zh-TW" altLang="zh-TW" sz="2800" dirty="0" smtClean="0"/>
              <a:t>方案</a:t>
            </a:r>
            <a:r>
              <a:rPr lang="en-US" altLang="zh-TW" sz="2800" dirty="0" smtClean="0"/>
              <a:t>]</a:t>
            </a:r>
            <a:r>
              <a:rPr lang="zh-TW" altLang="en-US" sz="2800" dirty="0" smtClean="0"/>
              <a:t>之</a:t>
            </a:r>
            <a:r>
              <a:rPr lang="zh-TW" altLang="en-US" sz="2800" dirty="0" smtClean="0"/>
              <a:t>補助依據</a:t>
            </a:r>
            <a:endParaRPr lang="en-US" altLang="zh-TW" sz="2800" dirty="0" smtClean="0"/>
          </a:p>
          <a:p>
            <a:pPr eaLnBrk="1" hangingPunct="1"/>
            <a:r>
              <a:rPr lang="zh-TW" altLang="en-US" sz="2800" dirty="0" smtClean="0">
                <a:solidFill>
                  <a:srgbClr val="C00000"/>
                </a:solidFill>
              </a:rPr>
              <a:t>目的</a:t>
            </a:r>
            <a:endParaRPr lang="en-US" altLang="zh-TW" sz="2800" dirty="0" smtClean="0">
              <a:solidFill>
                <a:srgbClr val="C00000"/>
              </a:solidFill>
            </a:endParaRPr>
          </a:p>
          <a:p>
            <a:pPr lvl="1" eaLnBrk="1" hangingPunct="1"/>
            <a:r>
              <a:rPr lang="zh-TW" altLang="zh-TW" dirty="0" smtClean="0">
                <a:solidFill>
                  <a:srgbClr val="0000FF"/>
                </a:solidFill>
              </a:rPr>
              <a:t>篩選</a:t>
            </a:r>
            <a:r>
              <a:rPr lang="zh-TW" altLang="en-US" dirty="0" smtClean="0">
                <a:solidFill>
                  <a:srgbClr val="0000FF"/>
                </a:solidFill>
              </a:rPr>
              <a:t>出</a:t>
            </a:r>
            <a:r>
              <a:rPr lang="zh-TW" altLang="zh-TW" dirty="0" smtClean="0">
                <a:solidFill>
                  <a:srgbClr val="0000FF"/>
                </a:solidFill>
              </a:rPr>
              <a:t>學習</a:t>
            </a:r>
            <a:r>
              <a:rPr lang="zh-TW" altLang="zh-TW" dirty="0" smtClean="0">
                <a:solidFill>
                  <a:srgbClr val="0000FF"/>
                </a:solidFill>
              </a:rPr>
              <a:t>低成就學生，施以補救教學。</a:t>
            </a:r>
          </a:p>
          <a:p>
            <a:pPr lvl="1" eaLnBrk="1" hangingPunct="1"/>
            <a:r>
              <a:rPr lang="zh-TW" altLang="zh-TW" dirty="0" smtClean="0"/>
              <a:t>提高學生學力，確保教育品質。</a:t>
            </a:r>
          </a:p>
          <a:p>
            <a:pPr lvl="1" eaLnBrk="1" hangingPunct="1"/>
            <a:r>
              <a:rPr lang="zh-TW" altLang="zh-TW" dirty="0" smtClean="0">
                <a:solidFill>
                  <a:srgbClr val="7030A0"/>
                </a:solidFill>
              </a:rPr>
              <a:t>落實教育機會均等理想，實現社會公平正義目標。</a:t>
            </a:r>
            <a:endParaRPr lang="zh-TW" altLang="en-US" dirty="0"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標題 1"/>
          <p:cNvSpPr>
            <a:spLocks noGrp="1"/>
          </p:cNvSpPr>
          <p:nvPr>
            <p:ph type="title"/>
          </p:nvPr>
        </p:nvSpPr>
        <p:spPr/>
        <p:txBody>
          <a:bodyPr/>
          <a:lstStyle/>
          <a:p>
            <a:pPr eaLnBrk="1" hangingPunct="1"/>
            <a:r>
              <a:rPr lang="zh-TW" altLang="en-US" sz="3600" b="1" dirty="0">
                <a:solidFill>
                  <a:srgbClr val="0033CC"/>
                </a:solidFill>
              </a:rPr>
              <a:t>二</a:t>
            </a:r>
            <a:r>
              <a:rPr lang="zh-TW" altLang="en-US" sz="3600" b="1" dirty="0" smtClean="0">
                <a:solidFill>
                  <a:srgbClr val="0033CC"/>
                </a:solidFill>
              </a:rPr>
              <a:t>、</a:t>
            </a:r>
            <a:r>
              <a:rPr lang="zh-TW" altLang="zh-TW" sz="3600" b="1" dirty="0" smtClean="0">
                <a:solidFill>
                  <a:srgbClr val="0033CC"/>
                </a:solidFill>
              </a:rPr>
              <a:t>教育部補助直轄市、縣市政府辦理補救教學作業要點</a:t>
            </a:r>
            <a:r>
              <a:rPr lang="en-US" altLang="zh-TW" sz="3600" b="1" dirty="0" smtClean="0">
                <a:solidFill>
                  <a:srgbClr val="0033CC"/>
                </a:solidFill>
              </a:rPr>
              <a:t>(</a:t>
            </a:r>
            <a:r>
              <a:rPr lang="zh-TW" altLang="zh-TW" sz="3600" b="1" dirty="0" smtClean="0">
                <a:solidFill>
                  <a:srgbClr val="0033CC"/>
                </a:solidFill>
              </a:rPr>
              <a:t>草案</a:t>
            </a:r>
            <a:r>
              <a:rPr lang="en-US" altLang="zh-TW" sz="3600" b="1" dirty="0" smtClean="0">
                <a:solidFill>
                  <a:srgbClr val="0033CC"/>
                </a:solidFill>
              </a:rPr>
              <a:t>)</a:t>
            </a:r>
            <a:endParaRPr lang="zh-TW" altLang="en-US" sz="3600" b="1" dirty="0" smtClean="0">
              <a:solidFill>
                <a:srgbClr val="0033CC"/>
              </a:solidFill>
            </a:endParaRPr>
          </a:p>
        </p:txBody>
      </p:sp>
      <p:graphicFrame>
        <p:nvGraphicFramePr>
          <p:cNvPr id="5" name="內容版面配置區 4"/>
          <p:cNvGraphicFramePr>
            <a:graphicFrameLocks noGrp="1"/>
          </p:cNvGraphicFramePr>
          <p:nvPr>
            <p:ph idx="1"/>
          </p:nvPr>
        </p:nvGraphicFramePr>
        <p:xfrm>
          <a:off x="542727" y="1647081"/>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標題 1"/>
          <p:cNvSpPr>
            <a:spLocks noGrp="1"/>
          </p:cNvSpPr>
          <p:nvPr>
            <p:ph type="title"/>
          </p:nvPr>
        </p:nvSpPr>
        <p:spPr/>
        <p:txBody>
          <a:bodyPr/>
          <a:lstStyle/>
          <a:p>
            <a:pPr eaLnBrk="1" hangingPunct="1"/>
            <a:endParaRPr lang="zh-TW" altLang="en-US" smtClean="0"/>
          </a:p>
        </p:txBody>
      </p:sp>
      <p:graphicFrame>
        <p:nvGraphicFramePr>
          <p:cNvPr id="4" name="內容版面配置區 3"/>
          <p:cNvGraphicFramePr>
            <a:graphicFrameLocks noGrp="1"/>
          </p:cNvGraphicFramePr>
          <p:nvPr>
            <p:ph sz="quarter" idx="1"/>
          </p:nvPr>
        </p:nvGraphicFramePr>
        <p:xfrm>
          <a:off x="1187624" y="1447800"/>
          <a:ext cx="7499176" cy="4572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2771" name="文字方塊 4"/>
          <p:cNvSpPr txBox="1">
            <a:spLocks noChangeArrowheads="1"/>
          </p:cNvSpPr>
          <p:nvPr/>
        </p:nvSpPr>
        <p:spPr bwMode="auto">
          <a:xfrm>
            <a:off x="5651500" y="3860800"/>
            <a:ext cx="1439863" cy="1016000"/>
          </a:xfrm>
          <a:prstGeom prst="rect">
            <a:avLst/>
          </a:prstGeom>
          <a:noFill/>
          <a:ln w="9525">
            <a:noFill/>
            <a:miter lim="800000"/>
            <a:headEnd/>
            <a:tailEnd/>
          </a:ln>
        </p:spPr>
        <p:txBody>
          <a:bodyPr>
            <a:spAutoFit/>
          </a:bodyPr>
          <a:lstStyle/>
          <a:p>
            <a:pPr algn="ctr"/>
            <a:r>
              <a:rPr kumimoji="0" lang="zh-TW" altLang="en-US" sz="3000">
                <a:solidFill>
                  <a:schemeClr val="bg1"/>
                </a:solidFill>
                <a:latin typeface="Perpetua"/>
                <a:ea typeface="標楷體" pitchFamily="65" charset="-120"/>
              </a:rPr>
              <a:t>縣市自籌款</a:t>
            </a:r>
          </a:p>
        </p:txBody>
      </p:sp>
      <p:sp>
        <p:nvSpPr>
          <p:cNvPr id="5" name="向右箭號 4"/>
          <p:cNvSpPr/>
          <p:nvPr/>
        </p:nvSpPr>
        <p:spPr>
          <a:xfrm>
            <a:off x="250825" y="5013325"/>
            <a:ext cx="865188" cy="936625"/>
          </a:xfrm>
          <a:prstGeom prst="rightArrow">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kumimoji="0" lang="en-US" altLang="zh-TW" dirty="0"/>
              <a:t>102</a:t>
            </a:r>
            <a:r>
              <a:rPr kumimoji="0" lang="zh-TW" altLang="en-US" dirty="0"/>
              <a:t>年起</a:t>
            </a:r>
          </a:p>
        </p:txBody>
      </p:sp>
      <p:sp>
        <p:nvSpPr>
          <p:cNvPr id="6" name="橢圓形圖說文字 5"/>
          <p:cNvSpPr/>
          <p:nvPr/>
        </p:nvSpPr>
        <p:spPr>
          <a:xfrm>
            <a:off x="5724525" y="2924175"/>
            <a:ext cx="2592388" cy="2376488"/>
          </a:xfrm>
          <a:prstGeom prst="wedgeEllipseCallout">
            <a:avLst>
              <a:gd name="adj1" fmla="val -53227"/>
              <a:gd name="adj2" fmla="val 62500"/>
            </a:avLst>
          </a:prstGeom>
          <a:solidFill>
            <a:schemeClr val="accent3">
              <a:lumMod val="40000"/>
              <a:lumOff val="60000"/>
              <a:alpha val="86000"/>
            </a:schemeClr>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r>
              <a:rPr kumimoji="0" lang="en-US" altLang="zh-TW" dirty="0">
                <a:solidFill>
                  <a:srgbClr val="7030A0"/>
                </a:solidFill>
              </a:rPr>
              <a:t>1.</a:t>
            </a:r>
            <a:r>
              <a:rPr kumimoji="0" lang="zh-TW" altLang="zh-TW" dirty="0">
                <a:solidFill>
                  <a:srgbClr val="7030A0"/>
                </a:solidFill>
              </a:rPr>
              <a:t>學校均符合申請補助資格者，只能</a:t>
            </a:r>
            <a:r>
              <a:rPr kumimoji="0" lang="zh-TW" altLang="en-US" dirty="0">
                <a:solidFill>
                  <a:srgbClr val="7030A0"/>
                </a:solidFill>
              </a:rPr>
              <a:t>擇</a:t>
            </a:r>
            <a:r>
              <a:rPr kumimoji="0" lang="zh-TW" altLang="zh-TW" dirty="0">
                <a:solidFill>
                  <a:srgbClr val="7030A0"/>
                </a:solidFill>
              </a:rPr>
              <a:t>一子方案提出補助申請。</a:t>
            </a:r>
            <a:endParaRPr kumimoji="0" lang="en-US" altLang="zh-TW" dirty="0">
              <a:solidFill>
                <a:srgbClr val="7030A0"/>
              </a:solidFill>
            </a:endParaRPr>
          </a:p>
          <a:p>
            <a:pPr fontAlgn="auto">
              <a:spcBef>
                <a:spcPts val="0"/>
              </a:spcBef>
              <a:spcAft>
                <a:spcPts val="0"/>
              </a:spcAft>
              <a:defRPr/>
            </a:pPr>
            <a:r>
              <a:rPr kumimoji="0" lang="en-US" altLang="zh-TW" dirty="0">
                <a:solidFill>
                  <a:srgbClr val="7030A0"/>
                </a:solidFill>
              </a:rPr>
              <a:t>2.</a:t>
            </a:r>
            <a:r>
              <a:rPr kumimoji="0" lang="zh-TW" altLang="en-US" dirty="0">
                <a:solidFill>
                  <a:srgbClr val="7030A0"/>
                </a:solidFill>
              </a:rPr>
              <a:t>各校均須擇一方案開設至少一班</a:t>
            </a:r>
            <a:endParaRPr kumimoji="0" lang="zh-TW" altLang="zh-TW" dirty="0">
              <a:solidFill>
                <a:srgbClr val="7030A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標題 1"/>
          <p:cNvSpPr>
            <a:spLocks noGrp="1"/>
          </p:cNvSpPr>
          <p:nvPr>
            <p:ph type="title"/>
          </p:nvPr>
        </p:nvSpPr>
        <p:spPr>
          <a:xfrm>
            <a:off x="457200" y="476250"/>
            <a:ext cx="8229600" cy="792163"/>
          </a:xfrm>
        </p:spPr>
        <p:txBody>
          <a:bodyPr/>
          <a:lstStyle/>
          <a:p>
            <a:pPr eaLnBrk="1" hangingPunct="1"/>
            <a:r>
              <a:rPr lang="zh-TW" altLang="en-US" smtClean="0">
                <a:solidFill>
                  <a:srgbClr val="7030A0"/>
                </a:solidFill>
              </a:rPr>
              <a:t>補救教學受輔對象</a:t>
            </a:r>
          </a:p>
        </p:txBody>
      </p:sp>
      <p:sp>
        <p:nvSpPr>
          <p:cNvPr id="33794" name="內容版面配置區 2"/>
          <p:cNvSpPr>
            <a:spLocks noGrp="1"/>
          </p:cNvSpPr>
          <p:nvPr>
            <p:ph idx="1"/>
          </p:nvPr>
        </p:nvSpPr>
        <p:spPr>
          <a:xfrm>
            <a:off x="684213" y="1412875"/>
            <a:ext cx="7991475" cy="4852988"/>
          </a:xfrm>
        </p:spPr>
        <p:txBody>
          <a:bodyPr/>
          <a:lstStyle/>
          <a:p>
            <a:pPr eaLnBrk="1" hangingPunct="1"/>
            <a:r>
              <a:rPr lang="en-US" altLang="zh-TW" sz="2800" dirty="0" smtClean="0"/>
              <a:t>(</a:t>
            </a:r>
            <a:r>
              <a:rPr lang="zh-TW" altLang="en-US" sz="2800" dirty="0" smtClean="0"/>
              <a:t>一</a:t>
            </a:r>
            <a:r>
              <a:rPr lang="en-US" altLang="zh-TW" sz="2800" dirty="0" smtClean="0"/>
              <a:t>)</a:t>
            </a:r>
            <a:r>
              <a:rPr lang="zh-TW" altLang="zh-TW" sz="2800" b="1" dirty="0" smtClean="0"/>
              <a:t>子方案一：一般學習扶助方案</a:t>
            </a:r>
            <a:endParaRPr lang="en-US" altLang="zh-TW" sz="2800" b="1" dirty="0" smtClean="0"/>
          </a:p>
          <a:p>
            <a:pPr lvl="1" eaLnBrk="1" hangingPunct="1">
              <a:buFont typeface="Wingdings" pitchFamily="2" charset="2"/>
              <a:buChar char="ü"/>
            </a:pPr>
            <a:r>
              <a:rPr lang="en-US" altLang="zh-TW" sz="2400" dirty="0" smtClean="0"/>
              <a:t>101</a:t>
            </a:r>
            <a:r>
              <a:rPr lang="zh-TW" altLang="zh-TW" sz="2400" dirty="0" smtClean="0"/>
              <a:t>學年度</a:t>
            </a:r>
            <a:r>
              <a:rPr lang="en-US" altLang="zh-TW" sz="2400" dirty="0" smtClean="0"/>
              <a:t>(</a:t>
            </a:r>
            <a:r>
              <a:rPr lang="zh-TW" altLang="zh-TW" sz="2400" dirty="0" smtClean="0"/>
              <a:t>含</a:t>
            </a:r>
            <a:r>
              <a:rPr lang="en-US" altLang="zh-TW" sz="2400" dirty="0" smtClean="0"/>
              <a:t>)</a:t>
            </a:r>
            <a:r>
              <a:rPr lang="zh-TW" altLang="zh-TW" sz="2400" u="sng" dirty="0" smtClean="0"/>
              <a:t>之</a:t>
            </a:r>
            <a:r>
              <a:rPr lang="zh-TW" altLang="zh-TW" sz="2400" b="1" u="sng" dirty="0" smtClean="0">
                <a:solidFill>
                  <a:srgbClr val="FF0000"/>
                </a:solidFill>
              </a:rPr>
              <a:t>國中一、二年級</a:t>
            </a:r>
            <a:r>
              <a:rPr lang="zh-TW" altLang="en-US" sz="2400" dirty="0" smtClean="0"/>
              <a:t>學習低成就</a:t>
            </a:r>
            <a:r>
              <a:rPr lang="zh-TW" altLang="zh-TW" sz="2400" dirty="0" smtClean="0"/>
              <a:t>學生</a:t>
            </a:r>
            <a:endParaRPr lang="en-US" altLang="zh-TW" sz="2400" dirty="0" smtClean="0"/>
          </a:p>
          <a:p>
            <a:pPr lvl="1" eaLnBrk="1" hangingPunct="1">
              <a:buFont typeface="Wingdings" pitchFamily="2" charset="2"/>
              <a:buChar char="ü"/>
            </a:pPr>
            <a:r>
              <a:rPr lang="zh-TW" altLang="en-US" sz="2400" dirty="0" smtClean="0"/>
              <a:t>其餘年級為</a:t>
            </a:r>
            <a:r>
              <a:rPr lang="zh-TW" altLang="zh-TW" sz="2400" dirty="0" smtClean="0"/>
              <a:t>學習</a:t>
            </a:r>
            <a:r>
              <a:rPr lang="zh-TW" altLang="zh-TW" sz="2400" dirty="0" smtClean="0"/>
              <a:t>成就低落</a:t>
            </a:r>
            <a:r>
              <a:rPr lang="zh-TW" altLang="en-US" sz="2400" dirty="0" smtClean="0"/>
              <a:t>且具弱勢身分</a:t>
            </a:r>
            <a:endParaRPr lang="en-US" altLang="zh-TW" sz="2400" dirty="0" smtClean="0"/>
          </a:p>
          <a:p>
            <a:pPr eaLnBrk="1" hangingPunct="1"/>
            <a:r>
              <a:rPr lang="en-US" altLang="zh-TW" sz="2800" dirty="0" smtClean="0"/>
              <a:t>(</a:t>
            </a:r>
            <a:r>
              <a:rPr lang="zh-TW" altLang="en-US" sz="2800" dirty="0" smtClean="0"/>
              <a:t>二</a:t>
            </a:r>
            <a:r>
              <a:rPr lang="en-US" altLang="zh-TW" sz="2800" dirty="0" smtClean="0"/>
              <a:t>)</a:t>
            </a:r>
            <a:r>
              <a:rPr lang="zh-TW" altLang="zh-TW" sz="2800" b="1" dirty="0" smtClean="0"/>
              <a:t>子方案二：特定地區學習扶助方案</a:t>
            </a:r>
            <a:endParaRPr lang="en-US" altLang="zh-TW" sz="2800" b="1" dirty="0" smtClean="0"/>
          </a:p>
          <a:p>
            <a:pPr lvl="1" eaLnBrk="1" hangingPunct="1">
              <a:buFont typeface="Wingdings" pitchFamily="2" charset="2"/>
              <a:buChar char="ü"/>
            </a:pPr>
            <a:r>
              <a:rPr lang="zh-TW" altLang="zh-TW" sz="2400" dirty="0" smtClean="0"/>
              <a:t>原住民學生合計占全校學生總數</a:t>
            </a:r>
            <a:r>
              <a:rPr lang="en-US" altLang="zh-TW" sz="2400" dirty="0" smtClean="0"/>
              <a:t>40</a:t>
            </a:r>
            <a:r>
              <a:rPr lang="zh-TW" altLang="zh-TW" sz="2400" dirty="0" smtClean="0"/>
              <a:t>％以上</a:t>
            </a:r>
            <a:endParaRPr lang="en-US" altLang="zh-TW" sz="2400" dirty="0" smtClean="0"/>
          </a:p>
          <a:p>
            <a:pPr lvl="1" eaLnBrk="1" hangingPunct="1">
              <a:buFont typeface="Wingdings" pitchFamily="2" charset="2"/>
              <a:buChar char="ü"/>
            </a:pPr>
            <a:r>
              <a:rPr lang="zh-TW" altLang="zh-TW" sz="2400" dirty="0" smtClean="0"/>
              <a:t>核定有案之各級離島學校</a:t>
            </a:r>
            <a:endParaRPr lang="en-US" altLang="zh-TW" sz="2400" dirty="0" smtClean="0"/>
          </a:p>
          <a:p>
            <a:pPr eaLnBrk="1" hangingPunct="1"/>
            <a:r>
              <a:rPr lang="en-US" altLang="zh-TW" sz="2800" b="1" dirty="0" smtClean="0"/>
              <a:t>(</a:t>
            </a:r>
            <a:r>
              <a:rPr lang="zh-TW" altLang="en-US" sz="2800" b="1" dirty="0" smtClean="0"/>
              <a:t>三</a:t>
            </a:r>
            <a:r>
              <a:rPr lang="en-US" altLang="zh-TW" sz="2800" b="1" dirty="0" smtClean="0"/>
              <a:t>)</a:t>
            </a:r>
            <a:r>
              <a:rPr lang="zh-TW" altLang="zh-TW" sz="2800" b="1" dirty="0" smtClean="0"/>
              <a:t>子方案三：</a:t>
            </a:r>
            <a:r>
              <a:rPr lang="zh-TW" altLang="zh-TW" sz="2800" dirty="0" smtClean="0"/>
              <a:t>國中基測成績待提升學校學習扶助</a:t>
            </a:r>
            <a:r>
              <a:rPr lang="zh-TW" altLang="zh-TW" sz="2800" b="1" dirty="0" smtClean="0"/>
              <a:t>方案</a:t>
            </a:r>
            <a:r>
              <a:rPr lang="zh-TW" altLang="en-US" sz="2800" b="1" dirty="0" smtClean="0"/>
              <a:t>（</a:t>
            </a:r>
            <a:r>
              <a:rPr lang="zh-TW" altLang="en-US" sz="2800" b="1" dirty="0" smtClean="0">
                <a:solidFill>
                  <a:srgbClr val="C00000"/>
                </a:solidFill>
              </a:rPr>
              <a:t>由本部以密件核定並通知地方政府</a:t>
            </a:r>
            <a:r>
              <a:rPr lang="zh-TW" altLang="en-US" sz="2800" b="1" dirty="0" smtClean="0"/>
              <a:t>）</a:t>
            </a:r>
            <a:endParaRPr lang="en-US" altLang="zh-TW" sz="2800" b="1" dirty="0" smtClean="0"/>
          </a:p>
          <a:p>
            <a:pPr lvl="1" eaLnBrk="1" hangingPunct="1">
              <a:buFont typeface="Wingdings" pitchFamily="2" charset="2"/>
              <a:buChar char="ü"/>
            </a:pPr>
            <a:r>
              <a:rPr lang="zh-TW" altLang="zh-TW" sz="2400" dirty="0" smtClean="0"/>
              <a:t>前年度國中基測成績</a:t>
            </a:r>
            <a:r>
              <a:rPr lang="en-US" altLang="zh-TW" sz="2400" dirty="0" smtClean="0"/>
              <a:t>PR</a:t>
            </a:r>
            <a:r>
              <a:rPr lang="zh-TW" altLang="zh-TW" sz="2400" dirty="0" smtClean="0"/>
              <a:t>值低於十之人數占報考人數之比率進行補助，符合資格之學校得核定連續補助二年</a:t>
            </a:r>
            <a:endParaRPr lang="zh-TW" altLang="en-US" sz="2400" dirty="0" smtClean="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投影片編號版面配置區 5"/>
          <p:cNvSpPr>
            <a:spLocks noGrp="1"/>
          </p:cNvSpPr>
          <p:nvPr>
            <p:ph type="sldNum" sz="quarter" idx="12"/>
          </p:nvPr>
        </p:nvSpPr>
        <p:spPr>
          <a:ln>
            <a:miter lim="800000"/>
            <a:headEnd/>
            <a:tailEnd/>
          </a:ln>
        </p:spPr>
        <p:txBody>
          <a:bodyPr/>
          <a:lstStyle/>
          <a:p>
            <a:pPr>
              <a:defRPr/>
            </a:pPr>
            <a:fld id="{F855BC32-0926-490B-AA3C-CED8542AE561}" type="slidenum">
              <a:rPr lang="en-US" altLang="zh-TW">
                <a:ea typeface="新細明體" charset="-120"/>
              </a:rPr>
              <a:pPr>
                <a:defRPr/>
              </a:pPr>
              <a:t>8</a:t>
            </a:fld>
            <a:endParaRPr lang="en-US" altLang="zh-TW">
              <a:ea typeface="新細明體" charset="-120"/>
            </a:endParaRPr>
          </a:p>
        </p:txBody>
      </p:sp>
      <p:sp>
        <p:nvSpPr>
          <p:cNvPr id="34818" name="Rectangle 3"/>
          <p:cNvSpPr>
            <a:spLocks noGrp="1" noChangeArrowheads="1"/>
          </p:cNvSpPr>
          <p:nvPr>
            <p:ph type="body" idx="1"/>
          </p:nvPr>
        </p:nvSpPr>
        <p:spPr>
          <a:xfrm>
            <a:off x="1403350" y="1484313"/>
            <a:ext cx="7413625" cy="792162"/>
          </a:xfrm>
        </p:spPr>
        <p:txBody>
          <a:bodyPr/>
          <a:lstStyle/>
          <a:p>
            <a:pPr eaLnBrk="1" hangingPunct="1"/>
            <a:r>
              <a:rPr lang="zh-TW" altLang="en-US" smtClean="0">
                <a:solidFill>
                  <a:srgbClr val="FF0066"/>
                </a:solidFill>
              </a:rPr>
              <a:t>學習成就低落學生如何找？</a:t>
            </a:r>
          </a:p>
          <a:p>
            <a:pPr lvl="1" eaLnBrk="1" hangingPunct="1"/>
            <a:endParaRPr lang="zh-TW" altLang="en-US" sz="900" smtClean="0">
              <a:solidFill>
                <a:srgbClr val="FF0066"/>
              </a:solidFill>
            </a:endParaRPr>
          </a:p>
          <a:p>
            <a:pPr lvl="1" eaLnBrk="1" hangingPunct="1">
              <a:buFontTx/>
              <a:buNone/>
            </a:pPr>
            <a:endParaRPr lang="zh-TW" altLang="en-US" smtClean="0">
              <a:solidFill>
                <a:srgbClr val="FF0066"/>
              </a:solidFill>
            </a:endParaRPr>
          </a:p>
        </p:txBody>
      </p:sp>
      <p:sp>
        <p:nvSpPr>
          <p:cNvPr id="34819" name="Rectangle 2"/>
          <p:cNvSpPr>
            <a:spLocks noChangeArrowheads="1"/>
          </p:cNvSpPr>
          <p:nvPr/>
        </p:nvSpPr>
        <p:spPr bwMode="auto">
          <a:xfrm>
            <a:off x="250825" y="549275"/>
            <a:ext cx="8642350" cy="927100"/>
          </a:xfrm>
          <a:prstGeom prst="rect">
            <a:avLst/>
          </a:prstGeom>
          <a:noFill/>
          <a:ln w="9525">
            <a:noFill/>
            <a:miter lim="800000"/>
            <a:headEnd/>
            <a:tailEnd/>
          </a:ln>
        </p:spPr>
        <p:txBody>
          <a:bodyPr anchor="ctr"/>
          <a:lstStyle/>
          <a:p>
            <a:r>
              <a:rPr kumimoji="0" lang="zh-TW" altLang="en-US" sz="4000">
                <a:solidFill>
                  <a:srgbClr val="660066"/>
                </a:solidFill>
                <a:latin typeface="Constantia" pitchFamily="18" charset="0"/>
                <a:ea typeface="標楷體" pitchFamily="65" charset="-120"/>
              </a:rPr>
              <a:t>找出需要學習扶助的孩子</a:t>
            </a:r>
            <a:r>
              <a:rPr kumimoji="0" lang="en-US" altLang="zh-TW" sz="4000">
                <a:solidFill>
                  <a:srgbClr val="660066"/>
                </a:solidFill>
                <a:latin typeface="Constantia" pitchFamily="18" charset="0"/>
                <a:ea typeface="標楷體" pitchFamily="65" charset="-120"/>
              </a:rPr>
              <a:t>-</a:t>
            </a:r>
            <a:r>
              <a:rPr kumimoji="0" lang="zh-TW" altLang="en-US" sz="4000">
                <a:solidFill>
                  <a:srgbClr val="660066"/>
                </a:solidFill>
                <a:latin typeface="Constantia" pitchFamily="18" charset="0"/>
                <a:ea typeface="標楷體" pitchFamily="65" charset="-120"/>
              </a:rPr>
              <a:t>篩選及施測</a:t>
            </a:r>
            <a:endParaRPr kumimoji="0" lang="zh-TW" altLang="en-US" sz="3200">
              <a:solidFill>
                <a:schemeClr val="accent2"/>
              </a:solidFill>
              <a:latin typeface="Constantia" pitchFamily="18" charset="0"/>
              <a:ea typeface="標楷體" pitchFamily="65" charset="-120"/>
            </a:endParaRPr>
          </a:p>
        </p:txBody>
      </p:sp>
      <p:sp>
        <p:nvSpPr>
          <p:cNvPr id="34820" name="AutoShape 14"/>
          <p:cNvSpPr>
            <a:spLocks noChangeArrowheads="1"/>
          </p:cNvSpPr>
          <p:nvPr/>
        </p:nvSpPr>
        <p:spPr bwMode="auto">
          <a:xfrm>
            <a:off x="3348038" y="2133600"/>
            <a:ext cx="5545137" cy="2016125"/>
          </a:xfrm>
          <a:prstGeom prst="leftArrowCallout">
            <a:avLst>
              <a:gd name="adj1" fmla="val 19370"/>
              <a:gd name="adj2" fmla="val 24958"/>
              <a:gd name="adj3" fmla="val 15955"/>
              <a:gd name="adj4" fmla="val 84931"/>
            </a:avLst>
          </a:prstGeom>
          <a:solidFill>
            <a:srgbClr val="FFCCFF"/>
          </a:solidFill>
          <a:ln w="9525" algn="ctr">
            <a:solidFill>
              <a:schemeClr val="tx1"/>
            </a:solidFill>
            <a:miter lim="800000"/>
            <a:headEnd/>
            <a:tailEnd/>
          </a:ln>
        </p:spPr>
        <p:txBody>
          <a:bodyPr wrap="none" anchor="ctr"/>
          <a:lstStyle/>
          <a:p>
            <a:r>
              <a:rPr kumimoji="0" lang="en-US" altLang="zh-TW" b="1">
                <a:latin typeface="Constantia" pitchFamily="18" charset="0"/>
                <a:ea typeface="標楷體" pitchFamily="65" charset="-120"/>
              </a:rPr>
              <a:t>(</a:t>
            </a:r>
            <a:r>
              <a:rPr kumimoji="0" lang="zh-TW" altLang="en-US" b="1">
                <a:latin typeface="Constantia" pitchFamily="18" charset="0"/>
                <a:ea typeface="標楷體" pitchFamily="65" charset="-120"/>
              </a:rPr>
              <a:t>一</a:t>
            </a:r>
            <a:r>
              <a:rPr kumimoji="0" lang="en-US" altLang="zh-TW" b="1">
                <a:latin typeface="Constantia" pitchFamily="18" charset="0"/>
                <a:ea typeface="標楷體" pitchFamily="65" charset="-120"/>
              </a:rPr>
              <a:t>)</a:t>
            </a:r>
            <a:r>
              <a:rPr kumimoji="0" lang="zh-TW" altLang="zh-TW" b="1">
                <a:latin typeface="Constantia" pitchFamily="18" charset="0"/>
                <a:ea typeface="標楷體" pitchFamily="65" charset="-120"/>
              </a:rPr>
              <a:t>子方案一：</a:t>
            </a:r>
            <a:endParaRPr kumimoji="0" lang="en-US" altLang="zh-TW" b="1">
              <a:latin typeface="Constantia" pitchFamily="18" charset="0"/>
              <a:ea typeface="標楷體" pitchFamily="65" charset="-120"/>
            </a:endParaRPr>
          </a:p>
          <a:p>
            <a:r>
              <a:rPr kumimoji="0" lang="en-US" altLang="zh-TW" b="1">
                <a:latin typeface="Constantia" pitchFamily="18" charset="0"/>
                <a:ea typeface="標楷體" pitchFamily="65" charset="-120"/>
                <a:sym typeface="Wingdings" pitchFamily="2" charset="2"/>
              </a:rPr>
              <a:t>(1)</a:t>
            </a:r>
            <a:r>
              <a:rPr kumimoji="0" lang="zh-TW" altLang="zh-TW" b="1">
                <a:latin typeface="Constantia" pitchFamily="18" charset="0"/>
                <a:ea typeface="標楷體" pitchFamily="65" charset="-120"/>
              </a:rPr>
              <a:t>單一學科成績為該班級後百分之三十五者</a:t>
            </a:r>
            <a:r>
              <a:rPr kumimoji="0" lang="zh-TW" altLang="en-US" b="1">
                <a:latin typeface="Constantia" pitchFamily="18" charset="0"/>
                <a:ea typeface="標楷體" pitchFamily="65" charset="-120"/>
              </a:rPr>
              <a:t>；</a:t>
            </a:r>
            <a:endParaRPr kumimoji="0" lang="en-US" altLang="zh-TW" b="1">
              <a:latin typeface="Constantia" pitchFamily="18" charset="0"/>
              <a:ea typeface="標楷體" pitchFamily="65" charset="-120"/>
            </a:endParaRPr>
          </a:p>
          <a:p>
            <a:r>
              <a:rPr kumimoji="0" lang="en-US" altLang="zh-TW" b="1">
                <a:latin typeface="Constantia" pitchFamily="18" charset="0"/>
                <a:ea typeface="標楷體" pitchFamily="65" charset="-120"/>
              </a:rPr>
              <a:t>(2)</a:t>
            </a:r>
            <a:r>
              <a:rPr kumimoji="0" lang="zh-TW" altLang="zh-TW" b="1">
                <a:solidFill>
                  <a:srgbClr val="C00000"/>
                </a:solidFill>
                <a:latin typeface="Constantia" pitchFamily="18" charset="0"/>
                <a:ea typeface="標楷體" pitchFamily="65" charset="-120"/>
              </a:rPr>
              <a:t>班級人數低於</a:t>
            </a:r>
            <a:r>
              <a:rPr kumimoji="0" lang="en-US" altLang="zh-TW" b="1">
                <a:solidFill>
                  <a:srgbClr val="C00000"/>
                </a:solidFill>
                <a:latin typeface="Constantia" pitchFamily="18" charset="0"/>
                <a:ea typeface="標楷體" pitchFamily="65" charset="-120"/>
              </a:rPr>
              <a:t>10</a:t>
            </a:r>
            <a:r>
              <a:rPr kumimoji="0" lang="zh-TW" altLang="zh-TW" b="1">
                <a:solidFill>
                  <a:srgbClr val="C00000"/>
                </a:solidFill>
                <a:latin typeface="Constantia" pitchFamily="18" charset="0"/>
                <a:ea typeface="標楷體" pitchFamily="65" charset="-120"/>
              </a:rPr>
              <a:t>人者得全班進行施測</a:t>
            </a:r>
            <a:endParaRPr kumimoji="0" lang="en-US" altLang="zh-TW" b="1">
              <a:solidFill>
                <a:srgbClr val="C00000"/>
              </a:solidFill>
              <a:latin typeface="Constantia" pitchFamily="18" charset="0"/>
              <a:ea typeface="標楷體" pitchFamily="65" charset="-120"/>
            </a:endParaRPr>
          </a:p>
          <a:p>
            <a:r>
              <a:rPr kumimoji="0" lang="en-US" altLang="zh-TW" b="1">
                <a:latin typeface="Constantia" pitchFamily="18" charset="0"/>
                <a:ea typeface="標楷體" pitchFamily="65" charset="-120"/>
              </a:rPr>
              <a:t>(</a:t>
            </a:r>
            <a:r>
              <a:rPr kumimoji="0" lang="zh-TW" altLang="en-US" b="1">
                <a:latin typeface="Constantia" pitchFamily="18" charset="0"/>
                <a:ea typeface="標楷體" pitchFamily="65" charset="-120"/>
              </a:rPr>
              <a:t>二</a:t>
            </a:r>
            <a:r>
              <a:rPr kumimoji="0" lang="en-US" altLang="zh-TW" b="1">
                <a:latin typeface="Constantia" pitchFamily="18" charset="0"/>
                <a:ea typeface="標楷體" pitchFamily="65" charset="-120"/>
              </a:rPr>
              <a:t>)</a:t>
            </a:r>
            <a:r>
              <a:rPr kumimoji="0" lang="zh-TW" altLang="en-US" b="1">
                <a:latin typeface="Constantia" pitchFamily="18" charset="0"/>
                <a:ea typeface="標楷體" pitchFamily="65" charset="-120"/>
              </a:rPr>
              <a:t>子方案二：全校所有學生</a:t>
            </a:r>
            <a:endParaRPr kumimoji="0" lang="en-US" altLang="zh-TW" b="1">
              <a:latin typeface="Constantia" pitchFamily="18" charset="0"/>
              <a:ea typeface="標楷體" pitchFamily="65" charset="-120"/>
            </a:endParaRPr>
          </a:p>
          <a:p>
            <a:r>
              <a:rPr kumimoji="0" lang="en-US" altLang="zh-TW" b="1">
                <a:latin typeface="Constantia" pitchFamily="18" charset="0"/>
                <a:ea typeface="標楷體" pitchFamily="65" charset="-120"/>
              </a:rPr>
              <a:t>(</a:t>
            </a:r>
            <a:r>
              <a:rPr kumimoji="0" lang="zh-TW" altLang="en-US" b="1">
                <a:latin typeface="Constantia" pitchFamily="18" charset="0"/>
                <a:ea typeface="標楷體" pitchFamily="65" charset="-120"/>
              </a:rPr>
              <a:t>三</a:t>
            </a:r>
            <a:r>
              <a:rPr kumimoji="0" lang="en-US" altLang="zh-TW" b="1">
                <a:latin typeface="Constantia" pitchFamily="18" charset="0"/>
                <a:ea typeface="標楷體" pitchFamily="65" charset="-120"/>
              </a:rPr>
              <a:t>)</a:t>
            </a:r>
            <a:r>
              <a:rPr kumimoji="0" lang="zh-TW" altLang="en-US" b="1">
                <a:latin typeface="Constantia" pitchFamily="18" charset="0"/>
                <a:ea typeface="標楷體" pitchFamily="65" charset="-120"/>
              </a:rPr>
              <a:t>子方案三：欲使用補救教學資源之學生</a:t>
            </a:r>
          </a:p>
          <a:p>
            <a:endParaRPr kumimoji="0" lang="zh-TW" altLang="en-US" sz="1600">
              <a:latin typeface="Constantia" pitchFamily="18" charset="0"/>
              <a:ea typeface="標楷體" pitchFamily="65" charset="-120"/>
            </a:endParaRPr>
          </a:p>
          <a:p>
            <a:endParaRPr kumimoji="0" lang="zh-TW" altLang="en-US">
              <a:latin typeface="Constantia" pitchFamily="18" charset="0"/>
              <a:ea typeface="標楷體" pitchFamily="65" charset="-120"/>
            </a:endParaRPr>
          </a:p>
        </p:txBody>
      </p:sp>
      <p:sp>
        <p:nvSpPr>
          <p:cNvPr id="34821" name="AutoShape 15"/>
          <p:cNvSpPr>
            <a:spLocks noChangeArrowheads="1"/>
          </p:cNvSpPr>
          <p:nvPr/>
        </p:nvSpPr>
        <p:spPr bwMode="auto">
          <a:xfrm>
            <a:off x="3276600" y="4797425"/>
            <a:ext cx="5435600" cy="1368425"/>
          </a:xfrm>
          <a:prstGeom prst="leftArrowCallout">
            <a:avLst>
              <a:gd name="adj1" fmla="val 27380"/>
              <a:gd name="adj2" fmla="val 36657"/>
              <a:gd name="adj3" fmla="val 36467"/>
              <a:gd name="adj4" fmla="val 83514"/>
            </a:avLst>
          </a:prstGeom>
          <a:solidFill>
            <a:srgbClr val="FFCCFF"/>
          </a:solidFill>
          <a:ln w="9525" algn="ctr">
            <a:solidFill>
              <a:schemeClr val="tx1"/>
            </a:solidFill>
            <a:miter lim="800000"/>
            <a:headEnd/>
            <a:tailEnd/>
          </a:ln>
        </p:spPr>
        <p:txBody>
          <a:bodyPr wrap="none" anchor="ctr"/>
          <a:lstStyle/>
          <a:p>
            <a:pPr marL="742950" indent="-285750" algn="ctr"/>
            <a:endParaRPr kumimoji="0" lang="zh-TW" altLang="en-US">
              <a:latin typeface="Constantia" pitchFamily="18" charset="0"/>
              <a:ea typeface="標楷體" pitchFamily="65" charset="-120"/>
            </a:endParaRPr>
          </a:p>
        </p:txBody>
      </p:sp>
      <p:sp>
        <p:nvSpPr>
          <p:cNvPr id="34822" name="Text Box 18"/>
          <p:cNvSpPr txBox="1">
            <a:spLocks noChangeArrowheads="1"/>
          </p:cNvSpPr>
          <p:nvPr/>
        </p:nvSpPr>
        <p:spPr bwMode="auto">
          <a:xfrm>
            <a:off x="4211638" y="4797425"/>
            <a:ext cx="4392612" cy="1016000"/>
          </a:xfrm>
          <a:prstGeom prst="rect">
            <a:avLst/>
          </a:prstGeom>
          <a:noFill/>
          <a:ln w="9525" algn="ctr">
            <a:noFill/>
            <a:miter lim="800000"/>
            <a:headEnd/>
            <a:tailEnd/>
          </a:ln>
        </p:spPr>
        <p:txBody>
          <a:bodyPr>
            <a:spAutoFit/>
          </a:bodyPr>
          <a:lstStyle/>
          <a:p>
            <a:pPr marL="742950" indent="-285750"/>
            <a:r>
              <a:rPr kumimoji="0" lang="zh-TW" altLang="en-US" sz="2000">
                <a:latin typeface="Constantia" pitchFamily="18" charset="0"/>
                <a:ea typeface="標楷體" pitchFamily="65" charset="-120"/>
              </a:rPr>
              <a:t>    參加電腦化測驗，經系統篩選屬學習低成就者則須實施補救教學。</a:t>
            </a:r>
          </a:p>
        </p:txBody>
      </p:sp>
      <p:sp>
        <p:nvSpPr>
          <p:cNvPr id="34823" name="Text Box 25"/>
          <p:cNvSpPr txBox="1">
            <a:spLocks noChangeArrowheads="1"/>
          </p:cNvSpPr>
          <p:nvPr/>
        </p:nvSpPr>
        <p:spPr bwMode="auto">
          <a:xfrm>
            <a:off x="3995738" y="2205038"/>
            <a:ext cx="5329237" cy="400050"/>
          </a:xfrm>
          <a:prstGeom prst="rect">
            <a:avLst/>
          </a:prstGeom>
          <a:noFill/>
          <a:ln w="9525" algn="ctr">
            <a:noFill/>
            <a:miter lim="800000"/>
            <a:headEnd/>
            <a:tailEnd/>
          </a:ln>
        </p:spPr>
        <p:txBody>
          <a:bodyPr>
            <a:spAutoFit/>
          </a:bodyPr>
          <a:lstStyle/>
          <a:p>
            <a:pPr marL="742950" indent="-285750"/>
            <a:endParaRPr kumimoji="0" lang="en-US" altLang="zh-TW" sz="2000">
              <a:latin typeface="Constantia" pitchFamily="18" charset="0"/>
              <a:ea typeface="標楷體" pitchFamily="65" charset="-120"/>
            </a:endParaRPr>
          </a:p>
        </p:txBody>
      </p:sp>
      <p:sp>
        <p:nvSpPr>
          <p:cNvPr id="34824" name="AutoShape 46"/>
          <p:cNvSpPr>
            <a:spLocks noChangeArrowheads="1"/>
          </p:cNvSpPr>
          <p:nvPr/>
        </p:nvSpPr>
        <p:spPr bwMode="auto">
          <a:xfrm>
            <a:off x="611188" y="5013325"/>
            <a:ext cx="2447925" cy="935038"/>
          </a:xfrm>
          <a:prstGeom prst="flowChartAlternateProcess">
            <a:avLst/>
          </a:prstGeom>
          <a:solidFill>
            <a:srgbClr val="FF6699"/>
          </a:solidFill>
          <a:ln w="9525">
            <a:solidFill>
              <a:schemeClr val="tx1"/>
            </a:solidFill>
            <a:miter lim="800000"/>
            <a:headEnd/>
            <a:tailEnd/>
          </a:ln>
        </p:spPr>
        <p:txBody>
          <a:bodyPr wrap="none" anchor="ctr"/>
          <a:lstStyle/>
          <a:p>
            <a:pPr algn="ctr"/>
            <a:r>
              <a:rPr kumimoji="0" lang="zh-TW" altLang="en-US" sz="3200">
                <a:latin typeface="Constantia" pitchFamily="18" charset="0"/>
                <a:ea typeface="標楷體" pitchFamily="65" charset="-120"/>
              </a:rPr>
              <a:t>九月電腦測驗</a:t>
            </a:r>
          </a:p>
        </p:txBody>
      </p:sp>
      <p:sp>
        <p:nvSpPr>
          <p:cNvPr id="34825" name="AutoShape 48"/>
          <p:cNvSpPr>
            <a:spLocks noChangeArrowheads="1"/>
          </p:cNvSpPr>
          <p:nvPr/>
        </p:nvSpPr>
        <p:spPr bwMode="auto">
          <a:xfrm>
            <a:off x="755650" y="2708275"/>
            <a:ext cx="2447925" cy="935038"/>
          </a:xfrm>
          <a:prstGeom prst="flowChartAlternateProcess">
            <a:avLst/>
          </a:prstGeom>
          <a:solidFill>
            <a:srgbClr val="FF6699"/>
          </a:solidFill>
          <a:ln w="9525">
            <a:solidFill>
              <a:schemeClr val="tx1"/>
            </a:solidFill>
            <a:miter lim="800000"/>
            <a:headEnd/>
            <a:tailEnd/>
          </a:ln>
        </p:spPr>
        <p:txBody>
          <a:bodyPr wrap="none" anchor="ctr"/>
          <a:lstStyle/>
          <a:p>
            <a:pPr algn="ctr"/>
            <a:r>
              <a:rPr kumimoji="0" lang="zh-TW" altLang="en-US">
                <a:latin typeface="Constantia" pitchFamily="18" charset="0"/>
                <a:ea typeface="標楷體" pitchFamily="65" charset="-120"/>
              </a:rPr>
              <a:t>初步篩選名單</a:t>
            </a:r>
          </a:p>
        </p:txBody>
      </p:sp>
      <p:sp>
        <p:nvSpPr>
          <p:cNvPr id="34826" name="AutoShape 54"/>
          <p:cNvSpPr>
            <a:spLocks noChangeArrowheads="1"/>
          </p:cNvSpPr>
          <p:nvPr/>
        </p:nvSpPr>
        <p:spPr bwMode="auto">
          <a:xfrm>
            <a:off x="1763713" y="3716338"/>
            <a:ext cx="431800" cy="1081087"/>
          </a:xfrm>
          <a:prstGeom prst="downArrow">
            <a:avLst>
              <a:gd name="adj1" fmla="val 50000"/>
              <a:gd name="adj2" fmla="val 62592"/>
            </a:avLst>
          </a:prstGeom>
          <a:solidFill>
            <a:srgbClr val="FF0066"/>
          </a:solidFill>
          <a:ln w="12700" algn="ctr">
            <a:solidFill>
              <a:schemeClr val="tx1"/>
            </a:solidFill>
            <a:miter lim="800000"/>
            <a:headEnd/>
            <a:tailEnd/>
          </a:ln>
        </p:spPr>
        <p:txBody>
          <a:bodyPr wrap="none" anchor="ctr"/>
          <a:lstStyle/>
          <a:p>
            <a:endParaRPr kumimoji="0" lang="zh-TW" altLang="en-US">
              <a:latin typeface="Constantia" pitchFamily="18" charset="0"/>
              <a:ea typeface="標楷體" pitchFamily="65" charset="-120"/>
            </a:endParaRPr>
          </a:p>
        </p:txBody>
      </p:sp>
      <p:sp>
        <p:nvSpPr>
          <p:cNvPr id="12" name="爆炸 1 11"/>
          <p:cNvSpPr/>
          <p:nvPr/>
        </p:nvSpPr>
        <p:spPr>
          <a:xfrm>
            <a:off x="4787900" y="3068638"/>
            <a:ext cx="4248150" cy="3384550"/>
          </a:xfrm>
          <a:prstGeom prst="irregularSeal1">
            <a:avLst/>
          </a:prstGeom>
          <a:solidFill>
            <a:schemeClr val="accent2">
              <a:lumMod val="40000"/>
              <a:lumOff val="60000"/>
            </a:schemeClr>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r>
              <a:rPr kumimoji="0" lang="en-US" altLang="zh-TW" sz="1600" b="1" dirty="0">
                <a:solidFill>
                  <a:schemeClr val="tx1"/>
                </a:solidFill>
              </a:rPr>
              <a:t>1.</a:t>
            </a:r>
            <a:r>
              <a:rPr kumimoji="0" lang="zh-TW" altLang="en-US" sz="1600" b="1" dirty="0">
                <a:solidFill>
                  <a:schemeClr val="tx1"/>
                </a:solidFill>
              </a:rPr>
              <a:t>無論是否申請本方案經費，所有學校均需提報學生參與篩選</a:t>
            </a:r>
            <a:endParaRPr kumimoji="0" lang="en-US" altLang="zh-TW" sz="1600" b="1" dirty="0">
              <a:solidFill>
                <a:schemeClr val="tx1"/>
              </a:solidFill>
            </a:endParaRPr>
          </a:p>
          <a:p>
            <a:pPr fontAlgn="auto">
              <a:spcBef>
                <a:spcPts val="0"/>
              </a:spcBef>
              <a:spcAft>
                <a:spcPts val="0"/>
              </a:spcAft>
              <a:defRPr/>
            </a:pPr>
            <a:r>
              <a:rPr kumimoji="0" lang="en-US" altLang="zh-TW" sz="1600" b="1" dirty="0">
                <a:solidFill>
                  <a:schemeClr val="tx1"/>
                </a:solidFill>
              </a:rPr>
              <a:t>2.</a:t>
            </a:r>
            <a:r>
              <a:rPr kumimoji="0" lang="zh-TW" altLang="en-US" sz="1600" b="1" dirty="0">
                <a:solidFill>
                  <a:schemeClr val="tx1"/>
                </a:solidFill>
              </a:rPr>
              <a:t>各縣市國中一二年級學生提報率需達</a:t>
            </a:r>
            <a:r>
              <a:rPr kumimoji="0" lang="en-US" altLang="zh-TW" sz="1600" b="1" dirty="0">
                <a:solidFill>
                  <a:schemeClr val="tx1"/>
                </a:solidFill>
              </a:rPr>
              <a:t>20%</a:t>
            </a:r>
            <a:endParaRPr kumimoji="0" lang="zh-TW" altLang="en-US" sz="1600" b="1" dirty="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box(in)">
                                      <p:cBhvr>
                                        <p:cTn id="7"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標題 1"/>
          <p:cNvSpPr>
            <a:spLocks noGrp="1"/>
          </p:cNvSpPr>
          <p:nvPr>
            <p:ph type="title"/>
          </p:nvPr>
        </p:nvSpPr>
        <p:spPr/>
        <p:txBody>
          <a:bodyPr/>
          <a:lstStyle/>
          <a:p>
            <a:pPr eaLnBrk="1" hangingPunct="1"/>
            <a:r>
              <a:rPr lang="zh-TW" altLang="en-US" smtClean="0">
                <a:solidFill>
                  <a:srgbClr val="FF0066"/>
                </a:solidFill>
              </a:rPr>
              <a:t>施測期程</a:t>
            </a:r>
          </a:p>
        </p:txBody>
      </p:sp>
      <p:graphicFrame>
        <p:nvGraphicFramePr>
          <p:cNvPr id="4" name="內容版面配置區 3"/>
          <p:cNvGraphicFramePr>
            <a:graphicFrameLocks noGrp="1"/>
          </p:cNvGraphicFramePr>
          <p:nvPr>
            <p:ph idx="1"/>
          </p:nvPr>
        </p:nvGraphicFramePr>
        <p:xfrm>
          <a:off x="539552" y="0"/>
          <a:ext cx="8229600" cy="579350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矩形圖說文字 4"/>
          <p:cNvSpPr/>
          <p:nvPr/>
        </p:nvSpPr>
        <p:spPr>
          <a:xfrm>
            <a:off x="611188" y="3933825"/>
            <a:ext cx="2160587" cy="1223963"/>
          </a:xfrm>
          <a:prstGeom prst="wedgeRectCallout">
            <a:avLst>
              <a:gd name="adj1" fmla="val 13433"/>
              <a:gd name="adj2" fmla="val -102013"/>
            </a:avLst>
          </a:prstGeom>
          <a:solidFill>
            <a:srgbClr val="FF99FF"/>
          </a:solidFill>
          <a:ln>
            <a:solidFill>
              <a:srgbClr val="FF66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r>
              <a:rPr kumimoji="0" lang="en-US" altLang="zh-TW" dirty="0">
                <a:solidFill>
                  <a:srgbClr val="6600FF"/>
                </a:solidFill>
              </a:rPr>
              <a:t>1.</a:t>
            </a:r>
            <a:r>
              <a:rPr kumimoji="0" lang="zh-TW" altLang="en-US" dirty="0">
                <a:solidFill>
                  <a:srgbClr val="6600FF"/>
                </a:solidFill>
              </a:rPr>
              <a:t>國一及國二學生提報率需達</a:t>
            </a:r>
            <a:r>
              <a:rPr kumimoji="0" lang="en-US" altLang="zh-TW" dirty="0">
                <a:solidFill>
                  <a:srgbClr val="C00000"/>
                </a:solidFill>
              </a:rPr>
              <a:t>20%</a:t>
            </a:r>
            <a:r>
              <a:rPr kumimoji="0" lang="zh-TW" altLang="en-US" dirty="0">
                <a:solidFill>
                  <a:srgbClr val="6600FF"/>
                </a:solidFill>
              </a:rPr>
              <a:t>以上</a:t>
            </a:r>
            <a:endParaRPr kumimoji="0" lang="en-US" altLang="zh-TW" dirty="0">
              <a:solidFill>
                <a:srgbClr val="6600FF"/>
              </a:solidFill>
            </a:endParaRPr>
          </a:p>
          <a:p>
            <a:pPr fontAlgn="auto">
              <a:spcBef>
                <a:spcPts val="0"/>
              </a:spcBef>
              <a:spcAft>
                <a:spcPts val="0"/>
              </a:spcAft>
              <a:defRPr/>
            </a:pPr>
            <a:r>
              <a:rPr kumimoji="0" lang="en-US" altLang="zh-TW" dirty="0">
                <a:solidFill>
                  <a:srgbClr val="6600FF"/>
                </a:solidFill>
              </a:rPr>
              <a:t>2.</a:t>
            </a:r>
            <a:r>
              <a:rPr kumimoji="0" lang="zh-TW" altLang="en-US" dirty="0">
                <a:solidFill>
                  <a:srgbClr val="6600FF"/>
                </a:solidFill>
              </a:rPr>
              <a:t>施測率需達</a:t>
            </a:r>
            <a:r>
              <a:rPr kumimoji="0" lang="en-US" altLang="zh-TW" dirty="0">
                <a:solidFill>
                  <a:srgbClr val="6600FF"/>
                </a:solidFill>
              </a:rPr>
              <a:t>95%</a:t>
            </a:r>
            <a:r>
              <a:rPr kumimoji="0" lang="zh-TW" altLang="en-US" dirty="0">
                <a:solidFill>
                  <a:srgbClr val="6600FF"/>
                </a:solidFill>
              </a:rPr>
              <a:t>以上</a:t>
            </a:r>
          </a:p>
        </p:txBody>
      </p:sp>
      <p:sp>
        <p:nvSpPr>
          <p:cNvPr id="6" name="矩形圖說文字 5"/>
          <p:cNvSpPr/>
          <p:nvPr/>
        </p:nvSpPr>
        <p:spPr>
          <a:xfrm>
            <a:off x="3419475" y="4149725"/>
            <a:ext cx="2160588" cy="1223963"/>
          </a:xfrm>
          <a:prstGeom prst="wedgeRectCallout">
            <a:avLst>
              <a:gd name="adj1" fmla="val 13433"/>
              <a:gd name="adj2" fmla="val -102013"/>
            </a:avLst>
          </a:prstGeom>
          <a:solidFill>
            <a:srgbClr val="FF99FF"/>
          </a:solidFill>
          <a:ln>
            <a:solidFill>
              <a:srgbClr val="FF66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r>
              <a:rPr kumimoji="0" lang="en-US" altLang="zh-TW" dirty="0">
                <a:solidFill>
                  <a:srgbClr val="6600FF"/>
                </a:solidFill>
              </a:rPr>
              <a:t>1.</a:t>
            </a:r>
            <a:r>
              <a:rPr kumimoji="0" lang="zh-TW" altLang="en-US" dirty="0">
                <a:solidFill>
                  <a:srgbClr val="6600FF"/>
                </a:solidFill>
              </a:rPr>
              <a:t>無論是否參與本方案，個案名單學生均須參加</a:t>
            </a:r>
            <a:endParaRPr kumimoji="0" lang="en-US" altLang="zh-TW" dirty="0">
              <a:solidFill>
                <a:srgbClr val="6600FF"/>
              </a:solidFill>
            </a:endParaRPr>
          </a:p>
          <a:p>
            <a:pPr fontAlgn="auto">
              <a:spcBef>
                <a:spcPts val="0"/>
              </a:spcBef>
              <a:spcAft>
                <a:spcPts val="0"/>
              </a:spcAft>
              <a:defRPr/>
            </a:pPr>
            <a:r>
              <a:rPr kumimoji="0" lang="en-US" altLang="zh-TW" dirty="0">
                <a:solidFill>
                  <a:srgbClr val="6600FF"/>
                </a:solidFill>
              </a:rPr>
              <a:t>2.</a:t>
            </a:r>
            <a:r>
              <a:rPr kumimoji="0" lang="zh-TW" altLang="en-US" dirty="0">
                <a:solidFill>
                  <a:srgbClr val="6600FF"/>
                </a:solidFill>
              </a:rPr>
              <a:t>施測率需達</a:t>
            </a:r>
            <a:r>
              <a:rPr kumimoji="0" lang="en-US" altLang="zh-TW" dirty="0">
                <a:solidFill>
                  <a:srgbClr val="6600FF"/>
                </a:solidFill>
              </a:rPr>
              <a:t>95%</a:t>
            </a:r>
            <a:r>
              <a:rPr kumimoji="0" lang="zh-TW" altLang="en-US" dirty="0">
                <a:solidFill>
                  <a:srgbClr val="6600FF"/>
                </a:solidFill>
              </a:rPr>
              <a:t>以上</a:t>
            </a:r>
          </a:p>
        </p:txBody>
      </p:sp>
      <p:sp>
        <p:nvSpPr>
          <p:cNvPr id="8" name="矩形圖說文字 7"/>
          <p:cNvSpPr/>
          <p:nvPr/>
        </p:nvSpPr>
        <p:spPr>
          <a:xfrm>
            <a:off x="6443663" y="4149725"/>
            <a:ext cx="2160587" cy="1223963"/>
          </a:xfrm>
          <a:prstGeom prst="wedgeRectCallout">
            <a:avLst>
              <a:gd name="adj1" fmla="val 13433"/>
              <a:gd name="adj2" fmla="val -102013"/>
            </a:avLst>
          </a:prstGeom>
          <a:solidFill>
            <a:srgbClr val="FF99FF"/>
          </a:solidFill>
          <a:ln>
            <a:solidFill>
              <a:srgbClr val="FF66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r>
              <a:rPr kumimoji="0" lang="en-US" altLang="zh-TW" dirty="0">
                <a:solidFill>
                  <a:srgbClr val="6600FF"/>
                </a:solidFill>
              </a:rPr>
              <a:t>1.</a:t>
            </a:r>
            <a:r>
              <a:rPr kumimoji="0" lang="zh-TW" altLang="en-US" dirty="0">
                <a:solidFill>
                  <a:srgbClr val="6600FF"/>
                </a:solidFill>
              </a:rPr>
              <a:t>無論是否參與本方案，個案名單學生均須參加</a:t>
            </a:r>
            <a:endParaRPr kumimoji="0" lang="en-US" altLang="zh-TW" dirty="0">
              <a:solidFill>
                <a:srgbClr val="6600FF"/>
              </a:solidFill>
            </a:endParaRPr>
          </a:p>
          <a:p>
            <a:pPr fontAlgn="auto">
              <a:spcBef>
                <a:spcPts val="0"/>
              </a:spcBef>
              <a:spcAft>
                <a:spcPts val="0"/>
              </a:spcAft>
              <a:defRPr/>
            </a:pPr>
            <a:r>
              <a:rPr kumimoji="0" lang="en-US" altLang="zh-TW" dirty="0">
                <a:solidFill>
                  <a:srgbClr val="6600FF"/>
                </a:solidFill>
              </a:rPr>
              <a:t>2.</a:t>
            </a:r>
            <a:r>
              <a:rPr kumimoji="0" lang="zh-TW" altLang="en-US" dirty="0">
                <a:solidFill>
                  <a:srgbClr val="6600FF"/>
                </a:solidFill>
              </a:rPr>
              <a:t>施測率需達</a:t>
            </a:r>
            <a:r>
              <a:rPr kumimoji="0" lang="en-US" altLang="zh-TW" dirty="0">
                <a:solidFill>
                  <a:srgbClr val="6600FF"/>
                </a:solidFill>
              </a:rPr>
              <a:t>95%</a:t>
            </a:r>
            <a:r>
              <a:rPr kumimoji="0" lang="zh-TW" altLang="en-US" dirty="0">
                <a:solidFill>
                  <a:srgbClr val="6600FF"/>
                </a:solidFill>
              </a:rPr>
              <a:t>以上</a:t>
            </a:r>
          </a:p>
        </p:txBody>
      </p:sp>
      <p:sp>
        <p:nvSpPr>
          <p:cNvPr id="10" name="綵帶 (向上) 9"/>
          <p:cNvSpPr/>
          <p:nvPr/>
        </p:nvSpPr>
        <p:spPr>
          <a:xfrm>
            <a:off x="539750" y="5516563"/>
            <a:ext cx="3887788" cy="1152525"/>
          </a:xfrm>
          <a:prstGeom prst="ribbon2">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r>
              <a:rPr kumimoji="0" lang="en-US" altLang="zh-TW" dirty="0">
                <a:solidFill>
                  <a:srgbClr val="C00000"/>
                </a:solidFill>
              </a:rPr>
              <a:t>100</a:t>
            </a:r>
            <a:r>
              <a:rPr kumimoji="0" lang="zh-TW" altLang="en-US" dirty="0">
                <a:solidFill>
                  <a:srgbClr val="C00000"/>
                </a:solidFill>
              </a:rPr>
              <a:t>學年</a:t>
            </a:r>
            <a:r>
              <a:rPr kumimoji="0" lang="en-US" altLang="zh-TW" dirty="0">
                <a:solidFill>
                  <a:srgbClr val="C00000"/>
                </a:solidFill>
              </a:rPr>
              <a:t>3</a:t>
            </a:r>
            <a:r>
              <a:rPr kumimoji="0" lang="zh-TW" altLang="en-US" dirty="0">
                <a:solidFill>
                  <a:srgbClr val="C00000"/>
                </a:solidFill>
              </a:rPr>
              <a:t>次施測率平均達</a:t>
            </a:r>
            <a:r>
              <a:rPr kumimoji="0" lang="en-US" altLang="zh-TW" dirty="0">
                <a:solidFill>
                  <a:srgbClr val="C00000"/>
                </a:solidFill>
              </a:rPr>
              <a:t>96%</a:t>
            </a:r>
            <a:r>
              <a:rPr kumimoji="0" lang="zh-TW" altLang="en-US" dirty="0">
                <a:solidFill>
                  <a:srgbClr val="C00000"/>
                </a:solidFill>
              </a:rPr>
              <a:t>以上</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blinds(horizontal)">
                                      <p:cBhvr>
                                        <p:cTn id="7"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Lst>
  </p:timing>
</p:sld>
</file>

<file path=ppt/theme/theme1.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宣紙">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自訂設計">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971</TotalTime>
  <Words>3954</Words>
  <Application>Microsoft Office PowerPoint</Application>
  <PresentationFormat>如螢幕大小 (4:3)</PresentationFormat>
  <Paragraphs>506</Paragraphs>
  <Slides>38</Slides>
  <Notes>12</Notes>
  <HiddenSlides>0</HiddenSlides>
  <MMClips>0</MMClips>
  <ScaleCrop>false</ScaleCrop>
  <HeadingPairs>
    <vt:vector size="4" baseType="variant">
      <vt:variant>
        <vt:lpstr>佈景主題</vt:lpstr>
      </vt:variant>
      <vt:variant>
        <vt:i4>2</vt:i4>
      </vt:variant>
      <vt:variant>
        <vt:lpstr>投影片標題</vt:lpstr>
      </vt:variant>
      <vt:variant>
        <vt:i4>38</vt:i4>
      </vt:variant>
    </vt:vector>
  </HeadingPairs>
  <TitlesOfParts>
    <vt:vector size="40" baseType="lpstr">
      <vt:lpstr>Office 佈景主題</vt:lpstr>
      <vt:lpstr>自訂設計</vt:lpstr>
      <vt:lpstr>補救教學業務推動說明</vt:lpstr>
      <vt:lpstr>大        綱</vt:lpstr>
      <vt:lpstr>一․100年至102年業務推動重點說明</vt:lpstr>
      <vt:lpstr>二、教育部補助直轄市、縣市政府辦理補救教學作業要點(草案)</vt:lpstr>
      <vt:lpstr>二、教育部補助直轄市、縣市政府辦理補救教學作業要點(草案)</vt:lpstr>
      <vt:lpstr>PowerPoint 簡報</vt:lpstr>
      <vt:lpstr>補救教學受輔對象</vt:lpstr>
      <vt:lpstr>PowerPoint 簡報</vt:lpstr>
      <vt:lpstr>施測期程</vt:lpstr>
      <vt:lpstr>個案管理</vt:lpstr>
      <vt:lpstr>教學人員類別及資格</vt:lpstr>
      <vt:lpstr>教學人員類別及資格</vt:lpstr>
      <vt:lpstr>開班規範(一)</vt:lpstr>
      <vt:lpstr>開班規範(二)</vt:lpstr>
      <vt:lpstr>開班規範(三)</vt:lpstr>
      <vt:lpstr>補助基準(一)</vt:lpstr>
      <vt:lpstr>補助基準(二)</vt:lpstr>
      <vt:lpstr>補助基準(三-1)</vt:lpstr>
      <vt:lpstr>補助基準(三-2)</vt:lpstr>
      <vt:lpstr>補助基準(三-3)</vt:lpstr>
      <vt:lpstr>補助基準(四)</vt:lpstr>
      <vt:lpstr>縣市作業流程及期限</vt:lpstr>
      <vt:lpstr>PowerPoint 簡報</vt:lpstr>
      <vt:lpstr>PowerPoint 簡報</vt:lpstr>
      <vt:lpstr>補救教學方案努力重點</vt:lpstr>
      <vt:lpstr>三、國民中小學課中實施補救教學試辦計畫</vt:lpstr>
      <vt:lpstr>三、國民中小學課中實施補救教學試辦計畫</vt:lpstr>
      <vt:lpstr>三、國民中小學課中實施補救教學試辦計畫</vt:lpstr>
      <vt:lpstr>三、國民中小學課中實施補救教學試辦計畫</vt:lpstr>
      <vt:lpstr>三、國民中小學課中實施補救教學試辦計畫</vt:lpstr>
      <vt:lpstr>三、國民中小學課中實施補救教學試辦計畫</vt:lpstr>
      <vt:lpstr>四、三級管考辦理期程說明</vt:lpstr>
      <vt:lpstr>填寫注意事項(一)</vt:lpstr>
      <vt:lpstr>填寫注意事項(二)</vt:lpstr>
      <vt:lpstr>PowerPoint 簡報</vt:lpstr>
      <vt:lpstr>PowerPoint 簡報</vt:lpstr>
      <vt:lpstr>  結         語</vt:lpstr>
      <vt:lpstr>PowerPoint 簡報</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投影片 1</dc:title>
  <dc:creator>Windows User</dc:creator>
  <cp:lastModifiedBy>user</cp:lastModifiedBy>
  <cp:revision>133</cp:revision>
  <dcterms:created xsi:type="dcterms:W3CDTF">2012-08-04T06:49:09Z</dcterms:created>
  <dcterms:modified xsi:type="dcterms:W3CDTF">2012-08-22T03:29:51Z</dcterms:modified>
</cp:coreProperties>
</file>