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</p:sldIdLst>
  <p:sldSz cx="6858000" cy="9144000" type="screen4x3"/>
  <p:notesSz cx="6662738" cy="9906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96" y="-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76E48-102F-4B81-B38D-59847F49CB8F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EA8F7-E7D0-472A-A11C-546233025F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F2669-7066-4DED-9B45-F7FE285EC88C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2929B-0628-46E8-9604-966C120349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B57B8-585B-49AE-BACE-D6AAAF5529EF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6A230-C2E1-4BBD-A082-E8A40711C1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88A6C-D2A6-42C3-AA54-161311357795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3D95A-48A8-43EB-91A5-BFDE0A4382D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FF5DA-99B5-45D5-9281-8F94AD2DDDD2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4F6C8-FEAB-457C-B72B-26E6FEA8F75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AD8C1-2C42-4290-A0BD-FF76FFDF90E8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A0F65-9B9A-4BCA-9582-CF81601B35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E893B-DBC2-47B1-97E2-D3E2006968A1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B2E55-CEAD-401C-A0CA-1F28EA363D6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DA18-A77D-4F4E-B000-ED407AFF8174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3C07E-7695-486C-87C6-34A4BAB1427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8063E-1FBC-49D4-8614-91BE1D6E4E53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5D2E0-7E9A-4785-AE5E-3C460233FE5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D023-D7C1-493F-91A7-11C0035A7456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07282-F5E6-47DE-A093-725CEC4AA8A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914FE-B941-4822-B6DE-75532E35E78C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2A4C4-15A7-425D-884C-3F7B089C6E8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11A0664-B473-45D6-A172-EBD907CE42FA}" type="datetimeFigureOut">
              <a:rPr lang="zh-TW" altLang="en-US"/>
              <a:pPr>
                <a:defRPr/>
              </a:pPr>
              <a:t>2013/3/30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61942EF-01FA-4E39-92BA-68CB3339742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0" r:id="rId4"/>
    <p:sldLayoutId id="2147483739" r:id="rId5"/>
    <p:sldLayoutId id="2147483738" r:id="rId6"/>
    <p:sldLayoutId id="2147483737" r:id="rId7"/>
    <p:sldLayoutId id="2147483736" r:id="rId8"/>
    <p:sldLayoutId id="2147483735" r:id="rId9"/>
    <p:sldLayoutId id="2147483734" r:id="rId10"/>
    <p:sldLayoutId id="214748373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剪去同側角落矩形 10"/>
          <p:cNvSpPr/>
          <p:nvPr/>
        </p:nvSpPr>
        <p:spPr>
          <a:xfrm>
            <a:off x="0" y="1043608"/>
            <a:ext cx="6858000" cy="2160240"/>
          </a:xfrm>
          <a:prstGeom prst="snip2SameRect">
            <a:avLst>
              <a:gd name="adj1" fmla="val 50000"/>
              <a:gd name="adj2" fmla="val 1796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grpSp>
        <p:nvGrpSpPr>
          <p:cNvPr id="13316" name="群組 19"/>
          <p:cNvGrpSpPr>
            <a:grpSpLocks/>
          </p:cNvGrpSpPr>
          <p:nvPr/>
        </p:nvGrpSpPr>
        <p:grpSpPr bwMode="auto">
          <a:xfrm>
            <a:off x="333375" y="0"/>
            <a:ext cx="6138863" cy="792163"/>
            <a:chOff x="263227" y="166427"/>
            <a:chExt cx="6140173" cy="661157"/>
          </a:xfrm>
        </p:grpSpPr>
        <p:sp>
          <p:nvSpPr>
            <p:cNvPr id="13337" name="文字方塊 7"/>
            <p:cNvSpPr txBox="1">
              <a:spLocks noChangeArrowheads="1"/>
            </p:cNvSpPr>
            <p:nvPr/>
          </p:nvSpPr>
          <p:spPr bwMode="auto">
            <a:xfrm>
              <a:off x="3140968" y="226508"/>
              <a:ext cx="3262432" cy="590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zh-TW" altLang="en-US" sz="4000">
                  <a:solidFill>
                    <a:srgbClr val="0070C0"/>
                  </a:solidFill>
                  <a:latin typeface="華康行書體" pitchFamily="49" charset="-120"/>
                  <a:ea typeface="華康行書體" pitchFamily="49" charset="-120"/>
                </a:rPr>
                <a:t>清江學習中心</a:t>
              </a:r>
            </a:p>
          </p:txBody>
        </p:sp>
        <p:pic>
          <p:nvPicPr>
            <p:cNvPr id="13338" name="Picture 7" descr="ccu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3227" y="166427"/>
              <a:ext cx="3021757" cy="661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文字方塊 9"/>
          <p:cNvSpPr txBox="1"/>
          <p:nvPr/>
        </p:nvSpPr>
        <p:spPr>
          <a:xfrm>
            <a:off x="260648" y="1259632"/>
            <a:ext cx="6391493" cy="1785104"/>
          </a:xfrm>
          <a:prstGeom prst="rect">
            <a:avLst/>
          </a:prstGeom>
          <a:noFill/>
        </p:spPr>
        <p:txBody>
          <a:bodyPr wrap="none">
            <a:prstTxWarp prst="textTriangl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</a:rPr>
              <a:t>玩出大能力</a:t>
            </a:r>
            <a:endParaRPr kumimoji="0" lang="en-US" altLang="zh-TW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tx1">
                    <a:alpha val="6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</a:rPr>
              <a:t>桌上遊戲教學活動設計班</a:t>
            </a:r>
            <a:endParaRPr kumimoji="0" lang="zh-TW" alt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tx1">
                    <a:alpha val="6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+mn-ea"/>
            </a:endParaRPr>
          </a:p>
        </p:txBody>
      </p:sp>
      <p:pic>
        <p:nvPicPr>
          <p:cNvPr id="13318" name="圖片 11" descr="36003.gif"/>
          <p:cNvPicPr>
            <a:picLocks noChangeAspect="1"/>
          </p:cNvPicPr>
          <p:nvPr/>
        </p:nvPicPr>
        <p:blipFill>
          <a:blip r:embed="rId3"/>
          <a:srcRect l="24344" t="15875" r="24344" b="18501"/>
          <a:stretch>
            <a:fillRect/>
          </a:stretch>
        </p:blipFill>
        <p:spPr bwMode="auto">
          <a:xfrm>
            <a:off x="333375" y="3563938"/>
            <a:ext cx="6905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文字方塊 12"/>
          <p:cNvSpPr txBox="1"/>
          <p:nvPr/>
        </p:nvSpPr>
        <p:spPr>
          <a:xfrm>
            <a:off x="1196975" y="3563938"/>
            <a:ext cx="1825625" cy="584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華康墨字體" pitchFamily="81" charset="-120"/>
                <a:ea typeface="華康墨字體" pitchFamily="81" charset="-120"/>
              </a:rPr>
              <a:t>課程目的</a:t>
            </a:r>
            <a:endParaRPr kumimoji="0" lang="zh-TW" altLang="en-US" sz="3200" dirty="0">
              <a:latin typeface="華康墨字體" pitchFamily="81" charset="-120"/>
              <a:ea typeface="華康墨字體" pitchFamily="81" charset="-120"/>
            </a:endParaRPr>
          </a:p>
        </p:txBody>
      </p:sp>
      <p:sp>
        <p:nvSpPr>
          <p:cNvPr id="13320" name="文字方塊 13"/>
          <p:cNvSpPr txBox="1">
            <a:spLocks noChangeArrowheads="1"/>
          </p:cNvSpPr>
          <p:nvPr/>
        </p:nvSpPr>
        <p:spPr bwMode="auto">
          <a:xfrm>
            <a:off x="1125538" y="4284663"/>
            <a:ext cx="57324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 sz="1600">
                <a:latin typeface="華康新綜藝體W5"/>
                <a:ea typeface="華康新綜藝體W5"/>
                <a:cs typeface="華康新綜藝體W5"/>
              </a:rPr>
              <a:t>認識可應用於學科教學的桌上遊戲類型、媒材及資源。</a:t>
            </a:r>
            <a:endParaRPr kumimoji="0" lang="en-US" altLang="zh-TW" sz="1600">
              <a:latin typeface="華康新綜藝體W5"/>
              <a:ea typeface="華康新綜藝體W5"/>
              <a:cs typeface="華康新綜藝體W5"/>
            </a:endParaRPr>
          </a:p>
          <a:p>
            <a:r>
              <a:rPr kumimoji="0" lang="zh-TW" altLang="en-US" sz="1600">
                <a:latin typeface="華康新綜藝體W5"/>
                <a:ea typeface="華康新綜藝體W5"/>
                <a:cs typeface="華康新綜藝體W5"/>
              </a:rPr>
              <a:t>運用桌上遊戲媒材，依據活動情境需求設計創新的教學方法。</a:t>
            </a:r>
            <a:endParaRPr kumimoji="0" lang="en-US" altLang="zh-TW" sz="1600">
              <a:latin typeface="華康新綜藝體W5"/>
              <a:ea typeface="華康新綜藝體W5"/>
              <a:cs typeface="華康新綜藝體W5"/>
            </a:endParaRPr>
          </a:p>
          <a:p>
            <a:r>
              <a:rPr kumimoji="0" lang="zh-TW" altLang="en-US" sz="1600">
                <a:latin typeface="華康新綜藝體W5"/>
                <a:ea typeface="華康新綜藝體W5"/>
                <a:cs typeface="華康新綜藝體W5"/>
              </a:rPr>
              <a:t>遊戲融入教學的知能，能實際應用於教學現場。</a:t>
            </a:r>
          </a:p>
        </p:txBody>
      </p:sp>
      <p:pic>
        <p:nvPicPr>
          <p:cNvPr id="13321" name="圖片 14" descr="36003.gif"/>
          <p:cNvPicPr>
            <a:picLocks noChangeAspect="1"/>
          </p:cNvPicPr>
          <p:nvPr/>
        </p:nvPicPr>
        <p:blipFill>
          <a:blip r:embed="rId3"/>
          <a:srcRect l="24344" t="15875" r="24344" b="18501"/>
          <a:stretch>
            <a:fillRect/>
          </a:stretch>
        </p:blipFill>
        <p:spPr bwMode="auto">
          <a:xfrm>
            <a:off x="333375" y="5219700"/>
            <a:ext cx="6905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文字方塊 15"/>
          <p:cNvSpPr txBox="1"/>
          <p:nvPr/>
        </p:nvSpPr>
        <p:spPr>
          <a:xfrm>
            <a:off x="1196975" y="5219700"/>
            <a:ext cx="1825625" cy="5857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華康墨字體" pitchFamily="81" charset="-120"/>
                <a:ea typeface="華康墨字體" pitchFamily="81" charset="-120"/>
              </a:rPr>
              <a:t>授課講師</a:t>
            </a:r>
            <a:endParaRPr kumimoji="0" lang="zh-TW" altLang="en-US" sz="3200" dirty="0">
              <a:latin typeface="華康墨字體" pitchFamily="81" charset="-120"/>
              <a:ea typeface="華康墨字體" pitchFamily="81" charset="-120"/>
            </a:endParaRPr>
          </a:p>
        </p:txBody>
      </p:sp>
      <p:sp>
        <p:nvSpPr>
          <p:cNvPr id="13323" name="文字方塊 16"/>
          <p:cNvSpPr txBox="1">
            <a:spLocks noChangeArrowheads="1"/>
          </p:cNvSpPr>
          <p:nvPr/>
        </p:nvSpPr>
        <p:spPr bwMode="auto">
          <a:xfrm>
            <a:off x="3141663" y="5076825"/>
            <a:ext cx="3500437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劉力君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(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中央大學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/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學習與教學研究所畢、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Board Game 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專業師資認證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)</a:t>
            </a:r>
            <a:endParaRPr kumimoji="0" lang="zh-TW" altLang="en-US">
              <a:latin typeface="華康新綜藝體W5"/>
              <a:ea typeface="華康新綜藝體W5"/>
              <a:cs typeface="華康新綜藝體W5"/>
            </a:endParaRPr>
          </a:p>
        </p:txBody>
      </p:sp>
      <p:pic>
        <p:nvPicPr>
          <p:cNvPr id="13324" name="圖片 17" descr="36003.gif"/>
          <p:cNvPicPr>
            <a:picLocks noChangeAspect="1"/>
          </p:cNvPicPr>
          <p:nvPr/>
        </p:nvPicPr>
        <p:blipFill>
          <a:blip r:embed="rId3"/>
          <a:srcRect l="24344" t="15875" r="24344" b="18501"/>
          <a:stretch>
            <a:fillRect/>
          </a:stretch>
        </p:blipFill>
        <p:spPr bwMode="auto">
          <a:xfrm>
            <a:off x="333375" y="5940425"/>
            <a:ext cx="6905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文字方塊 18"/>
          <p:cNvSpPr txBox="1"/>
          <p:nvPr/>
        </p:nvSpPr>
        <p:spPr>
          <a:xfrm>
            <a:off x="1196975" y="6011863"/>
            <a:ext cx="1825625" cy="5857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華康墨字體" pitchFamily="81" charset="-120"/>
                <a:ea typeface="華康墨字體" pitchFamily="81" charset="-120"/>
              </a:rPr>
              <a:t>課程時間</a:t>
            </a:r>
            <a:endParaRPr kumimoji="0" lang="zh-TW" altLang="en-US" sz="3200" dirty="0">
              <a:latin typeface="華康墨字體" pitchFamily="81" charset="-120"/>
              <a:ea typeface="華康墨字體" pitchFamily="81" charset="-120"/>
            </a:endParaRPr>
          </a:p>
        </p:txBody>
      </p:sp>
      <p:sp>
        <p:nvSpPr>
          <p:cNvPr id="13326" name="文字方塊 19"/>
          <p:cNvSpPr txBox="1">
            <a:spLocks noChangeArrowheads="1"/>
          </p:cNvSpPr>
          <p:nvPr/>
        </p:nvSpPr>
        <p:spPr bwMode="auto">
          <a:xfrm>
            <a:off x="3213100" y="5940425"/>
            <a:ext cx="3168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102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年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4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月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20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、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21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日，週六、日，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9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：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00-16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：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00</a:t>
            </a:r>
            <a:endParaRPr kumimoji="0" lang="zh-TW" altLang="en-US">
              <a:latin typeface="華康新綜藝體W5"/>
              <a:ea typeface="華康新綜藝體W5"/>
              <a:cs typeface="華康新綜藝體W5"/>
            </a:endParaRPr>
          </a:p>
        </p:txBody>
      </p:sp>
      <p:pic>
        <p:nvPicPr>
          <p:cNvPr id="13327" name="圖片 20" descr="36003.gif"/>
          <p:cNvPicPr>
            <a:picLocks noChangeAspect="1"/>
          </p:cNvPicPr>
          <p:nvPr/>
        </p:nvPicPr>
        <p:blipFill>
          <a:blip r:embed="rId3"/>
          <a:srcRect l="24344" t="15875" r="24344" b="18501"/>
          <a:stretch>
            <a:fillRect/>
          </a:stretch>
        </p:blipFill>
        <p:spPr bwMode="auto">
          <a:xfrm>
            <a:off x="333375" y="6732588"/>
            <a:ext cx="6905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文字方塊 21"/>
          <p:cNvSpPr txBox="1"/>
          <p:nvPr/>
        </p:nvSpPr>
        <p:spPr>
          <a:xfrm>
            <a:off x="1196975" y="6723063"/>
            <a:ext cx="1825625" cy="5857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華康墨字體" pitchFamily="81" charset="-120"/>
                <a:ea typeface="華康墨字體" pitchFamily="81" charset="-120"/>
              </a:rPr>
              <a:t>開課對象</a:t>
            </a:r>
            <a:endParaRPr kumimoji="0" lang="zh-TW" altLang="en-US" sz="3200" dirty="0">
              <a:latin typeface="華康墨字體" pitchFamily="81" charset="-120"/>
              <a:ea typeface="華康墨字體" pitchFamily="81" charset="-120"/>
            </a:endParaRPr>
          </a:p>
        </p:txBody>
      </p:sp>
      <p:sp>
        <p:nvSpPr>
          <p:cNvPr id="13329" name="文字方塊 22"/>
          <p:cNvSpPr txBox="1">
            <a:spLocks noChangeArrowheads="1"/>
          </p:cNvSpPr>
          <p:nvPr/>
        </p:nvSpPr>
        <p:spPr bwMode="auto">
          <a:xfrm>
            <a:off x="3213100" y="6659563"/>
            <a:ext cx="34559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20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歲以上，不限男女，對課程有興趣之社會大眾</a:t>
            </a:r>
          </a:p>
        </p:txBody>
      </p:sp>
      <p:pic>
        <p:nvPicPr>
          <p:cNvPr id="13330" name="圖片 23" descr="36003.gif"/>
          <p:cNvPicPr>
            <a:picLocks noChangeAspect="1"/>
          </p:cNvPicPr>
          <p:nvPr/>
        </p:nvPicPr>
        <p:blipFill>
          <a:blip r:embed="rId3"/>
          <a:srcRect l="24344" t="15875" r="24344" b="18501"/>
          <a:stretch>
            <a:fillRect/>
          </a:stretch>
        </p:blipFill>
        <p:spPr bwMode="auto">
          <a:xfrm>
            <a:off x="333375" y="7524750"/>
            <a:ext cx="6905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文字方塊 24"/>
          <p:cNvSpPr txBox="1"/>
          <p:nvPr/>
        </p:nvSpPr>
        <p:spPr>
          <a:xfrm>
            <a:off x="1196975" y="7451725"/>
            <a:ext cx="1825625" cy="5857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華康墨字體" pitchFamily="81" charset="-120"/>
                <a:ea typeface="華康墨字體" pitchFamily="81" charset="-120"/>
              </a:rPr>
              <a:t>課程費用</a:t>
            </a:r>
            <a:endParaRPr kumimoji="0" lang="zh-TW" altLang="en-US" sz="3200" dirty="0">
              <a:latin typeface="華康墨字體" pitchFamily="81" charset="-120"/>
              <a:ea typeface="華康墨字體" pitchFamily="81" charset="-120"/>
            </a:endParaRPr>
          </a:p>
        </p:txBody>
      </p:sp>
      <p:sp>
        <p:nvSpPr>
          <p:cNvPr id="13332" name="文字方塊 25"/>
          <p:cNvSpPr txBox="1">
            <a:spLocks noChangeArrowheads="1"/>
          </p:cNvSpPr>
          <p:nvPr/>
        </p:nvSpPr>
        <p:spPr bwMode="auto">
          <a:xfrm>
            <a:off x="3213100" y="7453313"/>
            <a:ext cx="35290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1200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，材料費另計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(200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元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/1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份，要預訂，可在預約報名時先備註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)</a:t>
            </a:r>
            <a:endParaRPr kumimoji="0" lang="zh-TW" altLang="en-US">
              <a:latin typeface="華康新綜藝體W5"/>
              <a:ea typeface="華康新綜藝體W5"/>
              <a:cs typeface="華康新綜藝體W5"/>
            </a:endParaRPr>
          </a:p>
        </p:txBody>
      </p:sp>
      <p:pic>
        <p:nvPicPr>
          <p:cNvPr id="13333" name="圖片 26" descr="36003.gif"/>
          <p:cNvPicPr>
            <a:picLocks noChangeAspect="1"/>
          </p:cNvPicPr>
          <p:nvPr/>
        </p:nvPicPr>
        <p:blipFill>
          <a:blip r:embed="rId3"/>
          <a:srcRect l="24344" t="15875" r="24344" b="18501"/>
          <a:stretch>
            <a:fillRect/>
          </a:stretch>
        </p:blipFill>
        <p:spPr bwMode="auto">
          <a:xfrm>
            <a:off x="333375" y="8243888"/>
            <a:ext cx="6905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文字方塊 27"/>
          <p:cNvSpPr txBox="1"/>
          <p:nvPr/>
        </p:nvSpPr>
        <p:spPr>
          <a:xfrm>
            <a:off x="1196975" y="8172450"/>
            <a:ext cx="1825625" cy="584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200" dirty="0">
                <a:latin typeface="華康墨字體" pitchFamily="81" charset="-120"/>
                <a:ea typeface="華康墨字體" pitchFamily="81" charset="-120"/>
              </a:rPr>
              <a:t>課程地點</a:t>
            </a:r>
            <a:endParaRPr kumimoji="0" lang="zh-TW" altLang="en-US" sz="3200" dirty="0">
              <a:latin typeface="華康墨字體" pitchFamily="81" charset="-120"/>
              <a:ea typeface="華康墨字體" pitchFamily="81" charset="-120"/>
            </a:endParaRPr>
          </a:p>
        </p:txBody>
      </p:sp>
      <p:sp>
        <p:nvSpPr>
          <p:cNvPr id="13335" name="文字方塊 28"/>
          <p:cNvSpPr txBox="1">
            <a:spLocks noChangeArrowheads="1"/>
          </p:cNvSpPr>
          <p:nvPr/>
        </p:nvSpPr>
        <p:spPr bwMode="auto">
          <a:xfrm>
            <a:off x="3213100" y="8172450"/>
            <a:ext cx="36449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國立中正大學嘉義市清江學習中心大樓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(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嘉義市世賢路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4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段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120</a:t>
            </a:r>
            <a:r>
              <a:rPr kumimoji="0" lang="zh-TW" altLang="en-US">
                <a:latin typeface="華康新綜藝體W5"/>
                <a:ea typeface="華康新綜藝體W5"/>
                <a:cs typeface="華康新綜藝體W5"/>
              </a:rPr>
              <a:t>號</a:t>
            </a:r>
            <a:r>
              <a:rPr kumimoji="0" lang="en-US" altLang="zh-TW">
                <a:latin typeface="華康新綜藝體W5"/>
                <a:ea typeface="華康新綜藝體W5"/>
                <a:cs typeface="華康新綜藝體W5"/>
              </a:rPr>
              <a:t>)</a:t>
            </a:r>
            <a:endParaRPr kumimoji="0" lang="zh-TW" altLang="en-US">
              <a:latin typeface="華康新綜藝體W5"/>
              <a:ea typeface="華康新綜藝體W5"/>
              <a:cs typeface="華康新綜藝體W5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0" y="8867775"/>
            <a:ext cx="6858000" cy="26035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100" dirty="0">
                <a:latin typeface="華康粗黑體" pitchFamily="49" charset="-120"/>
                <a:ea typeface="華康粗黑體" pitchFamily="49" charset="-120"/>
              </a:rPr>
              <a:t>網路報名：國立中正大學清江學習中心</a:t>
            </a:r>
            <a:r>
              <a:rPr kumimoji="0" lang="en-US" altLang="zh-TW" sz="1100" dirty="0"/>
              <a:t>http://cjlc.ccu.edu.tw/c-education/</a:t>
            </a:r>
            <a:r>
              <a:rPr kumimoji="0" lang="zh-TW" altLang="en-US" sz="1100" dirty="0"/>
              <a:t> </a:t>
            </a:r>
            <a:r>
              <a:rPr kumimoji="0" lang="zh-TW" altLang="en-US" sz="1100" dirty="0">
                <a:latin typeface="華康粗黑體" pitchFamily="49" charset="-120"/>
                <a:ea typeface="華康粗黑體" pitchFamily="49" charset="-120"/>
              </a:rPr>
              <a:t>或電洽</a:t>
            </a:r>
            <a:r>
              <a:rPr kumimoji="0" lang="en-US" altLang="zh-TW" sz="1100" dirty="0">
                <a:latin typeface="華康粗黑體" pitchFamily="49" charset="-120"/>
                <a:ea typeface="華康粗黑體" pitchFamily="49" charset="-120"/>
              </a:rPr>
              <a:t>052949025</a:t>
            </a:r>
            <a:r>
              <a:rPr kumimoji="0" lang="zh-TW" altLang="en-US" sz="1100" dirty="0">
                <a:latin typeface="華康粗黑體" pitchFamily="49" charset="-120"/>
                <a:ea typeface="華康粗黑體" pitchFamily="49" charset="-120"/>
              </a:rPr>
              <a:t>轉</a:t>
            </a:r>
            <a:r>
              <a:rPr kumimoji="0" lang="en-US" altLang="zh-TW" sz="1100" dirty="0">
                <a:latin typeface="華康粗黑體" pitchFamily="49" charset="-120"/>
                <a:ea typeface="華康粗黑體" pitchFamily="49" charset="-120"/>
              </a:rPr>
              <a:t>921</a:t>
            </a:r>
            <a:endParaRPr kumimoji="0" lang="en-US" altLang="zh-TW" sz="1100" dirty="0">
              <a:latin typeface="華康粗黑體" pitchFamily="49" charset="-120"/>
              <a:ea typeface="華康粗黑體" pitchFamily="49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229</Words>
  <Application>Microsoft Office PowerPoint</Application>
  <PresentationFormat>如螢幕大小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Calibri</vt:lpstr>
      <vt:lpstr>新細明體</vt:lpstr>
      <vt:lpstr>Arial</vt:lpstr>
      <vt:lpstr>華康行書體</vt:lpstr>
      <vt:lpstr>華康墨字體</vt:lpstr>
      <vt:lpstr>華康新綜藝體W5</vt:lpstr>
      <vt:lpstr>華康粗黑體</vt:lpstr>
      <vt:lpstr>Office 佈景主題</vt:lpstr>
      <vt:lpstr>投影片 1</vt:lpstr>
    </vt:vector>
  </TitlesOfParts>
  <Company>CCU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CCU</dc:creator>
  <cp:lastModifiedBy>none</cp:lastModifiedBy>
  <cp:revision>20</cp:revision>
  <dcterms:created xsi:type="dcterms:W3CDTF">2013-03-19T04:44:50Z</dcterms:created>
  <dcterms:modified xsi:type="dcterms:W3CDTF">2013-03-30T07:21:35Z</dcterms:modified>
</cp:coreProperties>
</file>