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12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63423"/>
            <a:ext cx="7772400" cy="9145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1581944"/>
            <a:ext cx="6400800" cy="6949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528755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Templateswise.c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79712" y="274639"/>
            <a:ext cx="6707088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79712" y="1600201"/>
            <a:ext cx="6707088" cy="4525963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95313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577113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2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89522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Templateswise.com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C8568-BB3E-4816-A5CA-95B1350142A2}" type="datetimeFigureOut">
              <a:rPr lang="zh-TW" altLang="en-US" smtClean="0"/>
              <a:pPr/>
              <a:t>2015/8/19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66524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C8568-BB3E-4816-A5CA-95B1350142A2}" type="datetimeFigureOut">
              <a:rPr lang="zh-TW" altLang="en-US" smtClean="0"/>
              <a:pPr/>
              <a:t>2015/8/19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8F2A6-A86A-46A1-BCDE-27240DF6D66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046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9" r:id="rId4"/>
    <p:sldLayoutId id="2147483688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public.hlc.edu.tw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1520" y="548680"/>
            <a:ext cx="8568952" cy="1214896"/>
          </a:xfrm>
        </p:spPr>
        <p:txBody>
          <a:bodyPr/>
          <a:lstStyle/>
          <a:p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104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學年度學校課程計畫上傳說明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43608" y="5949280"/>
            <a:ext cx="6400800" cy="697632"/>
          </a:xfrm>
        </p:spPr>
        <p:txBody>
          <a:bodyPr>
            <a:normAutofit/>
          </a:bodyPr>
          <a:lstStyle/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張鑫聖  老師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828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、處務登錄系統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  <a:hlinkClick r:id="rId2"/>
              </a:rPr>
              <a:t>http://public.hlc.edu.tw/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 )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「學校登入」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4352"/>
          <a:stretch/>
        </p:blipFill>
        <p:spPr>
          <a:xfrm>
            <a:off x="0" y="620688"/>
            <a:ext cx="9144000" cy="296141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65" t="2459" r="10028" b="2684"/>
          <a:stretch/>
        </p:blipFill>
        <p:spPr>
          <a:xfrm>
            <a:off x="1169683" y="3684282"/>
            <a:ext cx="6786693" cy="312909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364866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、「管理」→ 「學校課程總體計畫」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313508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0298"/>
            <a:ext cx="9144000" cy="313508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5567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5496" y="58615"/>
            <a:ext cx="9001000" cy="562073"/>
          </a:xfrm>
        </p:spPr>
        <p:txBody>
          <a:bodyPr>
            <a:normAutofit/>
          </a:bodyPr>
          <a:lstStyle/>
          <a:p>
            <a:r>
              <a:rPr lang="en-US" altLang="zh-TW" sz="2000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、點選報表名稱「</a:t>
            </a:r>
            <a:r>
              <a:rPr lang="zh-TW" altLang="en-US" sz="2000" b="1" dirty="0"/>
              <a:t>花蓮縣</a:t>
            </a:r>
            <a:r>
              <a:rPr lang="en-US" altLang="zh-TW" sz="2000" b="1" dirty="0"/>
              <a:t>104</a:t>
            </a:r>
            <a:r>
              <a:rPr lang="zh-TW" altLang="en-US" sz="2000" b="1" dirty="0"/>
              <a:t>學年度</a:t>
            </a:r>
            <a:r>
              <a:rPr lang="zh-TW" altLang="en-US" sz="2000" b="1" dirty="0" smtClean="0"/>
              <a:t>國民中</a:t>
            </a:r>
            <a:r>
              <a:rPr lang="en-US" altLang="zh-TW" sz="2000" b="1" dirty="0" smtClean="0"/>
              <a:t>(</a:t>
            </a:r>
            <a:r>
              <a:rPr lang="zh-TW" altLang="en-US" sz="2000" b="1" dirty="0" smtClean="0"/>
              <a:t>小</a:t>
            </a:r>
            <a:r>
              <a:rPr lang="en-US" altLang="zh-TW" sz="2000" b="1" dirty="0" smtClean="0"/>
              <a:t>)</a:t>
            </a:r>
            <a:r>
              <a:rPr lang="zh-TW" altLang="en-US" sz="2000" b="1" dirty="0" smtClean="0"/>
              <a:t>學</a:t>
            </a:r>
            <a:r>
              <a:rPr lang="zh-TW" altLang="en-US" sz="2000" b="1" dirty="0"/>
              <a:t>學校課程計畫 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」開始填報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484"/>
            <a:ext cx="9144000" cy="32295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5828"/>
            <a:ext cx="9144000" cy="3229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25483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、指定檔案、填寫完成，按「確定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送出填報」上傳填報資料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688"/>
            <a:ext cx="9144000" cy="322955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03"/>
          <a:stretch/>
        </p:blipFill>
        <p:spPr>
          <a:xfrm>
            <a:off x="0" y="3861048"/>
            <a:ext cx="9144000" cy="2996952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4572000" y="6309320"/>
            <a:ext cx="4356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傳完成畫面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可修改、刪除已填資料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52120" y="4613944"/>
            <a:ext cx="1224136" cy="3272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13961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、按「修改」進行修改時，可以檢視計畫各項審查結果、審查意見。 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151"/>
            <a:ext cx="9144000" cy="49776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4896544" y="1484784"/>
            <a:ext cx="4211960" cy="43924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4572000" y="6309320"/>
            <a:ext cx="43564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課程計畫請依審查意見作修正、更新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87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35496" y="58615"/>
            <a:ext cx="9001000" cy="56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※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補充說明：登入處務系統後，從「學校概況」可瀏覽各校年度課程計畫。</a:t>
            </a:r>
            <a:endParaRPr lang="zh-TW" altLang="en-US" sz="2000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383"/>
          <a:stretch/>
        </p:blipFill>
        <p:spPr>
          <a:xfrm>
            <a:off x="0" y="553672"/>
            <a:ext cx="9144000" cy="633171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42466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</TotalTime>
  <Words>148</Words>
  <Application>Microsoft Office PowerPoint</Application>
  <PresentationFormat>如螢幕大小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Office 佈景主題</vt:lpstr>
      <vt:lpstr>104學年度學校課程計畫上傳說明</vt:lpstr>
      <vt:lpstr>1、處務登錄系統( http://public.hlc.edu.tw/ )「學校登入」</vt:lpstr>
      <vt:lpstr>2、「管理」→ 「學校課程總體計畫」 </vt:lpstr>
      <vt:lpstr>3、點選報表名稱「花蓮縣104學年度國民中(小)學學校課程計畫 」開始填報 </vt:lpstr>
      <vt:lpstr>投影片 5</vt:lpstr>
      <vt:lpstr>投影片 6</vt:lpstr>
      <vt:lpstr>投影片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Onwer</dc:creator>
  <cp:lastModifiedBy>user</cp:lastModifiedBy>
  <cp:revision>36</cp:revision>
  <dcterms:created xsi:type="dcterms:W3CDTF">2015-06-04T13:34:51Z</dcterms:created>
  <dcterms:modified xsi:type="dcterms:W3CDTF">2015-08-19T03:28:18Z</dcterms:modified>
</cp:coreProperties>
</file>