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3" r:id="rId9"/>
    <p:sldId id="267" r:id="rId10"/>
    <p:sldId id="264" r:id="rId11"/>
    <p:sldId id="266" r:id="rId12"/>
    <p:sldId id="268" r:id="rId13"/>
    <p:sldId id="262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22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63423"/>
            <a:ext cx="7772400" cy="9145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581944"/>
            <a:ext cx="6400800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8568-BB3E-4816-A5CA-95B1350142A2}" type="datetimeFigureOut">
              <a:rPr lang="zh-TW" altLang="en-US" smtClean="0"/>
              <a:pPr/>
              <a:t>2016/4/28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F2A6-A86A-46A1-BCDE-27240DF6D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28755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mplateswise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712" y="274639"/>
            <a:ext cx="670708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79712" y="1600201"/>
            <a:ext cx="6707088" cy="4525963"/>
          </a:xfrm>
        </p:spPr>
        <p:txBody>
          <a:bodyPr/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5313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3C8568-BB3E-4816-A5CA-95B1350142A2}" type="datetimeFigureOut">
              <a:rPr lang="zh-TW" altLang="en-US" smtClean="0"/>
              <a:pPr/>
              <a:t>2016/4/28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98F2A6-A86A-46A1-BCDE-27240DF6D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77113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2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3C8568-BB3E-4816-A5CA-95B1350142A2}" type="datetimeFigureOut">
              <a:rPr lang="zh-TW" altLang="en-US" smtClean="0"/>
              <a:pPr/>
              <a:t>2016/4/28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98F2A6-A86A-46A1-BCDE-27240DF6D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89522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Header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8568-BB3E-4816-A5CA-95B1350142A2}" type="datetimeFigureOut">
              <a:rPr lang="zh-TW" altLang="en-US" smtClean="0"/>
              <a:pPr/>
              <a:t>2016/4/28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F2A6-A86A-46A1-BCDE-27240DF6D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6524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C8568-BB3E-4816-A5CA-95B1350142A2}" type="datetimeFigureOut">
              <a:rPr lang="zh-TW" altLang="en-US" smtClean="0"/>
              <a:pPr/>
              <a:t>2016/4/28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8F2A6-A86A-46A1-BCDE-27240DF6D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046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9" r:id="rId4"/>
    <p:sldLayoutId id="2147483688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velopershome.com/7-zip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ublic.hlc.edu.tw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2pdf.com/" TargetMode="External"/><Relationship Id="rId2" Type="http://schemas.openxmlformats.org/officeDocument/2006/relationships/hyperlink" Target="https://smallpdf.com/zh-TW/word-to-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568952" cy="1214896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105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學年度花蓮縣國民中小學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學校課程計畫上傳說明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87624" y="5877272"/>
            <a:ext cx="6400800" cy="697632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張鑫聖  老師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2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3304" y="1196752"/>
            <a:ext cx="5997084" cy="453650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691680" y="68340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Office2010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另存新檔，存檔類型設為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【PDF】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畫面：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842584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07504" y="274639"/>
            <a:ext cx="9001000" cy="56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花蓮縣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105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學年度課程計畫上傳檔案格式說明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39552" y="1052736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◎如何壓縮檔案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多個檔案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上傳：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、使用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Windows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檔案系統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如下頁圖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新增一個資料夾，如「一年級課程計畫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」。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將該年級各領域課程計畫、彈性課程計畫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PDF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檔案存入。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於資料夾上按下「滑鼠右鍵」→「傳送到」→「壓縮的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(zipped)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資料夾」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、使用軟體壓縮：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建議使用：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7-zip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，軟體下載：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>
                <a:latin typeface="標楷體" pitchFamily="65" charset="-120"/>
                <a:ea typeface="標楷體" pitchFamily="65" charset="-120"/>
                <a:hlinkClick r:id="rId2"/>
              </a:rPr>
              <a:t>http://www.developershome.com/7-zip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hlinkClick r:id="rId2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563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59"/>
          <a:stretch/>
        </p:blipFill>
        <p:spPr>
          <a:xfrm>
            <a:off x="192393" y="1196752"/>
            <a:ext cx="8835224" cy="5400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5536" y="548680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◎ 使用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Windows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檔案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系統壓縮資料夾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00431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5496" y="58615"/>
            <a:ext cx="9001000" cy="56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計畫轉貼校網：學校登入處務系統後從「學校概況」可取得年度課程計畫網址。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701"/>
          <a:stretch/>
        </p:blipFill>
        <p:spPr>
          <a:xfrm>
            <a:off x="0" y="686518"/>
            <a:ext cx="9144000" cy="61714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2466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58615"/>
            <a:ext cx="9001000" cy="562073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、處務登錄系統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  <a:hlinkClick r:id="rId2"/>
              </a:rPr>
              <a:t>http://public.hlc.edu.tw/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)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「學校登入」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65" t="2459" r="10028" b="2684"/>
          <a:stretch/>
        </p:blipFill>
        <p:spPr>
          <a:xfrm>
            <a:off x="1169683" y="3684282"/>
            <a:ext cx="6786693" cy="312909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499"/>
          <a:stretch/>
        </p:blipFill>
        <p:spPr>
          <a:xfrm>
            <a:off x="0" y="692696"/>
            <a:ext cx="9144000" cy="29322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486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5496" y="58615"/>
            <a:ext cx="9001000" cy="562073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、「管理」→ 「學校課程總體計畫」 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21848"/>
          <a:stretch/>
        </p:blipFill>
        <p:spPr>
          <a:xfrm>
            <a:off x="0" y="692696"/>
            <a:ext cx="9144000" cy="31608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037"/>
          <a:stretch/>
        </p:blipFill>
        <p:spPr>
          <a:xfrm>
            <a:off x="0" y="3853542"/>
            <a:ext cx="9144000" cy="30318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5567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5496" y="58615"/>
            <a:ext cx="9001000" cy="562073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、點選報表名稱「</a:t>
            </a:r>
            <a:r>
              <a:rPr lang="zh-TW" altLang="en-US" sz="2000" b="1" dirty="0"/>
              <a:t>花蓮縣</a:t>
            </a:r>
            <a:r>
              <a:rPr lang="en-US" altLang="zh-TW" sz="2000" b="1" dirty="0" smtClean="0"/>
              <a:t>105</a:t>
            </a:r>
            <a:r>
              <a:rPr lang="zh-TW" altLang="en-US" sz="2000" b="1" dirty="0" smtClean="0"/>
              <a:t>學年</a:t>
            </a:r>
            <a:r>
              <a:rPr lang="zh-TW" altLang="en-US" sz="2000" b="1" dirty="0"/>
              <a:t>度</a:t>
            </a:r>
            <a:r>
              <a:rPr lang="zh-TW" altLang="en-US" sz="2000" b="1" dirty="0" smtClean="0"/>
              <a:t>國民中</a:t>
            </a:r>
            <a:r>
              <a:rPr lang="en-US" altLang="zh-TW" sz="2000" b="1" dirty="0" smtClean="0"/>
              <a:t>(</a:t>
            </a:r>
            <a:r>
              <a:rPr lang="zh-TW" altLang="en-US" sz="2000" b="1" dirty="0" smtClean="0"/>
              <a:t>小</a:t>
            </a:r>
            <a:r>
              <a:rPr lang="en-US" altLang="zh-TW" sz="2000" b="1" dirty="0" smtClean="0"/>
              <a:t>)</a:t>
            </a:r>
            <a:r>
              <a:rPr lang="zh-TW" altLang="en-US" sz="2000" b="1" dirty="0" smtClean="0"/>
              <a:t>學</a:t>
            </a:r>
            <a:r>
              <a:rPr lang="zh-TW" altLang="en-US" sz="2000" b="1" dirty="0"/>
              <a:t>學校課程計畫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」開始填報 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76" b="26735"/>
          <a:stretch/>
        </p:blipFill>
        <p:spPr>
          <a:xfrm>
            <a:off x="0" y="661308"/>
            <a:ext cx="9144000" cy="2191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40922"/>
            <a:ext cx="9144000" cy="40444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548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5496" y="202631"/>
            <a:ext cx="9001000" cy="562073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特教課程計畫：依據學校實際開設情況選填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如圖，先勾選類別再指定檔案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020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32725"/>
          <a:stretch/>
        </p:blipFill>
        <p:spPr>
          <a:xfrm>
            <a:off x="0" y="4137067"/>
            <a:ext cx="9144000" cy="27209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35496" y="58615"/>
            <a:ext cx="9001000" cy="56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、指定檔案、填寫完成，按「確定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送出填報」上傳填報資料 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572000" y="6309320"/>
            <a:ext cx="43564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上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傳完成畫面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可修改、刪除已填資料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92080" y="4934777"/>
            <a:ext cx="1224136" cy="3272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203"/>
          <a:stretch/>
        </p:blipFill>
        <p:spPr>
          <a:xfrm>
            <a:off x="0" y="620688"/>
            <a:ext cx="9144000" cy="35104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1396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5496" y="116632"/>
            <a:ext cx="9001000" cy="56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、按「修改」進行修改時，可以檢視計畫各項審查結果、審查意見。 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00762"/>
            <a:ext cx="9144000" cy="40444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矩形 5"/>
          <p:cNvSpPr/>
          <p:nvPr/>
        </p:nvSpPr>
        <p:spPr>
          <a:xfrm>
            <a:off x="8277064" y="2204864"/>
            <a:ext cx="864096" cy="32463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283968" y="5903055"/>
            <a:ext cx="46445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修改計畫，請依右側審查委員意見修正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07504" y="274639"/>
            <a:ext cx="9001000" cy="56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花蓮縣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105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學年度課程計畫上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傳格式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說明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39552" y="1052736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◎課程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計畫上傳文件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檔案只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接受以下列幾種類型之檔案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【.pdf】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可攜式文件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檔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【.xls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【.</a:t>
            </a:r>
            <a:r>
              <a:rPr lang="en-US" altLang="zh-TW" sz="2400" dirty="0" err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xlsx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】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(Microsoft Office Excel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文件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）限定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                 表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2-2(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學習節數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一覽表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使用。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【.zip】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限定用於項目四、課程計畫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各年級課程計畫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614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07504" y="274639"/>
            <a:ext cx="9001000" cy="56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花蓮縣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105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學年度課程計畫上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傳格式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說明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39552" y="1052736"/>
            <a:ext cx="84249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◎如何製作成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PDF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檔案：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Office2010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以上版本：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檔案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功能表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中選取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另存新檔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，然後在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存檔類型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中選取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【PDF(*.</a:t>
            </a:r>
            <a:r>
              <a:rPr lang="en-US" altLang="zh-TW" sz="2000" dirty="0" err="1">
                <a:latin typeface="標楷體" pitchFamily="65" charset="-120"/>
                <a:ea typeface="標楷體" pitchFamily="65" charset="-120"/>
              </a:rPr>
              <a:t>pdf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)】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，按一下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儲存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按鈕即完成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、使用軟體工具或雲端工具轉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PDF</a:t>
            </a:r>
            <a:endParaRPr lang="en-US" altLang="zh-TW" sz="20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如：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  <a:hlinkClick r:id="rId2"/>
              </a:rPr>
              <a:t>https://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2"/>
              </a:rPr>
              <a:t>smallpdf.com/zh-TW/word-to-pdf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3"/>
              </a:rPr>
              <a:t>https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  <a:hlinkClick r:id="rId3"/>
              </a:rPr>
              <a:t>://online2pdf.com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3"/>
              </a:rPr>
              <a:t>/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463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424</Words>
  <Application>Microsoft Office PowerPoint</Application>
  <PresentationFormat>如螢幕大小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105學年度花蓮縣國民中小學 學校課程計畫上傳說明</vt:lpstr>
      <vt:lpstr>1、處務登錄系統( http://public.hlc.edu.tw/ )「學校登入」</vt:lpstr>
      <vt:lpstr>2、「管理」→ 「學校課程總體計畫」 </vt:lpstr>
      <vt:lpstr>3、點選報表名稱「花蓮縣105學年度國民中(小)學學校課程計畫 」開始填報 </vt:lpstr>
      <vt:lpstr>※ 特教課程計畫：依據學校實際開設情況選填(如圖，先勾選類別再指定檔案)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Onwer</dc:creator>
  <cp:lastModifiedBy>user</cp:lastModifiedBy>
  <cp:revision>71</cp:revision>
  <dcterms:created xsi:type="dcterms:W3CDTF">2015-06-04T13:34:51Z</dcterms:created>
  <dcterms:modified xsi:type="dcterms:W3CDTF">2016-04-28T01:48:07Z</dcterms:modified>
</cp:coreProperties>
</file>