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70" r:id="rId9"/>
    <p:sldId id="271" r:id="rId10"/>
    <p:sldId id="263" r:id="rId11"/>
    <p:sldId id="267" r:id="rId12"/>
    <p:sldId id="264" r:id="rId13"/>
    <p:sldId id="266" r:id="rId14"/>
    <p:sldId id="268" r:id="rId15"/>
    <p:sldId id="26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8" autoAdjust="0"/>
  </p:normalViewPr>
  <p:slideViewPr>
    <p:cSldViewPr>
      <p:cViewPr>
        <p:scale>
          <a:sx n="117" d="100"/>
          <a:sy n="117" d="100"/>
        </p:scale>
        <p:origin x="-22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3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95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2pdf.com/" TargetMode="External"/><Relationship Id="rId2" Type="http://schemas.openxmlformats.org/officeDocument/2006/relationships/hyperlink" Target="https://smallpdf.com/zh-TW/word-to-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velopershome.com/7-zip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lic.hl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21489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學年度花蓮縣國民中小學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學校課程計畫上傳說明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張鑫聖  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花蓮縣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學年度課程計畫上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傳格式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1052736"/>
            <a:ext cx="842493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◎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「每週教學進度表」上傳文件檔案類型：</a:t>
            </a:r>
            <a:r>
              <a:rPr lang="zh-TW" altLang="zh-TW" sz="2400" b="1" u="dbl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可接受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以下列幾種類型之檔案：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altLang="zh-TW" sz="24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pdf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可攜式文件檔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altLang="zh-TW" sz="24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docx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(Microsoft Office word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文件）。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altLang="zh-TW" sz="24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rar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zip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】（壓縮檔案，可用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WinRAR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7-Zip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等軟體來解壓縮開啟）。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61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學年度課程計畫上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傳格式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1052736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◎如何製作成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檔案：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Office2010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以上版本：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檔案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功能表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中選取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另存新檔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，然後在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存檔類型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中選取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【PDF(*.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，按一下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按鈕即完成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、使用軟體工具或雲端工具轉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如：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2"/>
              </a:rPr>
              <a:t>https://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smallpdf.com/zh-TW/word-to-pdf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3"/>
              </a:rPr>
              <a:t>://online2pdf.com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/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46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4" y="1196752"/>
            <a:ext cx="5997084" cy="45365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1680" y="6834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Office2010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另存新檔，存檔類型設為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【PDF】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畫面：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258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學年度課程計畫上傳檔案格式說明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105273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◎如何壓縮檔案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多個檔案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如下頁圖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新增一個資料夾，如「一年級課程計畫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將該年級各領域課程計畫、彈性課程計畫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檔案存入。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於資料夾上按下「滑鼠右鍵」→「傳送到」→「壓縮的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(zipped)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資料夾」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、使用軟體壓縮：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建議使用：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7-zip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，軟體下載：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2"/>
              </a:rPr>
              <a:t>http://www.developershome.com/7-zip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56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59"/>
          <a:stretch/>
        </p:blipFill>
        <p:spPr>
          <a:xfrm>
            <a:off x="192393" y="1196752"/>
            <a:ext cx="8835224" cy="5400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54868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◎ 使用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檔案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系統壓縮資料夾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0043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計畫轉貼校網：學校登入處務系統後從「學校概況」可取得年度課程計畫網址。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01"/>
          <a:stretch/>
        </p:blipFill>
        <p:spPr>
          <a:xfrm>
            <a:off x="0" y="686518"/>
            <a:ext cx="9144000" cy="6171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、處務登錄系統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http://public.hlc.edu.tw/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「學校登入」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5" t="2459" r="10028" b="2684"/>
          <a:stretch/>
        </p:blipFill>
        <p:spPr>
          <a:xfrm>
            <a:off x="1169683" y="3684282"/>
            <a:ext cx="6786693" cy="31290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499"/>
          <a:stretch/>
        </p:blipFill>
        <p:spPr>
          <a:xfrm>
            <a:off x="0" y="692696"/>
            <a:ext cx="9144000" cy="2932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48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、「管理」→ 「學校課程總體計畫」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21848"/>
          <a:stretch/>
        </p:blipFill>
        <p:spPr>
          <a:xfrm>
            <a:off x="0" y="692696"/>
            <a:ext cx="9144000" cy="3160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37"/>
          <a:stretch/>
        </p:blipFill>
        <p:spPr>
          <a:xfrm>
            <a:off x="0" y="3853542"/>
            <a:ext cx="9144000" cy="3031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6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、點選報表名稱「</a:t>
            </a:r>
            <a:r>
              <a:rPr lang="zh-TW" altLang="en-US" sz="2000" b="1" dirty="0"/>
              <a:t>花蓮縣</a:t>
            </a:r>
            <a:r>
              <a:rPr lang="en-US" altLang="zh-TW" sz="2000" b="1" dirty="0" smtClean="0"/>
              <a:t>105</a:t>
            </a:r>
            <a:r>
              <a:rPr lang="zh-TW" altLang="en-US" sz="2000" b="1" dirty="0" smtClean="0"/>
              <a:t>學年</a:t>
            </a:r>
            <a:r>
              <a:rPr lang="zh-TW" altLang="en-US" sz="2000" b="1" dirty="0"/>
              <a:t>度</a:t>
            </a:r>
            <a:r>
              <a:rPr lang="zh-TW" altLang="en-US" sz="2000" b="1" dirty="0" smtClean="0"/>
              <a:t>國民中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小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學</a:t>
            </a:r>
            <a:r>
              <a:rPr lang="zh-TW" altLang="en-US" sz="2000" b="1" dirty="0"/>
              <a:t>學校課程計畫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」開始填報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76" b="26735"/>
          <a:stretch/>
        </p:blipFill>
        <p:spPr>
          <a:xfrm>
            <a:off x="0" y="661308"/>
            <a:ext cx="9144000" cy="2191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922"/>
            <a:ext cx="9144000" cy="4044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5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202631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特教課程計畫：依據學校實際開設情況選填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如圖，先勾選類別再指定檔案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0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32725"/>
          <a:stretch/>
        </p:blipFill>
        <p:spPr>
          <a:xfrm>
            <a:off x="0" y="4137067"/>
            <a:ext cx="9144000" cy="2720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、指定檔案、填寫完成，按「確定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送出填報」上傳填報資料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傳完成畫面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可修改、刪除已填資料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2080" y="4934777"/>
            <a:ext cx="1224136" cy="327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203"/>
          <a:stretch/>
        </p:blipFill>
        <p:spPr>
          <a:xfrm>
            <a:off x="0" y="620688"/>
            <a:ext cx="9144000" cy="3510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39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116632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、按「修改」進行修改時，可以檢視計畫各項審查結果、審查意見。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762"/>
            <a:ext cx="9144000" cy="4044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277064" y="2204864"/>
            <a:ext cx="864096" cy="3246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283968" y="5903055"/>
            <a:ext cx="4644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修改計畫，請依右側審查委員意見修正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354161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國小課程計畫修改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補上傳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「每週教學進度表」欄位位置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國小課程計畫修改-補上傳「每週教學進度表」欄位位置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761338"/>
            <a:ext cx="7643192" cy="47903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36815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國中課程計畫修改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補上傳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「每週教學進度表」欄位位置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國中課程計畫修改-補上傳「每週教學進度表」欄位位置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8075240" cy="48066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468</Words>
  <Application>Microsoft Office PowerPoint</Application>
  <PresentationFormat>如螢幕大小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105學年度花蓮縣國民中小學 學校課程計畫上傳說明</vt:lpstr>
      <vt:lpstr>1、處務登錄系統( http://public.hlc.edu.tw/ )「學校登入」</vt:lpstr>
      <vt:lpstr>2、「管理」→ 「學校課程總體計畫」 </vt:lpstr>
      <vt:lpstr>3、點選報表名稱「花蓮縣105學年度國民中(小)學學校課程計畫 」開始填報 </vt:lpstr>
      <vt:lpstr>※ 特教課程計畫：依據學校實際開設情況選填(如圖，先勾選類別再指定檔案)</vt:lpstr>
      <vt:lpstr>投影片 6</vt:lpstr>
      <vt:lpstr>投影片 7</vt:lpstr>
      <vt:lpstr>國小課程計畫修改-補上傳 「每週教學進度表」欄位位置</vt:lpstr>
      <vt:lpstr>國中課程計畫修改-補上傳 「每週教學進度表」欄位位置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Onwer</dc:creator>
  <cp:lastModifiedBy>user</cp:lastModifiedBy>
  <cp:revision>76</cp:revision>
  <dcterms:created xsi:type="dcterms:W3CDTF">2015-06-04T13:34:51Z</dcterms:created>
  <dcterms:modified xsi:type="dcterms:W3CDTF">2016-08-19T02:06:24Z</dcterms:modified>
</cp:coreProperties>
</file>