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88" r:id="rId4"/>
    <p:sldId id="283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59" r:id="rId28"/>
    <p:sldId id="285" r:id="rId29"/>
    <p:sldId id="286" r:id="rId30"/>
    <p:sldId id="287" r:id="rId31"/>
    <p:sldId id="260" r:id="rId3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A65985-9F72-4483-866E-44A8A2039956}" type="doc">
      <dgm:prSet loTypeId="urn:microsoft.com/office/officeart/2005/8/layout/h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zh-TW" altLang="en-US"/>
        </a:p>
      </dgm:t>
    </dgm:pt>
    <dgm:pt modelId="{8C975773-8DF3-445A-8E4B-C8F51C8EDE2C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北區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3E871656-67DC-492C-A675-263DD1B01B3D}" type="parTrans" cxnId="{97AAEDAF-859F-4DB7-880B-72A45E604908}">
      <dgm:prSet/>
      <dgm:spPr/>
      <dgm:t>
        <a:bodyPr/>
        <a:lstStyle/>
        <a:p>
          <a:endParaRPr lang="zh-TW" altLang="en-US"/>
        </a:p>
      </dgm:t>
    </dgm:pt>
    <dgm:pt modelId="{BA7C58B7-B771-4077-B79B-DBF61BE9B411}" type="sibTrans" cxnId="{97AAEDAF-859F-4DB7-880B-72A45E604908}">
      <dgm:prSet/>
      <dgm:spPr/>
      <dgm:t>
        <a:bodyPr/>
        <a:lstStyle/>
        <a:p>
          <a:endParaRPr lang="zh-TW" altLang="en-US"/>
        </a:p>
      </dgm:t>
    </dgm:pt>
    <dgm:pt modelId="{B808EA18-0097-48BD-B834-3B44EDFADFC7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基隆市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EFE183A3-DA41-4BAC-8D00-645675D018BB}" type="parTrans" cxnId="{342834C9-BE2F-4672-A7F9-5474BE328338}">
      <dgm:prSet/>
      <dgm:spPr/>
      <dgm:t>
        <a:bodyPr/>
        <a:lstStyle/>
        <a:p>
          <a:endParaRPr lang="zh-TW" altLang="en-US"/>
        </a:p>
      </dgm:t>
    </dgm:pt>
    <dgm:pt modelId="{3825285A-7857-42FD-9118-A756E3B8D19E}" type="sibTrans" cxnId="{342834C9-BE2F-4672-A7F9-5474BE328338}">
      <dgm:prSet/>
      <dgm:spPr/>
      <dgm:t>
        <a:bodyPr/>
        <a:lstStyle/>
        <a:p>
          <a:endParaRPr lang="zh-TW" altLang="en-US"/>
        </a:p>
      </dgm:t>
    </dgm:pt>
    <dgm:pt modelId="{9764350B-8914-4804-8A07-BC033E8AD1E2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中區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EEBC91F3-AA60-43B8-9C72-D763BA14B765}" type="parTrans" cxnId="{7C79320C-69AA-4D23-B60C-972F80771AC8}">
      <dgm:prSet/>
      <dgm:spPr/>
      <dgm:t>
        <a:bodyPr/>
        <a:lstStyle/>
        <a:p>
          <a:endParaRPr lang="zh-TW" altLang="en-US"/>
        </a:p>
      </dgm:t>
    </dgm:pt>
    <dgm:pt modelId="{BDCB06F5-7CBE-4416-953A-24A4D31AE1A7}" type="sibTrans" cxnId="{7C79320C-69AA-4D23-B60C-972F80771AC8}">
      <dgm:prSet/>
      <dgm:spPr/>
      <dgm:t>
        <a:bodyPr/>
        <a:lstStyle/>
        <a:p>
          <a:endParaRPr lang="zh-TW" altLang="en-US"/>
        </a:p>
      </dgm:t>
    </dgm:pt>
    <dgm:pt modelId="{5617E9D5-F483-4BD2-8C3D-2A4591F32910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苗栗縣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A6801C90-4821-4A4B-BD77-30005FD0D569}" type="parTrans" cxnId="{C97020C2-BF81-42DA-AF13-87738116D454}">
      <dgm:prSet/>
      <dgm:spPr/>
      <dgm:t>
        <a:bodyPr/>
        <a:lstStyle/>
        <a:p>
          <a:endParaRPr lang="zh-TW" altLang="en-US"/>
        </a:p>
      </dgm:t>
    </dgm:pt>
    <dgm:pt modelId="{C0260C10-399B-45D7-90F1-2A99C8F841EB}" type="sibTrans" cxnId="{C97020C2-BF81-42DA-AF13-87738116D454}">
      <dgm:prSet/>
      <dgm:spPr/>
      <dgm:t>
        <a:bodyPr/>
        <a:lstStyle/>
        <a:p>
          <a:endParaRPr lang="zh-TW" altLang="en-US"/>
        </a:p>
      </dgm:t>
    </dgm:pt>
    <dgm:pt modelId="{52B76BE6-7339-4C0A-850D-8714F53DAA52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南區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6410D563-F901-4C4A-8A65-8AC86EE76A33}" type="parTrans" cxnId="{666D1781-3139-455F-BC22-0E9BFE47C2E7}">
      <dgm:prSet/>
      <dgm:spPr/>
      <dgm:t>
        <a:bodyPr/>
        <a:lstStyle/>
        <a:p>
          <a:endParaRPr lang="zh-TW" altLang="en-US"/>
        </a:p>
      </dgm:t>
    </dgm:pt>
    <dgm:pt modelId="{B7861CBF-A5C6-4C29-B5E1-AC0DCD082D03}" type="sibTrans" cxnId="{666D1781-3139-455F-BC22-0E9BFE47C2E7}">
      <dgm:prSet/>
      <dgm:spPr/>
      <dgm:t>
        <a:bodyPr/>
        <a:lstStyle/>
        <a:p>
          <a:endParaRPr lang="zh-TW" altLang="en-US"/>
        </a:p>
      </dgm:t>
    </dgm:pt>
    <dgm:pt modelId="{A9AE4C17-5A34-4302-B3CB-05C5CAEBAA41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嘉義縣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B7371DE0-943B-4BB8-8205-31BD197BA2A2}" type="parTrans" cxnId="{DC5AA024-0E2A-4704-B0C9-391371EFDFF8}">
      <dgm:prSet/>
      <dgm:spPr/>
      <dgm:t>
        <a:bodyPr/>
        <a:lstStyle/>
        <a:p>
          <a:endParaRPr lang="zh-TW" altLang="en-US"/>
        </a:p>
      </dgm:t>
    </dgm:pt>
    <dgm:pt modelId="{43B11C2E-3482-498E-B55C-85A8A559AFAC}" type="sibTrans" cxnId="{DC5AA024-0E2A-4704-B0C9-391371EFDFF8}">
      <dgm:prSet/>
      <dgm:spPr/>
      <dgm:t>
        <a:bodyPr/>
        <a:lstStyle/>
        <a:p>
          <a:endParaRPr lang="zh-TW" altLang="en-US"/>
        </a:p>
      </dgm:t>
    </dgm:pt>
    <dgm:pt modelId="{B9879C07-6636-4CB5-AF38-677FE457706B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臺北市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F13BC143-D518-4B1D-A054-19BF2A511D66}" type="parTrans" cxnId="{D1E20D6F-47D9-4EE3-ADD8-31DFF61C7ABE}">
      <dgm:prSet/>
      <dgm:spPr/>
      <dgm:t>
        <a:bodyPr/>
        <a:lstStyle/>
        <a:p>
          <a:endParaRPr lang="zh-TW" altLang="en-US"/>
        </a:p>
      </dgm:t>
    </dgm:pt>
    <dgm:pt modelId="{C8169382-CCA8-4231-9C5B-75E06171EFF0}" type="sibTrans" cxnId="{D1E20D6F-47D9-4EE3-ADD8-31DFF61C7ABE}">
      <dgm:prSet/>
      <dgm:spPr/>
      <dgm:t>
        <a:bodyPr/>
        <a:lstStyle/>
        <a:p>
          <a:endParaRPr lang="zh-TW" altLang="en-US"/>
        </a:p>
      </dgm:t>
    </dgm:pt>
    <dgm:pt modelId="{E93A38E0-3729-4C8D-A00E-4C61B68F75E9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新北市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D903C39B-BC72-4D0E-AC4D-2D78ADA0B332}" type="parTrans" cxnId="{FBB73D12-142E-48C5-A45D-1F48AC2DA65F}">
      <dgm:prSet/>
      <dgm:spPr/>
      <dgm:t>
        <a:bodyPr/>
        <a:lstStyle/>
        <a:p>
          <a:endParaRPr lang="zh-TW" altLang="en-US"/>
        </a:p>
      </dgm:t>
    </dgm:pt>
    <dgm:pt modelId="{A805CD8D-8385-48B7-8FFF-F3A082A39FDC}" type="sibTrans" cxnId="{FBB73D12-142E-48C5-A45D-1F48AC2DA65F}">
      <dgm:prSet/>
      <dgm:spPr/>
      <dgm:t>
        <a:bodyPr/>
        <a:lstStyle/>
        <a:p>
          <a:endParaRPr lang="zh-TW" altLang="en-US"/>
        </a:p>
      </dgm:t>
    </dgm:pt>
    <dgm:pt modelId="{671B0DBF-FF0A-4681-8513-4099DD1ABDE7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桃園市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B9ABA071-AB80-4C5A-A35F-721B01BA92AA}" type="parTrans" cxnId="{1F65BFBB-EA68-41B1-AFEB-D08BEA5CC545}">
      <dgm:prSet/>
      <dgm:spPr/>
      <dgm:t>
        <a:bodyPr/>
        <a:lstStyle/>
        <a:p>
          <a:endParaRPr lang="zh-TW" altLang="en-US"/>
        </a:p>
      </dgm:t>
    </dgm:pt>
    <dgm:pt modelId="{D16A4D35-7582-4BD7-94E1-B2306B2CA492}" type="sibTrans" cxnId="{1F65BFBB-EA68-41B1-AFEB-D08BEA5CC545}">
      <dgm:prSet/>
      <dgm:spPr/>
      <dgm:t>
        <a:bodyPr/>
        <a:lstStyle/>
        <a:p>
          <a:endParaRPr lang="zh-TW" altLang="en-US"/>
        </a:p>
      </dgm:t>
    </dgm:pt>
    <dgm:pt modelId="{BBD29B3D-2ECE-4218-830A-96681B40A5E4}">
      <dgm:prSet phldrT="[文字]" custT="1"/>
      <dgm:spPr/>
      <dgm:t>
        <a:bodyPr/>
        <a:lstStyle/>
        <a:p>
          <a:r>
            <a:rPr 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新竹縣</a:t>
          </a:r>
          <a:endParaRPr lang="zh-TW" altLang="en-US" sz="20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46906DF2-D734-4455-BF1C-A292FD4C3A26}" type="parTrans" cxnId="{0DBB94F1-4644-4C5E-88F5-7FD8D5A85B42}">
      <dgm:prSet/>
      <dgm:spPr/>
      <dgm:t>
        <a:bodyPr/>
        <a:lstStyle/>
        <a:p>
          <a:endParaRPr lang="zh-TW" altLang="en-US"/>
        </a:p>
      </dgm:t>
    </dgm:pt>
    <dgm:pt modelId="{5EA700CC-2B43-4804-87ED-691E902968E0}" type="sibTrans" cxnId="{0DBB94F1-4644-4C5E-88F5-7FD8D5A85B42}">
      <dgm:prSet/>
      <dgm:spPr/>
      <dgm:t>
        <a:bodyPr/>
        <a:lstStyle/>
        <a:p>
          <a:endParaRPr lang="zh-TW" altLang="en-US"/>
        </a:p>
      </dgm:t>
    </dgm:pt>
    <dgm:pt modelId="{7420D62D-D4FA-45F8-8867-28ADD5AFD1D6}">
      <dgm:prSet phldrT="[文字]" custT="1"/>
      <dgm:spPr/>
      <dgm:t>
        <a:bodyPr/>
        <a:lstStyle/>
        <a:p>
          <a:r>
            <a:rPr 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新竹市</a:t>
          </a:r>
          <a:endParaRPr lang="zh-TW" altLang="en-US" sz="20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96336CE6-3FDD-4258-88D5-B555848F1AF8}" type="parTrans" cxnId="{36302B52-519C-45EC-8CEB-285BC49663B8}">
      <dgm:prSet/>
      <dgm:spPr/>
      <dgm:t>
        <a:bodyPr/>
        <a:lstStyle/>
        <a:p>
          <a:endParaRPr lang="zh-TW" altLang="en-US"/>
        </a:p>
      </dgm:t>
    </dgm:pt>
    <dgm:pt modelId="{CA103F95-EE43-44A6-96D3-ECDD4E66BCE1}" type="sibTrans" cxnId="{36302B52-519C-45EC-8CEB-285BC49663B8}">
      <dgm:prSet/>
      <dgm:spPr/>
      <dgm:t>
        <a:bodyPr/>
        <a:lstStyle/>
        <a:p>
          <a:endParaRPr lang="zh-TW" altLang="en-US"/>
        </a:p>
      </dgm:t>
    </dgm:pt>
    <dgm:pt modelId="{F2C7C61A-C703-404E-97D4-E331B24C3B23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宜蘭縣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9EE20880-B5D6-4EEE-AA78-868BB0EB2F61}" type="parTrans" cxnId="{560EDE8F-8D98-46EB-BED9-943A4B9988FC}">
      <dgm:prSet/>
      <dgm:spPr/>
      <dgm:t>
        <a:bodyPr/>
        <a:lstStyle/>
        <a:p>
          <a:endParaRPr lang="zh-TW" altLang="en-US"/>
        </a:p>
      </dgm:t>
    </dgm:pt>
    <dgm:pt modelId="{CC28708A-78BC-4A96-9E1C-99E2C2F5453D}" type="sibTrans" cxnId="{560EDE8F-8D98-46EB-BED9-943A4B9988FC}">
      <dgm:prSet/>
      <dgm:spPr/>
      <dgm:t>
        <a:bodyPr/>
        <a:lstStyle/>
        <a:p>
          <a:endParaRPr lang="zh-TW" altLang="en-US"/>
        </a:p>
      </dgm:t>
    </dgm:pt>
    <dgm:pt modelId="{84CFBC5D-66CF-49AE-AA61-27F7FFEA4143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花蓮縣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8DF79D3C-0A3E-4305-A577-42AD323DC6C4}" type="parTrans" cxnId="{9A92587D-FE60-4D38-B0FF-FB7A465201DC}">
      <dgm:prSet/>
      <dgm:spPr/>
      <dgm:t>
        <a:bodyPr/>
        <a:lstStyle/>
        <a:p>
          <a:endParaRPr lang="zh-TW" altLang="en-US"/>
        </a:p>
      </dgm:t>
    </dgm:pt>
    <dgm:pt modelId="{F3636332-1731-4373-83BF-CE5672615D61}" type="sibTrans" cxnId="{9A92587D-FE60-4D38-B0FF-FB7A465201DC}">
      <dgm:prSet/>
      <dgm:spPr/>
      <dgm:t>
        <a:bodyPr/>
        <a:lstStyle/>
        <a:p>
          <a:endParaRPr lang="zh-TW" altLang="en-US"/>
        </a:p>
      </dgm:t>
    </dgm:pt>
    <dgm:pt modelId="{66139D9A-FF8E-4E83-949A-EEDCF81CC1E2}">
      <dgm:prSet phldrT="[文字]" custT="1"/>
      <dgm:spPr/>
      <dgm:t>
        <a:bodyPr/>
        <a:lstStyle/>
        <a:p>
          <a:r>
            <a:rPr 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連江縣</a:t>
          </a:r>
          <a:endParaRPr lang="zh-TW" altLang="en-US" sz="20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BC06505D-B8F2-4F2A-B3DE-333120C4724F}" type="parTrans" cxnId="{2CDA948E-72E0-4AB0-B5AD-ED2B1A124CCF}">
      <dgm:prSet/>
      <dgm:spPr/>
      <dgm:t>
        <a:bodyPr/>
        <a:lstStyle/>
        <a:p>
          <a:endParaRPr lang="zh-TW" altLang="en-US"/>
        </a:p>
      </dgm:t>
    </dgm:pt>
    <dgm:pt modelId="{236A4806-B8A7-4805-A1E4-73A97605F5A6}" type="sibTrans" cxnId="{2CDA948E-72E0-4AB0-B5AD-ED2B1A124CCF}">
      <dgm:prSet/>
      <dgm:spPr/>
      <dgm:t>
        <a:bodyPr/>
        <a:lstStyle/>
        <a:p>
          <a:endParaRPr lang="zh-TW" altLang="en-US"/>
        </a:p>
      </dgm:t>
    </dgm:pt>
    <dgm:pt modelId="{E47AAD9A-104F-425D-A46B-219CB81E7564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臺中市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5123AC98-86BE-4BC1-B626-B2875536F69C}" type="parTrans" cxnId="{58ADB50B-88D7-46D9-9A18-AC8B3DC5376D}">
      <dgm:prSet/>
      <dgm:spPr/>
      <dgm:t>
        <a:bodyPr/>
        <a:lstStyle/>
        <a:p>
          <a:endParaRPr lang="zh-TW" altLang="en-US"/>
        </a:p>
      </dgm:t>
    </dgm:pt>
    <dgm:pt modelId="{657C11DD-63AF-47C0-A735-CA30E7D6CF16}" type="sibTrans" cxnId="{58ADB50B-88D7-46D9-9A18-AC8B3DC5376D}">
      <dgm:prSet/>
      <dgm:spPr/>
      <dgm:t>
        <a:bodyPr/>
        <a:lstStyle/>
        <a:p>
          <a:endParaRPr lang="zh-TW" altLang="en-US"/>
        </a:p>
      </dgm:t>
    </dgm:pt>
    <dgm:pt modelId="{2AA10FAB-B11F-453E-B76F-2309CA4B8423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彰化縣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89261F48-E3DC-41B9-BB6E-0D7BB07248BA}" type="parTrans" cxnId="{410AD29E-5235-493F-B824-1A6360999BA0}">
      <dgm:prSet/>
      <dgm:spPr/>
      <dgm:t>
        <a:bodyPr/>
        <a:lstStyle/>
        <a:p>
          <a:endParaRPr lang="zh-TW" altLang="en-US"/>
        </a:p>
      </dgm:t>
    </dgm:pt>
    <dgm:pt modelId="{0C1E2527-6C23-46AD-AEB5-651EFE6AE427}" type="sibTrans" cxnId="{410AD29E-5235-493F-B824-1A6360999BA0}">
      <dgm:prSet/>
      <dgm:spPr/>
      <dgm:t>
        <a:bodyPr/>
        <a:lstStyle/>
        <a:p>
          <a:endParaRPr lang="zh-TW" altLang="en-US"/>
        </a:p>
      </dgm:t>
    </dgm:pt>
    <dgm:pt modelId="{9A4465F4-37D0-436A-AC71-674D1FE2196A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南投縣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3D1E2D00-5514-4F77-A1C4-A230F03D9CA4}" type="parTrans" cxnId="{180D57B7-B688-44DE-96FF-403F7D6DFBDE}">
      <dgm:prSet/>
      <dgm:spPr/>
      <dgm:t>
        <a:bodyPr/>
        <a:lstStyle/>
        <a:p>
          <a:endParaRPr lang="zh-TW" altLang="en-US"/>
        </a:p>
      </dgm:t>
    </dgm:pt>
    <dgm:pt modelId="{0E88F4F8-2BC1-4E81-AE3F-1B623B57EE24}" type="sibTrans" cxnId="{180D57B7-B688-44DE-96FF-403F7D6DFBDE}">
      <dgm:prSet/>
      <dgm:spPr/>
      <dgm:t>
        <a:bodyPr/>
        <a:lstStyle/>
        <a:p>
          <a:endParaRPr lang="zh-TW" altLang="en-US"/>
        </a:p>
      </dgm:t>
    </dgm:pt>
    <dgm:pt modelId="{76666588-E859-4198-8A59-94DCBEE5EB70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雲林縣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D930E5E3-827B-4D29-8B7D-B5CFE3987648}" type="parTrans" cxnId="{BCD09F0E-ACCD-4C19-B5BA-ED1799CA328D}">
      <dgm:prSet/>
      <dgm:spPr/>
      <dgm:t>
        <a:bodyPr/>
        <a:lstStyle/>
        <a:p>
          <a:endParaRPr lang="zh-TW" altLang="en-US"/>
        </a:p>
      </dgm:t>
    </dgm:pt>
    <dgm:pt modelId="{E6B5FB71-A1F5-4D54-A9B6-0663D697FF64}" type="sibTrans" cxnId="{BCD09F0E-ACCD-4C19-B5BA-ED1799CA328D}">
      <dgm:prSet/>
      <dgm:spPr/>
      <dgm:t>
        <a:bodyPr/>
        <a:lstStyle/>
        <a:p>
          <a:endParaRPr lang="zh-TW" altLang="en-US"/>
        </a:p>
      </dgm:t>
    </dgm:pt>
    <dgm:pt modelId="{42725BCB-0215-4D85-BC32-D4A98547E54B}">
      <dgm:prSet phldrT="[文字]" custT="1"/>
      <dgm:spPr/>
      <dgm:t>
        <a:bodyPr/>
        <a:lstStyle/>
        <a:p>
          <a:r>
            <a:rPr 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金門縣</a:t>
          </a:r>
          <a:endParaRPr lang="zh-TW" altLang="en-US" sz="20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F15A34DC-ED17-45CF-B0AA-7DD30E2E54F8}" type="parTrans" cxnId="{6424D1D0-7127-4CF3-859C-153A46902416}">
      <dgm:prSet/>
      <dgm:spPr/>
      <dgm:t>
        <a:bodyPr/>
        <a:lstStyle/>
        <a:p>
          <a:endParaRPr lang="zh-TW" altLang="en-US"/>
        </a:p>
      </dgm:t>
    </dgm:pt>
    <dgm:pt modelId="{2C50DB98-A34C-4D4D-B6EB-7573094336C4}" type="sibTrans" cxnId="{6424D1D0-7127-4CF3-859C-153A46902416}">
      <dgm:prSet/>
      <dgm:spPr/>
      <dgm:t>
        <a:bodyPr/>
        <a:lstStyle/>
        <a:p>
          <a:endParaRPr lang="zh-TW" altLang="en-US"/>
        </a:p>
      </dgm:t>
    </dgm:pt>
    <dgm:pt modelId="{BB15821F-929E-43FE-BE01-94F20CF07582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嘉義市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3A4DFB02-72DA-4FC7-8C2D-725FB581CEFC}" type="parTrans" cxnId="{6068FF56-CD30-4DCF-8162-32323DC64607}">
      <dgm:prSet/>
      <dgm:spPr/>
      <dgm:t>
        <a:bodyPr/>
        <a:lstStyle/>
        <a:p>
          <a:endParaRPr lang="zh-TW" altLang="en-US"/>
        </a:p>
      </dgm:t>
    </dgm:pt>
    <dgm:pt modelId="{666D42F8-7E29-4423-979F-6D1C1B6090FC}" type="sibTrans" cxnId="{6068FF56-CD30-4DCF-8162-32323DC64607}">
      <dgm:prSet/>
      <dgm:spPr/>
      <dgm:t>
        <a:bodyPr/>
        <a:lstStyle/>
        <a:p>
          <a:endParaRPr lang="zh-TW" altLang="en-US"/>
        </a:p>
      </dgm:t>
    </dgm:pt>
    <dgm:pt modelId="{98C7EBD9-1BF3-4FAF-814A-FEF2E034FAA4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臺南市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790A57A3-6BF1-4213-8EE7-133D3BEC982D}" type="parTrans" cxnId="{F30FAADD-AFE2-4BBC-ACBB-8FE788EAAD7F}">
      <dgm:prSet/>
      <dgm:spPr/>
      <dgm:t>
        <a:bodyPr/>
        <a:lstStyle/>
        <a:p>
          <a:endParaRPr lang="zh-TW" altLang="en-US"/>
        </a:p>
      </dgm:t>
    </dgm:pt>
    <dgm:pt modelId="{F711AC11-1DE2-4053-B574-0EEC76ECD6B9}" type="sibTrans" cxnId="{F30FAADD-AFE2-4BBC-ACBB-8FE788EAAD7F}">
      <dgm:prSet/>
      <dgm:spPr/>
      <dgm:t>
        <a:bodyPr/>
        <a:lstStyle/>
        <a:p>
          <a:endParaRPr lang="zh-TW" altLang="en-US"/>
        </a:p>
      </dgm:t>
    </dgm:pt>
    <dgm:pt modelId="{E60D5271-C0A6-40F3-84BB-CD81C878ABAB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高雄市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A912A41B-C425-4172-A134-1C5422DD5E3A}" type="parTrans" cxnId="{F8622D6E-ABBA-41F9-A3AF-DC9B11EAD005}">
      <dgm:prSet/>
      <dgm:spPr/>
      <dgm:t>
        <a:bodyPr/>
        <a:lstStyle/>
        <a:p>
          <a:endParaRPr lang="zh-TW" altLang="en-US"/>
        </a:p>
      </dgm:t>
    </dgm:pt>
    <dgm:pt modelId="{4122FC7B-2389-4414-BA17-631FC6E4144D}" type="sibTrans" cxnId="{F8622D6E-ABBA-41F9-A3AF-DC9B11EAD005}">
      <dgm:prSet/>
      <dgm:spPr/>
      <dgm:t>
        <a:bodyPr/>
        <a:lstStyle/>
        <a:p>
          <a:endParaRPr lang="zh-TW" altLang="en-US"/>
        </a:p>
      </dgm:t>
    </dgm:pt>
    <dgm:pt modelId="{44F60CBD-8FF0-49A2-9BC2-75B1F1F91E40}">
      <dgm:prSet phldrT="[文字]" custT="1"/>
      <dgm:spPr/>
      <dgm:t>
        <a:bodyPr/>
        <a:lstStyle/>
        <a:p>
          <a:r>
            <a:rPr lang="zh-TW" sz="2000" dirty="0" smtClean="0">
              <a:latin typeface="標楷體" pitchFamily="65" charset="-120"/>
              <a:ea typeface="標楷體" pitchFamily="65" charset="-120"/>
            </a:rPr>
            <a:t>臺東縣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C2798429-C1E2-4530-B2D3-92DCAD62DC65}" type="parTrans" cxnId="{0905EE9C-45DB-413A-A3E9-180CCF4A320B}">
      <dgm:prSet/>
      <dgm:spPr/>
      <dgm:t>
        <a:bodyPr/>
        <a:lstStyle/>
        <a:p>
          <a:endParaRPr lang="zh-TW" altLang="en-US"/>
        </a:p>
      </dgm:t>
    </dgm:pt>
    <dgm:pt modelId="{2CA08578-DCD5-47A9-9E99-38A800416C47}" type="sibTrans" cxnId="{0905EE9C-45DB-413A-A3E9-180CCF4A320B}">
      <dgm:prSet/>
      <dgm:spPr/>
      <dgm:t>
        <a:bodyPr/>
        <a:lstStyle/>
        <a:p>
          <a:endParaRPr lang="zh-TW" altLang="en-US"/>
        </a:p>
      </dgm:t>
    </dgm:pt>
    <dgm:pt modelId="{9887D589-01C3-4C19-B634-C480DEABB0D3}">
      <dgm:prSet phldrT="[文字]" custT="1"/>
      <dgm:spPr/>
      <dgm:t>
        <a:bodyPr/>
        <a:lstStyle/>
        <a:p>
          <a:r>
            <a:rPr 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澎湖縣</a:t>
          </a:r>
          <a:endParaRPr lang="zh-TW" altLang="en-US" sz="20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C9896B18-C290-44F8-989F-B4DCDC47FAE9}" type="parTrans" cxnId="{8B4339A2-349A-40D2-AB10-99E67C371AEC}">
      <dgm:prSet/>
      <dgm:spPr/>
      <dgm:t>
        <a:bodyPr/>
        <a:lstStyle/>
        <a:p>
          <a:endParaRPr lang="zh-TW" altLang="en-US"/>
        </a:p>
      </dgm:t>
    </dgm:pt>
    <dgm:pt modelId="{FA6E10D5-A955-4E2C-BA6C-8BE21054716A}" type="sibTrans" cxnId="{8B4339A2-349A-40D2-AB10-99E67C371AEC}">
      <dgm:prSet/>
      <dgm:spPr/>
      <dgm:t>
        <a:bodyPr/>
        <a:lstStyle/>
        <a:p>
          <a:endParaRPr lang="zh-TW" altLang="en-US"/>
        </a:p>
      </dgm:t>
    </dgm:pt>
    <dgm:pt modelId="{74BEBA1A-FEA4-4938-A785-E833E9BE478B}" type="pres">
      <dgm:prSet presAssocID="{E6A65985-9F72-4483-866E-44A8A20399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550465B-028E-46C0-B880-A781223C917F}" type="pres">
      <dgm:prSet presAssocID="{8C975773-8DF3-445A-8E4B-C8F51C8EDE2C}" presName="composite" presStyleCnt="0"/>
      <dgm:spPr/>
    </dgm:pt>
    <dgm:pt modelId="{A737CF46-BF52-4D22-A577-CC3062D64E27}" type="pres">
      <dgm:prSet presAssocID="{8C975773-8DF3-445A-8E4B-C8F51C8EDE2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58B7AA-6A36-4CC5-88D1-68E80225D42C}" type="pres">
      <dgm:prSet presAssocID="{8C975773-8DF3-445A-8E4B-C8F51C8EDE2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063FF5-4969-435A-B890-6F72FA49322E}" type="pres">
      <dgm:prSet presAssocID="{BA7C58B7-B771-4077-B79B-DBF61BE9B411}" presName="space" presStyleCnt="0"/>
      <dgm:spPr/>
    </dgm:pt>
    <dgm:pt modelId="{28C4B832-399E-434C-9C6C-E2722F5AE7EA}" type="pres">
      <dgm:prSet presAssocID="{9764350B-8914-4804-8A07-BC033E8AD1E2}" presName="composite" presStyleCnt="0"/>
      <dgm:spPr/>
    </dgm:pt>
    <dgm:pt modelId="{42428CBD-3772-4D87-911D-BC8ADBDD7FC8}" type="pres">
      <dgm:prSet presAssocID="{9764350B-8914-4804-8A07-BC033E8AD1E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5D6E15-A268-46BE-893F-30B7FD040A36}" type="pres">
      <dgm:prSet presAssocID="{9764350B-8914-4804-8A07-BC033E8AD1E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93BEEB-A421-48F9-A024-C591E06E2F9F}" type="pres">
      <dgm:prSet presAssocID="{BDCB06F5-7CBE-4416-953A-24A4D31AE1A7}" presName="space" presStyleCnt="0"/>
      <dgm:spPr/>
    </dgm:pt>
    <dgm:pt modelId="{11CCBEE4-58D7-4B8C-86FE-5113ED295A22}" type="pres">
      <dgm:prSet presAssocID="{52B76BE6-7339-4C0A-850D-8714F53DAA52}" presName="composite" presStyleCnt="0"/>
      <dgm:spPr/>
    </dgm:pt>
    <dgm:pt modelId="{DE2F3D25-0F28-4BB3-9623-688B0655636C}" type="pres">
      <dgm:prSet presAssocID="{52B76BE6-7339-4C0A-850D-8714F53DAA5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D097B6-EBFB-42B2-9533-5A2350163D83}" type="pres">
      <dgm:prSet presAssocID="{52B76BE6-7339-4C0A-850D-8714F53DAA5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F46370-2DEC-4583-98C0-698749E58E78}" type="presOf" srcId="{84CFBC5D-66CF-49AE-AA61-27F7FFEA4143}" destId="{BF58B7AA-6A36-4CC5-88D1-68E80225D42C}" srcOrd="0" destOrd="7" presId="urn:microsoft.com/office/officeart/2005/8/layout/hList1"/>
    <dgm:cxn modelId="{858CAD62-B2A2-4D16-9A02-DACBD199E2E9}" type="presOf" srcId="{8C975773-8DF3-445A-8E4B-C8F51C8EDE2C}" destId="{A737CF46-BF52-4D22-A577-CC3062D64E27}" srcOrd="0" destOrd="0" presId="urn:microsoft.com/office/officeart/2005/8/layout/hList1"/>
    <dgm:cxn modelId="{58670362-23C8-46CA-A44F-F4B4350C045F}" type="presOf" srcId="{98C7EBD9-1BF3-4FAF-814A-FEF2E034FAA4}" destId="{76D097B6-EBFB-42B2-9533-5A2350163D83}" srcOrd="0" destOrd="2" presId="urn:microsoft.com/office/officeart/2005/8/layout/hList1"/>
    <dgm:cxn modelId="{4CC02F44-4275-43AC-813A-62622244D81E}" type="presOf" srcId="{B9879C07-6636-4CB5-AF38-677FE457706B}" destId="{BF58B7AA-6A36-4CC5-88D1-68E80225D42C}" srcOrd="0" destOrd="1" presId="urn:microsoft.com/office/officeart/2005/8/layout/hList1"/>
    <dgm:cxn modelId="{8325C76A-9919-4BA5-99DB-85C677151125}" type="presOf" srcId="{9887D589-01C3-4C19-B634-C480DEABB0D3}" destId="{76D097B6-EBFB-42B2-9533-5A2350163D83}" srcOrd="0" destOrd="5" presId="urn:microsoft.com/office/officeart/2005/8/layout/hList1"/>
    <dgm:cxn modelId="{113F3888-1403-4688-A0AB-7A7C99A822B2}" type="presOf" srcId="{E47AAD9A-104F-425D-A46B-219CB81E7564}" destId="{755D6E15-A268-46BE-893F-30B7FD040A36}" srcOrd="0" destOrd="1" presId="urn:microsoft.com/office/officeart/2005/8/layout/hList1"/>
    <dgm:cxn modelId="{6EF6C9A7-1C27-4ED2-9D92-C983076FC6B5}" type="presOf" srcId="{66139D9A-FF8E-4E83-949A-EEDCF81CC1E2}" destId="{BF58B7AA-6A36-4CC5-88D1-68E80225D42C}" srcOrd="0" destOrd="8" presId="urn:microsoft.com/office/officeart/2005/8/layout/hList1"/>
    <dgm:cxn modelId="{F8622D6E-ABBA-41F9-A3AF-DC9B11EAD005}" srcId="{52B76BE6-7339-4C0A-850D-8714F53DAA52}" destId="{E60D5271-C0A6-40F3-84BB-CD81C878ABAB}" srcOrd="3" destOrd="0" parTransId="{A912A41B-C425-4172-A134-1C5422DD5E3A}" sibTransId="{4122FC7B-2389-4414-BA17-631FC6E4144D}"/>
    <dgm:cxn modelId="{7C79320C-69AA-4D23-B60C-972F80771AC8}" srcId="{E6A65985-9F72-4483-866E-44A8A2039956}" destId="{9764350B-8914-4804-8A07-BC033E8AD1E2}" srcOrd="1" destOrd="0" parTransId="{EEBC91F3-AA60-43B8-9C72-D763BA14B765}" sibTransId="{BDCB06F5-7CBE-4416-953A-24A4D31AE1A7}"/>
    <dgm:cxn modelId="{B9D0A312-D0A5-45EF-B294-200416332C94}" type="presOf" srcId="{2AA10FAB-B11F-453E-B76F-2309CA4B8423}" destId="{755D6E15-A268-46BE-893F-30B7FD040A36}" srcOrd="0" destOrd="2" presId="urn:microsoft.com/office/officeart/2005/8/layout/hList1"/>
    <dgm:cxn modelId="{36302B52-519C-45EC-8CEB-285BC49663B8}" srcId="{8C975773-8DF3-445A-8E4B-C8F51C8EDE2C}" destId="{7420D62D-D4FA-45F8-8867-28ADD5AFD1D6}" srcOrd="5" destOrd="0" parTransId="{96336CE6-3FDD-4258-88D5-B555848F1AF8}" sibTransId="{CA103F95-EE43-44A6-96D3-ECDD4E66BCE1}"/>
    <dgm:cxn modelId="{F30FAADD-AFE2-4BBC-ACBB-8FE788EAAD7F}" srcId="{52B76BE6-7339-4C0A-850D-8714F53DAA52}" destId="{98C7EBD9-1BF3-4FAF-814A-FEF2E034FAA4}" srcOrd="2" destOrd="0" parTransId="{790A57A3-6BF1-4213-8EE7-133D3BEC982D}" sibTransId="{F711AC11-1DE2-4053-B574-0EEC76ECD6B9}"/>
    <dgm:cxn modelId="{666D1781-3139-455F-BC22-0E9BFE47C2E7}" srcId="{E6A65985-9F72-4483-866E-44A8A2039956}" destId="{52B76BE6-7339-4C0A-850D-8714F53DAA52}" srcOrd="2" destOrd="0" parTransId="{6410D563-F901-4C4A-8A65-8AC86EE76A33}" sibTransId="{B7861CBF-A5C6-4C29-B5E1-AC0DCD082D03}"/>
    <dgm:cxn modelId="{B53FF035-2106-4DAD-9C19-623BD4AB0DE7}" type="presOf" srcId="{E93A38E0-3729-4C8D-A00E-4C61B68F75E9}" destId="{BF58B7AA-6A36-4CC5-88D1-68E80225D42C}" srcOrd="0" destOrd="2" presId="urn:microsoft.com/office/officeart/2005/8/layout/hList1"/>
    <dgm:cxn modelId="{DC5AA024-0E2A-4704-B0C9-391371EFDFF8}" srcId="{52B76BE6-7339-4C0A-850D-8714F53DAA52}" destId="{A9AE4C17-5A34-4302-B3CB-05C5CAEBAA41}" srcOrd="0" destOrd="0" parTransId="{B7371DE0-943B-4BB8-8205-31BD197BA2A2}" sibTransId="{43B11C2E-3482-498E-B55C-85A8A559AFAC}"/>
    <dgm:cxn modelId="{D1E20D6F-47D9-4EE3-ADD8-31DFF61C7ABE}" srcId="{8C975773-8DF3-445A-8E4B-C8F51C8EDE2C}" destId="{B9879C07-6636-4CB5-AF38-677FE457706B}" srcOrd="1" destOrd="0" parTransId="{F13BC143-D518-4B1D-A054-19BF2A511D66}" sibTransId="{C8169382-CCA8-4231-9C5B-75E06171EFF0}"/>
    <dgm:cxn modelId="{65206D37-2657-4771-9E23-0D0BE3764366}" type="presOf" srcId="{BBD29B3D-2ECE-4218-830A-96681B40A5E4}" destId="{BF58B7AA-6A36-4CC5-88D1-68E80225D42C}" srcOrd="0" destOrd="4" presId="urn:microsoft.com/office/officeart/2005/8/layout/hList1"/>
    <dgm:cxn modelId="{38262EC6-141E-43CF-A7CF-2E1058FEAD9A}" type="presOf" srcId="{A9AE4C17-5A34-4302-B3CB-05C5CAEBAA41}" destId="{76D097B6-EBFB-42B2-9533-5A2350163D83}" srcOrd="0" destOrd="0" presId="urn:microsoft.com/office/officeart/2005/8/layout/hList1"/>
    <dgm:cxn modelId="{8B4339A2-349A-40D2-AB10-99E67C371AEC}" srcId="{52B76BE6-7339-4C0A-850D-8714F53DAA52}" destId="{9887D589-01C3-4C19-B634-C480DEABB0D3}" srcOrd="5" destOrd="0" parTransId="{C9896B18-C290-44F8-989F-B4DCDC47FAE9}" sibTransId="{FA6E10D5-A955-4E2C-BA6C-8BE21054716A}"/>
    <dgm:cxn modelId="{97AAEDAF-859F-4DB7-880B-72A45E604908}" srcId="{E6A65985-9F72-4483-866E-44A8A2039956}" destId="{8C975773-8DF3-445A-8E4B-C8F51C8EDE2C}" srcOrd="0" destOrd="0" parTransId="{3E871656-67DC-492C-A675-263DD1B01B3D}" sibTransId="{BA7C58B7-B771-4077-B79B-DBF61BE9B411}"/>
    <dgm:cxn modelId="{1861934C-3594-4909-8347-DC85FBD6E82E}" type="presOf" srcId="{76666588-E859-4198-8A59-94DCBEE5EB70}" destId="{755D6E15-A268-46BE-893F-30B7FD040A36}" srcOrd="0" destOrd="4" presId="urn:microsoft.com/office/officeart/2005/8/layout/hList1"/>
    <dgm:cxn modelId="{C97020C2-BF81-42DA-AF13-87738116D454}" srcId="{9764350B-8914-4804-8A07-BC033E8AD1E2}" destId="{5617E9D5-F483-4BD2-8C3D-2A4591F32910}" srcOrd="0" destOrd="0" parTransId="{A6801C90-4821-4A4B-BD77-30005FD0D569}" sibTransId="{C0260C10-399B-45D7-90F1-2A99C8F841EB}"/>
    <dgm:cxn modelId="{1F65BFBB-EA68-41B1-AFEB-D08BEA5CC545}" srcId="{8C975773-8DF3-445A-8E4B-C8F51C8EDE2C}" destId="{671B0DBF-FF0A-4681-8513-4099DD1ABDE7}" srcOrd="3" destOrd="0" parTransId="{B9ABA071-AB80-4C5A-A35F-721B01BA92AA}" sibTransId="{D16A4D35-7582-4BD7-94E1-B2306B2CA492}"/>
    <dgm:cxn modelId="{A588B7A7-AEF9-42CF-B97E-2765D12D6AD4}" type="presOf" srcId="{5617E9D5-F483-4BD2-8C3D-2A4591F32910}" destId="{755D6E15-A268-46BE-893F-30B7FD040A36}" srcOrd="0" destOrd="0" presId="urn:microsoft.com/office/officeart/2005/8/layout/hList1"/>
    <dgm:cxn modelId="{180D57B7-B688-44DE-96FF-403F7D6DFBDE}" srcId="{9764350B-8914-4804-8A07-BC033E8AD1E2}" destId="{9A4465F4-37D0-436A-AC71-674D1FE2196A}" srcOrd="3" destOrd="0" parTransId="{3D1E2D00-5514-4F77-A1C4-A230F03D9CA4}" sibTransId="{0E88F4F8-2BC1-4E81-AE3F-1B623B57EE24}"/>
    <dgm:cxn modelId="{7D47BC95-9AE2-4D36-A34A-2A87C66D3C39}" type="presOf" srcId="{E60D5271-C0A6-40F3-84BB-CD81C878ABAB}" destId="{76D097B6-EBFB-42B2-9533-5A2350163D83}" srcOrd="0" destOrd="3" presId="urn:microsoft.com/office/officeart/2005/8/layout/hList1"/>
    <dgm:cxn modelId="{0905EE9C-45DB-413A-A3E9-180CCF4A320B}" srcId="{52B76BE6-7339-4C0A-850D-8714F53DAA52}" destId="{44F60CBD-8FF0-49A2-9BC2-75B1F1F91E40}" srcOrd="4" destOrd="0" parTransId="{C2798429-C1E2-4530-B2D3-92DCAD62DC65}" sibTransId="{2CA08578-DCD5-47A9-9E99-38A800416C47}"/>
    <dgm:cxn modelId="{02ED2289-D356-4B19-A802-9F7F0A31350B}" type="presOf" srcId="{44F60CBD-8FF0-49A2-9BC2-75B1F1F91E40}" destId="{76D097B6-EBFB-42B2-9533-5A2350163D83}" srcOrd="0" destOrd="4" presId="urn:microsoft.com/office/officeart/2005/8/layout/hList1"/>
    <dgm:cxn modelId="{BCD09F0E-ACCD-4C19-B5BA-ED1799CA328D}" srcId="{9764350B-8914-4804-8A07-BC033E8AD1E2}" destId="{76666588-E859-4198-8A59-94DCBEE5EB70}" srcOrd="4" destOrd="0" parTransId="{D930E5E3-827B-4D29-8B7D-B5CFE3987648}" sibTransId="{E6B5FB71-A1F5-4D54-A9B6-0663D697FF64}"/>
    <dgm:cxn modelId="{342834C9-BE2F-4672-A7F9-5474BE328338}" srcId="{8C975773-8DF3-445A-8E4B-C8F51C8EDE2C}" destId="{B808EA18-0097-48BD-B834-3B44EDFADFC7}" srcOrd="0" destOrd="0" parTransId="{EFE183A3-DA41-4BAC-8D00-645675D018BB}" sibTransId="{3825285A-7857-42FD-9118-A756E3B8D19E}"/>
    <dgm:cxn modelId="{58ADB50B-88D7-46D9-9A18-AC8B3DC5376D}" srcId="{9764350B-8914-4804-8A07-BC033E8AD1E2}" destId="{E47AAD9A-104F-425D-A46B-219CB81E7564}" srcOrd="1" destOrd="0" parTransId="{5123AC98-86BE-4BC1-B626-B2875536F69C}" sibTransId="{657C11DD-63AF-47C0-A735-CA30E7D6CF16}"/>
    <dgm:cxn modelId="{9A92587D-FE60-4D38-B0FF-FB7A465201DC}" srcId="{8C975773-8DF3-445A-8E4B-C8F51C8EDE2C}" destId="{84CFBC5D-66CF-49AE-AA61-27F7FFEA4143}" srcOrd="7" destOrd="0" parTransId="{8DF79D3C-0A3E-4305-A577-42AD323DC6C4}" sibTransId="{F3636332-1731-4373-83BF-CE5672615D61}"/>
    <dgm:cxn modelId="{6753D209-D5B1-4002-A936-19E18B7A2536}" type="presOf" srcId="{52B76BE6-7339-4C0A-850D-8714F53DAA52}" destId="{DE2F3D25-0F28-4BB3-9623-688B0655636C}" srcOrd="0" destOrd="0" presId="urn:microsoft.com/office/officeart/2005/8/layout/hList1"/>
    <dgm:cxn modelId="{6068FF56-CD30-4DCF-8162-32323DC64607}" srcId="{52B76BE6-7339-4C0A-850D-8714F53DAA52}" destId="{BB15821F-929E-43FE-BE01-94F20CF07582}" srcOrd="1" destOrd="0" parTransId="{3A4DFB02-72DA-4FC7-8C2D-725FB581CEFC}" sibTransId="{666D42F8-7E29-4423-979F-6D1C1B6090FC}"/>
    <dgm:cxn modelId="{7F1344EB-FEAA-4BD6-A332-5AE35B168757}" type="presOf" srcId="{F2C7C61A-C703-404E-97D4-E331B24C3B23}" destId="{BF58B7AA-6A36-4CC5-88D1-68E80225D42C}" srcOrd="0" destOrd="6" presId="urn:microsoft.com/office/officeart/2005/8/layout/hList1"/>
    <dgm:cxn modelId="{FBB73D12-142E-48C5-A45D-1F48AC2DA65F}" srcId="{8C975773-8DF3-445A-8E4B-C8F51C8EDE2C}" destId="{E93A38E0-3729-4C8D-A00E-4C61B68F75E9}" srcOrd="2" destOrd="0" parTransId="{D903C39B-BC72-4D0E-AC4D-2D78ADA0B332}" sibTransId="{A805CD8D-8385-48B7-8FFF-F3A082A39FDC}"/>
    <dgm:cxn modelId="{410AD29E-5235-493F-B824-1A6360999BA0}" srcId="{9764350B-8914-4804-8A07-BC033E8AD1E2}" destId="{2AA10FAB-B11F-453E-B76F-2309CA4B8423}" srcOrd="2" destOrd="0" parTransId="{89261F48-E3DC-41B9-BB6E-0D7BB07248BA}" sibTransId="{0C1E2527-6C23-46AD-AEB5-651EFE6AE427}"/>
    <dgm:cxn modelId="{6424D1D0-7127-4CF3-859C-153A46902416}" srcId="{9764350B-8914-4804-8A07-BC033E8AD1E2}" destId="{42725BCB-0215-4D85-BC32-D4A98547E54B}" srcOrd="5" destOrd="0" parTransId="{F15A34DC-ED17-45CF-B0AA-7DD30E2E54F8}" sibTransId="{2C50DB98-A34C-4D4D-B6EB-7573094336C4}"/>
    <dgm:cxn modelId="{D3BE4EA9-587F-4DC8-A61B-9083AA888F8D}" type="presOf" srcId="{9764350B-8914-4804-8A07-BC033E8AD1E2}" destId="{42428CBD-3772-4D87-911D-BC8ADBDD7FC8}" srcOrd="0" destOrd="0" presId="urn:microsoft.com/office/officeart/2005/8/layout/hList1"/>
    <dgm:cxn modelId="{960AB3CC-0E08-4701-9185-05C2D5A7CEB2}" type="presOf" srcId="{9A4465F4-37D0-436A-AC71-674D1FE2196A}" destId="{755D6E15-A268-46BE-893F-30B7FD040A36}" srcOrd="0" destOrd="3" presId="urn:microsoft.com/office/officeart/2005/8/layout/hList1"/>
    <dgm:cxn modelId="{983C3F1D-9993-4B68-BD4E-437503A7F6FE}" type="presOf" srcId="{42725BCB-0215-4D85-BC32-D4A98547E54B}" destId="{755D6E15-A268-46BE-893F-30B7FD040A36}" srcOrd="0" destOrd="5" presId="urn:microsoft.com/office/officeart/2005/8/layout/hList1"/>
    <dgm:cxn modelId="{2CDA948E-72E0-4AB0-B5AD-ED2B1A124CCF}" srcId="{8C975773-8DF3-445A-8E4B-C8F51C8EDE2C}" destId="{66139D9A-FF8E-4E83-949A-EEDCF81CC1E2}" srcOrd="8" destOrd="0" parTransId="{BC06505D-B8F2-4F2A-B3DE-333120C4724F}" sibTransId="{236A4806-B8A7-4805-A1E4-73A97605F5A6}"/>
    <dgm:cxn modelId="{7DEEA221-0AE0-401B-B2BE-22D8FFEA1F86}" type="presOf" srcId="{7420D62D-D4FA-45F8-8867-28ADD5AFD1D6}" destId="{BF58B7AA-6A36-4CC5-88D1-68E80225D42C}" srcOrd="0" destOrd="5" presId="urn:microsoft.com/office/officeart/2005/8/layout/hList1"/>
    <dgm:cxn modelId="{2D98781E-0364-4032-BC0B-37D1A2ABE892}" type="presOf" srcId="{E6A65985-9F72-4483-866E-44A8A2039956}" destId="{74BEBA1A-FEA4-4938-A785-E833E9BE478B}" srcOrd="0" destOrd="0" presId="urn:microsoft.com/office/officeart/2005/8/layout/hList1"/>
    <dgm:cxn modelId="{0DBB94F1-4644-4C5E-88F5-7FD8D5A85B42}" srcId="{8C975773-8DF3-445A-8E4B-C8F51C8EDE2C}" destId="{BBD29B3D-2ECE-4218-830A-96681B40A5E4}" srcOrd="4" destOrd="0" parTransId="{46906DF2-D734-4455-BF1C-A292FD4C3A26}" sibTransId="{5EA700CC-2B43-4804-87ED-691E902968E0}"/>
    <dgm:cxn modelId="{09D6AF27-ED8D-4E93-9959-E4554B85E027}" type="presOf" srcId="{BB15821F-929E-43FE-BE01-94F20CF07582}" destId="{76D097B6-EBFB-42B2-9533-5A2350163D83}" srcOrd="0" destOrd="1" presId="urn:microsoft.com/office/officeart/2005/8/layout/hList1"/>
    <dgm:cxn modelId="{560EDE8F-8D98-46EB-BED9-943A4B9988FC}" srcId="{8C975773-8DF3-445A-8E4B-C8F51C8EDE2C}" destId="{F2C7C61A-C703-404E-97D4-E331B24C3B23}" srcOrd="6" destOrd="0" parTransId="{9EE20880-B5D6-4EEE-AA78-868BB0EB2F61}" sibTransId="{CC28708A-78BC-4A96-9E1C-99E2C2F5453D}"/>
    <dgm:cxn modelId="{FE7D4334-C031-4211-B4B7-91A2D2C00FBF}" type="presOf" srcId="{671B0DBF-FF0A-4681-8513-4099DD1ABDE7}" destId="{BF58B7AA-6A36-4CC5-88D1-68E80225D42C}" srcOrd="0" destOrd="3" presId="urn:microsoft.com/office/officeart/2005/8/layout/hList1"/>
    <dgm:cxn modelId="{52A5D0C6-F4E0-4E91-8A1F-457A82F11975}" type="presOf" srcId="{B808EA18-0097-48BD-B834-3B44EDFADFC7}" destId="{BF58B7AA-6A36-4CC5-88D1-68E80225D42C}" srcOrd="0" destOrd="0" presId="urn:microsoft.com/office/officeart/2005/8/layout/hList1"/>
    <dgm:cxn modelId="{3A5FB776-DE94-466F-80E8-2E88F79687AF}" type="presParOf" srcId="{74BEBA1A-FEA4-4938-A785-E833E9BE478B}" destId="{1550465B-028E-46C0-B880-A781223C917F}" srcOrd="0" destOrd="0" presId="urn:microsoft.com/office/officeart/2005/8/layout/hList1"/>
    <dgm:cxn modelId="{83E09C4D-8DE4-415C-A7F1-291647746263}" type="presParOf" srcId="{1550465B-028E-46C0-B880-A781223C917F}" destId="{A737CF46-BF52-4D22-A577-CC3062D64E27}" srcOrd="0" destOrd="0" presId="urn:microsoft.com/office/officeart/2005/8/layout/hList1"/>
    <dgm:cxn modelId="{1F139001-A314-4AE3-B37F-64ED99AFA22D}" type="presParOf" srcId="{1550465B-028E-46C0-B880-A781223C917F}" destId="{BF58B7AA-6A36-4CC5-88D1-68E80225D42C}" srcOrd="1" destOrd="0" presId="urn:microsoft.com/office/officeart/2005/8/layout/hList1"/>
    <dgm:cxn modelId="{3A514B31-2559-4DB7-AB36-D125868CDEAE}" type="presParOf" srcId="{74BEBA1A-FEA4-4938-A785-E833E9BE478B}" destId="{9C063FF5-4969-435A-B890-6F72FA49322E}" srcOrd="1" destOrd="0" presId="urn:microsoft.com/office/officeart/2005/8/layout/hList1"/>
    <dgm:cxn modelId="{9F728B20-5337-4CDE-A520-54F8EE7CB962}" type="presParOf" srcId="{74BEBA1A-FEA4-4938-A785-E833E9BE478B}" destId="{28C4B832-399E-434C-9C6C-E2722F5AE7EA}" srcOrd="2" destOrd="0" presId="urn:microsoft.com/office/officeart/2005/8/layout/hList1"/>
    <dgm:cxn modelId="{DE6010CB-489A-4E8F-AD3F-D69DA84E3F87}" type="presParOf" srcId="{28C4B832-399E-434C-9C6C-E2722F5AE7EA}" destId="{42428CBD-3772-4D87-911D-BC8ADBDD7FC8}" srcOrd="0" destOrd="0" presId="urn:microsoft.com/office/officeart/2005/8/layout/hList1"/>
    <dgm:cxn modelId="{0AB8EB82-B2BB-48FF-BA4F-56E541F4BBA4}" type="presParOf" srcId="{28C4B832-399E-434C-9C6C-E2722F5AE7EA}" destId="{755D6E15-A268-46BE-893F-30B7FD040A36}" srcOrd="1" destOrd="0" presId="urn:microsoft.com/office/officeart/2005/8/layout/hList1"/>
    <dgm:cxn modelId="{A959DC37-E198-4761-BD09-07627E1EEA3F}" type="presParOf" srcId="{74BEBA1A-FEA4-4938-A785-E833E9BE478B}" destId="{7493BEEB-A421-48F9-A024-C591E06E2F9F}" srcOrd="3" destOrd="0" presId="urn:microsoft.com/office/officeart/2005/8/layout/hList1"/>
    <dgm:cxn modelId="{2471EC08-495E-4707-AA69-7DA9D977D3CA}" type="presParOf" srcId="{74BEBA1A-FEA4-4938-A785-E833E9BE478B}" destId="{11CCBEE4-58D7-4B8C-86FE-5113ED295A22}" srcOrd="4" destOrd="0" presId="urn:microsoft.com/office/officeart/2005/8/layout/hList1"/>
    <dgm:cxn modelId="{76E3EE62-2745-40CF-BEE5-CD475BC6D2F0}" type="presParOf" srcId="{11CCBEE4-58D7-4B8C-86FE-5113ED295A22}" destId="{DE2F3D25-0F28-4BB3-9623-688B0655636C}" srcOrd="0" destOrd="0" presId="urn:microsoft.com/office/officeart/2005/8/layout/hList1"/>
    <dgm:cxn modelId="{5D5F5025-D22A-4C81-A3E6-808CD704D6C5}" type="presParOf" srcId="{11CCBEE4-58D7-4B8C-86FE-5113ED295A22}" destId="{76D097B6-EBFB-42B2-9533-5A2350163D8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94DDFF-6310-463B-8B07-1D002E51278D}" type="doc">
      <dgm:prSet loTypeId="urn:microsoft.com/office/officeart/2005/8/layout/list1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F639BB47-31A6-48A8-BA05-6DB84A35BCB6}">
      <dgm:prSet custT="1"/>
      <dgm:spPr/>
      <dgm:t>
        <a:bodyPr/>
        <a:lstStyle/>
        <a:p>
          <a:pPr algn="ctr" rtl="0"/>
          <a:r>
            <a:rPr lang="zh-TW" altLang="en-US" sz="3600" dirty="0" smtClean="0">
              <a:ea typeface="超研澤粗圓" pitchFamily="49" charset="-120"/>
            </a:rPr>
            <a:t>一、</a:t>
          </a:r>
          <a:r>
            <a:rPr lang="zh-TW" sz="3600" dirty="0" smtClean="0">
              <a:ea typeface="超研澤粗圓" pitchFamily="49" charset="-120"/>
            </a:rPr>
            <a:t>評估是發展歷程</a:t>
          </a:r>
          <a:endParaRPr lang="en-US" sz="3600" dirty="0">
            <a:ea typeface="超研澤粗圓" pitchFamily="49" charset="-120"/>
          </a:endParaRPr>
        </a:p>
      </dgm:t>
    </dgm:pt>
    <dgm:pt modelId="{E10D1A9C-F81A-4DA7-B7D6-C7EE32C1EFD2}" type="parTrans" cxnId="{32B5C764-DED9-4C47-8E1E-813A28BE53D6}">
      <dgm:prSet/>
      <dgm:spPr/>
      <dgm:t>
        <a:bodyPr/>
        <a:lstStyle/>
        <a:p>
          <a:endParaRPr lang="zh-TW" altLang="en-US"/>
        </a:p>
      </dgm:t>
    </dgm:pt>
    <dgm:pt modelId="{CBB92DEE-D1A6-437F-B415-B6138305D790}" type="sibTrans" cxnId="{32B5C764-DED9-4C47-8E1E-813A28BE53D6}">
      <dgm:prSet/>
      <dgm:spPr/>
      <dgm:t>
        <a:bodyPr/>
        <a:lstStyle/>
        <a:p>
          <a:endParaRPr lang="zh-TW" altLang="en-US"/>
        </a:p>
      </dgm:t>
    </dgm:pt>
    <dgm:pt modelId="{698AC7CF-9FC0-44C0-87CD-6C495D1FFE37}">
      <dgm:prSet custT="1"/>
      <dgm:spPr/>
      <dgm:t>
        <a:bodyPr/>
        <a:lstStyle/>
        <a:p>
          <a:pPr algn="ctr" rtl="0"/>
          <a:r>
            <a:rPr lang="zh-TW" altLang="en-US" sz="3600" dirty="0" smtClean="0">
              <a:solidFill>
                <a:schemeClr val="bg1"/>
              </a:solidFill>
              <a:ea typeface="超研澤粗圓" pitchFamily="49" charset="-120"/>
            </a:rPr>
            <a:t>二、評估是影響層面的探討</a:t>
          </a:r>
          <a:endParaRPr lang="zh-TW" altLang="en-US" sz="3600" dirty="0">
            <a:solidFill>
              <a:schemeClr val="bg1"/>
            </a:solidFill>
            <a:ea typeface="超研澤粗圓" pitchFamily="49" charset="-120"/>
          </a:endParaRPr>
        </a:p>
      </dgm:t>
    </dgm:pt>
    <dgm:pt modelId="{1EBC0926-6774-4C92-9F22-E78CBE9F96A8}" type="parTrans" cxnId="{6D027705-93AF-405B-86A5-6F2D492B3919}">
      <dgm:prSet/>
      <dgm:spPr/>
      <dgm:t>
        <a:bodyPr/>
        <a:lstStyle/>
        <a:p>
          <a:endParaRPr lang="zh-TW" altLang="en-US"/>
        </a:p>
      </dgm:t>
    </dgm:pt>
    <dgm:pt modelId="{0185003B-7EA9-42E3-A62C-21078C84B111}" type="sibTrans" cxnId="{6D027705-93AF-405B-86A5-6F2D492B3919}">
      <dgm:prSet/>
      <dgm:spPr/>
      <dgm:t>
        <a:bodyPr/>
        <a:lstStyle/>
        <a:p>
          <a:endParaRPr lang="zh-TW" altLang="en-US"/>
        </a:p>
      </dgm:t>
    </dgm:pt>
    <dgm:pt modelId="{0D0AA20F-13A5-48E6-A6B6-B9ECA08E297F}" type="pres">
      <dgm:prSet presAssocID="{9D94DDFF-6310-463B-8B07-1D002E51278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20FABFA-D32D-485D-ADB8-033F58F54629}" type="pres">
      <dgm:prSet presAssocID="{F639BB47-31A6-48A8-BA05-6DB84A35BCB6}" presName="parentLin" presStyleCnt="0"/>
      <dgm:spPr/>
    </dgm:pt>
    <dgm:pt modelId="{7DAFBCBD-3674-4729-996A-9FF5589326D2}" type="pres">
      <dgm:prSet presAssocID="{F639BB47-31A6-48A8-BA05-6DB84A35BCB6}" presName="parentLeftMargin" presStyleLbl="node1" presStyleIdx="0" presStyleCnt="2"/>
      <dgm:spPr/>
      <dgm:t>
        <a:bodyPr/>
        <a:lstStyle/>
        <a:p>
          <a:endParaRPr lang="zh-TW" altLang="en-US"/>
        </a:p>
      </dgm:t>
    </dgm:pt>
    <dgm:pt modelId="{BB6470BD-1C79-4368-886E-D744D2DBE183}" type="pres">
      <dgm:prSet presAssocID="{F639BB47-31A6-48A8-BA05-6DB84A35BCB6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2CF3C9-DD71-4A80-8577-6DC3C196568D}" type="pres">
      <dgm:prSet presAssocID="{F639BB47-31A6-48A8-BA05-6DB84A35BCB6}" presName="negativeSpace" presStyleCnt="0"/>
      <dgm:spPr/>
    </dgm:pt>
    <dgm:pt modelId="{CEA9B61D-40BF-4D44-984E-052B7BC95A3F}" type="pres">
      <dgm:prSet presAssocID="{F639BB47-31A6-48A8-BA05-6DB84A35BCB6}" presName="childText" presStyleLbl="conFgAcc1" presStyleIdx="0" presStyleCnt="2">
        <dgm:presLayoutVars>
          <dgm:bulletEnabled val="1"/>
        </dgm:presLayoutVars>
      </dgm:prSet>
      <dgm:spPr/>
    </dgm:pt>
    <dgm:pt modelId="{AC01D33F-F3EB-4C94-AED7-8A9F291CAD99}" type="pres">
      <dgm:prSet presAssocID="{CBB92DEE-D1A6-437F-B415-B6138305D790}" presName="spaceBetweenRectangles" presStyleCnt="0"/>
      <dgm:spPr/>
    </dgm:pt>
    <dgm:pt modelId="{AFE7D443-3D2A-4E62-9C51-316A9033FCAE}" type="pres">
      <dgm:prSet presAssocID="{698AC7CF-9FC0-44C0-87CD-6C495D1FFE37}" presName="parentLin" presStyleCnt="0"/>
      <dgm:spPr/>
    </dgm:pt>
    <dgm:pt modelId="{7209275D-4858-4B7F-9D16-ACEF2A0C14A4}" type="pres">
      <dgm:prSet presAssocID="{698AC7CF-9FC0-44C0-87CD-6C495D1FFE37}" presName="parentLeftMargin" presStyleLbl="node1" presStyleIdx="0" presStyleCnt="2"/>
      <dgm:spPr/>
      <dgm:t>
        <a:bodyPr/>
        <a:lstStyle/>
        <a:p>
          <a:endParaRPr lang="zh-TW" altLang="en-US"/>
        </a:p>
      </dgm:t>
    </dgm:pt>
    <dgm:pt modelId="{9C425448-C1D0-4236-AA73-E546A78BB844}" type="pres">
      <dgm:prSet presAssocID="{698AC7CF-9FC0-44C0-87CD-6C495D1FFE37}" presName="parentText" presStyleLbl="node1" presStyleIdx="1" presStyleCnt="2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337BCC-2F1C-437C-BEEB-99C5D6B56E82}" type="pres">
      <dgm:prSet presAssocID="{698AC7CF-9FC0-44C0-87CD-6C495D1FFE37}" presName="negativeSpace" presStyleCnt="0"/>
      <dgm:spPr/>
    </dgm:pt>
    <dgm:pt modelId="{3C6591DA-D58F-4FB2-AB83-78C89B13E519}" type="pres">
      <dgm:prSet presAssocID="{698AC7CF-9FC0-44C0-87CD-6C495D1FFE3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4E0A61F-FBD7-4D97-BE5D-A198FA3876CF}" type="presOf" srcId="{F639BB47-31A6-48A8-BA05-6DB84A35BCB6}" destId="{7DAFBCBD-3674-4729-996A-9FF5589326D2}" srcOrd="0" destOrd="0" presId="urn:microsoft.com/office/officeart/2005/8/layout/list1"/>
    <dgm:cxn modelId="{8236DB96-1068-4AFF-9F20-3AAE72DC444F}" type="presOf" srcId="{F639BB47-31A6-48A8-BA05-6DB84A35BCB6}" destId="{BB6470BD-1C79-4368-886E-D744D2DBE183}" srcOrd="1" destOrd="0" presId="urn:microsoft.com/office/officeart/2005/8/layout/list1"/>
    <dgm:cxn modelId="{6D027705-93AF-405B-86A5-6F2D492B3919}" srcId="{9D94DDFF-6310-463B-8B07-1D002E51278D}" destId="{698AC7CF-9FC0-44C0-87CD-6C495D1FFE37}" srcOrd="1" destOrd="0" parTransId="{1EBC0926-6774-4C92-9F22-E78CBE9F96A8}" sibTransId="{0185003B-7EA9-42E3-A62C-21078C84B111}"/>
    <dgm:cxn modelId="{2D958001-CC3D-4574-80A6-1B94E5A87379}" type="presOf" srcId="{698AC7CF-9FC0-44C0-87CD-6C495D1FFE37}" destId="{9C425448-C1D0-4236-AA73-E546A78BB844}" srcOrd="1" destOrd="0" presId="urn:microsoft.com/office/officeart/2005/8/layout/list1"/>
    <dgm:cxn modelId="{32B5C764-DED9-4C47-8E1E-813A28BE53D6}" srcId="{9D94DDFF-6310-463B-8B07-1D002E51278D}" destId="{F639BB47-31A6-48A8-BA05-6DB84A35BCB6}" srcOrd="0" destOrd="0" parTransId="{E10D1A9C-F81A-4DA7-B7D6-C7EE32C1EFD2}" sibTransId="{CBB92DEE-D1A6-437F-B415-B6138305D790}"/>
    <dgm:cxn modelId="{F98B4970-1534-4CC6-A7F5-1D34E31145FB}" type="presOf" srcId="{698AC7CF-9FC0-44C0-87CD-6C495D1FFE37}" destId="{7209275D-4858-4B7F-9D16-ACEF2A0C14A4}" srcOrd="0" destOrd="0" presId="urn:microsoft.com/office/officeart/2005/8/layout/list1"/>
    <dgm:cxn modelId="{E44986FB-2BA2-4398-9160-CE7E628A326A}" type="presOf" srcId="{9D94DDFF-6310-463B-8B07-1D002E51278D}" destId="{0D0AA20F-13A5-48E6-A6B6-B9ECA08E297F}" srcOrd="0" destOrd="0" presId="urn:microsoft.com/office/officeart/2005/8/layout/list1"/>
    <dgm:cxn modelId="{81DC7DA3-539C-4757-96A5-BD36554F31EA}" type="presParOf" srcId="{0D0AA20F-13A5-48E6-A6B6-B9ECA08E297F}" destId="{220FABFA-D32D-485D-ADB8-033F58F54629}" srcOrd="0" destOrd="0" presId="urn:microsoft.com/office/officeart/2005/8/layout/list1"/>
    <dgm:cxn modelId="{CB44F9D0-65E2-46C1-89E6-8F154A576A67}" type="presParOf" srcId="{220FABFA-D32D-485D-ADB8-033F58F54629}" destId="{7DAFBCBD-3674-4729-996A-9FF5589326D2}" srcOrd="0" destOrd="0" presId="urn:microsoft.com/office/officeart/2005/8/layout/list1"/>
    <dgm:cxn modelId="{A33E99BE-CE98-4C49-BDB7-B75F00A6E7D6}" type="presParOf" srcId="{220FABFA-D32D-485D-ADB8-033F58F54629}" destId="{BB6470BD-1C79-4368-886E-D744D2DBE183}" srcOrd="1" destOrd="0" presId="urn:microsoft.com/office/officeart/2005/8/layout/list1"/>
    <dgm:cxn modelId="{AEEE224A-34F7-418F-A5D8-F2B5275DAC9F}" type="presParOf" srcId="{0D0AA20F-13A5-48E6-A6B6-B9ECA08E297F}" destId="{232CF3C9-DD71-4A80-8577-6DC3C196568D}" srcOrd="1" destOrd="0" presId="urn:microsoft.com/office/officeart/2005/8/layout/list1"/>
    <dgm:cxn modelId="{AD8B1AA5-1145-4A63-92A3-1A36382F6C03}" type="presParOf" srcId="{0D0AA20F-13A5-48E6-A6B6-B9ECA08E297F}" destId="{CEA9B61D-40BF-4D44-984E-052B7BC95A3F}" srcOrd="2" destOrd="0" presId="urn:microsoft.com/office/officeart/2005/8/layout/list1"/>
    <dgm:cxn modelId="{62DEAA8B-B043-4A3D-8CBA-75549EAE2B2F}" type="presParOf" srcId="{0D0AA20F-13A5-48E6-A6B6-B9ECA08E297F}" destId="{AC01D33F-F3EB-4C94-AED7-8A9F291CAD99}" srcOrd="3" destOrd="0" presId="urn:microsoft.com/office/officeart/2005/8/layout/list1"/>
    <dgm:cxn modelId="{BA98AD1B-E170-435C-9006-BA154C54A1E4}" type="presParOf" srcId="{0D0AA20F-13A5-48E6-A6B6-B9ECA08E297F}" destId="{AFE7D443-3D2A-4E62-9C51-316A9033FCAE}" srcOrd="4" destOrd="0" presId="urn:microsoft.com/office/officeart/2005/8/layout/list1"/>
    <dgm:cxn modelId="{DFF48821-F579-41AA-ACCB-9BD044FB047B}" type="presParOf" srcId="{AFE7D443-3D2A-4E62-9C51-316A9033FCAE}" destId="{7209275D-4858-4B7F-9D16-ACEF2A0C14A4}" srcOrd="0" destOrd="0" presId="urn:microsoft.com/office/officeart/2005/8/layout/list1"/>
    <dgm:cxn modelId="{697A7A8D-4CA6-40CC-AE88-A8EFEBC42722}" type="presParOf" srcId="{AFE7D443-3D2A-4E62-9C51-316A9033FCAE}" destId="{9C425448-C1D0-4236-AA73-E546A78BB844}" srcOrd="1" destOrd="0" presId="urn:microsoft.com/office/officeart/2005/8/layout/list1"/>
    <dgm:cxn modelId="{1C020D7F-D824-4612-A237-DA67F36D1094}" type="presParOf" srcId="{0D0AA20F-13A5-48E6-A6B6-B9ECA08E297F}" destId="{B1337BCC-2F1C-437C-BEEB-99C5D6B56E82}" srcOrd="5" destOrd="0" presId="urn:microsoft.com/office/officeart/2005/8/layout/list1"/>
    <dgm:cxn modelId="{5501CC2C-0395-4E74-9BAD-B80930F9B0DB}" type="presParOf" srcId="{0D0AA20F-13A5-48E6-A6B6-B9ECA08E297F}" destId="{3C6591DA-D58F-4FB2-AB83-78C89B13E51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53FE42-16A1-4415-8B77-82938DF72302}" type="doc">
      <dgm:prSet loTypeId="urn:microsoft.com/office/officeart/2005/8/layout/chevron1" loCatId="process" qsTypeId="urn:microsoft.com/office/officeart/2005/8/quickstyle/simple5" qsCatId="simple" csTypeId="urn:microsoft.com/office/officeart/2005/8/colors/colorful1#3" csCatId="colorful" phldr="1"/>
      <dgm:spPr/>
    </dgm:pt>
    <dgm:pt modelId="{0034F57F-83EC-4F21-A6ED-C1CFF238F716}">
      <dgm:prSet phldrT="[文字]"/>
      <dgm:spPr/>
      <dgm:t>
        <a:bodyPr/>
        <a:lstStyle/>
        <a:p>
          <a:r>
            <a:rPr lang="zh-TW" altLang="en-US" b="1" dirty="0" smtClean="0"/>
            <a:t>組織支持與改變</a:t>
          </a:r>
          <a:endParaRPr lang="zh-TW" altLang="en-US" b="1" dirty="0"/>
        </a:p>
      </dgm:t>
    </dgm:pt>
    <dgm:pt modelId="{A36E5EEE-4DEC-4984-806F-02EA32A809B0}" type="parTrans" cxnId="{B3EAC1AA-8081-4D5A-BA26-568DBCD399E0}">
      <dgm:prSet/>
      <dgm:spPr/>
      <dgm:t>
        <a:bodyPr/>
        <a:lstStyle/>
        <a:p>
          <a:endParaRPr lang="zh-TW" altLang="en-US"/>
        </a:p>
      </dgm:t>
    </dgm:pt>
    <dgm:pt modelId="{F889B73C-478D-4FA5-B9F1-D0BECB64B03C}" type="sibTrans" cxnId="{B3EAC1AA-8081-4D5A-BA26-568DBCD399E0}">
      <dgm:prSet/>
      <dgm:spPr/>
      <dgm:t>
        <a:bodyPr/>
        <a:lstStyle/>
        <a:p>
          <a:endParaRPr lang="zh-TW" altLang="en-US"/>
        </a:p>
      </dgm:t>
    </dgm:pt>
    <dgm:pt modelId="{9A47AFFA-0713-4C37-BA93-9AE2DC21ECD8}">
      <dgm:prSet phldrT="[文字]" custT="1"/>
      <dgm:spPr/>
      <dgm:t>
        <a:bodyPr/>
        <a:lstStyle/>
        <a:p>
          <a:r>
            <a:rPr lang="zh-TW" altLang="en-US" sz="2800" b="1" dirty="0" smtClean="0"/>
            <a:t>使用</a:t>
          </a:r>
          <a:endParaRPr lang="zh-TW" altLang="en-US" sz="2800" b="1" dirty="0"/>
        </a:p>
      </dgm:t>
    </dgm:pt>
    <dgm:pt modelId="{AC3F62B4-EE5F-47CC-8D29-4AC3D194A781}" type="parTrans" cxnId="{FDF0575C-0E31-4806-BDE9-7B8E36BF5398}">
      <dgm:prSet/>
      <dgm:spPr/>
      <dgm:t>
        <a:bodyPr/>
        <a:lstStyle/>
        <a:p>
          <a:endParaRPr lang="zh-TW" altLang="en-US"/>
        </a:p>
      </dgm:t>
    </dgm:pt>
    <dgm:pt modelId="{21F815F2-1F6E-41B7-9102-1185E1DDCF34}" type="sibTrans" cxnId="{FDF0575C-0E31-4806-BDE9-7B8E36BF5398}">
      <dgm:prSet/>
      <dgm:spPr/>
      <dgm:t>
        <a:bodyPr/>
        <a:lstStyle/>
        <a:p>
          <a:endParaRPr lang="zh-TW" altLang="en-US"/>
        </a:p>
      </dgm:t>
    </dgm:pt>
    <dgm:pt modelId="{B3463EA8-3DC5-499C-84FF-79D808C9E639}">
      <dgm:prSet phldrT="[文字]" custT="1"/>
      <dgm:spPr/>
      <dgm:t>
        <a:bodyPr/>
        <a:lstStyle/>
        <a:p>
          <a:r>
            <a:rPr lang="zh-TW" altLang="en-US" sz="2800" b="1" dirty="0" smtClean="0"/>
            <a:t>結果</a:t>
          </a:r>
          <a:endParaRPr lang="zh-TW" altLang="en-US" sz="2800" b="1" dirty="0"/>
        </a:p>
      </dgm:t>
    </dgm:pt>
    <dgm:pt modelId="{C2DAB508-A5D6-4ED0-83EC-6E28AC7BA0B3}" type="parTrans" cxnId="{E6CDCA1B-B51E-4ACE-9F90-7F476FD29069}">
      <dgm:prSet/>
      <dgm:spPr/>
      <dgm:t>
        <a:bodyPr/>
        <a:lstStyle/>
        <a:p>
          <a:endParaRPr lang="zh-TW" altLang="en-US"/>
        </a:p>
      </dgm:t>
    </dgm:pt>
    <dgm:pt modelId="{75E2BCB4-0E56-4BCF-862D-15D5F75E97F5}" type="sibTrans" cxnId="{E6CDCA1B-B51E-4ACE-9F90-7F476FD29069}">
      <dgm:prSet/>
      <dgm:spPr/>
      <dgm:t>
        <a:bodyPr/>
        <a:lstStyle/>
        <a:p>
          <a:endParaRPr lang="zh-TW" altLang="en-US"/>
        </a:p>
      </dgm:t>
    </dgm:pt>
    <dgm:pt modelId="{CA5A1646-1668-4879-A4CC-5E4FBE3C54A2}">
      <dgm:prSet custT="1"/>
      <dgm:spPr/>
      <dgm:t>
        <a:bodyPr/>
        <a:lstStyle/>
        <a:p>
          <a:r>
            <a:rPr lang="zh-TW" altLang="en-US" sz="2800" b="1" dirty="0" smtClean="0"/>
            <a:t>反應</a:t>
          </a:r>
          <a:endParaRPr lang="zh-TW" altLang="en-US" sz="2800" b="1" dirty="0"/>
        </a:p>
      </dgm:t>
    </dgm:pt>
    <dgm:pt modelId="{7702D601-51AC-41CD-9760-181916C22D16}" type="parTrans" cxnId="{81A533AF-092B-4CD3-B2C9-BC6E069B28EC}">
      <dgm:prSet/>
      <dgm:spPr/>
      <dgm:t>
        <a:bodyPr/>
        <a:lstStyle/>
        <a:p>
          <a:endParaRPr lang="zh-TW" altLang="en-US"/>
        </a:p>
      </dgm:t>
    </dgm:pt>
    <dgm:pt modelId="{FAC4D382-D018-48DA-ADCF-35146AD6C152}" type="sibTrans" cxnId="{81A533AF-092B-4CD3-B2C9-BC6E069B28EC}">
      <dgm:prSet/>
      <dgm:spPr/>
      <dgm:t>
        <a:bodyPr/>
        <a:lstStyle/>
        <a:p>
          <a:endParaRPr lang="zh-TW" altLang="en-US"/>
        </a:p>
      </dgm:t>
    </dgm:pt>
    <dgm:pt modelId="{DAE1EEF5-ECAB-4FFF-BDE2-D57A4434635B}">
      <dgm:prSet custT="1"/>
      <dgm:spPr/>
      <dgm:t>
        <a:bodyPr/>
        <a:lstStyle/>
        <a:p>
          <a:r>
            <a:rPr lang="zh-TW" altLang="en-US" sz="2800" b="1" dirty="0" smtClean="0">
              <a:latin typeface="+mn-ea"/>
              <a:ea typeface="+mn-ea"/>
            </a:rPr>
            <a:t>學習</a:t>
          </a:r>
          <a:endParaRPr lang="zh-TW" altLang="en-US" sz="2800" b="1" dirty="0">
            <a:latin typeface="+mn-ea"/>
            <a:ea typeface="+mn-ea"/>
          </a:endParaRPr>
        </a:p>
      </dgm:t>
    </dgm:pt>
    <dgm:pt modelId="{1E25DE5C-A20D-41C1-85A2-E6CEE144AD31}" type="parTrans" cxnId="{8AFE0EB5-DF82-4CFB-90AB-618B4C98AC55}">
      <dgm:prSet/>
      <dgm:spPr/>
      <dgm:t>
        <a:bodyPr/>
        <a:lstStyle/>
        <a:p>
          <a:endParaRPr lang="zh-TW" altLang="en-US"/>
        </a:p>
      </dgm:t>
    </dgm:pt>
    <dgm:pt modelId="{0285D23F-2C41-4AFE-AB6C-211239C4190C}" type="sibTrans" cxnId="{8AFE0EB5-DF82-4CFB-90AB-618B4C98AC55}">
      <dgm:prSet/>
      <dgm:spPr/>
      <dgm:t>
        <a:bodyPr/>
        <a:lstStyle/>
        <a:p>
          <a:endParaRPr lang="zh-TW" altLang="en-US"/>
        </a:p>
      </dgm:t>
    </dgm:pt>
    <dgm:pt modelId="{88355480-9AF9-4612-95FF-37F3F6DE3C07}" type="pres">
      <dgm:prSet presAssocID="{0353FE42-16A1-4415-8B77-82938DF72302}" presName="Name0" presStyleCnt="0">
        <dgm:presLayoutVars>
          <dgm:dir/>
          <dgm:animLvl val="lvl"/>
          <dgm:resizeHandles val="exact"/>
        </dgm:presLayoutVars>
      </dgm:prSet>
      <dgm:spPr/>
    </dgm:pt>
    <dgm:pt modelId="{9127C284-ED6A-43A1-8EB9-A15A7B73B08A}" type="pres">
      <dgm:prSet presAssocID="{CA5A1646-1668-4879-A4CC-5E4FBE3C54A2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49511E-BE22-48BC-A50D-182A20F662C4}" type="pres">
      <dgm:prSet presAssocID="{FAC4D382-D018-48DA-ADCF-35146AD6C152}" presName="parTxOnlySpace" presStyleCnt="0"/>
      <dgm:spPr/>
    </dgm:pt>
    <dgm:pt modelId="{79C58AEF-2138-417B-A0DF-7E26A4B58583}" type="pres">
      <dgm:prSet presAssocID="{DAE1EEF5-ECAB-4FFF-BDE2-D57A4434635B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48EEF6-C921-48FA-AE1B-3E030B8F4987}" type="pres">
      <dgm:prSet presAssocID="{0285D23F-2C41-4AFE-AB6C-211239C4190C}" presName="parTxOnlySpace" presStyleCnt="0"/>
      <dgm:spPr/>
    </dgm:pt>
    <dgm:pt modelId="{B25C21C0-C0BC-4F1D-BBEC-D63E5F89746B}" type="pres">
      <dgm:prSet presAssocID="{0034F57F-83EC-4F21-A6ED-C1CFF238F716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3295DF-F9E5-4BA8-A5FB-BC26389CB81E}" type="pres">
      <dgm:prSet presAssocID="{F889B73C-478D-4FA5-B9F1-D0BECB64B03C}" presName="parTxOnlySpace" presStyleCnt="0"/>
      <dgm:spPr/>
    </dgm:pt>
    <dgm:pt modelId="{4D054DFC-7348-420B-8193-F0B4DB8CE603}" type="pres">
      <dgm:prSet presAssocID="{9A47AFFA-0713-4C37-BA93-9AE2DC21ECD8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D65112-2AE2-46DB-A97D-CFDF8C0DD4A8}" type="pres">
      <dgm:prSet presAssocID="{21F815F2-1F6E-41B7-9102-1185E1DDCF34}" presName="parTxOnlySpace" presStyleCnt="0"/>
      <dgm:spPr/>
    </dgm:pt>
    <dgm:pt modelId="{87ACB747-7333-460B-90CB-2C5858E8DB41}" type="pres">
      <dgm:prSet presAssocID="{B3463EA8-3DC5-499C-84FF-79D808C9E63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A533AF-092B-4CD3-B2C9-BC6E069B28EC}" srcId="{0353FE42-16A1-4415-8B77-82938DF72302}" destId="{CA5A1646-1668-4879-A4CC-5E4FBE3C54A2}" srcOrd="0" destOrd="0" parTransId="{7702D601-51AC-41CD-9760-181916C22D16}" sibTransId="{FAC4D382-D018-48DA-ADCF-35146AD6C152}"/>
    <dgm:cxn modelId="{49E6F343-58B5-44E6-B386-33D1820A0137}" type="presOf" srcId="{B3463EA8-3DC5-499C-84FF-79D808C9E639}" destId="{87ACB747-7333-460B-90CB-2C5858E8DB41}" srcOrd="0" destOrd="0" presId="urn:microsoft.com/office/officeart/2005/8/layout/chevron1"/>
    <dgm:cxn modelId="{ABEFA188-E13A-421E-8ABE-805D1CA6D2D4}" type="presOf" srcId="{9A47AFFA-0713-4C37-BA93-9AE2DC21ECD8}" destId="{4D054DFC-7348-420B-8193-F0B4DB8CE603}" srcOrd="0" destOrd="0" presId="urn:microsoft.com/office/officeart/2005/8/layout/chevron1"/>
    <dgm:cxn modelId="{BED947CA-2B7B-4010-8F7B-D2737E1221AC}" type="presOf" srcId="{CA5A1646-1668-4879-A4CC-5E4FBE3C54A2}" destId="{9127C284-ED6A-43A1-8EB9-A15A7B73B08A}" srcOrd="0" destOrd="0" presId="urn:microsoft.com/office/officeart/2005/8/layout/chevron1"/>
    <dgm:cxn modelId="{FDF0575C-0E31-4806-BDE9-7B8E36BF5398}" srcId="{0353FE42-16A1-4415-8B77-82938DF72302}" destId="{9A47AFFA-0713-4C37-BA93-9AE2DC21ECD8}" srcOrd="3" destOrd="0" parTransId="{AC3F62B4-EE5F-47CC-8D29-4AC3D194A781}" sibTransId="{21F815F2-1F6E-41B7-9102-1185E1DDCF34}"/>
    <dgm:cxn modelId="{DA53EDE3-3018-40D3-B89B-622A8542CC7F}" type="presOf" srcId="{0034F57F-83EC-4F21-A6ED-C1CFF238F716}" destId="{B25C21C0-C0BC-4F1D-BBEC-D63E5F89746B}" srcOrd="0" destOrd="0" presId="urn:microsoft.com/office/officeart/2005/8/layout/chevron1"/>
    <dgm:cxn modelId="{B3EAC1AA-8081-4D5A-BA26-568DBCD399E0}" srcId="{0353FE42-16A1-4415-8B77-82938DF72302}" destId="{0034F57F-83EC-4F21-A6ED-C1CFF238F716}" srcOrd="2" destOrd="0" parTransId="{A36E5EEE-4DEC-4984-806F-02EA32A809B0}" sibTransId="{F889B73C-478D-4FA5-B9F1-D0BECB64B03C}"/>
    <dgm:cxn modelId="{E6CDCA1B-B51E-4ACE-9F90-7F476FD29069}" srcId="{0353FE42-16A1-4415-8B77-82938DF72302}" destId="{B3463EA8-3DC5-499C-84FF-79D808C9E639}" srcOrd="4" destOrd="0" parTransId="{C2DAB508-A5D6-4ED0-83EC-6E28AC7BA0B3}" sibTransId="{75E2BCB4-0E56-4BCF-862D-15D5F75E97F5}"/>
    <dgm:cxn modelId="{8AFE0EB5-DF82-4CFB-90AB-618B4C98AC55}" srcId="{0353FE42-16A1-4415-8B77-82938DF72302}" destId="{DAE1EEF5-ECAB-4FFF-BDE2-D57A4434635B}" srcOrd="1" destOrd="0" parTransId="{1E25DE5C-A20D-41C1-85A2-E6CEE144AD31}" sibTransId="{0285D23F-2C41-4AFE-AB6C-211239C4190C}"/>
    <dgm:cxn modelId="{447A6E57-7801-4A49-8CE9-E39615C478FE}" type="presOf" srcId="{0353FE42-16A1-4415-8B77-82938DF72302}" destId="{88355480-9AF9-4612-95FF-37F3F6DE3C07}" srcOrd="0" destOrd="0" presId="urn:microsoft.com/office/officeart/2005/8/layout/chevron1"/>
    <dgm:cxn modelId="{12A8B92E-2FA5-4C50-97BF-9660E551CED0}" type="presOf" srcId="{DAE1EEF5-ECAB-4FFF-BDE2-D57A4434635B}" destId="{79C58AEF-2138-417B-A0DF-7E26A4B58583}" srcOrd="0" destOrd="0" presId="urn:microsoft.com/office/officeart/2005/8/layout/chevron1"/>
    <dgm:cxn modelId="{44A5998C-9E7B-4901-888D-74288B054F58}" type="presParOf" srcId="{88355480-9AF9-4612-95FF-37F3F6DE3C07}" destId="{9127C284-ED6A-43A1-8EB9-A15A7B73B08A}" srcOrd="0" destOrd="0" presId="urn:microsoft.com/office/officeart/2005/8/layout/chevron1"/>
    <dgm:cxn modelId="{EC2DAAC7-67AB-49F5-9763-69B23F810C61}" type="presParOf" srcId="{88355480-9AF9-4612-95FF-37F3F6DE3C07}" destId="{C649511E-BE22-48BC-A50D-182A20F662C4}" srcOrd="1" destOrd="0" presId="urn:microsoft.com/office/officeart/2005/8/layout/chevron1"/>
    <dgm:cxn modelId="{2A9781F9-0DD7-4167-BE20-D59C8FDB580F}" type="presParOf" srcId="{88355480-9AF9-4612-95FF-37F3F6DE3C07}" destId="{79C58AEF-2138-417B-A0DF-7E26A4B58583}" srcOrd="2" destOrd="0" presId="urn:microsoft.com/office/officeart/2005/8/layout/chevron1"/>
    <dgm:cxn modelId="{C795F468-36A0-44CF-A037-0FF4EB3325AB}" type="presParOf" srcId="{88355480-9AF9-4612-95FF-37F3F6DE3C07}" destId="{1F48EEF6-C921-48FA-AE1B-3E030B8F4987}" srcOrd="3" destOrd="0" presId="urn:microsoft.com/office/officeart/2005/8/layout/chevron1"/>
    <dgm:cxn modelId="{6359E3F8-74E0-4493-8E21-030B01B81DE1}" type="presParOf" srcId="{88355480-9AF9-4612-95FF-37F3F6DE3C07}" destId="{B25C21C0-C0BC-4F1D-BBEC-D63E5F89746B}" srcOrd="4" destOrd="0" presId="urn:microsoft.com/office/officeart/2005/8/layout/chevron1"/>
    <dgm:cxn modelId="{78DD711B-AE0B-42C3-98C2-E159F2C77B39}" type="presParOf" srcId="{88355480-9AF9-4612-95FF-37F3F6DE3C07}" destId="{4E3295DF-F9E5-4BA8-A5FB-BC26389CB81E}" srcOrd="5" destOrd="0" presId="urn:microsoft.com/office/officeart/2005/8/layout/chevron1"/>
    <dgm:cxn modelId="{AEAF125D-96BE-4601-B38F-05FE2567F905}" type="presParOf" srcId="{88355480-9AF9-4612-95FF-37F3F6DE3C07}" destId="{4D054DFC-7348-420B-8193-F0B4DB8CE603}" srcOrd="6" destOrd="0" presId="urn:microsoft.com/office/officeart/2005/8/layout/chevron1"/>
    <dgm:cxn modelId="{744A5BE3-68BD-4C75-AB26-1C61B93595A0}" type="presParOf" srcId="{88355480-9AF9-4612-95FF-37F3F6DE3C07}" destId="{1FD65112-2AE2-46DB-A97D-CFDF8C0DD4A8}" srcOrd="7" destOrd="0" presId="urn:microsoft.com/office/officeart/2005/8/layout/chevron1"/>
    <dgm:cxn modelId="{C49F1B99-A598-44EA-BA7A-7B8169B4B558}" type="presParOf" srcId="{88355480-9AF9-4612-95FF-37F3F6DE3C07}" destId="{87ACB747-7333-460B-90CB-2C5858E8DB41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7CF46-BF52-4D22-A577-CC3062D64E27}">
      <dsp:nvSpPr>
        <dsp:cNvPr id="0" name=""/>
        <dsp:cNvSpPr/>
      </dsp:nvSpPr>
      <dsp:spPr>
        <a:xfrm>
          <a:off x="2571" y="89785"/>
          <a:ext cx="2507456" cy="1002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>
              <a:latin typeface="標楷體" pitchFamily="65" charset="-120"/>
              <a:ea typeface="標楷體" pitchFamily="65" charset="-120"/>
            </a:rPr>
            <a:t>北區</a:t>
          </a:r>
          <a:endParaRPr lang="zh-TW" altLang="en-US" sz="4200" kern="1200" dirty="0">
            <a:latin typeface="標楷體" pitchFamily="65" charset="-120"/>
            <a:ea typeface="標楷體" pitchFamily="65" charset="-120"/>
          </a:endParaRPr>
        </a:p>
      </dsp:txBody>
      <dsp:txXfrm>
        <a:off x="2571" y="89785"/>
        <a:ext cx="2507456" cy="1002982"/>
      </dsp:txXfrm>
    </dsp:sp>
    <dsp:sp modelId="{BF58B7AA-6A36-4CC5-88D1-68E80225D42C}">
      <dsp:nvSpPr>
        <dsp:cNvPr id="0" name=""/>
        <dsp:cNvSpPr/>
      </dsp:nvSpPr>
      <dsp:spPr>
        <a:xfrm>
          <a:off x="2571" y="1092767"/>
          <a:ext cx="2507456" cy="33434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基隆市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臺北市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新北市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桃園市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新竹縣</a:t>
          </a:r>
          <a:endParaRPr lang="zh-TW" altLang="en-US" sz="2000" kern="12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新竹市</a:t>
          </a:r>
          <a:endParaRPr lang="zh-TW" altLang="en-US" sz="2000" kern="12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宜蘭縣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花蓮縣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連江縣</a:t>
          </a:r>
          <a:endParaRPr lang="zh-TW" altLang="en-US" sz="2000" kern="12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sp:txBody>
      <dsp:txXfrm>
        <a:off x="2571" y="1092767"/>
        <a:ext cx="2507456" cy="3343410"/>
      </dsp:txXfrm>
    </dsp:sp>
    <dsp:sp modelId="{42428CBD-3772-4D87-911D-BC8ADBDD7FC8}">
      <dsp:nvSpPr>
        <dsp:cNvPr id="0" name=""/>
        <dsp:cNvSpPr/>
      </dsp:nvSpPr>
      <dsp:spPr>
        <a:xfrm>
          <a:off x="2861071" y="89785"/>
          <a:ext cx="2507456" cy="10029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>
              <a:latin typeface="標楷體" pitchFamily="65" charset="-120"/>
              <a:ea typeface="標楷體" pitchFamily="65" charset="-120"/>
            </a:rPr>
            <a:t>中區</a:t>
          </a:r>
          <a:endParaRPr lang="zh-TW" altLang="en-US" sz="4200" kern="1200" dirty="0">
            <a:latin typeface="標楷體" pitchFamily="65" charset="-120"/>
            <a:ea typeface="標楷體" pitchFamily="65" charset="-120"/>
          </a:endParaRPr>
        </a:p>
      </dsp:txBody>
      <dsp:txXfrm>
        <a:off x="2861071" y="89785"/>
        <a:ext cx="2507456" cy="1002982"/>
      </dsp:txXfrm>
    </dsp:sp>
    <dsp:sp modelId="{755D6E15-A268-46BE-893F-30B7FD040A36}">
      <dsp:nvSpPr>
        <dsp:cNvPr id="0" name=""/>
        <dsp:cNvSpPr/>
      </dsp:nvSpPr>
      <dsp:spPr>
        <a:xfrm>
          <a:off x="2861071" y="1092767"/>
          <a:ext cx="2507456" cy="334341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苗栗縣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臺中市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彰化縣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南投縣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雲林縣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金門縣</a:t>
          </a:r>
          <a:endParaRPr lang="zh-TW" altLang="en-US" sz="2000" kern="12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sp:txBody>
      <dsp:txXfrm>
        <a:off x="2861071" y="1092767"/>
        <a:ext cx="2507456" cy="3343410"/>
      </dsp:txXfrm>
    </dsp:sp>
    <dsp:sp modelId="{DE2F3D25-0F28-4BB3-9623-688B0655636C}">
      <dsp:nvSpPr>
        <dsp:cNvPr id="0" name=""/>
        <dsp:cNvSpPr/>
      </dsp:nvSpPr>
      <dsp:spPr>
        <a:xfrm>
          <a:off x="5719571" y="89785"/>
          <a:ext cx="2507456" cy="10029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>
              <a:latin typeface="標楷體" pitchFamily="65" charset="-120"/>
              <a:ea typeface="標楷體" pitchFamily="65" charset="-120"/>
            </a:rPr>
            <a:t>南區</a:t>
          </a:r>
          <a:endParaRPr lang="zh-TW" altLang="en-US" sz="4200" kern="1200" dirty="0">
            <a:latin typeface="標楷體" pitchFamily="65" charset="-120"/>
            <a:ea typeface="標楷體" pitchFamily="65" charset="-120"/>
          </a:endParaRPr>
        </a:p>
      </dsp:txBody>
      <dsp:txXfrm>
        <a:off x="5719571" y="89785"/>
        <a:ext cx="2507456" cy="1002982"/>
      </dsp:txXfrm>
    </dsp:sp>
    <dsp:sp modelId="{76D097B6-EBFB-42B2-9533-5A2350163D83}">
      <dsp:nvSpPr>
        <dsp:cNvPr id="0" name=""/>
        <dsp:cNvSpPr/>
      </dsp:nvSpPr>
      <dsp:spPr>
        <a:xfrm>
          <a:off x="5719571" y="1092767"/>
          <a:ext cx="2507456" cy="334341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嘉義縣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嘉義市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臺南市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高雄市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標楷體" pitchFamily="65" charset="-120"/>
              <a:ea typeface="標楷體" pitchFamily="65" charset="-120"/>
            </a:rPr>
            <a:t>臺東縣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澎湖縣</a:t>
          </a:r>
          <a:endParaRPr lang="zh-TW" altLang="en-US" sz="2000" kern="1200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sp:txBody>
      <dsp:txXfrm>
        <a:off x="5719571" y="1092767"/>
        <a:ext cx="2507456" cy="33434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9B61D-40BF-4D44-984E-052B7BC95A3F}">
      <dsp:nvSpPr>
        <dsp:cNvPr id="0" name=""/>
        <dsp:cNvSpPr/>
      </dsp:nvSpPr>
      <dsp:spPr>
        <a:xfrm>
          <a:off x="0" y="651213"/>
          <a:ext cx="8229600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6470BD-1C79-4368-886E-D744D2DBE183}">
      <dsp:nvSpPr>
        <dsp:cNvPr id="0" name=""/>
        <dsp:cNvSpPr/>
      </dsp:nvSpPr>
      <dsp:spPr>
        <a:xfrm>
          <a:off x="391790" y="1773"/>
          <a:ext cx="7835792" cy="12988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ea typeface="超研澤粗圓" pitchFamily="49" charset="-120"/>
            </a:rPr>
            <a:t>一、</a:t>
          </a:r>
          <a:r>
            <a:rPr lang="zh-TW" sz="3600" kern="1200" dirty="0" smtClean="0">
              <a:ea typeface="超研澤粗圓" pitchFamily="49" charset="-120"/>
            </a:rPr>
            <a:t>評估是發展歷程</a:t>
          </a:r>
          <a:endParaRPr lang="en-US" sz="3600" kern="1200" dirty="0">
            <a:ea typeface="超研澤粗圓" pitchFamily="49" charset="-120"/>
          </a:endParaRPr>
        </a:p>
      </dsp:txBody>
      <dsp:txXfrm>
        <a:off x="455196" y="65179"/>
        <a:ext cx="7708980" cy="1172068"/>
      </dsp:txXfrm>
    </dsp:sp>
    <dsp:sp modelId="{3C6591DA-D58F-4FB2-AB83-78C89B13E519}">
      <dsp:nvSpPr>
        <dsp:cNvPr id="0" name=""/>
        <dsp:cNvSpPr/>
      </dsp:nvSpPr>
      <dsp:spPr>
        <a:xfrm>
          <a:off x="0" y="2647053"/>
          <a:ext cx="8229600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C425448-C1D0-4236-AA73-E546A78BB844}">
      <dsp:nvSpPr>
        <dsp:cNvPr id="0" name=""/>
        <dsp:cNvSpPr/>
      </dsp:nvSpPr>
      <dsp:spPr>
        <a:xfrm>
          <a:off x="373707" y="1997613"/>
          <a:ext cx="7849791" cy="12988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bg1"/>
              </a:solidFill>
              <a:ea typeface="超研澤粗圓" pitchFamily="49" charset="-120"/>
            </a:rPr>
            <a:t>二、評估是影響層面的探討</a:t>
          </a:r>
          <a:endParaRPr lang="zh-TW" altLang="en-US" sz="3600" kern="1200" dirty="0">
            <a:solidFill>
              <a:schemeClr val="bg1"/>
            </a:solidFill>
            <a:ea typeface="超研澤粗圓" pitchFamily="49" charset="-120"/>
          </a:endParaRPr>
        </a:p>
      </dsp:txBody>
      <dsp:txXfrm>
        <a:off x="437113" y="2061019"/>
        <a:ext cx="7722979" cy="1172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465DF-54DB-476B-8FAC-F405EE99F5E9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EAC2C-9B43-4C36-99DF-6FC5459CAF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9414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0D9008-6F8C-46E4-A4D7-A6EC62FB3E92}" type="slidenum">
              <a:rPr lang="en-US" altLang="zh-TW" smtClean="0">
                <a:latin typeface="Arial" pitchFamily="34" charset="0"/>
              </a:rPr>
              <a:pPr/>
              <a:t>11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7C845-DB36-4F5F-8A7E-FB4FDE83DC3D}" type="datetimeFigureOut">
              <a:rPr lang="zh-TW" altLang="en-US" smtClean="0"/>
              <a:pPr/>
              <a:t>2017/3/4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F781-7A58-42C0-B7DE-6E6CB3C70F3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Guskey&#30340;&#25945;&#24107;&#23560;&#26989;&#25104;&#38263;&#30340;&#25104;&#25928;&#35413;&#20272;&#20116;&#23652;&#38754;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Guskey&#30340;&#25945;&#24107;&#23560;&#26989;&#25104;&#38263;&#30340;&#25104;&#25928;&#35413;&#20272;&#20116;&#23652;&#38754;.docx" TargetMode="Externa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2928934"/>
            <a:ext cx="7772400" cy="1470025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成效評估具體作法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5852" y="5000636"/>
            <a:ext cx="6400800" cy="966782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106.03.02 </a:t>
            </a:r>
            <a:r>
              <a:rPr lang="zh-TW" altLang="en-US" sz="2800" dirty="0" smtClean="0">
                <a:solidFill>
                  <a:schemeClr val="tx1"/>
                </a:solidFill>
              </a:rPr>
              <a:t>台中市鹿峰國小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7158" y="642918"/>
            <a:ext cx="85725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標楷體" pitchFamily="65" charset="-120"/>
                <a:ea typeface="標楷體" pitchFamily="65" charset="-120"/>
              </a:rPr>
              <a:t>106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年度支持直轄市、縣</a:t>
            </a:r>
            <a:r>
              <a:rPr lang="en-US" sz="24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市</a:t>
            </a:r>
            <a:r>
              <a:rPr lang="en-US" sz="24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推動十二年國民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基本教育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精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進國民中學及國民小學教學品質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計畫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子計畫 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A-4 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精進教學計畫深化成效評估案例研發計畫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0" y="928671"/>
            <a:ext cx="9144000" cy="242889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教師專業發展是否具有成效，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需經過評估歷程來檢視確認。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214414" y="3643314"/>
            <a:ext cx="6858048" cy="2286016"/>
          </a:xfrm>
        </p:spPr>
        <p:txBody>
          <a:bodyPr>
            <a:normAutofit lnSpcReduction="10000"/>
          </a:bodyPr>
          <a:lstStyle/>
          <a:p>
            <a:pPr>
              <a:spcBef>
                <a:spcPts val="2400"/>
              </a:spcBef>
            </a:pPr>
            <a:r>
              <a:rPr lang="zh-TW" altLang="en-US" b="1" u="sng" dirty="0" smtClean="0">
                <a:solidFill>
                  <a:srgbClr val="C00000"/>
                </a:solidFill>
                <a:ea typeface="標楷體" pitchFamily="65" charset="-120"/>
              </a:rPr>
              <a:t>教師專業發展的評估歷程</a:t>
            </a:r>
            <a:endParaRPr lang="en-US" altLang="zh-TW" b="1" u="sng" dirty="0" smtClean="0">
              <a:solidFill>
                <a:srgbClr val="C00000"/>
              </a:solidFill>
              <a:ea typeface="標楷體" pitchFamily="65" charset="-120"/>
            </a:endParaRPr>
          </a:p>
          <a:p>
            <a:pPr marL="622300" indent="-444500" algn="l">
              <a:buAutoNum type="arabicPeriod"/>
            </a:pPr>
            <a:r>
              <a:rPr lang="zh-TW" altLang="en-US" b="1" dirty="0" smtClean="0">
                <a:solidFill>
                  <a:srgbClr val="0000CC"/>
                </a:solidFill>
                <a:ea typeface="標楷體" pitchFamily="65" charset="-120"/>
              </a:rPr>
              <a:t>計畫階段－確定評估目的與準備</a:t>
            </a:r>
            <a:endParaRPr lang="en-US" altLang="zh-TW" b="1" dirty="0" smtClean="0">
              <a:solidFill>
                <a:srgbClr val="0000CC"/>
              </a:solidFill>
              <a:ea typeface="標楷體" pitchFamily="65" charset="-120"/>
            </a:endParaRPr>
          </a:p>
          <a:p>
            <a:pPr marL="622300" indent="-444500" algn="l">
              <a:buAutoNum type="arabicPeriod"/>
            </a:pPr>
            <a:r>
              <a:rPr lang="zh-TW" altLang="en-US" b="1" dirty="0" smtClean="0">
                <a:solidFill>
                  <a:srgbClr val="0000CC"/>
                </a:solidFill>
                <a:ea typeface="標楷體" pitchFamily="65" charset="-120"/>
              </a:rPr>
              <a:t>實施階段－評估實施</a:t>
            </a:r>
            <a:endParaRPr lang="en-US" altLang="zh-TW" b="1" dirty="0" smtClean="0">
              <a:solidFill>
                <a:srgbClr val="0000CC"/>
              </a:solidFill>
              <a:ea typeface="標楷體" pitchFamily="65" charset="-120"/>
            </a:endParaRPr>
          </a:p>
          <a:p>
            <a:pPr marL="622300" indent="-444500" algn="l">
              <a:buFont typeface="Arial" pitchFamily="34" charset="0"/>
              <a:buAutoNum type="arabicPeriod"/>
            </a:pPr>
            <a:r>
              <a:rPr lang="zh-TW" altLang="en-US" b="1" dirty="0" smtClean="0">
                <a:solidFill>
                  <a:srgbClr val="0000CC"/>
                </a:solidFill>
                <a:ea typeface="標楷體" pitchFamily="65" charset="-120"/>
              </a:rPr>
              <a:t>報告階段－評估結果與運用</a:t>
            </a:r>
          </a:p>
          <a:p>
            <a:pPr marL="514350" indent="-514350">
              <a:buAutoNum type="arabicPeriod"/>
            </a:pPr>
            <a:endParaRPr lang="zh-TW" altLang="en-US" b="1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AutoNum type="arabicPeriod"/>
            </a:pPr>
            <a:endParaRPr lang="zh-TW" altLang="en-US" b="1" dirty="0" smtClean="0">
              <a:solidFill>
                <a:srgbClr val="0000CC"/>
              </a:solidFill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6" name="文字方塊 3"/>
          <p:cNvSpPr txBox="1">
            <a:spLocks noChangeArrowheads="1"/>
          </p:cNvSpPr>
          <p:nvPr/>
        </p:nvSpPr>
        <p:spPr bwMode="auto">
          <a:xfrm>
            <a:off x="5000628" y="6143644"/>
            <a:ext cx="3786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dirty="0"/>
              <a:t>(</a:t>
            </a:r>
            <a:r>
              <a:rPr lang="zh-TW" altLang="en-US" dirty="0"/>
              <a:t>張素貞及李俊湖，民</a:t>
            </a:r>
            <a:r>
              <a:rPr lang="en-US" altLang="zh-TW" dirty="0"/>
              <a:t>104)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868363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533400" algn="l"/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專業成長計畫發展模式的階段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643050"/>
            <a:ext cx="8001056" cy="46688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(1)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探討現況分析</a:t>
            </a:r>
            <a:endParaRPr lang="en-US" altLang="zh-TW" sz="3200" b="1" dirty="0" smtClean="0">
              <a:latin typeface="標楷體" pitchFamily="65" charset="-120"/>
              <a:ea typeface="超研澤中圓" pitchFamily="49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(2)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進行需求評估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(3)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計畫目標設定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(4)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預期效益設定 </a:t>
            </a:r>
          </a:p>
          <a:p>
            <a:pPr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(5) </a:t>
            </a:r>
            <a:r>
              <a:rPr lang="zh-TW" altLang="en-US" b="1" dirty="0" smtClean="0">
                <a:latin typeface="標楷體" pitchFamily="65" charset="-120"/>
                <a:ea typeface="超研澤中圓" pitchFamily="49" charset="-120"/>
              </a:rPr>
              <a:t>發展、設計</a:t>
            </a:r>
            <a:r>
              <a:rPr lang="zh-TW" altLang="en-US" b="1" dirty="0">
                <a:latin typeface="標楷體" pitchFamily="65" charset="-120"/>
                <a:ea typeface="超研澤中圓" pitchFamily="49" charset="-120"/>
              </a:rPr>
              <a:t>、與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實施課程</a:t>
            </a:r>
          </a:p>
          <a:p>
            <a:pPr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(6)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規劃評估方式</a:t>
            </a:r>
            <a:endParaRPr lang="en-US" altLang="zh-TW" sz="3200" b="1" dirty="0" smtClean="0">
              <a:latin typeface="標楷體" pitchFamily="65" charset="-120"/>
              <a:ea typeface="超研澤中圓" pitchFamily="49" charset="-120"/>
            </a:endParaRPr>
          </a:p>
          <a:p>
            <a:pPr>
              <a:lnSpc>
                <a:spcPct val="90000"/>
              </a:lnSpc>
            </a:pPr>
            <a:r>
              <a:rPr lang="en-US" altLang="zh-TW" b="1" dirty="0" smtClean="0">
                <a:latin typeface="標楷體" pitchFamily="65" charset="-120"/>
                <a:ea typeface="超研澤中圓" pitchFamily="49" charset="-120"/>
              </a:rPr>
              <a:t>(7)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設計評估工具</a:t>
            </a:r>
          </a:p>
          <a:p>
            <a:pPr>
              <a:lnSpc>
                <a:spcPct val="90000"/>
              </a:lnSpc>
            </a:pPr>
            <a:r>
              <a:rPr lang="en-US" altLang="zh-TW" b="1" dirty="0" smtClean="0">
                <a:latin typeface="標楷體" pitchFamily="65" charset="-120"/>
                <a:ea typeface="超研澤中圓" pitchFamily="49" charset="-120"/>
              </a:rPr>
              <a:t>(8)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成效</a:t>
            </a:r>
            <a:r>
              <a:rPr lang="zh-TW" altLang="en-US" b="1" dirty="0" smtClean="0">
                <a:latin typeface="標楷體" pitchFamily="65" charset="-120"/>
                <a:ea typeface="超研澤中圓" pitchFamily="49" charset="-120"/>
              </a:rPr>
              <a:t>評估實施</a:t>
            </a:r>
            <a:endParaRPr lang="zh-TW" altLang="en-US" sz="3200" b="1" dirty="0" smtClean="0">
              <a:latin typeface="標楷體" pitchFamily="65" charset="-120"/>
              <a:ea typeface="超研澤中圓" pitchFamily="49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200" b="1" dirty="0" smtClean="0">
                <a:latin typeface="標楷體" pitchFamily="65" charset="-120"/>
                <a:ea typeface="超研澤中圓" pitchFamily="49" charset="-120"/>
              </a:rPr>
              <a:t>(9) </a:t>
            </a:r>
            <a:r>
              <a:rPr lang="zh-TW" altLang="en-US" sz="3200" b="1" dirty="0" smtClean="0">
                <a:latin typeface="標楷體" pitchFamily="65" charset="-120"/>
                <a:ea typeface="超研澤中圓" pitchFamily="49" charset="-120"/>
              </a:rPr>
              <a:t>提出報告與回饋</a:t>
            </a:r>
          </a:p>
        </p:txBody>
      </p:sp>
      <p:sp>
        <p:nvSpPr>
          <p:cNvPr id="23556" name="日期版面配置區 3"/>
          <p:cNvSpPr>
            <a:spLocks noGrp="1"/>
          </p:cNvSpPr>
          <p:nvPr>
            <p:ph type="dt" sz="quarter" idx="10"/>
          </p:nvPr>
        </p:nvSpPr>
        <p:spPr bwMode="auto">
          <a:xfrm>
            <a:off x="6786578" y="3143248"/>
            <a:ext cx="2071702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超研澤中圓" pitchFamily="49" charset="-120"/>
              </a:rPr>
              <a:t>計畫階段</a:t>
            </a:r>
            <a:endParaRPr lang="en-US" altLang="zh-TW" sz="3200" dirty="0" smtClean="0">
              <a:solidFill>
                <a:srgbClr val="C00000"/>
              </a:solidFill>
            </a:endParaRPr>
          </a:p>
        </p:txBody>
      </p:sp>
      <p:sp>
        <p:nvSpPr>
          <p:cNvPr id="23557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307FAAE-833D-4751-A970-8D2FC315F2E2}" type="slidenum">
              <a:rPr lang="en-US" altLang="zh-TW"/>
              <a:pPr>
                <a:defRPr/>
              </a:pPr>
              <a:t>11</a:t>
            </a:fld>
            <a:endParaRPr lang="en-US" altLang="zh-TW"/>
          </a:p>
        </p:txBody>
      </p:sp>
      <p:sp>
        <p:nvSpPr>
          <p:cNvPr id="6" name="日期版面配置區 3"/>
          <p:cNvSpPr txBox="1">
            <a:spLocks/>
          </p:cNvSpPr>
          <p:nvPr/>
        </p:nvSpPr>
        <p:spPr bwMode="auto">
          <a:xfrm>
            <a:off x="4643438" y="5072074"/>
            <a:ext cx="340042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 altLang="zh-TW" sz="3200" b="1" dirty="0" smtClean="0">
                <a:solidFill>
                  <a:srgbClr val="000099"/>
                </a:solidFill>
                <a:latin typeface="標楷體" pitchFamily="65" charset="-120"/>
                <a:ea typeface="超研澤中圓" pitchFamily="49" charset="-120"/>
              </a:rPr>
              <a:t>→</a:t>
            </a:r>
            <a:r>
              <a:rPr lang="zh-TW" altLang="en-US" sz="3200" b="1" dirty="0" smtClean="0">
                <a:solidFill>
                  <a:srgbClr val="000099"/>
                </a:solidFill>
                <a:latin typeface="標楷體" pitchFamily="65" charset="-120"/>
                <a:ea typeface="超研澤中圓" pitchFamily="49" charset="-120"/>
              </a:rPr>
              <a:t>實施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標楷體" pitchFamily="65" charset="-120"/>
                <a:ea typeface="超研澤中圓" pitchFamily="49" charset="-120"/>
                <a:cs typeface="+mn-cs"/>
              </a:rPr>
              <a:t>階段</a:t>
            </a: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日期版面配置區 3"/>
          <p:cNvSpPr txBox="1">
            <a:spLocks/>
          </p:cNvSpPr>
          <p:nvPr/>
        </p:nvSpPr>
        <p:spPr bwMode="auto">
          <a:xfrm>
            <a:off x="5000628" y="5715016"/>
            <a:ext cx="2471726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 altLang="zh-TW" sz="3200" b="1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超研澤中圓" pitchFamily="49" charset="-120"/>
              </a:rPr>
              <a:t>→</a:t>
            </a:r>
            <a:r>
              <a:rPr lang="zh-TW" altLang="en-US" sz="3200" b="1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超研澤中圓" pitchFamily="49" charset="-120"/>
              </a:rPr>
              <a:t>報告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標楷體" pitchFamily="65" charset="-120"/>
                <a:ea typeface="超研澤中圓" pitchFamily="49" charset="-120"/>
                <a:cs typeface="+mn-cs"/>
              </a:rPr>
              <a:t>階段</a:t>
            </a: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右大括弧 7"/>
          <p:cNvSpPr/>
          <p:nvPr/>
        </p:nvSpPr>
        <p:spPr>
          <a:xfrm>
            <a:off x="6286512" y="1785926"/>
            <a:ext cx="357190" cy="3143272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 noChangeAspect="1"/>
          </p:cNvGrpSpPr>
          <p:nvPr/>
        </p:nvGrpSpPr>
        <p:grpSpPr bwMode="auto">
          <a:xfrm>
            <a:off x="179388" y="404813"/>
            <a:ext cx="8964612" cy="7200900"/>
            <a:chOff x="2746" y="4017"/>
            <a:chExt cx="7514" cy="6352"/>
          </a:xfrm>
        </p:grpSpPr>
        <p:sp>
          <p:nvSpPr>
            <p:cNvPr id="13319" name="AutoShape 15"/>
            <p:cNvSpPr>
              <a:spLocks noChangeAspect="1" noChangeArrowheads="1" noTextEdit="1"/>
            </p:cNvSpPr>
            <p:nvPr/>
          </p:nvSpPr>
          <p:spPr bwMode="auto">
            <a:xfrm>
              <a:off x="3059" y="4209"/>
              <a:ext cx="7201" cy="6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20" name="AutoShape 14"/>
            <p:cNvSpPr>
              <a:spLocks noChangeArrowheads="1"/>
            </p:cNvSpPr>
            <p:nvPr/>
          </p:nvSpPr>
          <p:spPr bwMode="auto">
            <a:xfrm rot="5400000">
              <a:off x="3698" y="5267"/>
              <a:ext cx="5280" cy="3740"/>
            </a:xfrm>
            <a:prstGeom prst="curvedDownArrow">
              <a:avLst>
                <a:gd name="adj1" fmla="val 28327"/>
                <a:gd name="adj2" fmla="val 52078"/>
                <a:gd name="adj3" fmla="val 65810"/>
              </a:avLst>
            </a:prstGeom>
            <a:solidFill>
              <a:srgbClr val="FF6600">
                <a:alpha val="56078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/>
            <a:lstStyle/>
            <a:p>
              <a:endParaRPr lang="zh-TW" altLang="zh-TW"/>
            </a:p>
          </p:txBody>
        </p:sp>
        <p:sp>
          <p:nvSpPr>
            <p:cNvPr id="46093" name="AutoShape 13"/>
            <p:cNvSpPr>
              <a:spLocks noChangeArrowheads="1"/>
            </p:cNvSpPr>
            <p:nvPr/>
          </p:nvSpPr>
          <p:spPr bwMode="auto">
            <a:xfrm>
              <a:off x="2746" y="4017"/>
              <a:ext cx="1879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1.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現況分析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92" name="AutoShape 12"/>
            <p:cNvSpPr>
              <a:spLocks noChangeArrowheads="1"/>
            </p:cNvSpPr>
            <p:nvPr/>
          </p:nvSpPr>
          <p:spPr bwMode="auto">
            <a:xfrm>
              <a:off x="4155" y="4338"/>
              <a:ext cx="1879" cy="479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2.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需求評估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91" name="AutoShape 11"/>
            <p:cNvSpPr>
              <a:spLocks noChangeArrowheads="1"/>
            </p:cNvSpPr>
            <p:nvPr/>
          </p:nvSpPr>
          <p:spPr bwMode="auto">
            <a:xfrm>
              <a:off x="5564" y="4817"/>
              <a:ext cx="2033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3</a:t>
              </a:r>
              <a:r>
                <a:rPr lang="en-US" altLang="zh-TW" sz="2400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設定計畫目標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90" name="AutoShape 10"/>
            <p:cNvSpPr>
              <a:spLocks noChangeArrowheads="1"/>
            </p:cNvSpPr>
            <p:nvPr/>
          </p:nvSpPr>
          <p:spPr bwMode="auto">
            <a:xfrm>
              <a:off x="7129" y="5297"/>
              <a:ext cx="2035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4.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設定預期成效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89" name="AutoShape 9"/>
            <p:cNvSpPr>
              <a:spLocks noChangeArrowheads="1"/>
            </p:cNvSpPr>
            <p:nvPr/>
          </p:nvSpPr>
          <p:spPr bwMode="auto">
            <a:xfrm>
              <a:off x="7754" y="5937"/>
              <a:ext cx="2036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5.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  <a:hlinkClick r:id="rId2" action="ppaction://hlinksldjump"/>
                </a:rPr>
                <a:t>設計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實施課程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88" name="AutoShape 8"/>
            <p:cNvSpPr>
              <a:spLocks noChangeArrowheads="1"/>
            </p:cNvSpPr>
            <p:nvPr/>
          </p:nvSpPr>
          <p:spPr bwMode="auto">
            <a:xfrm>
              <a:off x="7911" y="6577"/>
              <a:ext cx="2035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6.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規劃評估方法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87" name="AutoShape 7"/>
            <p:cNvSpPr>
              <a:spLocks noChangeArrowheads="1"/>
            </p:cNvSpPr>
            <p:nvPr/>
          </p:nvSpPr>
          <p:spPr bwMode="auto">
            <a:xfrm>
              <a:off x="7754" y="7217"/>
              <a:ext cx="2036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7.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設計評估工具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86" name="AutoShape 6"/>
            <p:cNvSpPr>
              <a:spLocks noChangeArrowheads="1"/>
            </p:cNvSpPr>
            <p:nvPr/>
          </p:nvSpPr>
          <p:spPr bwMode="auto">
            <a:xfrm>
              <a:off x="6973" y="7857"/>
              <a:ext cx="2033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 b="1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8</a:t>
              </a:r>
              <a:r>
                <a:rPr lang="en-US" altLang="zh-TW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  <a:hlinkClick r:id="" action="ppaction://noaction"/>
                </a:rPr>
                <a:t>進行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評估實施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85" name="AutoShape 5"/>
            <p:cNvSpPr>
              <a:spLocks noChangeArrowheads="1"/>
            </p:cNvSpPr>
            <p:nvPr/>
          </p:nvSpPr>
          <p:spPr bwMode="auto">
            <a:xfrm>
              <a:off x="5252" y="8497"/>
              <a:ext cx="2032" cy="48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rgbClr val="0000FF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en-US" altLang="zh-TW" sz="2400" b="1">
                  <a:latin typeface="標楷體" pitchFamily="65" charset="-120"/>
                  <a:ea typeface="新細明體" pitchFamily="18" charset="-120"/>
                  <a:cs typeface="Times New Roman" pitchFamily="18" charset="0"/>
                </a:rPr>
                <a:t>9.</a:t>
              </a:r>
              <a:r>
                <a:rPr lang="zh-TW" altLang="en-US" sz="24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提出報告回饋</a:t>
              </a:r>
              <a:endParaRPr lang="zh-TW" altLang="en-US" sz="2400" b="1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084" name="AutoShape 4"/>
            <p:cNvSpPr>
              <a:spLocks noChangeArrowheads="1"/>
            </p:cNvSpPr>
            <p:nvPr/>
          </p:nvSpPr>
          <p:spPr bwMode="auto">
            <a:xfrm>
              <a:off x="3685" y="7697"/>
              <a:ext cx="624" cy="192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25400">
              <a:solidFill>
                <a:srgbClr val="00008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r>
                <a:rPr lang="zh-TW" altLang="en-US" sz="2800" b="1"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後續計畫</a:t>
              </a:r>
            </a:p>
          </p:txBody>
        </p:sp>
      </p:grpSp>
      <p:sp>
        <p:nvSpPr>
          <p:cNvPr id="13315" name="Text Box 15"/>
          <p:cNvSpPr txBox="1">
            <a:spLocks noChangeArrowheads="1"/>
          </p:cNvSpPr>
          <p:nvPr/>
        </p:nvSpPr>
        <p:spPr bwMode="auto">
          <a:xfrm>
            <a:off x="323850" y="2997200"/>
            <a:ext cx="4968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000" b="1" u="sng">
                <a:ea typeface="標楷體" pitchFamily="65" charset="-120"/>
              </a:rPr>
              <a:t>成效評估的執行架構</a:t>
            </a:r>
          </a:p>
        </p:txBody>
      </p:sp>
      <p:sp>
        <p:nvSpPr>
          <p:cNvPr id="13316" name="Oval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388" y="0"/>
            <a:ext cx="3384550" cy="1844675"/>
          </a:xfrm>
          <a:prstGeom prst="ellips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17" name="Oval 1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29250" y="1928813"/>
            <a:ext cx="360363" cy="404812"/>
          </a:xfrm>
          <a:prstGeom prst="ellips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18" name="Oval 2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940425" y="3213100"/>
            <a:ext cx="2879725" cy="1439863"/>
          </a:xfrm>
          <a:prstGeom prst="ellips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標題 1"/>
          <p:cNvSpPr>
            <a:spLocks noGrp="1"/>
          </p:cNvSpPr>
          <p:nvPr>
            <p:ph type="title"/>
          </p:nvPr>
        </p:nvSpPr>
        <p:spPr>
          <a:xfrm>
            <a:off x="642938" y="1000125"/>
            <a:ext cx="928687" cy="5429250"/>
          </a:xfr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eaLnBrk="1" hangingPunct="1"/>
            <a:r>
              <a:rPr lang="zh-TW" altLang="en-US" sz="32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檢視計畫內容</a:t>
            </a:r>
          </a:p>
        </p:txBody>
      </p:sp>
      <p:sp>
        <p:nvSpPr>
          <p:cNvPr id="51203" name="內容版面配置區 2"/>
          <p:cNvSpPr>
            <a:spLocks noGrp="1"/>
          </p:cNvSpPr>
          <p:nvPr>
            <p:ph idx="1"/>
          </p:nvPr>
        </p:nvSpPr>
        <p:spPr>
          <a:xfrm>
            <a:off x="1571625" y="1000125"/>
            <a:ext cx="7258050" cy="542925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 eaLnBrk="1" hangingPunct="1">
              <a:spcBef>
                <a:spcPts val="3000"/>
              </a:spcBef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現況分析及需求評估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↓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設定目標及預期成效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↓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研擬解決策略及規畫方案課程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↓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設計評估方式及工具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en-US" altLang="zh-TW" sz="2000" dirty="0" smtClean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zh-TW" altLang="en-US" sz="3200" dirty="0" smtClean="0">
                <a:solidFill>
                  <a:srgbClr val="C00000"/>
                </a:solidFill>
                <a:latin typeface="標楷體" pitchFamily="65" charset="-120"/>
                <a:ea typeface="超研澤超圓" pitchFamily="49" charset="-120"/>
                <a:sym typeface="Wingdings" pitchFamily="2" charset="2"/>
              </a:rPr>
              <a:t>層層相連，關聯緊扣，邏輯因果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0" y="1500174"/>
            <a:ext cx="9144000" cy="278608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zh-TW" altLang="en-US" dirty="0" smtClean="0">
                <a:solidFill>
                  <a:schemeClr val="bg1"/>
                </a:solidFill>
                <a:ea typeface="超研澤粗圓" pitchFamily="49" charset="-120"/>
              </a:rPr>
              <a:t>二、評估是影響層面的探討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0" y="1500174"/>
            <a:ext cx="9144000" cy="314327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zh-TW" altLang="en-US" sz="4800" dirty="0" smtClean="0">
                <a:solidFill>
                  <a:schemeClr val="bg1"/>
                </a:solidFill>
                <a:ea typeface="超研澤粗圓" pitchFamily="49" charset="-120"/>
              </a:rPr>
              <a:t>二、評估是影響層面的探討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標楷體" pitchFamily="65" charset="-120"/>
                <a:cs typeface="+mn-cs"/>
              </a:rPr>
              <a:t>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357335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zh-TW" sz="3200" dirty="0" err="1" smtClean="0">
                <a:solidFill>
                  <a:srgbClr val="FFFF99"/>
                </a:solidFill>
                <a:ea typeface="標楷體" pitchFamily="65" charset="-120"/>
              </a:rPr>
              <a:t>Guskey</a:t>
            </a:r>
            <a:r>
              <a:rPr lang="en-US" altLang="zh-TW" sz="3200" dirty="0" smtClean="0">
                <a:solidFill>
                  <a:srgbClr val="FFFF99"/>
                </a:solidFill>
                <a:ea typeface="標楷體" pitchFamily="65" charset="-120"/>
              </a:rPr>
              <a:t>-</a:t>
            </a:r>
            <a:r>
              <a:rPr lang="zh-TW" altLang="en-US" sz="3200" dirty="0" smtClean="0">
                <a:solidFill>
                  <a:srgbClr val="FFFF99"/>
                </a:solidFill>
                <a:ea typeface="標楷體" pitchFamily="65" charset="-120"/>
              </a:rPr>
              <a:t>教師專業發展成效評估的五層面</a:t>
            </a:r>
            <a:r>
              <a:rPr lang="en-US" altLang="zh-TW" sz="3200" dirty="0" smtClean="0">
                <a:solidFill>
                  <a:srgbClr val="FFFF99"/>
                </a:solidFill>
                <a:ea typeface="標楷體" pitchFamily="65" charset="-120"/>
              </a:rPr>
              <a:t/>
            </a:r>
            <a:br>
              <a:rPr lang="en-US" altLang="zh-TW" sz="3200" dirty="0" smtClean="0">
                <a:solidFill>
                  <a:srgbClr val="FFFF99"/>
                </a:solidFill>
                <a:ea typeface="標楷體" pitchFamily="65" charset="-120"/>
              </a:rPr>
            </a:br>
            <a:r>
              <a:rPr lang="en-US" altLang="zh-TW" sz="2800" dirty="0" smtClean="0">
                <a:solidFill>
                  <a:srgbClr val="FFFF99"/>
                </a:solidFill>
                <a:ea typeface="標楷體" pitchFamily="65" charset="-120"/>
              </a:rPr>
              <a:t>(professional development evaluation)</a:t>
            </a:r>
            <a:endParaRPr lang="zh-TW" altLang="en-US" sz="2800" dirty="0" smtClean="0">
              <a:solidFill>
                <a:srgbClr val="FFFF99"/>
              </a:solidFill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784350"/>
            <a:ext cx="8429684" cy="4430732"/>
          </a:xfrm>
        </p:spPr>
        <p:txBody>
          <a:bodyPr>
            <a:normAutofit fontScale="85000" lnSpcReduction="10000"/>
          </a:bodyPr>
          <a:lstStyle/>
          <a:p>
            <a:pPr marL="411480" indent="-274320">
              <a:spcAft>
                <a:spcPts val="2400"/>
              </a:spcAft>
              <a:buClr>
                <a:schemeClr val="accent3"/>
              </a:buClr>
              <a:buFont typeface="Wingdings"/>
              <a:buChar char=""/>
              <a:defRPr/>
            </a:pPr>
            <a:r>
              <a:rPr lang="en-US" altLang="zh-TW" sz="3200" b="1" dirty="0" smtClean="0">
                <a:solidFill>
                  <a:srgbClr val="000099"/>
                </a:solidFill>
                <a:ea typeface="標楷體" pitchFamily="65" charset="-120"/>
              </a:rPr>
              <a:t>Level 1</a:t>
            </a:r>
            <a:r>
              <a:rPr lang="zh-TW" altLang="en-US" sz="3200" b="1" dirty="0" smtClean="0">
                <a:solidFill>
                  <a:srgbClr val="000099"/>
                </a:solidFill>
                <a:ea typeface="標楷體" pitchFamily="65" charset="-120"/>
              </a:rPr>
              <a:t>：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參與者反應</a:t>
            </a:r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b="1" dirty="0" smtClean="0"/>
              <a:t>Participants' Reactions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411480" indent="-274320">
              <a:spcAft>
                <a:spcPts val="2400"/>
              </a:spcAft>
              <a:buClr>
                <a:schemeClr val="accent3"/>
              </a:buClr>
              <a:buFont typeface="Wingdings"/>
              <a:buChar char=""/>
              <a:defRPr/>
            </a:pPr>
            <a:r>
              <a:rPr lang="en-US" altLang="zh-TW" b="1" dirty="0" smtClean="0">
                <a:solidFill>
                  <a:srgbClr val="000099"/>
                </a:solidFill>
                <a:ea typeface="標楷體" pitchFamily="65" charset="-120"/>
              </a:rPr>
              <a:t>Level 2</a:t>
            </a:r>
            <a:r>
              <a:rPr lang="zh-TW" altLang="en-US" b="1" dirty="0" smtClean="0">
                <a:solidFill>
                  <a:srgbClr val="000099"/>
                </a:solidFill>
                <a:ea typeface="標楷體" pitchFamily="65" charset="-120"/>
              </a:rPr>
              <a:t>：</a:t>
            </a:r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參與者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學習 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b="1" dirty="0" smtClean="0"/>
              <a:t>Participants' Learning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411480" indent="-274320">
              <a:spcAft>
                <a:spcPts val="2400"/>
              </a:spcAft>
              <a:buClr>
                <a:schemeClr val="accent3"/>
              </a:buClr>
              <a:buFont typeface="Wingdings"/>
              <a:buChar char=""/>
              <a:defRPr/>
            </a:pPr>
            <a:r>
              <a:rPr lang="en-US" altLang="zh-TW" b="1" dirty="0" smtClean="0">
                <a:solidFill>
                  <a:srgbClr val="000099"/>
                </a:solidFill>
                <a:ea typeface="標楷體" pitchFamily="65" charset="-120"/>
              </a:rPr>
              <a:t>Level 3</a:t>
            </a:r>
            <a:r>
              <a:rPr lang="zh-TW" altLang="en-US" b="1" dirty="0" smtClean="0">
                <a:solidFill>
                  <a:srgbClr val="000099"/>
                </a:solidFill>
                <a:ea typeface="標楷體" pitchFamily="65" charset="-120"/>
              </a:rPr>
              <a:t>：</a:t>
            </a:r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組織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支持與改變 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b="1" dirty="0" smtClean="0"/>
              <a:t>Organization Support &amp; Change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411480" indent="-274320">
              <a:spcAft>
                <a:spcPts val="2400"/>
              </a:spcAft>
              <a:buClr>
                <a:schemeClr val="accent3"/>
              </a:buClr>
              <a:buFont typeface="Wingdings"/>
              <a:buChar char=""/>
              <a:defRPr/>
            </a:pPr>
            <a:r>
              <a:rPr lang="en-US" altLang="zh-TW" b="1" dirty="0" smtClean="0">
                <a:solidFill>
                  <a:srgbClr val="000099"/>
                </a:solidFill>
                <a:ea typeface="標楷體" pitchFamily="65" charset="-120"/>
              </a:rPr>
              <a:t>Level 4</a:t>
            </a:r>
            <a:r>
              <a:rPr lang="zh-TW" altLang="en-US" b="1" dirty="0" smtClean="0">
                <a:solidFill>
                  <a:srgbClr val="000099"/>
                </a:solidFill>
                <a:ea typeface="標楷體" pitchFamily="65" charset="-120"/>
              </a:rPr>
              <a:t>：</a:t>
            </a:r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參與者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使用新知 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b="1" dirty="0" smtClean="0"/>
              <a:t>Participants' Use of New Knowledge and Skills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411480" indent="-274320">
              <a:spcAft>
                <a:spcPts val="2400"/>
              </a:spcAft>
              <a:buClr>
                <a:schemeClr val="accent3"/>
              </a:buClr>
              <a:buFont typeface="Wingdings"/>
              <a:buChar char=""/>
              <a:defRPr/>
            </a:pPr>
            <a:r>
              <a:rPr lang="en-US" altLang="zh-TW" b="1" dirty="0" smtClean="0">
                <a:solidFill>
                  <a:srgbClr val="000099"/>
                </a:solidFill>
                <a:ea typeface="標楷體" pitchFamily="65" charset="-120"/>
              </a:rPr>
              <a:t>Level 5</a:t>
            </a:r>
            <a:r>
              <a:rPr lang="zh-TW" altLang="en-US" b="1" dirty="0" smtClean="0">
                <a:solidFill>
                  <a:srgbClr val="000099"/>
                </a:solidFill>
                <a:ea typeface="標楷體" pitchFamily="65" charset="-120"/>
              </a:rPr>
              <a:t>：</a:t>
            </a:r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學生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學習結果 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b="1" dirty="0" smtClean="0"/>
              <a:t>Student Learning Outcomes</a:t>
            </a:r>
            <a:r>
              <a:rPr lang="en-US" altLang="zh-TW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604" name="矩形 8"/>
          <p:cNvSpPr>
            <a:spLocks noChangeArrowheads="1"/>
          </p:cNvSpPr>
          <p:nvPr/>
        </p:nvSpPr>
        <p:spPr bwMode="auto">
          <a:xfrm>
            <a:off x="4429124" y="6286520"/>
            <a:ext cx="4454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（引自</a:t>
            </a:r>
            <a:r>
              <a:rPr lang="en-US" altLang="zh-TW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  <a:hlinkClick r:id="rId2" action="ppaction://hlinkfile"/>
              </a:rPr>
              <a:t>Guskey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,2000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及李俊湖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,2007&amp;2015)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0" y="1214422"/>
            <a:ext cx="9144000" cy="2857519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2692400" indent="-1790700"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透過評估影響層面，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如何進行成效評估？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071538" y="4286256"/>
            <a:ext cx="7143800" cy="1352544"/>
          </a:xfrm>
        </p:spPr>
        <p:txBody>
          <a:bodyPr/>
          <a:lstStyle/>
          <a:p>
            <a:r>
              <a:rPr lang="en-US" b="1" u="sng" dirty="0" err="1" smtClean="0">
                <a:solidFill>
                  <a:schemeClr val="bg2">
                    <a:lumMod val="50000"/>
                  </a:schemeClr>
                </a:solidFill>
                <a:latin typeface="微軟正黑體 Light" pitchFamily="34" charset="-120"/>
                <a:ea typeface="微軟正黑體 Light" pitchFamily="34" charset="-120"/>
                <a:cs typeface="Arial Unicode MS" pitchFamily="34" charset="-120"/>
              </a:rPr>
              <a:t>Guskey</a:t>
            </a:r>
            <a:r>
              <a:rPr lang="zh-TW" altLang="en-US" b="1" u="sng" dirty="0" smtClean="0">
                <a:solidFill>
                  <a:schemeClr val="bg2">
                    <a:lumMod val="50000"/>
                  </a:schemeClr>
                </a:solidFill>
                <a:latin typeface="微軟正黑體 Light" pitchFamily="34" charset="-120"/>
                <a:ea typeface="微軟正黑體 Light" pitchFamily="34" charset="-120"/>
                <a:cs typeface="Arial Unicode MS" pitchFamily="34" charset="-120"/>
              </a:rPr>
              <a:t>教師專業成長成效評估五層面</a:t>
            </a:r>
            <a:endParaRPr lang="en-US" altLang="zh-TW" b="1" u="sng" dirty="0" smtClean="0">
              <a:solidFill>
                <a:schemeClr val="bg2">
                  <a:lumMod val="50000"/>
                </a:schemeClr>
              </a:solidFill>
              <a:latin typeface="微軟正黑體 Light" pitchFamily="34" charset="-120"/>
              <a:ea typeface="微軟正黑體 Light" pitchFamily="34" charset="-120"/>
              <a:cs typeface="Arial Unicode MS" pitchFamily="34" charset="-120"/>
            </a:endParaRPr>
          </a:p>
          <a:p>
            <a:r>
              <a:rPr lang="zh-TW" altLang="en-US" b="1" u="sng" dirty="0" smtClean="0">
                <a:solidFill>
                  <a:schemeClr val="bg2">
                    <a:lumMod val="50000"/>
                  </a:schemeClr>
                </a:solidFill>
                <a:latin typeface="微軟正黑體 Light" pitchFamily="34" charset="-120"/>
                <a:ea typeface="微軟正黑體 Light" pitchFamily="34" charset="-120"/>
                <a:cs typeface="Arial Unicode MS" pitchFamily="34" charset="-120"/>
              </a:rPr>
              <a:t>評鑑實施參考表</a:t>
            </a:r>
            <a:endParaRPr lang="zh-TW" altLang="en-US" b="1" dirty="0">
              <a:solidFill>
                <a:schemeClr val="bg2">
                  <a:lumMod val="50000"/>
                </a:schemeClr>
              </a:solidFill>
              <a:latin typeface="微軟正黑體 Light" pitchFamily="34" charset="-120"/>
              <a:ea typeface="微軟正黑體 Light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5826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+mn-lt"/>
                <a:ea typeface="標楷體" pitchFamily="65" charset="-120"/>
              </a:rPr>
              <a:t>Guskey</a:t>
            </a:r>
            <a:r>
              <a:rPr lang="zh-TW" altLang="en-US" sz="2800" b="1" u="sng" dirty="0">
                <a:solidFill>
                  <a:srgbClr val="FF0000"/>
                </a:solidFill>
                <a:latin typeface="+mn-lt"/>
                <a:ea typeface="標楷體" pitchFamily="65" charset="-120"/>
              </a:rPr>
              <a:t>的教師專業成長的成效評估五層面</a:t>
            </a:r>
          </a:p>
        </p:txBody>
      </p:sp>
      <p:graphicFrame>
        <p:nvGraphicFramePr>
          <p:cNvPr id="26649" name="Group 25"/>
          <p:cNvGraphicFramePr>
            <a:graphicFrameLocks noGrp="1"/>
          </p:cNvGraphicFramePr>
          <p:nvPr>
            <p:ph idx="1"/>
          </p:nvPr>
        </p:nvGraphicFramePr>
        <p:xfrm>
          <a:off x="214313" y="1341438"/>
          <a:ext cx="8786812" cy="4967288"/>
        </p:xfrm>
        <a:graphic>
          <a:graphicData uri="http://schemas.openxmlformats.org/drawingml/2006/table">
            <a:tbl>
              <a:tblPr/>
              <a:tblGrid>
                <a:gridCol w="714375"/>
                <a:gridCol w="4143375"/>
                <a:gridCol w="1785937"/>
                <a:gridCol w="1071563"/>
                <a:gridCol w="1071562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層次</a:t>
                      </a:r>
                      <a:endParaRPr kumimoji="0" lang="zh-TW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評鑑內容</a:t>
                      </a:r>
                      <a:endParaRPr kumimoji="0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資料蒐集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方式</a:t>
                      </a:r>
                      <a:endParaRPr kumimoji="0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依據</a:t>
                      </a:r>
                      <a:endParaRPr kumimoji="0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應用</a:t>
                      </a:r>
                      <a:endParaRPr kumimoji="0" lang="zh-TW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5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1.</a:t>
                      </a:r>
                      <a:endParaRPr kumimoji="0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</a:t>
                      </a:r>
                      <a:endParaRPr kumimoji="0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的反應</a:t>
                      </a:r>
                      <a:endParaRPr kumimoji="0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參與者是否喜歡課程內容？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時間是否妥善安排分配？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教材選擇是否合宜？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課程內容是否實用？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授課教師是否具備足夠知能？是否提供學員所需幫助？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提供的餐點是否新鮮與可口？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教室溫度是否合宜？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課桌椅是否舒適？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問卷調查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焦點團體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訪談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學習日誌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參與者對於課程的滿意度</a:t>
                      </a:r>
                      <a:endParaRPr kumimoji="0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改善課程設計與內容</a:t>
                      </a:r>
                      <a:endParaRPr kumimoji="0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  <p:sp>
        <p:nvSpPr>
          <p:cNvPr id="27671" name="矩形 8"/>
          <p:cNvSpPr>
            <a:spLocks noChangeArrowheads="1"/>
          </p:cNvSpPr>
          <p:nvPr/>
        </p:nvSpPr>
        <p:spPr bwMode="auto">
          <a:xfrm>
            <a:off x="4500563" y="6488113"/>
            <a:ext cx="440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dirty="0"/>
              <a:t>資料來源：</a:t>
            </a:r>
            <a:r>
              <a:rPr lang="en-US" altLang="zh-TW" dirty="0" err="1"/>
              <a:t>Guskey</a:t>
            </a:r>
            <a:r>
              <a:rPr lang="en-US" altLang="zh-TW" dirty="0"/>
              <a:t> (2000)</a:t>
            </a:r>
            <a:r>
              <a:rPr lang="zh-TW" altLang="en-US" dirty="0"/>
              <a:t>、李俊湖</a:t>
            </a:r>
            <a:r>
              <a:rPr lang="en-US" altLang="zh-TW" dirty="0"/>
              <a:t>(2007)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57188" y="785813"/>
            <a:ext cx="8229600" cy="582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+mn-lt"/>
                <a:ea typeface="標楷體" pitchFamily="65" charset="-120"/>
              </a:rPr>
              <a:t>Guskey</a:t>
            </a:r>
            <a:r>
              <a:rPr lang="zh-TW" altLang="en-US" sz="2800" b="1" u="sng" dirty="0">
                <a:solidFill>
                  <a:srgbClr val="FF0000"/>
                </a:solidFill>
                <a:latin typeface="+mn-lt"/>
                <a:ea typeface="標楷體" pitchFamily="65" charset="-120"/>
              </a:rPr>
              <a:t>的教師專業成長的成效評估五層面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214313" y="1643063"/>
          <a:ext cx="8786812" cy="3642995"/>
        </p:xfrm>
        <a:graphic>
          <a:graphicData uri="http://schemas.openxmlformats.org/drawingml/2006/table">
            <a:tbl>
              <a:tblPr/>
              <a:tblGrid>
                <a:gridCol w="714375"/>
                <a:gridCol w="2714625"/>
                <a:gridCol w="2643187"/>
                <a:gridCol w="1428750"/>
                <a:gridCol w="1285875"/>
              </a:tblGrid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層次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評鑑內容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資料蒐集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方式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依據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應用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1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2.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的學習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參與者的學習是否達到課程的預期成效？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紙筆測驗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實際模擬操作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反省日誌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(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口語表達或是寫作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)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檔案或個案分析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參與者吸收新知與技能的情形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改進課程內容、形式、與組織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  <p:sp>
        <p:nvSpPr>
          <p:cNvPr id="28695" name="矩形 8"/>
          <p:cNvSpPr>
            <a:spLocks noChangeArrowheads="1"/>
          </p:cNvSpPr>
          <p:nvPr/>
        </p:nvSpPr>
        <p:spPr bwMode="auto">
          <a:xfrm>
            <a:off x="4500563" y="6143625"/>
            <a:ext cx="4205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資料來源：</a:t>
            </a:r>
            <a:r>
              <a:rPr lang="en-US" altLang="zh-TW"/>
              <a:t>Guskey (2000)</a:t>
            </a:r>
            <a:r>
              <a:rPr lang="zh-TW" altLang="en-US"/>
              <a:t>、李俊湖</a:t>
            </a:r>
            <a:r>
              <a:rPr lang="en-US" altLang="zh-TW"/>
              <a:t>(2007)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57188" y="571500"/>
            <a:ext cx="8229600" cy="5826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+mn-lt"/>
                <a:ea typeface="標楷體" pitchFamily="65" charset="-120"/>
              </a:rPr>
              <a:t>Guskey</a:t>
            </a:r>
            <a:r>
              <a:rPr lang="zh-TW" altLang="en-US" sz="2800" b="1" u="sng" dirty="0">
                <a:solidFill>
                  <a:srgbClr val="FF0000"/>
                </a:solidFill>
                <a:latin typeface="+mn-lt"/>
                <a:ea typeface="標楷體" pitchFamily="65" charset="-120"/>
              </a:rPr>
              <a:t>的教師專業成長的成效評估五層面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214313" y="1214438"/>
          <a:ext cx="8786812" cy="4754880"/>
        </p:xfrm>
        <a:graphic>
          <a:graphicData uri="http://schemas.openxmlformats.org/drawingml/2006/table">
            <a:tbl>
              <a:tblPr/>
              <a:tblGrid>
                <a:gridCol w="571500"/>
                <a:gridCol w="3929062"/>
                <a:gridCol w="2143125"/>
                <a:gridCol w="1071563"/>
                <a:gridCol w="1071562"/>
              </a:tblGrid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層次</a:t>
                      </a:r>
                      <a:endParaRPr kumimoji="0" 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評鑑內容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資料蒐集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方式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依據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應用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13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3.</a:t>
                      </a:r>
                      <a:endParaRPr kumimoji="0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組織支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持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與改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變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對於組織有何影響？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是否影響組織氣氛與規範？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組織是否擁護、協助與支持專業發展？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組織的支持是否是公開與顯而易見的？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問題的解決是否迅速與有效率？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是否有足夠的可用資源？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組織是否認可與分享成功的範例，以利專業發展。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學區和學校檔案紀錄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會議記錄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問卷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焦點團體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結構性面談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(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與學員、學校或學區行政人員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) 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檔案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組織的擁護、支持、調整、協助與認可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記錄與增進組織的支持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作為未來組織重整的借鏡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  <p:sp>
        <p:nvSpPr>
          <p:cNvPr id="29719" name="矩形 8"/>
          <p:cNvSpPr>
            <a:spLocks noChangeArrowheads="1"/>
          </p:cNvSpPr>
          <p:nvPr/>
        </p:nvSpPr>
        <p:spPr bwMode="auto">
          <a:xfrm>
            <a:off x="4500563" y="6143625"/>
            <a:ext cx="4205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資料來源：</a:t>
            </a:r>
            <a:r>
              <a:rPr lang="en-US" altLang="zh-TW"/>
              <a:t>Guskey (2000)</a:t>
            </a:r>
            <a:r>
              <a:rPr lang="zh-TW" altLang="en-US"/>
              <a:t>、李俊湖</a:t>
            </a:r>
            <a:r>
              <a:rPr lang="en-US" altLang="zh-TW"/>
              <a:t>(2007)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429684" cy="1143000"/>
          </a:xfrm>
        </p:spPr>
        <p:txBody>
          <a:bodyPr>
            <a:noAutofit/>
          </a:bodyPr>
          <a:lstStyle/>
          <a:p>
            <a:pPr algn="l"/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子計畫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A-4</a:t>
            </a:r>
            <a:b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b="1" u="sng" dirty="0" smtClean="0">
                <a:latin typeface="標楷體" pitchFamily="65" charset="-120"/>
                <a:ea typeface="標楷體" pitchFamily="65" charset="-120"/>
              </a:rPr>
              <a:t>精進教學計畫</a:t>
            </a:r>
            <a:r>
              <a:rPr lang="zh-TW" altLang="en-US" sz="3600" b="1" u="sng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深化</a:t>
            </a:r>
            <a:r>
              <a:rPr lang="zh-TW" altLang="en-US" sz="3600" b="1" u="sng" dirty="0" smtClean="0">
                <a:latin typeface="標楷體" pitchFamily="65" charset="-120"/>
                <a:ea typeface="標楷體" pitchFamily="65" charset="-120"/>
              </a:rPr>
              <a:t>成效評估案例研發計畫</a:t>
            </a:r>
            <a:endParaRPr lang="zh-TW" altLang="en-US" sz="36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28860" y="2285992"/>
            <a:ext cx="6500858" cy="4125923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/>
              </a:rPr>
              <a:t>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由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教育部國教署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督導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  <a:sym typeface="Wingdings"/>
              </a:rPr>
              <a:t>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委託專案辦理，鹿峰國小執行。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主  持  人：李俊湖主任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共同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主持人：洪瑞佑校長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研究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團隊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案例研發種子團隊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57188" y="785813"/>
            <a:ext cx="8229600" cy="582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+mn-lt"/>
                <a:ea typeface="標楷體" pitchFamily="65" charset="-120"/>
              </a:rPr>
              <a:t>Guskey</a:t>
            </a:r>
            <a:r>
              <a:rPr lang="zh-TW" altLang="en-US" sz="2800" b="1" u="sng" dirty="0">
                <a:solidFill>
                  <a:srgbClr val="FF0000"/>
                </a:solidFill>
                <a:latin typeface="+mn-lt"/>
                <a:ea typeface="標楷體" pitchFamily="65" charset="-120"/>
              </a:rPr>
              <a:t>的教師專業成長的成效評估五層面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214313" y="1643063"/>
          <a:ext cx="8786812" cy="3939858"/>
        </p:xfrm>
        <a:graphic>
          <a:graphicData uri="http://schemas.openxmlformats.org/drawingml/2006/table">
            <a:tbl>
              <a:tblPr/>
              <a:tblGrid>
                <a:gridCol w="714375"/>
                <a:gridCol w="3071812"/>
                <a:gridCol w="2714625"/>
                <a:gridCol w="1214438"/>
                <a:gridCol w="1071562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層次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評鑑內容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資料蒐集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方式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依據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應用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08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4.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使用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新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知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參與者是否有效運用新知與技能？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問卷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結構性面談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(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與參與者與其主管）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反省日誌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(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口語表達或是寫作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)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參與者檔案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直接觀察法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錄影或錄音記錄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參與者對於新知與技能的運用程度與品質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記錄與改進課程內容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42" name="矩形 8"/>
          <p:cNvSpPr>
            <a:spLocks noChangeArrowheads="1"/>
          </p:cNvSpPr>
          <p:nvPr/>
        </p:nvSpPr>
        <p:spPr bwMode="auto">
          <a:xfrm>
            <a:off x="4500563" y="6143625"/>
            <a:ext cx="4205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資料來源：</a:t>
            </a:r>
            <a:r>
              <a:rPr lang="en-US" altLang="zh-TW"/>
              <a:t>Guskey (2000)</a:t>
            </a:r>
            <a:r>
              <a:rPr lang="zh-TW" altLang="en-US"/>
              <a:t>、李俊湖</a:t>
            </a:r>
            <a:r>
              <a:rPr lang="en-US" altLang="zh-TW"/>
              <a:t>(2007)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57188" y="785813"/>
            <a:ext cx="8229600" cy="582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+mn-lt"/>
                <a:ea typeface="標楷體" pitchFamily="65" charset="-120"/>
              </a:rPr>
              <a:t>Guskey</a:t>
            </a:r>
            <a:r>
              <a:rPr lang="zh-TW" altLang="en-US" sz="2800" b="1" u="sng" dirty="0">
                <a:solidFill>
                  <a:srgbClr val="FF0000"/>
                </a:solidFill>
                <a:latin typeface="+mn-lt"/>
                <a:ea typeface="標楷體" pitchFamily="65" charset="-120"/>
              </a:rPr>
              <a:t>的教師專業成長的成效評估五層面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214313" y="1643063"/>
          <a:ext cx="8786812" cy="4389120"/>
        </p:xfrm>
        <a:graphic>
          <a:graphicData uri="http://schemas.openxmlformats.org/drawingml/2006/table">
            <a:tbl>
              <a:tblPr/>
              <a:tblGrid>
                <a:gridCol w="500062"/>
                <a:gridCol w="3214688"/>
                <a:gridCol w="2286000"/>
                <a:gridCol w="1357312"/>
                <a:gridCol w="1428750"/>
              </a:tblGrid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層次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評鑑內容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資料蒐集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方式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評鑑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依據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資料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T1018Fo0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應用</a:t>
                      </a:r>
                      <a:endParaRPr kumimoji="0" 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13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5.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學生的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學習結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果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學生學習受到</a:t>
                      </a:r>
                      <a:r>
                        <a:rPr kumimoji="0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何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影響？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是否影響學生學習表現或成就？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是否影響學生身體或情緒的健康發展？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學生是否成為更有自信的學習者？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學生出席率是否提高？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中輟生是否減少？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學生檔案紀錄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學校檔案紀錄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問卷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結構性面談</a:t>
                      </a:r>
                      <a:r>
                        <a:rPr kumimoji="0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(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與學生、家長、教師、或行政人員）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檔案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 typeface="新細明體" pitchFamily="18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學生學習結果：包括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－認知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－情意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－技能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針對課程設計與實施進行全面性改善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800"/>
                        <a:buFont typeface="標楷體" pitchFamily="65" charset="-120"/>
                        <a:buChar char="＊"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T1018Fo00"/>
                        </a:rPr>
                        <a:t>展示對專業發展整體影響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  <p:sp>
        <p:nvSpPr>
          <p:cNvPr id="31767" name="矩形 8"/>
          <p:cNvSpPr>
            <a:spLocks noChangeArrowheads="1"/>
          </p:cNvSpPr>
          <p:nvPr/>
        </p:nvSpPr>
        <p:spPr bwMode="auto">
          <a:xfrm>
            <a:off x="4500563" y="6143625"/>
            <a:ext cx="4205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資料來源：</a:t>
            </a:r>
            <a:r>
              <a:rPr lang="en-US" altLang="zh-TW"/>
              <a:t>Guskey (2000)</a:t>
            </a:r>
            <a:r>
              <a:rPr lang="zh-TW" altLang="en-US"/>
              <a:t>、李俊湖</a:t>
            </a:r>
            <a:r>
              <a:rPr lang="en-US" altLang="zh-TW"/>
              <a:t>(2007)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標題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229870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子計畫如何納入成效評估的元素？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sz="3200" dirty="0" smtClean="0"/>
              <a:t>子計畫如何納入成效評估的元素？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1472" y="1142984"/>
            <a:ext cx="5357850" cy="521497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 smtClean="0"/>
              <a:t>(</a:t>
            </a:r>
            <a:r>
              <a:rPr lang="zh-TW" altLang="en-US" b="1" u="sng" dirty="0" smtClean="0">
                <a:solidFill>
                  <a:srgbClr val="C00000"/>
                </a:solidFill>
              </a:rPr>
              <a:t>計畫的構成要件</a:t>
            </a:r>
            <a:r>
              <a:rPr lang="en-US" altLang="zh-TW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依據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現況分析及需求評估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目標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辦理單位，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辦理日期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時數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實施對象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人數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實施內容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課程表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時程及主題、講師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經費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金額、來源、概算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預期成效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</a:pPr>
            <a:r>
              <a:rPr lang="zh-TW" altLang="en-US" b="1" dirty="0" smtClean="0">
                <a:solidFill>
                  <a:srgbClr val="C00000"/>
                </a:solidFill>
              </a:rPr>
              <a:t>成效評估實施</a:t>
            </a:r>
            <a:endParaRPr lang="en-US" altLang="zh-TW" b="1" dirty="0" smtClean="0">
              <a:solidFill>
                <a:srgbClr val="C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14810" y="1357298"/>
            <a:ext cx="4786346" cy="3077766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177800" lvl="0" indent="-177800" algn="ctr"/>
            <a:r>
              <a:rPr lang="en-US" altLang="zh-TW" sz="28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--</a:t>
            </a:r>
            <a:r>
              <a:rPr lang="zh-TW" altLang="en-US" sz="28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注意</a:t>
            </a:r>
            <a:r>
              <a:rPr lang="en-US" altLang="zh-TW" sz="28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---</a:t>
            </a:r>
          </a:p>
          <a:p>
            <a:pPr marL="177800" lvl="0" indent="-177800">
              <a:spcAft>
                <a:spcPts val="1200"/>
              </a:spcAft>
              <a:buFont typeface="Arial" pitchFamily="34" charset="0"/>
              <a:buChar char="•"/>
            </a:pPr>
            <a:r>
              <a:rPr lang="zh-TW" altLang="en-US" sz="26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需求、目標、預期效益及活動規劃應有所連結。</a:t>
            </a:r>
            <a:endParaRPr lang="en-US" altLang="zh-TW" sz="26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177800" lvl="0" indent="-177800">
              <a:spcAft>
                <a:spcPts val="1200"/>
              </a:spcAft>
              <a:buFont typeface="Arial" pitchFamily="34" charset="0"/>
              <a:buChar char="•"/>
            </a:pP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不同計畫乃因不同需求與策略，目標及預期效益亦隨之有所差異，且課程內容設計亦應與目標、預期效益有所連結。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4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sz="3600" dirty="0" smtClean="0"/>
              <a:t>子計畫如何納入成效評估的元素？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28736"/>
            <a:ext cx="4038600" cy="5214974"/>
          </a:xfrm>
          <a:ln>
            <a:solidFill>
              <a:srgbClr val="92D050"/>
            </a:solidFill>
          </a:ln>
        </p:spPr>
        <p:txBody>
          <a:bodyPr anchor="t">
            <a:normAutofit lnSpcReduction="10000"/>
          </a:bodyPr>
          <a:lstStyle/>
          <a:p>
            <a:pPr>
              <a:spcBef>
                <a:spcPts val="0"/>
              </a:spcBef>
            </a:pPr>
            <a:endParaRPr lang="en-US" altLang="zh-TW" sz="1300" b="1" dirty="0" smtClean="0">
              <a:solidFill>
                <a:srgbClr val="C00000"/>
              </a:solidFill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</a:rPr>
              <a:t>依據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endParaRPr lang="en-US" altLang="zh-TW" sz="1300" dirty="0" smtClean="0"/>
          </a:p>
          <a:p>
            <a:r>
              <a:rPr lang="zh-TW" altLang="en-US" b="1" dirty="0" smtClean="0">
                <a:solidFill>
                  <a:srgbClr val="C00000"/>
                </a:solidFill>
              </a:rPr>
              <a:t>現況分析及需求評估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endParaRPr lang="en-US" altLang="zh-TW" sz="1300" dirty="0" smtClean="0"/>
          </a:p>
          <a:p>
            <a:r>
              <a:rPr lang="zh-TW" altLang="en-US" b="1" dirty="0" smtClean="0">
                <a:solidFill>
                  <a:srgbClr val="C00000"/>
                </a:solidFill>
              </a:rPr>
              <a:t>目標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TW" sz="2000" b="1" dirty="0" smtClean="0">
                <a:solidFill>
                  <a:srgbClr val="0000CC"/>
                </a:solidFill>
              </a:rPr>
              <a:t>1. </a:t>
            </a:r>
            <a:r>
              <a:rPr lang="zh-TW" altLang="en-US" sz="2000" b="1" dirty="0" smtClean="0">
                <a:solidFill>
                  <a:srgbClr val="0000CC"/>
                </a:solidFill>
              </a:rPr>
              <a:t>目標一</a:t>
            </a:r>
            <a:endParaRPr lang="en-US" altLang="zh-TW" sz="2000" b="1" dirty="0" smtClean="0">
              <a:solidFill>
                <a:srgbClr val="0000CC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TW" sz="2000" b="1" dirty="0" smtClean="0">
                <a:solidFill>
                  <a:srgbClr val="660066"/>
                </a:solidFill>
              </a:rPr>
              <a:t>2.</a:t>
            </a:r>
            <a:r>
              <a:rPr lang="zh-TW" altLang="en-US" sz="2000" b="1" dirty="0" smtClean="0">
                <a:solidFill>
                  <a:srgbClr val="660066"/>
                </a:solidFill>
              </a:rPr>
              <a:t> 目標二  </a:t>
            </a:r>
            <a:r>
              <a:rPr lang="en-US" altLang="zh-TW" sz="2000" b="1" dirty="0" smtClean="0">
                <a:solidFill>
                  <a:srgbClr val="660066"/>
                </a:solidFill>
              </a:rPr>
              <a:t>….</a:t>
            </a:r>
          </a:p>
          <a:p>
            <a:endParaRPr lang="en-US" altLang="zh-TW" sz="1300" dirty="0" smtClean="0"/>
          </a:p>
          <a:p>
            <a:r>
              <a:rPr lang="zh-TW" altLang="en-US" b="1" dirty="0" smtClean="0">
                <a:solidFill>
                  <a:srgbClr val="C00000"/>
                </a:solidFill>
              </a:rPr>
              <a:t>預期成效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TW" sz="2200" b="1" dirty="0" smtClean="0">
                <a:solidFill>
                  <a:srgbClr val="0000CC"/>
                </a:solidFill>
              </a:rPr>
              <a:t>1. (</a:t>
            </a:r>
            <a:r>
              <a:rPr lang="zh-TW" altLang="en-US" sz="2200" b="1" dirty="0" smtClean="0">
                <a:solidFill>
                  <a:srgbClr val="0000CC"/>
                </a:solidFill>
              </a:rPr>
              <a:t>目標一</a:t>
            </a:r>
            <a:r>
              <a:rPr lang="en-US" altLang="zh-TW" sz="2200" b="1" dirty="0" smtClean="0">
                <a:solidFill>
                  <a:srgbClr val="0000CC"/>
                </a:solidFill>
                <a:sym typeface="Wingdings" pitchFamily="2" charset="2"/>
              </a:rPr>
              <a:t></a:t>
            </a:r>
            <a:r>
              <a:rPr lang="en-US" altLang="zh-TW" sz="2200" b="1" dirty="0" smtClean="0">
                <a:solidFill>
                  <a:srgbClr val="0000CC"/>
                </a:solidFill>
              </a:rPr>
              <a:t>)</a:t>
            </a:r>
            <a:r>
              <a:rPr lang="zh-TW" altLang="en-US" sz="2200" b="1" dirty="0" smtClean="0">
                <a:solidFill>
                  <a:srgbClr val="0000CC"/>
                </a:solidFill>
              </a:rPr>
              <a:t>預期成效一</a:t>
            </a:r>
            <a:endParaRPr lang="en-US" altLang="zh-TW" sz="2200" b="1" dirty="0" smtClean="0">
              <a:solidFill>
                <a:srgbClr val="0000CC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TW" sz="2200" b="1" dirty="0" smtClean="0">
                <a:solidFill>
                  <a:srgbClr val="0000CC"/>
                </a:solidFill>
              </a:rPr>
              <a:t>2. (</a:t>
            </a:r>
            <a:r>
              <a:rPr lang="zh-TW" altLang="en-US" sz="2200" b="1" dirty="0" smtClean="0">
                <a:solidFill>
                  <a:srgbClr val="0000CC"/>
                </a:solidFill>
              </a:rPr>
              <a:t>目標一</a:t>
            </a:r>
            <a:r>
              <a:rPr lang="en-US" altLang="zh-TW" sz="2200" b="1" dirty="0" smtClean="0">
                <a:solidFill>
                  <a:srgbClr val="0000CC"/>
                </a:solidFill>
                <a:sym typeface="Wingdings" pitchFamily="2" charset="2"/>
              </a:rPr>
              <a:t></a:t>
            </a:r>
            <a:r>
              <a:rPr lang="en-US" altLang="zh-TW" sz="2200" b="1" dirty="0" smtClean="0">
                <a:solidFill>
                  <a:srgbClr val="0000CC"/>
                </a:solidFill>
              </a:rPr>
              <a:t>)</a:t>
            </a:r>
            <a:r>
              <a:rPr lang="zh-TW" altLang="en-US" sz="2200" b="1" dirty="0" smtClean="0">
                <a:solidFill>
                  <a:srgbClr val="0000CC"/>
                </a:solidFill>
              </a:rPr>
              <a:t>預期成效二 </a:t>
            </a:r>
            <a:r>
              <a:rPr lang="en-US" altLang="zh-TW" sz="2200" b="1" dirty="0" smtClean="0">
                <a:solidFill>
                  <a:srgbClr val="0000CC"/>
                </a:solidFill>
              </a:rPr>
              <a:t> …</a:t>
            </a:r>
          </a:p>
          <a:p>
            <a:pPr>
              <a:buFont typeface="Wingdings" pitchFamily="2" charset="2"/>
              <a:buChar char="Ø"/>
            </a:pPr>
            <a:r>
              <a:rPr lang="en-US" altLang="zh-TW" sz="2200" b="1" dirty="0" smtClean="0">
                <a:solidFill>
                  <a:srgbClr val="660066"/>
                </a:solidFill>
              </a:rPr>
              <a:t>3. (</a:t>
            </a:r>
            <a:r>
              <a:rPr lang="zh-TW" altLang="en-US" sz="2200" b="1" dirty="0" smtClean="0">
                <a:solidFill>
                  <a:srgbClr val="660066"/>
                </a:solidFill>
              </a:rPr>
              <a:t>目標二</a:t>
            </a:r>
            <a:r>
              <a:rPr lang="en-US" altLang="zh-TW" sz="2200" b="1" dirty="0" smtClean="0">
                <a:solidFill>
                  <a:srgbClr val="660066"/>
                </a:solidFill>
                <a:sym typeface="Wingdings" pitchFamily="2" charset="2"/>
              </a:rPr>
              <a:t></a:t>
            </a:r>
            <a:r>
              <a:rPr lang="en-US" altLang="zh-TW" sz="2200" b="1" dirty="0" smtClean="0">
                <a:solidFill>
                  <a:srgbClr val="660066"/>
                </a:solidFill>
              </a:rPr>
              <a:t>)</a:t>
            </a:r>
            <a:r>
              <a:rPr lang="zh-TW" altLang="en-US" sz="2200" b="1" dirty="0" smtClean="0">
                <a:solidFill>
                  <a:srgbClr val="660066"/>
                </a:solidFill>
              </a:rPr>
              <a:t>預期成效一</a:t>
            </a:r>
            <a:endParaRPr lang="en-US" altLang="zh-TW" sz="2200" b="1" dirty="0" smtClean="0">
              <a:solidFill>
                <a:srgbClr val="660066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TW" sz="2200" b="1" dirty="0" smtClean="0">
                <a:solidFill>
                  <a:srgbClr val="660066"/>
                </a:solidFill>
              </a:rPr>
              <a:t>4.</a:t>
            </a:r>
            <a:r>
              <a:rPr lang="zh-TW" altLang="en-US" sz="2200" b="1" dirty="0" smtClean="0">
                <a:solidFill>
                  <a:srgbClr val="660066"/>
                </a:solidFill>
              </a:rPr>
              <a:t> </a:t>
            </a:r>
            <a:r>
              <a:rPr lang="en-US" altLang="zh-TW" sz="2200" b="1" dirty="0" smtClean="0">
                <a:solidFill>
                  <a:srgbClr val="660066"/>
                </a:solidFill>
              </a:rPr>
              <a:t>(</a:t>
            </a:r>
            <a:r>
              <a:rPr lang="zh-TW" altLang="en-US" sz="2200" b="1" dirty="0" smtClean="0">
                <a:solidFill>
                  <a:srgbClr val="660066"/>
                </a:solidFill>
              </a:rPr>
              <a:t>目標二</a:t>
            </a:r>
            <a:r>
              <a:rPr lang="en-US" altLang="zh-TW" sz="2200" b="1" dirty="0" smtClean="0">
                <a:solidFill>
                  <a:srgbClr val="660066"/>
                </a:solidFill>
                <a:sym typeface="Wingdings" pitchFamily="2" charset="2"/>
              </a:rPr>
              <a:t></a:t>
            </a:r>
            <a:r>
              <a:rPr lang="en-US" altLang="zh-TW" sz="2200" b="1" dirty="0" smtClean="0">
                <a:solidFill>
                  <a:srgbClr val="660066"/>
                </a:solidFill>
              </a:rPr>
              <a:t>)</a:t>
            </a:r>
            <a:r>
              <a:rPr lang="zh-TW" altLang="en-US" sz="2200" b="1" dirty="0" smtClean="0">
                <a:solidFill>
                  <a:srgbClr val="660066"/>
                </a:solidFill>
              </a:rPr>
              <a:t>預期成效二   </a:t>
            </a:r>
            <a:r>
              <a:rPr lang="en-US" altLang="zh-TW" sz="2200" b="1" dirty="0" smtClean="0">
                <a:solidFill>
                  <a:srgbClr val="660066"/>
                </a:solidFill>
              </a:rPr>
              <a:t>…</a:t>
            </a:r>
          </a:p>
          <a:p>
            <a:endParaRPr lang="en-US" altLang="zh-TW" dirty="0" smtClean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28736"/>
            <a:ext cx="4038600" cy="5214974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endParaRPr lang="en-US" altLang="zh-TW" sz="1200" b="1" dirty="0" smtClean="0">
              <a:solidFill>
                <a:srgbClr val="C00000"/>
              </a:solidFill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</a:rPr>
              <a:t>成效評估實施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應說明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---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zh-TW" altLang="en-US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評估方法及評估工具</a:t>
            </a:r>
            <a:endParaRPr lang="en-US" altLang="zh-TW" b="1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zh-TW" altLang="en-US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評估實施方式及期程</a:t>
            </a:r>
            <a:r>
              <a:rPr lang="en-US" altLang="zh-TW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時間</a:t>
            </a:r>
            <a:r>
              <a:rPr lang="en-US" altLang="zh-TW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zh-TW" altLang="en-US" b="1" dirty="0" smtClean="0">
                <a:solidFill>
                  <a:srgbClr val="006600"/>
                </a:solidFill>
              </a:rPr>
              <a:t>欲探究的評估層面</a:t>
            </a:r>
            <a:r>
              <a:rPr lang="zh-TW" altLang="en-US" dirty="0" smtClean="0"/>
              <a:t>，</a:t>
            </a:r>
            <a:r>
              <a:rPr lang="en-US" altLang="zh-TW" dirty="0" smtClean="0">
                <a:sym typeface="Wingdings" pitchFamily="2" charset="2"/>
              </a:rPr>
              <a:t></a:t>
            </a:r>
            <a:r>
              <a:rPr lang="zh-TW" altLang="en-US" dirty="0" smtClean="0"/>
              <a:t>是否需明列？</a:t>
            </a:r>
            <a:endParaRPr lang="en-US" altLang="zh-TW" dirty="0" smtClean="0"/>
          </a:p>
          <a:p>
            <a:pPr algn="ctr">
              <a:spcBef>
                <a:spcPts val="1800"/>
              </a:spcBef>
              <a:buNone/>
            </a:pPr>
            <a:r>
              <a:rPr lang="en-US" altLang="zh-TW" sz="5400" dirty="0" smtClean="0">
                <a:latin typeface="Tw Cen MT Condensed Extra Bold" pitchFamily="34" charset="0"/>
              </a:rPr>
              <a:t>THINK!</a:t>
            </a:r>
            <a:endParaRPr lang="zh-TW" altLang="en-US" sz="5400" dirty="0" smtClean="0">
              <a:latin typeface="Tw Cen MT Condensed Extra Bold" pitchFamily="34" charset="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4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子計畫如何納入成效評估的元素？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14423"/>
            <a:ext cx="8258204" cy="2500330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提醒一：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撰寫子計畫時，規劃「成效評估」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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32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依據</a:t>
            </a:r>
            <a:r>
              <a:rPr lang="zh-TW" altLang="en-US" sz="3200" u="sng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計畫目標</a:t>
            </a:r>
            <a:r>
              <a:rPr lang="zh-TW" altLang="en-US" sz="32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選擇</a:t>
            </a:r>
            <a:r>
              <a:rPr lang="zh-TW" altLang="en-US" sz="3200" u="sng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評估層面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並非每項計畫均需列出五種層面。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428596" y="3857628"/>
            <a:ext cx="8186766" cy="1857388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提醒二：</a:t>
            </a:r>
            <a:endParaRPr lang="en-US" altLang="zh-TW" sz="32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規劃設計「成效評估」時，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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評估影響層面有時間順序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資料庫圖表 5"/>
          <p:cNvGraphicFramePr/>
          <p:nvPr/>
        </p:nvGraphicFramePr>
        <p:xfrm>
          <a:off x="357158" y="5715016"/>
          <a:ext cx="8501122" cy="928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Graphic spid="6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矩形 4"/>
          <p:cNvSpPr>
            <a:spLocks noChangeArrowheads="1"/>
          </p:cNvSpPr>
          <p:nvPr/>
        </p:nvSpPr>
        <p:spPr bwMode="auto">
          <a:xfrm>
            <a:off x="3143240" y="2857496"/>
            <a:ext cx="400051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eaLnBrk="0" hangingPunct="0">
              <a:buFontTx/>
              <a:buAutoNum type="arabicParenR"/>
            </a:pPr>
            <a:r>
              <a:rPr lang="zh-TW" altLang="en-US" sz="32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參與者的</a:t>
            </a:r>
            <a:r>
              <a:rPr lang="zh-TW" altLang="en-US" sz="3200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反應</a:t>
            </a:r>
          </a:p>
          <a:p>
            <a:pPr marL="514350" indent="-514350" eaLnBrk="0" hangingPunct="0">
              <a:buFontTx/>
              <a:buAutoNum type="arabicParenR"/>
            </a:pPr>
            <a:r>
              <a:rPr lang="zh-TW" altLang="en-US" sz="32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參與者的</a:t>
            </a:r>
            <a:r>
              <a:rPr lang="zh-TW" altLang="en-US" sz="3200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學習</a:t>
            </a:r>
          </a:p>
          <a:p>
            <a:pPr marL="514350" indent="-514350" eaLnBrk="0" hangingPunct="0">
              <a:buFontTx/>
              <a:buAutoNum type="arabicParenR"/>
            </a:pPr>
            <a:r>
              <a:rPr lang="zh-TW" altLang="en-US" sz="3200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組織支持與改變</a:t>
            </a:r>
            <a:endParaRPr lang="en-US" altLang="zh-TW" sz="3200" b="1" dirty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eaLnBrk="0" hangingPunct="0">
              <a:buFontTx/>
              <a:buAutoNum type="arabicParenR"/>
            </a:pPr>
            <a:r>
              <a:rPr lang="zh-TW" altLang="en-US" sz="32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參與者的使用</a:t>
            </a:r>
            <a:r>
              <a:rPr lang="zh-TW" altLang="en-US" sz="3200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新知</a:t>
            </a:r>
            <a:endParaRPr lang="en-US" altLang="zh-TW" sz="3200" b="1" dirty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eaLnBrk="0" hangingPunct="0">
              <a:buFontTx/>
              <a:buAutoNum type="arabicParenR"/>
            </a:pPr>
            <a:r>
              <a:rPr lang="zh-TW" altLang="en-US" sz="3200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學生</a:t>
            </a:r>
            <a:r>
              <a:rPr lang="zh-TW" altLang="en-US" sz="32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學習結果</a:t>
            </a:r>
            <a:endParaRPr lang="zh-TW" altLang="en-US" sz="3200" b="1" dirty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6867" name="矩形 5"/>
          <p:cNvSpPr>
            <a:spLocks noChangeArrowheads="1"/>
          </p:cNvSpPr>
          <p:nvPr/>
        </p:nvSpPr>
        <p:spPr bwMode="auto">
          <a:xfrm>
            <a:off x="500063" y="1214438"/>
            <a:ext cx="6286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zh-TW" altLang="en-US" sz="3600" b="1" u="sng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專業成長的成效評估的五層面</a:t>
            </a:r>
          </a:p>
        </p:txBody>
      </p:sp>
      <p:sp>
        <p:nvSpPr>
          <p:cNvPr id="34821" name="矩形 6"/>
          <p:cNvSpPr>
            <a:spLocks noChangeArrowheads="1"/>
          </p:cNvSpPr>
          <p:nvPr/>
        </p:nvSpPr>
        <p:spPr bwMode="auto">
          <a:xfrm>
            <a:off x="642938" y="2000250"/>
            <a:ext cx="4214813" cy="5847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b="1" u="sng" dirty="0">
                <a:solidFill>
                  <a:srgbClr val="006600"/>
                </a:solidFill>
                <a:latin typeface="標楷體" pitchFamily="65" charset="-120"/>
                <a:ea typeface="標楷體" pitchFamily="65" charset="-120"/>
              </a:rPr>
              <a:t>設計評估的時間順序</a:t>
            </a:r>
            <a:endParaRPr lang="zh-TW" altLang="en-US" sz="3200" b="1" u="sng" dirty="0">
              <a:solidFill>
                <a:srgbClr val="006600"/>
              </a:solidFill>
            </a:endParaRPr>
          </a:p>
        </p:txBody>
      </p:sp>
      <p:sp>
        <p:nvSpPr>
          <p:cNvPr id="34822" name="矩形 10"/>
          <p:cNvSpPr>
            <a:spLocks noChangeArrowheads="1"/>
          </p:cNvSpPr>
          <p:nvPr/>
        </p:nvSpPr>
        <p:spPr bwMode="auto">
          <a:xfrm>
            <a:off x="6072198" y="5214938"/>
            <a:ext cx="286860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b="1" u="sng" dirty="0" smtClean="0">
                <a:solidFill>
                  <a:srgbClr val="003300"/>
                </a:solidFill>
                <a:latin typeface="標楷體" pitchFamily="65" charset="-120"/>
                <a:ea typeface="標楷體" pitchFamily="65" charset="-120"/>
              </a:rPr>
              <a:t>專業成長方案</a:t>
            </a:r>
            <a:endParaRPr lang="en-US" altLang="zh-TW" sz="2800" b="1" u="sng" dirty="0" smtClean="0">
              <a:solidFill>
                <a:srgbClr val="0033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b="1" u="sng" dirty="0" smtClean="0">
                <a:solidFill>
                  <a:srgbClr val="003300"/>
                </a:solidFill>
                <a:latin typeface="標楷體" pitchFamily="65" charset="-120"/>
                <a:ea typeface="標楷體" pitchFamily="65" charset="-120"/>
              </a:rPr>
              <a:t>思考</a:t>
            </a:r>
            <a:r>
              <a:rPr lang="zh-TW" altLang="en-US" sz="2800" b="1" u="sng" dirty="0">
                <a:solidFill>
                  <a:srgbClr val="003300"/>
                </a:solidFill>
                <a:latin typeface="標楷體" pitchFamily="65" charset="-120"/>
                <a:ea typeface="標楷體" pitchFamily="65" charset="-120"/>
              </a:rPr>
              <a:t>順序</a:t>
            </a:r>
            <a:endParaRPr lang="zh-TW" altLang="en-US" sz="2800" b="1" u="sng" dirty="0">
              <a:solidFill>
                <a:srgbClr val="003300"/>
              </a:solidFill>
            </a:endParaRPr>
          </a:p>
        </p:txBody>
      </p:sp>
      <p:sp>
        <p:nvSpPr>
          <p:cNvPr id="34823" name="AutoShape 3"/>
          <p:cNvSpPr>
            <a:spLocks noChangeArrowheads="1"/>
          </p:cNvSpPr>
          <p:nvPr/>
        </p:nvSpPr>
        <p:spPr bwMode="gray">
          <a:xfrm>
            <a:off x="7500958" y="2643188"/>
            <a:ext cx="1092180" cy="2638425"/>
          </a:xfrm>
          <a:prstGeom prst="upArrow">
            <a:avLst>
              <a:gd name="adj1" fmla="val 56944"/>
              <a:gd name="adj2" fmla="val 50785"/>
            </a:avLst>
          </a:prstGeom>
          <a:gradFill rotWithShape="1">
            <a:gsLst>
              <a:gs pos="0">
                <a:srgbClr val="0099CC"/>
              </a:gs>
              <a:gs pos="100000">
                <a:srgbClr val="00475E">
                  <a:alpha val="0"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4" name="AutoShape 3"/>
          <p:cNvSpPr>
            <a:spLocks noChangeArrowheads="1"/>
          </p:cNvSpPr>
          <p:nvPr/>
        </p:nvSpPr>
        <p:spPr bwMode="gray">
          <a:xfrm rot="10800000">
            <a:off x="785811" y="2786061"/>
            <a:ext cx="2214551" cy="2714640"/>
          </a:xfrm>
          <a:prstGeom prst="upArrow">
            <a:avLst>
              <a:gd name="adj1" fmla="val 56944"/>
              <a:gd name="adj2" fmla="val 50785"/>
            </a:avLst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2" name="矩形 8"/>
          <p:cNvSpPr>
            <a:spLocks noChangeArrowheads="1"/>
          </p:cNvSpPr>
          <p:nvPr/>
        </p:nvSpPr>
        <p:spPr bwMode="auto">
          <a:xfrm>
            <a:off x="290513" y="6216650"/>
            <a:ext cx="3878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（引自</a:t>
            </a:r>
            <a:r>
              <a:rPr lang="en-US" altLang="zh-TW" dirty="0">
                <a:latin typeface="標楷體" pitchFamily="65" charset="-120"/>
                <a:ea typeface="標楷體" pitchFamily="65" charset="-120"/>
                <a:hlinkClick r:id="rId2" action="ppaction://hlinkfile"/>
              </a:rPr>
              <a:t>Guskey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,2000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及李俊湖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,2015)</a:t>
            </a:r>
            <a:endParaRPr lang="zh-TW" altLang="en-US" dirty="0"/>
          </a:p>
        </p:txBody>
      </p:sp>
      <p:sp>
        <p:nvSpPr>
          <p:cNvPr id="22537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0187831-94B5-47C5-9857-C7B14EC7DC4E}" type="slidenum">
              <a:rPr lang="en-US" altLang="zh-TW"/>
              <a:pPr>
                <a:defRPr/>
              </a:pPr>
              <a:t>26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/>
      <p:bldP spid="34822" grpId="0"/>
      <p:bldP spid="34823" grpId="0" animBg="1"/>
      <p:bldP spid="3482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參與本專案之具體任務</a:t>
            </a:r>
            <a:endParaRPr lang="zh-TW" altLang="en-US" b="1" u="sng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idx="1"/>
          </p:nvPr>
        </p:nvSpPr>
        <p:spPr>
          <a:xfrm>
            <a:off x="1142976" y="1428736"/>
            <a:ext cx="7543824" cy="4857784"/>
          </a:xfrm>
        </p:spPr>
        <p:txBody>
          <a:bodyPr>
            <a:normAutofit lnSpcReduction="10000"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針對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106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年度精進計畫之專業成長計畫，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採用更深化的評估影響層面，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設計評估方式，研發評估工具，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進行該計畫實施成效之評估。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依據評估結果，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提出該計畫實施成效之評估報告。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19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19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繳交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專業成長計畫實施深化成效評估案例報告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含評估工具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，供各縣市參考。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參與本專案之具體任務</a:t>
            </a:r>
            <a:endParaRPr lang="zh-TW" altLang="en-US" sz="36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29600" cy="5500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28916"/>
                <a:gridCol w="1214446"/>
                <a:gridCol w="1357322"/>
                <a:gridCol w="2828916"/>
              </a:tblGrid>
              <a:tr h="76697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項目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時間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地點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重點內容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766974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全區第一次會議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3/2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鹿峰小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種子團隊成立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766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分區第一次會議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分區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討論實施計畫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66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分區第二次會議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分區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討論評估工具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66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分區第三次會議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分區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討論初步報告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988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全區第二次會議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8</a:t>
                      </a: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鹿峰小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修正正式報告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766974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案例發表工作坊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9</a:t>
                      </a: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另訂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發表案例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0" y="1571612"/>
            <a:ext cx="9144000" cy="1785950"/>
          </a:xfrm>
          <a:solidFill>
            <a:srgbClr val="C00000"/>
          </a:solidFill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ea typeface="超研澤粗圓" pitchFamily="49" charset="-120"/>
              </a:rPr>
              <a:t>計畫執行進度說明</a:t>
            </a:r>
            <a:endParaRPr lang="zh-TW" altLang="en-US" dirty="0">
              <a:solidFill>
                <a:schemeClr val="bg1"/>
              </a:solidFill>
              <a:ea typeface="超研澤粗圓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  <a:t>每次會議後須執行的工作，</a:t>
            </a:r>
            <a: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</a:br>
            <a:r>
              <a:rPr lang="en-US" altLang="zh-TW" sz="1050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  <a:t/>
            </a:r>
            <a:br>
              <a:rPr lang="en-US" altLang="zh-TW" sz="1050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</a:br>
            <a:r>
              <a:rPr lang="zh-TW" altLang="en-US" sz="1050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  <a:t>                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超研澤粗圓" pitchFamily="49" charset="-120"/>
              </a:rPr>
              <a:t>即是下一次會議的研討重點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分區縣市一覽表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1071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4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實施進程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85720" y="1000108"/>
          <a:ext cx="8715436" cy="573332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71543"/>
                <a:gridCol w="4200555"/>
                <a:gridCol w="3643338"/>
              </a:tblGrid>
              <a:tr h="528639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會議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會議重點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會議後需執行工作</a:t>
                      </a:r>
                    </a:p>
                  </a:txBody>
                  <a:tcPr/>
                </a:tc>
              </a:tr>
              <a:tr h="900121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全區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一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/>
                        <a:t>專案計畫說明、種子團隊成立</a:t>
                      </a:r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成效評估實施解析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/>
                        <a:t>檢視修訂案例計畫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7949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分區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一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1. </a:t>
                      </a:r>
                      <a:r>
                        <a:rPr lang="zh-TW" altLang="en-US" sz="2400" dirty="0" smtClean="0"/>
                        <a:t>討論確認案例計畫內容</a:t>
                      </a:r>
                      <a:endParaRPr lang="en-US" altLang="zh-TW" sz="2400" dirty="0" smtClean="0"/>
                    </a:p>
                    <a:p>
                      <a:r>
                        <a:rPr lang="en-US" altLang="zh-TW" sz="2400" dirty="0" smtClean="0"/>
                        <a:t>2. </a:t>
                      </a:r>
                      <a:r>
                        <a:rPr lang="zh-TW" altLang="en-US" sz="2400" dirty="0" smtClean="0"/>
                        <a:t>解析如何擬定評估工具</a:t>
                      </a:r>
                      <a:endParaRPr lang="zh-TW" altLang="en-US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設計擬定評估工具</a:t>
                      </a:r>
                      <a:endParaRPr lang="zh-TW" altLang="en-US" sz="24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1483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分區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二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1.</a:t>
                      </a:r>
                      <a:r>
                        <a:rPr lang="en-US" altLang="zh-TW" sz="2400" baseline="0" dirty="0" smtClean="0"/>
                        <a:t> </a:t>
                      </a:r>
                      <a:r>
                        <a:rPr lang="zh-TW" altLang="en-US" sz="2400" dirty="0" smtClean="0"/>
                        <a:t>研討修訂案例計畫評估工具</a:t>
                      </a:r>
                      <a:endParaRPr lang="en-US" altLang="zh-TW" sz="2400" dirty="0" smtClean="0"/>
                    </a:p>
                    <a:p>
                      <a:r>
                        <a:rPr lang="en-US" altLang="zh-TW" sz="2400" dirty="0" smtClean="0"/>
                        <a:t>2. </a:t>
                      </a:r>
                      <a:r>
                        <a:rPr lang="zh-TW" altLang="en-US" sz="2400" dirty="0" smtClean="0"/>
                        <a:t>說明成效評估實施之策略、流程與作法</a:t>
                      </a:r>
                      <a:endParaRPr lang="zh-TW" altLang="en-US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a.</a:t>
                      </a:r>
                      <a:r>
                        <a:rPr lang="zh-TW" altLang="en-US" sz="2400" dirty="0" smtClean="0"/>
                        <a:t>擬定評估策略、流程與  作法，進行成效評估實作</a:t>
                      </a:r>
                      <a:endParaRPr lang="en-US" altLang="zh-TW" sz="2400" dirty="0" smtClean="0"/>
                    </a:p>
                    <a:p>
                      <a:r>
                        <a:rPr lang="en-US" altLang="zh-TW" sz="2400" dirty="0" smtClean="0"/>
                        <a:t>b.</a:t>
                      </a:r>
                      <a:r>
                        <a:rPr lang="zh-TW" altLang="en-US" sz="2400" dirty="0" smtClean="0"/>
                        <a:t>撰寫初步報告</a:t>
                      </a:r>
                      <a:endParaRPr lang="zh-TW" altLang="en-US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08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分區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三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1. </a:t>
                      </a:r>
                      <a:r>
                        <a:rPr lang="zh-TW" altLang="en-US" sz="2400" dirty="0" smtClean="0"/>
                        <a:t>研討案例成效評估初步報告</a:t>
                      </a:r>
                    </a:p>
                    <a:p>
                      <a:r>
                        <a:rPr lang="en-US" altLang="zh-TW" sz="2400" dirty="0" smtClean="0"/>
                        <a:t>2.</a:t>
                      </a:r>
                      <a:r>
                        <a:rPr lang="zh-TW" altLang="en-US" sz="2400" dirty="0" smtClean="0"/>
                        <a:t> 檢討案例評估策略、流程與作法之可行性及成效</a:t>
                      </a:r>
                      <a:endParaRPr lang="zh-TW" altLang="en-US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a.</a:t>
                      </a:r>
                      <a:r>
                        <a:rPr lang="zh-TW" altLang="en-US" sz="2400" dirty="0" smtClean="0"/>
                        <a:t>修改初步報告</a:t>
                      </a:r>
                      <a:endParaRPr lang="en-US" altLang="zh-TW" sz="2400" dirty="0" smtClean="0"/>
                    </a:p>
                    <a:p>
                      <a:r>
                        <a:rPr lang="en-US" altLang="zh-TW" sz="2400" dirty="0" smtClean="0"/>
                        <a:t>b.</a:t>
                      </a:r>
                      <a:r>
                        <a:rPr lang="zh-TW" altLang="en-US" sz="2400" dirty="0" smtClean="0"/>
                        <a:t>研提計畫成效評估正式報告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初稿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84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全區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二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1. </a:t>
                      </a:r>
                      <a:r>
                        <a:rPr lang="zh-TW" altLang="en-US" sz="2400" dirty="0" smtClean="0"/>
                        <a:t>研討各案例成效評估報告</a:t>
                      </a:r>
                      <a:endParaRPr lang="en-US" altLang="zh-TW" sz="2400" dirty="0" smtClean="0"/>
                    </a:p>
                    <a:p>
                      <a:r>
                        <a:rPr lang="en-US" altLang="zh-TW" sz="2400" dirty="0" smtClean="0"/>
                        <a:t>2. </a:t>
                      </a:r>
                      <a:r>
                        <a:rPr lang="zh-TW" altLang="en-US" sz="2400" dirty="0" smtClean="0"/>
                        <a:t>檢討建議與修正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提出計畫成效評估正式報告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定稿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 smtClean="0">
                <a:latin typeface="標楷體" pitchFamily="65" charset="-120"/>
                <a:ea typeface="標楷體" pitchFamily="65" charset="-120"/>
              </a:rPr>
              <a:t>種子團隊成員</a:t>
            </a:r>
            <a:endParaRPr lang="zh-TW" altLang="en-US" sz="4000" u="sng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214282" y="1357296"/>
          <a:ext cx="8643998" cy="48920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28694"/>
                <a:gridCol w="7715304"/>
              </a:tblGrid>
              <a:tr h="940784">
                <a:tc>
                  <a:txBody>
                    <a:bodyPr/>
                    <a:lstStyle/>
                    <a:p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3600" dirty="0" smtClean="0">
                          <a:latin typeface="標楷體" pitchFamily="65" charset="-120"/>
                          <a:ea typeface="標楷體" pitchFamily="65" charset="-120"/>
                        </a:rPr>
                        <a:t>請各位務必配合辦理</a:t>
                      </a:r>
                      <a:endParaRPr lang="zh-TW" altLang="en-US" sz="3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0349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一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確實按時出席分區各次會議及全區第二次會議。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0349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二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每次會議前，應完成應辦任務工作，並提送會議討論。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94078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三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各案例計畫實施期程應於七月前完成。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0349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四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繳交「研究報告」並檢附案例計畫及評估工具。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08279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812800" algn="l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哪些專業成長活動計畫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　　　　　　　需要實施成效評估？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500034" y="2643182"/>
            <a:ext cx="8229600" cy="392909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每個子計畫均應執行「成效評估」。</a:t>
            </a:r>
            <a:endParaRPr lang="en-US" altLang="zh-TW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　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至少應有</a:t>
            </a:r>
            <a:r>
              <a:rPr lang="en-US" altLang="zh-TW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『</a:t>
            </a:r>
            <a:r>
              <a:rPr lang="zh-TW" altLang="en-US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反應</a:t>
            </a:r>
            <a:r>
              <a:rPr lang="en-US" altLang="zh-TW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影響層面的評估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2400"/>
              </a:spcBef>
            </a:pPr>
            <a:r>
              <a:rPr lang="zh-TW" altLang="en-US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依規定，</a:t>
            </a:r>
            <a:r>
              <a:rPr lang="en-US" altLang="zh-TW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106</a:t>
            </a:r>
            <a:r>
              <a:rPr lang="zh-TW" altLang="en-US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年度</a:t>
            </a:r>
            <a:r>
              <a:rPr lang="en-US" altLang="zh-TW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15%</a:t>
            </a:r>
            <a:r>
              <a:rPr lang="zh-TW" altLang="en-US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專業成長活動應推動深化成效評估。</a:t>
            </a:r>
            <a:endParaRPr lang="en-US" altLang="zh-TW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    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探討更深化影響層面的成效評估，如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「參與者的學習」、「組織的支持與改變」、</a:t>
            </a:r>
            <a:endParaRPr lang="en-US" altLang="zh-TW" sz="28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「參與者的使用新知能」、「學生學習結果」</a:t>
            </a:r>
            <a:endParaRPr lang="en-US" altLang="zh-TW" sz="28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0" y="1928802"/>
            <a:ext cx="9144000" cy="2714644"/>
          </a:xfrm>
          <a:solidFill>
            <a:srgbClr val="C00000"/>
          </a:solidFill>
        </p:spPr>
        <p:txBody>
          <a:bodyPr>
            <a:normAutofit/>
          </a:bodyPr>
          <a:lstStyle/>
          <a:p>
            <a:pPr marL="533400"/>
            <a:r>
              <a:rPr lang="zh-TW" altLang="en-US" sz="5400" dirty="0" smtClean="0">
                <a:solidFill>
                  <a:schemeClr val="bg1"/>
                </a:solidFill>
                <a:ea typeface="超研澤粗圓" pitchFamily="49" charset="-120"/>
              </a:rPr>
              <a:t>成效評估之概念</a:t>
            </a:r>
            <a:endParaRPr lang="zh-TW" altLang="en-US" sz="5400" dirty="0">
              <a:solidFill>
                <a:schemeClr val="bg1"/>
              </a:solidFill>
              <a:ea typeface="超研澤粗圓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 txBox="1">
            <a:spLocks noGrp="1"/>
          </p:cNvSpPr>
          <p:nvPr/>
        </p:nvSpPr>
        <p:spPr bwMode="auto">
          <a:xfrm>
            <a:off x="6588125" y="6165850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199CB5C-1696-49DC-B885-63756AB09190}" type="slidenum">
              <a:rPr kumimoji="0" lang="en-US" altLang="zh-TW" sz="1200">
                <a:latin typeface="Verdana" pitchFamily="34" charset="0"/>
                <a:ea typeface="+mn-ea"/>
              </a:rPr>
              <a:pPr algn="r">
                <a:defRPr/>
              </a:pPr>
              <a:t>6</a:t>
            </a:fld>
            <a:endParaRPr kumimoji="0" lang="en-US" altLang="zh-TW" sz="1200">
              <a:latin typeface="Verdana" pitchFamily="34" charset="0"/>
              <a:ea typeface="+mn-ea"/>
            </a:endParaRP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5726AD1-1E23-4C54-8884-DBCFF069D8D7}" type="slidenum">
              <a:rPr lang="en-US" altLang="zh-TW"/>
              <a:pPr>
                <a:defRPr/>
              </a:pPr>
              <a:t>6</a:t>
            </a:fld>
            <a:endParaRPr lang="en-US" altLang="zh-TW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2938" y="2071688"/>
            <a:ext cx="8072437" cy="3805237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運用系統性、質性研究、量化研究等方法來</a:t>
            </a:r>
            <a:r>
              <a:rPr lang="zh-TW" altLang="en-US" u="sng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蒐集證據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、</a:t>
            </a:r>
            <a:r>
              <a:rPr lang="zh-TW" altLang="en-US" u="sng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分析資料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，以客觀判斷計畫或方案之成效與影響。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eaLnBrk="1" hangingPunct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功能：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成效評估兼具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績效責任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(accountability)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與</a:t>
            </a:r>
            <a:r>
              <a:rPr lang="zh-TW" altLang="en-US" sz="32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改進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的功能。</a:t>
            </a:r>
          </a:p>
          <a:p>
            <a:pPr eaLnBrk="1" hangingPunct="1">
              <a:buFont typeface="Wingdings" pitchFamily="2" charset="2"/>
              <a:buChar char="l"/>
            </a:pPr>
            <a:endParaRPr lang="zh-TW" altLang="en-US" sz="36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7" name="標題 4"/>
          <p:cNvSpPr txBox="1">
            <a:spLocks/>
          </p:cNvSpPr>
          <p:nvPr/>
        </p:nvSpPr>
        <p:spPr bwMode="auto">
          <a:xfrm>
            <a:off x="0" y="642918"/>
            <a:ext cx="9143999" cy="10715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97500"/>
          </a:bodyPr>
          <a:lstStyle/>
          <a:p>
            <a:pPr marL="444500" eaLnBrk="0" hangingPunct="0">
              <a:defRPr/>
            </a:pPr>
            <a:r>
              <a:rPr lang="zh-TW" altLang="en-US" sz="3600" b="1" u="sng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成效評估定義</a:t>
            </a:r>
            <a:endParaRPr lang="en-US" altLang="zh-TW" sz="3600" b="1" u="sng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1370DDD-B244-45C6-8545-6AF5726B3674}" type="slidenum">
              <a:rPr lang="en-US" altLang="zh-TW"/>
              <a:pPr>
                <a:defRPr/>
              </a:pPr>
              <a:t>7</a:t>
            </a:fld>
            <a:endParaRPr lang="en-US" altLang="zh-TW" dirty="0"/>
          </a:p>
        </p:txBody>
      </p:sp>
      <p:sp>
        <p:nvSpPr>
          <p:cNvPr id="21" name="標題 4"/>
          <p:cNvSpPr txBox="1">
            <a:spLocks/>
          </p:cNvSpPr>
          <p:nvPr/>
        </p:nvSpPr>
        <p:spPr bwMode="auto">
          <a:xfrm>
            <a:off x="714375" y="571500"/>
            <a:ext cx="7000875" cy="130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normAutofit fontScale="97500"/>
          </a:bodyPr>
          <a:lstStyle/>
          <a:p>
            <a:pPr eaLnBrk="0" hangingPunct="0">
              <a:defRPr/>
            </a:pPr>
            <a:r>
              <a:rPr lang="zh-TW" altLang="en-US" sz="3600" b="1" kern="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成效評估的作法</a:t>
            </a:r>
            <a:r>
              <a:rPr lang="en-US" altLang="zh-TW" sz="3600" b="1" kern="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/>
            </a:r>
            <a:br>
              <a:rPr lang="en-US" altLang="zh-TW" sz="3600" b="1" kern="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</a:br>
            <a:endParaRPr lang="zh-TW" altLang="en-US" sz="3600" b="1" kern="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grpSp>
        <p:nvGrpSpPr>
          <p:cNvPr id="2" name="群組 20"/>
          <p:cNvGrpSpPr>
            <a:grpSpLocks/>
          </p:cNvGrpSpPr>
          <p:nvPr/>
        </p:nvGrpSpPr>
        <p:grpSpPr bwMode="auto">
          <a:xfrm>
            <a:off x="357188" y="2214563"/>
            <a:ext cx="8572500" cy="3357562"/>
            <a:chOff x="0" y="2214563"/>
            <a:chExt cx="9144000" cy="3357586"/>
          </a:xfrm>
        </p:grpSpPr>
        <p:sp>
          <p:nvSpPr>
            <p:cNvPr id="7" name="橢圓 6"/>
            <p:cNvSpPr/>
            <p:nvPr/>
          </p:nvSpPr>
          <p:spPr>
            <a:xfrm>
              <a:off x="0" y="2286001"/>
              <a:ext cx="1500293" cy="257177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3200" b="1" dirty="0" smtClean="0">
                  <a:latin typeface="標楷體" pitchFamily="65" charset="-120"/>
                  <a:ea typeface="標楷體" pitchFamily="65" charset="-120"/>
                </a:rPr>
                <a:t>目標</a:t>
              </a:r>
              <a:endParaRPr lang="zh-TW" altLang="en-US" sz="3200" b="1" dirty="0">
                <a:latin typeface="標楷體" pitchFamily="65" charset="-120"/>
                <a:ea typeface="標楷體" pitchFamily="65" charset="-120"/>
              </a:endParaRPr>
            </a:p>
          </p:txBody>
        </p:sp>
        <p:cxnSp>
          <p:nvCxnSpPr>
            <p:cNvPr id="14" name="直線單箭頭接點 13"/>
            <p:cNvCxnSpPr/>
            <p:nvPr/>
          </p:nvCxnSpPr>
          <p:spPr>
            <a:xfrm>
              <a:off x="1500293" y="3071819"/>
              <a:ext cx="428413" cy="1587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5" name="橢圓 14"/>
            <p:cNvSpPr/>
            <p:nvPr/>
          </p:nvSpPr>
          <p:spPr>
            <a:xfrm>
              <a:off x="1928706" y="2214563"/>
              <a:ext cx="1501987" cy="257177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3200" b="1" dirty="0" smtClean="0">
                  <a:latin typeface="標楷體" pitchFamily="65" charset="-120"/>
                  <a:ea typeface="標楷體" pitchFamily="65" charset="-120"/>
                </a:rPr>
                <a:t>計畫</a:t>
              </a:r>
              <a:endParaRPr lang="en-US" altLang="zh-TW" sz="3200" b="1" dirty="0" smtClean="0">
                <a:latin typeface="標楷體" pitchFamily="65" charset="-120"/>
                <a:ea typeface="標楷體" pitchFamily="65" charset="-120"/>
              </a:endParaRPr>
            </a:p>
            <a:p>
              <a:pPr algn="ctr">
                <a:defRPr/>
              </a:pPr>
              <a:r>
                <a:rPr lang="en-US" altLang="zh-TW" sz="2400" b="1" dirty="0" smtClean="0">
                  <a:latin typeface="標楷體" pitchFamily="65" charset="-120"/>
                  <a:ea typeface="標楷體" pitchFamily="65" charset="-120"/>
                </a:rPr>
                <a:t>(</a:t>
              </a:r>
              <a:r>
                <a:rPr lang="zh-TW" altLang="en-US" sz="2400" b="1" dirty="0" smtClean="0">
                  <a:latin typeface="標楷體" pitchFamily="65" charset="-120"/>
                  <a:ea typeface="標楷體" pitchFamily="65" charset="-120"/>
                </a:rPr>
                <a:t>專業成長</a:t>
              </a:r>
              <a:r>
                <a:rPr lang="en-US" altLang="zh-TW" sz="2400" b="1" dirty="0" smtClean="0">
                  <a:latin typeface="標楷體" pitchFamily="65" charset="-120"/>
                  <a:ea typeface="標楷體" pitchFamily="65" charset="-120"/>
                </a:rPr>
                <a:t>)</a:t>
              </a:r>
              <a:endParaRPr lang="zh-TW" altLang="en-US" sz="2400" b="1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7" name="橢圓 16"/>
            <p:cNvSpPr/>
            <p:nvPr/>
          </p:nvSpPr>
          <p:spPr>
            <a:xfrm>
              <a:off x="3928533" y="2286001"/>
              <a:ext cx="1500293" cy="1571636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3200" b="1" dirty="0">
                  <a:latin typeface="標楷體" pitchFamily="65" charset="-120"/>
                  <a:ea typeface="標楷體" pitchFamily="65" charset="-120"/>
                </a:rPr>
                <a:t>實施</a:t>
              </a:r>
            </a:p>
          </p:txBody>
        </p:sp>
        <p:sp>
          <p:nvSpPr>
            <p:cNvPr id="19" name="橢圓 18"/>
            <p:cNvSpPr/>
            <p:nvPr/>
          </p:nvSpPr>
          <p:spPr>
            <a:xfrm>
              <a:off x="5857239" y="2286001"/>
              <a:ext cx="1500293" cy="157163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3200" b="1" dirty="0">
                  <a:latin typeface="標楷體" pitchFamily="65" charset="-120"/>
                  <a:ea typeface="標楷體" pitchFamily="65" charset="-120"/>
                </a:rPr>
                <a:t>結果</a:t>
              </a:r>
            </a:p>
          </p:txBody>
        </p:sp>
        <p:cxnSp>
          <p:nvCxnSpPr>
            <p:cNvPr id="23" name="直線單箭頭接點 22"/>
            <p:cNvCxnSpPr/>
            <p:nvPr/>
          </p:nvCxnSpPr>
          <p:spPr>
            <a:xfrm>
              <a:off x="3500119" y="3000381"/>
              <a:ext cx="428414" cy="1588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" name="直線單箭頭接點 23"/>
            <p:cNvCxnSpPr/>
            <p:nvPr/>
          </p:nvCxnSpPr>
          <p:spPr>
            <a:xfrm>
              <a:off x="5410199" y="3071819"/>
              <a:ext cx="426720" cy="1587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橢圓 24"/>
            <p:cNvSpPr/>
            <p:nvPr/>
          </p:nvSpPr>
          <p:spPr>
            <a:xfrm>
              <a:off x="7643707" y="2214563"/>
              <a:ext cx="1500293" cy="1571636"/>
            </a:xfrm>
            <a:prstGeom prst="ellipse">
              <a:avLst/>
            </a:prstGeom>
            <a:solidFill>
              <a:srgbClr val="7030A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3200" b="1" dirty="0">
                  <a:latin typeface="標楷體" pitchFamily="65" charset="-120"/>
                  <a:ea typeface="標楷體" pitchFamily="65" charset="-120"/>
                </a:rPr>
                <a:t>影響</a:t>
              </a:r>
            </a:p>
          </p:txBody>
        </p:sp>
        <p:cxnSp>
          <p:nvCxnSpPr>
            <p:cNvPr id="26" name="直線單箭頭接點 25"/>
            <p:cNvCxnSpPr>
              <a:endCxn id="25" idx="2"/>
            </p:cNvCxnSpPr>
            <p:nvPr/>
          </p:nvCxnSpPr>
          <p:spPr>
            <a:xfrm>
              <a:off x="7357533" y="3000381"/>
              <a:ext cx="286174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直線單箭頭接點 34"/>
            <p:cNvCxnSpPr/>
            <p:nvPr/>
          </p:nvCxnSpPr>
          <p:spPr>
            <a:xfrm rot="16200000" flipV="1">
              <a:off x="4473149" y="4244566"/>
              <a:ext cx="641355" cy="13547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矩形 35"/>
            <p:cNvSpPr/>
            <p:nvPr/>
          </p:nvSpPr>
          <p:spPr>
            <a:xfrm>
              <a:off x="4214706" y="4714893"/>
              <a:ext cx="1214121" cy="8572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2800" b="1" dirty="0">
                  <a:latin typeface="標楷體" pitchFamily="65" charset="-120"/>
                  <a:ea typeface="標楷體" pitchFamily="65" charset="-120"/>
                </a:rPr>
                <a:t>過程評估</a:t>
              </a:r>
              <a:endParaRPr lang="en-US" altLang="zh-TW" sz="2800" b="1" dirty="0">
                <a:latin typeface="標楷體" pitchFamily="65" charset="-120"/>
                <a:ea typeface="標楷體" pitchFamily="65" charset="-120"/>
              </a:endParaRPr>
            </a:p>
          </p:txBody>
        </p:sp>
        <p:cxnSp>
          <p:nvCxnSpPr>
            <p:cNvPr id="37" name="直線單箭頭接點 36"/>
            <p:cNvCxnSpPr/>
            <p:nvPr/>
          </p:nvCxnSpPr>
          <p:spPr>
            <a:xfrm rot="5400000" flipH="1" flipV="1">
              <a:off x="6316395" y="4242079"/>
              <a:ext cx="642942" cy="16933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直線單箭頭接點 37"/>
            <p:cNvCxnSpPr/>
            <p:nvPr/>
          </p:nvCxnSpPr>
          <p:spPr>
            <a:xfrm rot="5400000" flipH="1" flipV="1">
              <a:off x="8061376" y="4249700"/>
              <a:ext cx="642942" cy="1693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39" name="矩形 38"/>
            <p:cNvSpPr/>
            <p:nvPr/>
          </p:nvSpPr>
          <p:spPr>
            <a:xfrm>
              <a:off x="6072293" y="4714893"/>
              <a:ext cx="1214119" cy="8572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2800" b="1" dirty="0">
                  <a:latin typeface="標楷體" pitchFamily="65" charset="-120"/>
                  <a:ea typeface="標楷體" pitchFamily="65" charset="-120"/>
                </a:rPr>
                <a:t>結果評估</a:t>
              </a:r>
              <a:endParaRPr lang="en-US" altLang="zh-TW" sz="2800" b="1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7848599" y="4714893"/>
              <a:ext cx="1214121" cy="8572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sz="2800" b="1" dirty="0">
                  <a:latin typeface="標楷體" pitchFamily="65" charset="-120"/>
                  <a:ea typeface="標楷體" pitchFamily="65" charset="-120"/>
                </a:rPr>
                <a:t>影響評估</a:t>
              </a:r>
              <a:endParaRPr lang="en-US" altLang="zh-TW" sz="2800" b="1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20" name="矩形 19"/>
          <p:cNvSpPr/>
          <p:nvPr/>
        </p:nvSpPr>
        <p:spPr>
          <a:xfrm>
            <a:off x="4357686" y="5857892"/>
            <a:ext cx="1143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計畫執行即時</a:t>
            </a:r>
            <a:endParaRPr lang="zh-TW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6072198" y="5857892"/>
            <a:ext cx="1285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計畫執行完畢後</a:t>
            </a:r>
            <a:endParaRPr lang="zh-TW" altLang="en-US" dirty="0"/>
          </a:p>
        </p:txBody>
      </p:sp>
      <p:sp>
        <p:nvSpPr>
          <p:cNvPr id="27" name="矩形 26"/>
          <p:cNvSpPr/>
          <p:nvPr/>
        </p:nvSpPr>
        <p:spPr>
          <a:xfrm>
            <a:off x="7572396" y="5857892"/>
            <a:ext cx="1571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計畫完成一段時間之後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/>
          <a:lstStyle/>
          <a:p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成效評估的概念分析</a:t>
            </a:r>
            <a:endParaRPr lang="zh-TW" altLang="en-US" b="1" u="sng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28596" y="2143116"/>
          <a:ext cx="8229600" cy="375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zh-TW" altLang="en-US" dirty="0" smtClean="0">
                <a:ea typeface="超研澤粗圓" pitchFamily="49" charset="-120"/>
              </a:rPr>
              <a:t>一、評估是發展歷程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標題 3"/>
          <p:cNvSpPr txBox="1">
            <a:spLocks/>
          </p:cNvSpPr>
          <p:nvPr/>
        </p:nvSpPr>
        <p:spPr>
          <a:xfrm>
            <a:off x="0" y="2214554"/>
            <a:ext cx="9144000" cy="164307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zh-TW" altLang="en-US" sz="5400" dirty="0" smtClean="0">
                <a:ea typeface="超研澤粗圓" pitchFamily="49" charset="-120"/>
              </a:rPr>
              <a:t>一、評估是發展歷程</a:t>
            </a: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超研澤中特圓" pitchFamily="49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1865</Words>
  <Application>Microsoft Office PowerPoint</Application>
  <PresentationFormat>如螢幕大小 (4:3)</PresentationFormat>
  <Paragraphs>398</Paragraphs>
  <Slides>31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2" baseType="lpstr">
      <vt:lpstr>Office 佈景主題</vt:lpstr>
      <vt:lpstr>成效評估具體作法</vt:lpstr>
      <vt:lpstr>子計畫A-4 精進教學計畫深化成效評估案例研發計畫</vt:lpstr>
      <vt:lpstr>分區縣市一覽表</vt:lpstr>
      <vt:lpstr>哪些專業成長活動計畫 　　　　　　　需要實施成效評估？</vt:lpstr>
      <vt:lpstr>成效評估之概念</vt:lpstr>
      <vt:lpstr>PowerPoint 簡報</vt:lpstr>
      <vt:lpstr>PowerPoint 簡報</vt:lpstr>
      <vt:lpstr>成效評估的概念分析</vt:lpstr>
      <vt:lpstr>一、評估是發展歷程</vt:lpstr>
      <vt:lpstr>教師專業發展是否具有成效， 需經過評估歷程來檢視確認。</vt:lpstr>
      <vt:lpstr>專業成長計畫發展模式的階段</vt:lpstr>
      <vt:lpstr>PowerPoint 簡報</vt:lpstr>
      <vt:lpstr>檢視計畫內容</vt:lpstr>
      <vt:lpstr>二、評估是影響層面的探討</vt:lpstr>
      <vt:lpstr>Guskey-教師專業發展成效評估的五層面 (professional development evaluation)</vt:lpstr>
      <vt:lpstr>透過評估影響層面， 如何進行成效評估？</vt:lpstr>
      <vt:lpstr>Guskey的教師專業成長的成效評估五層面</vt:lpstr>
      <vt:lpstr>Guskey的教師專業成長的成效評估五層面</vt:lpstr>
      <vt:lpstr>Guskey的教師專業成長的成效評估五層面</vt:lpstr>
      <vt:lpstr>Guskey的教師專業成長的成效評估五層面</vt:lpstr>
      <vt:lpstr>Guskey的教師專業成長的成效評估五層面</vt:lpstr>
      <vt:lpstr>子計畫如何納入成效評估的元素？</vt:lpstr>
      <vt:lpstr>子計畫如何納入成效評估的元素？</vt:lpstr>
      <vt:lpstr>子計畫如何納入成效評估的元素？</vt:lpstr>
      <vt:lpstr>子計畫如何納入成效評估的元素？</vt:lpstr>
      <vt:lpstr>PowerPoint 簡報</vt:lpstr>
      <vt:lpstr>參與本專案之具體任務</vt:lpstr>
      <vt:lpstr>參與本專案之具體任務</vt:lpstr>
      <vt:lpstr>計畫執行進度說明</vt:lpstr>
      <vt:lpstr>實施進程</vt:lpstr>
      <vt:lpstr>種子團隊成員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成效評估具體做法</dc:title>
  <dc:creator>lenovo-006</dc:creator>
  <cp:lastModifiedBy>SUPER-SUE</cp:lastModifiedBy>
  <cp:revision>9</cp:revision>
  <dcterms:created xsi:type="dcterms:W3CDTF">2017-02-27T01:35:22Z</dcterms:created>
  <dcterms:modified xsi:type="dcterms:W3CDTF">2017-03-04T01:32:46Z</dcterms:modified>
</cp:coreProperties>
</file>