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ink/ink2.xml" ContentType="application/inkml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ink/ink1.xml" ContentType="application/inkml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  <p:sldMasterId id="2147483837" r:id="rId2"/>
    <p:sldMasterId id="2147483866" r:id="rId3"/>
    <p:sldMasterId id="2147483878" r:id="rId4"/>
  </p:sldMasterIdLst>
  <p:notesMasterIdLst>
    <p:notesMasterId r:id="rId41"/>
  </p:notesMasterIdLst>
  <p:handoutMasterIdLst>
    <p:handoutMasterId r:id="rId42"/>
  </p:handoutMasterIdLst>
  <p:sldIdLst>
    <p:sldId id="256" r:id="rId5"/>
    <p:sldId id="326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45" r:id="rId18"/>
    <p:sldId id="346" r:id="rId19"/>
    <p:sldId id="362" r:id="rId20"/>
    <p:sldId id="363" r:id="rId21"/>
    <p:sldId id="364" r:id="rId22"/>
    <p:sldId id="365" r:id="rId23"/>
    <p:sldId id="336" r:id="rId24"/>
    <p:sldId id="347" r:id="rId25"/>
    <p:sldId id="334" r:id="rId26"/>
    <p:sldId id="306" r:id="rId27"/>
    <p:sldId id="328" r:id="rId28"/>
    <p:sldId id="332" r:id="rId29"/>
    <p:sldId id="331" r:id="rId30"/>
    <p:sldId id="308" r:id="rId31"/>
    <p:sldId id="321" r:id="rId32"/>
    <p:sldId id="339" r:id="rId33"/>
    <p:sldId id="341" r:id="rId34"/>
    <p:sldId id="342" r:id="rId35"/>
    <p:sldId id="343" r:id="rId36"/>
    <p:sldId id="344" r:id="rId37"/>
    <p:sldId id="340" r:id="rId38"/>
    <p:sldId id="348" r:id="rId39"/>
    <p:sldId id="309" r:id="rId40"/>
  </p:sldIdLst>
  <p:sldSz cx="9144000" cy="6858000" type="screen4x3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5A56"/>
    <a:srgbClr val="6600FF"/>
    <a:srgbClr val="FF3300"/>
    <a:srgbClr val="009900"/>
    <a:srgbClr val="008000"/>
    <a:srgbClr val="0F0A78"/>
    <a:srgbClr val="000000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217" autoAdjust="0"/>
    <p:restoredTop sz="86156" autoAdjust="0"/>
  </p:normalViewPr>
  <p:slideViewPr>
    <p:cSldViewPr>
      <p:cViewPr varScale="1">
        <p:scale>
          <a:sx n="86" d="100"/>
          <a:sy n="86" d="100"/>
        </p:scale>
        <p:origin x="-8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1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A60266-425B-4952-AB1C-2266A026C0A5}" type="doc">
      <dgm:prSet loTypeId="urn:microsoft.com/office/officeart/2009/3/layout/StepUpProcess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F2675F3-4D48-4B5B-9A53-9D91CF3B665F}">
      <dgm:prSet phldrT="[文字]" custT="1"/>
      <dgm:spPr/>
      <dgm:t>
        <a:bodyPr/>
        <a:lstStyle/>
        <a:p>
          <a:pPr>
            <a:lnSpc>
              <a:spcPts val="2000"/>
            </a:lnSpc>
          </a:pPr>
          <a:r>
            <a:rPr lang="zh-TW" altLang="en-US" sz="1800" dirty="0" smtClean="0">
              <a:solidFill>
                <a:schemeClr val="tx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rPr>
            <a:t>厚植</a:t>
          </a:r>
          <a:r>
            <a:rPr lang="zh-TW" altLang="en-US" sz="1800" dirty="0">
              <a:solidFill>
                <a:schemeClr val="tx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rPr>
            <a:t>課程教學</a:t>
          </a:r>
          <a:endParaRPr lang="en-US" altLang="zh-TW" sz="1800" dirty="0">
            <a:solidFill>
              <a:schemeClr val="tx1"/>
            </a:solidFill>
            <a:latin typeface="華康中特圓體" panose="020F0809000000000000" pitchFamily="49" charset="-120"/>
            <a:ea typeface="華康中特圓體" panose="020F0809000000000000" pitchFamily="49" charset="-120"/>
          </a:endParaRPr>
        </a:p>
        <a:p>
          <a:pPr>
            <a:lnSpc>
              <a:spcPts val="2000"/>
            </a:lnSpc>
          </a:pPr>
          <a:r>
            <a:rPr lang="zh-TW" altLang="en-US" sz="1800" dirty="0" smtClean="0">
              <a:solidFill>
                <a:schemeClr val="tx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rPr>
            <a:t>  領導</a:t>
          </a:r>
          <a:r>
            <a:rPr lang="zh-TW" altLang="en-US" sz="1800" dirty="0">
              <a:solidFill>
                <a:schemeClr val="tx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rPr>
            <a:t>人才</a:t>
          </a:r>
        </a:p>
      </dgm:t>
    </dgm:pt>
    <dgm:pt modelId="{0BB3ED02-E9CF-43D4-9A0E-622B56BD097B}" type="parTrans" cxnId="{87D0D168-E755-4475-B1E7-EE106E986BB0}">
      <dgm:prSet/>
      <dgm:spPr/>
      <dgm:t>
        <a:bodyPr/>
        <a:lstStyle/>
        <a:p>
          <a:endParaRPr lang="zh-TW" altLang="en-US"/>
        </a:p>
      </dgm:t>
    </dgm:pt>
    <dgm:pt modelId="{F4CCEFFB-66D2-4C24-9F7D-C1AF11AC8F5B}" type="sibTrans" cxnId="{87D0D168-E755-4475-B1E7-EE106E986BB0}">
      <dgm:prSet/>
      <dgm:spPr/>
      <dgm:t>
        <a:bodyPr/>
        <a:lstStyle/>
        <a:p>
          <a:endParaRPr lang="zh-TW" altLang="en-US"/>
        </a:p>
      </dgm:t>
    </dgm:pt>
    <dgm:pt modelId="{0B754BA3-0575-48FF-A0BE-296861EFA7DE}">
      <dgm:prSet phldrT="[文字]" custT="1"/>
      <dgm:spPr/>
      <dgm:t>
        <a:bodyPr/>
        <a:lstStyle/>
        <a:p>
          <a:pPr>
            <a:lnSpc>
              <a:spcPts val="2000"/>
            </a:lnSpc>
          </a:pPr>
          <a:r>
            <a:rPr lang="zh-TW" altLang="en-US" sz="1800" dirty="0" smtClean="0">
              <a:solidFill>
                <a:schemeClr val="tx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rPr>
            <a:t>組織</a:t>
          </a:r>
          <a:r>
            <a:rPr lang="zh-TW" altLang="en-US" sz="1800" dirty="0">
              <a:solidFill>
                <a:schemeClr val="tx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rPr>
            <a:t>區域課程</a:t>
          </a:r>
          <a:endParaRPr lang="en-US" altLang="zh-TW" sz="1800" dirty="0">
            <a:solidFill>
              <a:schemeClr val="tx1"/>
            </a:solidFill>
            <a:latin typeface="華康中特圓體" panose="020F0809000000000000" pitchFamily="49" charset="-120"/>
            <a:ea typeface="華康中特圓體" panose="020F0809000000000000" pitchFamily="49" charset="-120"/>
          </a:endParaRPr>
        </a:p>
        <a:p>
          <a:pPr>
            <a:lnSpc>
              <a:spcPts val="2000"/>
            </a:lnSpc>
          </a:pPr>
          <a:r>
            <a:rPr lang="zh-TW" altLang="en-US" sz="1800" dirty="0">
              <a:solidFill>
                <a:schemeClr val="tx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rPr>
            <a:t>教學領導網絡</a:t>
          </a:r>
        </a:p>
      </dgm:t>
    </dgm:pt>
    <dgm:pt modelId="{AD58FCF2-BF13-43C6-9411-A382F2AE1631}" type="parTrans" cxnId="{4D69DA7B-0EEF-4EF5-A96D-2EA6EABE99F5}">
      <dgm:prSet/>
      <dgm:spPr/>
      <dgm:t>
        <a:bodyPr/>
        <a:lstStyle/>
        <a:p>
          <a:endParaRPr lang="zh-TW" altLang="en-US"/>
        </a:p>
      </dgm:t>
    </dgm:pt>
    <dgm:pt modelId="{A8EE1D64-C4B9-4B6B-B830-3D2672EAB44F}" type="sibTrans" cxnId="{4D69DA7B-0EEF-4EF5-A96D-2EA6EABE99F5}">
      <dgm:prSet/>
      <dgm:spPr/>
      <dgm:t>
        <a:bodyPr/>
        <a:lstStyle/>
        <a:p>
          <a:endParaRPr lang="zh-TW" altLang="en-US"/>
        </a:p>
      </dgm:t>
    </dgm:pt>
    <dgm:pt modelId="{9506493F-CC1E-457C-8752-F1D8AF155D6A}">
      <dgm:prSet phldrT="[文字]" custT="1"/>
      <dgm:spPr/>
      <dgm:t>
        <a:bodyPr/>
        <a:lstStyle/>
        <a:p>
          <a:pPr>
            <a:lnSpc>
              <a:spcPct val="90000"/>
            </a:lnSpc>
          </a:pPr>
          <a:r>
            <a:rPr lang="zh-TW" altLang="en-US" sz="1800" dirty="0" smtClean="0">
              <a:solidFill>
                <a:schemeClr val="tx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rPr>
            <a:t>強化</a:t>
          </a:r>
          <a:r>
            <a:rPr lang="zh-TW" altLang="en-US" sz="1800" dirty="0">
              <a:solidFill>
                <a:schemeClr val="tx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rPr>
            <a:t>區域協作</a:t>
          </a:r>
          <a:endParaRPr lang="en-US" altLang="zh-TW" sz="1800" dirty="0">
            <a:solidFill>
              <a:schemeClr val="tx1"/>
            </a:solidFill>
            <a:latin typeface="華康中特圓體" panose="020F0809000000000000" pitchFamily="49" charset="-120"/>
            <a:ea typeface="華康中特圓體" panose="020F0809000000000000" pitchFamily="49" charset="-120"/>
          </a:endParaRPr>
        </a:p>
        <a:p>
          <a:pPr>
            <a:lnSpc>
              <a:spcPts val="2000"/>
            </a:lnSpc>
          </a:pPr>
          <a:r>
            <a:rPr lang="zh-TW" altLang="en-US" sz="1800" dirty="0" smtClean="0">
              <a:solidFill>
                <a:schemeClr val="tx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rPr>
            <a:t>  發揮</a:t>
          </a:r>
          <a:r>
            <a:rPr lang="zh-TW" altLang="en-US" sz="1800" dirty="0">
              <a:solidFill>
                <a:schemeClr val="tx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rPr>
            <a:t>綜效</a:t>
          </a:r>
        </a:p>
      </dgm:t>
    </dgm:pt>
    <dgm:pt modelId="{09177A20-7F8F-4011-A7DE-EF70FBB3DDA0}" type="parTrans" cxnId="{282297BA-DA99-4E1D-B8EB-9A53BEC9F249}">
      <dgm:prSet/>
      <dgm:spPr/>
      <dgm:t>
        <a:bodyPr/>
        <a:lstStyle/>
        <a:p>
          <a:endParaRPr lang="zh-TW" altLang="en-US"/>
        </a:p>
      </dgm:t>
    </dgm:pt>
    <dgm:pt modelId="{5F032412-0EDD-43FF-9E1C-26CB77723A8A}" type="sibTrans" cxnId="{282297BA-DA99-4E1D-B8EB-9A53BEC9F249}">
      <dgm:prSet/>
      <dgm:spPr/>
      <dgm:t>
        <a:bodyPr/>
        <a:lstStyle/>
        <a:p>
          <a:endParaRPr lang="zh-TW" altLang="en-US"/>
        </a:p>
      </dgm:t>
    </dgm:pt>
    <dgm:pt modelId="{7715BC8A-B1EE-48E7-BAFD-2A4D7514CB13}">
      <dgm:prSet/>
      <dgm:spPr/>
      <dgm:t>
        <a:bodyPr/>
        <a:lstStyle/>
        <a:p>
          <a:pPr>
            <a:lnSpc>
              <a:spcPct val="90000"/>
            </a:lnSpc>
          </a:pPr>
          <a:endParaRPr lang="zh-TW" altLang="en-US" sz="900" dirty="0"/>
        </a:p>
      </dgm:t>
    </dgm:pt>
    <dgm:pt modelId="{ADBF5A7C-23AE-41B0-ABB5-A84D0DE1C04C}" type="parTrans" cxnId="{49E29203-1899-4E6C-B447-C780C1BC2F28}">
      <dgm:prSet/>
      <dgm:spPr/>
      <dgm:t>
        <a:bodyPr/>
        <a:lstStyle/>
        <a:p>
          <a:endParaRPr lang="zh-TW" altLang="en-US"/>
        </a:p>
      </dgm:t>
    </dgm:pt>
    <dgm:pt modelId="{8B1EFF37-44B2-4C6D-B61B-5E1BBED089CA}" type="sibTrans" cxnId="{49E29203-1899-4E6C-B447-C780C1BC2F28}">
      <dgm:prSet/>
      <dgm:spPr/>
      <dgm:t>
        <a:bodyPr/>
        <a:lstStyle/>
        <a:p>
          <a:endParaRPr lang="zh-TW" altLang="en-US"/>
        </a:p>
      </dgm:t>
    </dgm:pt>
    <dgm:pt modelId="{9EF8F3BA-5061-4AD1-9936-69134FEE95C3}" type="pres">
      <dgm:prSet presAssocID="{9CA60266-425B-4952-AB1C-2266A026C0A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3D5FE145-07D2-42E9-A0B3-851ACD34090B}" type="pres">
      <dgm:prSet presAssocID="{CF2675F3-4D48-4B5B-9A53-9D91CF3B665F}" presName="composite" presStyleCnt="0"/>
      <dgm:spPr/>
    </dgm:pt>
    <dgm:pt modelId="{EF172FDA-C97A-40FD-9E79-72CA028EF606}" type="pres">
      <dgm:prSet presAssocID="{CF2675F3-4D48-4B5B-9A53-9D91CF3B665F}" presName="LShape" presStyleLbl="alignNode1" presStyleIdx="0" presStyleCnt="5" custLinFactNeighborY="-5121"/>
      <dgm:spPr/>
    </dgm:pt>
    <dgm:pt modelId="{736E4989-C3BD-4C26-8DE4-3EDA32CAFAF1}" type="pres">
      <dgm:prSet presAssocID="{CF2675F3-4D48-4B5B-9A53-9D91CF3B665F}" presName="ParentText" presStyleLbl="revTx" presStyleIdx="0" presStyleCnt="3" custScaleY="45571" custLinFactNeighborX="-1716" custLinFactNeighborY="-299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B6BB75-1B93-4ABB-92FD-B74A5DFB42F5}" type="pres">
      <dgm:prSet presAssocID="{CF2675F3-4D48-4B5B-9A53-9D91CF3B665F}" presName="Triangle" presStyleLbl="alignNode1" presStyleIdx="1" presStyleCnt="5"/>
      <dgm:spPr>
        <a:solidFill>
          <a:srgbClr val="00B050"/>
        </a:solidFill>
      </dgm:spPr>
    </dgm:pt>
    <dgm:pt modelId="{19AA55E7-D709-46EA-88A0-466D4C515FEF}" type="pres">
      <dgm:prSet presAssocID="{F4CCEFFB-66D2-4C24-9F7D-C1AF11AC8F5B}" presName="sibTrans" presStyleCnt="0"/>
      <dgm:spPr/>
    </dgm:pt>
    <dgm:pt modelId="{828520FB-2E5B-4A36-9893-599EC28FE17B}" type="pres">
      <dgm:prSet presAssocID="{F4CCEFFB-66D2-4C24-9F7D-C1AF11AC8F5B}" presName="space" presStyleCnt="0"/>
      <dgm:spPr/>
    </dgm:pt>
    <dgm:pt modelId="{EC9B0634-8ED9-43E2-AD21-7305A075C892}" type="pres">
      <dgm:prSet presAssocID="{0B754BA3-0575-48FF-A0BE-296861EFA7DE}" presName="composite" presStyleCnt="0"/>
      <dgm:spPr/>
    </dgm:pt>
    <dgm:pt modelId="{D0AD6B90-328E-41F9-A93C-3A7705693048}" type="pres">
      <dgm:prSet presAssocID="{0B754BA3-0575-48FF-A0BE-296861EFA7DE}" presName="LShape" presStyleLbl="alignNode1" presStyleIdx="2" presStyleCnt="5"/>
      <dgm:spPr>
        <a:solidFill>
          <a:srgbClr val="FFC000"/>
        </a:solidFill>
      </dgm:spPr>
    </dgm:pt>
    <dgm:pt modelId="{744080A5-5955-4695-A5A8-CC961CEA9983}" type="pres">
      <dgm:prSet presAssocID="{0B754BA3-0575-48FF-A0BE-296861EFA7DE}" presName="ParentText" presStyleLbl="revTx" presStyleIdx="1" presStyleCnt="3" custLinFactNeighborX="-605" custLinFactNeighborY="9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8825FB-C61B-4510-8E24-A1ACB866996E}" type="pres">
      <dgm:prSet presAssocID="{0B754BA3-0575-48FF-A0BE-296861EFA7DE}" presName="Triangle" presStyleLbl="alignNode1" presStyleIdx="3" presStyleCnt="5"/>
      <dgm:spPr>
        <a:solidFill>
          <a:srgbClr val="00B050"/>
        </a:solidFill>
      </dgm:spPr>
    </dgm:pt>
    <dgm:pt modelId="{EC51ED08-2809-4E72-9D49-B70D4B57C1CC}" type="pres">
      <dgm:prSet presAssocID="{A8EE1D64-C4B9-4B6B-B830-3D2672EAB44F}" presName="sibTrans" presStyleCnt="0"/>
      <dgm:spPr/>
    </dgm:pt>
    <dgm:pt modelId="{E128446C-D477-46AC-A582-1111CEBDDC17}" type="pres">
      <dgm:prSet presAssocID="{A8EE1D64-C4B9-4B6B-B830-3D2672EAB44F}" presName="space" presStyleCnt="0"/>
      <dgm:spPr/>
    </dgm:pt>
    <dgm:pt modelId="{DF4A0EF7-EFA4-48B2-9EAD-913D4391EFE9}" type="pres">
      <dgm:prSet presAssocID="{9506493F-CC1E-457C-8752-F1D8AF155D6A}" presName="composite" presStyleCnt="0"/>
      <dgm:spPr/>
    </dgm:pt>
    <dgm:pt modelId="{AA387EA4-D508-46B2-95DE-719BCF5CDF65}" type="pres">
      <dgm:prSet presAssocID="{9506493F-CC1E-457C-8752-F1D8AF155D6A}" presName="LShape" presStyleLbl="alignNode1" presStyleIdx="4" presStyleCnt="5"/>
      <dgm:spPr>
        <a:solidFill>
          <a:srgbClr val="FB5D05"/>
        </a:solidFill>
      </dgm:spPr>
    </dgm:pt>
    <dgm:pt modelId="{540C3455-5F65-4F2F-ABCF-4669DD9B30EE}" type="pres">
      <dgm:prSet presAssocID="{9506493F-CC1E-457C-8752-F1D8AF155D6A}" presName="ParentText" presStyleLbl="revTx" presStyleIdx="2" presStyleCnt="3" custLinFactNeighborX="816" custLinFactNeighborY="1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82297BA-DA99-4E1D-B8EB-9A53BEC9F249}" srcId="{9CA60266-425B-4952-AB1C-2266A026C0A5}" destId="{9506493F-CC1E-457C-8752-F1D8AF155D6A}" srcOrd="2" destOrd="0" parTransId="{09177A20-7F8F-4011-A7DE-EF70FBB3DDA0}" sibTransId="{5F032412-0EDD-43FF-9E1C-26CB77723A8A}"/>
    <dgm:cxn modelId="{BBF56553-5C41-45C3-B5EC-219B639AFE6A}" type="presOf" srcId="{CF2675F3-4D48-4B5B-9A53-9D91CF3B665F}" destId="{736E4989-C3BD-4C26-8DE4-3EDA32CAFAF1}" srcOrd="0" destOrd="0" presId="urn:microsoft.com/office/officeart/2009/3/layout/StepUpProcess"/>
    <dgm:cxn modelId="{4D69DA7B-0EEF-4EF5-A96D-2EA6EABE99F5}" srcId="{9CA60266-425B-4952-AB1C-2266A026C0A5}" destId="{0B754BA3-0575-48FF-A0BE-296861EFA7DE}" srcOrd="1" destOrd="0" parTransId="{AD58FCF2-BF13-43C6-9411-A382F2AE1631}" sibTransId="{A8EE1D64-C4B9-4B6B-B830-3D2672EAB44F}"/>
    <dgm:cxn modelId="{49E29203-1899-4E6C-B447-C780C1BC2F28}" srcId="{CF2675F3-4D48-4B5B-9A53-9D91CF3B665F}" destId="{7715BC8A-B1EE-48E7-BAFD-2A4D7514CB13}" srcOrd="0" destOrd="0" parTransId="{ADBF5A7C-23AE-41B0-ABB5-A84D0DE1C04C}" sibTransId="{8B1EFF37-44B2-4C6D-B61B-5E1BBED089CA}"/>
    <dgm:cxn modelId="{B916F3B7-A6C8-4E09-ACED-AA9269B81042}" type="presOf" srcId="{9506493F-CC1E-457C-8752-F1D8AF155D6A}" destId="{540C3455-5F65-4F2F-ABCF-4669DD9B30EE}" srcOrd="0" destOrd="0" presId="urn:microsoft.com/office/officeart/2009/3/layout/StepUpProcess"/>
    <dgm:cxn modelId="{88A1560E-FB07-436F-A9E0-ED2648E9FEF2}" type="presOf" srcId="{9CA60266-425B-4952-AB1C-2266A026C0A5}" destId="{9EF8F3BA-5061-4AD1-9936-69134FEE95C3}" srcOrd="0" destOrd="0" presId="urn:microsoft.com/office/officeart/2009/3/layout/StepUpProcess"/>
    <dgm:cxn modelId="{87D0D168-E755-4475-B1E7-EE106E986BB0}" srcId="{9CA60266-425B-4952-AB1C-2266A026C0A5}" destId="{CF2675F3-4D48-4B5B-9A53-9D91CF3B665F}" srcOrd="0" destOrd="0" parTransId="{0BB3ED02-E9CF-43D4-9A0E-622B56BD097B}" sibTransId="{F4CCEFFB-66D2-4C24-9F7D-C1AF11AC8F5B}"/>
    <dgm:cxn modelId="{468940C7-7EB2-4A10-B26A-AE14C945367D}" type="presOf" srcId="{7715BC8A-B1EE-48E7-BAFD-2A4D7514CB13}" destId="{736E4989-C3BD-4C26-8DE4-3EDA32CAFAF1}" srcOrd="0" destOrd="1" presId="urn:microsoft.com/office/officeart/2009/3/layout/StepUpProcess"/>
    <dgm:cxn modelId="{1A87819C-D377-4756-B3B0-F60AA2FD94E0}" type="presOf" srcId="{0B754BA3-0575-48FF-A0BE-296861EFA7DE}" destId="{744080A5-5955-4695-A5A8-CC961CEA9983}" srcOrd="0" destOrd="0" presId="urn:microsoft.com/office/officeart/2009/3/layout/StepUpProcess"/>
    <dgm:cxn modelId="{365E53F8-E46F-4761-A1D3-27784730A937}" type="presParOf" srcId="{9EF8F3BA-5061-4AD1-9936-69134FEE95C3}" destId="{3D5FE145-07D2-42E9-A0B3-851ACD34090B}" srcOrd="0" destOrd="0" presId="urn:microsoft.com/office/officeart/2009/3/layout/StepUpProcess"/>
    <dgm:cxn modelId="{C88CFBAC-AE43-4D7A-8130-AAC3CE6CB058}" type="presParOf" srcId="{3D5FE145-07D2-42E9-A0B3-851ACD34090B}" destId="{EF172FDA-C97A-40FD-9E79-72CA028EF606}" srcOrd="0" destOrd="0" presId="urn:microsoft.com/office/officeart/2009/3/layout/StepUpProcess"/>
    <dgm:cxn modelId="{E0A863BA-E99F-4056-85B7-3FCB9E4F6945}" type="presParOf" srcId="{3D5FE145-07D2-42E9-A0B3-851ACD34090B}" destId="{736E4989-C3BD-4C26-8DE4-3EDA32CAFAF1}" srcOrd="1" destOrd="0" presId="urn:microsoft.com/office/officeart/2009/3/layout/StepUpProcess"/>
    <dgm:cxn modelId="{DB457508-253F-4629-AE07-926669FEB851}" type="presParOf" srcId="{3D5FE145-07D2-42E9-A0B3-851ACD34090B}" destId="{E3B6BB75-1B93-4ABB-92FD-B74A5DFB42F5}" srcOrd="2" destOrd="0" presId="urn:microsoft.com/office/officeart/2009/3/layout/StepUpProcess"/>
    <dgm:cxn modelId="{84024639-EB6C-4E4D-9501-89193AE3D77D}" type="presParOf" srcId="{9EF8F3BA-5061-4AD1-9936-69134FEE95C3}" destId="{19AA55E7-D709-46EA-88A0-466D4C515FEF}" srcOrd="1" destOrd="0" presId="urn:microsoft.com/office/officeart/2009/3/layout/StepUpProcess"/>
    <dgm:cxn modelId="{A1CA0697-F479-4ED3-B004-EDD742A0571F}" type="presParOf" srcId="{19AA55E7-D709-46EA-88A0-466D4C515FEF}" destId="{828520FB-2E5B-4A36-9893-599EC28FE17B}" srcOrd="0" destOrd="0" presId="urn:microsoft.com/office/officeart/2009/3/layout/StepUpProcess"/>
    <dgm:cxn modelId="{BF784CED-97A6-4E87-951E-4977638C0849}" type="presParOf" srcId="{9EF8F3BA-5061-4AD1-9936-69134FEE95C3}" destId="{EC9B0634-8ED9-43E2-AD21-7305A075C892}" srcOrd="2" destOrd="0" presId="urn:microsoft.com/office/officeart/2009/3/layout/StepUpProcess"/>
    <dgm:cxn modelId="{D13584A3-16EE-47BF-B02B-CC85CD4ECED1}" type="presParOf" srcId="{EC9B0634-8ED9-43E2-AD21-7305A075C892}" destId="{D0AD6B90-328E-41F9-A93C-3A7705693048}" srcOrd="0" destOrd="0" presId="urn:microsoft.com/office/officeart/2009/3/layout/StepUpProcess"/>
    <dgm:cxn modelId="{07A7BC89-A51A-48F7-B61F-C6883AC76681}" type="presParOf" srcId="{EC9B0634-8ED9-43E2-AD21-7305A075C892}" destId="{744080A5-5955-4695-A5A8-CC961CEA9983}" srcOrd="1" destOrd="0" presId="urn:microsoft.com/office/officeart/2009/3/layout/StepUpProcess"/>
    <dgm:cxn modelId="{6E9777E7-D927-4172-A950-DBB9DC54795A}" type="presParOf" srcId="{EC9B0634-8ED9-43E2-AD21-7305A075C892}" destId="{2B8825FB-C61B-4510-8E24-A1ACB866996E}" srcOrd="2" destOrd="0" presId="urn:microsoft.com/office/officeart/2009/3/layout/StepUpProcess"/>
    <dgm:cxn modelId="{8D5A7E8A-D626-4223-B9F3-82893EA06275}" type="presParOf" srcId="{9EF8F3BA-5061-4AD1-9936-69134FEE95C3}" destId="{EC51ED08-2809-4E72-9D49-B70D4B57C1CC}" srcOrd="3" destOrd="0" presId="urn:microsoft.com/office/officeart/2009/3/layout/StepUpProcess"/>
    <dgm:cxn modelId="{BDCE9D5D-2940-498E-B2E6-69A88014F1E6}" type="presParOf" srcId="{EC51ED08-2809-4E72-9D49-B70D4B57C1CC}" destId="{E128446C-D477-46AC-A582-1111CEBDDC17}" srcOrd="0" destOrd="0" presId="urn:microsoft.com/office/officeart/2009/3/layout/StepUpProcess"/>
    <dgm:cxn modelId="{A7B48445-DEEB-4375-9A09-07DF2939AC01}" type="presParOf" srcId="{9EF8F3BA-5061-4AD1-9936-69134FEE95C3}" destId="{DF4A0EF7-EFA4-48B2-9EAD-913D4391EFE9}" srcOrd="4" destOrd="0" presId="urn:microsoft.com/office/officeart/2009/3/layout/StepUpProcess"/>
    <dgm:cxn modelId="{221803F2-BED5-4390-8438-CDCE3D587C72}" type="presParOf" srcId="{DF4A0EF7-EFA4-48B2-9EAD-913D4391EFE9}" destId="{AA387EA4-D508-46B2-95DE-719BCF5CDF65}" srcOrd="0" destOrd="0" presId="urn:microsoft.com/office/officeart/2009/3/layout/StepUpProcess"/>
    <dgm:cxn modelId="{842710DF-C96A-4C56-911B-D9CF046E692F}" type="presParOf" srcId="{DF4A0EF7-EFA4-48B2-9EAD-913D4391EFE9}" destId="{540C3455-5F65-4F2F-ABCF-4669DD9B30E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174D92-C817-4747-9416-79E4B2BF4911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C8F8E41C-1190-4470-B5B6-C2C14153E0A7}">
      <dgm:prSet phldrT="[文字]"/>
      <dgm:spPr>
        <a:solidFill>
          <a:srgbClr val="FF7C80"/>
        </a:solidFill>
      </dgm:spPr>
      <dgm:t>
        <a:bodyPr/>
        <a:lstStyle/>
        <a:p>
          <a:r>
            <a:rPr lang="zh-TW" altLang="en-US" b="1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學校層級</a:t>
          </a:r>
          <a:endParaRPr lang="zh-TW" altLang="en-US" b="1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5E46D6CC-4915-442E-B2F1-4F9C584E22E5}" type="parTrans" cxnId="{39DD1A2A-84B5-4397-959D-F1E54FAC06A1}">
      <dgm:prSet/>
      <dgm:spPr/>
      <dgm:t>
        <a:bodyPr/>
        <a:lstStyle/>
        <a:p>
          <a:endParaRPr lang="zh-TW" altLang="en-US"/>
        </a:p>
      </dgm:t>
    </dgm:pt>
    <dgm:pt modelId="{E581453A-D2C1-4723-9E3B-A92A644F022A}" type="sibTrans" cxnId="{39DD1A2A-84B5-4397-959D-F1E54FAC06A1}">
      <dgm:prSet/>
      <dgm:spPr/>
      <dgm:t>
        <a:bodyPr/>
        <a:lstStyle/>
        <a:p>
          <a:endParaRPr lang="zh-TW" altLang="en-US"/>
        </a:p>
      </dgm:t>
    </dgm:pt>
    <dgm:pt modelId="{AB7BEF65-9965-4AF6-BEFB-CF1DB17A755F}">
      <dgm:prSet phldrT="[文字]" custT="1"/>
      <dgm:spPr/>
      <dgm:t>
        <a:bodyPr/>
        <a:lstStyle/>
        <a:p>
          <a:r>
            <a:rPr lang="zh-TW" altLang="en-US" sz="13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輔導團</a:t>
          </a:r>
          <a:r>
            <a:rPr lang="zh-TW" altLang="en-US" sz="1300" b="1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及</a:t>
          </a:r>
          <a:r>
            <a:rPr lang="zh-TW" altLang="en-US" sz="1300" b="1" dirty="0" smtClean="0">
              <a:solidFill>
                <a:srgbClr val="92D05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輔導群</a:t>
          </a:r>
          <a:endParaRPr lang="en-US" altLang="zh-TW" sz="1300" b="1" dirty="0" smtClean="0">
            <a:solidFill>
              <a:srgbClr val="92D050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r>
            <a:rPr lang="zh-TW" altLang="en-US" sz="1300" b="1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層級</a:t>
          </a:r>
          <a:endParaRPr lang="zh-TW" altLang="en-US" sz="1300" b="1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986FBC07-F34B-4B69-BCF1-49F774B33ABE}" type="parTrans" cxnId="{41F59C09-991E-41FE-8065-088848574A01}">
      <dgm:prSet/>
      <dgm:spPr/>
      <dgm:t>
        <a:bodyPr/>
        <a:lstStyle/>
        <a:p>
          <a:endParaRPr lang="zh-TW" altLang="en-US"/>
        </a:p>
      </dgm:t>
    </dgm:pt>
    <dgm:pt modelId="{5D5B7B64-6358-4261-86A5-49202FDF136B}" type="sibTrans" cxnId="{41F59C09-991E-41FE-8065-088848574A01}">
      <dgm:prSet/>
      <dgm:spPr/>
      <dgm:t>
        <a:bodyPr/>
        <a:lstStyle/>
        <a:p>
          <a:endParaRPr lang="zh-TW" altLang="en-US"/>
        </a:p>
      </dgm:t>
    </dgm:pt>
    <dgm:pt modelId="{000057F6-9477-4CF1-9D6C-3EE39E585ABB}">
      <dgm:prSet phldrT="[文字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zh-TW" altLang="en-US" b="1" dirty="0" smtClean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縣府</a:t>
          </a:r>
          <a:endParaRPr lang="en-US" altLang="zh-TW" b="1" dirty="0" smtClean="0">
            <a:solidFill>
              <a:schemeClr val="bg1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r>
            <a:rPr lang="zh-TW" altLang="en-US" b="1" dirty="0" smtClean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層級</a:t>
          </a:r>
          <a:endParaRPr lang="zh-TW" altLang="en-US" b="1" dirty="0">
            <a:solidFill>
              <a:schemeClr val="bg1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7C731AC6-D0F3-4741-A3D2-67D48A310EE2}" type="parTrans" cxnId="{22EF022A-B840-4A6B-B538-2F56DDB9641C}">
      <dgm:prSet/>
      <dgm:spPr/>
      <dgm:t>
        <a:bodyPr/>
        <a:lstStyle/>
        <a:p>
          <a:endParaRPr lang="zh-TW" altLang="en-US"/>
        </a:p>
      </dgm:t>
    </dgm:pt>
    <dgm:pt modelId="{34E56CA2-04BC-4F77-9843-05964F670271}" type="sibTrans" cxnId="{22EF022A-B840-4A6B-B538-2F56DDB9641C}">
      <dgm:prSet/>
      <dgm:spPr/>
      <dgm:t>
        <a:bodyPr/>
        <a:lstStyle/>
        <a:p>
          <a:endParaRPr lang="zh-TW" altLang="en-US"/>
        </a:p>
      </dgm:t>
    </dgm:pt>
    <dgm:pt modelId="{0D183F79-A194-46EF-9161-5EF173A63C7F}" type="pres">
      <dgm:prSet presAssocID="{1E174D92-C817-4747-9416-79E4B2BF491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4A527C2-0752-4FA5-AF2B-4F02E4C9C3D6}" type="pres">
      <dgm:prSet presAssocID="{C8F8E41C-1190-4470-B5B6-C2C14153E0A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EBBBAC-6582-4468-80A8-E666C282C8E6}" type="pres">
      <dgm:prSet presAssocID="{C8F8E41C-1190-4470-B5B6-C2C14153E0A7}" presName="gear1srcNode" presStyleLbl="node1" presStyleIdx="0" presStyleCnt="3"/>
      <dgm:spPr/>
      <dgm:t>
        <a:bodyPr/>
        <a:lstStyle/>
        <a:p>
          <a:endParaRPr lang="zh-TW" altLang="en-US"/>
        </a:p>
      </dgm:t>
    </dgm:pt>
    <dgm:pt modelId="{EDACFC73-5023-4EC6-8297-D440731C6A9E}" type="pres">
      <dgm:prSet presAssocID="{C8F8E41C-1190-4470-B5B6-C2C14153E0A7}" presName="gear1dstNode" presStyleLbl="node1" presStyleIdx="0" presStyleCnt="3"/>
      <dgm:spPr/>
      <dgm:t>
        <a:bodyPr/>
        <a:lstStyle/>
        <a:p>
          <a:endParaRPr lang="zh-TW" altLang="en-US"/>
        </a:p>
      </dgm:t>
    </dgm:pt>
    <dgm:pt modelId="{B63C70C0-0A55-4EB8-AA01-71B5B30C202F}" type="pres">
      <dgm:prSet presAssocID="{AB7BEF65-9965-4AF6-BEFB-CF1DB17A755F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D373AC-DABE-44C5-A6C2-E9DD26EA532F}" type="pres">
      <dgm:prSet presAssocID="{AB7BEF65-9965-4AF6-BEFB-CF1DB17A755F}" presName="gear2srcNode" presStyleLbl="node1" presStyleIdx="1" presStyleCnt="3"/>
      <dgm:spPr/>
      <dgm:t>
        <a:bodyPr/>
        <a:lstStyle/>
        <a:p>
          <a:endParaRPr lang="zh-TW" altLang="en-US"/>
        </a:p>
      </dgm:t>
    </dgm:pt>
    <dgm:pt modelId="{2FA8E4B1-F8A7-4F0F-9A78-E64A18059AC7}" type="pres">
      <dgm:prSet presAssocID="{AB7BEF65-9965-4AF6-BEFB-CF1DB17A755F}" presName="gear2dstNode" presStyleLbl="node1" presStyleIdx="1" presStyleCnt="3"/>
      <dgm:spPr/>
      <dgm:t>
        <a:bodyPr/>
        <a:lstStyle/>
        <a:p>
          <a:endParaRPr lang="zh-TW" altLang="en-US"/>
        </a:p>
      </dgm:t>
    </dgm:pt>
    <dgm:pt modelId="{3174643E-F6FA-4B6A-9E0B-5B080B2E81D5}" type="pres">
      <dgm:prSet presAssocID="{000057F6-9477-4CF1-9D6C-3EE39E585ABB}" presName="gear3" presStyleLbl="node1" presStyleIdx="2" presStyleCnt="3"/>
      <dgm:spPr/>
      <dgm:t>
        <a:bodyPr/>
        <a:lstStyle/>
        <a:p>
          <a:endParaRPr lang="zh-TW" altLang="en-US"/>
        </a:p>
      </dgm:t>
    </dgm:pt>
    <dgm:pt modelId="{39332BF6-AFE7-48BD-9701-2C58C4570F3D}" type="pres">
      <dgm:prSet presAssocID="{000057F6-9477-4CF1-9D6C-3EE39E585AB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6394BD-A1BA-43EE-A010-B77BBBA9470D}" type="pres">
      <dgm:prSet presAssocID="{000057F6-9477-4CF1-9D6C-3EE39E585ABB}" presName="gear3srcNode" presStyleLbl="node1" presStyleIdx="2" presStyleCnt="3"/>
      <dgm:spPr/>
      <dgm:t>
        <a:bodyPr/>
        <a:lstStyle/>
        <a:p>
          <a:endParaRPr lang="zh-TW" altLang="en-US"/>
        </a:p>
      </dgm:t>
    </dgm:pt>
    <dgm:pt modelId="{9E4FB1D9-BC92-460B-A501-F902E892F200}" type="pres">
      <dgm:prSet presAssocID="{000057F6-9477-4CF1-9D6C-3EE39E585ABB}" presName="gear3dstNode" presStyleLbl="node1" presStyleIdx="2" presStyleCnt="3"/>
      <dgm:spPr/>
      <dgm:t>
        <a:bodyPr/>
        <a:lstStyle/>
        <a:p>
          <a:endParaRPr lang="zh-TW" altLang="en-US"/>
        </a:p>
      </dgm:t>
    </dgm:pt>
    <dgm:pt modelId="{97473DE6-13B9-4C1A-8F3F-5127976B43F2}" type="pres">
      <dgm:prSet presAssocID="{E581453A-D2C1-4723-9E3B-A92A644F022A}" presName="connector1" presStyleLbl="sibTrans2D1" presStyleIdx="0" presStyleCnt="3"/>
      <dgm:spPr/>
      <dgm:t>
        <a:bodyPr/>
        <a:lstStyle/>
        <a:p>
          <a:endParaRPr lang="zh-TW" altLang="en-US"/>
        </a:p>
      </dgm:t>
    </dgm:pt>
    <dgm:pt modelId="{EC72D6E7-1F61-4668-8808-C55FD0D60F23}" type="pres">
      <dgm:prSet presAssocID="{5D5B7B64-6358-4261-86A5-49202FDF136B}" presName="connector2" presStyleLbl="sibTrans2D1" presStyleIdx="1" presStyleCnt="3"/>
      <dgm:spPr/>
      <dgm:t>
        <a:bodyPr/>
        <a:lstStyle/>
        <a:p>
          <a:endParaRPr lang="zh-TW" altLang="en-US"/>
        </a:p>
      </dgm:t>
    </dgm:pt>
    <dgm:pt modelId="{70C435AD-7C4F-4A09-803D-DAE03BA25D90}" type="pres">
      <dgm:prSet presAssocID="{34E56CA2-04BC-4F77-9843-05964F670271}" presName="connector3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328EA54E-BF8C-4AD2-9687-32661185BF00}" type="presOf" srcId="{000057F6-9477-4CF1-9D6C-3EE39E585ABB}" destId="{3174643E-F6FA-4B6A-9E0B-5B080B2E81D5}" srcOrd="0" destOrd="0" presId="urn:microsoft.com/office/officeart/2005/8/layout/gear1"/>
    <dgm:cxn modelId="{DBBEACAD-2784-480F-9409-ECD039FC3089}" type="presOf" srcId="{AB7BEF65-9965-4AF6-BEFB-CF1DB17A755F}" destId="{B63C70C0-0A55-4EB8-AA01-71B5B30C202F}" srcOrd="0" destOrd="0" presId="urn:microsoft.com/office/officeart/2005/8/layout/gear1"/>
    <dgm:cxn modelId="{6775A18A-BC27-4C04-945A-56990B7F5C62}" type="presOf" srcId="{E581453A-D2C1-4723-9E3B-A92A644F022A}" destId="{97473DE6-13B9-4C1A-8F3F-5127976B43F2}" srcOrd="0" destOrd="0" presId="urn:microsoft.com/office/officeart/2005/8/layout/gear1"/>
    <dgm:cxn modelId="{41F59C09-991E-41FE-8065-088848574A01}" srcId="{1E174D92-C817-4747-9416-79E4B2BF4911}" destId="{AB7BEF65-9965-4AF6-BEFB-CF1DB17A755F}" srcOrd="1" destOrd="0" parTransId="{986FBC07-F34B-4B69-BCF1-49F774B33ABE}" sibTransId="{5D5B7B64-6358-4261-86A5-49202FDF136B}"/>
    <dgm:cxn modelId="{82039481-0EC7-4662-9952-F918E1E8B195}" type="presOf" srcId="{5D5B7B64-6358-4261-86A5-49202FDF136B}" destId="{EC72D6E7-1F61-4668-8808-C55FD0D60F23}" srcOrd="0" destOrd="0" presId="urn:microsoft.com/office/officeart/2005/8/layout/gear1"/>
    <dgm:cxn modelId="{F2C9046D-B74B-47AA-AE7B-75B8CED351DD}" type="presOf" srcId="{AB7BEF65-9965-4AF6-BEFB-CF1DB17A755F}" destId="{2FD373AC-DABE-44C5-A6C2-E9DD26EA532F}" srcOrd="1" destOrd="0" presId="urn:microsoft.com/office/officeart/2005/8/layout/gear1"/>
    <dgm:cxn modelId="{E2347D75-A5FC-4603-B6EE-9A7A2330710E}" type="presOf" srcId="{000057F6-9477-4CF1-9D6C-3EE39E585ABB}" destId="{E36394BD-A1BA-43EE-A010-B77BBBA9470D}" srcOrd="2" destOrd="0" presId="urn:microsoft.com/office/officeart/2005/8/layout/gear1"/>
    <dgm:cxn modelId="{9DB17A1A-CE40-49F7-B975-2CB590FB68BE}" type="presOf" srcId="{AB7BEF65-9965-4AF6-BEFB-CF1DB17A755F}" destId="{2FA8E4B1-F8A7-4F0F-9A78-E64A18059AC7}" srcOrd="2" destOrd="0" presId="urn:microsoft.com/office/officeart/2005/8/layout/gear1"/>
    <dgm:cxn modelId="{179FC048-F4E8-434C-A869-4B26939FD093}" type="presOf" srcId="{1E174D92-C817-4747-9416-79E4B2BF4911}" destId="{0D183F79-A194-46EF-9161-5EF173A63C7F}" srcOrd="0" destOrd="0" presId="urn:microsoft.com/office/officeart/2005/8/layout/gear1"/>
    <dgm:cxn modelId="{D8046A3E-7CB6-4884-ABF2-3F923AB2DA06}" type="presOf" srcId="{000057F6-9477-4CF1-9D6C-3EE39E585ABB}" destId="{9E4FB1D9-BC92-460B-A501-F902E892F200}" srcOrd="3" destOrd="0" presId="urn:microsoft.com/office/officeart/2005/8/layout/gear1"/>
    <dgm:cxn modelId="{5FD8D4A2-75C1-40EF-B1BC-89EC9B4DDF6F}" type="presOf" srcId="{C8F8E41C-1190-4470-B5B6-C2C14153E0A7}" destId="{54A527C2-0752-4FA5-AF2B-4F02E4C9C3D6}" srcOrd="0" destOrd="0" presId="urn:microsoft.com/office/officeart/2005/8/layout/gear1"/>
    <dgm:cxn modelId="{D9C879BC-EA5D-4548-87EA-7E8AA1F3C653}" type="presOf" srcId="{000057F6-9477-4CF1-9D6C-3EE39E585ABB}" destId="{39332BF6-AFE7-48BD-9701-2C58C4570F3D}" srcOrd="1" destOrd="0" presId="urn:microsoft.com/office/officeart/2005/8/layout/gear1"/>
    <dgm:cxn modelId="{39DD1A2A-84B5-4397-959D-F1E54FAC06A1}" srcId="{1E174D92-C817-4747-9416-79E4B2BF4911}" destId="{C8F8E41C-1190-4470-B5B6-C2C14153E0A7}" srcOrd="0" destOrd="0" parTransId="{5E46D6CC-4915-442E-B2F1-4F9C584E22E5}" sibTransId="{E581453A-D2C1-4723-9E3B-A92A644F022A}"/>
    <dgm:cxn modelId="{37EDE819-1E1E-4469-9A2B-2780D73B22C2}" type="presOf" srcId="{34E56CA2-04BC-4F77-9843-05964F670271}" destId="{70C435AD-7C4F-4A09-803D-DAE03BA25D90}" srcOrd="0" destOrd="0" presId="urn:microsoft.com/office/officeart/2005/8/layout/gear1"/>
    <dgm:cxn modelId="{22EF022A-B840-4A6B-B538-2F56DDB9641C}" srcId="{1E174D92-C817-4747-9416-79E4B2BF4911}" destId="{000057F6-9477-4CF1-9D6C-3EE39E585ABB}" srcOrd="2" destOrd="0" parTransId="{7C731AC6-D0F3-4741-A3D2-67D48A310EE2}" sibTransId="{34E56CA2-04BC-4F77-9843-05964F670271}"/>
    <dgm:cxn modelId="{7B2ADFCA-734E-4EE6-BFC2-80F72CFA649C}" type="presOf" srcId="{C8F8E41C-1190-4470-B5B6-C2C14153E0A7}" destId="{49EBBBAC-6582-4468-80A8-E666C282C8E6}" srcOrd="1" destOrd="0" presId="urn:microsoft.com/office/officeart/2005/8/layout/gear1"/>
    <dgm:cxn modelId="{51D6D847-1AB2-42E8-A651-EA3335802FA0}" type="presOf" srcId="{C8F8E41C-1190-4470-B5B6-C2C14153E0A7}" destId="{EDACFC73-5023-4EC6-8297-D440731C6A9E}" srcOrd="2" destOrd="0" presId="urn:microsoft.com/office/officeart/2005/8/layout/gear1"/>
    <dgm:cxn modelId="{DA579E53-3C90-4174-8C63-0127AED27951}" type="presParOf" srcId="{0D183F79-A194-46EF-9161-5EF173A63C7F}" destId="{54A527C2-0752-4FA5-AF2B-4F02E4C9C3D6}" srcOrd="0" destOrd="0" presId="urn:microsoft.com/office/officeart/2005/8/layout/gear1"/>
    <dgm:cxn modelId="{855E17FA-40C4-46BF-A68D-682E008F1A90}" type="presParOf" srcId="{0D183F79-A194-46EF-9161-5EF173A63C7F}" destId="{49EBBBAC-6582-4468-80A8-E666C282C8E6}" srcOrd="1" destOrd="0" presId="urn:microsoft.com/office/officeart/2005/8/layout/gear1"/>
    <dgm:cxn modelId="{3C988C36-CE6A-4428-BDC6-2D0B67392A36}" type="presParOf" srcId="{0D183F79-A194-46EF-9161-5EF173A63C7F}" destId="{EDACFC73-5023-4EC6-8297-D440731C6A9E}" srcOrd="2" destOrd="0" presId="urn:microsoft.com/office/officeart/2005/8/layout/gear1"/>
    <dgm:cxn modelId="{68DB45AA-4EDB-4F2F-A2BB-6AE3896D49F9}" type="presParOf" srcId="{0D183F79-A194-46EF-9161-5EF173A63C7F}" destId="{B63C70C0-0A55-4EB8-AA01-71B5B30C202F}" srcOrd="3" destOrd="0" presId="urn:microsoft.com/office/officeart/2005/8/layout/gear1"/>
    <dgm:cxn modelId="{F7C880A0-79A7-436C-B728-B092C49A5010}" type="presParOf" srcId="{0D183F79-A194-46EF-9161-5EF173A63C7F}" destId="{2FD373AC-DABE-44C5-A6C2-E9DD26EA532F}" srcOrd="4" destOrd="0" presId="urn:microsoft.com/office/officeart/2005/8/layout/gear1"/>
    <dgm:cxn modelId="{052D50EF-E56E-4E49-AF55-78DA23050F64}" type="presParOf" srcId="{0D183F79-A194-46EF-9161-5EF173A63C7F}" destId="{2FA8E4B1-F8A7-4F0F-9A78-E64A18059AC7}" srcOrd="5" destOrd="0" presId="urn:microsoft.com/office/officeart/2005/8/layout/gear1"/>
    <dgm:cxn modelId="{A4310FCA-920C-4E1E-9D6B-41CB3A01577A}" type="presParOf" srcId="{0D183F79-A194-46EF-9161-5EF173A63C7F}" destId="{3174643E-F6FA-4B6A-9E0B-5B080B2E81D5}" srcOrd="6" destOrd="0" presId="urn:microsoft.com/office/officeart/2005/8/layout/gear1"/>
    <dgm:cxn modelId="{40FB8DA7-A93B-4262-8437-E40EC4F66CD0}" type="presParOf" srcId="{0D183F79-A194-46EF-9161-5EF173A63C7F}" destId="{39332BF6-AFE7-48BD-9701-2C58C4570F3D}" srcOrd="7" destOrd="0" presId="urn:microsoft.com/office/officeart/2005/8/layout/gear1"/>
    <dgm:cxn modelId="{261A8B8C-EE0B-4526-AA99-B12BFA347AAD}" type="presParOf" srcId="{0D183F79-A194-46EF-9161-5EF173A63C7F}" destId="{E36394BD-A1BA-43EE-A010-B77BBBA9470D}" srcOrd="8" destOrd="0" presId="urn:microsoft.com/office/officeart/2005/8/layout/gear1"/>
    <dgm:cxn modelId="{FB13072B-11A1-47DA-949D-CB6D828EFEAC}" type="presParOf" srcId="{0D183F79-A194-46EF-9161-5EF173A63C7F}" destId="{9E4FB1D9-BC92-460B-A501-F902E892F200}" srcOrd="9" destOrd="0" presId="urn:microsoft.com/office/officeart/2005/8/layout/gear1"/>
    <dgm:cxn modelId="{04F3CC30-A800-40E6-99BD-0303E002CD20}" type="presParOf" srcId="{0D183F79-A194-46EF-9161-5EF173A63C7F}" destId="{97473DE6-13B9-4C1A-8F3F-5127976B43F2}" srcOrd="10" destOrd="0" presId="urn:microsoft.com/office/officeart/2005/8/layout/gear1"/>
    <dgm:cxn modelId="{B8E6CFFF-4064-4844-9312-93E3375593C1}" type="presParOf" srcId="{0D183F79-A194-46EF-9161-5EF173A63C7F}" destId="{EC72D6E7-1F61-4668-8808-C55FD0D60F23}" srcOrd="11" destOrd="0" presId="urn:microsoft.com/office/officeart/2005/8/layout/gear1"/>
    <dgm:cxn modelId="{E19A7463-FADC-4538-8074-370EC9AA32EA}" type="presParOf" srcId="{0D183F79-A194-46EF-9161-5EF173A63C7F}" destId="{70C435AD-7C4F-4A09-803D-DAE03BA25D9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05AFFA-46CA-4377-A46A-11B3CFD15F3A}" type="doc">
      <dgm:prSet loTypeId="urn:microsoft.com/office/officeart/2005/8/layout/arrow2" loCatId="process" qsTypeId="urn:microsoft.com/office/officeart/2005/8/quickstyle/simple1" qsCatId="simple" csTypeId="urn:microsoft.com/office/officeart/2005/8/colors/colorful5" csCatId="colorful" phldr="1"/>
      <dgm:spPr/>
    </dgm:pt>
    <dgm:pt modelId="{1CF0D225-D3C3-4871-8E9E-F769CDC8E33D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原理原則</a:t>
          </a:r>
          <a:endParaRPr lang="en-US" altLang="zh-TW" sz="2000" b="1" dirty="0" smtClean="0">
            <a:latin typeface="標楷體" pitchFamily="65" charset="-120"/>
            <a:ea typeface="標楷體" pitchFamily="65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解構再建構</a:t>
          </a:r>
          <a:endParaRPr lang="zh-TW" altLang="en-US" sz="2000" b="1" dirty="0">
            <a:latin typeface="標楷體" pitchFamily="65" charset="-120"/>
            <a:ea typeface="標楷體" pitchFamily="65" charset="-120"/>
          </a:endParaRPr>
        </a:p>
      </dgm:t>
    </dgm:pt>
    <dgm:pt modelId="{257331AF-AC7E-4A23-90DB-D5598D3C0FDE}" type="parTrans" cxnId="{ED0F3A51-1DA3-4684-B740-31127162F114}">
      <dgm:prSet/>
      <dgm:spPr/>
      <dgm:t>
        <a:bodyPr/>
        <a:lstStyle/>
        <a:p>
          <a:endParaRPr lang="zh-TW" altLang="en-US"/>
        </a:p>
      </dgm:t>
    </dgm:pt>
    <dgm:pt modelId="{519A2B13-3801-4C32-9EAB-55C36D9D3B6E}" type="sibTrans" cxnId="{ED0F3A51-1DA3-4684-B740-31127162F114}">
      <dgm:prSet/>
      <dgm:spPr/>
      <dgm:t>
        <a:bodyPr/>
        <a:lstStyle/>
        <a:p>
          <a:endParaRPr lang="zh-TW" altLang="en-US"/>
        </a:p>
      </dgm:t>
    </dgm:pt>
    <dgm:pt modelId="{84951141-F3F7-4165-BF10-B1EA34010512}">
      <dgm:prSet phldrT="[文字]"/>
      <dgm:spPr/>
      <dgm:t>
        <a:bodyPr/>
        <a:lstStyle/>
        <a:p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D2E19C02-16C2-4CCE-B487-E4C8B20F6355}" type="parTrans" cxnId="{F98A1F14-3E53-4838-9DFB-31CDA9BC264E}">
      <dgm:prSet/>
      <dgm:spPr/>
      <dgm:t>
        <a:bodyPr/>
        <a:lstStyle/>
        <a:p>
          <a:endParaRPr lang="zh-TW" altLang="en-US"/>
        </a:p>
      </dgm:t>
    </dgm:pt>
    <dgm:pt modelId="{5544C838-C1FB-4266-A776-F85DA3CBEC54}" type="sibTrans" cxnId="{F98A1F14-3E53-4838-9DFB-31CDA9BC264E}">
      <dgm:prSet/>
      <dgm:spPr/>
      <dgm:t>
        <a:bodyPr/>
        <a:lstStyle/>
        <a:p>
          <a:endParaRPr lang="zh-TW" altLang="en-US"/>
        </a:p>
      </dgm:t>
    </dgm:pt>
    <dgm:pt modelId="{CD17FF0F-C651-47E2-920C-BD1A14222E8E}">
      <dgm:prSet phldrT="[文字]" custT="1"/>
      <dgm:spPr/>
      <dgm:t>
        <a:bodyPr/>
        <a:lstStyle/>
        <a:p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穩固教學策略</a:t>
          </a:r>
          <a:endParaRPr lang="zh-TW" altLang="en-US" sz="2000" b="1" dirty="0">
            <a:latin typeface="標楷體" pitchFamily="65" charset="-120"/>
            <a:ea typeface="標楷體" pitchFamily="65" charset="-120"/>
          </a:endParaRPr>
        </a:p>
      </dgm:t>
    </dgm:pt>
    <dgm:pt modelId="{C8E709DC-62BD-4460-AC64-49A74FF9D6E8}" type="parTrans" cxnId="{B676DCD8-DA9C-447D-AC91-D354494D9B1D}">
      <dgm:prSet/>
      <dgm:spPr/>
      <dgm:t>
        <a:bodyPr/>
        <a:lstStyle/>
        <a:p>
          <a:endParaRPr lang="zh-TW" altLang="en-US"/>
        </a:p>
      </dgm:t>
    </dgm:pt>
    <dgm:pt modelId="{1E647C29-88A0-4495-A025-25875DB32C4B}" type="sibTrans" cxnId="{B676DCD8-DA9C-447D-AC91-D354494D9B1D}">
      <dgm:prSet/>
      <dgm:spPr/>
      <dgm:t>
        <a:bodyPr/>
        <a:lstStyle/>
        <a:p>
          <a:endParaRPr lang="zh-TW" altLang="en-US"/>
        </a:p>
      </dgm:t>
    </dgm:pt>
    <dgm:pt modelId="{79CC75BE-C5E8-4D09-8461-ACCE0F39F3ED}" type="pres">
      <dgm:prSet presAssocID="{F305AFFA-46CA-4377-A46A-11B3CFD15F3A}" presName="arrowDiagram" presStyleCnt="0">
        <dgm:presLayoutVars>
          <dgm:chMax val="5"/>
          <dgm:dir/>
          <dgm:resizeHandles val="exact"/>
        </dgm:presLayoutVars>
      </dgm:prSet>
      <dgm:spPr/>
    </dgm:pt>
    <dgm:pt modelId="{F2DB8576-FC96-4BBD-BF20-2CFF979C5CF5}" type="pres">
      <dgm:prSet presAssocID="{F305AFFA-46CA-4377-A46A-11B3CFD15F3A}" presName="arrow" presStyleLbl="bgShp" presStyleIdx="0" presStyleCnt="1" custScaleX="93584" custLinFactNeighborX="510" custLinFactNeighborY="-1652"/>
      <dgm:spPr>
        <a:gradFill flip="none" rotWithShape="0">
          <a:gsLst>
            <a:gs pos="0">
              <a:schemeClr val="accent5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5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5">
                <a:lumMod val="60000"/>
                <a:lumOff val="40000"/>
                <a:shade val="100000"/>
                <a:satMod val="115000"/>
              </a:schemeClr>
            </a:gs>
          </a:gsLst>
          <a:lin ang="18900000" scaled="1"/>
          <a:tileRect/>
        </a:gradFill>
      </dgm:spPr>
      <dgm:t>
        <a:bodyPr/>
        <a:lstStyle/>
        <a:p>
          <a:endParaRPr lang="zh-TW" altLang="en-US"/>
        </a:p>
      </dgm:t>
    </dgm:pt>
    <dgm:pt modelId="{2EFA507E-927F-48E9-BD10-CF30E9AA23A1}" type="pres">
      <dgm:prSet presAssocID="{F305AFFA-46CA-4377-A46A-11B3CFD15F3A}" presName="arrowDiagram3" presStyleCnt="0"/>
      <dgm:spPr/>
    </dgm:pt>
    <dgm:pt modelId="{BB0B712E-4C61-4309-A5E8-A7F042C93631}" type="pres">
      <dgm:prSet presAssocID="{1CF0D225-D3C3-4871-8E9E-F769CDC8E33D}" presName="bullet3a" presStyleLbl="node1" presStyleIdx="0" presStyleCnt="3"/>
      <dgm:spPr/>
    </dgm:pt>
    <dgm:pt modelId="{84851329-69AC-41D7-AD6D-A873195A687D}" type="pres">
      <dgm:prSet presAssocID="{1CF0D225-D3C3-4871-8E9E-F769CDC8E33D}" presName="textBox3a" presStyleLbl="revTx" presStyleIdx="0" presStyleCnt="3" custScaleX="153913" custLinFactNeighborX="32607" custLinFactNeighborY="346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4D157C-41AD-41DE-AA9A-9F96424E1B56}" type="pres">
      <dgm:prSet presAssocID="{84951141-F3F7-4165-BF10-B1EA34010512}" presName="bullet3b" presStyleLbl="node1" presStyleIdx="1" presStyleCnt="3"/>
      <dgm:spPr/>
    </dgm:pt>
    <dgm:pt modelId="{B90364C3-89A4-42AA-A17B-EFA88CAF6EF6}" type="pres">
      <dgm:prSet presAssocID="{84951141-F3F7-4165-BF10-B1EA34010512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4D7285-7B7B-43F0-8D64-0AF83C771D56}" type="pres">
      <dgm:prSet presAssocID="{CD17FF0F-C651-47E2-920C-BD1A14222E8E}" presName="bullet3c" presStyleLbl="node1" presStyleIdx="2" presStyleCnt="3"/>
      <dgm:spPr/>
    </dgm:pt>
    <dgm:pt modelId="{FC8AA9A6-B280-4936-A77C-6DFBA2FFE5E2}" type="pres">
      <dgm:prSet presAssocID="{CD17FF0F-C651-47E2-920C-BD1A14222E8E}" presName="textBox3c" presStyleLbl="revTx" presStyleIdx="2" presStyleCnt="3" custScaleX="119238" custScaleY="32376" custLinFactNeighborX="24192" custLinFactNeighborY="-3000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9076583-F119-484F-9AA7-CB8AD5CEE90A}" type="presOf" srcId="{84951141-F3F7-4165-BF10-B1EA34010512}" destId="{B90364C3-89A4-42AA-A17B-EFA88CAF6EF6}" srcOrd="0" destOrd="0" presId="urn:microsoft.com/office/officeart/2005/8/layout/arrow2"/>
    <dgm:cxn modelId="{ED0F3A51-1DA3-4684-B740-31127162F114}" srcId="{F305AFFA-46CA-4377-A46A-11B3CFD15F3A}" destId="{1CF0D225-D3C3-4871-8E9E-F769CDC8E33D}" srcOrd="0" destOrd="0" parTransId="{257331AF-AC7E-4A23-90DB-D5598D3C0FDE}" sibTransId="{519A2B13-3801-4C32-9EAB-55C36D9D3B6E}"/>
    <dgm:cxn modelId="{F98A1F14-3E53-4838-9DFB-31CDA9BC264E}" srcId="{F305AFFA-46CA-4377-A46A-11B3CFD15F3A}" destId="{84951141-F3F7-4165-BF10-B1EA34010512}" srcOrd="1" destOrd="0" parTransId="{D2E19C02-16C2-4CCE-B487-E4C8B20F6355}" sibTransId="{5544C838-C1FB-4266-A776-F85DA3CBEC54}"/>
    <dgm:cxn modelId="{E5E4D278-8F1B-4000-9120-71BF79A7EC24}" type="presOf" srcId="{F305AFFA-46CA-4377-A46A-11B3CFD15F3A}" destId="{79CC75BE-C5E8-4D09-8461-ACCE0F39F3ED}" srcOrd="0" destOrd="0" presId="urn:microsoft.com/office/officeart/2005/8/layout/arrow2"/>
    <dgm:cxn modelId="{D5336FBC-25CE-42E3-B2EF-4B58EE58E4A5}" type="presOf" srcId="{CD17FF0F-C651-47E2-920C-BD1A14222E8E}" destId="{FC8AA9A6-B280-4936-A77C-6DFBA2FFE5E2}" srcOrd="0" destOrd="0" presId="urn:microsoft.com/office/officeart/2005/8/layout/arrow2"/>
    <dgm:cxn modelId="{27D5FF38-676C-4E3C-B724-C3AD1C6356D6}" type="presOf" srcId="{1CF0D225-D3C3-4871-8E9E-F769CDC8E33D}" destId="{84851329-69AC-41D7-AD6D-A873195A687D}" srcOrd="0" destOrd="0" presId="urn:microsoft.com/office/officeart/2005/8/layout/arrow2"/>
    <dgm:cxn modelId="{B676DCD8-DA9C-447D-AC91-D354494D9B1D}" srcId="{F305AFFA-46CA-4377-A46A-11B3CFD15F3A}" destId="{CD17FF0F-C651-47E2-920C-BD1A14222E8E}" srcOrd="2" destOrd="0" parTransId="{C8E709DC-62BD-4460-AC64-49A74FF9D6E8}" sibTransId="{1E647C29-88A0-4495-A025-25875DB32C4B}"/>
    <dgm:cxn modelId="{C3D07C98-F5C8-4AD4-A07D-912BAA1D2098}" type="presParOf" srcId="{79CC75BE-C5E8-4D09-8461-ACCE0F39F3ED}" destId="{F2DB8576-FC96-4BBD-BF20-2CFF979C5CF5}" srcOrd="0" destOrd="0" presId="urn:microsoft.com/office/officeart/2005/8/layout/arrow2"/>
    <dgm:cxn modelId="{3B8D9E35-1EA3-4A5F-A3BC-660820A7E844}" type="presParOf" srcId="{79CC75BE-C5E8-4D09-8461-ACCE0F39F3ED}" destId="{2EFA507E-927F-48E9-BD10-CF30E9AA23A1}" srcOrd="1" destOrd="0" presId="urn:microsoft.com/office/officeart/2005/8/layout/arrow2"/>
    <dgm:cxn modelId="{F8C962E0-E567-4857-B280-DE57B044B1AB}" type="presParOf" srcId="{2EFA507E-927F-48E9-BD10-CF30E9AA23A1}" destId="{BB0B712E-4C61-4309-A5E8-A7F042C93631}" srcOrd="0" destOrd="0" presId="urn:microsoft.com/office/officeart/2005/8/layout/arrow2"/>
    <dgm:cxn modelId="{85BB4D96-11FF-4E7F-B698-BAE1A8D5787F}" type="presParOf" srcId="{2EFA507E-927F-48E9-BD10-CF30E9AA23A1}" destId="{84851329-69AC-41D7-AD6D-A873195A687D}" srcOrd="1" destOrd="0" presId="urn:microsoft.com/office/officeart/2005/8/layout/arrow2"/>
    <dgm:cxn modelId="{9D5D3A5B-5039-49F6-A1CA-F54954F3B952}" type="presParOf" srcId="{2EFA507E-927F-48E9-BD10-CF30E9AA23A1}" destId="{2A4D157C-41AD-41DE-AA9A-9F96424E1B56}" srcOrd="2" destOrd="0" presId="urn:microsoft.com/office/officeart/2005/8/layout/arrow2"/>
    <dgm:cxn modelId="{DA4344A7-201F-43F4-AB5B-93D1543B0C0C}" type="presParOf" srcId="{2EFA507E-927F-48E9-BD10-CF30E9AA23A1}" destId="{B90364C3-89A4-42AA-A17B-EFA88CAF6EF6}" srcOrd="3" destOrd="0" presId="urn:microsoft.com/office/officeart/2005/8/layout/arrow2"/>
    <dgm:cxn modelId="{9BDB59D7-050F-4FBA-B591-85C9689906AD}" type="presParOf" srcId="{2EFA507E-927F-48E9-BD10-CF30E9AA23A1}" destId="{BA4D7285-7B7B-43F0-8D64-0AF83C771D56}" srcOrd="4" destOrd="0" presId="urn:microsoft.com/office/officeart/2005/8/layout/arrow2"/>
    <dgm:cxn modelId="{664CB1C1-59BF-431A-8799-E7491A4D01B6}" type="presParOf" srcId="{2EFA507E-927F-48E9-BD10-CF30E9AA23A1}" destId="{FC8AA9A6-B280-4936-A77C-6DFBA2FFE5E2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05AFFA-46CA-4377-A46A-11B3CFD15F3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CF0D225-D3C3-4871-8E9E-F769CDC8E33D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理解原理原則</a:t>
          </a:r>
          <a:endParaRPr lang="zh-TW" altLang="en-US" sz="2000" b="1" dirty="0">
            <a:latin typeface="標楷體" pitchFamily="65" charset="-120"/>
            <a:ea typeface="標楷體" pitchFamily="65" charset="-120"/>
          </a:endParaRPr>
        </a:p>
      </dgm:t>
    </dgm:pt>
    <dgm:pt modelId="{257331AF-AC7E-4A23-90DB-D5598D3C0FDE}" type="parTrans" cxnId="{ED0F3A51-1DA3-4684-B740-31127162F114}">
      <dgm:prSet/>
      <dgm:spPr/>
      <dgm:t>
        <a:bodyPr/>
        <a:lstStyle/>
        <a:p>
          <a:endParaRPr lang="zh-TW" altLang="en-US"/>
        </a:p>
      </dgm:t>
    </dgm:pt>
    <dgm:pt modelId="{519A2B13-3801-4C32-9EAB-55C36D9D3B6E}" type="sibTrans" cxnId="{ED0F3A51-1DA3-4684-B740-31127162F114}">
      <dgm:prSet/>
      <dgm:spPr/>
      <dgm:t>
        <a:bodyPr/>
        <a:lstStyle/>
        <a:p>
          <a:endParaRPr lang="zh-TW" altLang="en-US"/>
        </a:p>
      </dgm:t>
    </dgm:pt>
    <dgm:pt modelId="{84951141-F3F7-4165-BF10-B1EA34010512}">
      <dgm:prSet phldrT="[文字]" custT="1"/>
      <dgm:spPr/>
      <dgm:t>
        <a:bodyPr/>
        <a:lstStyle/>
        <a:p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實作產出</a:t>
          </a:r>
          <a:r>
            <a:rPr lang="en-US" altLang="zh-TW" sz="2000" b="1" dirty="0" smtClean="0">
              <a:latin typeface="標楷體" pitchFamily="65" charset="-120"/>
              <a:ea typeface="標楷體" pitchFamily="65" charset="-120"/>
            </a:rPr>
            <a:t>Ⅰ</a:t>
          </a:r>
          <a:endParaRPr lang="zh-TW" altLang="en-US" sz="2000" b="1" dirty="0">
            <a:latin typeface="標楷體" pitchFamily="65" charset="-120"/>
            <a:ea typeface="標楷體" pitchFamily="65" charset="-120"/>
          </a:endParaRPr>
        </a:p>
      </dgm:t>
    </dgm:pt>
    <dgm:pt modelId="{D2E19C02-16C2-4CCE-B487-E4C8B20F6355}" type="parTrans" cxnId="{F98A1F14-3E53-4838-9DFB-31CDA9BC264E}">
      <dgm:prSet/>
      <dgm:spPr/>
      <dgm:t>
        <a:bodyPr/>
        <a:lstStyle/>
        <a:p>
          <a:endParaRPr lang="zh-TW" altLang="en-US"/>
        </a:p>
      </dgm:t>
    </dgm:pt>
    <dgm:pt modelId="{5544C838-C1FB-4266-A776-F85DA3CBEC54}" type="sibTrans" cxnId="{F98A1F14-3E53-4838-9DFB-31CDA9BC264E}">
      <dgm:prSet/>
      <dgm:spPr/>
      <dgm:t>
        <a:bodyPr/>
        <a:lstStyle/>
        <a:p>
          <a:endParaRPr lang="zh-TW" altLang="en-US"/>
        </a:p>
      </dgm:t>
    </dgm:pt>
    <dgm:pt modelId="{CD17FF0F-C651-47E2-920C-BD1A14222E8E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建立試探性</a:t>
          </a:r>
          <a:endParaRPr lang="en-US" altLang="zh-TW" sz="2000" b="1" dirty="0" smtClean="0">
            <a:latin typeface="標楷體" pitchFamily="65" charset="-120"/>
            <a:ea typeface="標楷體" pitchFamily="65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方案</a:t>
          </a:r>
          <a:endParaRPr lang="zh-TW" altLang="en-US" sz="2000" b="1" dirty="0">
            <a:latin typeface="標楷體" pitchFamily="65" charset="-120"/>
            <a:ea typeface="標楷體" pitchFamily="65" charset="-120"/>
          </a:endParaRPr>
        </a:p>
      </dgm:t>
    </dgm:pt>
    <dgm:pt modelId="{C8E709DC-62BD-4460-AC64-49A74FF9D6E8}" type="parTrans" cxnId="{B676DCD8-DA9C-447D-AC91-D354494D9B1D}">
      <dgm:prSet/>
      <dgm:spPr/>
      <dgm:t>
        <a:bodyPr/>
        <a:lstStyle/>
        <a:p>
          <a:endParaRPr lang="zh-TW" altLang="en-US"/>
        </a:p>
      </dgm:t>
    </dgm:pt>
    <dgm:pt modelId="{1E647C29-88A0-4495-A025-25875DB32C4B}" type="sibTrans" cxnId="{B676DCD8-DA9C-447D-AC91-D354494D9B1D}">
      <dgm:prSet/>
      <dgm:spPr/>
      <dgm:t>
        <a:bodyPr/>
        <a:lstStyle/>
        <a:p>
          <a:endParaRPr lang="zh-TW" altLang="en-US"/>
        </a:p>
      </dgm:t>
    </dgm:pt>
    <dgm:pt modelId="{79CC75BE-C5E8-4D09-8461-ACCE0F39F3ED}" type="pres">
      <dgm:prSet presAssocID="{F305AFFA-46CA-4377-A46A-11B3CFD15F3A}" presName="arrowDiagram" presStyleCnt="0">
        <dgm:presLayoutVars>
          <dgm:chMax val="5"/>
          <dgm:dir/>
          <dgm:resizeHandles val="exact"/>
        </dgm:presLayoutVars>
      </dgm:prSet>
      <dgm:spPr/>
    </dgm:pt>
    <dgm:pt modelId="{F2DB8576-FC96-4BBD-BF20-2CFF979C5CF5}" type="pres">
      <dgm:prSet presAssocID="{F305AFFA-46CA-4377-A46A-11B3CFD15F3A}" presName="arrow" presStyleLbl="bgShp" presStyleIdx="0" presStyleCnt="1" custScaleX="93584" custLinFactNeighborX="5264" custLinFactNeighborY="-12431"/>
      <dgm:spPr>
        <a:gradFill flip="none" rotWithShape="1">
          <a:gsLst>
            <a:gs pos="0">
              <a:srgbClr val="D3D72D">
                <a:shade val="30000"/>
                <a:satMod val="115000"/>
              </a:srgbClr>
            </a:gs>
            <a:gs pos="50000">
              <a:srgbClr val="D3D72D">
                <a:shade val="67500"/>
                <a:satMod val="115000"/>
              </a:srgbClr>
            </a:gs>
            <a:gs pos="100000">
              <a:srgbClr val="D3D72D">
                <a:shade val="100000"/>
                <a:satMod val="115000"/>
              </a:srgbClr>
            </a:gs>
          </a:gsLst>
          <a:lin ang="18900000" scaled="1"/>
          <a:tileRect/>
        </a:gradFill>
      </dgm:spPr>
    </dgm:pt>
    <dgm:pt modelId="{2EFA507E-927F-48E9-BD10-CF30E9AA23A1}" type="pres">
      <dgm:prSet presAssocID="{F305AFFA-46CA-4377-A46A-11B3CFD15F3A}" presName="arrowDiagram3" presStyleCnt="0"/>
      <dgm:spPr/>
    </dgm:pt>
    <dgm:pt modelId="{BB0B712E-4C61-4309-A5E8-A7F042C93631}" type="pres">
      <dgm:prSet presAssocID="{1CF0D225-D3C3-4871-8E9E-F769CDC8E33D}" presName="bullet3a" presStyleLbl="node1" presStyleIdx="0" presStyleCnt="3" custLinFactX="142507" custLinFactNeighborX="200000" custLinFactNeighborY="-82350"/>
      <dgm:spPr/>
    </dgm:pt>
    <dgm:pt modelId="{84851329-69AC-41D7-AD6D-A873195A687D}" type="pres">
      <dgm:prSet presAssocID="{1CF0D225-D3C3-4871-8E9E-F769CDC8E33D}" presName="textBox3a" presStyleLbl="revTx" presStyleIdx="0" presStyleCnt="3" custScaleX="152971" custScaleY="59211" custLinFactNeighborX="51015" custLinFactNeighborY="-2408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4D157C-41AD-41DE-AA9A-9F96424E1B56}" type="pres">
      <dgm:prSet presAssocID="{84951141-F3F7-4165-BF10-B1EA34010512}" presName="bullet3b" presStyleLbl="node1" presStyleIdx="1" presStyleCnt="3" custLinFactX="12704" custLinFactNeighborX="100000" custLinFactNeighborY="-7013"/>
      <dgm:spPr/>
    </dgm:pt>
    <dgm:pt modelId="{B90364C3-89A4-42AA-A17B-EFA88CAF6EF6}" type="pres">
      <dgm:prSet presAssocID="{84951141-F3F7-4165-BF10-B1EA34010512}" presName="textBox3b" presStyleLbl="revTx" presStyleIdx="1" presStyleCnt="3" custScaleX="131035" custScaleY="27137" custLinFactNeighborX="14076" custLinFactNeighborY="-2608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4D7285-7B7B-43F0-8D64-0AF83C771D56}" type="pres">
      <dgm:prSet presAssocID="{CD17FF0F-C651-47E2-920C-BD1A14222E8E}" presName="bullet3c" presStyleLbl="node1" presStyleIdx="2" presStyleCnt="3" custLinFactNeighborX="81494" custLinFactNeighborY="11154"/>
      <dgm:spPr/>
    </dgm:pt>
    <dgm:pt modelId="{FC8AA9A6-B280-4936-A77C-6DFBA2FFE5E2}" type="pres">
      <dgm:prSet presAssocID="{CD17FF0F-C651-47E2-920C-BD1A14222E8E}" presName="textBox3c" presStyleLbl="revTx" presStyleIdx="2" presStyleCnt="3" custScaleX="136745" custScaleY="27771" custLinFactNeighborX="10509" custLinFactNeighborY="-269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9076583-F119-484F-9AA7-CB8AD5CEE90A}" type="presOf" srcId="{84951141-F3F7-4165-BF10-B1EA34010512}" destId="{B90364C3-89A4-42AA-A17B-EFA88CAF6EF6}" srcOrd="0" destOrd="0" presId="urn:microsoft.com/office/officeart/2005/8/layout/arrow2"/>
    <dgm:cxn modelId="{ED0F3A51-1DA3-4684-B740-31127162F114}" srcId="{F305AFFA-46CA-4377-A46A-11B3CFD15F3A}" destId="{1CF0D225-D3C3-4871-8E9E-F769CDC8E33D}" srcOrd="0" destOrd="0" parTransId="{257331AF-AC7E-4A23-90DB-D5598D3C0FDE}" sibTransId="{519A2B13-3801-4C32-9EAB-55C36D9D3B6E}"/>
    <dgm:cxn modelId="{F98A1F14-3E53-4838-9DFB-31CDA9BC264E}" srcId="{F305AFFA-46CA-4377-A46A-11B3CFD15F3A}" destId="{84951141-F3F7-4165-BF10-B1EA34010512}" srcOrd="1" destOrd="0" parTransId="{D2E19C02-16C2-4CCE-B487-E4C8B20F6355}" sibTransId="{5544C838-C1FB-4266-A776-F85DA3CBEC54}"/>
    <dgm:cxn modelId="{E5E4D278-8F1B-4000-9120-71BF79A7EC24}" type="presOf" srcId="{F305AFFA-46CA-4377-A46A-11B3CFD15F3A}" destId="{79CC75BE-C5E8-4D09-8461-ACCE0F39F3ED}" srcOrd="0" destOrd="0" presId="urn:microsoft.com/office/officeart/2005/8/layout/arrow2"/>
    <dgm:cxn modelId="{D5336FBC-25CE-42E3-B2EF-4B58EE58E4A5}" type="presOf" srcId="{CD17FF0F-C651-47E2-920C-BD1A14222E8E}" destId="{FC8AA9A6-B280-4936-A77C-6DFBA2FFE5E2}" srcOrd="0" destOrd="0" presId="urn:microsoft.com/office/officeart/2005/8/layout/arrow2"/>
    <dgm:cxn modelId="{27D5FF38-676C-4E3C-B724-C3AD1C6356D6}" type="presOf" srcId="{1CF0D225-D3C3-4871-8E9E-F769CDC8E33D}" destId="{84851329-69AC-41D7-AD6D-A873195A687D}" srcOrd="0" destOrd="0" presId="urn:microsoft.com/office/officeart/2005/8/layout/arrow2"/>
    <dgm:cxn modelId="{B676DCD8-DA9C-447D-AC91-D354494D9B1D}" srcId="{F305AFFA-46CA-4377-A46A-11B3CFD15F3A}" destId="{CD17FF0F-C651-47E2-920C-BD1A14222E8E}" srcOrd="2" destOrd="0" parTransId="{C8E709DC-62BD-4460-AC64-49A74FF9D6E8}" sibTransId="{1E647C29-88A0-4495-A025-25875DB32C4B}"/>
    <dgm:cxn modelId="{C3D07C98-F5C8-4AD4-A07D-912BAA1D2098}" type="presParOf" srcId="{79CC75BE-C5E8-4D09-8461-ACCE0F39F3ED}" destId="{F2DB8576-FC96-4BBD-BF20-2CFF979C5CF5}" srcOrd="0" destOrd="0" presId="urn:microsoft.com/office/officeart/2005/8/layout/arrow2"/>
    <dgm:cxn modelId="{3B8D9E35-1EA3-4A5F-A3BC-660820A7E844}" type="presParOf" srcId="{79CC75BE-C5E8-4D09-8461-ACCE0F39F3ED}" destId="{2EFA507E-927F-48E9-BD10-CF30E9AA23A1}" srcOrd="1" destOrd="0" presId="urn:microsoft.com/office/officeart/2005/8/layout/arrow2"/>
    <dgm:cxn modelId="{F8C962E0-E567-4857-B280-DE57B044B1AB}" type="presParOf" srcId="{2EFA507E-927F-48E9-BD10-CF30E9AA23A1}" destId="{BB0B712E-4C61-4309-A5E8-A7F042C93631}" srcOrd="0" destOrd="0" presId="urn:microsoft.com/office/officeart/2005/8/layout/arrow2"/>
    <dgm:cxn modelId="{85BB4D96-11FF-4E7F-B698-BAE1A8D5787F}" type="presParOf" srcId="{2EFA507E-927F-48E9-BD10-CF30E9AA23A1}" destId="{84851329-69AC-41D7-AD6D-A873195A687D}" srcOrd="1" destOrd="0" presId="urn:microsoft.com/office/officeart/2005/8/layout/arrow2"/>
    <dgm:cxn modelId="{9D5D3A5B-5039-49F6-A1CA-F54954F3B952}" type="presParOf" srcId="{2EFA507E-927F-48E9-BD10-CF30E9AA23A1}" destId="{2A4D157C-41AD-41DE-AA9A-9F96424E1B56}" srcOrd="2" destOrd="0" presId="urn:microsoft.com/office/officeart/2005/8/layout/arrow2"/>
    <dgm:cxn modelId="{DA4344A7-201F-43F4-AB5B-93D1543B0C0C}" type="presParOf" srcId="{2EFA507E-927F-48E9-BD10-CF30E9AA23A1}" destId="{B90364C3-89A4-42AA-A17B-EFA88CAF6EF6}" srcOrd="3" destOrd="0" presId="urn:microsoft.com/office/officeart/2005/8/layout/arrow2"/>
    <dgm:cxn modelId="{9BDB59D7-050F-4FBA-B591-85C9689906AD}" type="presParOf" srcId="{2EFA507E-927F-48E9-BD10-CF30E9AA23A1}" destId="{BA4D7285-7B7B-43F0-8D64-0AF83C771D56}" srcOrd="4" destOrd="0" presId="urn:microsoft.com/office/officeart/2005/8/layout/arrow2"/>
    <dgm:cxn modelId="{664CB1C1-59BF-431A-8799-E7491A4D01B6}" type="presParOf" srcId="{2EFA507E-927F-48E9-BD10-CF30E9AA23A1}" destId="{FC8AA9A6-B280-4936-A77C-6DFBA2FFE5E2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46FEB0-F329-4608-93BC-84FD8933CE7F}" type="doc">
      <dgm:prSet loTypeId="urn:microsoft.com/office/officeart/2005/8/layout/arrow2" loCatId="process" qsTypeId="urn:microsoft.com/office/officeart/2005/8/quickstyle/simple1" qsCatId="simple" csTypeId="urn:microsoft.com/office/officeart/2005/8/colors/colorful2" csCatId="colorful" phldr="1"/>
      <dgm:spPr/>
    </dgm:pt>
    <dgm:pt modelId="{F43C044A-9DA4-4282-985E-7107E084DC33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US" altLang="zh-TW" sz="20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000" dirty="0" smtClean="0"/>
            <a:t>學校</a:t>
          </a:r>
          <a:r>
            <a:rPr lang="zh-TW" altLang="en-US" sz="2000" dirty="0"/>
            <a:t>願景</a:t>
          </a:r>
          <a:endParaRPr lang="en-US" altLang="zh-TW" sz="2000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000" dirty="0"/>
            <a:t>學生</a:t>
          </a:r>
          <a:r>
            <a:rPr lang="zh-TW" altLang="en-US" sz="2000" dirty="0" smtClean="0"/>
            <a:t>圖像</a:t>
          </a:r>
          <a:endParaRPr lang="en-US" altLang="zh-TW" sz="20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2000" dirty="0" smtClean="0">
              <a:solidFill>
                <a:srgbClr val="C00000"/>
              </a:solidFill>
            </a:rPr>
            <a:t>(</a:t>
          </a:r>
          <a:r>
            <a:rPr lang="zh-TW" altLang="en-US" sz="2000" dirty="0" smtClean="0">
              <a:solidFill>
                <a:srgbClr val="C00000"/>
              </a:solidFill>
            </a:rPr>
            <a:t>符應自發互動共好理念）</a:t>
          </a:r>
          <a:endParaRPr lang="zh-TW" altLang="en-US" sz="2000" dirty="0">
            <a:solidFill>
              <a:srgbClr val="C00000"/>
            </a:solidFill>
          </a:endParaRPr>
        </a:p>
      </dgm:t>
    </dgm:pt>
    <dgm:pt modelId="{5D540729-B892-4670-B463-7A70E2370616}" type="parTrans" cxnId="{1ACD2333-FEA6-4FAC-8FE2-0C0B9BBB2BD8}">
      <dgm:prSet/>
      <dgm:spPr/>
      <dgm:t>
        <a:bodyPr/>
        <a:lstStyle/>
        <a:p>
          <a:endParaRPr lang="zh-TW" altLang="en-US" sz="2400"/>
        </a:p>
      </dgm:t>
    </dgm:pt>
    <dgm:pt modelId="{5C572F8E-6532-444B-A52B-5A4853234FB6}" type="sibTrans" cxnId="{1ACD2333-FEA6-4FAC-8FE2-0C0B9BBB2BD8}">
      <dgm:prSet/>
      <dgm:spPr/>
      <dgm:t>
        <a:bodyPr/>
        <a:lstStyle/>
        <a:p>
          <a:endParaRPr lang="zh-TW" altLang="en-US" sz="2400"/>
        </a:p>
      </dgm:t>
    </dgm:pt>
    <dgm:pt modelId="{DF29DAC4-70BC-41E0-ACCC-F4117D4A5AD7}">
      <dgm:prSet phldrT="[文字]" custT="1"/>
      <dgm:spPr/>
      <dgm:t>
        <a:bodyPr/>
        <a:lstStyle/>
        <a:p>
          <a:pPr>
            <a:spcBef>
              <a:spcPct val="0"/>
            </a:spcBef>
            <a:spcAft>
              <a:spcPts val="2400"/>
            </a:spcAft>
          </a:pPr>
          <a:r>
            <a:rPr lang="zh-TW" altLang="en-US" sz="2000" dirty="0" smtClean="0"/>
            <a:t>整體</a:t>
          </a:r>
          <a:r>
            <a:rPr lang="zh-TW" altLang="en-US" sz="2000" dirty="0"/>
            <a:t>課程</a:t>
          </a:r>
          <a:r>
            <a:rPr lang="zh-TW" altLang="en-US" sz="2000" dirty="0" smtClean="0"/>
            <a:t>架構</a:t>
          </a:r>
          <a:endParaRPr lang="en-US" altLang="zh-TW" sz="2000" dirty="0" smtClean="0"/>
        </a:p>
        <a:p>
          <a:pPr>
            <a:spcBef>
              <a:spcPct val="0"/>
            </a:spcBef>
            <a:spcAft>
              <a:spcPts val="2400"/>
            </a:spcAft>
          </a:pPr>
          <a:r>
            <a:rPr lang="en-US" altLang="zh-TW" sz="2000" dirty="0" smtClean="0">
              <a:solidFill>
                <a:srgbClr val="C00000"/>
              </a:solidFill>
            </a:rPr>
            <a:t>(</a:t>
          </a:r>
          <a:r>
            <a:rPr lang="zh-TW" altLang="en-US" sz="2000" dirty="0" smtClean="0">
              <a:solidFill>
                <a:srgbClr val="C00000"/>
              </a:solidFill>
            </a:rPr>
            <a:t>符應學校願景及課程目標</a:t>
          </a:r>
          <a:r>
            <a:rPr lang="en-US" altLang="zh-TW" sz="2000" dirty="0" smtClean="0">
              <a:solidFill>
                <a:srgbClr val="C00000"/>
              </a:solidFill>
            </a:rPr>
            <a:t>)</a:t>
          </a:r>
          <a:endParaRPr lang="en-US" altLang="zh-TW" sz="2000" dirty="0">
            <a:solidFill>
              <a:srgbClr val="C00000"/>
            </a:solidFill>
          </a:endParaRPr>
        </a:p>
      </dgm:t>
    </dgm:pt>
    <dgm:pt modelId="{3D6355C2-DF44-4880-93B8-690280ED76C5}" type="parTrans" cxnId="{142ABBEB-3E17-4CAB-9D2C-2707E4D0E46D}">
      <dgm:prSet/>
      <dgm:spPr/>
      <dgm:t>
        <a:bodyPr/>
        <a:lstStyle/>
        <a:p>
          <a:endParaRPr lang="zh-TW" altLang="en-US" sz="2400"/>
        </a:p>
      </dgm:t>
    </dgm:pt>
    <dgm:pt modelId="{4867DCB5-BC6A-4024-909B-D72DA6AD8EDA}" type="sibTrans" cxnId="{142ABBEB-3E17-4CAB-9D2C-2707E4D0E46D}">
      <dgm:prSet/>
      <dgm:spPr/>
      <dgm:t>
        <a:bodyPr/>
        <a:lstStyle/>
        <a:p>
          <a:endParaRPr lang="zh-TW" altLang="en-US" sz="2400"/>
        </a:p>
      </dgm:t>
    </dgm:pt>
    <dgm:pt modelId="{3BB3CF2B-699D-401B-B438-F4DCCE49E9F2}">
      <dgm:prSet phldrT="[文字]" custT="1"/>
      <dgm:spPr/>
      <dgm:t>
        <a:bodyPr/>
        <a:lstStyle/>
        <a:p>
          <a:pPr algn="l"/>
          <a:r>
            <a:rPr lang="zh-TW" altLang="en-US" sz="2000" dirty="0" smtClean="0">
              <a:solidFill>
                <a:schemeClr val="tx1"/>
              </a:solidFill>
            </a:rPr>
            <a:t>學校彈性與領域課程內涵</a:t>
          </a:r>
          <a:endParaRPr lang="en-US" altLang="zh-TW" sz="2000" dirty="0" smtClean="0">
            <a:solidFill>
              <a:schemeClr val="tx1"/>
            </a:solidFill>
          </a:endParaRPr>
        </a:p>
        <a:p>
          <a:pPr algn="l"/>
          <a:r>
            <a:rPr lang="en-US" altLang="zh-TW" sz="2000" dirty="0" smtClean="0">
              <a:solidFill>
                <a:srgbClr val="C00000"/>
              </a:solidFill>
            </a:rPr>
            <a:t>(</a:t>
          </a:r>
          <a:r>
            <a:rPr lang="zh-TW" altLang="en-US" sz="2000" dirty="0" smtClean="0">
              <a:solidFill>
                <a:srgbClr val="C00000"/>
              </a:solidFill>
            </a:rPr>
            <a:t>領域的橫向</a:t>
          </a:r>
          <a:r>
            <a:rPr lang="zh-TW" altLang="en-US" sz="2000" dirty="0">
              <a:solidFill>
                <a:srgbClr val="C00000"/>
              </a:solidFill>
            </a:rPr>
            <a:t>統整及年級的</a:t>
          </a:r>
          <a:r>
            <a:rPr lang="zh-TW" altLang="en-US" sz="2000" dirty="0" smtClean="0">
              <a:solidFill>
                <a:srgbClr val="C00000"/>
              </a:solidFill>
            </a:rPr>
            <a:t>縱向銜接</a:t>
          </a:r>
          <a:r>
            <a:rPr lang="en-US" altLang="zh-TW" sz="2000" dirty="0" smtClean="0">
              <a:solidFill>
                <a:srgbClr val="C00000"/>
              </a:solidFill>
            </a:rPr>
            <a:t>)</a:t>
          </a:r>
          <a:endParaRPr lang="en-US" altLang="zh-TW" sz="2000" dirty="0">
            <a:solidFill>
              <a:srgbClr val="C00000"/>
            </a:solidFill>
          </a:endParaRPr>
        </a:p>
      </dgm:t>
    </dgm:pt>
    <dgm:pt modelId="{B16F1DB2-ED05-4DA8-95C9-551986FB3B4F}" type="parTrans" cxnId="{03508796-05D2-4DBE-BEFC-98B4248D8B86}">
      <dgm:prSet/>
      <dgm:spPr/>
      <dgm:t>
        <a:bodyPr/>
        <a:lstStyle/>
        <a:p>
          <a:endParaRPr lang="zh-TW" altLang="en-US" sz="2400"/>
        </a:p>
      </dgm:t>
    </dgm:pt>
    <dgm:pt modelId="{90D3EAAA-DDF5-4BCB-B515-E5C751748C32}" type="sibTrans" cxnId="{03508796-05D2-4DBE-BEFC-98B4248D8B86}">
      <dgm:prSet/>
      <dgm:spPr/>
      <dgm:t>
        <a:bodyPr/>
        <a:lstStyle/>
        <a:p>
          <a:endParaRPr lang="zh-TW" altLang="en-US" sz="2400"/>
        </a:p>
      </dgm:t>
    </dgm:pt>
    <dgm:pt modelId="{341D19D9-B98B-4190-B23E-689ECC42EF7E}">
      <dgm:prSet phldrT="[文字]" custT="1"/>
      <dgm:spPr/>
      <dgm:t>
        <a:bodyPr/>
        <a:lstStyle/>
        <a:p>
          <a:pPr algn="l"/>
          <a:r>
            <a:rPr lang="zh-TW" altLang="en-US" sz="2000" dirty="0" smtClean="0"/>
            <a:t>教學活動設計</a:t>
          </a:r>
          <a:endParaRPr lang="en-US" altLang="zh-TW" sz="2000" dirty="0" smtClean="0"/>
        </a:p>
        <a:p>
          <a:pPr algn="l"/>
          <a:r>
            <a:rPr lang="zh-TW" altLang="en-US" sz="2000" dirty="0" smtClean="0">
              <a:solidFill>
                <a:srgbClr val="C00000"/>
              </a:solidFill>
            </a:rPr>
            <a:t>（符合素養導向 </a:t>
          </a:r>
          <a:endParaRPr lang="en-US" altLang="zh-TW" sz="2000" dirty="0" smtClean="0">
            <a:solidFill>
              <a:srgbClr val="C00000"/>
            </a:solidFill>
          </a:endParaRPr>
        </a:p>
        <a:p>
          <a:pPr algn="l"/>
          <a:r>
            <a:rPr lang="zh-TW" altLang="en-US" sz="2000" dirty="0" smtClean="0">
              <a:solidFill>
                <a:srgbClr val="C00000"/>
              </a:solidFill>
            </a:rPr>
            <a:t>      原則）</a:t>
          </a:r>
          <a:endParaRPr lang="en-US" altLang="zh-TW" sz="2000" dirty="0">
            <a:solidFill>
              <a:srgbClr val="C00000"/>
            </a:solidFill>
          </a:endParaRPr>
        </a:p>
        <a:p>
          <a:pPr algn="l"/>
          <a:endParaRPr lang="en-US" altLang="zh-TW" sz="2400" dirty="0"/>
        </a:p>
        <a:p>
          <a:pPr algn="ctr"/>
          <a:endParaRPr lang="en-US" altLang="zh-TW" sz="2400" b="1" dirty="0">
            <a:solidFill>
              <a:srgbClr val="C00000"/>
            </a:solidFill>
          </a:endParaRPr>
        </a:p>
      </dgm:t>
    </dgm:pt>
    <dgm:pt modelId="{2EE8DF46-0410-4302-94C1-0DF1D92778C5}" type="parTrans" cxnId="{80543A38-B237-4A67-B83E-DF03ED6FCF23}">
      <dgm:prSet/>
      <dgm:spPr/>
      <dgm:t>
        <a:bodyPr/>
        <a:lstStyle/>
        <a:p>
          <a:endParaRPr lang="zh-TW" altLang="en-US" sz="2400"/>
        </a:p>
      </dgm:t>
    </dgm:pt>
    <dgm:pt modelId="{147E87D4-F0DD-4194-AD10-912D8E8FB556}" type="sibTrans" cxnId="{80543A38-B237-4A67-B83E-DF03ED6FCF23}">
      <dgm:prSet/>
      <dgm:spPr/>
      <dgm:t>
        <a:bodyPr/>
        <a:lstStyle/>
        <a:p>
          <a:endParaRPr lang="zh-TW" altLang="en-US" sz="2400"/>
        </a:p>
      </dgm:t>
    </dgm:pt>
    <dgm:pt modelId="{62558E7A-8F92-41DA-B07D-CFBAE668AAF9}" type="pres">
      <dgm:prSet presAssocID="{3446FEB0-F329-4608-93BC-84FD8933CE7F}" presName="arrowDiagram" presStyleCnt="0">
        <dgm:presLayoutVars>
          <dgm:chMax val="5"/>
          <dgm:dir/>
          <dgm:resizeHandles val="exact"/>
        </dgm:presLayoutVars>
      </dgm:prSet>
      <dgm:spPr/>
    </dgm:pt>
    <dgm:pt modelId="{4C983252-EC43-4BE3-8BF7-D7C66C27FE13}" type="pres">
      <dgm:prSet presAssocID="{3446FEB0-F329-4608-93BC-84FD8933CE7F}" presName="arrow" presStyleLbl="bgShp" presStyleIdx="0" presStyleCnt="1" custScaleX="124323" custLinFactNeighborX="422" custLinFactNeighborY="-1427"/>
      <dgm:spPr/>
    </dgm:pt>
    <dgm:pt modelId="{DBD1A7FC-8C1C-483B-8E90-C7CB0086D490}" type="pres">
      <dgm:prSet presAssocID="{3446FEB0-F329-4608-93BC-84FD8933CE7F}" presName="arrowDiagram4" presStyleCnt="0"/>
      <dgm:spPr/>
    </dgm:pt>
    <dgm:pt modelId="{67119CE0-4DAB-4787-8B0F-46B80A28CA3F}" type="pres">
      <dgm:prSet presAssocID="{F43C044A-9DA4-4282-985E-7107E084DC33}" presName="bullet4a" presStyleLbl="node1" presStyleIdx="0" presStyleCnt="4" custLinFactX="-100000" custLinFactY="-91004" custLinFactNeighborX="-165492" custLinFactNeighborY="-100000"/>
      <dgm:spPr/>
    </dgm:pt>
    <dgm:pt modelId="{2C483DB7-BC81-4A4E-9FF0-284EB3E48CD6}" type="pres">
      <dgm:prSet presAssocID="{F43C044A-9DA4-4282-985E-7107E084DC33}" presName="textBox4a" presStyleLbl="revTx" presStyleIdx="0" presStyleCnt="4" custScaleX="111573" custLinFactNeighborX="-57535" custLinFactNeighborY="-1318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E73E1D-2EBF-41EC-A374-8FC4E4D4AC5B}" type="pres">
      <dgm:prSet presAssocID="{DF29DAC4-70BC-41E0-ACCC-F4117D4A5AD7}" presName="bullet4b" presStyleLbl="node1" presStyleIdx="1" presStyleCnt="4" custLinFactNeighborX="-28571" custLinFactNeighborY="-21251"/>
      <dgm:spPr/>
    </dgm:pt>
    <dgm:pt modelId="{69C40B49-FB68-45DF-B9FD-9A51BFA52C28}" type="pres">
      <dgm:prSet presAssocID="{DF29DAC4-70BC-41E0-ACCC-F4117D4A5AD7}" presName="textBox4b" presStyleLbl="revTx" presStyleIdx="1" presStyleCnt="4" custScaleX="97192" custScaleY="46504" custLinFactNeighborX="-19225" custLinFactNeighborY="-112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B0C3ED-EE3C-466A-AFC8-4E5FEE485980}" type="pres">
      <dgm:prSet presAssocID="{3BB3CF2B-699D-401B-B438-F4DCCE49E9F2}" presName="bullet4c" presStyleLbl="node1" presStyleIdx="2" presStyleCnt="4" custLinFactNeighborX="36462" custLinFactNeighborY="-8288"/>
      <dgm:spPr/>
    </dgm:pt>
    <dgm:pt modelId="{F5B15B18-7386-4F3A-B86B-16B28B629F35}" type="pres">
      <dgm:prSet presAssocID="{3BB3CF2B-699D-401B-B438-F4DCCE49E9F2}" presName="textBox4c" presStyleLbl="revTx" presStyleIdx="2" presStyleCnt="4" custScaleX="101400" custScaleY="4878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371A3BE-2E62-4EF3-BBAA-E9C064D64063}" type="pres">
      <dgm:prSet presAssocID="{341D19D9-B98B-4190-B23E-689ECC42EF7E}" presName="bullet4d" presStyleLbl="node1" presStyleIdx="3" presStyleCnt="4" custLinFactX="1110" custLinFactNeighborX="100000" custLinFactNeighborY="-7982"/>
      <dgm:spPr/>
    </dgm:pt>
    <dgm:pt modelId="{8EDABC87-945A-4A84-BDD7-C2CB84116242}" type="pres">
      <dgm:prSet presAssocID="{341D19D9-B98B-4190-B23E-689ECC42EF7E}" presName="textBox4d" presStyleLbl="revTx" presStyleIdx="3" presStyleCnt="4" custScaleX="111249" custScaleY="44309" custLinFactNeighborX="8204" custLinFactNeighborY="53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050BC38-13D7-4ADF-9941-9442101DA3B8}" type="presOf" srcId="{341D19D9-B98B-4190-B23E-689ECC42EF7E}" destId="{8EDABC87-945A-4A84-BDD7-C2CB84116242}" srcOrd="0" destOrd="0" presId="urn:microsoft.com/office/officeart/2005/8/layout/arrow2"/>
    <dgm:cxn modelId="{80543A38-B237-4A67-B83E-DF03ED6FCF23}" srcId="{3446FEB0-F329-4608-93BC-84FD8933CE7F}" destId="{341D19D9-B98B-4190-B23E-689ECC42EF7E}" srcOrd="3" destOrd="0" parTransId="{2EE8DF46-0410-4302-94C1-0DF1D92778C5}" sibTransId="{147E87D4-F0DD-4194-AD10-912D8E8FB556}"/>
    <dgm:cxn modelId="{13410025-F2DF-4D4B-AA5B-B5C03A99CFFD}" type="presOf" srcId="{F43C044A-9DA4-4282-985E-7107E084DC33}" destId="{2C483DB7-BC81-4A4E-9FF0-284EB3E48CD6}" srcOrd="0" destOrd="0" presId="urn:microsoft.com/office/officeart/2005/8/layout/arrow2"/>
    <dgm:cxn modelId="{1ACD2333-FEA6-4FAC-8FE2-0C0B9BBB2BD8}" srcId="{3446FEB0-F329-4608-93BC-84FD8933CE7F}" destId="{F43C044A-9DA4-4282-985E-7107E084DC33}" srcOrd="0" destOrd="0" parTransId="{5D540729-B892-4670-B463-7A70E2370616}" sibTransId="{5C572F8E-6532-444B-A52B-5A4853234FB6}"/>
    <dgm:cxn modelId="{142ABBEB-3E17-4CAB-9D2C-2707E4D0E46D}" srcId="{3446FEB0-F329-4608-93BC-84FD8933CE7F}" destId="{DF29DAC4-70BC-41E0-ACCC-F4117D4A5AD7}" srcOrd="1" destOrd="0" parTransId="{3D6355C2-DF44-4880-93B8-690280ED76C5}" sibTransId="{4867DCB5-BC6A-4024-909B-D72DA6AD8EDA}"/>
    <dgm:cxn modelId="{D92A4382-F3C4-4A9A-9880-739B59C52F6D}" type="presOf" srcId="{DF29DAC4-70BC-41E0-ACCC-F4117D4A5AD7}" destId="{69C40B49-FB68-45DF-B9FD-9A51BFA52C28}" srcOrd="0" destOrd="0" presId="urn:microsoft.com/office/officeart/2005/8/layout/arrow2"/>
    <dgm:cxn modelId="{E65AE6AB-73DC-4C09-A33A-B410B99DE2FE}" type="presOf" srcId="{3446FEB0-F329-4608-93BC-84FD8933CE7F}" destId="{62558E7A-8F92-41DA-B07D-CFBAE668AAF9}" srcOrd="0" destOrd="0" presId="urn:microsoft.com/office/officeart/2005/8/layout/arrow2"/>
    <dgm:cxn modelId="{1AE2D0F6-4A7E-4996-AD73-375E5654E470}" type="presOf" srcId="{3BB3CF2B-699D-401B-B438-F4DCCE49E9F2}" destId="{F5B15B18-7386-4F3A-B86B-16B28B629F35}" srcOrd="0" destOrd="0" presId="urn:microsoft.com/office/officeart/2005/8/layout/arrow2"/>
    <dgm:cxn modelId="{03508796-05D2-4DBE-BEFC-98B4248D8B86}" srcId="{3446FEB0-F329-4608-93BC-84FD8933CE7F}" destId="{3BB3CF2B-699D-401B-B438-F4DCCE49E9F2}" srcOrd="2" destOrd="0" parTransId="{B16F1DB2-ED05-4DA8-95C9-551986FB3B4F}" sibTransId="{90D3EAAA-DDF5-4BCB-B515-E5C751748C32}"/>
    <dgm:cxn modelId="{D5710ED2-B470-4C89-A531-3DADEA70110A}" type="presParOf" srcId="{62558E7A-8F92-41DA-B07D-CFBAE668AAF9}" destId="{4C983252-EC43-4BE3-8BF7-D7C66C27FE13}" srcOrd="0" destOrd="0" presId="urn:microsoft.com/office/officeart/2005/8/layout/arrow2"/>
    <dgm:cxn modelId="{6BE01BDC-F619-464F-A4AE-0D482B41C4DC}" type="presParOf" srcId="{62558E7A-8F92-41DA-B07D-CFBAE668AAF9}" destId="{DBD1A7FC-8C1C-483B-8E90-C7CB0086D490}" srcOrd="1" destOrd="0" presId="urn:microsoft.com/office/officeart/2005/8/layout/arrow2"/>
    <dgm:cxn modelId="{41B3BAB9-4726-4158-848B-BE2F0A2B504E}" type="presParOf" srcId="{DBD1A7FC-8C1C-483B-8E90-C7CB0086D490}" destId="{67119CE0-4DAB-4787-8B0F-46B80A28CA3F}" srcOrd="0" destOrd="0" presId="urn:microsoft.com/office/officeart/2005/8/layout/arrow2"/>
    <dgm:cxn modelId="{7BFAB3B8-2F81-41A4-A373-04CB6927789D}" type="presParOf" srcId="{DBD1A7FC-8C1C-483B-8E90-C7CB0086D490}" destId="{2C483DB7-BC81-4A4E-9FF0-284EB3E48CD6}" srcOrd="1" destOrd="0" presId="urn:microsoft.com/office/officeart/2005/8/layout/arrow2"/>
    <dgm:cxn modelId="{19AA89FC-4EA9-4926-936B-4C6F345A873A}" type="presParOf" srcId="{DBD1A7FC-8C1C-483B-8E90-C7CB0086D490}" destId="{36E73E1D-2EBF-41EC-A374-8FC4E4D4AC5B}" srcOrd="2" destOrd="0" presId="urn:microsoft.com/office/officeart/2005/8/layout/arrow2"/>
    <dgm:cxn modelId="{D7648611-6B35-4A1F-A7A4-926705699703}" type="presParOf" srcId="{DBD1A7FC-8C1C-483B-8E90-C7CB0086D490}" destId="{69C40B49-FB68-45DF-B9FD-9A51BFA52C28}" srcOrd="3" destOrd="0" presId="urn:microsoft.com/office/officeart/2005/8/layout/arrow2"/>
    <dgm:cxn modelId="{92378A6E-98FF-49D0-A5FE-E8A3BC840D42}" type="presParOf" srcId="{DBD1A7FC-8C1C-483B-8E90-C7CB0086D490}" destId="{C3B0C3ED-EE3C-466A-AFC8-4E5FEE485980}" srcOrd="4" destOrd="0" presId="urn:microsoft.com/office/officeart/2005/8/layout/arrow2"/>
    <dgm:cxn modelId="{44249857-0308-4B25-B049-6AAB97FBE4CA}" type="presParOf" srcId="{DBD1A7FC-8C1C-483B-8E90-C7CB0086D490}" destId="{F5B15B18-7386-4F3A-B86B-16B28B629F35}" srcOrd="5" destOrd="0" presId="urn:microsoft.com/office/officeart/2005/8/layout/arrow2"/>
    <dgm:cxn modelId="{65CE3C88-488E-4E38-BCF9-B8BEDF970F56}" type="presParOf" srcId="{DBD1A7FC-8C1C-483B-8E90-C7CB0086D490}" destId="{D371A3BE-2E62-4EF3-BBAA-E9C064D64063}" srcOrd="6" destOrd="0" presId="urn:microsoft.com/office/officeart/2005/8/layout/arrow2"/>
    <dgm:cxn modelId="{027D55FB-0F78-40B5-A0B5-132E78A0ED06}" type="presParOf" srcId="{DBD1A7FC-8C1C-483B-8E90-C7CB0086D490}" destId="{8EDABC87-945A-4A84-BDD7-C2CB84116242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8A13AD-01B6-49E7-85D6-543E7FB2172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66C11C7C-0BC0-4BEF-B64C-7AA3E90493FA}">
      <dgm:prSet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rPr>
            <a:t>修改</a:t>
          </a:r>
          <a:r>
            <a:rPr kumimoji="1" lang="en-US" altLang="zh-TW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rPr>
            <a:t>—5/9</a:t>
          </a:r>
          <a:r>
            <a:rPr kumimoji="1" lang="zh-TW" alt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rPr>
            <a:t>前</a:t>
          </a:r>
        </a:p>
      </dgm:t>
    </dgm:pt>
    <dgm:pt modelId="{3E60C8CF-11A4-49BE-97CD-929FB3F2698E}" type="parTrans" cxnId="{5E7B9599-62B6-4299-8819-21B70B98A69F}">
      <dgm:prSet/>
      <dgm:spPr/>
      <dgm:t>
        <a:bodyPr/>
        <a:lstStyle/>
        <a:p>
          <a:endParaRPr lang="zh-TW" altLang="en-US"/>
        </a:p>
      </dgm:t>
    </dgm:pt>
    <dgm:pt modelId="{FA5C8559-F854-4634-8D59-A44C46F126C4}" type="sibTrans" cxnId="{5E7B9599-62B6-4299-8819-21B70B98A69F}">
      <dgm:prSet/>
      <dgm:spPr/>
      <dgm:t>
        <a:bodyPr/>
        <a:lstStyle/>
        <a:p>
          <a:endParaRPr lang="zh-TW" altLang="en-US"/>
        </a:p>
      </dgm:t>
    </dgm:pt>
    <dgm:pt modelId="{F27AAF8E-548F-4D8C-A766-FED9955D0A27}">
      <dgm:prSet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標楷體" pitchFamily="65" charset="-120"/>
              <a:cs typeface="新細明體" pitchFamily="18" charset="-120"/>
            </a:rPr>
            <a:t>紙本送達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標楷體" pitchFamily="65" charset="-120"/>
              <a:cs typeface="新細明體" pitchFamily="18" charset="-120"/>
            </a:rPr>
            <a:t>教育處</a:t>
          </a:r>
        </a:p>
      </dgm:t>
    </dgm:pt>
    <dgm:pt modelId="{0F77CD86-EC50-43E9-A761-BE6D8D06CB50}" type="parTrans" cxnId="{5F7A9E2A-1E7E-47F5-9422-F6B395188AA4}">
      <dgm:prSet/>
      <dgm:spPr/>
      <dgm:t>
        <a:bodyPr/>
        <a:lstStyle/>
        <a:p>
          <a:endParaRPr lang="zh-TW" altLang="en-US"/>
        </a:p>
      </dgm:t>
    </dgm:pt>
    <dgm:pt modelId="{FDC4EA10-AE73-43E5-B0D9-2D06071F51B5}" type="sibTrans" cxnId="{5F7A9E2A-1E7E-47F5-9422-F6B395188AA4}">
      <dgm:prSet/>
      <dgm:spPr/>
      <dgm:t>
        <a:bodyPr/>
        <a:lstStyle/>
        <a:p>
          <a:endParaRPr lang="zh-TW" altLang="en-US"/>
        </a:p>
      </dgm:t>
    </dgm:pt>
    <dgm:pt modelId="{764AF2F7-6AF6-4C84-AF04-BDCE8863709A}">
      <dgm:prSet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標楷體" pitchFamily="65" charset="-120"/>
              <a:cs typeface="新細明體" pitchFamily="18" charset="-120"/>
            </a:rPr>
            <a:t>電子檔上傳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標楷體" pitchFamily="65" charset="-120"/>
              <a:cs typeface="新細明體" pitchFamily="18" charset="-120"/>
            </a:rPr>
            <a:t>精進教學網站</a:t>
          </a:r>
        </a:p>
      </dgm:t>
    </dgm:pt>
    <dgm:pt modelId="{409D3C83-AEE8-49FC-B330-9628F734B072}" type="parTrans" cxnId="{FBF1137B-CF7B-44C7-89D7-ECCF400C649F}">
      <dgm:prSet/>
      <dgm:spPr/>
      <dgm:t>
        <a:bodyPr/>
        <a:lstStyle/>
        <a:p>
          <a:endParaRPr lang="zh-TW" altLang="en-US"/>
        </a:p>
      </dgm:t>
    </dgm:pt>
    <dgm:pt modelId="{1B38068A-BAB3-4A44-A0E0-464AA0E25F04}" type="sibTrans" cxnId="{FBF1137B-CF7B-44C7-89D7-ECCF400C649F}">
      <dgm:prSet/>
      <dgm:spPr/>
      <dgm:t>
        <a:bodyPr/>
        <a:lstStyle/>
        <a:p>
          <a:endParaRPr lang="zh-TW" altLang="en-US"/>
        </a:p>
      </dgm:t>
    </dgm:pt>
    <dgm:pt modelId="{89C4B365-3C5E-403A-B85D-95C41457AE05}" type="pres">
      <dgm:prSet presAssocID="{F98A13AD-01B6-49E7-85D6-543E7FB2172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1BB56A6-4D9D-40A6-8BFD-8D1F04BA6F99}" type="pres">
      <dgm:prSet presAssocID="{66C11C7C-0BC0-4BEF-B64C-7AA3E90493FA}" presName="hierRoot1" presStyleCnt="0">
        <dgm:presLayoutVars>
          <dgm:hierBranch/>
        </dgm:presLayoutVars>
      </dgm:prSet>
      <dgm:spPr/>
    </dgm:pt>
    <dgm:pt modelId="{871FF4AB-C922-454D-8233-82C37ADF62D8}" type="pres">
      <dgm:prSet presAssocID="{66C11C7C-0BC0-4BEF-B64C-7AA3E90493FA}" presName="rootComposite1" presStyleCnt="0"/>
      <dgm:spPr/>
    </dgm:pt>
    <dgm:pt modelId="{4CFB7AF3-7C63-4E25-BA72-8907E7AA2596}" type="pres">
      <dgm:prSet presAssocID="{66C11C7C-0BC0-4BEF-B64C-7AA3E90493FA}" presName="rootText1" presStyleLbl="node0" presStyleIdx="0" presStyleCnt="1" custScaleX="11804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6201B26-EFDA-4194-AE23-85690188462C}" type="pres">
      <dgm:prSet presAssocID="{66C11C7C-0BC0-4BEF-B64C-7AA3E90493FA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DA10C038-A379-49A3-9BCF-355BF5B903CE}" type="pres">
      <dgm:prSet presAssocID="{66C11C7C-0BC0-4BEF-B64C-7AA3E90493FA}" presName="hierChild2" presStyleCnt="0"/>
      <dgm:spPr/>
    </dgm:pt>
    <dgm:pt modelId="{16E9C80D-45C2-4384-A234-B313515FAFBE}" type="pres">
      <dgm:prSet presAssocID="{0F77CD86-EC50-43E9-A761-BE6D8D06CB50}" presName="Name35" presStyleLbl="parChTrans1D2" presStyleIdx="0" presStyleCnt="2"/>
      <dgm:spPr/>
      <dgm:t>
        <a:bodyPr/>
        <a:lstStyle/>
        <a:p>
          <a:endParaRPr lang="zh-TW" altLang="en-US"/>
        </a:p>
      </dgm:t>
    </dgm:pt>
    <dgm:pt modelId="{91EA9144-9F7F-4500-8062-34B6A3D3C352}" type="pres">
      <dgm:prSet presAssocID="{F27AAF8E-548F-4D8C-A766-FED9955D0A27}" presName="hierRoot2" presStyleCnt="0">
        <dgm:presLayoutVars>
          <dgm:hierBranch/>
        </dgm:presLayoutVars>
      </dgm:prSet>
      <dgm:spPr/>
    </dgm:pt>
    <dgm:pt modelId="{EFE93C43-FF29-40C7-B973-7C0D374CEB32}" type="pres">
      <dgm:prSet presAssocID="{F27AAF8E-548F-4D8C-A766-FED9955D0A27}" presName="rootComposite" presStyleCnt="0"/>
      <dgm:spPr/>
    </dgm:pt>
    <dgm:pt modelId="{E9B5A842-67F0-4276-9311-AC3A9E33D658}" type="pres">
      <dgm:prSet presAssocID="{F27AAF8E-548F-4D8C-A766-FED9955D0A27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07D80B3-CE28-4350-87AB-C354C9E76CC1}" type="pres">
      <dgm:prSet presAssocID="{F27AAF8E-548F-4D8C-A766-FED9955D0A27}" presName="rootConnector" presStyleLbl="node2" presStyleIdx="0" presStyleCnt="2"/>
      <dgm:spPr/>
      <dgm:t>
        <a:bodyPr/>
        <a:lstStyle/>
        <a:p>
          <a:endParaRPr lang="zh-TW" altLang="en-US"/>
        </a:p>
      </dgm:t>
    </dgm:pt>
    <dgm:pt modelId="{09D06F1F-0E6F-4FA0-8532-361B1F408929}" type="pres">
      <dgm:prSet presAssocID="{F27AAF8E-548F-4D8C-A766-FED9955D0A27}" presName="hierChild4" presStyleCnt="0"/>
      <dgm:spPr/>
    </dgm:pt>
    <dgm:pt modelId="{F75D8280-7A70-4FC8-9A6F-6FD7EDE798D3}" type="pres">
      <dgm:prSet presAssocID="{F27AAF8E-548F-4D8C-A766-FED9955D0A27}" presName="hierChild5" presStyleCnt="0"/>
      <dgm:spPr/>
    </dgm:pt>
    <dgm:pt modelId="{167D913D-75C5-4C75-9661-0759ECF31C7A}" type="pres">
      <dgm:prSet presAssocID="{409D3C83-AEE8-49FC-B330-9628F734B072}" presName="Name35" presStyleLbl="parChTrans1D2" presStyleIdx="1" presStyleCnt="2"/>
      <dgm:spPr/>
      <dgm:t>
        <a:bodyPr/>
        <a:lstStyle/>
        <a:p>
          <a:endParaRPr lang="zh-TW" altLang="en-US"/>
        </a:p>
      </dgm:t>
    </dgm:pt>
    <dgm:pt modelId="{51077495-378B-4C9A-8076-4F347B46A99D}" type="pres">
      <dgm:prSet presAssocID="{764AF2F7-6AF6-4C84-AF04-BDCE8863709A}" presName="hierRoot2" presStyleCnt="0">
        <dgm:presLayoutVars>
          <dgm:hierBranch/>
        </dgm:presLayoutVars>
      </dgm:prSet>
      <dgm:spPr/>
    </dgm:pt>
    <dgm:pt modelId="{098FB801-4513-48AC-AF6E-C553B01BEEF5}" type="pres">
      <dgm:prSet presAssocID="{764AF2F7-6AF6-4C84-AF04-BDCE8863709A}" presName="rootComposite" presStyleCnt="0"/>
      <dgm:spPr/>
    </dgm:pt>
    <dgm:pt modelId="{9C98762F-4ECA-4311-84E7-3619CB74C205}" type="pres">
      <dgm:prSet presAssocID="{764AF2F7-6AF6-4C84-AF04-BDCE8863709A}" presName="rootText" presStyleLbl="node2" presStyleIdx="1" presStyleCnt="2" custLinFactNeighborX="-8767" custLinFactNeighborY="-193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A2341E3-6BB5-4F1A-94D3-F6032A497791}" type="pres">
      <dgm:prSet presAssocID="{764AF2F7-6AF6-4C84-AF04-BDCE8863709A}" presName="rootConnector" presStyleLbl="node2" presStyleIdx="1" presStyleCnt="2"/>
      <dgm:spPr/>
      <dgm:t>
        <a:bodyPr/>
        <a:lstStyle/>
        <a:p>
          <a:endParaRPr lang="zh-TW" altLang="en-US"/>
        </a:p>
      </dgm:t>
    </dgm:pt>
    <dgm:pt modelId="{2633F284-0B6D-434E-8758-2738B974EF2A}" type="pres">
      <dgm:prSet presAssocID="{764AF2F7-6AF6-4C84-AF04-BDCE8863709A}" presName="hierChild4" presStyleCnt="0"/>
      <dgm:spPr/>
    </dgm:pt>
    <dgm:pt modelId="{AF66EBB6-9074-4E9D-A2F2-9949A09FFAC9}" type="pres">
      <dgm:prSet presAssocID="{764AF2F7-6AF6-4C84-AF04-BDCE8863709A}" presName="hierChild5" presStyleCnt="0"/>
      <dgm:spPr/>
    </dgm:pt>
    <dgm:pt modelId="{4E15B9AA-498F-4968-8575-B6F17A1AE2AF}" type="pres">
      <dgm:prSet presAssocID="{66C11C7C-0BC0-4BEF-B64C-7AA3E90493FA}" presName="hierChild3" presStyleCnt="0"/>
      <dgm:spPr/>
    </dgm:pt>
  </dgm:ptLst>
  <dgm:cxnLst>
    <dgm:cxn modelId="{20997B11-7C43-4DC2-AAE4-7AC1B9D3DF20}" type="presOf" srcId="{0F77CD86-EC50-43E9-A761-BE6D8D06CB50}" destId="{16E9C80D-45C2-4384-A234-B313515FAFBE}" srcOrd="0" destOrd="0" presId="urn:microsoft.com/office/officeart/2005/8/layout/orgChart1"/>
    <dgm:cxn modelId="{5F7A9E2A-1E7E-47F5-9422-F6B395188AA4}" srcId="{66C11C7C-0BC0-4BEF-B64C-7AA3E90493FA}" destId="{F27AAF8E-548F-4D8C-A766-FED9955D0A27}" srcOrd="0" destOrd="0" parTransId="{0F77CD86-EC50-43E9-A761-BE6D8D06CB50}" sibTransId="{FDC4EA10-AE73-43E5-B0D9-2D06071F51B5}"/>
    <dgm:cxn modelId="{DCDA848D-9823-47AE-8C3E-F6DFFFF5EF0F}" type="presOf" srcId="{764AF2F7-6AF6-4C84-AF04-BDCE8863709A}" destId="{9C98762F-4ECA-4311-84E7-3619CB74C205}" srcOrd="0" destOrd="0" presId="urn:microsoft.com/office/officeart/2005/8/layout/orgChart1"/>
    <dgm:cxn modelId="{8D378944-000E-4A5E-B8A9-EA323E33612F}" type="presOf" srcId="{764AF2F7-6AF6-4C84-AF04-BDCE8863709A}" destId="{1A2341E3-6BB5-4F1A-94D3-F6032A497791}" srcOrd="1" destOrd="0" presId="urn:microsoft.com/office/officeart/2005/8/layout/orgChart1"/>
    <dgm:cxn modelId="{FBF1137B-CF7B-44C7-89D7-ECCF400C649F}" srcId="{66C11C7C-0BC0-4BEF-B64C-7AA3E90493FA}" destId="{764AF2F7-6AF6-4C84-AF04-BDCE8863709A}" srcOrd="1" destOrd="0" parTransId="{409D3C83-AEE8-49FC-B330-9628F734B072}" sibTransId="{1B38068A-BAB3-4A44-A0E0-464AA0E25F04}"/>
    <dgm:cxn modelId="{680FEC1C-0D29-4DEC-A84E-10D8A9314C69}" type="presOf" srcId="{66C11C7C-0BC0-4BEF-B64C-7AA3E90493FA}" destId="{4CFB7AF3-7C63-4E25-BA72-8907E7AA2596}" srcOrd="0" destOrd="0" presId="urn:microsoft.com/office/officeart/2005/8/layout/orgChart1"/>
    <dgm:cxn modelId="{B86EBE53-80D4-4E8E-B92C-8650D58BEFC2}" type="presOf" srcId="{F98A13AD-01B6-49E7-85D6-543E7FB2172A}" destId="{89C4B365-3C5E-403A-B85D-95C41457AE05}" srcOrd="0" destOrd="0" presId="urn:microsoft.com/office/officeart/2005/8/layout/orgChart1"/>
    <dgm:cxn modelId="{1E8C2A82-E20F-469A-B9C0-7C0028643DDF}" type="presOf" srcId="{F27AAF8E-548F-4D8C-A766-FED9955D0A27}" destId="{E9B5A842-67F0-4276-9311-AC3A9E33D658}" srcOrd="0" destOrd="0" presId="urn:microsoft.com/office/officeart/2005/8/layout/orgChart1"/>
    <dgm:cxn modelId="{5E7B9599-62B6-4299-8819-21B70B98A69F}" srcId="{F98A13AD-01B6-49E7-85D6-543E7FB2172A}" destId="{66C11C7C-0BC0-4BEF-B64C-7AA3E90493FA}" srcOrd="0" destOrd="0" parTransId="{3E60C8CF-11A4-49BE-97CD-929FB3F2698E}" sibTransId="{FA5C8559-F854-4634-8D59-A44C46F126C4}"/>
    <dgm:cxn modelId="{5209CE6C-169A-493B-9BBE-4FD2465CB4EF}" type="presOf" srcId="{F27AAF8E-548F-4D8C-A766-FED9955D0A27}" destId="{807D80B3-CE28-4350-87AB-C354C9E76CC1}" srcOrd="1" destOrd="0" presId="urn:microsoft.com/office/officeart/2005/8/layout/orgChart1"/>
    <dgm:cxn modelId="{0A3469B8-C6CC-44B7-ADF2-B1ADB3B33256}" type="presOf" srcId="{409D3C83-AEE8-49FC-B330-9628F734B072}" destId="{167D913D-75C5-4C75-9661-0759ECF31C7A}" srcOrd="0" destOrd="0" presId="urn:microsoft.com/office/officeart/2005/8/layout/orgChart1"/>
    <dgm:cxn modelId="{C1A4C566-07EC-4C76-A994-7C548835D03B}" type="presOf" srcId="{66C11C7C-0BC0-4BEF-B64C-7AA3E90493FA}" destId="{46201B26-EFDA-4194-AE23-85690188462C}" srcOrd="1" destOrd="0" presId="urn:microsoft.com/office/officeart/2005/8/layout/orgChart1"/>
    <dgm:cxn modelId="{95B53972-EF67-41E8-969E-BE1E49BC076C}" type="presParOf" srcId="{89C4B365-3C5E-403A-B85D-95C41457AE05}" destId="{11BB56A6-4D9D-40A6-8BFD-8D1F04BA6F99}" srcOrd="0" destOrd="0" presId="urn:microsoft.com/office/officeart/2005/8/layout/orgChart1"/>
    <dgm:cxn modelId="{5DAFC91A-B6C5-4CF4-8E80-82E4E16A1C40}" type="presParOf" srcId="{11BB56A6-4D9D-40A6-8BFD-8D1F04BA6F99}" destId="{871FF4AB-C922-454D-8233-82C37ADF62D8}" srcOrd="0" destOrd="0" presId="urn:microsoft.com/office/officeart/2005/8/layout/orgChart1"/>
    <dgm:cxn modelId="{9FAFFAFE-ADCF-4733-A644-1E223CC50415}" type="presParOf" srcId="{871FF4AB-C922-454D-8233-82C37ADF62D8}" destId="{4CFB7AF3-7C63-4E25-BA72-8907E7AA2596}" srcOrd="0" destOrd="0" presId="urn:microsoft.com/office/officeart/2005/8/layout/orgChart1"/>
    <dgm:cxn modelId="{3B2EC0E0-EA09-498F-8F72-CAF3AB745E5F}" type="presParOf" srcId="{871FF4AB-C922-454D-8233-82C37ADF62D8}" destId="{46201B26-EFDA-4194-AE23-85690188462C}" srcOrd="1" destOrd="0" presId="urn:microsoft.com/office/officeart/2005/8/layout/orgChart1"/>
    <dgm:cxn modelId="{51C53C6F-9407-4743-AED3-5E2EB1040BB1}" type="presParOf" srcId="{11BB56A6-4D9D-40A6-8BFD-8D1F04BA6F99}" destId="{DA10C038-A379-49A3-9BCF-355BF5B903CE}" srcOrd="1" destOrd="0" presId="urn:microsoft.com/office/officeart/2005/8/layout/orgChart1"/>
    <dgm:cxn modelId="{CB2702BE-6580-46D9-8DDF-834DCF63185C}" type="presParOf" srcId="{DA10C038-A379-49A3-9BCF-355BF5B903CE}" destId="{16E9C80D-45C2-4384-A234-B313515FAFBE}" srcOrd="0" destOrd="0" presId="urn:microsoft.com/office/officeart/2005/8/layout/orgChart1"/>
    <dgm:cxn modelId="{65ACD5BB-F734-4259-B01F-DA4C9D046D71}" type="presParOf" srcId="{DA10C038-A379-49A3-9BCF-355BF5B903CE}" destId="{91EA9144-9F7F-4500-8062-34B6A3D3C352}" srcOrd="1" destOrd="0" presId="urn:microsoft.com/office/officeart/2005/8/layout/orgChart1"/>
    <dgm:cxn modelId="{DB5A5384-68E5-425E-9B10-093D7FCCEE64}" type="presParOf" srcId="{91EA9144-9F7F-4500-8062-34B6A3D3C352}" destId="{EFE93C43-FF29-40C7-B973-7C0D374CEB32}" srcOrd="0" destOrd="0" presId="urn:microsoft.com/office/officeart/2005/8/layout/orgChart1"/>
    <dgm:cxn modelId="{07442D4C-EBE1-4DD4-97C8-E84D5B82B619}" type="presParOf" srcId="{EFE93C43-FF29-40C7-B973-7C0D374CEB32}" destId="{E9B5A842-67F0-4276-9311-AC3A9E33D658}" srcOrd="0" destOrd="0" presId="urn:microsoft.com/office/officeart/2005/8/layout/orgChart1"/>
    <dgm:cxn modelId="{EDBFE215-3AC7-41BC-A71B-B7853E882A42}" type="presParOf" srcId="{EFE93C43-FF29-40C7-B973-7C0D374CEB32}" destId="{807D80B3-CE28-4350-87AB-C354C9E76CC1}" srcOrd="1" destOrd="0" presId="urn:microsoft.com/office/officeart/2005/8/layout/orgChart1"/>
    <dgm:cxn modelId="{4AA97635-3B4B-472B-8FDD-F80338BD08C7}" type="presParOf" srcId="{91EA9144-9F7F-4500-8062-34B6A3D3C352}" destId="{09D06F1F-0E6F-4FA0-8532-361B1F408929}" srcOrd="1" destOrd="0" presId="urn:microsoft.com/office/officeart/2005/8/layout/orgChart1"/>
    <dgm:cxn modelId="{E51A96DD-13C1-4439-BD33-B94BDCBE3BC0}" type="presParOf" srcId="{91EA9144-9F7F-4500-8062-34B6A3D3C352}" destId="{F75D8280-7A70-4FC8-9A6F-6FD7EDE798D3}" srcOrd="2" destOrd="0" presId="urn:microsoft.com/office/officeart/2005/8/layout/orgChart1"/>
    <dgm:cxn modelId="{1442030F-04FD-4989-AE4D-3854645090E4}" type="presParOf" srcId="{DA10C038-A379-49A3-9BCF-355BF5B903CE}" destId="{167D913D-75C5-4C75-9661-0759ECF31C7A}" srcOrd="2" destOrd="0" presId="urn:microsoft.com/office/officeart/2005/8/layout/orgChart1"/>
    <dgm:cxn modelId="{19B3C0D7-C138-495F-ABD3-85646AF0844C}" type="presParOf" srcId="{DA10C038-A379-49A3-9BCF-355BF5B903CE}" destId="{51077495-378B-4C9A-8076-4F347B46A99D}" srcOrd="3" destOrd="0" presId="urn:microsoft.com/office/officeart/2005/8/layout/orgChart1"/>
    <dgm:cxn modelId="{A9614971-488D-4252-AE8A-11CD5214BDF4}" type="presParOf" srcId="{51077495-378B-4C9A-8076-4F347B46A99D}" destId="{098FB801-4513-48AC-AF6E-C553B01BEEF5}" srcOrd="0" destOrd="0" presId="urn:microsoft.com/office/officeart/2005/8/layout/orgChart1"/>
    <dgm:cxn modelId="{8ECB0601-A6D8-47B0-A840-DCBA6CF4F4DE}" type="presParOf" srcId="{098FB801-4513-48AC-AF6E-C553B01BEEF5}" destId="{9C98762F-4ECA-4311-84E7-3619CB74C205}" srcOrd="0" destOrd="0" presId="urn:microsoft.com/office/officeart/2005/8/layout/orgChart1"/>
    <dgm:cxn modelId="{82055512-FCA6-44E2-A3FE-660B014C425B}" type="presParOf" srcId="{098FB801-4513-48AC-AF6E-C553B01BEEF5}" destId="{1A2341E3-6BB5-4F1A-94D3-F6032A497791}" srcOrd="1" destOrd="0" presId="urn:microsoft.com/office/officeart/2005/8/layout/orgChart1"/>
    <dgm:cxn modelId="{FFCB5063-37C1-429D-AC72-A302AEB06740}" type="presParOf" srcId="{51077495-378B-4C9A-8076-4F347B46A99D}" destId="{2633F284-0B6D-434E-8758-2738B974EF2A}" srcOrd="1" destOrd="0" presId="urn:microsoft.com/office/officeart/2005/8/layout/orgChart1"/>
    <dgm:cxn modelId="{FE53EEE9-2CC0-4500-B6FA-4D91EB943F0A}" type="presParOf" srcId="{51077495-378B-4C9A-8076-4F347B46A99D}" destId="{AF66EBB6-9074-4E9D-A2F2-9949A09FFAC9}" srcOrd="2" destOrd="0" presId="urn:microsoft.com/office/officeart/2005/8/layout/orgChart1"/>
    <dgm:cxn modelId="{F3A716F2-723B-46D1-825D-71AF0C36B3E1}" type="presParOf" srcId="{11BB56A6-4D9D-40A6-8BFD-8D1F04BA6F99}" destId="{4E15B9AA-498F-4968-8575-B6F17A1AE2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172FDA-C97A-40FD-9E79-72CA028EF606}">
      <dsp:nvSpPr>
        <dsp:cNvPr id="0" name=""/>
        <dsp:cNvSpPr/>
      </dsp:nvSpPr>
      <dsp:spPr>
        <a:xfrm rot="5400000">
          <a:off x="415542" y="1741213"/>
          <a:ext cx="1238579" cy="206096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6E4989-C3BD-4C26-8DE4-3EDA32CAFAF1}">
      <dsp:nvSpPr>
        <dsp:cNvPr id="0" name=""/>
        <dsp:cNvSpPr/>
      </dsp:nvSpPr>
      <dsp:spPr>
        <a:xfrm>
          <a:off x="176863" y="2376267"/>
          <a:ext cx="1860653" cy="74325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solidFill>
                <a:schemeClr val="tx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rPr>
            <a:t>厚植</a:t>
          </a:r>
          <a:r>
            <a:rPr lang="zh-TW" altLang="en-US" sz="1800" kern="1200" dirty="0">
              <a:solidFill>
                <a:schemeClr val="tx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rPr>
            <a:t>課程教學</a:t>
          </a:r>
          <a:endParaRPr lang="en-US" altLang="zh-TW" sz="1800" kern="1200" dirty="0">
            <a:solidFill>
              <a:schemeClr val="tx1"/>
            </a:solidFill>
            <a:latin typeface="華康中特圓體" panose="020F0809000000000000" pitchFamily="49" charset="-120"/>
            <a:ea typeface="華康中特圓體" panose="020F0809000000000000" pitchFamily="49" charset="-120"/>
          </a:endParaRPr>
        </a:p>
        <a:p>
          <a:pPr lvl="0" algn="l" defTabSz="8001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solidFill>
                <a:schemeClr val="tx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rPr>
            <a:t>  領導</a:t>
          </a:r>
          <a:r>
            <a:rPr lang="zh-TW" altLang="en-US" sz="1800" kern="1200" dirty="0">
              <a:solidFill>
                <a:schemeClr val="tx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rPr>
            <a:t>人才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900" kern="1200" dirty="0"/>
        </a:p>
      </dsp:txBody>
      <dsp:txXfrm>
        <a:off x="176863" y="2376267"/>
        <a:ext cx="1860653" cy="743250"/>
      </dsp:txXfrm>
    </dsp:sp>
    <dsp:sp modelId="{E3B6BB75-1B93-4ABB-92FD-B74A5DFB42F5}">
      <dsp:nvSpPr>
        <dsp:cNvPr id="0" name=""/>
        <dsp:cNvSpPr/>
      </dsp:nvSpPr>
      <dsp:spPr>
        <a:xfrm>
          <a:off x="1718379" y="1652910"/>
          <a:ext cx="351066" cy="351066"/>
        </a:xfrm>
        <a:prstGeom prst="triangle">
          <a:avLst>
            <a:gd name="adj" fmla="val 10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AD6B90-328E-41F9-A93C-3A7705693048}">
      <dsp:nvSpPr>
        <dsp:cNvPr id="0" name=""/>
        <dsp:cNvSpPr/>
      </dsp:nvSpPr>
      <dsp:spPr>
        <a:xfrm rot="5400000">
          <a:off x="2693345" y="1240996"/>
          <a:ext cx="1238579" cy="2060967"/>
        </a:xfrm>
        <a:prstGeom prst="corner">
          <a:avLst>
            <a:gd name="adj1" fmla="val 16120"/>
            <a:gd name="adj2" fmla="val 1611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4080A5-5955-4695-A5A8-CC961CEA9983}">
      <dsp:nvSpPr>
        <dsp:cNvPr id="0" name=""/>
        <dsp:cNvSpPr/>
      </dsp:nvSpPr>
      <dsp:spPr>
        <a:xfrm>
          <a:off x="2475338" y="1872210"/>
          <a:ext cx="1860653" cy="163097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solidFill>
                <a:schemeClr val="tx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rPr>
            <a:t>組織</a:t>
          </a:r>
          <a:r>
            <a:rPr lang="zh-TW" altLang="en-US" sz="1800" kern="1200" dirty="0">
              <a:solidFill>
                <a:schemeClr val="tx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rPr>
            <a:t>區域課程</a:t>
          </a:r>
          <a:endParaRPr lang="en-US" altLang="zh-TW" sz="1800" kern="1200" dirty="0">
            <a:solidFill>
              <a:schemeClr val="tx1"/>
            </a:solidFill>
            <a:latin typeface="華康中特圓體" panose="020F0809000000000000" pitchFamily="49" charset="-120"/>
            <a:ea typeface="華康中特圓體" panose="020F0809000000000000" pitchFamily="49" charset="-120"/>
          </a:endParaRPr>
        </a:p>
        <a:p>
          <a:pPr lvl="0" algn="l" defTabSz="8001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>
              <a:solidFill>
                <a:schemeClr val="tx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rPr>
            <a:t>教學領導網絡</a:t>
          </a:r>
        </a:p>
      </dsp:txBody>
      <dsp:txXfrm>
        <a:off x="2475338" y="1872210"/>
        <a:ext cx="1860653" cy="1630971"/>
      </dsp:txXfrm>
    </dsp:sp>
    <dsp:sp modelId="{2B8825FB-C61B-4510-8E24-A1ACB866996E}">
      <dsp:nvSpPr>
        <dsp:cNvPr id="0" name=""/>
        <dsp:cNvSpPr/>
      </dsp:nvSpPr>
      <dsp:spPr>
        <a:xfrm>
          <a:off x="3996182" y="1089265"/>
          <a:ext cx="351066" cy="351066"/>
        </a:xfrm>
        <a:prstGeom prst="triangle">
          <a:avLst>
            <a:gd name="adj" fmla="val 10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387EA4-D508-46B2-95DE-719BCF5CDF65}">
      <dsp:nvSpPr>
        <dsp:cNvPr id="0" name=""/>
        <dsp:cNvSpPr/>
      </dsp:nvSpPr>
      <dsp:spPr>
        <a:xfrm rot="5400000">
          <a:off x="4971148" y="677351"/>
          <a:ext cx="1238579" cy="2060967"/>
        </a:xfrm>
        <a:prstGeom prst="corner">
          <a:avLst>
            <a:gd name="adj1" fmla="val 16120"/>
            <a:gd name="adj2" fmla="val 16110"/>
          </a:avLst>
        </a:prstGeom>
        <a:solidFill>
          <a:srgbClr val="FB5D0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0C3455-5F65-4F2F-ABCF-4669DD9B30EE}">
      <dsp:nvSpPr>
        <dsp:cNvPr id="0" name=""/>
        <dsp:cNvSpPr/>
      </dsp:nvSpPr>
      <dsp:spPr>
        <a:xfrm>
          <a:off x="4768746" y="1296137"/>
          <a:ext cx="1860653" cy="163097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solidFill>
                <a:schemeClr val="tx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rPr>
            <a:t>強化</a:t>
          </a:r>
          <a:r>
            <a:rPr lang="zh-TW" altLang="en-US" sz="1800" kern="1200" dirty="0">
              <a:solidFill>
                <a:schemeClr val="tx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rPr>
            <a:t>區域協作</a:t>
          </a:r>
          <a:endParaRPr lang="en-US" altLang="zh-TW" sz="1800" kern="1200" dirty="0">
            <a:solidFill>
              <a:schemeClr val="tx1"/>
            </a:solidFill>
            <a:latin typeface="華康中特圓體" panose="020F0809000000000000" pitchFamily="49" charset="-120"/>
            <a:ea typeface="華康中特圓體" panose="020F0809000000000000" pitchFamily="49" charset="-120"/>
          </a:endParaRPr>
        </a:p>
        <a:p>
          <a:pPr lvl="0" algn="l" defTabSz="8001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solidFill>
                <a:schemeClr val="tx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rPr>
            <a:t>  發揮</a:t>
          </a:r>
          <a:r>
            <a:rPr lang="zh-TW" altLang="en-US" sz="1800" kern="1200" dirty="0">
              <a:solidFill>
                <a:schemeClr val="tx1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rPr>
            <a:t>綜效</a:t>
          </a:r>
        </a:p>
      </dsp:txBody>
      <dsp:txXfrm>
        <a:off x="4768746" y="1296137"/>
        <a:ext cx="1860653" cy="163097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A527C2-0752-4FA5-AF2B-4F02E4C9C3D6}">
      <dsp:nvSpPr>
        <dsp:cNvPr id="0" name=""/>
        <dsp:cNvSpPr/>
      </dsp:nvSpPr>
      <dsp:spPr>
        <a:xfrm>
          <a:off x="2689498" y="1717390"/>
          <a:ext cx="2099033" cy="2099033"/>
        </a:xfrm>
        <a:prstGeom prst="gear9">
          <a:avLst/>
        </a:prstGeom>
        <a:solidFill>
          <a:srgbClr val="FF7C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學校層級</a:t>
          </a:r>
          <a:endParaRPr lang="zh-TW" altLang="en-US" sz="1700" b="1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2689498" y="1717390"/>
        <a:ext cx="2099033" cy="2099033"/>
      </dsp:txXfrm>
    </dsp:sp>
    <dsp:sp modelId="{B63C70C0-0A55-4EB8-AA01-71B5B30C202F}">
      <dsp:nvSpPr>
        <dsp:cNvPr id="0" name=""/>
        <dsp:cNvSpPr/>
      </dsp:nvSpPr>
      <dsp:spPr>
        <a:xfrm>
          <a:off x="1468243" y="1221255"/>
          <a:ext cx="1526569" cy="152656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b="1" kern="1200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輔導團</a:t>
          </a:r>
          <a:r>
            <a:rPr lang="zh-TW" altLang="en-US" sz="1300" b="1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及</a:t>
          </a:r>
          <a:r>
            <a:rPr lang="zh-TW" altLang="en-US" sz="1300" b="1" kern="1200" dirty="0" smtClean="0">
              <a:solidFill>
                <a:srgbClr val="92D05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輔導群</a:t>
          </a:r>
          <a:endParaRPr lang="en-US" altLang="zh-TW" sz="1300" b="1" kern="1200" dirty="0" smtClean="0">
            <a:solidFill>
              <a:srgbClr val="92D050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b="1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層級</a:t>
          </a:r>
          <a:endParaRPr lang="zh-TW" altLang="en-US" sz="1300" b="1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1468243" y="1221255"/>
        <a:ext cx="1526569" cy="1526569"/>
      </dsp:txXfrm>
    </dsp:sp>
    <dsp:sp modelId="{3174643E-F6FA-4B6A-9E0B-5B080B2E81D5}">
      <dsp:nvSpPr>
        <dsp:cNvPr id="0" name=""/>
        <dsp:cNvSpPr/>
      </dsp:nvSpPr>
      <dsp:spPr>
        <a:xfrm rot="20700000">
          <a:off x="2323277" y="168078"/>
          <a:ext cx="1495726" cy="1495726"/>
        </a:xfrm>
        <a:prstGeom prst="gear6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 smtClean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縣府</a:t>
          </a:r>
          <a:endParaRPr lang="en-US" altLang="zh-TW" sz="1700" b="1" kern="1200" dirty="0" smtClean="0">
            <a:solidFill>
              <a:schemeClr val="bg1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 smtClean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rPr>
            <a:t>層級</a:t>
          </a:r>
          <a:endParaRPr lang="zh-TW" altLang="en-US" sz="1700" b="1" kern="1200" dirty="0">
            <a:solidFill>
              <a:schemeClr val="bg1"/>
            </a:solidFill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2651334" y="496135"/>
        <a:ext cx="839613" cy="839613"/>
      </dsp:txXfrm>
    </dsp:sp>
    <dsp:sp modelId="{97473DE6-13B9-4C1A-8F3F-5127976B43F2}">
      <dsp:nvSpPr>
        <dsp:cNvPr id="0" name=""/>
        <dsp:cNvSpPr/>
      </dsp:nvSpPr>
      <dsp:spPr>
        <a:xfrm>
          <a:off x="2523995" y="1402976"/>
          <a:ext cx="2686762" cy="2686762"/>
        </a:xfrm>
        <a:prstGeom prst="circularArrow">
          <a:avLst>
            <a:gd name="adj1" fmla="val 4687"/>
            <a:gd name="adj2" fmla="val 299029"/>
            <a:gd name="adj3" fmla="val 2506562"/>
            <a:gd name="adj4" fmla="val 1588212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72D6E7-1F61-4668-8808-C55FD0D60F23}">
      <dsp:nvSpPr>
        <dsp:cNvPr id="0" name=""/>
        <dsp:cNvSpPr/>
      </dsp:nvSpPr>
      <dsp:spPr>
        <a:xfrm>
          <a:off x="1197890" y="885105"/>
          <a:ext cx="1952100" cy="195210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C435AD-7C4F-4A09-803D-DAE03BA25D90}">
      <dsp:nvSpPr>
        <dsp:cNvPr id="0" name=""/>
        <dsp:cNvSpPr/>
      </dsp:nvSpPr>
      <dsp:spPr>
        <a:xfrm>
          <a:off x="1977300" y="-157920"/>
          <a:ext cx="2104757" cy="210475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DB8576-FC96-4BBD-BF20-2CFF979C5CF5}">
      <dsp:nvSpPr>
        <dsp:cNvPr id="0" name=""/>
        <dsp:cNvSpPr/>
      </dsp:nvSpPr>
      <dsp:spPr>
        <a:xfrm>
          <a:off x="200082" y="0"/>
          <a:ext cx="4075845" cy="2722049"/>
        </a:xfrm>
        <a:prstGeom prst="swooshArrow">
          <a:avLst>
            <a:gd name="adj1" fmla="val 25000"/>
            <a:gd name="adj2" fmla="val 25000"/>
          </a:avLst>
        </a:prstGeom>
        <a:gradFill flip="none" rotWithShape="0">
          <a:gsLst>
            <a:gs pos="0">
              <a:schemeClr val="accent5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5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5">
                <a:lumMod val="60000"/>
                <a:lumOff val="40000"/>
                <a:shade val="100000"/>
                <a:satMod val="115000"/>
              </a:schemeClr>
            </a:gs>
          </a:gsLst>
          <a:lin ang="189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0B712E-4C61-4309-A5E8-A7F042C93631}">
      <dsp:nvSpPr>
        <dsp:cNvPr id="0" name=""/>
        <dsp:cNvSpPr/>
      </dsp:nvSpPr>
      <dsp:spPr>
        <a:xfrm>
          <a:off x="591273" y="1878758"/>
          <a:ext cx="113237" cy="11323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851329-69AC-41D7-AD6D-A873195A687D}">
      <dsp:nvSpPr>
        <dsp:cNvPr id="0" name=""/>
        <dsp:cNvSpPr/>
      </dsp:nvSpPr>
      <dsp:spPr>
        <a:xfrm>
          <a:off x="705232" y="1935377"/>
          <a:ext cx="1561878" cy="786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002" tIns="0" rIns="0" bIns="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 smtClean="0">
              <a:latin typeface="標楷體" pitchFamily="65" charset="-120"/>
              <a:ea typeface="標楷體" pitchFamily="65" charset="-120"/>
            </a:rPr>
            <a:t>原理原則</a:t>
          </a:r>
          <a:endParaRPr lang="en-US" altLang="zh-TW" sz="20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 smtClean="0">
              <a:latin typeface="標楷體" pitchFamily="65" charset="-120"/>
              <a:ea typeface="標楷體" pitchFamily="65" charset="-120"/>
            </a:rPr>
            <a:t>解構再建構</a:t>
          </a:r>
          <a:endParaRPr lang="zh-TW" altLang="en-US" sz="20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705232" y="1935377"/>
        <a:ext cx="1561878" cy="786672"/>
      </dsp:txXfrm>
    </dsp:sp>
    <dsp:sp modelId="{2A4D157C-41AD-41DE-AA9A-9F96424E1B56}">
      <dsp:nvSpPr>
        <dsp:cNvPr id="0" name=""/>
        <dsp:cNvSpPr/>
      </dsp:nvSpPr>
      <dsp:spPr>
        <a:xfrm>
          <a:off x="1590810" y="1138905"/>
          <a:ext cx="204698" cy="204698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364C3-89A4-42AA-A17B-EFA88CAF6EF6}">
      <dsp:nvSpPr>
        <dsp:cNvPr id="0" name=""/>
        <dsp:cNvSpPr/>
      </dsp:nvSpPr>
      <dsp:spPr>
        <a:xfrm>
          <a:off x="1693159" y="1241254"/>
          <a:ext cx="1045267" cy="1480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465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5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1693159" y="1241254"/>
        <a:ext cx="1045267" cy="1480795"/>
      </dsp:txXfrm>
    </dsp:sp>
    <dsp:sp modelId="{BA4D7285-7B7B-43F0-8D64-0AF83C771D56}">
      <dsp:nvSpPr>
        <dsp:cNvPr id="0" name=""/>
        <dsp:cNvSpPr/>
      </dsp:nvSpPr>
      <dsp:spPr>
        <a:xfrm>
          <a:off x="2792867" y="688678"/>
          <a:ext cx="283093" cy="283093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AA9A6-B280-4936-A77C-6DFBA2FFE5E2}">
      <dsp:nvSpPr>
        <dsp:cNvPr id="0" name=""/>
        <dsp:cNvSpPr/>
      </dsp:nvSpPr>
      <dsp:spPr>
        <a:xfrm>
          <a:off x="3086740" y="902228"/>
          <a:ext cx="1246355" cy="612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005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標楷體" pitchFamily="65" charset="-120"/>
              <a:ea typeface="標楷體" pitchFamily="65" charset="-120"/>
            </a:rPr>
            <a:t>穩固教學策略</a:t>
          </a:r>
          <a:endParaRPr lang="zh-TW" altLang="en-US" sz="20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3086740" y="902228"/>
        <a:ext cx="1246355" cy="61249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DB8576-FC96-4BBD-BF20-2CFF979C5CF5}">
      <dsp:nvSpPr>
        <dsp:cNvPr id="0" name=""/>
        <dsp:cNvSpPr/>
      </dsp:nvSpPr>
      <dsp:spPr>
        <a:xfrm>
          <a:off x="1306697" y="0"/>
          <a:ext cx="4502809" cy="3007198"/>
        </a:xfrm>
        <a:prstGeom prst="swooshArrow">
          <a:avLst>
            <a:gd name="adj1" fmla="val 25000"/>
            <a:gd name="adj2" fmla="val 25000"/>
          </a:avLst>
        </a:prstGeom>
        <a:gradFill flip="none" rotWithShape="1">
          <a:gsLst>
            <a:gs pos="0">
              <a:srgbClr val="D3D72D">
                <a:shade val="30000"/>
                <a:satMod val="115000"/>
              </a:srgbClr>
            </a:gs>
            <a:gs pos="50000">
              <a:srgbClr val="D3D72D">
                <a:shade val="67500"/>
                <a:satMod val="115000"/>
              </a:srgbClr>
            </a:gs>
            <a:gs pos="100000">
              <a:srgbClr val="D3D72D">
                <a:shade val="100000"/>
                <a:satMod val="115000"/>
              </a:srgbClr>
            </a:gs>
          </a:gsLst>
          <a:lin ang="189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0B712E-4C61-4309-A5E8-A7F042C93631}">
      <dsp:nvSpPr>
        <dsp:cNvPr id="0" name=""/>
        <dsp:cNvSpPr/>
      </dsp:nvSpPr>
      <dsp:spPr>
        <a:xfrm>
          <a:off x="1938602" y="1972548"/>
          <a:ext cx="125099" cy="1250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851329-69AC-41D7-AD6D-A873195A687D}">
      <dsp:nvSpPr>
        <dsp:cNvPr id="0" name=""/>
        <dsp:cNvSpPr/>
      </dsp:nvSpPr>
      <dsp:spPr>
        <a:xfrm>
          <a:off x="1847674" y="2106026"/>
          <a:ext cx="1714932" cy="514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288" tIns="0" rIns="0" bIns="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 smtClean="0">
              <a:latin typeface="標楷體" pitchFamily="65" charset="-120"/>
              <a:ea typeface="標楷體" pitchFamily="65" charset="-120"/>
            </a:rPr>
            <a:t>理解原理原則</a:t>
          </a:r>
          <a:endParaRPr lang="zh-TW" altLang="en-US" sz="20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1847674" y="2106026"/>
        <a:ext cx="1714932" cy="514591"/>
      </dsp:txXfrm>
    </dsp:sp>
    <dsp:sp modelId="{2A4D157C-41AD-41DE-AA9A-9F96424E1B56}">
      <dsp:nvSpPr>
        <dsp:cNvPr id="0" name=""/>
        <dsp:cNvSpPr/>
      </dsp:nvSpPr>
      <dsp:spPr>
        <a:xfrm>
          <a:off x="2869241" y="1242352"/>
          <a:ext cx="226141" cy="2261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364C3-89A4-42AA-A17B-EFA88CAF6EF6}">
      <dsp:nvSpPr>
        <dsp:cNvPr id="0" name=""/>
        <dsp:cNvSpPr/>
      </dsp:nvSpPr>
      <dsp:spPr>
        <a:xfrm>
          <a:off x="2710796" y="1540493"/>
          <a:ext cx="1513145" cy="443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82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標楷體" pitchFamily="65" charset="-120"/>
              <a:ea typeface="標楷體" pitchFamily="65" charset="-120"/>
            </a:rPr>
            <a:t>實作產出</a:t>
          </a:r>
          <a:r>
            <a:rPr lang="en-US" altLang="zh-TW" sz="2000" b="1" kern="1200" dirty="0" smtClean="0">
              <a:latin typeface="標楷體" pitchFamily="65" charset="-120"/>
              <a:ea typeface="標楷體" pitchFamily="65" charset="-120"/>
            </a:rPr>
            <a:t>Ⅰ</a:t>
          </a:r>
          <a:endParaRPr lang="zh-TW" altLang="en-US" sz="20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2710796" y="1540493"/>
        <a:ext cx="1513145" cy="443938"/>
      </dsp:txXfrm>
    </dsp:sp>
    <dsp:sp modelId="{BA4D7285-7B7B-43F0-8D64-0AF83C771D56}">
      <dsp:nvSpPr>
        <dsp:cNvPr id="0" name=""/>
        <dsp:cNvSpPr/>
      </dsp:nvSpPr>
      <dsp:spPr>
        <a:xfrm>
          <a:off x="4197221" y="795705"/>
          <a:ext cx="312748" cy="3127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AA9A6-B280-4936-A77C-6DFBA2FFE5E2}">
      <dsp:nvSpPr>
        <dsp:cNvPr id="0" name=""/>
        <dsp:cNvSpPr/>
      </dsp:nvSpPr>
      <dsp:spPr>
        <a:xfrm>
          <a:off x="4007919" y="1108461"/>
          <a:ext cx="1579082" cy="580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719" tIns="0" rIns="0" bIns="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 smtClean="0">
              <a:latin typeface="標楷體" pitchFamily="65" charset="-120"/>
              <a:ea typeface="標楷體" pitchFamily="65" charset="-120"/>
            </a:rPr>
            <a:t>建立試探性</a:t>
          </a:r>
          <a:endParaRPr lang="en-US" altLang="zh-TW" sz="20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 smtClean="0">
              <a:latin typeface="標楷體" pitchFamily="65" charset="-120"/>
              <a:ea typeface="標楷體" pitchFamily="65" charset="-120"/>
            </a:rPr>
            <a:t>方案</a:t>
          </a:r>
          <a:endParaRPr lang="zh-TW" altLang="en-US" sz="20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4007919" y="1108461"/>
        <a:ext cx="1579082" cy="58041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983252-EC43-4BE3-8BF7-D7C66C27FE13}">
      <dsp:nvSpPr>
        <dsp:cNvPr id="0" name=""/>
        <dsp:cNvSpPr/>
      </dsp:nvSpPr>
      <dsp:spPr>
        <a:xfrm>
          <a:off x="-1813" y="0"/>
          <a:ext cx="8679939" cy="436360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119CE0-4DAB-4787-8B0F-46B80A28CA3F}">
      <dsp:nvSpPr>
        <dsp:cNvPr id="0" name=""/>
        <dsp:cNvSpPr/>
      </dsp:nvSpPr>
      <dsp:spPr>
        <a:xfrm>
          <a:off x="1108649" y="2938059"/>
          <a:ext cx="160580" cy="1605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83DB7-BC81-4A4E-9FF0-284EB3E48CD6}">
      <dsp:nvSpPr>
        <dsp:cNvPr id="0" name=""/>
        <dsp:cNvSpPr/>
      </dsp:nvSpPr>
      <dsp:spPr>
        <a:xfrm>
          <a:off x="859284" y="3188144"/>
          <a:ext cx="1332049" cy="1038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88" tIns="0" rIns="0" bIns="0" numCol="1" spcCol="1270" anchor="t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altLang="zh-TW" sz="2000" kern="1200" dirty="0" smtClean="0"/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kern="1200" dirty="0" smtClean="0"/>
            <a:t>學校</a:t>
          </a:r>
          <a:r>
            <a:rPr lang="zh-TW" altLang="en-US" sz="2000" kern="1200" dirty="0"/>
            <a:t>願景</a:t>
          </a:r>
          <a:endParaRPr lang="en-US" altLang="zh-TW" sz="2000" kern="1200" dirty="0"/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kern="1200" dirty="0"/>
            <a:t>學生</a:t>
          </a:r>
          <a:r>
            <a:rPr lang="zh-TW" altLang="en-US" sz="2000" kern="1200" dirty="0" smtClean="0"/>
            <a:t>圖像</a:t>
          </a:r>
          <a:endParaRPr lang="en-US" altLang="zh-TW" sz="2000" kern="1200" dirty="0" smtClean="0"/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000" kern="1200" dirty="0" smtClean="0">
              <a:solidFill>
                <a:srgbClr val="C00000"/>
              </a:solidFill>
            </a:rPr>
            <a:t>(</a:t>
          </a:r>
          <a:r>
            <a:rPr lang="zh-TW" altLang="en-US" sz="2000" kern="1200" dirty="0" smtClean="0">
              <a:solidFill>
                <a:srgbClr val="C00000"/>
              </a:solidFill>
            </a:rPr>
            <a:t>符應自發互動共好理念）</a:t>
          </a:r>
          <a:endParaRPr lang="zh-TW" altLang="en-US" sz="2000" kern="1200" dirty="0">
            <a:solidFill>
              <a:srgbClr val="C00000"/>
            </a:solidFill>
          </a:endParaRPr>
        </a:p>
      </dsp:txBody>
      <dsp:txXfrm>
        <a:off x="859284" y="3188144"/>
        <a:ext cx="1332049" cy="1038537"/>
      </dsp:txXfrm>
    </dsp:sp>
    <dsp:sp modelId="{36E73E1D-2EBF-41EC-A374-8FC4E4D4AC5B}">
      <dsp:nvSpPr>
        <dsp:cNvPr id="0" name=""/>
        <dsp:cNvSpPr/>
      </dsp:nvSpPr>
      <dsp:spPr>
        <a:xfrm>
          <a:off x="2589724" y="2170453"/>
          <a:ext cx="279270" cy="279270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C40B49-FB68-45DF-B9FD-9A51BFA52C28}">
      <dsp:nvSpPr>
        <dsp:cNvPr id="0" name=""/>
        <dsp:cNvSpPr/>
      </dsp:nvSpPr>
      <dsp:spPr>
        <a:xfrm>
          <a:off x="2547863" y="2880421"/>
          <a:ext cx="1425000" cy="927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98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2400"/>
            </a:spcAft>
          </a:pPr>
          <a:r>
            <a:rPr lang="zh-TW" altLang="en-US" sz="2000" kern="1200" dirty="0" smtClean="0"/>
            <a:t>整體</a:t>
          </a:r>
          <a:r>
            <a:rPr lang="zh-TW" altLang="en-US" sz="2000" kern="1200" dirty="0"/>
            <a:t>課程</a:t>
          </a:r>
          <a:r>
            <a:rPr lang="zh-TW" altLang="en-US" sz="2000" kern="1200" dirty="0" smtClean="0"/>
            <a:t>架構</a:t>
          </a:r>
          <a:endParaRPr lang="en-US" altLang="zh-TW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2400"/>
            </a:spcAft>
          </a:pPr>
          <a:r>
            <a:rPr lang="en-US" altLang="zh-TW" sz="2000" kern="1200" dirty="0" smtClean="0">
              <a:solidFill>
                <a:srgbClr val="C00000"/>
              </a:solidFill>
            </a:rPr>
            <a:t>(</a:t>
          </a:r>
          <a:r>
            <a:rPr lang="zh-TW" altLang="en-US" sz="2000" kern="1200" dirty="0" smtClean="0">
              <a:solidFill>
                <a:srgbClr val="C00000"/>
              </a:solidFill>
            </a:rPr>
            <a:t>符應學校願景及課程目標</a:t>
          </a:r>
          <a:r>
            <a:rPr lang="en-US" altLang="zh-TW" sz="2000" kern="1200" dirty="0" smtClean="0">
              <a:solidFill>
                <a:srgbClr val="C00000"/>
              </a:solidFill>
            </a:rPr>
            <a:t>)</a:t>
          </a:r>
          <a:endParaRPr lang="en-US" altLang="zh-TW" sz="2000" kern="1200" dirty="0">
            <a:solidFill>
              <a:srgbClr val="C00000"/>
            </a:solidFill>
          </a:endParaRPr>
        </a:p>
      </dsp:txBody>
      <dsp:txXfrm>
        <a:off x="2547863" y="2880421"/>
        <a:ext cx="1425000" cy="927367"/>
      </dsp:txXfrm>
    </dsp:sp>
    <dsp:sp modelId="{C3B0C3ED-EE3C-466A-AFC8-4E5FEE485980}">
      <dsp:nvSpPr>
        <dsp:cNvPr id="0" name=""/>
        <dsp:cNvSpPr/>
      </dsp:nvSpPr>
      <dsp:spPr>
        <a:xfrm>
          <a:off x="4253152" y="1451211"/>
          <a:ext cx="370033" cy="370033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B15B18-7386-4F3A-B86B-16B28B629F35}">
      <dsp:nvSpPr>
        <dsp:cNvPr id="0" name=""/>
        <dsp:cNvSpPr/>
      </dsp:nvSpPr>
      <dsp:spPr>
        <a:xfrm>
          <a:off x="4292984" y="2357415"/>
          <a:ext cx="1486696" cy="131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073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chemeClr val="tx1"/>
              </a:solidFill>
            </a:rPr>
            <a:t>學校彈性與領域課程內涵</a:t>
          </a:r>
          <a:endParaRPr lang="en-US" altLang="zh-TW" sz="2000" kern="1200" dirty="0" smtClean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solidFill>
                <a:srgbClr val="C00000"/>
              </a:solidFill>
            </a:rPr>
            <a:t>(</a:t>
          </a:r>
          <a:r>
            <a:rPr lang="zh-TW" altLang="en-US" sz="2000" kern="1200" dirty="0" smtClean="0">
              <a:solidFill>
                <a:srgbClr val="C00000"/>
              </a:solidFill>
            </a:rPr>
            <a:t>領域的橫向</a:t>
          </a:r>
          <a:r>
            <a:rPr lang="zh-TW" altLang="en-US" sz="2000" kern="1200" dirty="0">
              <a:solidFill>
                <a:srgbClr val="C00000"/>
              </a:solidFill>
            </a:rPr>
            <a:t>統整及年級的</a:t>
          </a:r>
          <a:r>
            <a:rPr lang="zh-TW" altLang="en-US" sz="2000" kern="1200" dirty="0" smtClean="0">
              <a:solidFill>
                <a:srgbClr val="C00000"/>
              </a:solidFill>
            </a:rPr>
            <a:t>縱向銜接</a:t>
          </a:r>
          <a:r>
            <a:rPr lang="en-US" altLang="zh-TW" sz="2000" kern="1200" dirty="0" smtClean="0">
              <a:solidFill>
                <a:srgbClr val="C00000"/>
              </a:solidFill>
            </a:rPr>
            <a:t>)</a:t>
          </a:r>
          <a:endParaRPr lang="en-US" altLang="zh-TW" sz="2000" kern="1200" dirty="0">
            <a:solidFill>
              <a:srgbClr val="C00000"/>
            </a:solidFill>
          </a:endParaRPr>
        </a:p>
      </dsp:txBody>
      <dsp:txXfrm>
        <a:off x="4292984" y="2357415"/>
        <a:ext cx="1486696" cy="1315669"/>
      </dsp:txXfrm>
    </dsp:sp>
    <dsp:sp modelId="{D371A3BE-2E62-4EF3-BBAA-E9C064D64063}">
      <dsp:nvSpPr>
        <dsp:cNvPr id="0" name=""/>
        <dsp:cNvSpPr/>
      </dsp:nvSpPr>
      <dsp:spPr>
        <a:xfrm>
          <a:off x="6197317" y="947479"/>
          <a:ext cx="495705" cy="495705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ABC87-945A-4A84-BDD7-C2CB84116242}">
      <dsp:nvSpPr>
        <dsp:cNvPr id="0" name=""/>
        <dsp:cNvSpPr/>
      </dsp:nvSpPr>
      <dsp:spPr>
        <a:xfrm>
          <a:off x="5981782" y="2122903"/>
          <a:ext cx="1631100" cy="1386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66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教學活動設計</a:t>
          </a:r>
          <a:endParaRPr lang="en-US" altLang="zh-TW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rgbClr val="C00000"/>
              </a:solidFill>
            </a:rPr>
            <a:t>（符合素養導向 </a:t>
          </a:r>
          <a:endParaRPr lang="en-US" altLang="zh-TW" sz="2000" kern="1200" dirty="0" smtClean="0">
            <a:solidFill>
              <a:srgbClr val="C00000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rgbClr val="C00000"/>
              </a:solidFill>
            </a:rPr>
            <a:t>      原則）</a:t>
          </a:r>
          <a:endParaRPr lang="en-US" altLang="zh-TW" sz="2000" kern="1200" dirty="0">
            <a:solidFill>
              <a:srgbClr val="C00000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4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400" b="1" kern="1200" dirty="0">
            <a:solidFill>
              <a:srgbClr val="C00000"/>
            </a:solidFill>
          </a:endParaRPr>
        </a:p>
      </dsp:txBody>
      <dsp:txXfrm>
        <a:off x="5981782" y="2122903"/>
        <a:ext cx="1631100" cy="138629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7D913D-75C5-4C75-9661-0759ECF31C7A}">
      <dsp:nvSpPr>
        <dsp:cNvPr id="0" name=""/>
        <dsp:cNvSpPr/>
      </dsp:nvSpPr>
      <dsp:spPr>
        <a:xfrm>
          <a:off x="2084387" y="990275"/>
          <a:ext cx="975381" cy="377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708"/>
              </a:lnTo>
              <a:lnTo>
                <a:pt x="975381" y="179708"/>
              </a:lnTo>
              <a:lnTo>
                <a:pt x="975381" y="3776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E9C80D-45C2-4384-A234-B313515FAFBE}">
      <dsp:nvSpPr>
        <dsp:cNvPr id="0" name=""/>
        <dsp:cNvSpPr/>
      </dsp:nvSpPr>
      <dsp:spPr>
        <a:xfrm>
          <a:off x="943712" y="990275"/>
          <a:ext cx="1140675" cy="395936"/>
        </a:xfrm>
        <a:custGeom>
          <a:avLst/>
          <a:gdLst/>
          <a:ahLst/>
          <a:cxnLst/>
          <a:rect l="0" t="0" r="0" b="0"/>
          <a:pathLst>
            <a:path>
              <a:moveTo>
                <a:pt x="1140675" y="0"/>
              </a:moveTo>
              <a:lnTo>
                <a:pt x="1140675" y="197968"/>
              </a:lnTo>
              <a:lnTo>
                <a:pt x="0" y="197968"/>
              </a:lnTo>
              <a:lnTo>
                <a:pt x="0" y="3959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FB7AF3-7C63-4E25-BA72-8907E7AA2596}">
      <dsp:nvSpPr>
        <dsp:cNvPr id="0" name=""/>
        <dsp:cNvSpPr/>
      </dsp:nvSpPr>
      <dsp:spPr>
        <a:xfrm>
          <a:off x="971597" y="47568"/>
          <a:ext cx="2225580" cy="942706"/>
        </a:xfrm>
        <a:prstGeom prst="rect">
          <a:avLst/>
        </a:prstGeom>
        <a:solidFill>
          <a:srgbClr val="FFFF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400" b="0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rPr>
            <a:t>修改</a:t>
          </a:r>
          <a:r>
            <a:rPr kumimoji="1" lang="en-US" altLang="zh-TW" sz="2400" b="0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rPr>
            <a:t>—5/9</a:t>
          </a:r>
          <a:r>
            <a:rPr kumimoji="1" lang="zh-TW" altLang="en-US" sz="2400" b="0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rPr>
            <a:t>前</a:t>
          </a:r>
        </a:p>
      </dsp:txBody>
      <dsp:txXfrm>
        <a:off x="971597" y="47568"/>
        <a:ext cx="2225580" cy="942706"/>
      </dsp:txXfrm>
    </dsp:sp>
    <dsp:sp modelId="{E9B5A842-67F0-4276-9311-AC3A9E33D658}">
      <dsp:nvSpPr>
        <dsp:cNvPr id="0" name=""/>
        <dsp:cNvSpPr/>
      </dsp:nvSpPr>
      <dsp:spPr>
        <a:xfrm>
          <a:off x="1005" y="1386211"/>
          <a:ext cx="1885413" cy="942706"/>
        </a:xfrm>
        <a:prstGeom prst="rect">
          <a:avLst/>
        </a:prstGeom>
        <a:solidFill>
          <a:srgbClr val="FFFF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400" b="0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標楷體" pitchFamily="65" charset="-120"/>
              <a:cs typeface="新細明體" pitchFamily="18" charset="-120"/>
            </a:rPr>
            <a:t>紙本送達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400" b="0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標楷體" pitchFamily="65" charset="-120"/>
              <a:cs typeface="新細明體" pitchFamily="18" charset="-120"/>
            </a:rPr>
            <a:t>教育處</a:t>
          </a:r>
        </a:p>
      </dsp:txBody>
      <dsp:txXfrm>
        <a:off x="1005" y="1386211"/>
        <a:ext cx="1885413" cy="942706"/>
      </dsp:txXfrm>
    </dsp:sp>
    <dsp:sp modelId="{9C98762F-4ECA-4311-84E7-3619CB74C205}">
      <dsp:nvSpPr>
        <dsp:cNvPr id="0" name=""/>
        <dsp:cNvSpPr/>
      </dsp:nvSpPr>
      <dsp:spPr>
        <a:xfrm>
          <a:off x="2117061" y="1367951"/>
          <a:ext cx="1885413" cy="942706"/>
        </a:xfrm>
        <a:prstGeom prst="rect">
          <a:avLst/>
        </a:prstGeom>
        <a:solidFill>
          <a:srgbClr val="FFFF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400" b="0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標楷體" pitchFamily="65" charset="-120"/>
              <a:cs typeface="新細明體" pitchFamily="18" charset="-120"/>
            </a:rPr>
            <a:t>電子檔上傳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400" b="0" i="0" u="none" strike="noStrike" kern="1200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標楷體" pitchFamily="65" charset="-120"/>
              <a:cs typeface="新細明體" pitchFamily="18" charset="-120"/>
            </a:rPr>
            <a:t>精進教學網站</a:t>
          </a:r>
        </a:p>
      </dsp:txBody>
      <dsp:txXfrm>
        <a:off x="2117061" y="1367951"/>
        <a:ext cx="1885413" cy="942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FA82964-A4D9-4985-8E67-97B98A50F571}" type="datetimeFigureOut">
              <a:rPr lang="zh-TW" altLang="en-US"/>
              <a:pPr>
                <a:defRPr/>
              </a:pPr>
              <a:t>2019/4/1</a:t>
            </a:fld>
            <a:endParaRPr lang="en-US" altLang="zh-TW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842D23-4B6D-46A3-89CF-940756E1D23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6.62116" units="1/cm"/>
          <inkml:channelProperty channel="Y" name="resolution" value="46.82927" units="1/cm"/>
        </inkml:channelProperties>
      </inkml:inkSource>
      <inkml:timestamp xml:id="ts0" timeString="2016-04-20T15:51:30.4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993 8844,'-49'-49,"49"24,0 0,-25-25,0 26,25-26,-25 1,0 24,1-25,24 25,-25 1,25-1,-25-25,25 26,-49-26,24-24,0 49,0 0,25-49,-25 49,1-24,24-1,-25 0,-25-49,26 50,24-1,0 1,-25-26,0 26,25-25,-25 24,0-74,1 75,24-26,-25 1,25 0,-25-1,25-24,-25 25,0-124,1 123,24 1,-25-50,0 50,0-25,1 0,-1-50,0 50,25 0,0 0,-25 0,0 0,25-1,0 26,-24-99,24 98,-25 26,25-25,0 24,0 0,0 1,0-1,0-49,0 25,0 0,25-26,-25 26,24 0,-24 0,25-1,0 1,0 0,0-25,-1 0,1 25,0 0,0-1,24-73,-24 73,0 26,0-25,-25 24,24-24,26-25,-25 24,0-73,24 49,-24 24,24 1,-49-25,50 49,-25 1,0-1,24-24,-24 0,0 24,-1 0,1 1,25-25,-25 49,24-25,-49 1,50 24,-26 0,26-24,-25 24,24-50,1 51,49-75,-49 74,49-25,-50 26,-24-1,25 0,-1 0,-24 0,25 25,-1-24,1-1,24 0,0 0,75-49,0 24,-1 1,150-25,-174 49,24 0,1 0,-50-24,-25 24,50 0,-25 25,75-74,-75 49,50 0,-25-24,-25 24,0 0,-25 0,124 1,-98 24,-1 0,-25-25,0 0,25 0,25 1,-25-1,100 0,-51 0,26 0,-50 25,24-24,-48 24,-1 0,-25-25,25 25,-25-25,-24 25,24-25,-24 25,0 0,-1 0,25 0,50-24,-49 24,-1 0,0 0,1 0,-1 0,-24 0,49 0,-25 0,0 0,-24-25,-1 25,1 0,-25 0,0 0,49 0,-49 0,0 0,24 0,1 0,-1 0,1 0,-25 0,24 0,1 0,-26 0,26 0,-25 0,0 0,-1 0,26 0,-25 0,-1 0,1 0,0 0,0 0,0 0,-1 25,26-25,-25 24,24-24,1 50,-1-50,-24 0,0 25,0-1,-1-24,1 25,25-25,-50 25,25 0,24-25,-24 25,0-1,0-24,-1 0,1 25,25 0,-50 0,49-25,-24 24,0 1,24-25,-24 25,25 25,-1-26,1 1,-50 0,25-25,24 25,-49-1,50 1,-1 0,-49 0,50-1,-50 1,49 0,-24 0,0 24,24-24,1 0,0 24,-50-24,49 25,-24-25,24-1,-49 1,50 25,-25-26,0 1,-1 25,1-25,0 24,0-24,24 24,-24-24,0-25,-25 50,49-50,-49 24,25 1,-25 25,25-50,0 25,0-1,-25 1,24 0,1 0,-25-1,25 1,24 0,-49 0,25 0,0-1,0 1,-25 25,25-50,-1 24,1 1,0 0,0 0,-25 0,24-25,1 24,0 1,0 0,-25 0,25-25,-1 24,1 1,-25 0,25 0,0-25,-25 24,24 1,-24 0,25-25,-25 25,25 0,0-1,-25 1,25 0,-25 0,0-1,24 1,1 0,-25 0,0 0,25-25,-25 49,0-24,25 0,-25-1,0 1,0 0,24 0,-24-1,0 1,25 0,-25 25,25-50,-25 49,0-24,0 0,25 24,-25-24,0 0,25 24,-25 1,0-25,0 24,24-24,-24 25,0-1,25-24,-25 0,0-1,0 1,0 0,0 0,0-1,0 1,0 0,25-25,-25 25,0 24,0-24,0 0,0 0,25 24,-25-24,0-1,25 1,-25-1,0 1,0 0,24 24,-24-24,0 0,25 25,-25-26,0 26,0-25,0 49,25-49,-25 24,25 1,-25-1,0 26,24-1,-24 0,25 25,-25-49,0 0,0-1,25 25,-25-24,0 24,25 1,-25 24,0-50,0 1,0-25,25 49,-25-49,0-1,24 26,-24 24,0-24,0 24,25-24,-25-26,0 26,0 0,0-1,0 25,0-49,0 25,0-1,25 1,-25-1,0 1,0 24,25-49,-25 0,0 49,0-49,0 24,24 1,-24 0,0 24,0-25,0 1,25-25,-25 24,0 1,0 24,0-24,0 49,0-50,25 26,-25-26,0 26,0-26,0 50,0-24,0 48,0-48,0-1,0 0,0 1,0-26,0 26,0 24,0-50,0 25,0-24,0 0,0-1,0 25,0-24,0 49,0-25,0 1,0-26,-25 1,25 24,0 0,-25 1,25 24,0-50,0 26,0-1,0-24,0-1,-24 26,24-26,0 50,0-25,-25 1,25-1,-25 0,25 1,0-1,-25 50,25-50,0 1,0-26,-24-24,24 49,0-24,-25 24,25 25,0-49,-25-25,25 24,-25 25,25-24,-25-1,25 26,0 23,-24-49,24 1,-25 24,0 1,25-1,0-24,-25-26,1 51,-1-26,25 25,0-49,0 25,-25-1,0 1,25-1,-25 26,25-50,-24 24,-1 1,25-1,-25-24,25 25,-25 24,0-25,25-24,-24 25,-1-1,25-24,-25 25,0-1,1 1,-1-26,0 51,25-50,-25-1,0 26,1-25,-1-1,0 100,0-99,-24 25,49-1,-50 1,50-26,-25 26,-24 0,-1-1,26-24,-1 24,0-24,0 0,0 0,25 0,-49 24,24-24,0 24,-24-24,24 25,-25-25,1-1,24 26,-49-25,49-1,0 1,-24 0,24 0,-25-1,25 1,1 0,-75 25,49-26,0 1,1 25,-1-26,-24 1,24 0,-24 0,0 24,-1-24,26 0,-25 0,24 24,-24-49,24 25,-99 0,75-25,0 24,-1 1,1 0,24 25,-24-50,-25 49,-25-24,50 0,-1-25,-48 24,23 1,26-25,-25 25,-25 0,-25 0,25-25,25 0,0 0,0 24,25-24,-25 0,0 0,-100 0,100 0,-50 0,50 0,0 0,25 0,-25 0,0 0,-50 0,75 0,24 0,-24 0,24 0,1 0,24 0,-49-24,-1 24,26-25,-1 25,0-25,1 25,-1-25,-24 25,0-49,24 24,25 25,-49-25,24 0,26 1,-26 24,25-25,-24 0,24 25,-25-25,26 0,-26 25,25-24,1-1,-1 25,-25-50,25 50,-24-49,-1-1,26 26,-1-1,-25-50,25 51,-24-1,24-25,0 26,-24-26,24 0,-25 26,1-75,-1 74,25-25,1 1,-1 24,-25-25,26 1,24 24,-50-24,50-26,-50 50,26 1,-1-51,0 51,25-26,-49 0,-1-49,50 50,-25-25,0-1,1 26,24-26,0 26,-25-1,0 1,25-1,0 1,-25-1,1 0,-1 1,25-1,-25-98,0 123,0-25,1 1,24-25,-25 24,0 25,25-24,-25-26,25 26,-24 49,24-25,0-49,-25 49,0 0,25-24,-25-50,0 74,1-25,-1-24,-25-25,25 49,1 1,-1 0,0-25,0-1,1 26,-1-1,0 1,25-1,-25 1,0-1,25 25,-24 1,24-1,-25-25,25 26,-50-26,26-24,-26 24,50 1,-50-1,26 1,-26-1,25-24,1 24,-51-24,1-50,0 50,24-26,0 51,1-1,-1-24,50 25,-74-26,49 26,-24-1,24 1,0 24,0-25,0 1,-24-1,24 1,-24-1,49 25,-25-24,-25-1,25 1,1-1,-26-24,25 49,25 0,-24-24,-1 24,0 0,25 0,-25 1,0-26,1 25,-1 0,25 1,-25-1,25 0,-25 25,25-25,-24 1,-1-1,25 0,-25 25,25-25,-25 0,0 1,25-1,-24 0,24 0,0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6.62116" units="1/cm"/>
          <inkml:channelProperty channel="Y" name="resolution" value="46.82927" units="1/cm"/>
        </inkml:channelProperties>
      </inkml:inkSource>
      <inkml:timestamp xml:id="ts0" timeString="2016-04-20T15:51:52.220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12920 7486,'0'0,"0"25,0 0,-25-25,25 49,0-24,-25-1,25 1,-25 0,0 24,1-24,-1 24,-25-24,25 24,-49 1,-25 24,49-49,1 24,-26-24,26 24,-25-49,24 49,-24 1,-1-25,1-1,0 1,-1 0,1 24,-25 0,24-49,-73 75,48-51,26 26,0-26,-50-24,49 50,1-26,0 1,-100 25,50-26,25 1,25 0,-50 24,0-24,-25-1,-49 26,49-50,-24 49,49-24,-50 0,26-1,24-24,-50 25,-98 0,98-1,1 1,24 0,-25-25,1 25,-1-1,1-24,-75 25,75-25,24 0,25 0,0 0,0 0,0 0,0 0,-124 0,124 0,25 0,0 0,0 0,-25 0,50 0,-75 0,75 0,-26 0,26 0,-25 0,0 0,0 0,24 0,-49 0,0 0,50 0,0-25,-25 25,24 0,-24 0,0 0,-75-24,100 24,25 0,-1-25,0 25,-24 0,24 0,-24 0,-50-25,75 0,-26 25,26-24,-26 24,26 0,-26 0,26-25,-75 0,74 1,1 24,-1 0,1-25,-26 0,26 1,-75-1,74 0,1-24,-26 49,50-25,1 25,-1-25,-25 1,50-1,-49 0,24 25,0-49,-24 24,24-24,-25 24,1-24,24 24,-25-24,26 24,-26 0,25-49,-24 49,49-24,-100-25,76 24,-26 1,1-25,24 25,-25 24,25-49,-24 0,24 24,-25 26,26-26,24 1,-25 49,25-25,-50-49,26 25,24 24,-50-24,50-1,-25 25,0-24,1 0,-1-1,0 26,25-26,0 25,-25 1,0-26,25 26,-24-1,-1-49,25 24,-25 1,0 24,1-24,24 0,0-1,-25-24,0 25,0-25,25 24,-25-24,1 0,-1 25,25-26,-25 1,25 25,0-25,0 24,0-24,-25 0,25 0,0 25,0-50,0 25,0 0,0 0,0 24,0-24,0 0,0 0,0-49,0 24,25 25,-25 0,25-25,-25 0,0 0,0-24,25-1,-1 1,-24 49,25-1,0 1,-25 0,25 0,24-99,-49 99,0 0,25 25,0-25,0-1,-25 1,0 0,24 0,-24 0,25 25,0 24,-25 0,0-49,0 25,25 24,0-74,-1 25,1-25,0 25,25 0,-26-49,51 49,-1-50,25-24,-74 74,49-25,-24 50,49-75,0 50,-49-25,123-24,-123 73,-1 1,1 0,24 24,-24-25,-25 26,49-26,0 1,1 0,-1-1,25 1,-24-1,49-24,-25 50,25-26,74 1,-74 24,0-24,0 24,0 0,24-24,-49 24,50 0,124 1,-100-1,-24 25,0 0,24-25,-24 25,24 0,1 0,123 0,-173 0,25 0,-25 25,25-25,-25 25,-25-25,124 24,-99-24,24 25,1-25,25 25,-1 0,1-1,-75 1,124 0,-124-25,-25 24,1 1,24-25,-25 0,75 25,-50-1,124 1,-99 0,-25 0,25-1,-25-24,0 25,1 0,23-25,76 24,-125-24,50 25,-25 0,0-25,0 24,1 1,73 0,-74 0,0-1,25-24,-25 25,-24-25,-26 25,26-1,24 1,-50 0,26-1,-1 26,1-50,-1 25,25 24,-25-24,26-1,-26 1,-25 24,1-49,0 50,24-25,0 24,1-24,73 98,-98-98,0 0,24-1,-25 26,1-26,0 26,49 24,-50-25,26 1,-1-1,-24 0,-1-24,1 49,-1-49,26 49,-1 0,-24-49,-26 24,51 1,-50-1,24 0,-49-24,74 25,-74-1,25-24,0 24,0 0,24 1,-49-1,50 1,0 48,-1-48,-24-26,-25 26,25-1,-1-24,1 24,0 1,0 24,-25-49,25 24,-1 0,1 1,0-26,0 51,0 23,-1-48,1-1,-25 25,50 0,-26 0,-24-24,25-1,0 25,-25-49,25 49,-25-24,0-1,25-24,-25 24,0 0,24 50,-24-74,0 24,0 1,0-26,0 51,0-51,0 1,0 49,0-49,0 24,0 25,0-24,0-26,0 26,0 24,0-50,-24 51,24-26,0-24,0 24,-25 25,25-24,-25 24,0-25,25 0,0 1,0-1,-25 25,1-24,24-1,-25 50,25-50,-25 1,0 49,1-50,24 25,0-25,-25 26,-25-1,25-25,25 25,-24-49,-1 24,25 1,-25-26,25 1,-25 24,25-24,-49 0,49 0,-25 24,0-24,25-1,-25 1,1 0,24-1,-25 1,25 0,-50 0,25 24,1-24,-1-1,0 1,0 0,0-1,1 1,-1 25,-25-26,26 1,-1 0,0-1,-25 1,50 0,-24-25,24 24,-25-24,0 25,0 0,0-1,1-24,-1 25,0-25,0 25,1 0,-1-25,25 24,-25-24,0 25,0 0,-24-25,49 24,-25-24,25 25,-25-25,0 25,1-1,-1-24,25 25,-25-25,25 25,-25-25,1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8AD6BA5-28DE-4EFB-A33D-DAA15C44073B}" type="datetimeFigureOut">
              <a:rPr lang="zh-TW" altLang="en-US"/>
              <a:pPr>
                <a:defRPr/>
              </a:pPr>
              <a:t>2019/4/1</a:t>
            </a:fld>
            <a:endParaRPr lang="en-US" altLang="zh-TW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B869120-A0E6-4117-8152-ABA11D31662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0D10A-244A-430E-9297-571F1CB3C63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900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0D10A-244A-430E-9297-571F1CB3C63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6025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0D10A-244A-430E-9297-571F1CB3C63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8270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0D10A-244A-430E-9297-571F1CB3C63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0916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D1630C-26BD-4C3C-8246-D525E0BD359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886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869120-A0E6-4117-8152-ABA11D316622}" type="slidenum">
              <a:rPr lang="zh-TW" altLang="en-US" smtClean="0"/>
              <a:pPr>
                <a:defRPr/>
              </a:pPr>
              <a:t>35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D08F23A-572C-4D56-AAF2-79F64E416A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E00DE-3319-441A-9489-D0941C70DF5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B3F8F-3CEA-4B95-8183-44456F4B1735}" type="datetimeFigureOut">
              <a:rPr lang="zh-TW" altLang="en-US"/>
              <a:pPr>
                <a:defRPr/>
              </a:pPr>
              <a:t>2019/4/1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CDE26-9A7B-4125-9D12-BD91EC0564C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FCC63-27DC-4644-B9F9-3B19DD390E70}" type="datetimeFigureOut">
              <a:rPr lang="zh-TW" altLang="en-US"/>
              <a:pPr>
                <a:defRPr/>
              </a:pPr>
              <a:t>2019/4/1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1997D-C2A5-495C-9CF0-2D8065731DB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A7A97-1AA7-42B8-B7BE-75741CCED1B1}" type="datetimeFigureOut">
              <a:rPr lang="zh-TW" altLang="en-US"/>
              <a:pPr>
                <a:defRPr/>
              </a:pPr>
              <a:t>2019/4/1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92D1C-0DE4-4734-92EB-E64D171245B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BB8A0-1478-4DF2-8DC3-A0673CC942A2}" type="datetimeFigureOut">
              <a:rPr lang="zh-TW" altLang="en-US"/>
              <a:pPr>
                <a:defRPr/>
              </a:pPr>
              <a:t>2019/4/1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D72FD-A425-4768-931F-C35E1B8A683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A85C0-B1CD-4E2B-A346-EDDA4D85ED5C}" type="datetimeFigureOut">
              <a:rPr lang="zh-TW" altLang="en-US"/>
              <a:pPr>
                <a:defRPr/>
              </a:pPr>
              <a:t>2019/4/1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DB875-FA85-4B00-87A0-C22754B0BEE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6A26E-CB4C-4F06-8560-B900565AB4A5}" type="datetimeFigureOut">
              <a:rPr lang="zh-TW" altLang="en-US"/>
              <a:pPr>
                <a:defRPr/>
              </a:pPr>
              <a:t>2019/4/1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1F81F-0960-4FF0-B07E-AA66D9489D9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E11EE-1411-456C-8100-971621535A19}" type="datetimeFigureOut">
              <a:rPr lang="zh-TW" altLang="en-US"/>
              <a:pPr>
                <a:defRPr/>
              </a:pPr>
              <a:t>2019/4/1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372B5-D8A7-418A-9358-3E831252196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65F30-6BE0-46B1-B9C0-4D91938CED57}" type="datetimeFigureOut">
              <a:rPr lang="zh-TW" altLang="en-US"/>
              <a:pPr>
                <a:defRPr/>
              </a:pPr>
              <a:t>2019/4/1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39BF8-F046-4853-A3B4-0D029240BF5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708E9-2A59-420B-A1A8-946CF0635EB5}" type="datetimeFigureOut">
              <a:rPr lang="zh-TW" altLang="en-US"/>
              <a:pPr>
                <a:defRPr/>
              </a:pPr>
              <a:t>2019/4/1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D32DE-0E29-4C6B-83A6-2655480CEA9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86244-5365-45CC-A23E-992822065F7C}" type="datetimeFigureOut">
              <a:rPr lang="zh-TW" altLang="en-US"/>
              <a:pPr>
                <a:defRPr/>
              </a:pPr>
              <a:t>2019/4/1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E39A8-990F-40BA-A64A-123D125953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3E8BD-ED38-427F-9482-1B6AFF568CA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3A1A6-9CE3-4A98-BB7E-01204D3989A2}" type="datetimeFigureOut">
              <a:rPr lang="zh-TW" altLang="en-US"/>
              <a:pPr>
                <a:defRPr/>
              </a:pPr>
              <a:t>2019/4/1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66870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5216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64912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1102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22443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82970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34314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79301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138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16" name="橢圓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7" name="橢圓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8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4C85440-7373-46A6-BA03-C3DBBC4E6F9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79955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43724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F4EEFE47-370F-41CA-8153-1DBCD51DC301}" type="datetimeFigureOut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2019/4/1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1E2327CE-ECBC-45EF-9895-A498E8120320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26491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F4EEFE47-370F-41CA-8153-1DBCD51DC301}" type="datetimeFigureOut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2019/4/1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1E2327CE-ECBC-45EF-9895-A498E8120320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38296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F4EEFE47-370F-41CA-8153-1DBCD51DC301}" type="datetimeFigureOut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2019/4/1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1E2327CE-ECBC-45EF-9895-A498E8120320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19444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F4EEFE47-370F-41CA-8153-1DBCD51DC301}" type="datetimeFigureOut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2019/4/1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1E2327CE-ECBC-45EF-9895-A498E8120320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864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F4EEFE47-370F-41CA-8153-1DBCD51DC301}" type="datetimeFigureOut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2019/4/1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1E2327CE-ECBC-45EF-9895-A498E8120320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11564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F4EEFE47-370F-41CA-8153-1DBCD51DC301}" type="datetimeFigureOut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2019/4/1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1E2327CE-ECBC-45EF-9895-A498E8120320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49431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F4EEFE47-370F-41CA-8153-1DBCD51DC301}" type="datetimeFigureOut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2019/4/1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1E2327CE-ECBC-45EF-9895-A498E8120320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6678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F4EEFE47-370F-41CA-8153-1DBCD51DC301}" type="datetimeFigureOut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2019/4/1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1E2327CE-ECBC-45EF-9895-A498E8120320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662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8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69EDB9F-1E3D-433B-B92A-1F900838E3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F4EEFE47-370F-41CA-8153-1DBCD51DC301}" type="datetimeFigureOut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2019/4/1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1E2327CE-ECBC-45EF-9895-A498E8120320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5385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F4EEFE47-370F-41CA-8153-1DBCD51DC301}" type="datetimeFigureOut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2019/4/1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1E2327CE-ECBC-45EF-9895-A498E8120320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27516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F4EEFE47-370F-41CA-8153-1DBCD51DC301}" type="datetimeFigureOut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2019/4/1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1E2327CE-ECBC-45EF-9895-A498E8120320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0460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6" name="投影片編號版面配置區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73E21-5FC1-4526-BD88-FBC6FF99D6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7" name="日期版面配置區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頁尾版面配置區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42F1B-11B6-413C-ABC7-679A6485275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48B2D-AC68-4C67-A180-769B383417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4" name="日期版面配置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7538" y="9525"/>
            <a:ext cx="469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7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33875" y="6345238"/>
            <a:ext cx="525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0775" y="6345238"/>
            <a:ext cx="361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內容版面配置區 13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63975" y="6327775"/>
            <a:ext cx="420688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>
            <a:lvl1pPr>
              <a:defRPr lang="zh-TW" altLang="en-US" sz="3600" b="1" i="0" u="none" strike="noStrike" cap="none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4525963"/>
          </a:xfrm>
        </p:spPr>
        <p:txBody>
          <a:bodyPr/>
          <a:lstStyle>
            <a:lvl1pPr marL="34290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l"/>
              <a:defRPr lang="zh-TW" altLang="en-US" sz="2800" b="0" i="0" u="none" strike="noStrike" cap="none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24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F6972-D574-4238-A7FD-32187386E4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kumimoji="0" lang="zh-TW" alt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9422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9422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D4D35-85A2-4B44-8ADB-FD29BC3B2306}" type="datetimeFigureOut">
              <a:rPr lang="zh-TW" altLang="en-US"/>
              <a:pPr>
                <a:defRPr/>
              </a:pPr>
              <a:t>2019/4/1</a:t>
            </a:fld>
            <a:endParaRPr lang="en-US" altLang="zh-TW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AA97A-C4C9-4CEE-ABBE-58D0B7C13A6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30640796-2ADE-43E4-AB7C-A43385764B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38926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38927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5" r:id="rId8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 Black" pitchFamily="34" charset="0"/>
              </a:defRPr>
            </a:lvl1pPr>
          </a:lstStyle>
          <a:p>
            <a:pPr>
              <a:defRPr/>
            </a:pPr>
            <a:fld id="{21E99B44-2B60-4A94-A6C2-22C4031CE56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9318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2400">
                <a:latin typeface="Times New Roman" pitchFamily="18" charset="0"/>
              </a:endParaRPr>
            </a:p>
          </p:txBody>
        </p:sp>
        <p:sp>
          <p:nvSpPr>
            <p:cNvPr id="9319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en-US" sz="2400">
                <a:latin typeface="Times New Roman" pitchFamily="18" charset="0"/>
              </a:endParaRPr>
            </a:p>
          </p:txBody>
        </p:sp>
        <p:sp>
          <p:nvSpPr>
            <p:cNvPr id="9319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en-US">
                <a:solidFill>
                  <a:schemeClr val="hlink"/>
                </a:solidFill>
                <a:latin typeface="Arial" pitchFamily="34" charset="0"/>
              </a:endParaRPr>
            </a:p>
          </p:txBody>
        </p:sp>
        <p:sp>
          <p:nvSpPr>
            <p:cNvPr id="9319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en-US">
                <a:solidFill>
                  <a:schemeClr val="hlink"/>
                </a:solidFill>
                <a:latin typeface="Arial" pitchFamily="34" charset="0"/>
              </a:endParaRPr>
            </a:p>
          </p:txBody>
        </p:sp>
        <p:sp>
          <p:nvSpPr>
            <p:cNvPr id="9319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en-US">
                <a:solidFill>
                  <a:schemeClr val="accent2"/>
                </a:solidFill>
                <a:latin typeface="Arial" pitchFamily="34" charset="0"/>
              </a:endParaRPr>
            </a:p>
          </p:txBody>
        </p:sp>
        <p:sp>
          <p:nvSpPr>
            <p:cNvPr id="9319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en-US">
                <a:solidFill>
                  <a:schemeClr val="hlink"/>
                </a:solidFill>
                <a:latin typeface="Arial" pitchFamily="34" charset="0"/>
              </a:endParaRPr>
            </a:p>
          </p:txBody>
        </p:sp>
        <p:sp>
          <p:nvSpPr>
            <p:cNvPr id="9319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en-US" sz="2400">
                <a:latin typeface="Times New Roman" pitchFamily="18" charset="0"/>
              </a:endParaRPr>
            </a:p>
          </p:txBody>
        </p:sp>
        <p:sp>
          <p:nvSpPr>
            <p:cNvPr id="9319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en-US">
                <a:solidFill>
                  <a:schemeClr val="accent2"/>
                </a:solidFill>
                <a:latin typeface="Arial" pitchFamily="34" charset="0"/>
              </a:endParaRPr>
            </a:p>
          </p:txBody>
        </p:sp>
        <p:sp>
          <p:nvSpPr>
            <p:cNvPr id="9319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en-US">
                <a:solidFill>
                  <a:schemeClr val="accent2"/>
                </a:solidFill>
                <a:latin typeface="Arial" pitchFamily="34" charset="0"/>
              </a:endParaRPr>
            </a:p>
          </p:txBody>
        </p:sp>
      </p:grpSp>
      <p:sp>
        <p:nvSpPr>
          <p:cNvPr id="922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922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320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pitchFamily="34" charset="0"/>
              </a:defRPr>
            </a:lvl1pPr>
          </a:lstStyle>
          <a:p>
            <a:pPr>
              <a:defRPr/>
            </a:pPr>
            <a:fld id="{72E2D797-9DED-4E79-BDB3-50D32B641379}" type="datetimeFigureOut">
              <a:rPr lang="zh-TW" altLang="en-US"/>
              <a:pPr>
                <a:defRPr/>
              </a:pPr>
              <a:t>2019/4/1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56" r:id="rId2"/>
    <p:sldLayoutId id="2147483855" r:id="rId3"/>
    <p:sldLayoutId id="2147483854" r:id="rId4"/>
    <p:sldLayoutId id="2147483853" r:id="rId5"/>
    <p:sldLayoutId id="2147483852" r:id="rId6"/>
    <p:sldLayoutId id="2147483851" r:id="rId7"/>
    <p:sldLayoutId id="2147483850" r:id="rId8"/>
    <p:sldLayoutId id="2147483849" r:id="rId9"/>
    <p:sldLayoutId id="2147483848" r:id="rId10"/>
    <p:sldLayoutId id="2147483847" r:id="rId11"/>
    <p:sldLayoutId id="2147483846" r:id="rId12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0056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F4EEFE47-370F-41CA-8153-1DBCD51DC301}" type="datetimeFigureOut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2019/4/1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1E2327CE-ECBC-45EF-9895-A498E8120320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22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4.emf"/><Relationship Id="rId5" Type="http://schemas.openxmlformats.org/officeDocument/2006/relationships/diagramQuickStyle" Target="../diagrams/quickStyle5.xml"/><Relationship Id="rId10" Type="http://schemas.openxmlformats.org/officeDocument/2006/relationships/customXml" Target="../ink/ink2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unity.hlc.edu.tw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community.hlc.edu.tw/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vDV0MKQRic" TargetMode="External"/><Relationship Id="rId7" Type="http://schemas.openxmlformats.org/officeDocument/2006/relationships/hyperlink" Target="http://eradio.ner.gov.tw/news/?recordId=26579&amp;_sp=detai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01&#31934;&#36914;&#30003;&#35531;chen/&#21443;&#33287;&#32773;&#23416;&#32722;&#30340;&#24515;&#24471;.docx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411413" y="4724400"/>
            <a:ext cx="6481762" cy="1008063"/>
          </a:xfrm>
        </p:spPr>
        <p:txBody>
          <a:bodyPr>
            <a:normAutofit fontScale="92500" lnSpcReduction="10000"/>
          </a:bodyPr>
          <a:lstStyle/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en-US" sz="3800" b="1" dirty="0" smtClean="0">
                <a:latin typeface="標楷體" pitchFamily="65" charset="-120"/>
                <a:ea typeface="標楷體" pitchFamily="65" charset="-120"/>
              </a:rPr>
              <a:t>  </a:t>
            </a:r>
            <a:endParaRPr lang="zh-TW" altLang="en-US" sz="38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zh-TW" altLang="en-US" sz="3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報 告 人：課程督學  游可如</a:t>
            </a:r>
            <a:endParaRPr lang="en-US" altLang="zh-TW" sz="38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74675" y="1916113"/>
            <a:ext cx="8569325" cy="1470025"/>
          </a:xfrm>
        </p:spPr>
        <p:txBody>
          <a:bodyPr anchor="b">
            <a:normAutofit fontScale="90000"/>
          </a:bodyPr>
          <a:lstStyle/>
          <a:p>
            <a:pPr algn="ctr" eaLnBrk="1" hangingPunct="1">
              <a:defRPr/>
            </a:pPr>
            <a:r>
              <a:rPr lang="en-US" altLang="zh-TW" sz="5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8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花蓮縣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學年度精進國民中小學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教師教學專業與課程品質</a:t>
            </a:r>
            <a:r>
              <a:rPr lang="en-US" altLang="zh-TW" dirty="0" smtClean="0">
                <a:solidFill>
                  <a:srgbClr val="C00000"/>
                </a:solidFill>
                <a:latin typeface="文鼎粗毛楷" pitchFamily="49" charset="-120"/>
                <a:ea typeface="文鼎粗毛楷" pitchFamily="49" charset="-120"/>
              </a:rPr>
              <a:t/>
            </a:r>
            <a:br>
              <a:rPr lang="en-US" altLang="zh-TW" dirty="0" smtClean="0">
                <a:solidFill>
                  <a:srgbClr val="C00000"/>
                </a:solidFill>
                <a:latin typeface="文鼎粗毛楷" pitchFamily="49" charset="-120"/>
                <a:ea typeface="文鼎粗毛楷" pitchFamily="49" charset="-120"/>
              </a:rPr>
            </a:br>
            <a:r>
              <a:rPr lang="en-US" altLang="zh-TW" sz="55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5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6100" dirty="0" smtClean="0">
                <a:solidFill>
                  <a:srgbClr val="7030A0"/>
                </a:solidFill>
                <a:latin typeface="文鼎粗魏碑" pitchFamily="49" charset="-120"/>
                <a:ea typeface="文鼎粗魏碑" pitchFamily="49" charset="-120"/>
              </a:rPr>
              <a:t>學校申請計畫案說明</a:t>
            </a:r>
            <a:endParaRPr lang="zh-TW" altLang="en-US" sz="4800" dirty="0" smtClean="0">
              <a:solidFill>
                <a:srgbClr val="7030A0"/>
              </a:solidFill>
              <a:latin typeface="文鼎粗魏碑" pitchFamily="49" charset="-120"/>
              <a:ea typeface="文鼎粗魏碑" pitchFamily="49" charset="-120"/>
            </a:endParaRPr>
          </a:p>
        </p:txBody>
      </p:sp>
      <p:pic>
        <p:nvPicPr>
          <p:cNvPr id="24579" name="Picture 5" descr="L:\教育處業務\精進教學\103\103北區說明\logo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650" y="3500438"/>
            <a:ext cx="169068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697"/>
          <a:stretch/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"/>
          <p:cNvGrpSpPr/>
          <p:nvPr/>
        </p:nvGrpSpPr>
        <p:grpSpPr>
          <a:xfrm rot="21388552" flipH="1">
            <a:off x="242579" y="885115"/>
            <a:ext cx="689534" cy="625672"/>
            <a:chOff x="7930034" y="1635267"/>
            <a:chExt cx="3330788" cy="3022303"/>
          </a:xfrm>
          <a:solidFill>
            <a:srgbClr val="01A89E"/>
          </a:solidFill>
        </p:grpSpPr>
        <p:sp>
          <p:nvSpPr>
            <p:cNvPr id="7" name="Isosceles Triangle 7"/>
            <p:cNvSpPr/>
            <p:nvPr/>
          </p:nvSpPr>
          <p:spPr>
            <a:xfrm rot="2881072" flipV="1">
              <a:off x="8019596" y="3910238"/>
              <a:ext cx="657770" cy="836894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2881072" flipV="1">
              <a:off x="8030238" y="4326992"/>
              <a:ext cx="265230" cy="337457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0" name="Oval 9"/>
            <p:cNvSpPr/>
            <p:nvPr/>
          </p:nvSpPr>
          <p:spPr>
            <a:xfrm rot="2881072">
              <a:off x="8580663" y="351572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2881072">
              <a:off x="8794981" y="3751961"/>
              <a:ext cx="95276" cy="95276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2881072">
              <a:off x="9017027" y="400065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2881072">
              <a:off x="8917084" y="321299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2881072">
              <a:off x="9276075" y="2947576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6" name="Oval 14"/>
            <p:cNvSpPr/>
            <p:nvPr/>
          </p:nvSpPr>
          <p:spPr>
            <a:xfrm rot="2881072">
              <a:off x="9632596" y="256915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7" name="Oval 15"/>
            <p:cNvSpPr/>
            <p:nvPr/>
          </p:nvSpPr>
          <p:spPr>
            <a:xfrm rot="2881072">
              <a:off x="10670430" y="163526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8" name="Oval 16"/>
            <p:cNvSpPr/>
            <p:nvPr/>
          </p:nvSpPr>
          <p:spPr>
            <a:xfrm rot="2881072">
              <a:off x="10354311" y="191972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9" name="Oval 17"/>
            <p:cNvSpPr/>
            <p:nvPr/>
          </p:nvSpPr>
          <p:spPr>
            <a:xfrm rot="2881072">
              <a:off x="10038597" y="2253810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0" name="Oval 18"/>
            <p:cNvSpPr/>
            <p:nvPr/>
          </p:nvSpPr>
          <p:spPr>
            <a:xfrm rot="2881072">
              <a:off x="11090701" y="21023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1" name="Oval 19"/>
            <p:cNvSpPr/>
            <p:nvPr/>
          </p:nvSpPr>
          <p:spPr>
            <a:xfrm rot="2881072">
              <a:off x="10927069" y="1888511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2" name="Oval 20"/>
            <p:cNvSpPr/>
            <p:nvPr/>
          </p:nvSpPr>
          <p:spPr>
            <a:xfrm rot="2881072">
              <a:off x="10521112" y="27087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3" name="Oval 21"/>
            <p:cNvSpPr/>
            <p:nvPr/>
          </p:nvSpPr>
          <p:spPr>
            <a:xfrm rot="2881072">
              <a:off x="10773401" y="2395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4" name="Oval 22"/>
            <p:cNvSpPr/>
            <p:nvPr/>
          </p:nvSpPr>
          <p:spPr>
            <a:xfrm rot="2881072">
              <a:off x="10296370" y="2849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5" name="Oval 23"/>
            <p:cNvSpPr/>
            <p:nvPr/>
          </p:nvSpPr>
          <p:spPr>
            <a:xfrm rot="2881072">
              <a:off x="9902669" y="32652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6" name="Oval 24"/>
            <p:cNvSpPr/>
            <p:nvPr/>
          </p:nvSpPr>
          <p:spPr>
            <a:xfrm rot="2881072">
              <a:off x="9632463" y="344686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7" name="Oval 25"/>
            <p:cNvSpPr/>
            <p:nvPr/>
          </p:nvSpPr>
          <p:spPr>
            <a:xfrm rot="2881072">
              <a:off x="9314753" y="379431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8" name="Oval 26"/>
            <p:cNvSpPr/>
            <p:nvPr/>
          </p:nvSpPr>
          <p:spPr>
            <a:xfrm rot="2881072">
              <a:off x="10112396" y="2598419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9" name="Oval 27"/>
            <p:cNvSpPr/>
            <p:nvPr/>
          </p:nvSpPr>
          <p:spPr>
            <a:xfrm rot="2881072">
              <a:off x="9877954" y="28418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30" name="Oval 28"/>
            <p:cNvSpPr/>
            <p:nvPr/>
          </p:nvSpPr>
          <p:spPr>
            <a:xfrm rot="2881072">
              <a:off x="9254321" y="3121514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31" name="Oval 29"/>
            <p:cNvSpPr/>
            <p:nvPr/>
          </p:nvSpPr>
          <p:spPr>
            <a:xfrm rot="2881072">
              <a:off x="10591845" y="2011825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32" name="Oval 30"/>
            <p:cNvSpPr/>
            <p:nvPr/>
          </p:nvSpPr>
          <p:spPr>
            <a:xfrm rot="2881072">
              <a:off x="10473364" y="2438442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33" name="Oval 31"/>
            <p:cNvSpPr/>
            <p:nvPr/>
          </p:nvSpPr>
          <p:spPr>
            <a:xfrm rot="2881072">
              <a:off x="9067241" y="363474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34" name="Oval 32"/>
            <p:cNvSpPr/>
            <p:nvPr/>
          </p:nvSpPr>
          <p:spPr>
            <a:xfrm rot="2881072">
              <a:off x="9610135" y="2931868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cxnSp>
          <p:nvCxnSpPr>
            <p:cNvPr id="35" name="Straight Connector 33"/>
            <p:cNvCxnSpPr>
              <a:stCxn id="10" idx="6"/>
              <a:endCxn id="11" idx="2"/>
            </p:cNvCxnSpPr>
            <p:nvPr/>
          </p:nvCxnSpPr>
          <p:spPr>
            <a:xfrm rot="2881072">
              <a:off x="8699978" y="3713354"/>
              <a:ext cx="133418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4"/>
            <p:cNvCxnSpPr>
              <a:stCxn id="11" idx="6"/>
              <a:endCxn id="12" idx="2"/>
            </p:cNvCxnSpPr>
            <p:nvPr/>
          </p:nvCxnSpPr>
          <p:spPr>
            <a:xfrm rot="2881072" flipV="1">
              <a:off x="8833064" y="3928003"/>
              <a:ext cx="253546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5"/>
            <p:cNvCxnSpPr>
              <a:stCxn id="12" idx="0"/>
              <a:endCxn id="27" idx="4"/>
            </p:cNvCxnSpPr>
            <p:nvPr/>
          </p:nvCxnSpPr>
          <p:spPr>
            <a:xfrm rot="2881072" flipH="1" flipV="1">
              <a:off x="9246792" y="3845901"/>
              <a:ext cx="1" cy="21920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6"/>
            <p:cNvCxnSpPr>
              <a:stCxn id="27" idx="0"/>
              <a:endCxn id="26" idx="4"/>
            </p:cNvCxnSpPr>
            <p:nvPr/>
          </p:nvCxnSpPr>
          <p:spPr>
            <a:xfrm rot="2881072" flipV="1">
              <a:off x="9530423" y="3533644"/>
              <a:ext cx="0" cy="33327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7"/>
            <p:cNvCxnSpPr>
              <a:stCxn id="26" idx="0"/>
              <a:endCxn id="25" idx="4"/>
            </p:cNvCxnSpPr>
            <p:nvPr/>
          </p:nvCxnSpPr>
          <p:spPr>
            <a:xfrm rot="2881072" flipV="1">
              <a:off x="9848469" y="3323000"/>
              <a:ext cx="0" cy="1821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8"/>
            <p:cNvCxnSpPr>
              <a:stCxn id="25" idx="0"/>
              <a:endCxn id="24" idx="4"/>
            </p:cNvCxnSpPr>
            <p:nvPr/>
          </p:nvCxnSpPr>
          <p:spPr>
            <a:xfrm rot="2881072" flipV="1">
              <a:off x="10156334" y="2919312"/>
              <a:ext cx="1" cy="4355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39"/>
            <p:cNvCxnSpPr>
              <a:stCxn id="24" idx="0"/>
              <a:endCxn id="22" idx="4"/>
            </p:cNvCxnSpPr>
            <p:nvPr/>
          </p:nvCxnSpPr>
          <p:spPr>
            <a:xfrm rot="2881072" flipH="1" flipV="1">
              <a:off x="10489643" y="2776626"/>
              <a:ext cx="1" cy="12102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0"/>
            <p:cNvCxnSpPr>
              <a:stCxn id="22" idx="0"/>
              <a:endCxn id="23" idx="4"/>
            </p:cNvCxnSpPr>
            <p:nvPr/>
          </p:nvCxnSpPr>
          <p:spPr>
            <a:xfrm rot="2881072" flipH="1" flipV="1">
              <a:off x="10694872" y="2500903"/>
              <a:ext cx="18397" cy="26182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1"/>
            <p:cNvCxnSpPr>
              <a:stCxn id="23" idx="0"/>
              <a:endCxn id="20" idx="4"/>
            </p:cNvCxnSpPr>
            <p:nvPr/>
          </p:nvCxnSpPr>
          <p:spPr>
            <a:xfrm rot="2881072" flipH="1" flipV="1">
              <a:off x="11014282" y="2203035"/>
              <a:ext cx="5660" cy="261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2"/>
            <p:cNvCxnSpPr>
              <a:stCxn id="20" idx="2"/>
              <a:endCxn id="21" idx="6"/>
            </p:cNvCxnSpPr>
            <p:nvPr/>
          </p:nvCxnSpPr>
          <p:spPr>
            <a:xfrm rot="2881072" flipH="1" flipV="1">
              <a:off x="10978688" y="2042746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3"/>
            <p:cNvCxnSpPr>
              <a:stCxn id="21" idx="2"/>
              <a:endCxn id="17" idx="6"/>
            </p:cNvCxnSpPr>
            <p:nvPr/>
          </p:nvCxnSpPr>
          <p:spPr>
            <a:xfrm rot="2881072" flipH="1">
              <a:off x="10790228" y="1833308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4"/>
            <p:cNvCxnSpPr>
              <a:stCxn id="17" idx="4"/>
              <a:endCxn id="18" idx="0"/>
            </p:cNvCxnSpPr>
            <p:nvPr/>
          </p:nvCxnSpPr>
          <p:spPr>
            <a:xfrm rot="2881072">
              <a:off x="10597431" y="1734987"/>
              <a:ext cx="0" cy="2551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5"/>
            <p:cNvCxnSpPr>
              <a:stCxn id="18" idx="4"/>
              <a:endCxn id="19" idx="0"/>
            </p:cNvCxnSpPr>
            <p:nvPr/>
          </p:nvCxnSpPr>
          <p:spPr>
            <a:xfrm rot="2881072" flipH="1">
              <a:off x="10248969" y="2005036"/>
              <a:ext cx="8600" cy="32285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6"/>
            <p:cNvCxnSpPr>
              <a:stCxn id="19" idx="4"/>
              <a:endCxn id="16" idx="0"/>
            </p:cNvCxnSpPr>
            <p:nvPr/>
          </p:nvCxnSpPr>
          <p:spPr>
            <a:xfrm rot="2881072">
              <a:off x="9912199" y="2283199"/>
              <a:ext cx="8600" cy="37260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7"/>
            <p:cNvCxnSpPr>
              <a:stCxn id="16" idx="4"/>
              <a:endCxn id="14" idx="0"/>
            </p:cNvCxnSpPr>
            <p:nvPr/>
          </p:nvCxnSpPr>
          <p:spPr>
            <a:xfrm rot="2881072" flipH="1">
              <a:off x="9509682" y="2646637"/>
              <a:ext cx="2937" cy="38284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8"/>
            <p:cNvCxnSpPr>
              <a:stCxn id="14" idx="4"/>
              <a:endCxn id="13" idx="0"/>
            </p:cNvCxnSpPr>
            <p:nvPr/>
          </p:nvCxnSpPr>
          <p:spPr>
            <a:xfrm rot="2881072">
              <a:off x="9176013" y="2986173"/>
              <a:ext cx="2937" cy="30426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49"/>
            <p:cNvCxnSpPr>
              <a:stCxn id="13" idx="4"/>
              <a:endCxn id="10" idx="0"/>
            </p:cNvCxnSpPr>
            <p:nvPr/>
          </p:nvCxnSpPr>
          <p:spPr>
            <a:xfrm rot="2881072">
              <a:off x="8833934" y="3308196"/>
              <a:ext cx="0" cy="282450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0"/>
            <p:cNvCxnSpPr>
              <a:stCxn id="10" idx="7"/>
              <a:endCxn id="33" idx="2"/>
            </p:cNvCxnSpPr>
            <p:nvPr/>
          </p:nvCxnSpPr>
          <p:spPr>
            <a:xfrm rot="2881072" flipV="1">
              <a:off x="8788666" y="3519948"/>
              <a:ext cx="268739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1"/>
            <p:cNvCxnSpPr>
              <a:stCxn id="33" idx="6"/>
              <a:endCxn id="12" idx="1"/>
            </p:cNvCxnSpPr>
            <p:nvPr/>
          </p:nvCxnSpPr>
          <p:spPr>
            <a:xfrm rot="2881072">
              <a:off x="9111278" y="3780935"/>
              <a:ext cx="93208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2"/>
            <p:cNvCxnSpPr>
              <a:stCxn id="33" idx="4"/>
              <a:endCxn id="11" idx="7"/>
            </p:cNvCxnSpPr>
            <p:nvPr/>
          </p:nvCxnSpPr>
          <p:spPr>
            <a:xfrm rot="2881072" flipH="1">
              <a:off x="8932559" y="3706988"/>
              <a:ext cx="114145" cy="16483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3"/>
            <p:cNvCxnSpPr>
              <a:stCxn id="33" idx="1"/>
              <a:endCxn id="13" idx="6"/>
            </p:cNvCxnSpPr>
            <p:nvPr/>
          </p:nvCxnSpPr>
          <p:spPr>
            <a:xfrm rot="2881072" flipH="1" flipV="1">
              <a:off x="8973541" y="3442906"/>
              <a:ext cx="268739" cy="11033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4"/>
            <p:cNvCxnSpPr>
              <a:stCxn id="13" idx="7"/>
              <a:endCxn id="30" idx="3"/>
            </p:cNvCxnSpPr>
            <p:nvPr/>
          </p:nvCxnSpPr>
          <p:spPr>
            <a:xfrm rot="2881072" flipV="1">
              <a:off x="9138569" y="3186951"/>
              <a:ext cx="64440" cy="16721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5"/>
            <p:cNvCxnSpPr>
              <a:stCxn id="30" idx="6"/>
              <a:endCxn id="26" idx="2"/>
            </p:cNvCxnSpPr>
            <p:nvPr/>
          </p:nvCxnSpPr>
          <p:spPr>
            <a:xfrm rot="2881072" flipV="1">
              <a:off x="9444717" y="3372521"/>
              <a:ext cx="231753" cy="6060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6"/>
            <p:cNvCxnSpPr>
              <a:stCxn id="27" idx="1"/>
              <a:endCxn id="30" idx="5"/>
            </p:cNvCxnSpPr>
            <p:nvPr/>
          </p:nvCxnSpPr>
          <p:spPr>
            <a:xfrm rot="2881072" flipH="1" flipV="1">
              <a:off x="9212899" y="3438553"/>
              <a:ext cx="315776" cy="28577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7"/>
            <p:cNvCxnSpPr>
              <a:stCxn id="33" idx="0"/>
              <a:endCxn id="26" idx="3"/>
            </p:cNvCxnSpPr>
            <p:nvPr/>
          </p:nvCxnSpPr>
          <p:spPr>
            <a:xfrm rot="2881072" flipV="1">
              <a:off x="9334924" y="3394861"/>
              <a:ext cx="178267" cy="4006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8"/>
            <p:cNvCxnSpPr>
              <a:stCxn id="26" idx="1"/>
              <a:endCxn id="34" idx="5"/>
            </p:cNvCxnSpPr>
            <p:nvPr/>
          </p:nvCxnSpPr>
          <p:spPr>
            <a:xfrm rot="2881072" flipH="1" flipV="1">
              <a:off x="9517940" y="3127999"/>
              <a:ext cx="346141" cy="22808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59"/>
            <p:cNvCxnSpPr>
              <a:stCxn id="14" idx="7"/>
              <a:endCxn id="34" idx="3"/>
            </p:cNvCxnSpPr>
            <p:nvPr/>
          </p:nvCxnSpPr>
          <p:spPr>
            <a:xfrm rot="2881072" flipV="1">
              <a:off x="9427106" y="2900196"/>
              <a:ext cx="137310" cy="1843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0"/>
            <p:cNvCxnSpPr>
              <a:stCxn id="34" idx="7"/>
              <a:endCxn id="29" idx="3"/>
            </p:cNvCxnSpPr>
            <p:nvPr/>
          </p:nvCxnSpPr>
          <p:spPr>
            <a:xfrm rot="2881072" flipV="1">
              <a:off x="9766429" y="2872672"/>
              <a:ext cx="60588" cy="16435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1"/>
            <p:cNvCxnSpPr>
              <a:stCxn id="25" idx="1"/>
              <a:endCxn id="29" idx="5"/>
            </p:cNvCxnSpPr>
            <p:nvPr/>
          </p:nvCxnSpPr>
          <p:spPr>
            <a:xfrm rot="2881072" flipH="1" flipV="1">
              <a:off x="9864230" y="3053630"/>
              <a:ext cx="188174" cy="1699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2"/>
            <p:cNvCxnSpPr>
              <a:stCxn id="30" idx="0"/>
              <a:endCxn id="34" idx="4"/>
            </p:cNvCxnSpPr>
            <p:nvPr/>
          </p:nvCxnSpPr>
          <p:spPr>
            <a:xfrm rot="2881072" flipH="1" flipV="1">
              <a:off x="9545140" y="2986171"/>
              <a:ext cx="3130" cy="20983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3"/>
            <p:cNvCxnSpPr>
              <a:stCxn id="34" idx="0"/>
              <a:endCxn id="16" idx="5"/>
            </p:cNvCxnSpPr>
            <p:nvPr/>
          </p:nvCxnSpPr>
          <p:spPr>
            <a:xfrm rot="2881072" flipH="1" flipV="1">
              <a:off x="9633209" y="2769764"/>
              <a:ext cx="148693" cy="1489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4"/>
            <p:cNvCxnSpPr>
              <a:stCxn id="16" idx="7"/>
              <a:endCxn id="28" idx="3"/>
            </p:cNvCxnSpPr>
            <p:nvPr/>
          </p:nvCxnSpPr>
          <p:spPr>
            <a:xfrm rot="2881072" flipV="1">
              <a:off x="9857759" y="2534851"/>
              <a:ext cx="199551" cy="23729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5"/>
            <p:cNvCxnSpPr>
              <a:stCxn id="28" idx="1"/>
              <a:endCxn id="19" idx="6"/>
            </p:cNvCxnSpPr>
            <p:nvPr/>
          </p:nvCxnSpPr>
          <p:spPr>
            <a:xfrm rot="2881072" flipH="1" flipV="1">
              <a:off x="10039329" y="2402842"/>
              <a:ext cx="215641" cy="1384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6"/>
            <p:cNvCxnSpPr>
              <a:stCxn id="19" idx="7"/>
              <a:endCxn id="32" idx="2"/>
            </p:cNvCxnSpPr>
            <p:nvPr/>
          </p:nvCxnSpPr>
          <p:spPr>
            <a:xfrm rot="2881072" flipV="1">
              <a:off x="10148231" y="2299371"/>
              <a:ext cx="338173" cy="16245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7"/>
            <p:cNvCxnSpPr>
              <a:stCxn id="28" idx="0"/>
              <a:endCxn id="32" idx="4"/>
            </p:cNvCxnSpPr>
            <p:nvPr/>
          </p:nvCxnSpPr>
          <p:spPr>
            <a:xfrm rot="2881072" flipV="1">
              <a:off x="10284270" y="2436075"/>
              <a:ext cx="122532" cy="27002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8"/>
            <p:cNvCxnSpPr>
              <a:stCxn id="29" idx="0"/>
              <a:endCxn id="28" idx="5"/>
            </p:cNvCxnSpPr>
            <p:nvPr/>
          </p:nvCxnSpPr>
          <p:spPr>
            <a:xfrm rot="2881072" flipH="1" flipV="1">
              <a:off x="10077940" y="2680632"/>
              <a:ext cx="32644" cy="21237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69"/>
            <p:cNvCxnSpPr>
              <a:stCxn id="28" idx="7"/>
              <a:endCxn id="22" idx="2"/>
            </p:cNvCxnSpPr>
            <p:nvPr/>
          </p:nvCxnSpPr>
          <p:spPr>
            <a:xfrm rot="2881072" flipV="1">
              <a:off x="10245320" y="2591690"/>
              <a:ext cx="265541" cy="1927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0"/>
            <p:cNvCxnSpPr>
              <a:stCxn id="22" idx="1"/>
              <a:endCxn id="32" idx="6"/>
            </p:cNvCxnSpPr>
            <p:nvPr/>
          </p:nvCxnSpPr>
          <p:spPr>
            <a:xfrm rot="2881072" flipH="1" flipV="1">
              <a:off x="10497387" y="2565496"/>
              <a:ext cx="143009" cy="1081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1"/>
            <p:cNvCxnSpPr>
              <a:stCxn id="32" idx="7"/>
              <a:endCxn id="23" idx="3"/>
            </p:cNvCxnSpPr>
            <p:nvPr/>
          </p:nvCxnSpPr>
          <p:spPr>
            <a:xfrm rot="2881072" flipV="1">
              <a:off x="10617501" y="2406541"/>
              <a:ext cx="117121" cy="156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2"/>
            <p:cNvCxnSpPr>
              <a:stCxn id="32" idx="1"/>
              <a:endCxn id="31" idx="4"/>
            </p:cNvCxnSpPr>
            <p:nvPr/>
          </p:nvCxnSpPr>
          <p:spPr>
            <a:xfrm rot="2881072" flipH="1" flipV="1">
              <a:off x="10525935" y="2219337"/>
              <a:ext cx="100483" cy="21790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3"/>
            <p:cNvCxnSpPr>
              <a:stCxn id="18" idx="7"/>
              <a:endCxn id="31" idx="2"/>
            </p:cNvCxnSpPr>
            <p:nvPr/>
          </p:nvCxnSpPr>
          <p:spPr>
            <a:xfrm rot="2881072" flipV="1">
              <a:off x="10529527" y="1997559"/>
              <a:ext cx="98022" cy="576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4"/>
            <p:cNvCxnSpPr>
              <a:stCxn id="31" idx="1"/>
              <a:endCxn id="17" idx="5"/>
            </p:cNvCxnSpPr>
            <p:nvPr/>
          </p:nvCxnSpPr>
          <p:spPr>
            <a:xfrm rot="2881072" flipH="1" flipV="1">
              <a:off x="10669362" y="1828684"/>
              <a:ext cx="134217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5"/>
            <p:cNvCxnSpPr>
              <a:stCxn id="31" idx="0"/>
              <a:endCxn id="21" idx="4"/>
            </p:cNvCxnSpPr>
            <p:nvPr/>
          </p:nvCxnSpPr>
          <p:spPr>
            <a:xfrm rot="2881072" flipV="1">
              <a:off x="10857731" y="1939485"/>
              <a:ext cx="32405" cy="15016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6"/>
            <p:cNvCxnSpPr>
              <a:stCxn id="31" idx="7"/>
              <a:endCxn id="20" idx="3"/>
            </p:cNvCxnSpPr>
            <p:nvPr/>
          </p:nvCxnSpPr>
          <p:spPr>
            <a:xfrm rot="2881072" flipV="1">
              <a:off x="10865310" y="2082455"/>
              <a:ext cx="199028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7"/>
            <p:cNvCxnSpPr>
              <a:stCxn id="31" idx="6"/>
              <a:endCxn id="23" idx="1"/>
            </p:cNvCxnSpPr>
            <p:nvPr/>
          </p:nvCxnSpPr>
          <p:spPr>
            <a:xfrm rot="2881072">
              <a:off x="10746265" y="2279234"/>
              <a:ext cx="168493" cy="6436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8"/>
            <p:cNvSpPr/>
            <p:nvPr/>
          </p:nvSpPr>
          <p:spPr>
            <a:xfrm rot="2881072">
              <a:off x="8158138" y="4339718"/>
              <a:ext cx="260282" cy="86280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</p:grpSp>
      <p:grpSp>
        <p:nvGrpSpPr>
          <p:cNvPr id="123" name="淘宝网Chenying0907出品 3">
            <a:extLst>
              <a:ext uri="{FF2B5EF4-FFF2-40B4-BE49-F238E27FC236}">
                <a16:creationId xmlns:a16="http://schemas.microsoft.com/office/drawing/2014/main" xmlns="" id="{424B7E17-E494-4C62-BFD2-42EB774E262F}"/>
              </a:ext>
            </a:extLst>
          </p:cNvPr>
          <p:cNvGrpSpPr/>
          <p:nvPr/>
        </p:nvGrpSpPr>
        <p:grpSpPr>
          <a:xfrm>
            <a:off x="827585" y="1772816"/>
            <a:ext cx="1254531" cy="1268112"/>
            <a:chOff x="3140117" y="2482369"/>
            <a:chExt cx="468272" cy="479596"/>
          </a:xfrm>
        </p:grpSpPr>
        <p:sp>
          <p:nvSpPr>
            <p:cNvPr id="124" name="淘宝网Chenying0907出品 84">
              <a:extLst>
                <a:ext uri="{FF2B5EF4-FFF2-40B4-BE49-F238E27FC236}">
                  <a16:creationId xmlns:a16="http://schemas.microsoft.com/office/drawing/2014/main" xmlns="" id="{3034A22A-543D-4AB2-B02A-ECED9DC559A4}"/>
                </a:ext>
              </a:extLst>
            </p:cNvPr>
            <p:cNvSpPr/>
            <p:nvPr/>
          </p:nvSpPr>
          <p:spPr>
            <a:xfrm>
              <a:off x="3140117" y="2482369"/>
              <a:ext cx="468272" cy="479596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762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5" name="淘宝网Chenying0907出品 21">
              <a:extLst>
                <a:ext uri="{FF2B5EF4-FFF2-40B4-BE49-F238E27FC236}">
                  <a16:creationId xmlns:a16="http://schemas.microsoft.com/office/drawing/2014/main" xmlns="" id="{4ACABC2B-16F7-4878-8A02-A8912670A2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0205" y="2603234"/>
              <a:ext cx="268096" cy="254816"/>
            </a:xfrm>
            <a:custGeom>
              <a:avLst/>
              <a:gdLst>
                <a:gd name="T0" fmla="*/ 24 w 60"/>
                <a:gd name="T1" fmla="*/ 7 h 62"/>
                <a:gd name="T2" fmla="*/ 38 w 60"/>
                <a:gd name="T3" fmla="*/ 7 h 62"/>
                <a:gd name="T4" fmla="*/ 47 w 60"/>
                <a:gd name="T5" fmla="*/ 7 h 62"/>
                <a:gd name="T6" fmla="*/ 47 w 60"/>
                <a:gd name="T7" fmla="*/ 18 h 62"/>
                <a:gd name="T8" fmla="*/ 47 w 60"/>
                <a:gd name="T9" fmla="*/ 7 h 62"/>
                <a:gd name="T10" fmla="*/ 20 w 60"/>
                <a:gd name="T11" fmla="*/ 37 h 62"/>
                <a:gd name="T12" fmla="*/ 21 w 60"/>
                <a:gd name="T13" fmla="*/ 58 h 62"/>
                <a:gd name="T14" fmla="*/ 15 w 60"/>
                <a:gd name="T15" fmla="*/ 40 h 62"/>
                <a:gd name="T16" fmla="*/ 12 w 60"/>
                <a:gd name="T17" fmla="*/ 58 h 62"/>
                <a:gd name="T18" fmla="*/ 7 w 60"/>
                <a:gd name="T19" fmla="*/ 37 h 62"/>
                <a:gd name="T20" fmla="*/ 2 w 60"/>
                <a:gd name="T21" fmla="*/ 36 h 62"/>
                <a:gd name="T22" fmla="*/ 7 w 60"/>
                <a:gd name="T23" fmla="*/ 19 h 62"/>
                <a:gd name="T24" fmla="*/ 14 w 60"/>
                <a:gd name="T25" fmla="*/ 24 h 62"/>
                <a:gd name="T26" fmla="*/ 21 w 60"/>
                <a:gd name="T27" fmla="*/ 19 h 62"/>
                <a:gd name="T28" fmla="*/ 29 w 60"/>
                <a:gd name="T29" fmla="*/ 16 h 62"/>
                <a:gd name="T30" fmla="*/ 30 w 60"/>
                <a:gd name="T31" fmla="*/ 19 h 62"/>
                <a:gd name="T32" fmla="*/ 30 w 60"/>
                <a:gd name="T33" fmla="*/ 32 h 62"/>
                <a:gd name="T34" fmla="*/ 31 w 60"/>
                <a:gd name="T35" fmla="*/ 32 h 62"/>
                <a:gd name="T36" fmla="*/ 31 w 60"/>
                <a:gd name="T37" fmla="*/ 32 h 62"/>
                <a:gd name="T38" fmla="*/ 32 w 60"/>
                <a:gd name="T39" fmla="*/ 19 h 62"/>
                <a:gd name="T40" fmla="*/ 32 w 60"/>
                <a:gd name="T41" fmla="*/ 16 h 62"/>
                <a:gd name="T42" fmla="*/ 40 w 60"/>
                <a:gd name="T43" fmla="*/ 19 h 62"/>
                <a:gd name="T44" fmla="*/ 47 w 60"/>
                <a:gd name="T45" fmla="*/ 24 h 62"/>
                <a:gd name="T46" fmla="*/ 54 w 60"/>
                <a:gd name="T47" fmla="*/ 19 h 62"/>
                <a:gd name="T48" fmla="*/ 58 w 60"/>
                <a:gd name="T49" fmla="*/ 35 h 62"/>
                <a:gd name="T50" fmla="*/ 53 w 60"/>
                <a:gd name="T51" fmla="*/ 37 h 62"/>
                <a:gd name="T52" fmla="*/ 54 w 60"/>
                <a:gd name="T53" fmla="*/ 58 h 62"/>
                <a:gd name="T54" fmla="*/ 48 w 60"/>
                <a:gd name="T55" fmla="*/ 40 h 62"/>
                <a:gd name="T56" fmla="*/ 45 w 60"/>
                <a:gd name="T57" fmla="*/ 58 h 62"/>
                <a:gd name="T58" fmla="*/ 40 w 60"/>
                <a:gd name="T59" fmla="*/ 37 h 62"/>
                <a:gd name="T60" fmla="*/ 38 w 60"/>
                <a:gd name="T61" fmla="*/ 38 h 62"/>
                <a:gd name="T62" fmla="*/ 33 w 60"/>
                <a:gd name="T63" fmla="*/ 62 h 62"/>
                <a:gd name="T64" fmla="*/ 29 w 60"/>
                <a:gd name="T65" fmla="*/ 41 h 62"/>
                <a:gd name="T66" fmla="*/ 22 w 60"/>
                <a:gd name="T67" fmla="*/ 62 h 62"/>
                <a:gd name="T68" fmla="*/ 20 w 60"/>
                <a:gd name="T69" fmla="*/ 36 h 62"/>
                <a:gd name="T70" fmla="*/ 9 w 60"/>
                <a:gd name="T71" fmla="*/ 13 h 62"/>
                <a:gd name="T72" fmla="*/ 20 w 60"/>
                <a:gd name="T73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" h="62">
                  <a:moveTo>
                    <a:pt x="31" y="0"/>
                  </a:moveTo>
                  <a:cubicBezTo>
                    <a:pt x="27" y="0"/>
                    <a:pt x="24" y="4"/>
                    <a:pt x="24" y="7"/>
                  </a:cubicBezTo>
                  <a:cubicBezTo>
                    <a:pt x="24" y="11"/>
                    <a:pt x="27" y="14"/>
                    <a:pt x="31" y="14"/>
                  </a:cubicBezTo>
                  <a:cubicBezTo>
                    <a:pt x="35" y="14"/>
                    <a:pt x="38" y="11"/>
                    <a:pt x="38" y="7"/>
                  </a:cubicBezTo>
                  <a:cubicBezTo>
                    <a:pt x="38" y="4"/>
                    <a:pt x="35" y="0"/>
                    <a:pt x="31" y="0"/>
                  </a:cubicBezTo>
                  <a:close/>
                  <a:moveTo>
                    <a:pt x="47" y="7"/>
                  </a:moveTo>
                  <a:cubicBezTo>
                    <a:pt x="44" y="7"/>
                    <a:pt x="41" y="10"/>
                    <a:pt x="41" y="13"/>
                  </a:cubicBezTo>
                  <a:cubicBezTo>
                    <a:pt x="41" y="16"/>
                    <a:pt x="44" y="18"/>
                    <a:pt x="47" y="18"/>
                  </a:cubicBezTo>
                  <a:cubicBezTo>
                    <a:pt x="50" y="18"/>
                    <a:pt x="53" y="16"/>
                    <a:pt x="53" y="13"/>
                  </a:cubicBezTo>
                  <a:cubicBezTo>
                    <a:pt x="53" y="10"/>
                    <a:pt x="50" y="7"/>
                    <a:pt x="47" y="7"/>
                  </a:cubicBezTo>
                  <a:close/>
                  <a:moveTo>
                    <a:pt x="20" y="36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0" y="36"/>
                    <a:pt x="20" y="36"/>
                    <a:pt x="20" y="36"/>
                  </a:cubicBezTo>
                  <a:close/>
                  <a:moveTo>
                    <a:pt x="14" y="7"/>
                  </a:moveTo>
                  <a:cubicBezTo>
                    <a:pt x="11" y="7"/>
                    <a:pt x="9" y="10"/>
                    <a:pt x="9" y="13"/>
                  </a:cubicBezTo>
                  <a:cubicBezTo>
                    <a:pt x="9" y="16"/>
                    <a:pt x="11" y="18"/>
                    <a:pt x="14" y="18"/>
                  </a:cubicBezTo>
                  <a:cubicBezTo>
                    <a:pt x="17" y="18"/>
                    <a:pt x="20" y="16"/>
                    <a:pt x="20" y="13"/>
                  </a:cubicBezTo>
                  <a:cubicBezTo>
                    <a:pt x="20" y="10"/>
                    <a:pt x="17" y="7"/>
                    <a:pt x="14" y="7"/>
                  </a:cubicBezTo>
                  <a:close/>
                </a:path>
              </a:pathLst>
            </a:custGeom>
            <a:solidFill>
              <a:srgbClr val="E8707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dirty="0">
                <a:solidFill>
                  <a:prstClr val="black"/>
                </a:solidFill>
                <a:latin typeface="方正正纤黑简体" panose="02000000000000000000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27" name="Line 181">
            <a:extLst>
              <a:ext uri="{FF2B5EF4-FFF2-40B4-BE49-F238E27FC236}">
                <a16:creationId xmlns:a16="http://schemas.microsoft.com/office/drawing/2014/main" xmlns="" id="{C04B44D3-45AB-4ECA-93FA-E89E7B0031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9561" y="1900933"/>
            <a:ext cx="0" cy="9384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Line 183">
            <a:extLst>
              <a:ext uri="{FF2B5EF4-FFF2-40B4-BE49-F238E27FC236}">
                <a16:creationId xmlns:a16="http://schemas.microsoft.com/office/drawing/2014/main" xmlns="" id="{331E3E16-D801-4B52-AEC0-36697A1A66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8241" y="1898558"/>
            <a:ext cx="0" cy="96216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9" name="群組 61">
            <a:extLst>
              <a:ext uri="{FF2B5EF4-FFF2-40B4-BE49-F238E27FC236}">
                <a16:creationId xmlns:a16="http://schemas.microsoft.com/office/drawing/2014/main" xmlns="" id="{4B355119-B8CB-4432-9288-59099BB40056}"/>
              </a:ext>
            </a:extLst>
          </p:cNvPr>
          <p:cNvGrpSpPr/>
          <p:nvPr/>
        </p:nvGrpSpPr>
        <p:grpSpPr>
          <a:xfrm>
            <a:off x="7586473" y="1813550"/>
            <a:ext cx="1215611" cy="1224035"/>
            <a:chOff x="7172325" y="3440113"/>
            <a:chExt cx="1520825" cy="1520825"/>
          </a:xfrm>
        </p:grpSpPr>
        <p:sp>
          <p:nvSpPr>
            <p:cNvPr id="130" name="Oval 176">
              <a:extLst>
                <a:ext uri="{FF2B5EF4-FFF2-40B4-BE49-F238E27FC236}">
                  <a16:creationId xmlns:a16="http://schemas.microsoft.com/office/drawing/2014/main" xmlns="" id="{DEC68DEB-A59E-4E5B-9EEC-92D43D4D7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2325" y="3440113"/>
              <a:ext cx="1520825" cy="152082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92457" dir="4443276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" name="Rectangle 190">
              <a:extLst>
                <a:ext uri="{FF2B5EF4-FFF2-40B4-BE49-F238E27FC236}">
                  <a16:creationId xmlns:a16="http://schemas.microsoft.com/office/drawing/2014/main" xmlns="" id="{B44A0B64-A01D-4BA5-B39D-561C3C586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3150" y="3702050"/>
              <a:ext cx="314325" cy="31273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" name="Rectangle 191">
              <a:extLst>
                <a:ext uri="{FF2B5EF4-FFF2-40B4-BE49-F238E27FC236}">
                  <a16:creationId xmlns:a16="http://schemas.microsoft.com/office/drawing/2014/main" xmlns="" id="{0490EE12-D09C-42B0-9AC7-B18E32CEF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163" y="3702050"/>
              <a:ext cx="315912" cy="31273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" name="Rectangle 192">
              <a:extLst>
                <a:ext uri="{FF2B5EF4-FFF2-40B4-BE49-F238E27FC236}">
                  <a16:creationId xmlns:a16="http://schemas.microsoft.com/office/drawing/2014/main" xmlns="" id="{798DFE10-77EF-4641-97F5-6F785AAC9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3150" y="4056063"/>
              <a:ext cx="314325" cy="31273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" name="Rectangle 193">
              <a:extLst>
                <a:ext uri="{FF2B5EF4-FFF2-40B4-BE49-F238E27FC236}">
                  <a16:creationId xmlns:a16="http://schemas.microsoft.com/office/drawing/2014/main" xmlns="" id="{405105F4-3DF9-4636-A106-13B44F95C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163" y="4056063"/>
              <a:ext cx="315912" cy="31273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" name="Rectangle 194">
              <a:extLst>
                <a:ext uri="{FF2B5EF4-FFF2-40B4-BE49-F238E27FC236}">
                  <a16:creationId xmlns:a16="http://schemas.microsoft.com/office/drawing/2014/main" xmlns="" id="{722854D4-B76A-43CD-93B0-B300032BC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3150" y="4400550"/>
              <a:ext cx="314325" cy="315913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" name="Rectangle 195">
              <a:extLst>
                <a:ext uri="{FF2B5EF4-FFF2-40B4-BE49-F238E27FC236}">
                  <a16:creationId xmlns:a16="http://schemas.microsoft.com/office/drawing/2014/main" xmlns="" id="{21FA2BC9-00FC-4765-AD51-540F6DB3F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163" y="4400550"/>
              <a:ext cx="315912" cy="315913"/>
            </a:xfrm>
            <a:prstGeom prst="rect">
              <a:avLst/>
            </a:prstGeom>
            <a:solidFill>
              <a:srgbClr val="F2B3A6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" name="Rectangle 196">
              <a:extLst>
                <a:ext uri="{FF2B5EF4-FFF2-40B4-BE49-F238E27FC236}">
                  <a16:creationId xmlns:a16="http://schemas.microsoft.com/office/drawing/2014/main" xmlns="" id="{3E87706A-25E0-4080-9381-E02DD99C1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7525" y="3698875"/>
              <a:ext cx="314325" cy="315913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" name="Rectangle 197">
              <a:extLst>
                <a:ext uri="{FF2B5EF4-FFF2-40B4-BE49-F238E27FC236}">
                  <a16:creationId xmlns:a16="http://schemas.microsoft.com/office/drawing/2014/main" xmlns="" id="{5DE7B493-B0C0-4874-A128-7B88C5B7E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7525" y="4054475"/>
              <a:ext cx="314325" cy="31273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" name="Rectangle 198">
              <a:extLst>
                <a:ext uri="{FF2B5EF4-FFF2-40B4-BE49-F238E27FC236}">
                  <a16:creationId xmlns:a16="http://schemas.microsoft.com/office/drawing/2014/main" xmlns="" id="{B724EEF6-7C32-4024-AE12-4496E52FC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7525" y="4400550"/>
              <a:ext cx="314325" cy="314325"/>
            </a:xfrm>
            <a:prstGeom prst="rect">
              <a:avLst/>
            </a:prstGeom>
            <a:solidFill>
              <a:srgbClr val="D7CD9B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0" name="Text Box 205">
            <a:extLst>
              <a:ext uri="{FF2B5EF4-FFF2-40B4-BE49-F238E27FC236}">
                <a16:creationId xmlns:a16="http://schemas.microsoft.com/office/drawing/2014/main" xmlns="" id="{7FFC1331-101B-4442-B713-6FC91B413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336" y="3132258"/>
            <a:ext cx="13265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全縣性</a:t>
            </a:r>
            <a:endParaRPr kumimoji="0" lang="en-US" altLang="zh-TW" sz="16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增能研習</a:t>
            </a:r>
            <a:endParaRPr kumimoji="0" lang="en-US" altLang="ko-KR" sz="16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1" name="Oval 211">
            <a:extLst>
              <a:ext uri="{FF2B5EF4-FFF2-40B4-BE49-F238E27FC236}">
                <a16:creationId xmlns:a16="http://schemas.microsoft.com/office/drawing/2014/main" xmlns="" id="{4BA66D1C-F7B9-4A39-9160-70273D247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360" y="1699912"/>
            <a:ext cx="4077291" cy="4197469"/>
          </a:xfrm>
          <a:prstGeom prst="ellipse">
            <a:avLst/>
          </a:prstGeom>
          <a:gradFill rotWithShape="1">
            <a:gsLst>
              <a:gs pos="0">
                <a:srgbClr val="E6E6E6">
                  <a:alpha val="50000"/>
                </a:srgbClr>
              </a:gs>
              <a:gs pos="7499">
                <a:srgbClr val="7D8496">
                  <a:alpha val="50000"/>
                </a:srgbClr>
              </a:gs>
              <a:gs pos="26500">
                <a:srgbClr val="E6E6E6">
                  <a:alpha val="50000"/>
                </a:srgbClr>
              </a:gs>
              <a:gs pos="34000">
                <a:srgbClr val="7D8496">
                  <a:alpha val="50000"/>
                </a:srgbClr>
              </a:gs>
              <a:gs pos="46500">
                <a:srgbClr val="E6E6E6">
                  <a:alpha val="50000"/>
                </a:srgbClr>
              </a:gs>
              <a:gs pos="50000">
                <a:srgbClr val="FFFFFF">
                  <a:alpha val="50000"/>
                </a:srgbClr>
              </a:gs>
              <a:gs pos="53501">
                <a:srgbClr val="E6E6E6">
                  <a:alpha val="50000"/>
                </a:srgbClr>
              </a:gs>
              <a:gs pos="66001">
                <a:srgbClr val="7D8496">
                  <a:alpha val="50000"/>
                </a:srgbClr>
              </a:gs>
              <a:gs pos="73500">
                <a:srgbClr val="E6E6E6">
                  <a:alpha val="50000"/>
                </a:srgbClr>
              </a:gs>
              <a:gs pos="92501">
                <a:srgbClr val="7D8496">
                  <a:alpha val="50000"/>
                </a:srgbClr>
              </a:gs>
              <a:gs pos="100000">
                <a:srgbClr val="E6E6E6">
                  <a:alpha val="50000"/>
                </a:srgbClr>
              </a:gs>
            </a:gsLst>
            <a:lin ang="2700000" scaled="1"/>
          </a:gradFill>
          <a:ln w="28575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" name="AutoShape 203">
            <a:extLst>
              <a:ext uri="{FF2B5EF4-FFF2-40B4-BE49-F238E27FC236}">
                <a16:creationId xmlns:a16="http://schemas.microsoft.com/office/drawing/2014/main" xmlns="" id="{352697D3-3314-414C-91E8-5992DF8791D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92731" y="2161302"/>
            <a:ext cx="566945" cy="594352"/>
          </a:xfrm>
          <a:prstGeom prst="rightArrow">
            <a:avLst>
              <a:gd name="adj1" fmla="val 53750"/>
              <a:gd name="adj2" fmla="val 42264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43" name="矩形 142">
            <a:extLst>
              <a:ext uri="{FF2B5EF4-FFF2-40B4-BE49-F238E27FC236}">
                <a16:creationId xmlns:a16="http://schemas.microsoft.com/office/drawing/2014/main" xmlns="" id="{2A895B01-E9F9-4724-ADB4-32BB521FD895}"/>
              </a:ext>
            </a:extLst>
          </p:cNvPr>
          <p:cNvSpPr/>
          <p:nvPr/>
        </p:nvSpPr>
        <p:spPr>
          <a:xfrm>
            <a:off x="785230" y="2700478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師大心測中心</a:t>
            </a:r>
          </a:p>
        </p:txBody>
      </p:sp>
      <p:grpSp>
        <p:nvGrpSpPr>
          <p:cNvPr id="144" name="淘宝网Chenying0907出品 3">
            <a:extLst>
              <a:ext uri="{FF2B5EF4-FFF2-40B4-BE49-F238E27FC236}">
                <a16:creationId xmlns:a16="http://schemas.microsoft.com/office/drawing/2014/main" xmlns="" id="{424B7E17-E494-4C62-BFD2-42EB774E262F}"/>
              </a:ext>
            </a:extLst>
          </p:cNvPr>
          <p:cNvGrpSpPr/>
          <p:nvPr/>
        </p:nvGrpSpPr>
        <p:grpSpPr>
          <a:xfrm>
            <a:off x="827585" y="3195823"/>
            <a:ext cx="1254531" cy="1268112"/>
            <a:chOff x="3140117" y="2482369"/>
            <a:chExt cx="468272" cy="479596"/>
          </a:xfrm>
        </p:grpSpPr>
        <p:sp>
          <p:nvSpPr>
            <p:cNvPr id="145" name="淘宝网Chenying0907出品 84">
              <a:extLst>
                <a:ext uri="{FF2B5EF4-FFF2-40B4-BE49-F238E27FC236}">
                  <a16:creationId xmlns:a16="http://schemas.microsoft.com/office/drawing/2014/main" xmlns="" id="{3034A22A-543D-4AB2-B02A-ECED9DC559A4}"/>
                </a:ext>
              </a:extLst>
            </p:cNvPr>
            <p:cNvSpPr/>
            <p:nvPr/>
          </p:nvSpPr>
          <p:spPr>
            <a:xfrm>
              <a:off x="3140117" y="2482369"/>
              <a:ext cx="468272" cy="479596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762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46" name="淘宝网Chenying0907出品 21">
              <a:extLst>
                <a:ext uri="{FF2B5EF4-FFF2-40B4-BE49-F238E27FC236}">
                  <a16:creationId xmlns:a16="http://schemas.microsoft.com/office/drawing/2014/main" xmlns="" id="{4ACABC2B-16F7-4878-8A02-A8912670A2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0205" y="2603234"/>
              <a:ext cx="268096" cy="254816"/>
            </a:xfrm>
            <a:custGeom>
              <a:avLst/>
              <a:gdLst>
                <a:gd name="T0" fmla="*/ 24 w 60"/>
                <a:gd name="T1" fmla="*/ 7 h 62"/>
                <a:gd name="T2" fmla="*/ 38 w 60"/>
                <a:gd name="T3" fmla="*/ 7 h 62"/>
                <a:gd name="T4" fmla="*/ 47 w 60"/>
                <a:gd name="T5" fmla="*/ 7 h 62"/>
                <a:gd name="T6" fmla="*/ 47 w 60"/>
                <a:gd name="T7" fmla="*/ 18 h 62"/>
                <a:gd name="T8" fmla="*/ 47 w 60"/>
                <a:gd name="T9" fmla="*/ 7 h 62"/>
                <a:gd name="T10" fmla="*/ 20 w 60"/>
                <a:gd name="T11" fmla="*/ 37 h 62"/>
                <a:gd name="T12" fmla="*/ 21 w 60"/>
                <a:gd name="T13" fmla="*/ 58 h 62"/>
                <a:gd name="T14" fmla="*/ 15 w 60"/>
                <a:gd name="T15" fmla="*/ 40 h 62"/>
                <a:gd name="T16" fmla="*/ 12 w 60"/>
                <a:gd name="T17" fmla="*/ 58 h 62"/>
                <a:gd name="T18" fmla="*/ 7 w 60"/>
                <a:gd name="T19" fmla="*/ 37 h 62"/>
                <a:gd name="T20" fmla="*/ 2 w 60"/>
                <a:gd name="T21" fmla="*/ 36 h 62"/>
                <a:gd name="T22" fmla="*/ 7 w 60"/>
                <a:gd name="T23" fmla="*/ 19 h 62"/>
                <a:gd name="T24" fmla="*/ 14 w 60"/>
                <a:gd name="T25" fmla="*/ 24 h 62"/>
                <a:gd name="T26" fmla="*/ 21 w 60"/>
                <a:gd name="T27" fmla="*/ 19 h 62"/>
                <a:gd name="T28" fmla="*/ 29 w 60"/>
                <a:gd name="T29" fmla="*/ 16 h 62"/>
                <a:gd name="T30" fmla="*/ 30 w 60"/>
                <a:gd name="T31" fmla="*/ 19 h 62"/>
                <a:gd name="T32" fmla="*/ 30 w 60"/>
                <a:gd name="T33" fmla="*/ 32 h 62"/>
                <a:gd name="T34" fmla="*/ 31 w 60"/>
                <a:gd name="T35" fmla="*/ 32 h 62"/>
                <a:gd name="T36" fmla="*/ 31 w 60"/>
                <a:gd name="T37" fmla="*/ 32 h 62"/>
                <a:gd name="T38" fmla="*/ 32 w 60"/>
                <a:gd name="T39" fmla="*/ 19 h 62"/>
                <a:gd name="T40" fmla="*/ 32 w 60"/>
                <a:gd name="T41" fmla="*/ 16 h 62"/>
                <a:gd name="T42" fmla="*/ 40 w 60"/>
                <a:gd name="T43" fmla="*/ 19 h 62"/>
                <a:gd name="T44" fmla="*/ 47 w 60"/>
                <a:gd name="T45" fmla="*/ 24 h 62"/>
                <a:gd name="T46" fmla="*/ 54 w 60"/>
                <a:gd name="T47" fmla="*/ 19 h 62"/>
                <a:gd name="T48" fmla="*/ 58 w 60"/>
                <a:gd name="T49" fmla="*/ 35 h 62"/>
                <a:gd name="T50" fmla="*/ 53 w 60"/>
                <a:gd name="T51" fmla="*/ 37 h 62"/>
                <a:gd name="T52" fmla="*/ 54 w 60"/>
                <a:gd name="T53" fmla="*/ 58 h 62"/>
                <a:gd name="T54" fmla="*/ 48 w 60"/>
                <a:gd name="T55" fmla="*/ 40 h 62"/>
                <a:gd name="T56" fmla="*/ 45 w 60"/>
                <a:gd name="T57" fmla="*/ 58 h 62"/>
                <a:gd name="T58" fmla="*/ 40 w 60"/>
                <a:gd name="T59" fmla="*/ 37 h 62"/>
                <a:gd name="T60" fmla="*/ 38 w 60"/>
                <a:gd name="T61" fmla="*/ 38 h 62"/>
                <a:gd name="T62" fmla="*/ 33 w 60"/>
                <a:gd name="T63" fmla="*/ 62 h 62"/>
                <a:gd name="T64" fmla="*/ 29 w 60"/>
                <a:gd name="T65" fmla="*/ 41 h 62"/>
                <a:gd name="T66" fmla="*/ 22 w 60"/>
                <a:gd name="T67" fmla="*/ 62 h 62"/>
                <a:gd name="T68" fmla="*/ 20 w 60"/>
                <a:gd name="T69" fmla="*/ 36 h 62"/>
                <a:gd name="T70" fmla="*/ 9 w 60"/>
                <a:gd name="T71" fmla="*/ 13 h 62"/>
                <a:gd name="T72" fmla="*/ 20 w 60"/>
                <a:gd name="T73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" h="62">
                  <a:moveTo>
                    <a:pt x="31" y="0"/>
                  </a:moveTo>
                  <a:cubicBezTo>
                    <a:pt x="27" y="0"/>
                    <a:pt x="24" y="4"/>
                    <a:pt x="24" y="7"/>
                  </a:cubicBezTo>
                  <a:cubicBezTo>
                    <a:pt x="24" y="11"/>
                    <a:pt x="27" y="14"/>
                    <a:pt x="31" y="14"/>
                  </a:cubicBezTo>
                  <a:cubicBezTo>
                    <a:pt x="35" y="14"/>
                    <a:pt x="38" y="11"/>
                    <a:pt x="38" y="7"/>
                  </a:cubicBezTo>
                  <a:cubicBezTo>
                    <a:pt x="38" y="4"/>
                    <a:pt x="35" y="0"/>
                    <a:pt x="31" y="0"/>
                  </a:cubicBezTo>
                  <a:close/>
                  <a:moveTo>
                    <a:pt x="47" y="7"/>
                  </a:moveTo>
                  <a:cubicBezTo>
                    <a:pt x="44" y="7"/>
                    <a:pt x="41" y="10"/>
                    <a:pt x="41" y="13"/>
                  </a:cubicBezTo>
                  <a:cubicBezTo>
                    <a:pt x="41" y="16"/>
                    <a:pt x="44" y="18"/>
                    <a:pt x="47" y="18"/>
                  </a:cubicBezTo>
                  <a:cubicBezTo>
                    <a:pt x="50" y="18"/>
                    <a:pt x="53" y="16"/>
                    <a:pt x="53" y="13"/>
                  </a:cubicBezTo>
                  <a:cubicBezTo>
                    <a:pt x="53" y="10"/>
                    <a:pt x="50" y="7"/>
                    <a:pt x="47" y="7"/>
                  </a:cubicBezTo>
                  <a:close/>
                  <a:moveTo>
                    <a:pt x="20" y="36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0" y="36"/>
                    <a:pt x="20" y="36"/>
                    <a:pt x="20" y="36"/>
                  </a:cubicBezTo>
                  <a:close/>
                  <a:moveTo>
                    <a:pt x="14" y="7"/>
                  </a:moveTo>
                  <a:cubicBezTo>
                    <a:pt x="11" y="7"/>
                    <a:pt x="9" y="10"/>
                    <a:pt x="9" y="13"/>
                  </a:cubicBezTo>
                  <a:cubicBezTo>
                    <a:pt x="9" y="16"/>
                    <a:pt x="11" y="18"/>
                    <a:pt x="14" y="18"/>
                  </a:cubicBezTo>
                  <a:cubicBezTo>
                    <a:pt x="17" y="18"/>
                    <a:pt x="20" y="16"/>
                    <a:pt x="20" y="13"/>
                  </a:cubicBezTo>
                  <a:cubicBezTo>
                    <a:pt x="20" y="10"/>
                    <a:pt x="17" y="7"/>
                    <a:pt x="14" y="7"/>
                  </a:cubicBezTo>
                  <a:close/>
                </a:path>
              </a:pathLst>
            </a:custGeom>
            <a:solidFill>
              <a:srgbClr val="E8707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dirty="0">
                <a:solidFill>
                  <a:prstClr val="black"/>
                </a:solidFill>
                <a:latin typeface="方正正纤黑简体" panose="02000000000000000000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47" name="矩形 146">
            <a:extLst>
              <a:ext uri="{FF2B5EF4-FFF2-40B4-BE49-F238E27FC236}">
                <a16:creationId xmlns:a16="http://schemas.microsoft.com/office/drawing/2014/main" xmlns="" id="{522B89FB-7335-431C-B0EA-B2994FDEBB34}"/>
              </a:ext>
            </a:extLst>
          </p:cNvPr>
          <p:cNvSpPr/>
          <p:nvPr/>
        </p:nvSpPr>
        <p:spPr>
          <a:xfrm>
            <a:off x="679608" y="4156354"/>
            <a:ext cx="16547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輔導團｜輔導群</a:t>
            </a:r>
          </a:p>
        </p:txBody>
      </p:sp>
      <p:sp>
        <p:nvSpPr>
          <p:cNvPr id="148" name="手繪多邊形 147"/>
          <p:cNvSpPr/>
          <p:nvPr/>
        </p:nvSpPr>
        <p:spPr>
          <a:xfrm>
            <a:off x="4431926" y="3500315"/>
            <a:ext cx="1957703" cy="1957703"/>
          </a:xfrm>
          <a:custGeom>
            <a:avLst/>
            <a:gdLst>
              <a:gd name="connsiteX0" fmla="*/ 1389588 w 1957703"/>
              <a:gd name="connsiteY0" fmla="*/ 312134 h 1957703"/>
              <a:gd name="connsiteX1" fmla="*/ 1541866 w 1957703"/>
              <a:gd name="connsiteY1" fmla="*/ 184351 h 1957703"/>
              <a:gd name="connsiteX2" fmla="*/ 1663518 w 1957703"/>
              <a:gd name="connsiteY2" fmla="*/ 286430 h 1957703"/>
              <a:gd name="connsiteX3" fmla="*/ 1564119 w 1957703"/>
              <a:gd name="connsiteY3" fmla="*/ 458584 h 1957703"/>
              <a:gd name="connsiteX4" fmla="*/ 1722051 w 1957703"/>
              <a:gd name="connsiteY4" fmla="*/ 732132 h 1957703"/>
              <a:gd name="connsiteX5" fmla="*/ 1920841 w 1957703"/>
              <a:gd name="connsiteY5" fmla="*/ 732128 h 1957703"/>
              <a:gd name="connsiteX6" fmla="*/ 1948417 w 1957703"/>
              <a:gd name="connsiteY6" fmla="*/ 888521 h 1957703"/>
              <a:gd name="connsiteX7" fmla="*/ 1761614 w 1957703"/>
              <a:gd name="connsiteY7" fmla="*/ 956506 h 1957703"/>
              <a:gd name="connsiteX8" fmla="*/ 1706764 w 1957703"/>
              <a:gd name="connsiteY8" fmla="*/ 1267572 h 1957703"/>
              <a:gd name="connsiteX9" fmla="*/ 1859049 w 1957703"/>
              <a:gd name="connsiteY9" fmla="*/ 1395347 h 1957703"/>
              <a:gd name="connsiteX10" fmla="*/ 1779646 w 1957703"/>
              <a:gd name="connsiteY10" fmla="*/ 1532877 h 1957703"/>
              <a:gd name="connsiteX11" fmla="*/ 1592847 w 1957703"/>
              <a:gd name="connsiteY11" fmla="*/ 1464882 h 1957703"/>
              <a:gd name="connsiteX12" fmla="*/ 1350879 w 1957703"/>
              <a:gd name="connsiteY12" fmla="*/ 1667917 h 1957703"/>
              <a:gd name="connsiteX13" fmla="*/ 1385403 w 1957703"/>
              <a:gd name="connsiteY13" fmla="*/ 1863686 h 1957703"/>
              <a:gd name="connsiteX14" fmla="*/ 1236174 w 1957703"/>
              <a:gd name="connsiteY14" fmla="*/ 1918001 h 1957703"/>
              <a:gd name="connsiteX15" fmla="*/ 1136784 w 1957703"/>
              <a:gd name="connsiteY15" fmla="*/ 1745841 h 1957703"/>
              <a:gd name="connsiteX16" fmla="*/ 820918 w 1957703"/>
              <a:gd name="connsiteY16" fmla="*/ 1745841 h 1957703"/>
              <a:gd name="connsiteX17" fmla="*/ 721529 w 1957703"/>
              <a:gd name="connsiteY17" fmla="*/ 1918001 h 1957703"/>
              <a:gd name="connsiteX18" fmla="*/ 572300 w 1957703"/>
              <a:gd name="connsiteY18" fmla="*/ 1863686 h 1957703"/>
              <a:gd name="connsiteX19" fmla="*/ 606824 w 1957703"/>
              <a:gd name="connsiteY19" fmla="*/ 1667917 h 1957703"/>
              <a:gd name="connsiteX20" fmla="*/ 364856 w 1957703"/>
              <a:gd name="connsiteY20" fmla="*/ 1464882 h 1957703"/>
              <a:gd name="connsiteX21" fmla="*/ 178057 w 1957703"/>
              <a:gd name="connsiteY21" fmla="*/ 1532877 h 1957703"/>
              <a:gd name="connsiteX22" fmla="*/ 98654 w 1957703"/>
              <a:gd name="connsiteY22" fmla="*/ 1395347 h 1957703"/>
              <a:gd name="connsiteX23" fmla="*/ 250939 w 1957703"/>
              <a:gd name="connsiteY23" fmla="*/ 1267572 h 1957703"/>
              <a:gd name="connsiteX24" fmla="*/ 196090 w 1957703"/>
              <a:gd name="connsiteY24" fmla="*/ 956506 h 1957703"/>
              <a:gd name="connsiteX25" fmla="*/ 9286 w 1957703"/>
              <a:gd name="connsiteY25" fmla="*/ 888521 h 1957703"/>
              <a:gd name="connsiteX26" fmla="*/ 36862 w 1957703"/>
              <a:gd name="connsiteY26" fmla="*/ 732128 h 1957703"/>
              <a:gd name="connsiteX27" fmla="*/ 235652 w 1957703"/>
              <a:gd name="connsiteY27" fmla="*/ 732132 h 1957703"/>
              <a:gd name="connsiteX28" fmla="*/ 393585 w 1957703"/>
              <a:gd name="connsiteY28" fmla="*/ 458584 h 1957703"/>
              <a:gd name="connsiteX29" fmla="*/ 294185 w 1957703"/>
              <a:gd name="connsiteY29" fmla="*/ 286430 h 1957703"/>
              <a:gd name="connsiteX30" fmla="*/ 415837 w 1957703"/>
              <a:gd name="connsiteY30" fmla="*/ 184351 h 1957703"/>
              <a:gd name="connsiteX31" fmla="*/ 568115 w 1957703"/>
              <a:gd name="connsiteY31" fmla="*/ 312134 h 1957703"/>
              <a:gd name="connsiteX32" fmla="*/ 864932 w 1957703"/>
              <a:gd name="connsiteY32" fmla="*/ 204102 h 1957703"/>
              <a:gd name="connsiteX33" fmla="*/ 899447 w 1957703"/>
              <a:gd name="connsiteY33" fmla="*/ 8330 h 1957703"/>
              <a:gd name="connsiteX34" fmla="*/ 1058256 w 1957703"/>
              <a:gd name="connsiteY34" fmla="*/ 8330 h 1957703"/>
              <a:gd name="connsiteX35" fmla="*/ 1092770 w 1957703"/>
              <a:gd name="connsiteY35" fmla="*/ 204101 h 1957703"/>
              <a:gd name="connsiteX36" fmla="*/ 1389587 w 1957703"/>
              <a:gd name="connsiteY36" fmla="*/ 312134 h 1957703"/>
              <a:gd name="connsiteX37" fmla="*/ 1389588 w 1957703"/>
              <a:gd name="connsiteY37" fmla="*/ 312134 h 195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957703" h="1957703">
                <a:moveTo>
                  <a:pt x="1389588" y="312134"/>
                </a:moveTo>
                <a:lnTo>
                  <a:pt x="1541866" y="184351"/>
                </a:lnTo>
                <a:lnTo>
                  <a:pt x="1663518" y="286430"/>
                </a:lnTo>
                <a:lnTo>
                  <a:pt x="1564119" y="458584"/>
                </a:lnTo>
                <a:cubicBezTo>
                  <a:pt x="1634797" y="538093"/>
                  <a:pt x="1688535" y="631169"/>
                  <a:pt x="1722051" y="732132"/>
                </a:cubicBezTo>
                <a:lnTo>
                  <a:pt x="1920841" y="732128"/>
                </a:lnTo>
                <a:lnTo>
                  <a:pt x="1948417" y="888521"/>
                </a:lnTo>
                <a:lnTo>
                  <a:pt x="1761614" y="956506"/>
                </a:lnTo>
                <a:cubicBezTo>
                  <a:pt x="1764650" y="1062844"/>
                  <a:pt x="1745987" y="1168685"/>
                  <a:pt x="1706764" y="1267572"/>
                </a:cubicBezTo>
                <a:lnTo>
                  <a:pt x="1859049" y="1395347"/>
                </a:lnTo>
                <a:lnTo>
                  <a:pt x="1779646" y="1532877"/>
                </a:lnTo>
                <a:lnTo>
                  <a:pt x="1592847" y="1464882"/>
                </a:lnTo>
                <a:cubicBezTo>
                  <a:pt x="1526820" y="1548293"/>
                  <a:pt x="1444489" y="1617377"/>
                  <a:pt x="1350879" y="1667917"/>
                </a:cubicBezTo>
                <a:lnTo>
                  <a:pt x="1385403" y="1863686"/>
                </a:lnTo>
                <a:lnTo>
                  <a:pt x="1236174" y="1918001"/>
                </a:lnTo>
                <a:lnTo>
                  <a:pt x="1136784" y="1745841"/>
                </a:lnTo>
                <a:cubicBezTo>
                  <a:pt x="1032588" y="1767296"/>
                  <a:pt x="925114" y="1767296"/>
                  <a:pt x="820918" y="1745841"/>
                </a:cubicBezTo>
                <a:lnTo>
                  <a:pt x="721529" y="1918001"/>
                </a:lnTo>
                <a:lnTo>
                  <a:pt x="572300" y="1863686"/>
                </a:lnTo>
                <a:lnTo>
                  <a:pt x="606824" y="1667917"/>
                </a:lnTo>
                <a:cubicBezTo>
                  <a:pt x="513214" y="1617377"/>
                  <a:pt x="430884" y="1548293"/>
                  <a:pt x="364856" y="1464882"/>
                </a:cubicBezTo>
                <a:lnTo>
                  <a:pt x="178057" y="1532877"/>
                </a:lnTo>
                <a:lnTo>
                  <a:pt x="98654" y="1395347"/>
                </a:lnTo>
                <a:lnTo>
                  <a:pt x="250939" y="1267572"/>
                </a:lnTo>
                <a:cubicBezTo>
                  <a:pt x="211717" y="1168685"/>
                  <a:pt x="193054" y="1062844"/>
                  <a:pt x="196090" y="956506"/>
                </a:cubicBezTo>
                <a:lnTo>
                  <a:pt x="9286" y="888521"/>
                </a:lnTo>
                <a:lnTo>
                  <a:pt x="36862" y="732128"/>
                </a:lnTo>
                <a:lnTo>
                  <a:pt x="235652" y="732132"/>
                </a:lnTo>
                <a:cubicBezTo>
                  <a:pt x="269169" y="631168"/>
                  <a:pt x="322907" y="538093"/>
                  <a:pt x="393585" y="458584"/>
                </a:cubicBezTo>
                <a:lnTo>
                  <a:pt x="294185" y="286430"/>
                </a:lnTo>
                <a:lnTo>
                  <a:pt x="415837" y="184351"/>
                </a:lnTo>
                <a:lnTo>
                  <a:pt x="568115" y="312134"/>
                </a:lnTo>
                <a:cubicBezTo>
                  <a:pt x="658689" y="256336"/>
                  <a:pt x="759682" y="219577"/>
                  <a:pt x="864932" y="204102"/>
                </a:cubicBezTo>
                <a:lnTo>
                  <a:pt x="899447" y="8330"/>
                </a:lnTo>
                <a:lnTo>
                  <a:pt x="1058256" y="8330"/>
                </a:lnTo>
                <a:lnTo>
                  <a:pt x="1092770" y="204101"/>
                </a:lnTo>
                <a:cubicBezTo>
                  <a:pt x="1198020" y="219577"/>
                  <a:pt x="1299013" y="256335"/>
                  <a:pt x="1389587" y="312134"/>
                </a:cubicBezTo>
                <a:lnTo>
                  <a:pt x="1389588" y="312134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425334" tIns="490334" rIns="425334" bIns="524571" numCol="1" spcCol="1270" anchor="ctr" anchorCtr="0">
            <a:noAutofit/>
          </a:bodyPr>
          <a:lstStyle/>
          <a:p>
            <a:pPr algn="ctr" defTabSz="1111250" fontAlgn="auto">
              <a:lnSpc>
                <a:spcPct val="90000"/>
              </a:lnSpc>
              <a:spcAft>
                <a:spcPct val="35000"/>
              </a:spcAft>
            </a:pPr>
            <a:r>
              <a:rPr kumimoji="0" lang="zh-TW" altLang="en-US" sz="25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課程</a:t>
            </a:r>
          </a:p>
        </p:txBody>
      </p:sp>
      <p:sp>
        <p:nvSpPr>
          <p:cNvPr id="149" name="手繪多邊形 148"/>
          <p:cNvSpPr/>
          <p:nvPr/>
        </p:nvSpPr>
        <p:spPr>
          <a:xfrm>
            <a:off x="3292898" y="3037584"/>
            <a:ext cx="1423784" cy="1423784"/>
          </a:xfrm>
          <a:custGeom>
            <a:avLst/>
            <a:gdLst>
              <a:gd name="connsiteX0" fmla="*/ 1065343 w 1423784"/>
              <a:gd name="connsiteY0" fmla="*/ 360609 h 1423784"/>
              <a:gd name="connsiteX1" fmla="*/ 1275399 w 1423784"/>
              <a:gd name="connsiteY1" fmla="*/ 297303 h 1423784"/>
              <a:gd name="connsiteX2" fmla="*/ 1352692 w 1423784"/>
              <a:gd name="connsiteY2" fmla="*/ 431178 h 1423784"/>
              <a:gd name="connsiteX3" fmla="*/ 1192838 w 1423784"/>
              <a:gd name="connsiteY3" fmla="*/ 581438 h 1423784"/>
              <a:gd name="connsiteX4" fmla="*/ 1192838 w 1423784"/>
              <a:gd name="connsiteY4" fmla="*/ 842347 h 1423784"/>
              <a:gd name="connsiteX5" fmla="*/ 1352692 w 1423784"/>
              <a:gd name="connsiteY5" fmla="*/ 992606 h 1423784"/>
              <a:gd name="connsiteX6" fmla="*/ 1275399 w 1423784"/>
              <a:gd name="connsiteY6" fmla="*/ 1126481 h 1423784"/>
              <a:gd name="connsiteX7" fmla="*/ 1065343 w 1423784"/>
              <a:gd name="connsiteY7" fmla="*/ 1063175 h 1423784"/>
              <a:gd name="connsiteX8" fmla="*/ 839388 w 1423784"/>
              <a:gd name="connsiteY8" fmla="*/ 1193630 h 1423784"/>
              <a:gd name="connsiteX9" fmla="*/ 789185 w 1423784"/>
              <a:gd name="connsiteY9" fmla="*/ 1407198 h 1423784"/>
              <a:gd name="connsiteX10" fmla="*/ 634599 w 1423784"/>
              <a:gd name="connsiteY10" fmla="*/ 1407198 h 1423784"/>
              <a:gd name="connsiteX11" fmla="*/ 584396 w 1423784"/>
              <a:gd name="connsiteY11" fmla="*/ 1193630 h 1423784"/>
              <a:gd name="connsiteX12" fmla="*/ 358441 w 1423784"/>
              <a:gd name="connsiteY12" fmla="*/ 1063175 h 1423784"/>
              <a:gd name="connsiteX13" fmla="*/ 148385 w 1423784"/>
              <a:gd name="connsiteY13" fmla="*/ 1126481 h 1423784"/>
              <a:gd name="connsiteX14" fmla="*/ 71092 w 1423784"/>
              <a:gd name="connsiteY14" fmla="*/ 992606 h 1423784"/>
              <a:gd name="connsiteX15" fmla="*/ 230946 w 1423784"/>
              <a:gd name="connsiteY15" fmla="*/ 842346 h 1423784"/>
              <a:gd name="connsiteX16" fmla="*/ 230946 w 1423784"/>
              <a:gd name="connsiteY16" fmla="*/ 581437 h 1423784"/>
              <a:gd name="connsiteX17" fmla="*/ 71092 w 1423784"/>
              <a:gd name="connsiteY17" fmla="*/ 431178 h 1423784"/>
              <a:gd name="connsiteX18" fmla="*/ 148385 w 1423784"/>
              <a:gd name="connsiteY18" fmla="*/ 297303 h 1423784"/>
              <a:gd name="connsiteX19" fmla="*/ 358441 w 1423784"/>
              <a:gd name="connsiteY19" fmla="*/ 360609 h 1423784"/>
              <a:gd name="connsiteX20" fmla="*/ 584396 w 1423784"/>
              <a:gd name="connsiteY20" fmla="*/ 230154 h 1423784"/>
              <a:gd name="connsiteX21" fmla="*/ 634599 w 1423784"/>
              <a:gd name="connsiteY21" fmla="*/ 16586 h 1423784"/>
              <a:gd name="connsiteX22" fmla="*/ 789185 w 1423784"/>
              <a:gd name="connsiteY22" fmla="*/ 16586 h 1423784"/>
              <a:gd name="connsiteX23" fmla="*/ 839388 w 1423784"/>
              <a:gd name="connsiteY23" fmla="*/ 230154 h 1423784"/>
              <a:gd name="connsiteX24" fmla="*/ 1065343 w 1423784"/>
              <a:gd name="connsiteY24" fmla="*/ 360610 h 1423784"/>
              <a:gd name="connsiteX25" fmla="*/ 1065343 w 1423784"/>
              <a:gd name="connsiteY25" fmla="*/ 360609 h 1423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23784" h="1423784">
                <a:moveTo>
                  <a:pt x="1065343" y="360609"/>
                </a:moveTo>
                <a:lnTo>
                  <a:pt x="1275399" y="297303"/>
                </a:lnTo>
                <a:lnTo>
                  <a:pt x="1352692" y="431178"/>
                </a:lnTo>
                <a:lnTo>
                  <a:pt x="1192838" y="581438"/>
                </a:lnTo>
                <a:cubicBezTo>
                  <a:pt x="1216009" y="666864"/>
                  <a:pt x="1216009" y="756920"/>
                  <a:pt x="1192838" y="842347"/>
                </a:cubicBezTo>
                <a:lnTo>
                  <a:pt x="1352692" y="992606"/>
                </a:lnTo>
                <a:lnTo>
                  <a:pt x="1275399" y="1126481"/>
                </a:lnTo>
                <a:lnTo>
                  <a:pt x="1065343" y="1063175"/>
                </a:lnTo>
                <a:cubicBezTo>
                  <a:pt x="1002947" y="1125956"/>
                  <a:pt x="924956" y="1170984"/>
                  <a:pt x="839388" y="1193630"/>
                </a:cubicBezTo>
                <a:lnTo>
                  <a:pt x="789185" y="1407198"/>
                </a:lnTo>
                <a:lnTo>
                  <a:pt x="634599" y="1407198"/>
                </a:lnTo>
                <a:lnTo>
                  <a:pt x="584396" y="1193630"/>
                </a:lnTo>
                <a:cubicBezTo>
                  <a:pt x="498829" y="1170984"/>
                  <a:pt x="420837" y="1125955"/>
                  <a:pt x="358441" y="1063175"/>
                </a:cubicBezTo>
                <a:lnTo>
                  <a:pt x="148385" y="1126481"/>
                </a:lnTo>
                <a:lnTo>
                  <a:pt x="71092" y="992606"/>
                </a:lnTo>
                <a:lnTo>
                  <a:pt x="230946" y="842346"/>
                </a:lnTo>
                <a:cubicBezTo>
                  <a:pt x="207775" y="756920"/>
                  <a:pt x="207775" y="666864"/>
                  <a:pt x="230946" y="581437"/>
                </a:cubicBezTo>
                <a:lnTo>
                  <a:pt x="71092" y="431178"/>
                </a:lnTo>
                <a:lnTo>
                  <a:pt x="148385" y="297303"/>
                </a:lnTo>
                <a:lnTo>
                  <a:pt x="358441" y="360609"/>
                </a:lnTo>
                <a:cubicBezTo>
                  <a:pt x="420837" y="297828"/>
                  <a:pt x="498829" y="252800"/>
                  <a:pt x="584396" y="230154"/>
                </a:cubicBezTo>
                <a:lnTo>
                  <a:pt x="634599" y="16586"/>
                </a:lnTo>
                <a:lnTo>
                  <a:pt x="789185" y="16586"/>
                </a:lnTo>
                <a:lnTo>
                  <a:pt x="839388" y="230154"/>
                </a:lnTo>
                <a:cubicBezTo>
                  <a:pt x="924955" y="252800"/>
                  <a:pt x="1002947" y="297829"/>
                  <a:pt x="1065343" y="360610"/>
                </a:cubicBezTo>
                <a:lnTo>
                  <a:pt x="1065343" y="36060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0191" tIns="392359" rIns="390191" bIns="392359" numCol="1" spcCol="1270" anchor="ctr" anchorCtr="0">
            <a:noAutofit/>
          </a:bodyPr>
          <a:lstStyle/>
          <a:p>
            <a:pPr algn="ctr" defTabSz="1111250" fontAlgn="auto">
              <a:lnSpc>
                <a:spcPct val="90000"/>
              </a:lnSpc>
              <a:spcAft>
                <a:spcPct val="35000"/>
              </a:spcAft>
            </a:pPr>
            <a:r>
              <a:rPr kumimoji="0" lang="zh-TW" altLang="en-US" sz="2500" dirty="0">
                <a:solidFill>
                  <a:srgbClr val="1F497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教學</a:t>
            </a:r>
          </a:p>
        </p:txBody>
      </p:sp>
      <p:sp>
        <p:nvSpPr>
          <p:cNvPr id="150" name="手繪多邊形 149"/>
          <p:cNvSpPr/>
          <p:nvPr/>
        </p:nvSpPr>
        <p:spPr>
          <a:xfrm>
            <a:off x="3995928" y="1916837"/>
            <a:ext cx="1708542" cy="1708542"/>
          </a:xfrm>
          <a:custGeom>
            <a:avLst/>
            <a:gdLst>
              <a:gd name="connsiteX0" fmla="*/ 1043819 w 1395018"/>
              <a:gd name="connsiteY0" fmla="*/ 353323 h 1395018"/>
              <a:gd name="connsiteX1" fmla="*/ 1249631 w 1395018"/>
              <a:gd name="connsiteY1" fmla="*/ 291296 h 1395018"/>
              <a:gd name="connsiteX2" fmla="*/ 1325362 w 1395018"/>
              <a:gd name="connsiteY2" fmla="*/ 422467 h 1395018"/>
              <a:gd name="connsiteX3" fmla="*/ 1168738 w 1395018"/>
              <a:gd name="connsiteY3" fmla="*/ 569691 h 1395018"/>
              <a:gd name="connsiteX4" fmla="*/ 1168738 w 1395018"/>
              <a:gd name="connsiteY4" fmla="*/ 825328 h 1395018"/>
              <a:gd name="connsiteX5" fmla="*/ 1325362 w 1395018"/>
              <a:gd name="connsiteY5" fmla="*/ 972551 h 1395018"/>
              <a:gd name="connsiteX6" fmla="*/ 1249631 w 1395018"/>
              <a:gd name="connsiteY6" fmla="*/ 1103722 h 1395018"/>
              <a:gd name="connsiteX7" fmla="*/ 1043819 w 1395018"/>
              <a:gd name="connsiteY7" fmla="*/ 1041695 h 1395018"/>
              <a:gd name="connsiteX8" fmla="*/ 822429 w 1395018"/>
              <a:gd name="connsiteY8" fmla="*/ 1169514 h 1395018"/>
              <a:gd name="connsiteX9" fmla="*/ 773241 w 1395018"/>
              <a:gd name="connsiteY9" fmla="*/ 1378767 h 1395018"/>
              <a:gd name="connsiteX10" fmla="*/ 621777 w 1395018"/>
              <a:gd name="connsiteY10" fmla="*/ 1378767 h 1395018"/>
              <a:gd name="connsiteX11" fmla="*/ 572589 w 1395018"/>
              <a:gd name="connsiteY11" fmla="*/ 1169514 h 1395018"/>
              <a:gd name="connsiteX12" fmla="*/ 351199 w 1395018"/>
              <a:gd name="connsiteY12" fmla="*/ 1041694 h 1395018"/>
              <a:gd name="connsiteX13" fmla="*/ 145387 w 1395018"/>
              <a:gd name="connsiteY13" fmla="*/ 1103722 h 1395018"/>
              <a:gd name="connsiteX14" fmla="*/ 69656 w 1395018"/>
              <a:gd name="connsiteY14" fmla="*/ 972551 h 1395018"/>
              <a:gd name="connsiteX15" fmla="*/ 226280 w 1395018"/>
              <a:gd name="connsiteY15" fmla="*/ 825327 h 1395018"/>
              <a:gd name="connsiteX16" fmla="*/ 226280 w 1395018"/>
              <a:gd name="connsiteY16" fmla="*/ 569690 h 1395018"/>
              <a:gd name="connsiteX17" fmla="*/ 69656 w 1395018"/>
              <a:gd name="connsiteY17" fmla="*/ 422467 h 1395018"/>
              <a:gd name="connsiteX18" fmla="*/ 145387 w 1395018"/>
              <a:gd name="connsiteY18" fmla="*/ 291296 h 1395018"/>
              <a:gd name="connsiteX19" fmla="*/ 351199 w 1395018"/>
              <a:gd name="connsiteY19" fmla="*/ 353323 h 1395018"/>
              <a:gd name="connsiteX20" fmla="*/ 572589 w 1395018"/>
              <a:gd name="connsiteY20" fmla="*/ 225504 h 1395018"/>
              <a:gd name="connsiteX21" fmla="*/ 621777 w 1395018"/>
              <a:gd name="connsiteY21" fmla="*/ 16251 h 1395018"/>
              <a:gd name="connsiteX22" fmla="*/ 773241 w 1395018"/>
              <a:gd name="connsiteY22" fmla="*/ 16251 h 1395018"/>
              <a:gd name="connsiteX23" fmla="*/ 822429 w 1395018"/>
              <a:gd name="connsiteY23" fmla="*/ 225504 h 1395018"/>
              <a:gd name="connsiteX24" fmla="*/ 1043819 w 1395018"/>
              <a:gd name="connsiteY24" fmla="*/ 353324 h 1395018"/>
              <a:gd name="connsiteX25" fmla="*/ 1043819 w 1395018"/>
              <a:gd name="connsiteY25" fmla="*/ 353323 h 139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95018" h="1395018">
                <a:moveTo>
                  <a:pt x="897900" y="352874"/>
                </a:moveTo>
                <a:lnTo>
                  <a:pt x="1047111" y="260462"/>
                </a:lnTo>
                <a:lnTo>
                  <a:pt x="1134558" y="347909"/>
                </a:lnTo>
                <a:lnTo>
                  <a:pt x="1042144" y="497120"/>
                </a:lnTo>
                <a:cubicBezTo>
                  <a:pt x="1077737" y="558334"/>
                  <a:pt x="1096384" y="627924"/>
                  <a:pt x="1096167" y="698734"/>
                </a:cubicBezTo>
                <a:lnTo>
                  <a:pt x="1250804" y="781747"/>
                </a:lnTo>
                <a:lnTo>
                  <a:pt x="1218797" y="901202"/>
                </a:lnTo>
                <a:lnTo>
                  <a:pt x="1043370" y="895776"/>
                </a:lnTo>
                <a:cubicBezTo>
                  <a:pt x="1008153" y="957208"/>
                  <a:pt x="957209" y="1008152"/>
                  <a:pt x="895777" y="1043369"/>
                </a:cubicBezTo>
                <a:lnTo>
                  <a:pt x="901204" y="1218796"/>
                </a:lnTo>
                <a:lnTo>
                  <a:pt x="781748" y="1250804"/>
                </a:lnTo>
                <a:lnTo>
                  <a:pt x="698734" y="1096166"/>
                </a:lnTo>
                <a:cubicBezTo>
                  <a:pt x="627923" y="1096383"/>
                  <a:pt x="558333" y="1077737"/>
                  <a:pt x="497118" y="1042143"/>
                </a:cubicBezTo>
                <a:lnTo>
                  <a:pt x="347907" y="1134556"/>
                </a:lnTo>
                <a:lnTo>
                  <a:pt x="260460" y="1047109"/>
                </a:lnTo>
                <a:lnTo>
                  <a:pt x="352874" y="897898"/>
                </a:lnTo>
                <a:cubicBezTo>
                  <a:pt x="317281" y="836684"/>
                  <a:pt x="298634" y="767094"/>
                  <a:pt x="298851" y="696284"/>
                </a:cubicBezTo>
                <a:lnTo>
                  <a:pt x="144214" y="613271"/>
                </a:lnTo>
                <a:lnTo>
                  <a:pt x="176221" y="493816"/>
                </a:lnTo>
                <a:lnTo>
                  <a:pt x="351648" y="499242"/>
                </a:lnTo>
                <a:cubicBezTo>
                  <a:pt x="386865" y="437810"/>
                  <a:pt x="437809" y="386866"/>
                  <a:pt x="499241" y="351649"/>
                </a:cubicBezTo>
                <a:lnTo>
                  <a:pt x="493814" y="176222"/>
                </a:lnTo>
                <a:lnTo>
                  <a:pt x="613270" y="144214"/>
                </a:lnTo>
                <a:lnTo>
                  <a:pt x="696284" y="298852"/>
                </a:lnTo>
                <a:cubicBezTo>
                  <a:pt x="767095" y="298635"/>
                  <a:pt x="836684" y="317281"/>
                  <a:pt x="897900" y="352875"/>
                </a:cubicBezTo>
                <a:lnTo>
                  <a:pt x="897900" y="352874"/>
                </a:lnTo>
                <a:close/>
              </a:path>
            </a:pathLst>
          </a:custGeom>
          <a:solidFill>
            <a:srgbClr val="FF99CC"/>
          </a:solidFill>
          <a:ln w="57150">
            <a:solidFill>
              <a:srgbClr val="FFFF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8290" tIns="498291" rIns="498291" bIns="498290" numCol="1" spcCol="1270" anchor="ctr" anchorCtr="0">
            <a:noAutofit/>
          </a:bodyPr>
          <a:lstStyle/>
          <a:p>
            <a:pPr algn="ctr" defTabSz="1244600" fontAlgn="auto">
              <a:lnSpc>
                <a:spcPct val="90000"/>
              </a:lnSpc>
              <a:spcAft>
                <a:spcPct val="35000"/>
              </a:spcAft>
            </a:pPr>
            <a:r>
              <a:rPr kumimoji="0" lang="zh-TW" altLang="en-US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評量</a:t>
            </a:r>
          </a:p>
        </p:txBody>
      </p:sp>
      <p:sp>
        <p:nvSpPr>
          <p:cNvPr id="151" name="圓形箭號 150"/>
          <p:cNvSpPr/>
          <p:nvPr/>
        </p:nvSpPr>
        <p:spPr>
          <a:xfrm>
            <a:off x="4274547" y="3208773"/>
            <a:ext cx="2505860" cy="2505860"/>
          </a:xfrm>
          <a:prstGeom prst="circularArrow">
            <a:avLst>
              <a:gd name="adj1" fmla="val 4687"/>
              <a:gd name="adj2" fmla="val 299029"/>
              <a:gd name="adj3" fmla="val 2498978"/>
              <a:gd name="adj4" fmla="val 15898812"/>
              <a:gd name="adj5" fmla="val 5469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2" name="圖案 151"/>
          <p:cNvSpPr/>
          <p:nvPr/>
        </p:nvSpPr>
        <p:spPr>
          <a:xfrm>
            <a:off x="3040748" y="2725279"/>
            <a:ext cx="1820664" cy="1820664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3" name="圓形箭號 152"/>
          <p:cNvSpPr/>
          <p:nvPr/>
        </p:nvSpPr>
        <p:spPr>
          <a:xfrm>
            <a:off x="3767680" y="1752482"/>
            <a:ext cx="1963042" cy="1963042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4" name="AutoShape 203">
            <a:extLst>
              <a:ext uri="{FF2B5EF4-FFF2-40B4-BE49-F238E27FC236}">
                <a16:creationId xmlns:a16="http://schemas.microsoft.com/office/drawing/2014/main" xmlns="" id="{352697D3-3314-414C-91E8-5992DF8791D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220172" y="2148299"/>
            <a:ext cx="566945" cy="594352"/>
          </a:xfrm>
          <a:prstGeom prst="rightArrow">
            <a:avLst>
              <a:gd name="adj1" fmla="val 53750"/>
              <a:gd name="adj2" fmla="val 42264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55" name="AutoShape 203">
            <a:extLst>
              <a:ext uri="{FF2B5EF4-FFF2-40B4-BE49-F238E27FC236}">
                <a16:creationId xmlns:a16="http://schemas.microsoft.com/office/drawing/2014/main" xmlns="" id="{352697D3-3314-414C-91E8-5992DF8791D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195738" y="3480746"/>
            <a:ext cx="566945" cy="594352"/>
          </a:xfrm>
          <a:prstGeom prst="rightArrow">
            <a:avLst>
              <a:gd name="adj1" fmla="val 53750"/>
              <a:gd name="adj2" fmla="val 42264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57" name="矩形 156">
            <a:extLst>
              <a:ext uri="{FF2B5EF4-FFF2-40B4-BE49-F238E27FC236}">
                <a16:creationId xmlns:a16="http://schemas.microsoft.com/office/drawing/2014/main" xmlns="" id="{2A895B01-E9F9-4724-ADB4-32BB521FD895}"/>
              </a:ext>
            </a:extLst>
          </p:cNvPr>
          <p:cNvSpPr/>
          <p:nvPr/>
        </p:nvSpPr>
        <p:spPr>
          <a:xfrm rot="19042599">
            <a:off x="3405748" y="4402501"/>
            <a:ext cx="4742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</a:t>
            </a:r>
            <a:endParaRPr kumimoji="0" lang="en-US" altLang="zh-TW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</a:t>
            </a:r>
            <a:endParaRPr kumimoji="0" lang="en-US" altLang="zh-TW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</a:t>
            </a:r>
            <a:endParaRPr kumimoji="0" lang="en-US" altLang="zh-TW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畫</a:t>
            </a:r>
            <a:endParaRPr kumimoji="0" lang="en-US" altLang="zh-TW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8" name="淘宝网Chenying0907出品 3">
            <a:extLst>
              <a:ext uri="{FF2B5EF4-FFF2-40B4-BE49-F238E27FC236}">
                <a16:creationId xmlns:a16="http://schemas.microsoft.com/office/drawing/2014/main" xmlns="" id="{424B7E17-E494-4C62-BFD2-42EB774E262F}"/>
              </a:ext>
            </a:extLst>
          </p:cNvPr>
          <p:cNvGrpSpPr/>
          <p:nvPr/>
        </p:nvGrpSpPr>
        <p:grpSpPr>
          <a:xfrm>
            <a:off x="836703" y="4581128"/>
            <a:ext cx="1254531" cy="1268112"/>
            <a:chOff x="3140117" y="2482369"/>
            <a:chExt cx="468272" cy="479596"/>
          </a:xfrm>
        </p:grpSpPr>
        <p:sp>
          <p:nvSpPr>
            <p:cNvPr id="159" name="淘宝网Chenying0907出品 84">
              <a:extLst>
                <a:ext uri="{FF2B5EF4-FFF2-40B4-BE49-F238E27FC236}">
                  <a16:creationId xmlns:a16="http://schemas.microsoft.com/office/drawing/2014/main" xmlns="" id="{3034A22A-543D-4AB2-B02A-ECED9DC559A4}"/>
                </a:ext>
              </a:extLst>
            </p:cNvPr>
            <p:cNvSpPr/>
            <p:nvPr/>
          </p:nvSpPr>
          <p:spPr>
            <a:xfrm>
              <a:off x="3140117" y="2482369"/>
              <a:ext cx="468272" cy="479596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762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60" name="淘宝网Chenying0907出品 21">
              <a:extLst>
                <a:ext uri="{FF2B5EF4-FFF2-40B4-BE49-F238E27FC236}">
                  <a16:creationId xmlns:a16="http://schemas.microsoft.com/office/drawing/2014/main" xmlns="" id="{4ACABC2B-16F7-4878-8A02-A8912670A2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0205" y="2603234"/>
              <a:ext cx="268096" cy="254816"/>
            </a:xfrm>
            <a:custGeom>
              <a:avLst/>
              <a:gdLst>
                <a:gd name="T0" fmla="*/ 24 w 60"/>
                <a:gd name="T1" fmla="*/ 7 h 62"/>
                <a:gd name="T2" fmla="*/ 38 w 60"/>
                <a:gd name="T3" fmla="*/ 7 h 62"/>
                <a:gd name="T4" fmla="*/ 47 w 60"/>
                <a:gd name="T5" fmla="*/ 7 h 62"/>
                <a:gd name="T6" fmla="*/ 47 w 60"/>
                <a:gd name="T7" fmla="*/ 18 h 62"/>
                <a:gd name="T8" fmla="*/ 47 w 60"/>
                <a:gd name="T9" fmla="*/ 7 h 62"/>
                <a:gd name="T10" fmla="*/ 20 w 60"/>
                <a:gd name="T11" fmla="*/ 37 h 62"/>
                <a:gd name="T12" fmla="*/ 21 w 60"/>
                <a:gd name="T13" fmla="*/ 58 h 62"/>
                <a:gd name="T14" fmla="*/ 15 w 60"/>
                <a:gd name="T15" fmla="*/ 40 h 62"/>
                <a:gd name="T16" fmla="*/ 12 w 60"/>
                <a:gd name="T17" fmla="*/ 58 h 62"/>
                <a:gd name="T18" fmla="*/ 7 w 60"/>
                <a:gd name="T19" fmla="*/ 37 h 62"/>
                <a:gd name="T20" fmla="*/ 2 w 60"/>
                <a:gd name="T21" fmla="*/ 36 h 62"/>
                <a:gd name="T22" fmla="*/ 7 w 60"/>
                <a:gd name="T23" fmla="*/ 19 h 62"/>
                <a:gd name="T24" fmla="*/ 14 w 60"/>
                <a:gd name="T25" fmla="*/ 24 h 62"/>
                <a:gd name="T26" fmla="*/ 21 w 60"/>
                <a:gd name="T27" fmla="*/ 19 h 62"/>
                <a:gd name="T28" fmla="*/ 29 w 60"/>
                <a:gd name="T29" fmla="*/ 16 h 62"/>
                <a:gd name="T30" fmla="*/ 30 w 60"/>
                <a:gd name="T31" fmla="*/ 19 h 62"/>
                <a:gd name="T32" fmla="*/ 30 w 60"/>
                <a:gd name="T33" fmla="*/ 32 h 62"/>
                <a:gd name="T34" fmla="*/ 31 w 60"/>
                <a:gd name="T35" fmla="*/ 32 h 62"/>
                <a:gd name="T36" fmla="*/ 31 w 60"/>
                <a:gd name="T37" fmla="*/ 32 h 62"/>
                <a:gd name="T38" fmla="*/ 32 w 60"/>
                <a:gd name="T39" fmla="*/ 19 h 62"/>
                <a:gd name="T40" fmla="*/ 32 w 60"/>
                <a:gd name="T41" fmla="*/ 16 h 62"/>
                <a:gd name="T42" fmla="*/ 40 w 60"/>
                <a:gd name="T43" fmla="*/ 19 h 62"/>
                <a:gd name="T44" fmla="*/ 47 w 60"/>
                <a:gd name="T45" fmla="*/ 24 h 62"/>
                <a:gd name="T46" fmla="*/ 54 w 60"/>
                <a:gd name="T47" fmla="*/ 19 h 62"/>
                <a:gd name="T48" fmla="*/ 58 w 60"/>
                <a:gd name="T49" fmla="*/ 35 h 62"/>
                <a:gd name="T50" fmla="*/ 53 w 60"/>
                <a:gd name="T51" fmla="*/ 37 h 62"/>
                <a:gd name="T52" fmla="*/ 54 w 60"/>
                <a:gd name="T53" fmla="*/ 58 h 62"/>
                <a:gd name="T54" fmla="*/ 48 w 60"/>
                <a:gd name="T55" fmla="*/ 40 h 62"/>
                <a:gd name="T56" fmla="*/ 45 w 60"/>
                <a:gd name="T57" fmla="*/ 58 h 62"/>
                <a:gd name="T58" fmla="*/ 40 w 60"/>
                <a:gd name="T59" fmla="*/ 37 h 62"/>
                <a:gd name="T60" fmla="*/ 38 w 60"/>
                <a:gd name="T61" fmla="*/ 38 h 62"/>
                <a:gd name="T62" fmla="*/ 33 w 60"/>
                <a:gd name="T63" fmla="*/ 62 h 62"/>
                <a:gd name="T64" fmla="*/ 29 w 60"/>
                <a:gd name="T65" fmla="*/ 41 h 62"/>
                <a:gd name="T66" fmla="*/ 22 w 60"/>
                <a:gd name="T67" fmla="*/ 62 h 62"/>
                <a:gd name="T68" fmla="*/ 20 w 60"/>
                <a:gd name="T69" fmla="*/ 36 h 62"/>
                <a:gd name="T70" fmla="*/ 9 w 60"/>
                <a:gd name="T71" fmla="*/ 13 h 62"/>
                <a:gd name="T72" fmla="*/ 20 w 60"/>
                <a:gd name="T73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" h="62">
                  <a:moveTo>
                    <a:pt x="31" y="0"/>
                  </a:moveTo>
                  <a:cubicBezTo>
                    <a:pt x="27" y="0"/>
                    <a:pt x="24" y="4"/>
                    <a:pt x="24" y="7"/>
                  </a:cubicBezTo>
                  <a:cubicBezTo>
                    <a:pt x="24" y="11"/>
                    <a:pt x="27" y="14"/>
                    <a:pt x="31" y="14"/>
                  </a:cubicBezTo>
                  <a:cubicBezTo>
                    <a:pt x="35" y="14"/>
                    <a:pt x="38" y="11"/>
                    <a:pt x="38" y="7"/>
                  </a:cubicBezTo>
                  <a:cubicBezTo>
                    <a:pt x="38" y="4"/>
                    <a:pt x="35" y="0"/>
                    <a:pt x="31" y="0"/>
                  </a:cubicBezTo>
                  <a:close/>
                  <a:moveTo>
                    <a:pt x="47" y="7"/>
                  </a:moveTo>
                  <a:cubicBezTo>
                    <a:pt x="44" y="7"/>
                    <a:pt x="41" y="10"/>
                    <a:pt x="41" y="13"/>
                  </a:cubicBezTo>
                  <a:cubicBezTo>
                    <a:pt x="41" y="16"/>
                    <a:pt x="44" y="18"/>
                    <a:pt x="47" y="18"/>
                  </a:cubicBezTo>
                  <a:cubicBezTo>
                    <a:pt x="50" y="18"/>
                    <a:pt x="53" y="16"/>
                    <a:pt x="53" y="13"/>
                  </a:cubicBezTo>
                  <a:cubicBezTo>
                    <a:pt x="53" y="10"/>
                    <a:pt x="50" y="7"/>
                    <a:pt x="47" y="7"/>
                  </a:cubicBezTo>
                  <a:close/>
                  <a:moveTo>
                    <a:pt x="20" y="36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0" y="36"/>
                    <a:pt x="20" y="36"/>
                    <a:pt x="20" y="36"/>
                  </a:cubicBezTo>
                  <a:close/>
                  <a:moveTo>
                    <a:pt x="14" y="7"/>
                  </a:moveTo>
                  <a:cubicBezTo>
                    <a:pt x="11" y="7"/>
                    <a:pt x="9" y="10"/>
                    <a:pt x="9" y="13"/>
                  </a:cubicBezTo>
                  <a:cubicBezTo>
                    <a:pt x="9" y="16"/>
                    <a:pt x="11" y="18"/>
                    <a:pt x="14" y="18"/>
                  </a:cubicBezTo>
                  <a:cubicBezTo>
                    <a:pt x="17" y="18"/>
                    <a:pt x="20" y="16"/>
                    <a:pt x="20" y="13"/>
                  </a:cubicBezTo>
                  <a:cubicBezTo>
                    <a:pt x="20" y="10"/>
                    <a:pt x="17" y="7"/>
                    <a:pt x="14" y="7"/>
                  </a:cubicBezTo>
                  <a:close/>
                </a:path>
              </a:pathLst>
            </a:custGeom>
            <a:solidFill>
              <a:srgbClr val="E8707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dirty="0">
                <a:solidFill>
                  <a:prstClr val="black"/>
                </a:solidFill>
                <a:latin typeface="方正正纤黑简体" panose="02000000000000000000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61" name="矩形 160">
            <a:extLst>
              <a:ext uri="{FF2B5EF4-FFF2-40B4-BE49-F238E27FC236}">
                <a16:creationId xmlns:a16="http://schemas.microsoft.com/office/drawing/2014/main" xmlns="" id="{2A895B01-E9F9-4724-ADB4-32BB521FD895}"/>
              </a:ext>
            </a:extLst>
          </p:cNvPr>
          <p:cNvSpPr/>
          <p:nvPr/>
        </p:nvSpPr>
        <p:spPr>
          <a:xfrm>
            <a:off x="755576" y="5508790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評量種子教師</a:t>
            </a:r>
          </a:p>
        </p:txBody>
      </p:sp>
      <p:sp>
        <p:nvSpPr>
          <p:cNvPr id="162" name="AutoShape 203">
            <a:extLst>
              <a:ext uri="{FF2B5EF4-FFF2-40B4-BE49-F238E27FC236}">
                <a16:creationId xmlns:a16="http://schemas.microsoft.com/office/drawing/2014/main" xmlns="" id="{352697D3-3314-414C-91E8-5992DF8791D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204856" y="4899171"/>
            <a:ext cx="566945" cy="594352"/>
          </a:xfrm>
          <a:prstGeom prst="rightArrow">
            <a:avLst>
              <a:gd name="adj1" fmla="val 53750"/>
              <a:gd name="adj2" fmla="val 42264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63" name="Line 181">
            <a:extLst>
              <a:ext uri="{FF2B5EF4-FFF2-40B4-BE49-F238E27FC236}">
                <a16:creationId xmlns:a16="http://schemas.microsoft.com/office/drawing/2014/main" xmlns="" id="{C04B44D3-45AB-4ECA-93FA-E89E7B0031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0407" y="4095330"/>
            <a:ext cx="0" cy="9384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2" name="群組 121"/>
          <p:cNvGrpSpPr/>
          <p:nvPr/>
        </p:nvGrpSpPr>
        <p:grpSpPr>
          <a:xfrm>
            <a:off x="7657319" y="4007947"/>
            <a:ext cx="1215611" cy="1224035"/>
            <a:chOff x="7657318" y="3150696"/>
            <a:chExt cx="1215611" cy="1224035"/>
          </a:xfrm>
        </p:grpSpPr>
        <p:sp>
          <p:nvSpPr>
            <p:cNvPr id="165" name="Oval 176">
              <a:extLst>
                <a:ext uri="{FF2B5EF4-FFF2-40B4-BE49-F238E27FC236}">
                  <a16:creationId xmlns:a16="http://schemas.microsoft.com/office/drawing/2014/main" xmlns="" id="{DEC68DEB-A59E-4E5B-9EEC-92D43D4D7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7318" y="3150696"/>
              <a:ext cx="1215611" cy="122403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92457" dir="4443276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" name="Rectangle 190">
              <a:extLst>
                <a:ext uri="{FF2B5EF4-FFF2-40B4-BE49-F238E27FC236}">
                  <a16:creationId xmlns:a16="http://schemas.microsoft.com/office/drawing/2014/main" xmlns="" id="{B44A0B64-A01D-4BA5-B39D-561C3C586D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76027">
              <a:off x="7857805" y="3361516"/>
              <a:ext cx="251243" cy="251707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" name="Rectangle 191">
              <a:extLst>
                <a:ext uri="{FF2B5EF4-FFF2-40B4-BE49-F238E27FC236}">
                  <a16:creationId xmlns:a16="http://schemas.microsoft.com/office/drawing/2014/main" xmlns="" id="{0490EE12-D09C-42B0-9AC7-B18E32CEF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0771" y="3361516"/>
              <a:ext cx="252512" cy="25170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" name="Rectangle 192">
              <a:extLst>
                <a:ext uri="{FF2B5EF4-FFF2-40B4-BE49-F238E27FC236}">
                  <a16:creationId xmlns:a16="http://schemas.microsoft.com/office/drawing/2014/main" xmlns="" id="{798DFE10-77EF-4641-97F5-6F785AAC9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7805" y="3646443"/>
              <a:ext cx="251243" cy="25170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" name="Rectangle 193">
              <a:extLst>
                <a:ext uri="{FF2B5EF4-FFF2-40B4-BE49-F238E27FC236}">
                  <a16:creationId xmlns:a16="http://schemas.microsoft.com/office/drawing/2014/main" xmlns="" id="{405105F4-3DF9-4636-A106-13B44F95C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0771" y="3646443"/>
              <a:ext cx="252512" cy="25170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" name="Rectangle 194">
              <a:extLst>
                <a:ext uri="{FF2B5EF4-FFF2-40B4-BE49-F238E27FC236}">
                  <a16:creationId xmlns:a16="http://schemas.microsoft.com/office/drawing/2014/main" xmlns="" id="{722854D4-B76A-43CD-93B0-B300032BC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7805" y="3923703"/>
              <a:ext cx="251243" cy="254262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" name="Rectangle 195">
              <a:extLst>
                <a:ext uri="{FF2B5EF4-FFF2-40B4-BE49-F238E27FC236}">
                  <a16:creationId xmlns:a16="http://schemas.microsoft.com/office/drawing/2014/main" xmlns="" id="{21FA2BC9-00FC-4765-AD51-540F6DB3F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0771" y="3923703"/>
              <a:ext cx="252512" cy="254262"/>
            </a:xfrm>
            <a:prstGeom prst="rect">
              <a:avLst/>
            </a:prstGeom>
            <a:solidFill>
              <a:srgbClr val="F2B3A6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2" name="Rectangle 196">
              <a:extLst>
                <a:ext uri="{FF2B5EF4-FFF2-40B4-BE49-F238E27FC236}">
                  <a16:creationId xmlns:a16="http://schemas.microsoft.com/office/drawing/2014/main" xmlns="" id="{3E87706A-25E0-4080-9381-E02DD99C1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8812" y="3358960"/>
              <a:ext cx="251243" cy="25426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3" name="Rectangle 197">
              <a:extLst>
                <a:ext uri="{FF2B5EF4-FFF2-40B4-BE49-F238E27FC236}">
                  <a16:creationId xmlns:a16="http://schemas.microsoft.com/office/drawing/2014/main" xmlns="" id="{5DE7B493-B0C0-4874-A128-7B88C5B7E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8812" y="3645165"/>
              <a:ext cx="251243" cy="25170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" name="Rectangle 198">
              <a:extLst>
                <a:ext uri="{FF2B5EF4-FFF2-40B4-BE49-F238E27FC236}">
                  <a16:creationId xmlns:a16="http://schemas.microsoft.com/office/drawing/2014/main" xmlns="" id="{B724EEF6-7C32-4024-AE12-4496E52FC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8812" y="3923703"/>
              <a:ext cx="251243" cy="252984"/>
            </a:xfrm>
            <a:prstGeom prst="rect">
              <a:avLst/>
            </a:prstGeom>
            <a:solidFill>
              <a:srgbClr val="D7CD9B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5" name="Text Box 205">
            <a:extLst>
              <a:ext uri="{FF2B5EF4-FFF2-40B4-BE49-F238E27FC236}">
                <a16:creationId xmlns:a16="http://schemas.microsoft.com/office/drawing/2014/main" xmlns="" id="{7FFC1331-101B-4442-B713-6FC91B413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3240" y="5257536"/>
            <a:ext cx="17772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輔導團｜輔導群</a:t>
            </a:r>
            <a:endParaRPr kumimoji="0" lang="en-US" altLang="zh-TW" sz="16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增能研習</a:t>
            </a:r>
            <a:endParaRPr kumimoji="0" lang="en-US" altLang="ko-KR" sz="16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6" name="AutoShape 203">
            <a:extLst>
              <a:ext uri="{FF2B5EF4-FFF2-40B4-BE49-F238E27FC236}">
                <a16:creationId xmlns:a16="http://schemas.microsoft.com/office/drawing/2014/main" xmlns="" id="{352697D3-3314-414C-91E8-5992DF8791D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963577" y="4355699"/>
            <a:ext cx="566945" cy="594352"/>
          </a:xfrm>
          <a:prstGeom prst="rightArrow">
            <a:avLst>
              <a:gd name="adj1" fmla="val 53750"/>
              <a:gd name="adj2" fmla="val 42264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827584" y="908721"/>
            <a:ext cx="8106702" cy="1015661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3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貳、計畫目標與推動策略  </a:t>
            </a:r>
            <a:r>
              <a:rPr kumimoji="0" lang="zh-TW" altLang="en-US" sz="3000" b="1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實踐取向的課程模組</a:t>
            </a:r>
            <a:endParaRPr kumimoji="0" lang="en-US" altLang="zh-TW" sz="3000" b="1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CN" sz="3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                                        </a:t>
            </a:r>
            <a:endParaRPr kumimoji="0" lang="zh-CN" altLang="en-US" sz="3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弧形向右箭號 1"/>
          <p:cNvSpPr/>
          <p:nvPr/>
        </p:nvSpPr>
        <p:spPr>
          <a:xfrm>
            <a:off x="3070539" y="1826833"/>
            <a:ext cx="2375813" cy="4227433"/>
          </a:xfrm>
          <a:prstGeom prst="curvedRightArrow">
            <a:avLst>
              <a:gd name="adj1" fmla="val 6046"/>
              <a:gd name="adj2" fmla="val 50000"/>
              <a:gd name="adj3" fmla="val 3843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499992" y="5013176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000" b="1" dirty="0">
                <a:solidFill>
                  <a:srgbClr val="FFEE0D"/>
                </a:solidFill>
                <a:latin typeface="微软雅黑" pitchFamily="34" charset="-122"/>
                <a:ea typeface="微软雅黑" pitchFamily="34" charset="-122"/>
              </a:rPr>
              <a:t>再</a:t>
            </a:r>
            <a:endParaRPr kumimoji="0" lang="en-US" altLang="zh-TW" sz="2000" b="1" dirty="0">
              <a:solidFill>
                <a:srgbClr val="FFEE0D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000" b="1" dirty="0">
                <a:solidFill>
                  <a:srgbClr val="FFEE0D"/>
                </a:solidFill>
                <a:latin typeface="微软雅黑" pitchFamily="34" charset="-122"/>
                <a:ea typeface="微软雅黑" pitchFamily="34" charset="-122"/>
              </a:rPr>
              <a:t>回流</a:t>
            </a:r>
          </a:p>
        </p:txBody>
      </p:sp>
      <p:sp>
        <p:nvSpPr>
          <p:cNvPr id="81" name="文字方塊 80"/>
          <p:cNvSpPr txBox="1"/>
          <p:nvPr/>
        </p:nvSpPr>
        <p:spPr>
          <a:xfrm>
            <a:off x="2204854" y="1351514"/>
            <a:ext cx="510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改變關鍵因素</a:t>
            </a:r>
            <a:r>
              <a:rPr kumimoji="0" lang="en-US" altLang="zh-TW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kumimoji="0" lang="zh-TW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三級連結</a:t>
            </a:r>
            <a:r>
              <a:rPr kumimoji="0" lang="en-US" altLang="zh-TW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kumimoji="0" lang="zh-TW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延續性課程</a:t>
            </a:r>
            <a:endParaRPr kumimoji="0"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69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id="24" dur="3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6" dur="3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49" grpId="0" animBg="1"/>
      <p:bldP spid="150" grpId="0" animBg="1"/>
      <p:bldP spid="154" grpId="0" animBg="1"/>
      <p:bldP spid="155" grpId="0" animBg="1"/>
      <p:bldP spid="162" grpId="0" animBg="1"/>
      <p:bldP spid="2" grpId="0" animBg="1"/>
      <p:bldP spid="3" grpId="0"/>
      <p:bldP spid="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69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"/>
          <p:cNvGrpSpPr/>
          <p:nvPr/>
        </p:nvGrpSpPr>
        <p:grpSpPr>
          <a:xfrm rot="21388552" flipH="1">
            <a:off x="242579" y="885115"/>
            <a:ext cx="689534" cy="625672"/>
            <a:chOff x="7930034" y="1635267"/>
            <a:chExt cx="3330788" cy="3022303"/>
          </a:xfrm>
          <a:solidFill>
            <a:srgbClr val="01A89E"/>
          </a:solidFill>
        </p:grpSpPr>
        <p:sp>
          <p:nvSpPr>
            <p:cNvPr id="7" name="Isosceles Triangle 7"/>
            <p:cNvSpPr/>
            <p:nvPr/>
          </p:nvSpPr>
          <p:spPr>
            <a:xfrm rot="2881072" flipV="1">
              <a:off x="8019596" y="3910238"/>
              <a:ext cx="657770" cy="836894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2881072" flipV="1">
              <a:off x="8030238" y="4326992"/>
              <a:ext cx="265230" cy="337457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0" name="Oval 9"/>
            <p:cNvSpPr/>
            <p:nvPr/>
          </p:nvSpPr>
          <p:spPr>
            <a:xfrm rot="2881072">
              <a:off x="8580663" y="351572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2881072">
              <a:off x="8794981" y="3751961"/>
              <a:ext cx="95276" cy="95276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2881072">
              <a:off x="9017027" y="400065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2881072">
              <a:off x="8917084" y="321299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2881072">
              <a:off x="9276075" y="2947576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6" name="Oval 14"/>
            <p:cNvSpPr/>
            <p:nvPr/>
          </p:nvSpPr>
          <p:spPr>
            <a:xfrm rot="2881072">
              <a:off x="9632596" y="256915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7" name="Oval 15"/>
            <p:cNvSpPr/>
            <p:nvPr/>
          </p:nvSpPr>
          <p:spPr>
            <a:xfrm rot="2881072">
              <a:off x="10670430" y="163526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8" name="Oval 16"/>
            <p:cNvSpPr/>
            <p:nvPr/>
          </p:nvSpPr>
          <p:spPr>
            <a:xfrm rot="2881072">
              <a:off x="10354311" y="191972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9" name="Oval 17"/>
            <p:cNvSpPr/>
            <p:nvPr/>
          </p:nvSpPr>
          <p:spPr>
            <a:xfrm rot="2881072">
              <a:off x="10038597" y="2253810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0" name="Oval 18"/>
            <p:cNvSpPr/>
            <p:nvPr/>
          </p:nvSpPr>
          <p:spPr>
            <a:xfrm rot="2881072">
              <a:off x="11090701" y="21023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1" name="Oval 19"/>
            <p:cNvSpPr/>
            <p:nvPr/>
          </p:nvSpPr>
          <p:spPr>
            <a:xfrm rot="2881072">
              <a:off x="10927069" y="1888511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2" name="Oval 20"/>
            <p:cNvSpPr/>
            <p:nvPr/>
          </p:nvSpPr>
          <p:spPr>
            <a:xfrm rot="2881072">
              <a:off x="10521112" y="27087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3" name="Oval 21"/>
            <p:cNvSpPr/>
            <p:nvPr/>
          </p:nvSpPr>
          <p:spPr>
            <a:xfrm rot="2881072">
              <a:off x="10773401" y="2395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4" name="Oval 22"/>
            <p:cNvSpPr/>
            <p:nvPr/>
          </p:nvSpPr>
          <p:spPr>
            <a:xfrm rot="2881072">
              <a:off x="10296370" y="2849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5" name="Oval 23"/>
            <p:cNvSpPr/>
            <p:nvPr/>
          </p:nvSpPr>
          <p:spPr>
            <a:xfrm rot="2881072">
              <a:off x="9902669" y="32652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6" name="Oval 24"/>
            <p:cNvSpPr/>
            <p:nvPr/>
          </p:nvSpPr>
          <p:spPr>
            <a:xfrm rot="2881072">
              <a:off x="9632463" y="344686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7" name="Oval 25"/>
            <p:cNvSpPr/>
            <p:nvPr/>
          </p:nvSpPr>
          <p:spPr>
            <a:xfrm rot="2881072">
              <a:off x="9314753" y="379431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8" name="Oval 26"/>
            <p:cNvSpPr/>
            <p:nvPr/>
          </p:nvSpPr>
          <p:spPr>
            <a:xfrm rot="2881072">
              <a:off x="10112396" y="2598419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9" name="Oval 27"/>
            <p:cNvSpPr/>
            <p:nvPr/>
          </p:nvSpPr>
          <p:spPr>
            <a:xfrm rot="2881072">
              <a:off x="9877954" y="28418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30" name="Oval 28"/>
            <p:cNvSpPr/>
            <p:nvPr/>
          </p:nvSpPr>
          <p:spPr>
            <a:xfrm rot="2881072">
              <a:off x="9254321" y="3121514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31" name="Oval 29"/>
            <p:cNvSpPr/>
            <p:nvPr/>
          </p:nvSpPr>
          <p:spPr>
            <a:xfrm rot="2881072">
              <a:off x="10591845" y="2011825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32" name="Oval 30"/>
            <p:cNvSpPr/>
            <p:nvPr/>
          </p:nvSpPr>
          <p:spPr>
            <a:xfrm rot="2881072">
              <a:off x="10473364" y="2438442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33" name="Oval 31"/>
            <p:cNvSpPr/>
            <p:nvPr/>
          </p:nvSpPr>
          <p:spPr>
            <a:xfrm rot="2881072">
              <a:off x="9067241" y="363474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34" name="Oval 32"/>
            <p:cNvSpPr/>
            <p:nvPr/>
          </p:nvSpPr>
          <p:spPr>
            <a:xfrm rot="2881072">
              <a:off x="9610135" y="2931868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cxnSp>
          <p:nvCxnSpPr>
            <p:cNvPr id="35" name="Straight Connector 33"/>
            <p:cNvCxnSpPr>
              <a:stCxn id="10" idx="6"/>
              <a:endCxn id="11" idx="2"/>
            </p:cNvCxnSpPr>
            <p:nvPr/>
          </p:nvCxnSpPr>
          <p:spPr>
            <a:xfrm rot="2881072">
              <a:off x="8699978" y="3713354"/>
              <a:ext cx="133418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4"/>
            <p:cNvCxnSpPr>
              <a:stCxn id="11" idx="6"/>
              <a:endCxn id="12" idx="2"/>
            </p:cNvCxnSpPr>
            <p:nvPr/>
          </p:nvCxnSpPr>
          <p:spPr>
            <a:xfrm rot="2881072" flipV="1">
              <a:off x="8833064" y="3928003"/>
              <a:ext cx="253546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5"/>
            <p:cNvCxnSpPr>
              <a:stCxn id="12" idx="0"/>
              <a:endCxn id="27" idx="4"/>
            </p:cNvCxnSpPr>
            <p:nvPr/>
          </p:nvCxnSpPr>
          <p:spPr>
            <a:xfrm rot="2881072" flipH="1" flipV="1">
              <a:off x="9246792" y="3845901"/>
              <a:ext cx="1" cy="21920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6"/>
            <p:cNvCxnSpPr>
              <a:stCxn id="27" idx="0"/>
              <a:endCxn id="26" idx="4"/>
            </p:cNvCxnSpPr>
            <p:nvPr/>
          </p:nvCxnSpPr>
          <p:spPr>
            <a:xfrm rot="2881072" flipV="1">
              <a:off x="9530423" y="3533644"/>
              <a:ext cx="0" cy="33327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7"/>
            <p:cNvCxnSpPr>
              <a:stCxn id="26" idx="0"/>
              <a:endCxn id="25" idx="4"/>
            </p:cNvCxnSpPr>
            <p:nvPr/>
          </p:nvCxnSpPr>
          <p:spPr>
            <a:xfrm rot="2881072" flipV="1">
              <a:off x="9848469" y="3323000"/>
              <a:ext cx="0" cy="1821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8"/>
            <p:cNvCxnSpPr>
              <a:stCxn id="25" idx="0"/>
              <a:endCxn id="24" idx="4"/>
            </p:cNvCxnSpPr>
            <p:nvPr/>
          </p:nvCxnSpPr>
          <p:spPr>
            <a:xfrm rot="2881072" flipV="1">
              <a:off x="10156334" y="2919312"/>
              <a:ext cx="1" cy="4355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39"/>
            <p:cNvCxnSpPr>
              <a:stCxn id="24" idx="0"/>
              <a:endCxn id="22" idx="4"/>
            </p:cNvCxnSpPr>
            <p:nvPr/>
          </p:nvCxnSpPr>
          <p:spPr>
            <a:xfrm rot="2881072" flipH="1" flipV="1">
              <a:off x="10489643" y="2776626"/>
              <a:ext cx="1" cy="12102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0"/>
            <p:cNvCxnSpPr>
              <a:stCxn id="22" idx="0"/>
              <a:endCxn id="23" idx="4"/>
            </p:cNvCxnSpPr>
            <p:nvPr/>
          </p:nvCxnSpPr>
          <p:spPr>
            <a:xfrm rot="2881072" flipH="1" flipV="1">
              <a:off x="10694872" y="2500903"/>
              <a:ext cx="18397" cy="26182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1"/>
            <p:cNvCxnSpPr>
              <a:stCxn id="23" idx="0"/>
              <a:endCxn id="20" idx="4"/>
            </p:cNvCxnSpPr>
            <p:nvPr/>
          </p:nvCxnSpPr>
          <p:spPr>
            <a:xfrm rot="2881072" flipH="1" flipV="1">
              <a:off x="11014282" y="2203035"/>
              <a:ext cx="5660" cy="261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2"/>
            <p:cNvCxnSpPr>
              <a:stCxn id="20" idx="2"/>
              <a:endCxn id="21" idx="6"/>
            </p:cNvCxnSpPr>
            <p:nvPr/>
          </p:nvCxnSpPr>
          <p:spPr>
            <a:xfrm rot="2881072" flipH="1" flipV="1">
              <a:off x="10978688" y="2042746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3"/>
            <p:cNvCxnSpPr>
              <a:stCxn id="21" idx="2"/>
              <a:endCxn id="17" idx="6"/>
            </p:cNvCxnSpPr>
            <p:nvPr/>
          </p:nvCxnSpPr>
          <p:spPr>
            <a:xfrm rot="2881072" flipH="1">
              <a:off x="10790228" y="1833308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4"/>
            <p:cNvCxnSpPr>
              <a:stCxn id="17" idx="4"/>
              <a:endCxn id="18" idx="0"/>
            </p:cNvCxnSpPr>
            <p:nvPr/>
          </p:nvCxnSpPr>
          <p:spPr>
            <a:xfrm rot="2881072">
              <a:off x="10597431" y="1734987"/>
              <a:ext cx="0" cy="2551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5"/>
            <p:cNvCxnSpPr>
              <a:stCxn id="18" idx="4"/>
              <a:endCxn id="19" idx="0"/>
            </p:cNvCxnSpPr>
            <p:nvPr/>
          </p:nvCxnSpPr>
          <p:spPr>
            <a:xfrm rot="2881072" flipH="1">
              <a:off x="10248969" y="2005036"/>
              <a:ext cx="8600" cy="32285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6"/>
            <p:cNvCxnSpPr>
              <a:stCxn id="19" idx="4"/>
              <a:endCxn id="16" idx="0"/>
            </p:cNvCxnSpPr>
            <p:nvPr/>
          </p:nvCxnSpPr>
          <p:spPr>
            <a:xfrm rot="2881072">
              <a:off x="9912199" y="2283199"/>
              <a:ext cx="8600" cy="37260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7"/>
            <p:cNvCxnSpPr>
              <a:stCxn id="16" idx="4"/>
              <a:endCxn id="14" idx="0"/>
            </p:cNvCxnSpPr>
            <p:nvPr/>
          </p:nvCxnSpPr>
          <p:spPr>
            <a:xfrm rot="2881072" flipH="1">
              <a:off x="9509682" y="2646637"/>
              <a:ext cx="2937" cy="38284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8"/>
            <p:cNvCxnSpPr>
              <a:stCxn id="14" idx="4"/>
              <a:endCxn id="13" idx="0"/>
            </p:cNvCxnSpPr>
            <p:nvPr/>
          </p:nvCxnSpPr>
          <p:spPr>
            <a:xfrm rot="2881072">
              <a:off x="9176013" y="2986173"/>
              <a:ext cx="2937" cy="30426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49"/>
            <p:cNvCxnSpPr>
              <a:stCxn id="13" idx="4"/>
              <a:endCxn id="10" idx="0"/>
            </p:cNvCxnSpPr>
            <p:nvPr/>
          </p:nvCxnSpPr>
          <p:spPr>
            <a:xfrm rot="2881072">
              <a:off x="8833934" y="3308196"/>
              <a:ext cx="0" cy="282450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0"/>
            <p:cNvCxnSpPr>
              <a:stCxn id="10" idx="7"/>
              <a:endCxn id="33" idx="2"/>
            </p:cNvCxnSpPr>
            <p:nvPr/>
          </p:nvCxnSpPr>
          <p:spPr>
            <a:xfrm rot="2881072" flipV="1">
              <a:off x="8788666" y="3519948"/>
              <a:ext cx="268739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1"/>
            <p:cNvCxnSpPr>
              <a:stCxn id="33" idx="6"/>
              <a:endCxn id="12" idx="1"/>
            </p:cNvCxnSpPr>
            <p:nvPr/>
          </p:nvCxnSpPr>
          <p:spPr>
            <a:xfrm rot="2881072">
              <a:off x="9111278" y="3780935"/>
              <a:ext cx="93208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2"/>
            <p:cNvCxnSpPr>
              <a:stCxn id="33" idx="4"/>
              <a:endCxn id="11" idx="7"/>
            </p:cNvCxnSpPr>
            <p:nvPr/>
          </p:nvCxnSpPr>
          <p:spPr>
            <a:xfrm rot="2881072" flipH="1">
              <a:off x="8932559" y="3706988"/>
              <a:ext cx="114145" cy="16483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3"/>
            <p:cNvCxnSpPr>
              <a:stCxn id="33" idx="1"/>
              <a:endCxn id="13" idx="6"/>
            </p:cNvCxnSpPr>
            <p:nvPr/>
          </p:nvCxnSpPr>
          <p:spPr>
            <a:xfrm rot="2881072" flipH="1" flipV="1">
              <a:off x="8973541" y="3442906"/>
              <a:ext cx="268739" cy="11033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4"/>
            <p:cNvCxnSpPr>
              <a:stCxn id="13" idx="7"/>
              <a:endCxn id="30" idx="3"/>
            </p:cNvCxnSpPr>
            <p:nvPr/>
          </p:nvCxnSpPr>
          <p:spPr>
            <a:xfrm rot="2881072" flipV="1">
              <a:off x="9138569" y="3186951"/>
              <a:ext cx="64440" cy="16721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5"/>
            <p:cNvCxnSpPr>
              <a:stCxn id="30" idx="6"/>
              <a:endCxn id="26" idx="2"/>
            </p:cNvCxnSpPr>
            <p:nvPr/>
          </p:nvCxnSpPr>
          <p:spPr>
            <a:xfrm rot="2881072" flipV="1">
              <a:off x="9444717" y="3372521"/>
              <a:ext cx="231753" cy="6060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6"/>
            <p:cNvCxnSpPr>
              <a:stCxn id="27" idx="1"/>
              <a:endCxn id="30" idx="5"/>
            </p:cNvCxnSpPr>
            <p:nvPr/>
          </p:nvCxnSpPr>
          <p:spPr>
            <a:xfrm rot="2881072" flipH="1" flipV="1">
              <a:off x="9212899" y="3438553"/>
              <a:ext cx="315776" cy="28577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7"/>
            <p:cNvCxnSpPr>
              <a:stCxn id="33" idx="0"/>
              <a:endCxn id="26" idx="3"/>
            </p:cNvCxnSpPr>
            <p:nvPr/>
          </p:nvCxnSpPr>
          <p:spPr>
            <a:xfrm rot="2881072" flipV="1">
              <a:off x="9334924" y="3394861"/>
              <a:ext cx="178267" cy="4006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8"/>
            <p:cNvCxnSpPr>
              <a:stCxn id="26" idx="1"/>
              <a:endCxn id="34" idx="5"/>
            </p:cNvCxnSpPr>
            <p:nvPr/>
          </p:nvCxnSpPr>
          <p:spPr>
            <a:xfrm rot="2881072" flipH="1" flipV="1">
              <a:off x="9517940" y="3127999"/>
              <a:ext cx="346141" cy="22808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59"/>
            <p:cNvCxnSpPr>
              <a:stCxn id="14" idx="7"/>
              <a:endCxn id="34" idx="3"/>
            </p:cNvCxnSpPr>
            <p:nvPr/>
          </p:nvCxnSpPr>
          <p:spPr>
            <a:xfrm rot="2881072" flipV="1">
              <a:off x="9427106" y="2900196"/>
              <a:ext cx="137310" cy="1843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0"/>
            <p:cNvCxnSpPr>
              <a:stCxn id="34" idx="7"/>
              <a:endCxn id="29" idx="3"/>
            </p:cNvCxnSpPr>
            <p:nvPr/>
          </p:nvCxnSpPr>
          <p:spPr>
            <a:xfrm rot="2881072" flipV="1">
              <a:off x="9766429" y="2872672"/>
              <a:ext cx="60588" cy="16435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1"/>
            <p:cNvCxnSpPr>
              <a:stCxn id="25" idx="1"/>
              <a:endCxn id="29" idx="5"/>
            </p:cNvCxnSpPr>
            <p:nvPr/>
          </p:nvCxnSpPr>
          <p:spPr>
            <a:xfrm rot="2881072" flipH="1" flipV="1">
              <a:off x="9864230" y="3053630"/>
              <a:ext cx="188174" cy="1699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2"/>
            <p:cNvCxnSpPr>
              <a:stCxn id="30" idx="0"/>
              <a:endCxn id="34" idx="4"/>
            </p:cNvCxnSpPr>
            <p:nvPr/>
          </p:nvCxnSpPr>
          <p:spPr>
            <a:xfrm rot="2881072" flipH="1" flipV="1">
              <a:off x="9545140" y="2986171"/>
              <a:ext cx="3130" cy="20983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3"/>
            <p:cNvCxnSpPr>
              <a:stCxn id="34" idx="0"/>
              <a:endCxn id="16" idx="5"/>
            </p:cNvCxnSpPr>
            <p:nvPr/>
          </p:nvCxnSpPr>
          <p:spPr>
            <a:xfrm rot="2881072" flipH="1" flipV="1">
              <a:off x="9633209" y="2769764"/>
              <a:ext cx="148693" cy="1489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4"/>
            <p:cNvCxnSpPr>
              <a:stCxn id="16" idx="7"/>
              <a:endCxn id="28" idx="3"/>
            </p:cNvCxnSpPr>
            <p:nvPr/>
          </p:nvCxnSpPr>
          <p:spPr>
            <a:xfrm rot="2881072" flipV="1">
              <a:off x="9857759" y="2534851"/>
              <a:ext cx="199551" cy="23729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5"/>
            <p:cNvCxnSpPr>
              <a:stCxn id="28" idx="1"/>
              <a:endCxn id="19" idx="6"/>
            </p:cNvCxnSpPr>
            <p:nvPr/>
          </p:nvCxnSpPr>
          <p:spPr>
            <a:xfrm rot="2881072" flipH="1" flipV="1">
              <a:off x="10039329" y="2402842"/>
              <a:ext cx="215641" cy="1384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6"/>
            <p:cNvCxnSpPr>
              <a:stCxn id="19" idx="7"/>
              <a:endCxn id="32" idx="2"/>
            </p:cNvCxnSpPr>
            <p:nvPr/>
          </p:nvCxnSpPr>
          <p:spPr>
            <a:xfrm rot="2881072" flipV="1">
              <a:off x="10148231" y="2299371"/>
              <a:ext cx="338173" cy="16245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7"/>
            <p:cNvCxnSpPr>
              <a:stCxn id="28" idx="0"/>
              <a:endCxn id="32" idx="4"/>
            </p:cNvCxnSpPr>
            <p:nvPr/>
          </p:nvCxnSpPr>
          <p:spPr>
            <a:xfrm rot="2881072" flipV="1">
              <a:off x="10284270" y="2436075"/>
              <a:ext cx="122532" cy="27002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8"/>
            <p:cNvCxnSpPr>
              <a:stCxn id="29" idx="0"/>
              <a:endCxn id="28" idx="5"/>
            </p:cNvCxnSpPr>
            <p:nvPr/>
          </p:nvCxnSpPr>
          <p:spPr>
            <a:xfrm rot="2881072" flipH="1" flipV="1">
              <a:off x="10077940" y="2680632"/>
              <a:ext cx="32644" cy="21237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69"/>
            <p:cNvCxnSpPr>
              <a:stCxn id="28" idx="7"/>
              <a:endCxn id="22" idx="2"/>
            </p:cNvCxnSpPr>
            <p:nvPr/>
          </p:nvCxnSpPr>
          <p:spPr>
            <a:xfrm rot="2881072" flipV="1">
              <a:off x="10245320" y="2591690"/>
              <a:ext cx="265541" cy="1927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0"/>
            <p:cNvCxnSpPr>
              <a:stCxn id="22" idx="1"/>
              <a:endCxn id="32" idx="6"/>
            </p:cNvCxnSpPr>
            <p:nvPr/>
          </p:nvCxnSpPr>
          <p:spPr>
            <a:xfrm rot="2881072" flipH="1" flipV="1">
              <a:off x="10497387" y="2565496"/>
              <a:ext cx="143009" cy="1081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1"/>
            <p:cNvCxnSpPr>
              <a:stCxn id="32" idx="7"/>
              <a:endCxn id="23" idx="3"/>
            </p:cNvCxnSpPr>
            <p:nvPr/>
          </p:nvCxnSpPr>
          <p:spPr>
            <a:xfrm rot="2881072" flipV="1">
              <a:off x="10617501" y="2406541"/>
              <a:ext cx="117121" cy="156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2"/>
            <p:cNvCxnSpPr>
              <a:stCxn id="32" idx="1"/>
              <a:endCxn id="31" idx="4"/>
            </p:cNvCxnSpPr>
            <p:nvPr/>
          </p:nvCxnSpPr>
          <p:spPr>
            <a:xfrm rot="2881072" flipH="1" flipV="1">
              <a:off x="10525935" y="2219337"/>
              <a:ext cx="100483" cy="21790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3"/>
            <p:cNvCxnSpPr>
              <a:stCxn id="18" idx="7"/>
              <a:endCxn id="31" idx="2"/>
            </p:cNvCxnSpPr>
            <p:nvPr/>
          </p:nvCxnSpPr>
          <p:spPr>
            <a:xfrm rot="2881072" flipV="1">
              <a:off x="10529527" y="1997559"/>
              <a:ext cx="98022" cy="576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4"/>
            <p:cNvCxnSpPr>
              <a:stCxn id="31" idx="1"/>
              <a:endCxn id="17" idx="5"/>
            </p:cNvCxnSpPr>
            <p:nvPr/>
          </p:nvCxnSpPr>
          <p:spPr>
            <a:xfrm rot="2881072" flipH="1" flipV="1">
              <a:off x="10669362" y="1828684"/>
              <a:ext cx="134217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5"/>
            <p:cNvCxnSpPr>
              <a:stCxn id="31" idx="0"/>
              <a:endCxn id="21" idx="4"/>
            </p:cNvCxnSpPr>
            <p:nvPr/>
          </p:nvCxnSpPr>
          <p:spPr>
            <a:xfrm rot="2881072" flipV="1">
              <a:off x="10857731" y="1939485"/>
              <a:ext cx="32405" cy="15016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6"/>
            <p:cNvCxnSpPr>
              <a:stCxn id="31" idx="7"/>
              <a:endCxn id="20" idx="3"/>
            </p:cNvCxnSpPr>
            <p:nvPr/>
          </p:nvCxnSpPr>
          <p:spPr>
            <a:xfrm rot="2881072" flipV="1">
              <a:off x="10865310" y="2082455"/>
              <a:ext cx="199028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7"/>
            <p:cNvCxnSpPr>
              <a:stCxn id="31" idx="6"/>
              <a:endCxn id="23" idx="1"/>
            </p:cNvCxnSpPr>
            <p:nvPr/>
          </p:nvCxnSpPr>
          <p:spPr>
            <a:xfrm rot="2881072">
              <a:off x="10746265" y="2279234"/>
              <a:ext cx="168493" cy="6436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8"/>
            <p:cNvSpPr/>
            <p:nvPr/>
          </p:nvSpPr>
          <p:spPr>
            <a:xfrm rot="2881072">
              <a:off x="8158138" y="4339718"/>
              <a:ext cx="260282" cy="86280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</p:grpSp>
      <p:sp>
        <p:nvSpPr>
          <p:cNvPr id="99" name="矩形 98"/>
          <p:cNvSpPr/>
          <p:nvPr/>
        </p:nvSpPr>
        <p:spPr>
          <a:xfrm>
            <a:off x="858201" y="908720"/>
            <a:ext cx="5933030" cy="55399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3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貳、計畫目標與推動策略 </a:t>
            </a:r>
            <a:r>
              <a:rPr kumimoji="0" lang="en-US" altLang="zh-TW" sz="3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kumimoji="0" lang="zh-TW" altLang="en-US" sz="3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思維 </a:t>
            </a:r>
            <a:r>
              <a:rPr kumimoji="0" lang="en-US" altLang="zh-TW" sz="3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endParaRPr kumimoji="0" lang="zh-CN" altLang="en-US" sz="30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19673" y="1462716"/>
            <a:ext cx="287771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3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強化三層級聯繫</a:t>
            </a:r>
            <a:endParaRPr kumimoji="0" lang="zh-TW" altLang="en-US" sz="3000" dirty="0">
              <a:solidFill>
                <a:srgbClr val="FF0000"/>
              </a:solidFill>
              <a:latin typeface="Calibri"/>
            </a:endParaRPr>
          </a:p>
        </p:txBody>
      </p:sp>
      <p:graphicFrame>
        <p:nvGraphicFramePr>
          <p:cNvPr id="81" name="資料庫圖表 80"/>
          <p:cNvGraphicFramePr/>
          <p:nvPr>
            <p:extLst/>
          </p:nvPr>
        </p:nvGraphicFramePr>
        <p:xfrm>
          <a:off x="1259632" y="2060848"/>
          <a:ext cx="576064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2" name="文字方塊 81"/>
          <p:cNvSpPr txBox="1"/>
          <p:nvPr/>
        </p:nvSpPr>
        <p:spPr>
          <a:xfrm>
            <a:off x="5004048" y="1484785"/>
            <a:ext cx="4139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EEECE1">
                  <a:lumMod val="50000"/>
                </a:srgbClr>
              </a:buClr>
              <a:buFont typeface="Wingdings" pitchFamily="2" charset="2"/>
              <a:buChar char="u"/>
            </a:pPr>
            <a:r>
              <a:rPr kumimoji="0" lang="zh-TW" altLang="en-US" sz="2000" dirty="0">
                <a:solidFill>
                  <a:srgbClr val="EEECE1">
                    <a:lumMod val="25000"/>
                  </a:srgbClr>
                </a:solidFill>
                <a:latin typeface="標楷體" pitchFamily="65" charset="-120"/>
                <a:ea typeface="標楷體" pitchFamily="65" charset="-120"/>
              </a:rPr>
              <a:t>引領政策方向。</a:t>
            </a:r>
            <a:endParaRPr kumimoji="0" lang="en-US" altLang="zh-TW" sz="2000" dirty="0">
              <a:solidFill>
                <a:srgbClr val="EEECE1">
                  <a:lumMod val="25000"/>
                </a:srgbClr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EEECE1">
                  <a:lumMod val="50000"/>
                </a:srgbClr>
              </a:buClr>
              <a:buFont typeface="Wingdings" pitchFamily="2" charset="2"/>
              <a:buChar char="u"/>
            </a:pPr>
            <a:r>
              <a:rPr kumimoji="0" lang="zh-TW" altLang="en-US" sz="2000" dirty="0">
                <a:solidFill>
                  <a:srgbClr val="EEECE1">
                    <a:lumMod val="25000"/>
                  </a:srgbClr>
                </a:solidFill>
                <a:latin typeface="標楷體" pitchFamily="65" charset="-120"/>
                <a:ea typeface="標楷體" pitchFamily="65" charset="-120"/>
              </a:rPr>
              <a:t>勾勒發展藍圖、整體計畫。</a:t>
            </a:r>
            <a:endParaRPr kumimoji="0" lang="en-US" altLang="zh-TW" sz="2000" dirty="0">
              <a:solidFill>
                <a:srgbClr val="EEECE1">
                  <a:lumMod val="25000"/>
                </a:srgbClr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EEECE1">
                  <a:lumMod val="50000"/>
                </a:srgbClr>
              </a:buClr>
              <a:buFont typeface="Wingdings" pitchFamily="2" charset="2"/>
              <a:buChar char="u"/>
            </a:pPr>
            <a:r>
              <a:rPr kumimoji="0" lang="zh-TW" altLang="en-US" sz="2000" dirty="0">
                <a:solidFill>
                  <a:srgbClr val="EEECE1">
                    <a:lumMod val="25000"/>
                  </a:srgbClr>
                </a:solidFill>
                <a:latin typeface="標楷體" pitchFamily="65" charset="-120"/>
                <a:ea typeface="標楷體" pitchFamily="65" charset="-120"/>
              </a:rPr>
              <a:t>嫁接中央</a:t>
            </a:r>
            <a:r>
              <a:rPr kumimoji="0" lang="en-US" altLang="zh-TW" sz="2000" dirty="0">
                <a:solidFill>
                  <a:srgbClr val="EEECE1">
                    <a:lumMod val="25000"/>
                  </a:srgbClr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kumimoji="0" lang="zh-TW" altLang="en-US" sz="2000" dirty="0">
                <a:solidFill>
                  <a:srgbClr val="EEECE1">
                    <a:lumMod val="25000"/>
                  </a:srgbClr>
                </a:solidFill>
                <a:latin typeface="標楷體" pitchFamily="65" charset="-120"/>
                <a:ea typeface="標楷體" pitchFamily="65" charset="-120"/>
              </a:rPr>
              <a:t>地方課程與教學領導人增能與協作；精確溝通，及早邀約。</a:t>
            </a:r>
          </a:p>
        </p:txBody>
      </p:sp>
      <p:sp>
        <p:nvSpPr>
          <p:cNvPr id="83" name="文字方塊 82"/>
          <p:cNvSpPr txBox="1"/>
          <p:nvPr/>
        </p:nvSpPr>
        <p:spPr>
          <a:xfrm>
            <a:off x="-36512" y="2420889"/>
            <a:ext cx="27363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Font typeface="Wingdings" pitchFamily="2" charset="2"/>
              <a:buChar char="u"/>
            </a:pPr>
            <a:r>
              <a:rPr kumimoji="0" lang="zh-TW" altLang="en-US" sz="2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輔導團與輔導群協力增能與共好。</a:t>
            </a:r>
            <a:endParaRPr kumimoji="0" lang="en-US" altLang="zh-TW" sz="20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271463" indent="-271463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Font typeface="Wingdings" pitchFamily="2" charset="2"/>
              <a:buChar char="u"/>
            </a:pPr>
            <a:r>
              <a:rPr kumimoji="0" lang="zh-TW" altLang="en-US" sz="2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協助學校精實領域課程教學、落實社群與共備觀議實務，促進交流。</a:t>
            </a:r>
            <a:endParaRPr kumimoji="0" lang="en-US" altLang="zh-TW" sz="20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271463" indent="-271463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Font typeface="Wingdings" pitchFamily="2" charset="2"/>
              <a:buChar char="u"/>
            </a:pPr>
            <a:r>
              <a:rPr kumimoji="0" lang="zh-TW" altLang="en-US" sz="2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推展領域有效教學策略，定期產出素養教學示例。</a:t>
            </a:r>
            <a:endParaRPr kumimoji="0" lang="en-US" altLang="zh-TW" sz="20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271463" indent="-271463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Font typeface="Wingdings" pitchFamily="2" charset="2"/>
              <a:buChar char="u"/>
            </a:pPr>
            <a:r>
              <a:rPr kumimoji="0" lang="zh-TW" altLang="en-US" sz="2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強化學力數據資料的解讀與運用。</a:t>
            </a:r>
            <a:endParaRPr kumimoji="0" lang="en-US" altLang="zh-TW" sz="20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endParaRPr kumimoji="0" lang="zh-TW" altLang="en-US" sz="20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4" name="文字方塊 83"/>
          <p:cNvSpPr txBox="1"/>
          <p:nvPr/>
        </p:nvSpPr>
        <p:spPr>
          <a:xfrm>
            <a:off x="6372200" y="3573017"/>
            <a:ext cx="2915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Font typeface="Wingdings" pitchFamily="2" charset="2"/>
              <a:buChar char="u"/>
            </a:pPr>
            <a:r>
              <a:rPr kumimoji="0" lang="zh-TW" altLang="en-US" sz="2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以校長為首，帶動學校各領域發展教師專業社群。</a:t>
            </a:r>
            <a:endParaRPr kumimoji="0" lang="en-US" altLang="zh-TW" sz="20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Font typeface="Wingdings" pitchFamily="2" charset="2"/>
              <a:buChar char="u"/>
            </a:pPr>
            <a:r>
              <a:rPr kumimoji="0" lang="zh-TW" altLang="en-US" sz="2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聚焦新課綱相關增能之校本進修。</a:t>
            </a:r>
            <a:endParaRPr kumimoji="0" lang="en-US" altLang="zh-TW" sz="20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Font typeface="Wingdings" pitchFamily="2" charset="2"/>
              <a:buChar char="u"/>
            </a:pPr>
            <a:r>
              <a:rPr kumimoji="0" lang="zh-TW" altLang="en-US" sz="2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落實課堂實踐回饋機制，共榮共好。</a:t>
            </a:r>
            <a:endParaRPr kumimoji="0" lang="en-US" altLang="zh-TW" sz="20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20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9185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697"/>
          <a:stretch/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"/>
          <p:cNvGrpSpPr/>
          <p:nvPr/>
        </p:nvGrpSpPr>
        <p:grpSpPr>
          <a:xfrm rot="21388552" flipH="1">
            <a:off x="242579" y="885115"/>
            <a:ext cx="689534" cy="625672"/>
            <a:chOff x="7930034" y="1635267"/>
            <a:chExt cx="3330788" cy="3022303"/>
          </a:xfrm>
          <a:solidFill>
            <a:srgbClr val="01A89E"/>
          </a:solidFill>
        </p:grpSpPr>
        <p:sp>
          <p:nvSpPr>
            <p:cNvPr id="7" name="Isosceles Triangle 7"/>
            <p:cNvSpPr/>
            <p:nvPr/>
          </p:nvSpPr>
          <p:spPr>
            <a:xfrm rot="2881072" flipV="1">
              <a:off x="8019596" y="3910238"/>
              <a:ext cx="657770" cy="836894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2881072" flipV="1">
              <a:off x="8030238" y="4326992"/>
              <a:ext cx="265230" cy="337457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0" name="Oval 9"/>
            <p:cNvSpPr/>
            <p:nvPr/>
          </p:nvSpPr>
          <p:spPr>
            <a:xfrm rot="2881072">
              <a:off x="8580663" y="351572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2881072">
              <a:off x="8794981" y="3751961"/>
              <a:ext cx="95276" cy="95276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2881072">
              <a:off x="9017027" y="400065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2881072">
              <a:off x="8917084" y="321299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2881072">
              <a:off x="9276075" y="2947576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6" name="Oval 14"/>
            <p:cNvSpPr/>
            <p:nvPr/>
          </p:nvSpPr>
          <p:spPr>
            <a:xfrm rot="2881072">
              <a:off x="9632596" y="256915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7" name="Oval 15"/>
            <p:cNvSpPr/>
            <p:nvPr/>
          </p:nvSpPr>
          <p:spPr>
            <a:xfrm rot="2881072">
              <a:off x="10670430" y="163526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8" name="Oval 16"/>
            <p:cNvSpPr/>
            <p:nvPr/>
          </p:nvSpPr>
          <p:spPr>
            <a:xfrm rot="2881072">
              <a:off x="10354311" y="191972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9" name="Oval 17"/>
            <p:cNvSpPr/>
            <p:nvPr/>
          </p:nvSpPr>
          <p:spPr>
            <a:xfrm rot="2881072">
              <a:off x="10038597" y="2253810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0" name="Oval 18"/>
            <p:cNvSpPr/>
            <p:nvPr/>
          </p:nvSpPr>
          <p:spPr>
            <a:xfrm rot="2881072">
              <a:off x="11090701" y="21023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1" name="Oval 19"/>
            <p:cNvSpPr/>
            <p:nvPr/>
          </p:nvSpPr>
          <p:spPr>
            <a:xfrm rot="2881072">
              <a:off x="10927069" y="1888511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2" name="Oval 20"/>
            <p:cNvSpPr/>
            <p:nvPr/>
          </p:nvSpPr>
          <p:spPr>
            <a:xfrm rot="2881072">
              <a:off x="10521112" y="27087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3" name="Oval 21"/>
            <p:cNvSpPr/>
            <p:nvPr/>
          </p:nvSpPr>
          <p:spPr>
            <a:xfrm rot="2881072">
              <a:off x="10773401" y="2395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4" name="Oval 22"/>
            <p:cNvSpPr/>
            <p:nvPr/>
          </p:nvSpPr>
          <p:spPr>
            <a:xfrm rot="2881072">
              <a:off x="10296370" y="2849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5" name="Oval 23"/>
            <p:cNvSpPr/>
            <p:nvPr/>
          </p:nvSpPr>
          <p:spPr>
            <a:xfrm rot="2881072">
              <a:off x="9902669" y="32652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6" name="Oval 24"/>
            <p:cNvSpPr/>
            <p:nvPr/>
          </p:nvSpPr>
          <p:spPr>
            <a:xfrm rot="2881072">
              <a:off x="9632463" y="344686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7" name="Oval 25"/>
            <p:cNvSpPr/>
            <p:nvPr/>
          </p:nvSpPr>
          <p:spPr>
            <a:xfrm rot="2881072">
              <a:off x="9314753" y="379431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8" name="Oval 26"/>
            <p:cNvSpPr/>
            <p:nvPr/>
          </p:nvSpPr>
          <p:spPr>
            <a:xfrm rot="2881072">
              <a:off x="10112396" y="2598419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9" name="Oval 27"/>
            <p:cNvSpPr/>
            <p:nvPr/>
          </p:nvSpPr>
          <p:spPr>
            <a:xfrm rot="2881072">
              <a:off x="9877954" y="28418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30" name="Oval 28"/>
            <p:cNvSpPr/>
            <p:nvPr/>
          </p:nvSpPr>
          <p:spPr>
            <a:xfrm rot="2881072">
              <a:off x="9254321" y="3121514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31" name="Oval 29"/>
            <p:cNvSpPr/>
            <p:nvPr/>
          </p:nvSpPr>
          <p:spPr>
            <a:xfrm rot="2881072">
              <a:off x="10591845" y="2011825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32" name="Oval 30"/>
            <p:cNvSpPr/>
            <p:nvPr/>
          </p:nvSpPr>
          <p:spPr>
            <a:xfrm rot="2881072">
              <a:off x="10473364" y="2438442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33" name="Oval 31"/>
            <p:cNvSpPr/>
            <p:nvPr/>
          </p:nvSpPr>
          <p:spPr>
            <a:xfrm rot="2881072">
              <a:off x="9067241" y="363474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34" name="Oval 32"/>
            <p:cNvSpPr/>
            <p:nvPr/>
          </p:nvSpPr>
          <p:spPr>
            <a:xfrm rot="2881072">
              <a:off x="9610135" y="2931868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cxnSp>
          <p:nvCxnSpPr>
            <p:cNvPr id="35" name="Straight Connector 33"/>
            <p:cNvCxnSpPr>
              <a:stCxn id="10" idx="6"/>
              <a:endCxn id="11" idx="2"/>
            </p:cNvCxnSpPr>
            <p:nvPr/>
          </p:nvCxnSpPr>
          <p:spPr>
            <a:xfrm rot="2881072">
              <a:off x="8699978" y="3713354"/>
              <a:ext cx="133418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4"/>
            <p:cNvCxnSpPr>
              <a:stCxn id="11" idx="6"/>
              <a:endCxn id="12" idx="2"/>
            </p:cNvCxnSpPr>
            <p:nvPr/>
          </p:nvCxnSpPr>
          <p:spPr>
            <a:xfrm rot="2881072" flipV="1">
              <a:off x="8833064" y="3928003"/>
              <a:ext cx="253546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5"/>
            <p:cNvCxnSpPr>
              <a:stCxn id="12" idx="0"/>
              <a:endCxn id="27" idx="4"/>
            </p:cNvCxnSpPr>
            <p:nvPr/>
          </p:nvCxnSpPr>
          <p:spPr>
            <a:xfrm rot="2881072" flipH="1" flipV="1">
              <a:off x="9246792" y="3845901"/>
              <a:ext cx="1" cy="21920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6"/>
            <p:cNvCxnSpPr>
              <a:stCxn id="27" idx="0"/>
              <a:endCxn id="26" idx="4"/>
            </p:cNvCxnSpPr>
            <p:nvPr/>
          </p:nvCxnSpPr>
          <p:spPr>
            <a:xfrm rot="2881072" flipV="1">
              <a:off x="9530423" y="3533644"/>
              <a:ext cx="0" cy="33327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7"/>
            <p:cNvCxnSpPr>
              <a:stCxn id="26" idx="0"/>
              <a:endCxn id="25" idx="4"/>
            </p:cNvCxnSpPr>
            <p:nvPr/>
          </p:nvCxnSpPr>
          <p:spPr>
            <a:xfrm rot="2881072" flipV="1">
              <a:off x="9848469" y="3323000"/>
              <a:ext cx="0" cy="1821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8"/>
            <p:cNvCxnSpPr>
              <a:stCxn id="25" idx="0"/>
              <a:endCxn id="24" idx="4"/>
            </p:cNvCxnSpPr>
            <p:nvPr/>
          </p:nvCxnSpPr>
          <p:spPr>
            <a:xfrm rot="2881072" flipV="1">
              <a:off x="10156334" y="2919312"/>
              <a:ext cx="1" cy="4355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39"/>
            <p:cNvCxnSpPr>
              <a:stCxn id="24" idx="0"/>
              <a:endCxn id="22" idx="4"/>
            </p:cNvCxnSpPr>
            <p:nvPr/>
          </p:nvCxnSpPr>
          <p:spPr>
            <a:xfrm rot="2881072" flipH="1" flipV="1">
              <a:off x="10489643" y="2776626"/>
              <a:ext cx="1" cy="12102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0"/>
            <p:cNvCxnSpPr>
              <a:stCxn id="22" idx="0"/>
              <a:endCxn id="23" idx="4"/>
            </p:cNvCxnSpPr>
            <p:nvPr/>
          </p:nvCxnSpPr>
          <p:spPr>
            <a:xfrm rot="2881072" flipH="1" flipV="1">
              <a:off x="10694872" y="2500903"/>
              <a:ext cx="18397" cy="26182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1"/>
            <p:cNvCxnSpPr>
              <a:stCxn id="23" idx="0"/>
              <a:endCxn id="20" idx="4"/>
            </p:cNvCxnSpPr>
            <p:nvPr/>
          </p:nvCxnSpPr>
          <p:spPr>
            <a:xfrm rot="2881072" flipH="1" flipV="1">
              <a:off x="11014282" y="2203035"/>
              <a:ext cx="5660" cy="261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2"/>
            <p:cNvCxnSpPr>
              <a:stCxn id="20" idx="2"/>
              <a:endCxn id="21" idx="6"/>
            </p:cNvCxnSpPr>
            <p:nvPr/>
          </p:nvCxnSpPr>
          <p:spPr>
            <a:xfrm rot="2881072" flipH="1" flipV="1">
              <a:off x="10978688" y="2042746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3"/>
            <p:cNvCxnSpPr>
              <a:stCxn id="21" idx="2"/>
              <a:endCxn id="17" idx="6"/>
            </p:cNvCxnSpPr>
            <p:nvPr/>
          </p:nvCxnSpPr>
          <p:spPr>
            <a:xfrm rot="2881072" flipH="1">
              <a:off x="10790228" y="1833308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4"/>
            <p:cNvCxnSpPr>
              <a:stCxn id="17" idx="4"/>
              <a:endCxn id="18" idx="0"/>
            </p:cNvCxnSpPr>
            <p:nvPr/>
          </p:nvCxnSpPr>
          <p:spPr>
            <a:xfrm rot="2881072">
              <a:off x="10597431" y="1734987"/>
              <a:ext cx="0" cy="2551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5"/>
            <p:cNvCxnSpPr>
              <a:stCxn id="18" idx="4"/>
              <a:endCxn id="19" idx="0"/>
            </p:cNvCxnSpPr>
            <p:nvPr/>
          </p:nvCxnSpPr>
          <p:spPr>
            <a:xfrm rot="2881072" flipH="1">
              <a:off x="10248969" y="2005036"/>
              <a:ext cx="8600" cy="32285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6"/>
            <p:cNvCxnSpPr>
              <a:stCxn id="19" idx="4"/>
              <a:endCxn id="16" idx="0"/>
            </p:cNvCxnSpPr>
            <p:nvPr/>
          </p:nvCxnSpPr>
          <p:spPr>
            <a:xfrm rot="2881072">
              <a:off x="9912199" y="2283199"/>
              <a:ext cx="8600" cy="37260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7"/>
            <p:cNvCxnSpPr>
              <a:stCxn id="16" idx="4"/>
              <a:endCxn id="14" idx="0"/>
            </p:cNvCxnSpPr>
            <p:nvPr/>
          </p:nvCxnSpPr>
          <p:spPr>
            <a:xfrm rot="2881072" flipH="1">
              <a:off x="9509682" y="2646637"/>
              <a:ext cx="2937" cy="38284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8"/>
            <p:cNvCxnSpPr>
              <a:stCxn id="14" idx="4"/>
              <a:endCxn id="13" idx="0"/>
            </p:cNvCxnSpPr>
            <p:nvPr/>
          </p:nvCxnSpPr>
          <p:spPr>
            <a:xfrm rot="2881072">
              <a:off x="9176013" y="2986173"/>
              <a:ext cx="2937" cy="30426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49"/>
            <p:cNvCxnSpPr>
              <a:stCxn id="13" idx="4"/>
              <a:endCxn id="10" idx="0"/>
            </p:cNvCxnSpPr>
            <p:nvPr/>
          </p:nvCxnSpPr>
          <p:spPr>
            <a:xfrm rot="2881072">
              <a:off x="8833934" y="3308196"/>
              <a:ext cx="0" cy="282450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0"/>
            <p:cNvCxnSpPr>
              <a:stCxn id="10" idx="7"/>
              <a:endCxn id="33" idx="2"/>
            </p:cNvCxnSpPr>
            <p:nvPr/>
          </p:nvCxnSpPr>
          <p:spPr>
            <a:xfrm rot="2881072" flipV="1">
              <a:off x="8788666" y="3519948"/>
              <a:ext cx="268739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1"/>
            <p:cNvCxnSpPr>
              <a:stCxn id="33" idx="6"/>
              <a:endCxn id="12" idx="1"/>
            </p:cNvCxnSpPr>
            <p:nvPr/>
          </p:nvCxnSpPr>
          <p:spPr>
            <a:xfrm rot="2881072">
              <a:off x="9111278" y="3780935"/>
              <a:ext cx="93208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2"/>
            <p:cNvCxnSpPr>
              <a:stCxn id="33" idx="4"/>
              <a:endCxn id="11" idx="7"/>
            </p:cNvCxnSpPr>
            <p:nvPr/>
          </p:nvCxnSpPr>
          <p:spPr>
            <a:xfrm rot="2881072" flipH="1">
              <a:off x="8932559" y="3706988"/>
              <a:ext cx="114145" cy="16483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3"/>
            <p:cNvCxnSpPr>
              <a:stCxn id="33" idx="1"/>
              <a:endCxn id="13" idx="6"/>
            </p:cNvCxnSpPr>
            <p:nvPr/>
          </p:nvCxnSpPr>
          <p:spPr>
            <a:xfrm rot="2881072" flipH="1" flipV="1">
              <a:off x="8973541" y="3442906"/>
              <a:ext cx="268739" cy="11033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4"/>
            <p:cNvCxnSpPr>
              <a:stCxn id="13" idx="7"/>
              <a:endCxn id="30" idx="3"/>
            </p:cNvCxnSpPr>
            <p:nvPr/>
          </p:nvCxnSpPr>
          <p:spPr>
            <a:xfrm rot="2881072" flipV="1">
              <a:off x="9138569" y="3186951"/>
              <a:ext cx="64440" cy="16721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5"/>
            <p:cNvCxnSpPr>
              <a:stCxn id="30" idx="6"/>
              <a:endCxn id="26" idx="2"/>
            </p:cNvCxnSpPr>
            <p:nvPr/>
          </p:nvCxnSpPr>
          <p:spPr>
            <a:xfrm rot="2881072" flipV="1">
              <a:off x="9444717" y="3372521"/>
              <a:ext cx="231753" cy="6060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6"/>
            <p:cNvCxnSpPr>
              <a:stCxn id="27" idx="1"/>
              <a:endCxn id="30" idx="5"/>
            </p:cNvCxnSpPr>
            <p:nvPr/>
          </p:nvCxnSpPr>
          <p:spPr>
            <a:xfrm rot="2881072" flipH="1" flipV="1">
              <a:off x="9212899" y="3438553"/>
              <a:ext cx="315776" cy="28577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7"/>
            <p:cNvCxnSpPr>
              <a:stCxn id="33" idx="0"/>
              <a:endCxn id="26" idx="3"/>
            </p:cNvCxnSpPr>
            <p:nvPr/>
          </p:nvCxnSpPr>
          <p:spPr>
            <a:xfrm rot="2881072" flipV="1">
              <a:off x="9334924" y="3394861"/>
              <a:ext cx="178267" cy="4006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8"/>
            <p:cNvCxnSpPr>
              <a:stCxn id="26" idx="1"/>
              <a:endCxn id="34" idx="5"/>
            </p:cNvCxnSpPr>
            <p:nvPr/>
          </p:nvCxnSpPr>
          <p:spPr>
            <a:xfrm rot="2881072" flipH="1" flipV="1">
              <a:off x="9517940" y="3127999"/>
              <a:ext cx="346141" cy="22808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59"/>
            <p:cNvCxnSpPr>
              <a:stCxn id="14" idx="7"/>
              <a:endCxn id="34" idx="3"/>
            </p:cNvCxnSpPr>
            <p:nvPr/>
          </p:nvCxnSpPr>
          <p:spPr>
            <a:xfrm rot="2881072" flipV="1">
              <a:off x="9427106" y="2900196"/>
              <a:ext cx="137310" cy="1843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0"/>
            <p:cNvCxnSpPr>
              <a:stCxn id="34" idx="7"/>
              <a:endCxn id="29" idx="3"/>
            </p:cNvCxnSpPr>
            <p:nvPr/>
          </p:nvCxnSpPr>
          <p:spPr>
            <a:xfrm rot="2881072" flipV="1">
              <a:off x="9766429" y="2872672"/>
              <a:ext cx="60588" cy="16435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1"/>
            <p:cNvCxnSpPr>
              <a:stCxn id="25" idx="1"/>
              <a:endCxn id="29" idx="5"/>
            </p:cNvCxnSpPr>
            <p:nvPr/>
          </p:nvCxnSpPr>
          <p:spPr>
            <a:xfrm rot="2881072" flipH="1" flipV="1">
              <a:off x="9864230" y="3053630"/>
              <a:ext cx="188174" cy="1699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2"/>
            <p:cNvCxnSpPr>
              <a:stCxn id="30" idx="0"/>
              <a:endCxn id="34" idx="4"/>
            </p:cNvCxnSpPr>
            <p:nvPr/>
          </p:nvCxnSpPr>
          <p:spPr>
            <a:xfrm rot="2881072" flipH="1" flipV="1">
              <a:off x="9545140" y="2986171"/>
              <a:ext cx="3130" cy="20983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3"/>
            <p:cNvCxnSpPr>
              <a:stCxn id="34" idx="0"/>
              <a:endCxn id="16" idx="5"/>
            </p:cNvCxnSpPr>
            <p:nvPr/>
          </p:nvCxnSpPr>
          <p:spPr>
            <a:xfrm rot="2881072" flipH="1" flipV="1">
              <a:off x="9633209" y="2769764"/>
              <a:ext cx="148693" cy="1489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4"/>
            <p:cNvCxnSpPr>
              <a:stCxn id="16" idx="7"/>
              <a:endCxn id="28" idx="3"/>
            </p:cNvCxnSpPr>
            <p:nvPr/>
          </p:nvCxnSpPr>
          <p:spPr>
            <a:xfrm rot="2881072" flipV="1">
              <a:off x="9857759" y="2534851"/>
              <a:ext cx="199551" cy="23729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5"/>
            <p:cNvCxnSpPr>
              <a:stCxn id="28" idx="1"/>
              <a:endCxn id="19" idx="6"/>
            </p:cNvCxnSpPr>
            <p:nvPr/>
          </p:nvCxnSpPr>
          <p:spPr>
            <a:xfrm rot="2881072" flipH="1" flipV="1">
              <a:off x="10039329" y="2402842"/>
              <a:ext cx="215641" cy="1384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6"/>
            <p:cNvCxnSpPr>
              <a:stCxn id="19" idx="7"/>
              <a:endCxn id="32" idx="2"/>
            </p:cNvCxnSpPr>
            <p:nvPr/>
          </p:nvCxnSpPr>
          <p:spPr>
            <a:xfrm rot="2881072" flipV="1">
              <a:off x="10148231" y="2299371"/>
              <a:ext cx="338173" cy="16245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7"/>
            <p:cNvCxnSpPr>
              <a:stCxn id="28" idx="0"/>
              <a:endCxn id="32" idx="4"/>
            </p:cNvCxnSpPr>
            <p:nvPr/>
          </p:nvCxnSpPr>
          <p:spPr>
            <a:xfrm rot="2881072" flipV="1">
              <a:off x="10284270" y="2436075"/>
              <a:ext cx="122532" cy="27002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8"/>
            <p:cNvCxnSpPr>
              <a:stCxn id="29" idx="0"/>
              <a:endCxn id="28" idx="5"/>
            </p:cNvCxnSpPr>
            <p:nvPr/>
          </p:nvCxnSpPr>
          <p:spPr>
            <a:xfrm rot="2881072" flipH="1" flipV="1">
              <a:off x="10077940" y="2680632"/>
              <a:ext cx="32644" cy="21237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69"/>
            <p:cNvCxnSpPr>
              <a:stCxn id="28" idx="7"/>
              <a:endCxn id="22" idx="2"/>
            </p:cNvCxnSpPr>
            <p:nvPr/>
          </p:nvCxnSpPr>
          <p:spPr>
            <a:xfrm rot="2881072" flipV="1">
              <a:off x="10245320" y="2591690"/>
              <a:ext cx="265541" cy="1927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0"/>
            <p:cNvCxnSpPr>
              <a:stCxn id="22" idx="1"/>
              <a:endCxn id="32" idx="6"/>
            </p:cNvCxnSpPr>
            <p:nvPr/>
          </p:nvCxnSpPr>
          <p:spPr>
            <a:xfrm rot="2881072" flipH="1" flipV="1">
              <a:off x="10497387" y="2565496"/>
              <a:ext cx="143009" cy="1081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1"/>
            <p:cNvCxnSpPr>
              <a:stCxn id="32" idx="7"/>
              <a:endCxn id="23" idx="3"/>
            </p:cNvCxnSpPr>
            <p:nvPr/>
          </p:nvCxnSpPr>
          <p:spPr>
            <a:xfrm rot="2881072" flipV="1">
              <a:off x="10617501" y="2406541"/>
              <a:ext cx="117121" cy="156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2"/>
            <p:cNvCxnSpPr>
              <a:stCxn id="32" idx="1"/>
              <a:endCxn id="31" idx="4"/>
            </p:cNvCxnSpPr>
            <p:nvPr/>
          </p:nvCxnSpPr>
          <p:spPr>
            <a:xfrm rot="2881072" flipH="1" flipV="1">
              <a:off x="10525935" y="2219337"/>
              <a:ext cx="100483" cy="21790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3"/>
            <p:cNvCxnSpPr>
              <a:stCxn id="18" idx="7"/>
              <a:endCxn id="31" idx="2"/>
            </p:cNvCxnSpPr>
            <p:nvPr/>
          </p:nvCxnSpPr>
          <p:spPr>
            <a:xfrm rot="2881072" flipV="1">
              <a:off x="10529527" y="1997559"/>
              <a:ext cx="98022" cy="576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4"/>
            <p:cNvCxnSpPr>
              <a:stCxn id="31" idx="1"/>
              <a:endCxn id="17" idx="5"/>
            </p:cNvCxnSpPr>
            <p:nvPr/>
          </p:nvCxnSpPr>
          <p:spPr>
            <a:xfrm rot="2881072" flipH="1" flipV="1">
              <a:off x="10669362" y="1828684"/>
              <a:ext cx="134217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5"/>
            <p:cNvCxnSpPr>
              <a:stCxn id="31" idx="0"/>
              <a:endCxn id="21" idx="4"/>
            </p:cNvCxnSpPr>
            <p:nvPr/>
          </p:nvCxnSpPr>
          <p:spPr>
            <a:xfrm rot="2881072" flipV="1">
              <a:off x="10857731" y="1939485"/>
              <a:ext cx="32405" cy="15016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6"/>
            <p:cNvCxnSpPr>
              <a:stCxn id="31" idx="7"/>
              <a:endCxn id="20" idx="3"/>
            </p:cNvCxnSpPr>
            <p:nvPr/>
          </p:nvCxnSpPr>
          <p:spPr>
            <a:xfrm rot="2881072" flipV="1">
              <a:off x="10865310" y="2082455"/>
              <a:ext cx="199028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7"/>
            <p:cNvCxnSpPr>
              <a:stCxn id="31" idx="6"/>
              <a:endCxn id="23" idx="1"/>
            </p:cNvCxnSpPr>
            <p:nvPr/>
          </p:nvCxnSpPr>
          <p:spPr>
            <a:xfrm rot="2881072">
              <a:off x="10746265" y="2279234"/>
              <a:ext cx="168493" cy="6436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8"/>
            <p:cNvSpPr/>
            <p:nvPr/>
          </p:nvSpPr>
          <p:spPr>
            <a:xfrm rot="2881072">
              <a:off x="8158138" y="4339718"/>
              <a:ext cx="260282" cy="86280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1043608" y="5045116"/>
            <a:ext cx="660754" cy="4001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</a:rPr>
              <a:t>107</a:t>
            </a:r>
            <a:endParaRPr kumimoji="0" lang="zh-CN" altLang="en-US" sz="2000" b="1" dirty="0">
              <a:solidFill>
                <a:prstClr val="black">
                  <a:lumMod val="85000"/>
                  <a:lumOff val="1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4" name="直接连接符 83"/>
          <p:cNvCxnSpPr/>
          <p:nvPr/>
        </p:nvCxnSpPr>
        <p:spPr>
          <a:xfrm flipV="1">
            <a:off x="1571754" y="5291387"/>
            <a:ext cx="7572247" cy="24992"/>
          </a:xfrm>
          <a:prstGeom prst="line">
            <a:avLst/>
          </a:prstGeom>
          <a:ln>
            <a:solidFill>
              <a:srgbClr val="B322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3059832" y="4293096"/>
            <a:ext cx="660754" cy="4001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</a:rPr>
              <a:t>108</a:t>
            </a:r>
            <a:endParaRPr kumimoji="0" lang="zh-CN" altLang="en-US" sz="2000" b="1" dirty="0">
              <a:solidFill>
                <a:prstClr val="black">
                  <a:lumMod val="85000"/>
                  <a:lumOff val="1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8" name="直接连接符 87"/>
          <p:cNvCxnSpPr/>
          <p:nvPr/>
        </p:nvCxnSpPr>
        <p:spPr>
          <a:xfrm flipV="1">
            <a:off x="3635896" y="4365105"/>
            <a:ext cx="5508104" cy="6089"/>
          </a:xfrm>
          <a:prstGeom prst="line">
            <a:avLst/>
          </a:prstGeom>
          <a:ln>
            <a:solidFill>
              <a:srgbClr val="B322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4923183" y="3429000"/>
            <a:ext cx="660754" cy="4001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itchFamily="34" charset="-122"/>
                <a:ea typeface="微软雅黑" pitchFamily="34" charset="-122"/>
              </a:rPr>
              <a:t>109</a:t>
            </a:r>
            <a:endParaRPr kumimoji="0" lang="zh-CN" altLang="en-US" sz="2000" b="1" dirty="0">
              <a:solidFill>
                <a:prstClr val="black">
                  <a:lumMod val="85000"/>
                  <a:lumOff val="15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9" name="群組 118"/>
          <p:cNvGrpSpPr/>
          <p:nvPr/>
        </p:nvGrpSpPr>
        <p:grpSpPr>
          <a:xfrm>
            <a:off x="1909633" y="2449875"/>
            <a:ext cx="946548" cy="2849747"/>
            <a:chOff x="1909633" y="1592624"/>
            <a:chExt cx="946548" cy="2849747"/>
          </a:xfrm>
        </p:grpSpPr>
        <p:sp>
          <p:nvSpPr>
            <p:cNvPr id="81" name="矩形 80"/>
            <p:cNvSpPr/>
            <p:nvPr/>
          </p:nvSpPr>
          <p:spPr>
            <a:xfrm>
              <a:off x="1909633" y="2826254"/>
              <a:ext cx="943032" cy="155235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spcCol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979712" y="3365012"/>
              <a:ext cx="825863" cy="477052"/>
            </a:xfrm>
            <a:prstGeom prst="rect">
              <a:avLst/>
            </a:prstGeom>
            <a:noFill/>
          </p:spPr>
          <p:txBody>
            <a:bodyPr wrap="none" lIns="91438" tIns="45719" rIns="91438" bIns="45719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2500" b="1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課程</a:t>
              </a:r>
              <a:endParaRPr kumimoji="0" lang="zh-CN" altLang="en-US" sz="25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 flipH="1" flipV="1">
              <a:off x="1916665" y="4406371"/>
              <a:ext cx="936000" cy="36000"/>
            </a:xfrm>
            <a:prstGeom prst="rect">
              <a:avLst/>
            </a:prstGeom>
            <a:solidFill>
              <a:srgbClr val="B32229"/>
            </a:solidFill>
            <a:ln>
              <a:solidFill>
                <a:srgbClr val="B322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1913149" y="2058844"/>
              <a:ext cx="943032" cy="77002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spcCol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1909633" y="1604728"/>
              <a:ext cx="943032" cy="454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spcCol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97" name="TextBox 81"/>
            <p:cNvSpPr txBox="1"/>
            <p:nvPr/>
          </p:nvSpPr>
          <p:spPr>
            <a:xfrm>
              <a:off x="1968217" y="2195741"/>
              <a:ext cx="825863" cy="477052"/>
            </a:xfrm>
            <a:prstGeom prst="rect">
              <a:avLst/>
            </a:prstGeom>
            <a:noFill/>
          </p:spPr>
          <p:txBody>
            <a:bodyPr wrap="none" lIns="91438" tIns="45719" rIns="91438" bIns="45719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2500" b="1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教學</a:t>
              </a:r>
              <a:endParaRPr kumimoji="0" lang="zh-CN" altLang="en-US" sz="25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8" name="TextBox 81"/>
            <p:cNvSpPr txBox="1"/>
            <p:nvPr/>
          </p:nvSpPr>
          <p:spPr>
            <a:xfrm>
              <a:off x="1948136" y="1592624"/>
              <a:ext cx="825863" cy="477052"/>
            </a:xfrm>
            <a:prstGeom prst="rect">
              <a:avLst/>
            </a:prstGeom>
            <a:noFill/>
          </p:spPr>
          <p:txBody>
            <a:bodyPr wrap="none" lIns="91438" tIns="45719" rIns="91438" bIns="45719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2500" b="1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評量</a:t>
              </a:r>
              <a:endParaRPr kumimoji="0" lang="zh-CN" altLang="en-US" sz="25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20" name="群組 119"/>
          <p:cNvGrpSpPr/>
          <p:nvPr/>
        </p:nvGrpSpPr>
        <p:grpSpPr>
          <a:xfrm>
            <a:off x="3919200" y="2463564"/>
            <a:ext cx="946548" cy="2837644"/>
            <a:chOff x="3919200" y="1606314"/>
            <a:chExt cx="946548" cy="2837644"/>
          </a:xfrm>
        </p:grpSpPr>
        <p:sp>
          <p:nvSpPr>
            <p:cNvPr id="99" name="矩形 98"/>
            <p:cNvSpPr/>
            <p:nvPr/>
          </p:nvSpPr>
          <p:spPr>
            <a:xfrm>
              <a:off x="3919200" y="2827841"/>
              <a:ext cx="943032" cy="155235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spcCol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0" name="TextBox 81"/>
            <p:cNvSpPr txBox="1"/>
            <p:nvPr/>
          </p:nvSpPr>
          <p:spPr>
            <a:xfrm>
              <a:off x="3989279" y="3366599"/>
              <a:ext cx="825863" cy="477052"/>
            </a:xfrm>
            <a:prstGeom prst="rect">
              <a:avLst/>
            </a:prstGeom>
            <a:noFill/>
          </p:spPr>
          <p:txBody>
            <a:bodyPr wrap="none" lIns="91438" tIns="45719" rIns="91438" bIns="45719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2500" b="1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課程</a:t>
              </a:r>
              <a:endParaRPr kumimoji="0" lang="zh-CN" altLang="en-US" sz="25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 flipH="1" flipV="1">
              <a:off x="3926232" y="4407958"/>
              <a:ext cx="936000" cy="36000"/>
            </a:xfrm>
            <a:prstGeom prst="rect">
              <a:avLst/>
            </a:prstGeom>
            <a:solidFill>
              <a:srgbClr val="B32229"/>
            </a:solidFill>
            <a:ln>
              <a:solidFill>
                <a:srgbClr val="B322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3922716" y="2060429"/>
              <a:ext cx="943032" cy="120522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spcCol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3919200" y="1606314"/>
              <a:ext cx="943032" cy="6444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spcCol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4" name="TextBox 81"/>
            <p:cNvSpPr txBox="1"/>
            <p:nvPr/>
          </p:nvSpPr>
          <p:spPr>
            <a:xfrm>
              <a:off x="3963423" y="2440309"/>
              <a:ext cx="825863" cy="477052"/>
            </a:xfrm>
            <a:prstGeom prst="rect">
              <a:avLst/>
            </a:prstGeom>
            <a:noFill/>
          </p:spPr>
          <p:txBody>
            <a:bodyPr wrap="none" lIns="91438" tIns="45719" rIns="91438" bIns="45719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2500" b="1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教學</a:t>
              </a:r>
              <a:endParaRPr kumimoji="0" lang="zh-CN" altLang="en-US" sz="25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5" name="TextBox 81"/>
            <p:cNvSpPr txBox="1"/>
            <p:nvPr/>
          </p:nvSpPr>
          <p:spPr>
            <a:xfrm>
              <a:off x="3961651" y="1656303"/>
              <a:ext cx="825863" cy="477052"/>
            </a:xfrm>
            <a:prstGeom prst="rect">
              <a:avLst/>
            </a:prstGeom>
            <a:noFill/>
          </p:spPr>
          <p:txBody>
            <a:bodyPr wrap="none" lIns="91438" tIns="45719" rIns="91438" bIns="45719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2500" b="1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評量</a:t>
              </a:r>
              <a:endParaRPr kumimoji="0" lang="zh-CN" altLang="en-US" sz="25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108" name="直接连接符 91"/>
          <p:cNvCxnSpPr/>
          <p:nvPr/>
        </p:nvCxnSpPr>
        <p:spPr>
          <a:xfrm>
            <a:off x="5507841" y="3781873"/>
            <a:ext cx="3676866" cy="17452"/>
          </a:xfrm>
          <a:prstGeom prst="line">
            <a:avLst/>
          </a:prstGeom>
          <a:ln>
            <a:solidFill>
              <a:srgbClr val="B322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群組 120"/>
          <p:cNvGrpSpPr/>
          <p:nvPr/>
        </p:nvGrpSpPr>
        <p:grpSpPr>
          <a:xfrm>
            <a:off x="5796136" y="2461978"/>
            <a:ext cx="946548" cy="2834962"/>
            <a:chOff x="5796136" y="1604728"/>
            <a:chExt cx="946548" cy="2834962"/>
          </a:xfrm>
        </p:grpSpPr>
        <p:sp>
          <p:nvSpPr>
            <p:cNvPr id="109" name="矩形 108"/>
            <p:cNvSpPr/>
            <p:nvPr/>
          </p:nvSpPr>
          <p:spPr>
            <a:xfrm>
              <a:off x="5796136" y="2826256"/>
              <a:ext cx="943032" cy="155235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spcCol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0" name="TextBox 81"/>
            <p:cNvSpPr txBox="1"/>
            <p:nvPr/>
          </p:nvSpPr>
          <p:spPr>
            <a:xfrm>
              <a:off x="5866215" y="3503941"/>
              <a:ext cx="825863" cy="477052"/>
            </a:xfrm>
            <a:prstGeom prst="rect">
              <a:avLst/>
            </a:prstGeom>
            <a:noFill/>
          </p:spPr>
          <p:txBody>
            <a:bodyPr wrap="none" lIns="91438" tIns="45719" rIns="91438" bIns="45719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2500" b="1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課程</a:t>
              </a:r>
              <a:endParaRPr kumimoji="0" lang="zh-CN" altLang="en-US" sz="25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5796136" y="2058844"/>
              <a:ext cx="946548" cy="134608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spcCol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2" name="矩形 111"/>
            <p:cNvSpPr/>
            <p:nvPr/>
          </p:nvSpPr>
          <p:spPr>
            <a:xfrm>
              <a:off x="5796136" y="1604728"/>
              <a:ext cx="943032" cy="863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spcCol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3" name="TextBox 81"/>
            <p:cNvSpPr txBox="1"/>
            <p:nvPr/>
          </p:nvSpPr>
          <p:spPr>
            <a:xfrm>
              <a:off x="5840359" y="2639845"/>
              <a:ext cx="825863" cy="477052"/>
            </a:xfrm>
            <a:prstGeom prst="rect">
              <a:avLst/>
            </a:prstGeom>
            <a:noFill/>
          </p:spPr>
          <p:txBody>
            <a:bodyPr wrap="none" lIns="91438" tIns="45719" rIns="91438" bIns="45719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2500" b="1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教學</a:t>
              </a:r>
              <a:endParaRPr kumimoji="0" lang="zh-CN" altLang="en-US" sz="25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4" name="TextBox 81"/>
            <p:cNvSpPr txBox="1"/>
            <p:nvPr/>
          </p:nvSpPr>
          <p:spPr>
            <a:xfrm>
              <a:off x="5838587" y="1775749"/>
              <a:ext cx="825863" cy="477052"/>
            </a:xfrm>
            <a:prstGeom prst="rect">
              <a:avLst/>
            </a:prstGeom>
            <a:noFill/>
          </p:spPr>
          <p:txBody>
            <a:bodyPr wrap="none" lIns="91438" tIns="45719" rIns="91438" bIns="45719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2500" b="1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評量</a:t>
              </a:r>
              <a:endParaRPr kumimoji="0" lang="zh-CN" altLang="en-US" sz="25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6" name="矩形 115"/>
            <p:cNvSpPr/>
            <p:nvPr/>
          </p:nvSpPr>
          <p:spPr>
            <a:xfrm flipH="1" flipV="1">
              <a:off x="5799652" y="4403690"/>
              <a:ext cx="936000" cy="36000"/>
            </a:xfrm>
            <a:prstGeom prst="rect">
              <a:avLst/>
            </a:prstGeom>
            <a:solidFill>
              <a:srgbClr val="B32229"/>
            </a:solidFill>
            <a:ln>
              <a:solidFill>
                <a:srgbClr val="B322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115" name="矩形 114"/>
          <p:cNvSpPr/>
          <p:nvPr/>
        </p:nvSpPr>
        <p:spPr>
          <a:xfrm>
            <a:off x="858201" y="908720"/>
            <a:ext cx="5819218" cy="55399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3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貳、計畫目標與推動策略 </a:t>
            </a:r>
            <a:r>
              <a:rPr kumimoji="0" lang="en-US" altLang="zh-TW" sz="3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kumimoji="0" lang="zh-TW" altLang="en-US" sz="3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思維</a:t>
            </a:r>
            <a:r>
              <a:rPr kumimoji="0" lang="en-US" altLang="zh-TW" sz="3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endParaRPr kumimoji="0" lang="zh-CN" altLang="en-US" sz="30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2581033" y="1509073"/>
            <a:ext cx="403187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3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推動重點逐年版塊移動</a:t>
            </a:r>
            <a:endParaRPr kumimoji="0" lang="zh-TW" altLang="en-US" sz="3000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1610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7" grpId="0"/>
      <p:bldP spid="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697"/>
          <a:stretch/>
        </p:blipFill>
        <p:spPr bwMode="auto">
          <a:xfrm>
            <a:off x="30591" y="0"/>
            <a:ext cx="9180512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"/>
          <p:cNvGrpSpPr/>
          <p:nvPr/>
        </p:nvGrpSpPr>
        <p:grpSpPr>
          <a:xfrm rot="21388552" flipH="1">
            <a:off x="242579" y="885115"/>
            <a:ext cx="689534" cy="625672"/>
            <a:chOff x="7930034" y="1635267"/>
            <a:chExt cx="3330788" cy="3022303"/>
          </a:xfrm>
          <a:solidFill>
            <a:srgbClr val="01A89E"/>
          </a:solidFill>
        </p:grpSpPr>
        <p:sp>
          <p:nvSpPr>
            <p:cNvPr id="7" name="Isosceles Triangle 7"/>
            <p:cNvSpPr/>
            <p:nvPr/>
          </p:nvSpPr>
          <p:spPr>
            <a:xfrm rot="2881072" flipV="1">
              <a:off x="8019596" y="3910238"/>
              <a:ext cx="657770" cy="836894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2881072" flipV="1">
              <a:off x="8030238" y="4326992"/>
              <a:ext cx="265230" cy="337457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0" name="Oval 9"/>
            <p:cNvSpPr/>
            <p:nvPr/>
          </p:nvSpPr>
          <p:spPr>
            <a:xfrm rot="2881072">
              <a:off x="8580663" y="351572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2881072">
              <a:off x="8794981" y="3751961"/>
              <a:ext cx="95276" cy="95276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2881072">
              <a:off x="9017027" y="400065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2881072">
              <a:off x="8917084" y="321299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2881072">
              <a:off x="9276075" y="2947576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6" name="Oval 14"/>
            <p:cNvSpPr/>
            <p:nvPr/>
          </p:nvSpPr>
          <p:spPr>
            <a:xfrm rot="2881072">
              <a:off x="9632596" y="256915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7" name="Oval 15"/>
            <p:cNvSpPr/>
            <p:nvPr/>
          </p:nvSpPr>
          <p:spPr>
            <a:xfrm rot="2881072">
              <a:off x="10670430" y="163526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8" name="Oval 16"/>
            <p:cNvSpPr/>
            <p:nvPr/>
          </p:nvSpPr>
          <p:spPr>
            <a:xfrm rot="2881072">
              <a:off x="10354311" y="191972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9" name="Oval 17"/>
            <p:cNvSpPr/>
            <p:nvPr/>
          </p:nvSpPr>
          <p:spPr>
            <a:xfrm rot="2881072">
              <a:off x="10038597" y="2253810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0" name="Oval 18"/>
            <p:cNvSpPr/>
            <p:nvPr/>
          </p:nvSpPr>
          <p:spPr>
            <a:xfrm rot="2881072">
              <a:off x="11090701" y="21023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1" name="Oval 19"/>
            <p:cNvSpPr/>
            <p:nvPr/>
          </p:nvSpPr>
          <p:spPr>
            <a:xfrm rot="2881072">
              <a:off x="10927069" y="1888511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2" name="Oval 20"/>
            <p:cNvSpPr/>
            <p:nvPr/>
          </p:nvSpPr>
          <p:spPr>
            <a:xfrm rot="2881072">
              <a:off x="10521112" y="27087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3" name="Oval 21"/>
            <p:cNvSpPr/>
            <p:nvPr/>
          </p:nvSpPr>
          <p:spPr>
            <a:xfrm rot="2881072">
              <a:off x="10773401" y="2395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4" name="Oval 22"/>
            <p:cNvSpPr/>
            <p:nvPr/>
          </p:nvSpPr>
          <p:spPr>
            <a:xfrm rot="2881072">
              <a:off x="10296370" y="2849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5" name="Oval 23"/>
            <p:cNvSpPr/>
            <p:nvPr/>
          </p:nvSpPr>
          <p:spPr>
            <a:xfrm rot="2881072">
              <a:off x="9902669" y="32652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6" name="Oval 24"/>
            <p:cNvSpPr/>
            <p:nvPr/>
          </p:nvSpPr>
          <p:spPr>
            <a:xfrm rot="2881072">
              <a:off x="9632463" y="344686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7" name="Oval 25"/>
            <p:cNvSpPr/>
            <p:nvPr/>
          </p:nvSpPr>
          <p:spPr>
            <a:xfrm rot="2881072">
              <a:off x="9314753" y="379431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8" name="Oval 26"/>
            <p:cNvSpPr/>
            <p:nvPr/>
          </p:nvSpPr>
          <p:spPr>
            <a:xfrm rot="2881072">
              <a:off x="10112396" y="2598419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9" name="Oval 27"/>
            <p:cNvSpPr/>
            <p:nvPr/>
          </p:nvSpPr>
          <p:spPr>
            <a:xfrm rot="2881072">
              <a:off x="9877954" y="28418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30" name="Oval 28"/>
            <p:cNvSpPr/>
            <p:nvPr/>
          </p:nvSpPr>
          <p:spPr>
            <a:xfrm rot="2881072">
              <a:off x="9254321" y="3121514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31" name="Oval 29"/>
            <p:cNvSpPr/>
            <p:nvPr/>
          </p:nvSpPr>
          <p:spPr>
            <a:xfrm rot="2881072">
              <a:off x="10591845" y="2011825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32" name="Oval 30"/>
            <p:cNvSpPr/>
            <p:nvPr/>
          </p:nvSpPr>
          <p:spPr>
            <a:xfrm rot="2881072">
              <a:off x="10473364" y="2438442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33" name="Oval 31"/>
            <p:cNvSpPr/>
            <p:nvPr/>
          </p:nvSpPr>
          <p:spPr>
            <a:xfrm rot="2881072">
              <a:off x="9067241" y="363474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34" name="Oval 32"/>
            <p:cNvSpPr/>
            <p:nvPr/>
          </p:nvSpPr>
          <p:spPr>
            <a:xfrm rot="2881072">
              <a:off x="9610135" y="2931868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cxnSp>
          <p:nvCxnSpPr>
            <p:cNvPr id="35" name="Straight Connector 33"/>
            <p:cNvCxnSpPr>
              <a:stCxn id="10" idx="6"/>
              <a:endCxn id="11" idx="2"/>
            </p:cNvCxnSpPr>
            <p:nvPr/>
          </p:nvCxnSpPr>
          <p:spPr>
            <a:xfrm rot="2881072">
              <a:off x="8699978" y="3713354"/>
              <a:ext cx="133418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4"/>
            <p:cNvCxnSpPr>
              <a:stCxn id="11" idx="6"/>
              <a:endCxn id="12" idx="2"/>
            </p:cNvCxnSpPr>
            <p:nvPr/>
          </p:nvCxnSpPr>
          <p:spPr>
            <a:xfrm rot="2881072" flipV="1">
              <a:off x="8833064" y="3928003"/>
              <a:ext cx="253546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5"/>
            <p:cNvCxnSpPr>
              <a:stCxn id="12" idx="0"/>
              <a:endCxn id="27" idx="4"/>
            </p:cNvCxnSpPr>
            <p:nvPr/>
          </p:nvCxnSpPr>
          <p:spPr>
            <a:xfrm rot="2881072" flipH="1" flipV="1">
              <a:off x="9246792" y="3845901"/>
              <a:ext cx="1" cy="21920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6"/>
            <p:cNvCxnSpPr>
              <a:stCxn id="27" idx="0"/>
              <a:endCxn id="26" idx="4"/>
            </p:cNvCxnSpPr>
            <p:nvPr/>
          </p:nvCxnSpPr>
          <p:spPr>
            <a:xfrm rot="2881072" flipV="1">
              <a:off x="9530423" y="3533644"/>
              <a:ext cx="0" cy="33327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7"/>
            <p:cNvCxnSpPr>
              <a:stCxn id="26" idx="0"/>
              <a:endCxn id="25" idx="4"/>
            </p:cNvCxnSpPr>
            <p:nvPr/>
          </p:nvCxnSpPr>
          <p:spPr>
            <a:xfrm rot="2881072" flipV="1">
              <a:off x="9848469" y="3323000"/>
              <a:ext cx="0" cy="1821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8"/>
            <p:cNvCxnSpPr>
              <a:stCxn id="25" idx="0"/>
              <a:endCxn id="24" idx="4"/>
            </p:cNvCxnSpPr>
            <p:nvPr/>
          </p:nvCxnSpPr>
          <p:spPr>
            <a:xfrm rot="2881072" flipV="1">
              <a:off x="10156334" y="2919312"/>
              <a:ext cx="1" cy="4355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39"/>
            <p:cNvCxnSpPr>
              <a:stCxn id="24" idx="0"/>
              <a:endCxn id="22" idx="4"/>
            </p:cNvCxnSpPr>
            <p:nvPr/>
          </p:nvCxnSpPr>
          <p:spPr>
            <a:xfrm rot="2881072" flipH="1" flipV="1">
              <a:off x="10489643" y="2776626"/>
              <a:ext cx="1" cy="12102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0"/>
            <p:cNvCxnSpPr>
              <a:stCxn id="22" idx="0"/>
              <a:endCxn id="23" idx="4"/>
            </p:cNvCxnSpPr>
            <p:nvPr/>
          </p:nvCxnSpPr>
          <p:spPr>
            <a:xfrm rot="2881072" flipH="1" flipV="1">
              <a:off x="10694872" y="2500903"/>
              <a:ext cx="18397" cy="26182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1"/>
            <p:cNvCxnSpPr>
              <a:stCxn id="23" idx="0"/>
              <a:endCxn id="20" idx="4"/>
            </p:cNvCxnSpPr>
            <p:nvPr/>
          </p:nvCxnSpPr>
          <p:spPr>
            <a:xfrm rot="2881072" flipH="1" flipV="1">
              <a:off x="11014282" y="2203035"/>
              <a:ext cx="5660" cy="261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2"/>
            <p:cNvCxnSpPr>
              <a:stCxn id="20" idx="2"/>
              <a:endCxn id="21" idx="6"/>
            </p:cNvCxnSpPr>
            <p:nvPr/>
          </p:nvCxnSpPr>
          <p:spPr>
            <a:xfrm rot="2881072" flipH="1" flipV="1">
              <a:off x="10978688" y="2042746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3"/>
            <p:cNvCxnSpPr>
              <a:stCxn id="21" idx="2"/>
              <a:endCxn id="17" idx="6"/>
            </p:cNvCxnSpPr>
            <p:nvPr/>
          </p:nvCxnSpPr>
          <p:spPr>
            <a:xfrm rot="2881072" flipH="1">
              <a:off x="10790228" y="1833308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4"/>
            <p:cNvCxnSpPr>
              <a:stCxn id="17" idx="4"/>
              <a:endCxn id="18" idx="0"/>
            </p:cNvCxnSpPr>
            <p:nvPr/>
          </p:nvCxnSpPr>
          <p:spPr>
            <a:xfrm rot="2881072">
              <a:off x="10597431" y="1734987"/>
              <a:ext cx="0" cy="2551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5"/>
            <p:cNvCxnSpPr>
              <a:stCxn id="18" idx="4"/>
              <a:endCxn id="19" idx="0"/>
            </p:cNvCxnSpPr>
            <p:nvPr/>
          </p:nvCxnSpPr>
          <p:spPr>
            <a:xfrm rot="2881072" flipH="1">
              <a:off x="10248969" y="2005036"/>
              <a:ext cx="8600" cy="32285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6"/>
            <p:cNvCxnSpPr>
              <a:stCxn id="19" idx="4"/>
              <a:endCxn id="16" idx="0"/>
            </p:cNvCxnSpPr>
            <p:nvPr/>
          </p:nvCxnSpPr>
          <p:spPr>
            <a:xfrm rot="2881072">
              <a:off x="9912199" y="2283199"/>
              <a:ext cx="8600" cy="37260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7"/>
            <p:cNvCxnSpPr>
              <a:stCxn id="16" idx="4"/>
              <a:endCxn id="14" idx="0"/>
            </p:cNvCxnSpPr>
            <p:nvPr/>
          </p:nvCxnSpPr>
          <p:spPr>
            <a:xfrm rot="2881072" flipH="1">
              <a:off x="9509682" y="2646637"/>
              <a:ext cx="2937" cy="38284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8"/>
            <p:cNvCxnSpPr>
              <a:stCxn id="14" idx="4"/>
              <a:endCxn id="13" idx="0"/>
            </p:cNvCxnSpPr>
            <p:nvPr/>
          </p:nvCxnSpPr>
          <p:spPr>
            <a:xfrm rot="2881072">
              <a:off x="9176013" y="2986173"/>
              <a:ext cx="2937" cy="30426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49"/>
            <p:cNvCxnSpPr>
              <a:stCxn id="13" idx="4"/>
              <a:endCxn id="10" idx="0"/>
            </p:cNvCxnSpPr>
            <p:nvPr/>
          </p:nvCxnSpPr>
          <p:spPr>
            <a:xfrm rot="2881072">
              <a:off x="8833934" y="3308196"/>
              <a:ext cx="0" cy="282450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0"/>
            <p:cNvCxnSpPr>
              <a:stCxn id="10" idx="7"/>
              <a:endCxn id="33" idx="2"/>
            </p:cNvCxnSpPr>
            <p:nvPr/>
          </p:nvCxnSpPr>
          <p:spPr>
            <a:xfrm rot="2881072" flipV="1">
              <a:off x="8788666" y="3519948"/>
              <a:ext cx="268739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1"/>
            <p:cNvCxnSpPr>
              <a:stCxn id="33" idx="6"/>
              <a:endCxn id="12" idx="1"/>
            </p:cNvCxnSpPr>
            <p:nvPr/>
          </p:nvCxnSpPr>
          <p:spPr>
            <a:xfrm rot="2881072">
              <a:off x="9111278" y="3780935"/>
              <a:ext cx="93208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2"/>
            <p:cNvCxnSpPr>
              <a:stCxn id="33" idx="4"/>
              <a:endCxn id="11" idx="7"/>
            </p:cNvCxnSpPr>
            <p:nvPr/>
          </p:nvCxnSpPr>
          <p:spPr>
            <a:xfrm rot="2881072" flipH="1">
              <a:off x="8932559" y="3706988"/>
              <a:ext cx="114145" cy="16483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3"/>
            <p:cNvCxnSpPr>
              <a:stCxn id="33" idx="1"/>
              <a:endCxn id="13" idx="6"/>
            </p:cNvCxnSpPr>
            <p:nvPr/>
          </p:nvCxnSpPr>
          <p:spPr>
            <a:xfrm rot="2881072" flipH="1" flipV="1">
              <a:off x="8973541" y="3442906"/>
              <a:ext cx="268739" cy="11033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4"/>
            <p:cNvCxnSpPr>
              <a:stCxn id="13" idx="7"/>
              <a:endCxn id="30" idx="3"/>
            </p:cNvCxnSpPr>
            <p:nvPr/>
          </p:nvCxnSpPr>
          <p:spPr>
            <a:xfrm rot="2881072" flipV="1">
              <a:off x="9138569" y="3186951"/>
              <a:ext cx="64440" cy="16721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5"/>
            <p:cNvCxnSpPr>
              <a:stCxn id="30" idx="6"/>
              <a:endCxn id="26" idx="2"/>
            </p:cNvCxnSpPr>
            <p:nvPr/>
          </p:nvCxnSpPr>
          <p:spPr>
            <a:xfrm rot="2881072" flipV="1">
              <a:off x="9444717" y="3372521"/>
              <a:ext cx="231753" cy="6060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6"/>
            <p:cNvCxnSpPr>
              <a:stCxn id="27" idx="1"/>
              <a:endCxn id="30" idx="5"/>
            </p:cNvCxnSpPr>
            <p:nvPr/>
          </p:nvCxnSpPr>
          <p:spPr>
            <a:xfrm rot="2881072" flipH="1" flipV="1">
              <a:off x="9212899" y="3438553"/>
              <a:ext cx="315776" cy="28577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7"/>
            <p:cNvCxnSpPr>
              <a:stCxn id="33" idx="0"/>
              <a:endCxn id="26" idx="3"/>
            </p:cNvCxnSpPr>
            <p:nvPr/>
          </p:nvCxnSpPr>
          <p:spPr>
            <a:xfrm rot="2881072" flipV="1">
              <a:off x="9334924" y="3394861"/>
              <a:ext cx="178267" cy="4006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8"/>
            <p:cNvCxnSpPr>
              <a:stCxn id="26" idx="1"/>
              <a:endCxn id="34" idx="5"/>
            </p:cNvCxnSpPr>
            <p:nvPr/>
          </p:nvCxnSpPr>
          <p:spPr>
            <a:xfrm rot="2881072" flipH="1" flipV="1">
              <a:off x="9517940" y="3127999"/>
              <a:ext cx="346141" cy="22808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59"/>
            <p:cNvCxnSpPr>
              <a:stCxn id="14" idx="7"/>
              <a:endCxn id="34" idx="3"/>
            </p:cNvCxnSpPr>
            <p:nvPr/>
          </p:nvCxnSpPr>
          <p:spPr>
            <a:xfrm rot="2881072" flipV="1">
              <a:off x="9427106" y="2900196"/>
              <a:ext cx="137310" cy="1843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0"/>
            <p:cNvCxnSpPr>
              <a:stCxn id="34" idx="7"/>
              <a:endCxn id="29" idx="3"/>
            </p:cNvCxnSpPr>
            <p:nvPr/>
          </p:nvCxnSpPr>
          <p:spPr>
            <a:xfrm rot="2881072" flipV="1">
              <a:off x="9766429" y="2872672"/>
              <a:ext cx="60588" cy="16435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1"/>
            <p:cNvCxnSpPr>
              <a:stCxn id="25" idx="1"/>
              <a:endCxn id="29" idx="5"/>
            </p:cNvCxnSpPr>
            <p:nvPr/>
          </p:nvCxnSpPr>
          <p:spPr>
            <a:xfrm rot="2881072" flipH="1" flipV="1">
              <a:off x="9864230" y="3053630"/>
              <a:ext cx="188174" cy="1699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2"/>
            <p:cNvCxnSpPr>
              <a:stCxn id="30" idx="0"/>
              <a:endCxn id="34" idx="4"/>
            </p:cNvCxnSpPr>
            <p:nvPr/>
          </p:nvCxnSpPr>
          <p:spPr>
            <a:xfrm rot="2881072" flipH="1" flipV="1">
              <a:off x="9545140" y="2986171"/>
              <a:ext cx="3130" cy="20983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3"/>
            <p:cNvCxnSpPr>
              <a:stCxn id="34" idx="0"/>
              <a:endCxn id="16" idx="5"/>
            </p:cNvCxnSpPr>
            <p:nvPr/>
          </p:nvCxnSpPr>
          <p:spPr>
            <a:xfrm rot="2881072" flipH="1" flipV="1">
              <a:off x="9633209" y="2769764"/>
              <a:ext cx="148693" cy="1489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4"/>
            <p:cNvCxnSpPr>
              <a:stCxn id="16" idx="7"/>
              <a:endCxn id="28" idx="3"/>
            </p:cNvCxnSpPr>
            <p:nvPr/>
          </p:nvCxnSpPr>
          <p:spPr>
            <a:xfrm rot="2881072" flipV="1">
              <a:off x="9857759" y="2534851"/>
              <a:ext cx="199551" cy="23729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5"/>
            <p:cNvCxnSpPr>
              <a:stCxn id="28" idx="1"/>
              <a:endCxn id="19" idx="6"/>
            </p:cNvCxnSpPr>
            <p:nvPr/>
          </p:nvCxnSpPr>
          <p:spPr>
            <a:xfrm rot="2881072" flipH="1" flipV="1">
              <a:off x="10039329" y="2402842"/>
              <a:ext cx="215641" cy="1384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6"/>
            <p:cNvCxnSpPr>
              <a:stCxn id="19" idx="7"/>
              <a:endCxn id="32" idx="2"/>
            </p:cNvCxnSpPr>
            <p:nvPr/>
          </p:nvCxnSpPr>
          <p:spPr>
            <a:xfrm rot="2881072" flipV="1">
              <a:off x="10148231" y="2299371"/>
              <a:ext cx="338173" cy="16245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7"/>
            <p:cNvCxnSpPr>
              <a:stCxn id="28" idx="0"/>
              <a:endCxn id="32" idx="4"/>
            </p:cNvCxnSpPr>
            <p:nvPr/>
          </p:nvCxnSpPr>
          <p:spPr>
            <a:xfrm rot="2881072" flipV="1">
              <a:off x="10284270" y="2436075"/>
              <a:ext cx="122532" cy="27002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8"/>
            <p:cNvCxnSpPr>
              <a:stCxn id="29" idx="0"/>
              <a:endCxn id="28" idx="5"/>
            </p:cNvCxnSpPr>
            <p:nvPr/>
          </p:nvCxnSpPr>
          <p:spPr>
            <a:xfrm rot="2881072" flipH="1" flipV="1">
              <a:off x="10077940" y="2680632"/>
              <a:ext cx="32644" cy="21237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69"/>
            <p:cNvCxnSpPr>
              <a:stCxn id="28" idx="7"/>
              <a:endCxn id="22" idx="2"/>
            </p:cNvCxnSpPr>
            <p:nvPr/>
          </p:nvCxnSpPr>
          <p:spPr>
            <a:xfrm rot="2881072" flipV="1">
              <a:off x="10245320" y="2591690"/>
              <a:ext cx="265541" cy="1927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0"/>
            <p:cNvCxnSpPr>
              <a:stCxn id="22" idx="1"/>
              <a:endCxn id="32" idx="6"/>
            </p:cNvCxnSpPr>
            <p:nvPr/>
          </p:nvCxnSpPr>
          <p:spPr>
            <a:xfrm rot="2881072" flipH="1" flipV="1">
              <a:off x="10497387" y="2565496"/>
              <a:ext cx="143009" cy="1081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1"/>
            <p:cNvCxnSpPr>
              <a:stCxn id="32" idx="7"/>
              <a:endCxn id="23" idx="3"/>
            </p:cNvCxnSpPr>
            <p:nvPr/>
          </p:nvCxnSpPr>
          <p:spPr>
            <a:xfrm rot="2881072" flipV="1">
              <a:off x="10617501" y="2406541"/>
              <a:ext cx="117121" cy="156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2"/>
            <p:cNvCxnSpPr>
              <a:stCxn id="32" idx="1"/>
              <a:endCxn id="31" idx="4"/>
            </p:cNvCxnSpPr>
            <p:nvPr/>
          </p:nvCxnSpPr>
          <p:spPr>
            <a:xfrm rot="2881072" flipH="1" flipV="1">
              <a:off x="10525935" y="2219337"/>
              <a:ext cx="100483" cy="21790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3"/>
            <p:cNvCxnSpPr>
              <a:stCxn id="18" idx="7"/>
              <a:endCxn id="31" idx="2"/>
            </p:cNvCxnSpPr>
            <p:nvPr/>
          </p:nvCxnSpPr>
          <p:spPr>
            <a:xfrm rot="2881072" flipV="1">
              <a:off x="10529527" y="1997559"/>
              <a:ext cx="98022" cy="576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4"/>
            <p:cNvCxnSpPr>
              <a:stCxn id="31" idx="1"/>
              <a:endCxn id="17" idx="5"/>
            </p:cNvCxnSpPr>
            <p:nvPr/>
          </p:nvCxnSpPr>
          <p:spPr>
            <a:xfrm rot="2881072" flipH="1" flipV="1">
              <a:off x="10669362" y="1828684"/>
              <a:ext cx="134217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5"/>
            <p:cNvCxnSpPr>
              <a:stCxn id="31" idx="0"/>
              <a:endCxn id="21" idx="4"/>
            </p:cNvCxnSpPr>
            <p:nvPr/>
          </p:nvCxnSpPr>
          <p:spPr>
            <a:xfrm rot="2881072" flipV="1">
              <a:off x="10857731" y="1939485"/>
              <a:ext cx="32405" cy="15016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6"/>
            <p:cNvCxnSpPr>
              <a:stCxn id="31" idx="7"/>
              <a:endCxn id="20" idx="3"/>
            </p:cNvCxnSpPr>
            <p:nvPr/>
          </p:nvCxnSpPr>
          <p:spPr>
            <a:xfrm rot="2881072" flipV="1">
              <a:off x="10865310" y="2082455"/>
              <a:ext cx="199028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7"/>
            <p:cNvCxnSpPr>
              <a:stCxn id="31" idx="6"/>
              <a:endCxn id="23" idx="1"/>
            </p:cNvCxnSpPr>
            <p:nvPr/>
          </p:nvCxnSpPr>
          <p:spPr>
            <a:xfrm rot="2881072">
              <a:off x="10746265" y="2279234"/>
              <a:ext cx="168493" cy="6436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8"/>
            <p:cNvSpPr/>
            <p:nvPr/>
          </p:nvSpPr>
          <p:spPr>
            <a:xfrm rot="2881072">
              <a:off x="8158138" y="4339718"/>
              <a:ext cx="260282" cy="86280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</p:grpSp>
      <p:sp>
        <p:nvSpPr>
          <p:cNvPr id="115" name="矩形 114"/>
          <p:cNvSpPr/>
          <p:nvPr/>
        </p:nvSpPr>
        <p:spPr>
          <a:xfrm>
            <a:off x="858201" y="908720"/>
            <a:ext cx="5819218" cy="55399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3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貳、計畫目標與推動策略 </a:t>
            </a:r>
            <a:r>
              <a:rPr kumimoji="0" lang="en-US" altLang="zh-TW" sz="3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-</a:t>
            </a:r>
            <a:r>
              <a:rPr kumimoji="0" lang="zh-TW" altLang="en-US" sz="3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思維</a:t>
            </a:r>
            <a:r>
              <a:rPr kumimoji="0" lang="en-US" altLang="zh-TW" sz="3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endParaRPr kumimoji="0" lang="zh-CN" altLang="en-US" sz="30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1259632" y="1427427"/>
            <a:ext cx="364715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3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素養導向的增能模式</a:t>
            </a:r>
            <a:endParaRPr kumimoji="0" lang="zh-TW" altLang="en-US" sz="30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23" name="文字方塊 10"/>
          <p:cNvSpPr txBox="1">
            <a:spLocks noChangeArrowheads="1"/>
          </p:cNvSpPr>
          <p:nvPr/>
        </p:nvSpPr>
        <p:spPr bwMode="auto">
          <a:xfrm>
            <a:off x="4746740" y="1414518"/>
            <a:ext cx="4752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>
                <a:solidFill>
                  <a:srgbClr val="FF0000"/>
                </a:solidFill>
                <a:latin typeface="Calibri"/>
              </a:rPr>
              <a:t>講授式課程→實踐取向</a:t>
            </a:r>
            <a:r>
              <a:rPr kumimoji="0" lang="en-US" altLang="zh-TW" b="1" dirty="0">
                <a:solidFill>
                  <a:srgbClr val="FF0000"/>
                </a:solidFill>
                <a:latin typeface="Calibri"/>
              </a:rPr>
              <a:t>(</a:t>
            </a:r>
            <a:r>
              <a:rPr kumimoji="0" lang="zh-TW" altLang="en-US" b="1" dirty="0">
                <a:solidFill>
                  <a:srgbClr val="FF0000"/>
                </a:solidFill>
                <a:latin typeface="Calibri"/>
              </a:rPr>
              <a:t>行中思 做中學</a:t>
            </a:r>
            <a:r>
              <a:rPr kumimoji="0" lang="en-US" altLang="zh-TW" b="1" dirty="0">
                <a:solidFill>
                  <a:srgbClr val="FF0000"/>
                </a:solidFill>
                <a:latin typeface="Calibri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>
                <a:solidFill>
                  <a:srgbClr val="FF0000"/>
                </a:solidFill>
                <a:latin typeface="Calibri"/>
              </a:rPr>
              <a:t>符應精進計畫整體精神</a:t>
            </a:r>
          </a:p>
        </p:txBody>
      </p:sp>
      <p:sp>
        <p:nvSpPr>
          <p:cNvPr id="2" name="橢圓 1"/>
          <p:cNvSpPr/>
          <p:nvPr/>
        </p:nvSpPr>
        <p:spPr>
          <a:xfrm>
            <a:off x="3013657" y="2276872"/>
            <a:ext cx="3617587" cy="3011554"/>
          </a:xfrm>
          <a:prstGeom prst="ellipse">
            <a:avLst/>
          </a:prstGeom>
          <a:solidFill>
            <a:srgbClr val="F1BC5D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dirty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25" name="標題 1"/>
          <p:cNvSpPr txBox="1">
            <a:spLocks/>
          </p:cNvSpPr>
          <p:nvPr/>
        </p:nvSpPr>
        <p:spPr bwMode="auto">
          <a:xfrm>
            <a:off x="515165" y="5383835"/>
            <a:ext cx="2712296" cy="60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新細明體" charset="0"/>
              </a:rPr>
              <a:t>在既有基礎上精進</a:t>
            </a:r>
            <a:endParaRPr kumimoji="0" lang="zh-TW" alt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172624" y="4637615"/>
            <a:ext cx="2794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試驗→探究</a:t>
            </a:r>
            <a:endParaRPr kumimoji="0" lang="en-US" altLang="zh-TW" sz="2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→產生問題意識</a:t>
            </a:r>
          </a:p>
        </p:txBody>
      </p:sp>
      <p:sp>
        <p:nvSpPr>
          <p:cNvPr id="130" name="橢圓 129"/>
          <p:cNvSpPr/>
          <p:nvPr/>
        </p:nvSpPr>
        <p:spPr>
          <a:xfrm>
            <a:off x="8011155" y="1651805"/>
            <a:ext cx="1726819" cy="1416767"/>
          </a:xfrm>
          <a:prstGeom prst="ellipse">
            <a:avLst/>
          </a:prstGeom>
          <a:solidFill>
            <a:srgbClr val="F6D394">
              <a:alpha val="5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dirty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4461626" y="1727956"/>
            <a:ext cx="4431586" cy="2722050"/>
            <a:chOff x="4774496" y="2309071"/>
            <a:chExt cx="4431586" cy="2722050"/>
          </a:xfrm>
        </p:grpSpPr>
        <p:grpSp>
          <p:nvGrpSpPr>
            <p:cNvPr id="127" name="群組 126"/>
            <p:cNvGrpSpPr/>
            <p:nvPr/>
          </p:nvGrpSpPr>
          <p:grpSpPr>
            <a:xfrm>
              <a:off x="6498607" y="3714637"/>
              <a:ext cx="1561878" cy="786672"/>
              <a:chOff x="705232" y="1935377"/>
              <a:chExt cx="1561878" cy="786672"/>
            </a:xfrm>
          </p:grpSpPr>
          <p:sp>
            <p:nvSpPr>
              <p:cNvPr id="128" name="矩形 127"/>
              <p:cNvSpPr/>
              <p:nvPr/>
            </p:nvSpPr>
            <p:spPr>
              <a:xfrm>
                <a:off x="705232" y="1935377"/>
                <a:ext cx="1561878" cy="786672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9" name="文字方塊 128"/>
              <p:cNvSpPr txBox="1"/>
              <p:nvPr/>
            </p:nvSpPr>
            <p:spPr>
              <a:xfrm>
                <a:off x="705232" y="1935377"/>
                <a:ext cx="1561878" cy="78667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002" tIns="0" rIns="0" bIns="0" numCol="1" spcCol="1270" anchor="t" anchorCtr="0">
                <a:noAutofit/>
              </a:bodyPr>
              <a:lstStyle/>
              <a:p>
                <a:pPr defTabSz="889000" fontAlgn="auto">
                  <a:lnSpc>
                    <a:spcPct val="90000"/>
                  </a:lnSpc>
                  <a:spcAft>
                    <a:spcPct val="35000"/>
                  </a:spcAft>
                </a:pPr>
                <a:r>
                  <a:rPr kumimoji="0" lang="zh-TW" altLang="en-US" sz="20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標楷體" pitchFamily="65" charset="-120"/>
                    <a:ea typeface="標楷體" pitchFamily="65" charset="-120"/>
                  </a:rPr>
                  <a:t>實作產出</a:t>
                </a:r>
                <a:r>
                  <a:rPr kumimoji="0" lang="en-US" altLang="zh-TW" sz="20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標楷體" pitchFamily="65" charset="-120"/>
                    <a:ea typeface="標楷體" pitchFamily="65" charset="-120"/>
                  </a:rPr>
                  <a:t>Ⅱ</a:t>
                </a:r>
                <a:endParaRPr kumimoji="0" lang="zh-TW" altLang="en-US" sz="20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graphicFrame>
          <p:nvGraphicFramePr>
            <p:cNvPr id="126" name="資料庫圖表 125"/>
            <p:cNvGraphicFramePr/>
            <p:nvPr>
              <p:extLst/>
            </p:nvPr>
          </p:nvGraphicFramePr>
          <p:xfrm>
            <a:off x="4774496" y="2309071"/>
            <a:ext cx="4431586" cy="272205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</p:grpSp>
      <p:sp>
        <p:nvSpPr>
          <p:cNvPr id="131" name="橢圓 130"/>
          <p:cNvSpPr/>
          <p:nvPr/>
        </p:nvSpPr>
        <p:spPr>
          <a:xfrm>
            <a:off x="-1373436" y="4905397"/>
            <a:ext cx="4445713" cy="3011554"/>
          </a:xfrm>
          <a:prstGeom prst="ellipse">
            <a:avLst/>
          </a:prstGeom>
          <a:solidFill>
            <a:srgbClr val="B87C10">
              <a:alpha val="5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dirty="0">
              <a:solidFill>
                <a:srgbClr val="C00000"/>
              </a:solidFill>
              <a:latin typeface="Calibri"/>
              <a:ea typeface="新細明體" panose="02020500000000000000" pitchFamily="18" charset="-120"/>
            </a:endParaRPr>
          </a:p>
        </p:txBody>
      </p:sp>
      <p:graphicFrame>
        <p:nvGraphicFramePr>
          <p:cNvPr id="118" name="資料庫圖表 117"/>
          <p:cNvGraphicFramePr/>
          <p:nvPr>
            <p:extLst/>
          </p:nvPr>
        </p:nvGraphicFramePr>
        <p:xfrm>
          <a:off x="-1154578" y="2748244"/>
          <a:ext cx="6609648" cy="3007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32" name="文字方塊 131"/>
          <p:cNvSpPr txBox="1"/>
          <p:nvPr/>
        </p:nvSpPr>
        <p:spPr>
          <a:xfrm>
            <a:off x="8531656" y="2898102"/>
            <a:ext cx="7231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自我</a:t>
            </a:r>
            <a:endParaRPr kumimoji="0" lang="en-US" altLang="zh-TW" sz="2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精進</a:t>
            </a:r>
            <a:endParaRPr kumimoji="0" lang="en-US" altLang="zh-TW" sz="2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endParaRPr kumimoji="0" lang="en-US" altLang="zh-TW" sz="2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分享</a:t>
            </a:r>
            <a:endParaRPr kumimoji="0" lang="en-US" altLang="zh-TW" sz="2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↓</a:t>
            </a:r>
            <a:endParaRPr kumimoji="0" lang="en-US" altLang="zh-TW" sz="20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0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擴散</a:t>
            </a:r>
          </a:p>
        </p:txBody>
      </p:sp>
    </p:spTree>
    <p:extLst>
      <p:ext uri="{BB962C8B-B14F-4D97-AF65-F5344CB8AC3E}">
        <p14:creationId xmlns:p14="http://schemas.microsoft.com/office/powerpoint/2010/main" xmlns="" val="409489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2" grpId="0" animBg="1"/>
      <p:bldP spid="125" grpId="0"/>
      <p:bldP spid="3" grpId="0"/>
      <p:bldP spid="130" grpId="0" animBg="1"/>
      <p:bldP spid="131" grpId="0" animBg="1"/>
      <p:bldGraphic spid="118" grpId="0">
        <p:bldAsOne/>
      </p:bldGraphic>
      <p:bldP spid="1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108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sz="3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107</a:t>
            </a:r>
            <a:r>
              <a:rPr sz="3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學年度計畫，聚焦十二年國教課綱</a:t>
            </a:r>
            <a:endParaRPr sz="3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12776"/>
            <a:ext cx="8713787" cy="4525962"/>
          </a:xfrm>
        </p:spPr>
        <p:txBody>
          <a:bodyPr rtlCol="0">
            <a:no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因應十二年國教課綱</a:t>
            </a:r>
            <a:r>
              <a: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108</a:t>
            </a:r>
            <a:r>
              <a:rPr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學年度起實施</a:t>
            </a:r>
            <a:endParaRPr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 err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辦理教師相關專業成長策略與方案</a:t>
            </a:r>
            <a:endParaRPr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dirty="0" err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如研習、工作坊、到校輔導、示例研發等</a:t>
            </a:r>
            <a:r>
              <a:rPr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）</a:t>
            </a:r>
            <a:endParaRPr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dirty="0" err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應納入十二年國教課綱相關重點，如素養導向的教學與評量設計、共同備課、觀課議課、跨領域</a:t>
            </a:r>
            <a:r>
              <a: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dirty="0" err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學科協同教學、彈性課程規劃等</a:t>
            </a:r>
            <a:r>
              <a:rPr dirty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45624" cy="720725"/>
          </a:xfrm>
        </p:spPr>
        <p:txBody>
          <a:bodyPr>
            <a:noAutofit/>
          </a:bodyPr>
          <a:lstStyle/>
          <a:p>
            <a:r>
              <a:rPr sz="3200" dirty="0" err="1" smtClean="0">
                <a:solidFill>
                  <a:srgbClr val="C00000"/>
                </a:solidFill>
                <a:latin typeface="標楷體" pitchFamily="65" charset="-120"/>
                <a:sym typeface="Arial" pitchFamily="34" charset="0"/>
              </a:rPr>
              <a:t>推動新課綱教師增能之成長內涵或課程參考版</a:t>
            </a:r>
            <a:endParaRPr sz="3200" dirty="0" smtClean="0">
              <a:sym typeface="Arial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0" y="1052736"/>
          <a:ext cx="9144001" cy="5688632"/>
        </p:xfrm>
        <a:graphic>
          <a:graphicData uri="http://schemas.openxmlformats.org/drawingml/2006/table">
            <a:tbl>
              <a:tblPr/>
              <a:tblGrid>
                <a:gridCol w="7143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46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32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718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82719">
                <a:tc>
                  <a:txBody>
                    <a:bodyPr/>
                    <a:lstStyle/>
                    <a:p>
                      <a:pPr marL="57785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對象</a:t>
                      </a:r>
                      <a:endParaRPr lang="zh-TW" sz="20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2543" marR="12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u="none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專業社群對話與討論</a:t>
                      </a:r>
                    </a:p>
                    <a:p>
                      <a:pPr marL="57785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u="none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專題分享（演講）</a:t>
                      </a:r>
                    </a:p>
                  </a:txBody>
                  <a:tcPr marL="12543" marR="12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u="none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案例討論與分析</a:t>
                      </a:r>
                    </a:p>
                  </a:txBody>
                  <a:tcPr marL="12543" marR="12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u="none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工作坊</a:t>
                      </a:r>
                    </a:p>
                  </a:txBody>
                  <a:tcPr marL="12543" marR="12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9298">
                <a:tc>
                  <a:txBody>
                    <a:bodyPr/>
                    <a:lstStyle/>
                    <a:p>
                      <a:pPr marL="57785"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社群領導人及教學研究會召集人</a:t>
                      </a:r>
                    </a:p>
                  </a:txBody>
                  <a:tcPr marL="12543" marR="12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66FF"/>
                        </a:buClr>
                        <a:buFont typeface="Wingdings" pitchFamily="2" charset="2"/>
                        <a:buChar char="w"/>
                      </a:pPr>
                      <a:r>
                        <a:rPr lang="zh-TW" sz="17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十二年國教課程綱要總綱的</a:t>
                      </a:r>
                      <a:r>
                        <a:rPr lang="zh-TW" sz="17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理解</a:t>
                      </a:r>
                      <a:endParaRPr lang="en-US" altLang="zh-TW" sz="17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66FF"/>
                        </a:buClr>
                        <a:buFont typeface="Wingdings" pitchFamily="2" charset="2"/>
                        <a:buChar char="w"/>
                      </a:pPr>
                      <a:r>
                        <a:rPr lang="zh-TW" sz="17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十二年</a:t>
                      </a:r>
                      <a:r>
                        <a:rPr lang="zh-TW" sz="17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國教課程綱要領綱的</a:t>
                      </a:r>
                      <a:r>
                        <a:rPr lang="zh-TW" sz="17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理解</a:t>
                      </a:r>
                      <a:endParaRPr lang="en-US" altLang="zh-TW" sz="17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66FF"/>
                        </a:buClr>
                        <a:buFont typeface="Wingdings" pitchFamily="2" charset="2"/>
                        <a:buChar char="w"/>
                      </a:pPr>
                      <a:r>
                        <a:rPr lang="zh-TW" sz="1700" u="sng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認識</a:t>
                      </a:r>
                      <a:r>
                        <a:rPr lang="zh-TW" sz="1700" u="sng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新課程綱要的資源（文件、影片及開放式課程）</a:t>
                      </a:r>
                      <a:r>
                        <a:rPr lang="zh-TW" sz="1700" u="sng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運用</a:t>
                      </a:r>
                      <a:endParaRPr lang="en-US" altLang="zh-TW" sz="1700" u="none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66FF"/>
                        </a:buClr>
                        <a:buFont typeface="Wingdings" pitchFamily="2" charset="2"/>
                        <a:buChar char="w"/>
                      </a:pPr>
                      <a:r>
                        <a:rPr lang="zh-TW" sz="1700" u="sng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帶領</a:t>
                      </a:r>
                      <a:r>
                        <a:rPr lang="zh-TW" sz="1700" u="sng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討論對話的技巧</a:t>
                      </a:r>
                      <a:endParaRPr lang="zh-TW" sz="17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2543" marR="12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sz="17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多元取向的教學模式與評量</a:t>
                      </a: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sz="17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教師公開授課與教學精進</a:t>
                      </a: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sz="17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自主學習的引導策略</a:t>
                      </a: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sz="17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彈性學習課程的規劃與實務</a:t>
                      </a: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sz="1700" u="sng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帶領議課的實踐策略</a:t>
                      </a:r>
                      <a:endParaRPr lang="zh-TW" sz="17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2543" marR="12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sz="17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核心素養導向的教學與評量</a:t>
                      </a: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sz="17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學校本位課程規劃與實施</a:t>
                      </a: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sz="17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跨領域課程設計與協同教學</a:t>
                      </a: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sz="17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實地情境學習的規劃與實施</a:t>
                      </a: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sz="17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有效教學的設計與實施</a:t>
                      </a: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sz="1700" u="sng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引領課程、教學、評量方案之規劃與實踐策略</a:t>
                      </a:r>
                      <a:endParaRPr lang="zh-TW" sz="17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2543" marR="12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766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教師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2543" marR="12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altLang="en-US" sz="17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十二年國教課程綱要總綱的理解</a:t>
                      </a:r>
                      <a:endParaRPr lang="en-US" altLang="zh-TW" sz="17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altLang="en-US" sz="17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十二年國教課程綱要領綱的理解</a:t>
                      </a:r>
                      <a:endParaRPr lang="en-US" altLang="zh-TW" sz="17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2543" marR="12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altLang="en-US" sz="17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多元取向的教學模式與評量</a:t>
                      </a: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altLang="en-US" sz="17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教師公開授課與教學精進</a:t>
                      </a:r>
                    </a:p>
                    <a:p>
                      <a:pPr marL="288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 typeface="Wingdings" pitchFamily="2" charset="2"/>
                        <a:buChar char="w"/>
                        <a:tabLst/>
                        <a:defRPr/>
                      </a:pPr>
                      <a:r>
                        <a:rPr lang="zh-TW" altLang="en-US" sz="17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自主學習的引導策略</a:t>
                      </a:r>
                    </a:p>
                  </a:txBody>
                  <a:tcPr marL="12543" marR="12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altLang="en-US" sz="17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核心素養導向的教學與評量</a:t>
                      </a: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altLang="en-US" sz="17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學校本位課程規劃與實施</a:t>
                      </a: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altLang="en-US" sz="17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跨領域課程設計與協同教學</a:t>
                      </a: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altLang="en-US" sz="17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實地情境學習的規劃與實施</a:t>
                      </a:r>
                    </a:p>
                    <a:p>
                      <a:pPr marL="288000" lvl="0" indent="-180000">
                        <a:spcAft>
                          <a:spcPts val="0"/>
                        </a:spcAft>
                        <a:buClr>
                          <a:srgbClr val="0070C0"/>
                        </a:buClr>
                        <a:buFont typeface="Wingdings" pitchFamily="2" charset="2"/>
                        <a:buChar char="w"/>
                      </a:pPr>
                      <a:r>
                        <a:rPr lang="zh-TW" altLang="en-US" sz="17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有效教學的設計與實施</a:t>
                      </a:r>
                      <a:endParaRPr lang="zh-TW" sz="17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2543" marR="125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79C69C6E-5B5B-42A0-A246-D25A55335186}" type="slidenum">
              <a:rPr kumimoji="0" lang="zh-TW" alt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graphicFrame>
        <p:nvGraphicFramePr>
          <p:cNvPr id="3" name="資料庫圖表 2"/>
          <p:cNvGraphicFramePr/>
          <p:nvPr>
            <p:extLst/>
          </p:nvPr>
        </p:nvGraphicFramePr>
        <p:xfrm>
          <a:off x="260633" y="1534754"/>
          <a:ext cx="8676313" cy="4363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625182" y="1125124"/>
            <a:ext cx="59472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000" dirty="0">
                <a:solidFill>
                  <a:srgbClr val="4472C4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學校總體課程發展重點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8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33775" y="27510581"/>
              <a:ext cx="0" cy="0"/>
            </p14:xfrm>
          </p:contentPart>
        </mc:Choice>
        <mc:Fallback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33775" y="27510581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0">
            <p14:nvContentPartPr>
              <p14:cNvPr id="1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9875" y="27654647"/>
              <a:ext cx="0" cy="0"/>
            </p14:xfrm>
          </p:contentPart>
        </mc:Choice>
        <mc:Fallback>
          <p:pic>
            <p:nvPicPr>
              <p:cNvPr id="1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09875" y="27654647"/>
                <a:ext cx="0" cy="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文字方塊 9"/>
          <p:cNvSpPr txBox="1"/>
          <p:nvPr/>
        </p:nvSpPr>
        <p:spPr>
          <a:xfrm>
            <a:off x="1119920" y="3150908"/>
            <a:ext cx="1228725" cy="5078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700" b="1" dirty="0">
                <a:solidFill>
                  <a:srgbClr val="C00000"/>
                </a:solidFill>
                <a:latin typeface="Calibri" panose="020F0502020204030204"/>
              </a:rPr>
              <a:t>大系統</a:t>
            </a:r>
          </a:p>
        </p:txBody>
      </p:sp>
      <p:cxnSp>
        <p:nvCxnSpPr>
          <p:cNvPr id="12" name="直線單箭頭接點 11"/>
          <p:cNvCxnSpPr/>
          <p:nvPr/>
        </p:nvCxnSpPr>
        <p:spPr>
          <a:xfrm flipH="1">
            <a:off x="1529862" y="3635656"/>
            <a:ext cx="184638" cy="9174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1734283" y="3640860"/>
            <a:ext cx="1116074" cy="25130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3314700" y="2056921"/>
            <a:ext cx="1384101" cy="5078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700" b="1" dirty="0">
                <a:solidFill>
                  <a:srgbClr val="C00000"/>
                </a:solidFill>
                <a:latin typeface="Calibri" panose="020F0502020204030204"/>
              </a:rPr>
              <a:t>中系統</a:t>
            </a:r>
          </a:p>
        </p:txBody>
      </p:sp>
      <p:cxnSp>
        <p:nvCxnSpPr>
          <p:cNvPr id="25" name="直線單箭頭接點 24"/>
          <p:cNvCxnSpPr/>
          <p:nvPr/>
        </p:nvCxnSpPr>
        <p:spPr>
          <a:xfrm>
            <a:off x="3906738" y="2553387"/>
            <a:ext cx="663064" cy="59752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5486400" y="1735453"/>
            <a:ext cx="1384101" cy="5078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700" b="1" dirty="0">
                <a:solidFill>
                  <a:srgbClr val="C00000"/>
                </a:solidFill>
                <a:latin typeface="Calibri" panose="020F0502020204030204"/>
              </a:rPr>
              <a:t>小系統</a:t>
            </a: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81458" y="2220201"/>
            <a:ext cx="592991" cy="69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3750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8961677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8290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6" y="-20980"/>
            <a:ext cx="9137064" cy="687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0333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90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5092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371600"/>
          </a:xfrm>
        </p:spPr>
        <p:txBody>
          <a:bodyPr/>
          <a:lstStyle/>
          <a:p>
            <a:pPr algn="ctr" eaLnBrk="1" hangingPunct="1"/>
            <a:r>
              <a:rPr lang="zh-TW" altLang="en-US" sz="4700" dirty="0" smtClean="0">
                <a:latin typeface="文鼎粗魏碑" pitchFamily="49" charset="-120"/>
                <a:ea typeface="文鼎粗魏碑" pitchFamily="49" charset="-120"/>
              </a:rPr>
              <a:t>精進計畫與學校的關係</a:t>
            </a:r>
          </a:p>
        </p:txBody>
      </p:sp>
      <p:cxnSp>
        <p:nvCxnSpPr>
          <p:cNvPr id="31" name="直線接點 30"/>
          <p:cNvCxnSpPr>
            <a:endCxn id="12" idx="0"/>
          </p:cNvCxnSpPr>
          <p:nvPr/>
        </p:nvCxnSpPr>
        <p:spPr>
          <a:xfrm>
            <a:off x="611188" y="5300663"/>
            <a:ext cx="0" cy="2889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03" name="群組 46"/>
          <p:cNvGrpSpPr>
            <a:grpSpLocks/>
          </p:cNvGrpSpPr>
          <p:nvPr/>
        </p:nvGrpSpPr>
        <p:grpSpPr bwMode="auto">
          <a:xfrm>
            <a:off x="179388" y="1196975"/>
            <a:ext cx="8856662" cy="5184775"/>
            <a:chOff x="107504" y="1268760"/>
            <a:chExt cx="8856984" cy="5184576"/>
          </a:xfrm>
        </p:grpSpPr>
        <p:sp>
          <p:nvSpPr>
            <p:cNvPr id="6" name="圓角矩形 5"/>
            <p:cNvSpPr/>
            <p:nvPr/>
          </p:nvSpPr>
          <p:spPr>
            <a:xfrm>
              <a:off x="2555518" y="2421241"/>
              <a:ext cx="4105424" cy="71911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400" dirty="0">
                  <a:latin typeface="文鼎粗毛楷" pitchFamily="49" charset="-120"/>
                  <a:ea typeface="文鼎粗毛楷" pitchFamily="49" charset="-120"/>
                </a:rPr>
                <a:t>教育部精進教學品質計畫</a:t>
              </a:r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2195142" y="1268760"/>
              <a:ext cx="4897616" cy="6476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dirty="0">
                  <a:latin typeface="標楷體" pitchFamily="65" charset="-120"/>
                  <a:ea typeface="標楷體" pitchFamily="65" charset="-120"/>
                </a:rPr>
                <a:t>精進教師專業成長  提升學生學習成效</a:t>
              </a: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2555518" y="3356243"/>
              <a:ext cx="4105424" cy="649262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400" dirty="0">
                  <a:latin typeface="文鼎粗毛楷" pitchFamily="49" charset="-120"/>
                  <a:ea typeface="文鼎粗毛楷" pitchFamily="49" charset="-120"/>
                </a:rPr>
                <a:t>花蓮縣精進教學品質計畫</a:t>
              </a:r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6372007" y="4437288"/>
              <a:ext cx="2592481" cy="647675"/>
            </a:xfrm>
            <a:prstGeom prst="roundRect">
              <a:avLst/>
            </a:prstGeom>
            <a:solidFill>
              <a:srgbClr val="0099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b="1" dirty="0">
                  <a:latin typeface="標楷體" pitchFamily="65" charset="-120"/>
                  <a:ea typeface="標楷體" pitchFamily="65" charset="-120"/>
                </a:rPr>
                <a:t>國教輔導團輔導增能</a:t>
              </a: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3492177" y="4437288"/>
              <a:ext cx="2519454" cy="647675"/>
            </a:xfrm>
            <a:prstGeom prst="roundRect">
              <a:avLst/>
            </a:prstGeom>
            <a:solidFill>
              <a:srgbClr val="0F0A7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b="1" dirty="0">
                  <a:solidFill>
                    <a:srgbClr val="FFFFFF"/>
                  </a:solidFill>
                  <a:latin typeface="標楷體" pitchFamily="65" charset="-120"/>
                  <a:ea typeface="標楷體" pitchFamily="65" charset="-120"/>
                </a:rPr>
                <a:t>全</a:t>
              </a:r>
              <a:r>
                <a:rPr lang="zh-TW" altLang="en-US" sz="2000" b="1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縣</a:t>
              </a:r>
              <a:r>
                <a:rPr lang="zh-TW" altLang="en-US" sz="2000" b="1" dirty="0">
                  <a:solidFill>
                    <a:srgbClr val="FFFFFF"/>
                  </a:solidFill>
                  <a:latin typeface="標楷體" pitchFamily="65" charset="-120"/>
                  <a:ea typeface="標楷體" pitchFamily="65" charset="-120"/>
                </a:rPr>
                <a:t>性增能研習</a:t>
              </a:r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683787" y="4437288"/>
              <a:ext cx="2519455" cy="647675"/>
            </a:xfrm>
            <a:prstGeom prst="roundRect">
              <a:avLst/>
            </a:prstGeom>
            <a:solidFill>
              <a:srgbClr val="FF33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2000" b="1" dirty="0">
                  <a:latin typeface="標楷體" pitchFamily="65" charset="-120"/>
                  <a:ea typeface="標楷體" pitchFamily="65" charset="-120"/>
                </a:rPr>
                <a:t>學校精進作為</a:t>
              </a:r>
            </a:p>
          </p:txBody>
        </p:sp>
        <p:sp>
          <p:nvSpPr>
            <p:cNvPr id="12" name="圓角矩形 11"/>
            <p:cNvSpPr/>
            <p:nvPr/>
          </p:nvSpPr>
          <p:spPr>
            <a:xfrm>
              <a:off x="107504" y="5661204"/>
              <a:ext cx="863631" cy="7921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 smtClean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教師社</a:t>
              </a:r>
              <a:r>
                <a:rPr lang="zh-TW" altLang="en-US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群</a:t>
              </a:r>
            </a:p>
          </p:txBody>
        </p:sp>
        <p:sp>
          <p:nvSpPr>
            <p:cNvPr id="13" name="圓角矩形 12"/>
            <p:cNvSpPr/>
            <p:nvPr/>
          </p:nvSpPr>
          <p:spPr>
            <a:xfrm>
              <a:off x="1342624" y="5653267"/>
              <a:ext cx="865218" cy="79213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學校本位</a:t>
              </a:r>
            </a:p>
          </p:txBody>
        </p:sp>
        <p:sp>
          <p:nvSpPr>
            <p:cNvPr id="14" name="圓角矩形 13"/>
            <p:cNvSpPr/>
            <p:nvPr/>
          </p:nvSpPr>
          <p:spPr>
            <a:xfrm>
              <a:off x="2699985" y="5661204"/>
              <a:ext cx="863631" cy="7921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策略聯盟</a:t>
              </a:r>
            </a:p>
          </p:txBody>
        </p:sp>
        <p:sp>
          <p:nvSpPr>
            <p:cNvPr id="15" name="向下箭號 14"/>
            <p:cNvSpPr/>
            <p:nvPr/>
          </p:nvSpPr>
          <p:spPr>
            <a:xfrm>
              <a:off x="4139901" y="1989457"/>
              <a:ext cx="936659" cy="4317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17" name="直線接點 16"/>
            <p:cNvCxnSpPr/>
            <p:nvPr/>
          </p:nvCxnSpPr>
          <p:spPr>
            <a:xfrm>
              <a:off x="4644744" y="3140351"/>
              <a:ext cx="0" cy="21589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4644744" y="4005505"/>
              <a:ext cx="0" cy="43337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1691887" y="4221397"/>
              <a:ext cx="6264503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7930988" y="4188061"/>
              <a:ext cx="0" cy="21589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1717288" y="4184886"/>
              <a:ext cx="0" cy="21589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494868" y="5353241"/>
              <a:ext cx="2636933" cy="2063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 flipH="1">
              <a:off x="1761739" y="5084964"/>
              <a:ext cx="1587" cy="57306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 flipH="1">
              <a:off x="3131801" y="5334192"/>
              <a:ext cx="4763" cy="32701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655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404664"/>
            <a:ext cx="842493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1" lang="zh-TW" altLang="en-US" sz="47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申請經費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6677540"/>
              </p:ext>
            </p:extLst>
          </p:nvPr>
        </p:nvGraphicFramePr>
        <p:xfrm>
          <a:off x="179512" y="980728"/>
          <a:ext cx="8856984" cy="55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類型名稱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補助金額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備註說明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25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教師社群</a:t>
                      </a:r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1~</a:t>
                      </a:r>
                    </a:p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學習社群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10,000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b="1" dirty="0" smtClean="0">
                          <a:solidFill>
                            <a:srgbClr val="0070C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完成至少一次共備觀議課</a:t>
                      </a:r>
                      <a:endParaRPr lang="zh-TW" altLang="en-US" sz="2000" b="1" dirty="0">
                        <a:solidFill>
                          <a:srgbClr val="0070C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3624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教師社群</a:t>
                      </a:r>
                      <a:r>
                        <a:rPr lang="en-US" altLang="zh-TW" sz="2400" dirty="0" smtClean="0">
                          <a:latin typeface="標楷體" pitchFamily="65" charset="-120"/>
                          <a:ea typeface="標楷體" pitchFamily="65" charset="-120"/>
                        </a:rPr>
                        <a:t>2~</a:t>
                      </a:r>
                    </a:p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專業精</a:t>
                      </a:r>
                      <a:r>
                        <a:rPr lang="zh-TW" altLang="en-US" sz="2400" b="1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進</a:t>
                      </a:r>
                      <a:endParaRPr lang="en-US" altLang="zh-TW" sz="2400" b="1" dirty="0" smtClean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學習社群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12,000~20,000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dirty="0" smtClean="0">
                          <a:solidFill>
                            <a:srgbClr val="0070C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完成至少一次共備觀議課</a:t>
                      </a:r>
                      <a:endParaRPr lang="en-US" altLang="zh-TW" sz="2000" dirty="0" smtClean="0">
                        <a:solidFill>
                          <a:srgbClr val="0070C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000" dirty="0" smtClean="0">
                          <a:solidFill>
                            <a:srgbClr val="0070C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一份素養導向教學設計</a:t>
                      </a:r>
                      <a:endParaRPr lang="zh-TW" altLang="en-US" sz="2000" dirty="0">
                        <a:solidFill>
                          <a:srgbClr val="0070C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4472">
                <a:tc vMerge="1"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20,000~30,000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zh-TW" altLang="zh-TW" sz="2400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跨校學習社群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至少三校，經費以不超過</a:t>
                      </a:r>
                      <a:r>
                        <a:rPr kumimoji="0" lang="en-US" altLang="zh-TW" sz="1800" b="1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30000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元為原則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82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10,000~20,000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108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學年度新增以公開授課為主題之校長社群，歡迎校長提出申請。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T w="12700" cmpd="sng">
                      <a:noFill/>
                    </a:lnT>
                  </a:tcPr>
                </a:tc>
              </a:tr>
              <a:tr h="59668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學校本位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30,000~36,000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辦理兩項必修研習課程外加補助最高</a:t>
                      </a:r>
                      <a:r>
                        <a:rPr kumimoji="0" lang="en-US" altLang="zh-TW" sz="1800" b="1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6000</a:t>
                      </a:r>
                      <a:r>
                        <a:rPr kumimoji="0"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5447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策略聯盟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50,000~200,000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優先：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校上限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20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萬元整。</a:t>
                      </a:r>
                      <a:endParaRPr kumimoji="1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新細明體" pitchFamily="18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優先：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校上限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15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萬元整。</a:t>
                      </a:r>
                      <a:endParaRPr kumimoji="1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新細明體" pitchFamily="18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</a:t>
                      </a:r>
                      <a:r>
                        <a:rPr lang="en-US" altLang="zh-TW" sz="14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優先：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校上限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萬元整。</a:t>
                      </a:r>
                      <a:endParaRPr kumimoji="1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新細明體" pitchFamily="18" charset="-120"/>
                      </a:endParaRPr>
                    </a:p>
                    <a:p>
                      <a:pPr lvl="0" eaLnBrk="0" hangingPunct="0"/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4.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第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優先：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校上限</a:t>
                      </a: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  <a:r>
                        <a:rPr lang="zh-TW" altLang="en-US" sz="14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元整。</a:t>
                      </a:r>
                      <a:endParaRPr kumimoji="1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新細明體" pitchFamily="18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5.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校數相同與輔導團結合者優先。</a:t>
                      </a:r>
                      <a:endParaRPr kumimoji="1" lang="zh-TW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新細明體" pitchFamily="18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635375" y="2276475"/>
            <a:ext cx="4537075" cy="338455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0350"/>
            <a:ext cx="8569325" cy="720725"/>
          </a:xfrm>
        </p:spPr>
        <p:txBody>
          <a:bodyPr/>
          <a:lstStyle/>
          <a:p>
            <a:r>
              <a:rPr kumimoji="1" lang="zh-TW" altLang="en-US" sz="4700" smtClean="0">
                <a:solidFill>
                  <a:schemeClr val="tx1"/>
                </a:solidFill>
                <a:latin typeface="文鼎粗魏碑" pitchFamily="49" charset="-120"/>
                <a:ea typeface="文鼎粗魏碑" pitchFamily="49" charset="-120"/>
              </a:rPr>
              <a:t>社群申請類型補充說明</a:t>
            </a:r>
          </a:p>
        </p:txBody>
      </p:sp>
      <p:grpSp>
        <p:nvGrpSpPr>
          <p:cNvPr id="34819" name="群組 1"/>
          <p:cNvGrpSpPr>
            <a:grpSpLocks/>
          </p:cNvGrpSpPr>
          <p:nvPr/>
        </p:nvGrpSpPr>
        <p:grpSpPr bwMode="auto">
          <a:xfrm>
            <a:off x="500034" y="1500174"/>
            <a:ext cx="7920037" cy="4392612"/>
            <a:chOff x="712789" y="1563985"/>
            <a:chExt cx="7918697" cy="4392486"/>
          </a:xfrm>
        </p:grpSpPr>
        <p:sp>
          <p:nvSpPr>
            <p:cNvPr id="17" name="Line 3"/>
            <p:cNvSpPr>
              <a:spLocks noChangeShapeType="1"/>
            </p:cNvSpPr>
            <p:nvPr/>
          </p:nvSpPr>
          <p:spPr bwMode="auto">
            <a:xfrm flipV="1">
              <a:off x="1360379" y="5956471"/>
              <a:ext cx="6693354" cy="0"/>
            </a:xfrm>
            <a:prstGeom prst="line">
              <a:avLst/>
            </a:prstGeom>
            <a:noFill/>
            <a:ln w="76200" cmpd="tri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rgbClr val="000000"/>
                </a:solidFill>
                <a:latin typeface="Franklin Gothic Book" pitchFamily="34" charset="0"/>
              </a:endParaRPr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 flipH="1" flipV="1">
              <a:off x="1403234" y="2195792"/>
              <a:ext cx="28570" cy="3760679"/>
            </a:xfrm>
            <a:prstGeom prst="line">
              <a:avLst/>
            </a:prstGeom>
            <a:noFill/>
            <a:ln w="76200" cmpd="tri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rgbClr val="000000"/>
                </a:solidFill>
                <a:latin typeface="Franklin Gothic Book" pitchFamily="34" charset="0"/>
              </a:endParaRPr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7120442" y="5307203"/>
              <a:ext cx="1511044" cy="58418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zh-TW" altLang="en-US" sz="3200" b="1" kern="0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任務性</a:t>
              </a:r>
            </a:p>
          </p:txBody>
        </p:sp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712789" y="1563985"/>
              <a:ext cx="1420572" cy="58418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zh-TW" altLang="en-US" sz="3200" b="1" kern="0" dirty="0" smtClean="0"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專業度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763536" y="3862619"/>
              <a:ext cx="1703099" cy="1997018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kumimoji="0" lang="zh-TW" altLang="en-US" sz="3200" b="1" dirty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社群運作</a:t>
              </a:r>
            </a:p>
            <a:p>
              <a:pPr algn="ctr">
                <a:defRPr/>
              </a:pPr>
              <a:r>
                <a:rPr kumimoji="0" lang="zh-TW" altLang="en-US" sz="24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推廣型</a:t>
              </a:r>
            </a:p>
            <a:p>
              <a:pPr algn="ctr">
                <a:defRPr/>
              </a:pPr>
              <a:r>
                <a:rPr kumimoji="0" lang="en-US" altLang="zh-TW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Franklin Gothic Book" pitchFamily="34" charset="0"/>
                </a:rPr>
                <a:t>10,000</a:t>
              </a:r>
              <a:r>
                <a:rPr kumimoji="0" lang="zh-TW" altLang="en-US" sz="2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Franklin Gothic Book" pitchFamily="34" charset="0"/>
                </a:rPr>
                <a:t>元</a:t>
              </a:r>
            </a:p>
          </p:txBody>
        </p:sp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>
              <a:off x="3880903" y="2498995"/>
              <a:ext cx="1871345" cy="4619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en-US" altLang="zh-TW" sz="2400" b="1" kern="0" dirty="0">
                  <a:solidFill>
                    <a:srgbClr val="FF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B.</a:t>
              </a:r>
              <a:r>
                <a:rPr kumimoji="0" lang="zh-TW" altLang="en-US" sz="2400" b="1" kern="0" dirty="0">
                  <a:solidFill>
                    <a:srgbClr val="FF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專業精進</a:t>
              </a:r>
              <a:endParaRPr kumimoji="0" lang="en-US" altLang="zh-TW" sz="2400" b="1" kern="0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1504817" y="2498995"/>
              <a:ext cx="2303073" cy="4619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Franklin Gothic Book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kumimoji="0" lang="en-US" altLang="zh-TW" sz="2400" b="1" dirty="0" smtClean="0">
                  <a:solidFill>
                    <a:srgbClr val="FF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A.</a:t>
              </a:r>
              <a:r>
                <a:rPr kumimoji="0" lang="zh-TW" altLang="en-US" sz="2400" b="1" dirty="0" smtClean="0">
                  <a:solidFill>
                    <a:srgbClr val="FF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基礎學習</a:t>
              </a:r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auto">
            <a:xfrm>
              <a:off x="6112550" y="2498995"/>
              <a:ext cx="1871345" cy="46195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kumimoji="0" lang="zh-TW" altLang="en-US" sz="2400" b="1" kern="0" dirty="0">
                  <a:solidFill>
                    <a:srgbClr val="FF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卓越分享</a:t>
              </a:r>
              <a:endParaRPr kumimoji="0" lang="en-US" altLang="zh-TW" sz="2400" b="1" kern="0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3880903" y="3291135"/>
              <a:ext cx="1693575" cy="2104965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en-US" altLang="zh-TW" sz="32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>
                <a:defRPr/>
              </a:pPr>
              <a:r>
                <a:rPr kumimoji="0" lang="zh-TW" altLang="en-US" sz="3200" b="1" dirty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議題發展</a:t>
              </a:r>
            </a:p>
            <a:p>
              <a:pPr algn="ctr">
                <a:defRPr/>
              </a:pPr>
              <a:r>
                <a:rPr kumimoji="0" lang="zh-TW" altLang="en-US" sz="24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進階型</a:t>
              </a:r>
              <a:endParaRPr kumimoji="0" lang="en-US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>
                <a:defRPr/>
              </a:pPr>
              <a:r>
                <a:rPr kumimoji="0" lang="en-US" altLang="zh-TW" sz="16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kumimoji="0" lang="zh-TW" altLang="en-US" sz="16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專業性</a:t>
              </a:r>
              <a:r>
                <a:rPr kumimoji="0" lang="en-US" altLang="zh-TW" sz="16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.</a:t>
              </a:r>
              <a:r>
                <a:rPr kumimoji="0" lang="zh-TW" altLang="en-US" sz="16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貢獻性</a:t>
              </a:r>
              <a:r>
                <a:rPr kumimoji="0" lang="en-US" altLang="zh-TW" sz="16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)</a:t>
              </a:r>
              <a:endParaRPr kumimoji="0" lang="zh-TW" altLang="en-US" sz="1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>
                <a:defRPr/>
              </a:pPr>
              <a:r>
                <a:rPr kumimoji="0" lang="en-US" altLang="zh-TW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Franklin Gothic Book" pitchFamily="34" charset="0"/>
                </a:rPr>
                <a:t>12,000-20000</a:t>
              </a:r>
              <a:r>
                <a:rPr kumimoji="0" lang="zh-TW" altLang="en-US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Franklin Gothic Book" pitchFamily="34" charset="0"/>
                </a:rPr>
                <a:t>元</a:t>
              </a:r>
            </a:p>
            <a:p>
              <a:pPr algn="ctr">
                <a:defRPr/>
              </a:pPr>
              <a:endParaRPr kumimoji="0"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1283" name="Rectangle 7"/>
            <p:cNvSpPr>
              <a:spLocks noChangeArrowheads="1"/>
            </p:cNvSpPr>
            <p:nvPr/>
          </p:nvSpPr>
          <p:spPr bwMode="auto">
            <a:xfrm>
              <a:off x="6112550" y="3003806"/>
              <a:ext cx="1871345" cy="2039879"/>
            </a:xfrm>
            <a:prstGeom prst="rect">
              <a:avLst/>
            </a:prstGeom>
            <a:solidFill>
              <a:srgbClr val="BBE0E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kumimoji="0" lang="zh-TW" altLang="en-US" sz="3200" b="1" dirty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知識分享</a:t>
              </a:r>
            </a:p>
            <a:p>
              <a:pPr algn="ctr">
                <a:defRPr/>
              </a:pPr>
              <a:r>
                <a:rPr kumimoji="0" lang="zh-TW" altLang="en-US" sz="24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高階性</a:t>
              </a:r>
            </a:p>
            <a:p>
              <a:pPr algn="ctr">
                <a:defRPr/>
              </a:pPr>
              <a:r>
                <a:rPr kumimoji="0" lang="en-US" altLang="zh-TW" sz="16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kumimoji="0" lang="zh-TW" altLang="en-US" sz="16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專業性</a:t>
              </a:r>
              <a:r>
                <a:rPr kumimoji="0" lang="en-US" altLang="zh-TW" sz="16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.</a:t>
              </a:r>
              <a:r>
                <a:rPr kumimoji="0" lang="zh-TW" altLang="en-US" sz="16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貢獻性</a:t>
              </a:r>
              <a:endParaRPr kumimoji="0" lang="en-US" altLang="zh-TW" sz="1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algn="ctr">
                <a:defRPr/>
              </a:pPr>
              <a:r>
                <a:rPr kumimoji="0" lang="zh-TW" altLang="en-US" sz="16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獨特性</a:t>
              </a:r>
              <a:r>
                <a:rPr kumimoji="0" lang="en-US" altLang="zh-TW" sz="16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)</a:t>
              </a:r>
            </a:p>
            <a:p>
              <a:pPr algn="ctr">
                <a:defRPr/>
              </a:pPr>
              <a:r>
                <a:rPr kumimoji="0" lang="en-US" altLang="zh-TW" sz="20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Franklin Gothic Book" pitchFamily="34" charset="0"/>
                </a:rPr>
                <a:t>20000-30000</a:t>
              </a:r>
              <a:r>
                <a:rPr kumimoji="0" lang="zh-TW" altLang="en-US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Franklin Gothic Book" pitchFamily="34" charset="0"/>
                </a:rPr>
                <a:t>元</a:t>
              </a:r>
            </a:p>
          </p:txBody>
        </p:sp>
      </p:grpSp>
      <p:sp>
        <p:nvSpPr>
          <p:cNvPr id="34820" name="文字方塊 23"/>
          <p:cNvSpPr txBox="1">
            <a:spLocks noChangeArrowheads="1"/>
          </p:cNvSpPr>
          <p:nvPr/>
        </p:nvSpPr>
        <p:spPr bwMode="auto">
          <a:xfrm>
            <a:off x="2411413" y="1628775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強化社群發展 </a:t>
            </a:r>
            <a:r>
              <a:rPr lang="en-US" altLang="zh-TW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8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量的推廣與質的提升</a:t>
            </a:r>
            <a:endParaRPr lang="zh-TW" altLang="en-US" sz="2800"/>
          </a:p>
        </p:txBody>
      </p:sp>
      <p:sp>
        <p:nvSpPr>
          <p:cNvPr id="26" name="向右箭號 25"/>
          <p:cNvSpPr/>
          <p:nvPr/>
        </p:nvSpPr>
        <p:spPr>
          <a:xfrm>
            <a:off x="5508104" y="3789040"/>
            <a:ext cx="360363" cy="28733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27" name="向右箭號 26"/>
          <p:cNvSpPr/>
          <p:nvPr/>
        </p:nvSpPr>
        <p:spPr>
          <a:xfrm>
            <a:off x="3347864" y="4293096"/>
            <a:ext cx="358775" cy="28892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32" name="向右箭號 31"/>
          <p:cNvSpPr/>
          <p:nvPr/>
        </p:nvSpPr>
        <p:spPr>
          <a:xfrm>
            <a:off x="5508104" y="2564904"/>
            <a:ext cx="360363" cy="28733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33" name="向右箭號 32"/>
          <p:cNvSpPr/>
          <p:nvPr/>
        </p:nvSpPr>
        <p:spPr>
          <a:xfrm>
            <a:off x="3059832" y="2564904"/>
            <a:ext cx="358775" cy="28733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214282" y="5842337"/>
            <a:ext cx="30003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24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班以下至多二個，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25-48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班學校至多四個，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49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班以上學校至多六個</a:t>
            </a:r>
            <a:r>
              <a:rPr kumimoji="1" lang="zh-TW" alt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kumimoji="1" lang="zh-TW" altLang="en-US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214678" y="5842337"/>
            <a:ext cx="30003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24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班以下至多一個，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25-48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班學校至多二個，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49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班以上學校至多三個</a:t>
            </a:r>
            <a:r>
              <a:rPr kumimoji="1" lang="zh-TW" alt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kumimoji="1" lang="zh-TW" altLang="en-US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 flipH="1">
            <a:off x="6286512" y="5842337"/>
            <a:ext cx="28574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24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班以下至多一個，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25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班以上學校至多二個</a:t>
            </a:r>
            <a:r>
              <a:rPr kumimoji="1" lang="zh-TW" alt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kumimoji="1" lang="zh-TW" altLang="en-US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69325" cy="854075"/>
          </a:xfrm>
        </p:spPr>
        <p:txBody>
          <a:bodyPr/>
          <a:lstStyle/>
          <a:p>
            <a:pPr algn="l" eaLnBrk="1" hangingPunct="1"/>
            <a:r>
              <a:rPr kumimoji="1" lang="zh-TW" altLang="en-US" sz="4400" dirty="0" smtClean="0">
                <a:solidFill>
                  <a:schemeClr val="tx1"/>
                </a:solidFill>
                <a:latin typeface="文鼎粗魏碑" pitchFamily="49" charset="-120"/>
                <a:ea typeface="文鼎粗魏碑" pitchFamily="49" charset="-120"/>
              </a:rPr>
              <a:t>申請表件說明</a:t>
            </a:r>
            <a:r>
              <a:rPr kumimoji="1" lang="en-US" altLang="zh-TW" sz="4400" dirty="0" smtClean="0">
                <a:solidFill>
                  <a:schemeClr val="tx1"/>
                </a:solidFill>
                <a:latin typeface="文鼎粗魏碑" pitchFamily="49" charset="-120"/>
                <a:ea typeface="文鼎粗魏碑" pitchFamily="49" charset="-120"/>
              </a:rPr>
              <a:t>(</a:t>
            </a:r>
            <a:r>
              <a:rPr kumimoji="1" lang="zh-TW" altLang="en-US" sz="4400" dirty="0" smtClean="0">
                <a:solidFill>
                  <a:schemeClr val="tx1"/>
                </a:solidFill>
                <a:latin typeface="文鼎粗魏碑" pitchFamily="49" charset="-120"/>
                <a:ea typeface="文鼎粗魏碑" pitchFamily="49" charset="-120"/>
              </a:rPr>
              <a:t>一</a:t>
            </a:r>
            <a:r>
              <a:rPr kumimoji="1" lang="en-US" altLang="zh-TW" sz="4400" dirty="0" smtClean="0">
                <a:solidFill>
                  <a:schemeClr val="tx1"/>
                </a:solidFill>
                <a:latin typeface="文鼎粗魏碑" pitchFamily="49" charset="-120"/>
                <a:ea typeface="文鼎粗魏碑" pitchFamily="49" charset="-120"/>
              </a:rPr>
              <a:t>)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251520" y="1571612"/>
            <a:ext cx="8641655" cy="4737113"/>
          </a:xfrm>
        </p:spPr>
        <p:txBody>
          <a:bodyPr/>
          <a:lstStyle/>
          <a:p>
            <a:pPr eaLnBrk="1" hangingPunct="1">
              <a:buNone/>
            </a:pPr>
            <a:r>
              <a:rPr lang="zh-TW" altLang="en-US" sz="4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一、社群申請與審查重點</a:t>
            </a:r>
            <a:endParaRPr lang="en-US" altLang="zh-TW" sz="40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結合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課發會、學校本位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領域教學研究會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學年會議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或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發展專業主題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等方式提出申請辦理，亦可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聯合鄰近學校教師共同組成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，由單一學校負責提出。</a:t>
            </a:r>
          </a:p>
          <a:p>
            <a:pPr>
              <a:buNone/>
            </a:pPr>
            <a:r>
              <a:rPr lang="en-US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每一社群以</a:t>
            </a:r>
            <a:r>
              <a:rPr 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人以上為原則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至少運作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次為原則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並推舉一位教師擔任召集人，向學校提出「教師學習社群申請書」。</a:t>
            </a:r>
          </a:p>
          <a:p>
            <a:pPr>
              <a:buNone/>
            </a:pPr>
            <a:r>
              <a:rPr lang="en-US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學校至少要成立一個社群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>
              <a:buNone/>
            </a:pPr>
            <a:endParaRPr lang="en-US" altLang="zh-TW" sz="28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buNone/>
            </a:pPr>
            <a:endParaRPr lang="en-US" altLang="zh-TW" sz="2000" b="1" u="sng" dirty="0" smtClean="0">
              <a:solidFill>
                <a:srgbClr val="0080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5843" name="AutoShape 6"/>
          <p:cNvSpPr>
            <a:spLocks noChangeArrowheads="1"/>
          </p:cNvSpPr>
          <p:nvPr/>
        </p:nvSpPr>
        <p:spPr bwMode="auto">
          <a:xfrm>
            <a:off x="4894263" y="188641"/>
            <a:ext cx="4249737" cy="1152128"/>
          </a:xfrm>
          <a:prstGeom prst="wedgeRoundRectCallout">
            <a:avLst>
              <a:gd name="adj1" fmla="val -39912"/>
              <a:gd name="adj2" fmla="val 84241"/>
              <a:gd name="adj3" fmla="val 16667"/>
            </a:avLst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2800" dirty="0">
                <a:solidFill>
                  <a:srgbClr val="0F0A7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紙本</a:t>
            </a:r>
            <a:r>
              <a:rPr lang="en-US" altLang="zh-TW" sz="2800" dirty="0">
                <a:solidFill>
                  <a:srgbClr val="0F0A7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en-US" altLang="zh-TW" sz="2000" dirty="0">
                <a:solidFill>
                  <a:srgbClr val="0F0A7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2000" dirty="0" smtClean="0">
                <a:solidFill>
                  <a:srgbClr val="0F0A7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式</a:t>
            </a:r>
            <a:r>
              <a:rPr lang="en-US" altLang="zh-TW" sz="2000" dirty="0">
                <a:solidFill>
                  <a:srgbClr val="0F0A7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2000" dirty="0" smtClean="0">
                <a:solidFill>
                  <a:srgbClr val="0F0A7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份</a:t>
            </a:r>
            <a:r>
              <a:rPr lang="zh-TW" altLang="en-US" sz="2000" dirty="0">
                <a:solidFill>
                  <a:srgbClr val="0F0A7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核章送</a:t>
            </a:r>
            <a:r>
              <a:rPr lang="zh-TW" altLang="en-US" sz="2000" dirty="0" smtClean="0">
                <a:solidFill>
                  <a:srgbClr val="0F0A7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教育處課程科</a:t>
            </a:r>
            <a:r>
              <a:rPr lang="zh-TW" altLang="en-US" sz="2400" dirty="0" smtClean="0">
                <a:solidFill>
                  <a:srgbClr val="0F0A7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2800" dirty="0" smtClean="0">
                <a:solidFill>
                  <a:srgbClr val="0F0A7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電子</a:t>
            </a:r>
            <a:r>
              <a:rPr lang="zh-TW" altLang="en-US" sz="2800" dirty="0">
                <a:solidFill>
                  <a:srgbClr val="0F0A7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檔</a:t>
            </a:r>
            <a:r>
              <a:rPr lang="en-US" altLang="zh-TW" sz="2800" dirty="0">
                <a:solidFill>
                  <a:srgbClr val="0F0A7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zh-TW" altLang="en-US" sz="2800" dirty="0">
                <a:solidFill>
                  <a:srgbClr val="0F0A78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網站上傳</a:t>
            </a:r>
          </a:p>
          <a:p>
            <a:endParaRPr lang="zh-TW" altLang="en-US" sz="2800" dirty="0"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260350"/>
            <a:ext cx="8534400" cy="758825"/>
          </a:xfrm>
        </p:spPr>
        <p:txBody>
          <a:bodyPr/>
          <a:lstStyle/>
          <a:p>
            <a:r>
              <a:rPr lang="zh-TW" altLang="zh-TW" sz="4400" dirty="0" smtClean="0"/>
              <a:t/>
            </a:r>
            <a:br>
              <a:rPr lang="zh-TW" altLang="zh-TW" sz="4400" dirty="0" smtClean="0"/>
            </a:br>
            <a:r>
              <a:rPr lang="zh-TW" altLang="zh-TW" sz="4400" dirty="0" smtClean="0"/>
              <a:t>。</a:t>
            </a:r>
            <a:br>
              <a:rPr lang="zh-TW" altLang="zh-TW" sz="4400" dirty="0" smtClean="0"/>
            </a:br>
            <a:endParaRPr kumimoji="1" lang="zh-TW" altLang="en-US" sz="4400" dirty="0" smtClean="0">
              <a:solidFill>
                <a:schemeClr val="tx1"/>
              </a:solidFill>
              <a:latin typeface="文鼎粗魏碑" pitchFamily="49" charset="-120"/>
              <a:ea typeface="文鼎粗魏碑" pitchFamily="49" charset="-120"/>
            </a:endParaRPr>
          </a:p>
        </p:txBody>
      </p:sp>
      <p:sp>
        <p:nvSpPr>
          <p:cNvPr id="36866" name="Rectangle 3"/>
          <p:cNvSpPr>
            <a:spLocks noGrp="1"/>
          </p:cNvSpPr>
          <p:nvPr>
            <p:ph type="body" idx="4294967295"/>
          </p:nvPr>
        </p:nvSpPr>
        <p:spPr>
          <a:xfrm>
            <a:off x="395536" y="1268760"/>
            <a:ext cx="8534400" cy="5400600"/>
          </a:xfrm>
        </p:spPr>
        <p:txBody>
          <a:bodyPr/>
          <a:lstStyle/>
          <a:p>
            <a:pPr eaLnBrk="1" hangingPunct="1">
              <a:buNone/>
            </a:pPr>
            <a:r>
              <a:rPr lang="zh-TW" altLang="en-US" sz="40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二</a:t>
            </a:r>
            <a:r>
              <a:rPr lang="en-US" altLang="zh-TW" sz="40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</a:t>
            </a:r>
            <a:r>
              <a:rPr lang="zh-TW" altLang="en-US" sz="40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校本及策略聯盟申請與審查重點</a:t>
            </a:r>
            <a:endParaRPr lang="en-US" altLang="zh-TW" sz="4000" b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教學策略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有效教學、多元評量、補救教學、差異化教學、閱讀教學、班級經營等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None/>
            </a:pPr>
            <a:r>
              <a:rPr lang="en-US" sz="2400" dirty="0" smtClean="0"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品德教育   </a:t>
            </a:r>
            <a:r>
              <a:rPr lang="en-US" sz="2400" dirty="0" smtClean="0"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生命教育</a:t>
            </a:r>
            <a:r>
              <a:rPr lang="en-US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sz="2400" dirty="0" smtClean="0">
                <a:latin typeface="標楷體" pitchFamily="65" charset="-120"/>
                <a:ea typeface="標楷體" pitchFamily="65" charset="-120"/>
              </a:rPr>
              <a:t>(4)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媒體素養教育</a:t>
            </a:r>
            <a:r>
              <a:rPr lang="en-US" sz="2400" dirty="0" smtClean="0">
                <a:latin typeface="標楷體" pitchFamily="65" charset="-120"/>
                <a:ea typeface="標楷體" pitchFamily="65" charset="-120"/>
              </a:rPr>
              <a:t>           </a:t>
            </a:r>
            <a:endParaRPr lang="zh-TW" altLang="en-US" sz="2400" dirty="0" smtClean="0">
              <a:latin typeface="標楷體" pitchFamily="65" charset="-120"/>
              <a:ea typeface="標楷體" pitchFamily="65" charset="-120"/>
            </a:endParaRPr>
          </a:p>
          <a:p>
            <a:pPr indent="-7938">
              <a:buNone/>
            </a:pPr>
            <a:r>
              <a:rPr lang="en-US" sz="2400" b="1" dirty="0" smtClean="0">
                <a:latin typeface="標楷體" pitchFamily="65" charset="-120"/>
                <a:ea typeface="標楷體" pitchFamily="65" charset="-120"/>
              </a:rPr>
              <a:t>10</a:t>
            </a:r>
            <a:r>
              <a:rPr lang="en-US" sz="2400" b="1" dirty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學年度推動教育政策主軸</a:t>
            </a:r>
            <a:r>
              <a:rPr lang="en-US" sz="2400" b="1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「校訂課程」</a:t>
            </a:r>
          </a:p>
          <a:p>
            <a:pPr indent="-7938">
              <a:buNone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彈性學習課程架構     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統整性探究課程 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indent="-7938">
              <a:buNone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社團活動技藝課程     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(4)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其他類課程 </a:t>
            </a:r>
            <a:endParaRPr lang="zh-TW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indent="-7938">
              <a:buNone/>
            </a:pP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 (5)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總綱導讀與實施準備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必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(6)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課發會增能工作坊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必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indent="-7938">
              <a:buNone/>
            </a:pP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 (7)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分組合作學習         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(8)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個人化學習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課程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兩項必修課程為理解</a:t>
            </a:r>
            <a:r>
              <a:rPr lang="en-US" altLang="zh-TW" sz="2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zh-TW" sz="2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課綱之基礎，</a:t>
            </a:r>
            <a:r>
              <a:rPr lang="zh-TW" altLang="zh-TW" sz="24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請各校列入研習課程</a:t>
            </a:r>
            <a:r>
              <a:rPr lang="zh-TW" altLang="zh-TW" sz="2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，以協助教師瞭解新課程之基本規範與內涵。必修課程由學校填報</a:t>
            </a:r>
            <a:r>
              <a:rPr lang="zh-TW" altLang="zh-TW" sz="2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日期，教育</a:t>
            </a:r>
            <a:r>
              <a:rPr lang="zh-TW" altLang="zh-TW" sz="2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處培訓講師</a:t>
            </a:r>
            <a:r>
              <a:rPr lang="zh-TW" altLang="zh-TW" sz="2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群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並排定講師入</a:t>
            </a:r>
            <a:r>
              <a:rPr lang="zh-TW" altLang="zh-TW" sz="2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校支援</a:t>
            </a:r>
            <a:r>
              <a:rPr lang="zh-TW" altLang="zh-TW" sz="2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26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69325" cy="854075"/>
          </a:xfrm>
        </p:spPr>
        <p:txBody>
          <a:bodyPr/>
          <a:lstStyle/>
          <a:p>
            <a:pPr algn="l" eaLnBrk="1" hangingPunct="1"/>
            <a:r>
              <a:rPr kumimoji="1" lang="zh-TW" altLang="en-US" sz="4400" dirty="0" smtClean="0">
                <a:solidFill>
                  <a:schemeClr val="tx1"/>
                </a:solidFill>
                <a:latin typeface="文鼎粗魏碑" pitchFamily="49" charset="-120"/>
                <a:ea typeface="文鼎粗魏碑" pitchFamily="49" charset="-120"/>
              </a:rPr>
              <a:t>       申請表件說明</a:t>
            </a:r>
            <a:r>
              <a:rPr kumimoji="1" lang="en-US" altLang="zh-TW" sz="4400" dirty="0" smtClean="0">
                <a:solidFill>
                  <a:schemeClr val="tx1"/>
                </a:solidFill>
                <a:latin typeface="文鼎粗魏碑" pitchFamily="49" charset="-120"/>
                <a:ea typeface="文鼎粗魏碑" pitchFamily="49" charset="-120"/>
              </a:rPr>
              <a:t>(</a:t>
            </a:r>
            <a:r>
              <a:rPr kumimoji="1" lang="zh-TW" altLang="en-US" sz="4400" dirty="0" smtClean="0">
                <a:solidFill>
                  <a:schemeClr val="tx1"/>
                </a:solidFill>
                <a:latin typeface="文鼎粗魏碑" pitchFamily="49" charset="-120"/>
                <a:ea typeface="文鼎粗魏碑" pitchFamily="49" charset="-120"/>
              </a:rPr>
              <a:t>二</a:t>
            </a:r>
            <a:r>
              <a:rPr kumimoji="1" lang="en-US" altLang="zh-TW" sz="4400" dirty="0" smtClean="0">
                <a:solidFill>
                  <a:schemeClr val="tx1"/>
                </a:solidFill>
                <a:latin typeface="文鼎粗魏碑" pitchFamily="49" charset="-120"/>
                <a:ea typeface="文鼎粗魏碑" pitchFamily="49" charset="-120"/>
              </a:rPr>
              <a:t>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71600"/>
          </a:xfrm>
        </p:spPr>
        <p:txBody>
          <a:bodyPr/>
          <a:lstStyle/>
          <a:p>
            <a:r>
              <a:rPr lang="zh-TW" altLang="en-US" dirty="0" smtClean="0">
                <a:latin typeface="文鼎粗魏碑" pitchFamily="49" charset="-120"/>
                <a:ea typeface="文鼎粗魏碑" pitchFamily="49" charset="-120"/>
              </a:rPr>
              <a:t>  申請表件說明</a:t>
            </a:r>
            <a:r>
              <a:rPr lang="en-US" altLang="zh-TW" dirty="0" smtClean="0">
                <a:latin typeface="文鼎粗魏碑" pitchFamily="49" charset="-120"/>
                <a:ea typeface="文鼎粗魏碑" pitchFamily="49" charset="-120"/>
              </a:rPr>
              <a:t>(</a:t>
            </a:r>
            <a:r>
              <a:rPr lang="zh-TW" altLang="en-US" dirty="0" smtClean="0">
                <a:latin typeface="文鼎粗魏碑" pitchFamily="49" charset="-120"/>
                <a:ea typeface="文鼎粗魏碑" pitchFamily="49" charset="-120"/>
              </a:rPr>
              <a:t>三</a:t>
            </a:r>
            <a:r>
              <a:rPr lang="en-US" altLang="zh-TW" dirty="0" smtClean="0">
                <a:latin typeface="文鼎粗魏碑" pitchFamily="49" charset="-120"/>
                <a:ea typeface="文鼎粗魏碑" pitchFamily="49" charset="-120"/>
              </a:rPr>
              <a:t>)</a:t>
            </a:r>
            <a:r>
              <a:rPr lang="zh-TW" altLang="en-US" dirty="0" smtClean="0">
                <a:latin typeface="文鼎粗魏碑" pitchFamily="49" charset="-120"/>
                <a:ea typeface="文鼎粗魏碑" pitchFamily="49" charset="-120"/>
              </a:rPr>
              <a:t>注意事項</a:t>
            </a:r>
            <a:endParaRPr lang="zh-TW" alt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556792"/>
            <a:ext cx="878497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TW" altLang="zh-TW" sz="3200" b="1" dirty="0" smtClean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電子檔</a:t>
            </a:r>
            <a:r>
              <a:rPr lang="zh-TW" altLang="zh-TW" sz="3200" dirty="0" smtClean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請同時上傳至本縣「精進教學計畫網站」，以利資料彙整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lang="zh-TW" altLang="zh-TW" sz="32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※檔名</a:t>
            </a:r>
            <a:r>
              <a:rPr lang="en-US" altLang="zh-TW" sz="32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zh-TW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花蓮縣</a:t>
            </a:r>
            <a:r>
              <a:rPr lang="en-US" altLang="zh-TW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學</a:t>
            </a:r>
            <a:r>
              <a:rPr lang="zh-TW" altLang="zh-TW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en-US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度</a:t>
            </a:r>
            <a:r>
              <a:rPr lang="zh-TW" altLang="zh-TW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精進教學</a:t>
            </a:r>
            <a:r>
              <a:rPr lang="en-US" altLang="zh-TW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zh-TW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○○國中</a:t>
            </a:r>
            <a:r>
              <a:rPr lang="en-US" altLang="zh-TW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小</a:t>
            </a:r>
            <a:r>
              <a:rPr lang="en-US" altLang="zh-TW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zh-TW" sz="32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學校本位計畫</a:t>
            </a:r>
            <a:r>
              <a:rPr lang="zh-TW" altLang="en-US" sz="32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dirty="0" smtClean="0">
              <a:solidFill>
                <a:srgbClr val="008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32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例如：花蓮縣</a:t>
            </a:r>
            <a:r>
              <a:rPr lang="en-US" altLang="zh-TW" sz="32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zh-TW" sz="32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en-US" sz="32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學年度</a:t>
            </a:r>
            <a:r>
              <a:rPr lang="zh-TW" altLang="zh-TW" sz="32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精進教學</a:t>
            </a:r>
            <a:r>
              <a:rPr lang="en-US" altLang="zh-TW" sz="32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zh-TW" sz="32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宜昌國小</a:t>
            </a:r>
            <a:r>
              <a:rPr lang="en-US" altLang="zh-TW" sz="32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zh-TW" sz="32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學校本位計畫</a:t>
            </a:r>
          </a:p>
          <a:p>
            <a:r>
              <a:rPr lang="zh-TW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如審核後需修正上傳，則附加</a:t>
            </a:r>
            <a:r>
              <a:rPr lang="en-US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zh-TW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修正版</a:t>
            </a:r>
            <a:r>
              <a:rPr lang="en-US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”</a:t>
            </a:r>
            <a:r>
              <a:rPr lang="zh-TW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：</a:t>
            </a:r>
          </a:p>
          <a:p>
            <a:r>
              <a:rPr lang="zh-TW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例如：</a:t>
            </a:r>
            <a:r>
              <a:rPr lang="zh-TW" altLang="en-US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花蓮縣</a:t>
            </a:r>
            <a:r>
              <a:rPr lang="en-US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學</a:t>
            </a:r>
            <a:r>
              <a:rPr lang="zh-TW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en-US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度</a:t>
            </a:r>
            <a:r>
              <a:rPr lang="zh-TW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精進教學</a:t>
            </a:r>
            <a:r>
              <a:rPr lang="en-US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宜昌國小</a:t>
            </a:r>
            <a:r>
              <a:rPr lang="en-US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學校本位計畫</a:t>
            </a:r>
            <a:r>
              <a:rPr lang="en-US" altLang="zh-TW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_</a:t>
            </a:r>
            <a:r>
              <a:rPr lang="zh-TW" altLang="zh-TW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修正版</a:t>
            </a:r>
            <a:endParaRPr lang="zh-TW" altLang="zh-TW" sz="320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4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920750"/>
          </a:xfrm>
        </p:spPr>
        <p:txBody>
          <a:bodyPr anchor="b"/>
          <a:lstStyle/>
          <a:p>
            <a:pPr eaLnBrk="1" hangingPunct="1">
              <a:defRPr/>
            </a:pPr>
            <a:r>
              <a:rPr lang="zh-TW" altLang="en-US" kern="1200" dirty="0" smtClean="0">
                <a:latin typeface="文鼎粗魏碑" pitchFamily="49" charset="-120"/>
                <a:ea typeface="文鼎粗魏碑" pitchFamily="49" charset="-120"/>
              </a:rPr>
              <a:t>作業流程</a:t>
            </a:r>
          </a:p>
        </p:txBody>
      </p:sp>
      <p:sp>
        <p:nvSpPr>
          <p:cNvPr id="55313" name="AutoShape 17"/>
          <p:cNvSpPr>
            <a:spLocks noChangeArrowheads="1"/>
          </p:cNvSpPr>
          <p:nvPr/>
        </p:nvSpPr>
        <p:spPr bwMode="auto">
          <a:xfrm>
            <a:off x="1258888" y="1196975"/>
            <a:ext cx="3457575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CC">
                  <a:alpha val="37000"/>
                </a:srgbClr>
              </a:gs>
              <a:gs pos="50000">
                <a:schemeClr val="bg1"/>
              </a:gs>
              <a:gs pos="100000">
                <a:srgbClr val="FF99CC">
                  <a:alpha val="37000"/>
                </a:srgbClr>
              </a:gs>
            </a:gsLst>
            <a:lin ang="5400000" scaled="1"/>
          </a:gradFill>
          <a:ln w="3810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3/26   3/13 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說明會</a:t>
            </a:r>
          </a:p>
        </p:txBody>
      </p:sp>
      <p:sp>
        <p:nvSpPr>
          <p:cNvPr id="55315" name="AutoShape 19"/>
          <p:cNvSpPr>
            <a:spLocks noChangeArrowheads="1"/>
          </p:cNvSpPr>
          <p:nvPr/>
        </p:nvSpPr>
        <p:spPr bwMode="auto">
          <a:xfrm>
            <a:off x="1116013" y="2780928"/>
            <a:ext cx="4176067" cy="57663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CC">
                  <a:alpha val="50999"/>
                </a:srgbClr>
              </a:gs>
              <a:gs pos="50000">
                <a:srgbClr val="FFFFFF"/>
              </a:gs>
              <a:gs pos="100000">
                <a:srgbClr val="FF99CC">
                  <a:alpha val="50999"/>
                </a:srgbClr>
              </a:gs>
            </a:gsLst>
            <a:lin ang="5400000" scaled="1"/>
          </a:gradFill>
          <a:ln w="3810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/23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前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紙本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式</a:t>
            </a:r>
            <a:r>
              <a:rPr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份送達教育處</a:t>
            </a:r>
          </a:p>
        </p:txBody>
      </p:sp>
      <p:sp>
        <p:nvSpPr>
          <p:cNvPr id="55316" name="AutoShape 20"/>
          <p:cNvSpPr>
            <a:spLocks noChangeArrowheads="1"/>
          </p:cNvSpPr>
          <p:nvPr/>
        </p:nvSpPr>
        <p:spPr bwMode="auto">
          <a:xfrm>
            <a:off x="1619250" y="4292600"/>
            <a:ext cx="2735263" cy="863600"/>
          </a:xfrm>
          <a:prstGeom prst="flowChartDecision">
            <a:avLst/>
          </a:prstGeom>
          <a:gradFill rotWithShape="1">
            <a:gsLst>
              <a:gs pos="0">
                <a:srgbClr val="FF99CC">
                  <a:alpha val="53999"/>
                </a:srgbClr>
              </a:gs>
              <a:gs pos="50000">
                <a:srgbClr val="FFFFFF"/>
              </a:gs>
              <a:gs pos="100000">
                <a:srgbClr val="FF99CC">
                  <a:alpha val="53999"/>
                </a:srgbClr>
              </a:gs>
            </a:gsLst>
            <a:lin ang="5400000" scaled="1"/>
          </a:gradFill>
          <a:ln w="38100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4/30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是否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通過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?</a:t>
            </a:r>
          </a:p>
        </p:txBody>
      </p:sp>
      <p:sp>
        <p:nvSpPr>
          <p:cNvPr id="55317" name="AutoShape 21"/>
          <p:cNvSpPr>
            <a:spLocks noChangeArrowheads="1"/>
          </p:cNvSpPr>
          <p:nvPr/>
        </p:nvSpPr>
        <p:spPr bwMode="auto">
          <a:xfrm>
            <a:off x="1331913" y="5949950"/>
            <a:ext cx="3457575" cy="5762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>
                  <a:alpha val="81000"/>
                </a:srgbClr>
              </a:gs>
              <a:gs pos="50000">
                <a:srgbClr val="FFFFFF"/>
              </a:gs>
              <a:gs pos="100000">
                <a:srgbClr val="FFFF00">
                  <a:alpha val="81000"/>
                </a:srgbClr>
              </a:gs>
            </a:gsLst>
            <a:lin ang="5400000" scaled="1"/>
          </a:gradFill>
          <a:ln w="3810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2400" b="1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靜待教育部審核</a:t>
            </a:r>
            <a:endParaRPr lang="en-US" altLang="zh-TW" sz="2400" b="1">
              <a:solidFill>
                <a:srgbClr val="008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7" name="資料庫圖表 16"/>
          <p:cNvGraphicFramePr/>
          <p:nvPr>
            <p:extLst>
              <p:ext uri="{D42A27DB-BD31-4B8C-83A1-F6EECF244321}">
                <p14:modId xmlns:p14="http://schemas.microsoft.com/office/powerpoint/2010/main" xmlns="" val="2872631284"/>
              </p:ext>
            </p:extLst>
          </p:nvPr>
        </p:nvGraphicFramePr>
        <p:xfrm>
          <a:off x="4975225" y="4005263"/>
          <a:ext cx="4168775" cy="2376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46" name="Line 33"/>
          <p:cNvSpPr>
            <a:spLocks noChangeShapeType="1"/>
          </p:cNvSpPr>
          <p:nvPr/>
        </p:nvSpPr>
        <p:spPr bwMode="auto">
          <a:xfrm>
            <a:off x="4427538" y="4724400"/>
            <a:ext cx="1368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47" name="Line 34"/>
          <p:cNvSpPr>
            <a:spLocks noChangeShapeType="1"/>
          </p:cNvSpPr>
          <p:nvPr/>
        </p:nvSpPr>
        <p:spPr bwMode="auto">
          <a:xfrm>
            <a:off x="3059113" y="5229225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48" name="Line 35"/>
          <p:cNvSpPr>
            <a:spLocks noChangeShapeType="1"/>
          </p:cNvSpPr>
          <p:nvPr/>
        </p:nvSpPr>
        <p:spPr bwMode="auto">
          <a:xfrm>
            <a:off x="3059113" y="1916113"/>
            <a:ext cx="0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49" name="Text Box 18"/>
          <p:cNvSpPr txBox="1">
            <a:spLocks noChangeArrowheads="1"/>
          </p:cNvSpPr>
          <p:nvPr/>
        </p:nvSpPr>
        <p:spPr bwMode="auto">
          <a:xfrm>
            <a:off x="971600" y="2060848"/>
            <a:ext cx="547260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4/23</a:t>
            </a:r>
            <a:r>
              <a:rPr lang="zh-TW" altLang="en-US" sz="2400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前上</a:t>
            </a:r>
            <a:r>
              <a:rPr lang="zh-TW" altLang="en-US" sz="24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傳</a:t>
            </a:r>
            <a:r>
              <a:rPr lang="en-US" altLang="zh-TW" sz="2400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&lt;</a:t>
            </a:r>
            <a:r>
              <a:rPr lang="zh-TW" altLang="en-US" sz="2400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精</a:t>
            </a:r>
            <a:r>
              <a:rPr lang="zh-TW" altLang="en-US" sz="24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進教學網站</a:t>
            </a:r>
            <a:r>
              <a:rPr lang="en-US" altLang="zh-TW" sz="24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&gt;</a:t>
            </a:r>
            <a:endParaRPr lang="zh-TW" altLang="en-US" sz="24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050" name="Line 37"/>
          <p:cNvSpPr>
            <a:spLocks noChangeShapeType="1"/>
          </p:cNvSpPr>
          <p:nvPr/>
        </p:nvSpPr>
        <p:spPr bwMode="auto">
          <a:xfrm>
            <a:off x="3059113" y="3357563"/>
            <a:ext cx="0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51" name="Text Box 36"/>
          <p:cNvSpPr txBox="1">
            <a:spLocks noChangeArrowheads="1"/>
          </p:cNvSpPr>
          <p:nvPr/>
        </p:nvSpPr>
        <p:spPr bwMode="auto">
          <a:xfrm>
            <a:off x="2627313" y="3500438"/>
            <a:ext cx="935037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審查</a:t>
            </a:r>
          </a:p>
        </p:txBody>
      </p:sp>
      <p:sp>
        <p:nvSpPr>
          <p:cNvPr id="1052" name="Text Box 38"/>
          <p:cNvSpPr txBox="1">
            <a:spLocks noChangeArrowheads="1"/>
          </p:cNvSpPr>
          <p:nvPr/>
        </p:nvSpPr>
        <p:spPr bwMode="auto">
          <a:xfrm>
            <a:off x="2843213" y="5373688"/>
            <a:ext cx="431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是</a:t>
            </a:r>
          </a:p>
        </p:txBody>
      </p:sp>
      <p:sp>
        <p:nvSpPr>
          <p:cNvPr id="1053" name="Text Box 39"/>
          <p:cNvSpPr txBox="1">
            <a:spLocks noChangeArrowheads="1"/>
          </p:cNvSpPr>
          <p:nvPr/>
        </p:nvSpPr>
        <p:spPr bwMode="auto">
          <a:xfrm>
            <a:off x="4859338" y="4508500"/>
            <a:ext cx="5048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否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 l="13281" t="8766" r="14844" b="6425"/>
          <a:stretch>
            <a:fillRect/>
          </a:stretch>
        </p:blipFill>
        <p:spPr>
          <a:xfrm>
            <a:off x="827088" y="1346200"/>
            <a:ext cx="7683500" cy="5179144"/>
          </a:xfrm>
        </p:spPr>
      </p:pic>
      <p:sp>
        <p:nvSpPr>
          <p:cNvPr id="49154" name="Rectangle 7"/>
          <p:cNvSpPr>
            <a:spLocks noGrp="1"/>
          </p:cNvSpPr>
          <p:nvPr>
            <p:ph type="title" idx="4294967295"/>
          </p:nvPr>
        </p:nvSpPr>
        <p:spPr>
          <a:xfrm>
            <a:off x="322263" y="142875"/>
            <a:ext cx="8534400" cy="758825"/>
          </a:xfrm>
        </p:spPr>
        <p:txBody>
          <a:bodyPr/>
          <a:lstStyle/>
          <a:p>
            <a:r>
              <a:rPr lang="zh-TW" altLang="en-US" sz="4800" dirty="0" smtClean="0">
                <a:solidFill>
                  <a:srgbClr val="0000FF"/>
                </a:solidFill>
                <a:latin typeface="文鼎粗魏碑" pitchFamily="49" charset="-120"/>
                <a:ea typeface="文鼎粗魏碑" pitchFamily="49" charset="-120"/>
              </a:rPr>
              <a:t>計畫、成果上傳說明</a:t>
            </a:r>
            <a:endParaRPr lang="en-US" altLang="zh-TW" sz="4800" dirty="0" smtClean="0">
              <a:solidFill>
                <a:srgbClr val="0000FF"/>
              </a:solidFill>
              <a:latin typeface="文鼎粗魏碑" pitchFamily="49" charset="-120"/>
              <a:ea typeface="文鼎粗魏碑" pitchFamily="49" charset="-120"/>
            </a:endParaRPr>
          </a:p>
        </p:txBody>
      </p:sp>
      <p:sp>
        <p:nvSpPr>
          <p:cNvPr id="49155" name="Oval 9"/>
          <p:cNvSpPr>
            <a:spLocks noChangeArrowheads="1"/>
          </p:cNvSpPr>
          <p:nvPr/>
        </p:nvSpPr>
        <p:spPr bwMode="auto">
          <a:xfrm>
            <a:off x="6443663" y="3716338"/>
            <a:ext cx="1366837" cy="5762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827088" y="1268413"/>
            <a:ext cx="2071687" cy="642937"/>
          </a:xfrm>
          <a:prstGeom prst="rect">
            <a:avLst/>
          </a:prstGeom>
          <a:noFill/>
          <a:ln w="635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268538" y="765175"/>
            <a:ext cx="4319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dirty="0" smtClean="0">
                <a:hlinkClick r:id="rId3"/>
              </a:rPr>
              <a:t>花蓮縣精進教學計畫網站</a:t>
            </a:r>
            <a:endParaRPr lang="zh-TW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63688" y="764704"/>
            <a:ext cx="4248472" cy="1152128"/>
          </a:xfrm>
        </p:spPr>
        <p:txBody>
          <a:bodyPr>
            <a:normAutofit fontScale="55000" lnSpcReduction="20000"/>
          </a:bodyPr>
          <a:lstStyle/>
          <a:p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使用</a:t>
            </a:r>
            <a:r>
              <a:rPr lang="en-US" altLang="zh-TW" sz="3300" dirty="0" smtClean="0">
                <a:latin typeface="標楷體" pitchFamily="65" charset="-120"/>
                <a:ea typeface="標楷體" pitchFamily="65" charset="-120"/>
              </a:rPr>
              <a:t>OPENID</a:t>
            </a: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登入</a:t>
            </a:r>
            <a:endParaRPr lang="en-US" altLang="zh-TW" sz="3300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en-US" altLang="zh-TW" sz="2900" dirty="0" smtClean="0">
                <a:solidFill>
                  <a:srgbClr val="0000FF"/>
                </a:solidFill>
                <a:hlinkClick r:id="rId2"/>
              </a:rPr>
              <a:t>http://community.hlc.edu.tw/</a:t>
            </a:r>
            <a:endParaRPr lang="en-US" altLang="zh-TW" sz="51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無</a:t>
            </a:r>
            <a:r>
              <a:rPr lang="en-US" altLang="zh-TW" sz="3300" dirty="0" smtClean="0">
                <a:latin typeface="標楷體" pitchFamily="65" charset="-120"/>
                <a:ea typeface="標楷體" pitchFamily="65" charset="-120"/>
              </a:rPr>
              <a:t>OPENID</a:t>
            </a: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帳號者，請自行註冊。</a:t>
            </a:r>
            <a:endParaRPr lang="en-US" altLang="zh-TW" sz="33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如未註冊，仍可上傳計畫及成果。</a:t>
            </a:r>
            <a:endParaRPr lang="en-US" altLang="zh-TW" sz="33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1080120" cy="47667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zh-TW" altLang="en-US" sz="3600" b="1" dirty="0" smtClean="0">
                <a:solidFill>
                  <a:srgbClr val="6600FF"/>
                </a:solidFill>
                <a:latin typeface="標楷體" pitchFamily="65" charset="-120"/>
                <a:ea typeface="標楷體" pitchFamily="65" charset="-120"/>
              </a:rPr>
              <a:t>登入</a:t>
            </a:r>
            <a:endParaRPr lang="zh-TW" altLang="en-US" sz="3600" b="1" dirty="0">
              <a:solidFill>
                <a:srgbClr val="66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1988840"/>
            <a:ext cx="7051030" cy="466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6156176" y="4653136"/>
            <a:ext cx="1584176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0" y="0"/>
            <a:ext cx="9144000" cy="593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申請計畫</a:t>
            </a:r>
            <a:r>
              <a:rPr kumimoji="1" lang="en-US" altLang="zh-TW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&amp;</a:t>
            </a:r>
            <a:r>
              <a:rPr kumimoji="1" lang="zh-TW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計畫成果檔案上傳</a:t>
            </a:r>
            <a:r>
              <a:rPr kumimoji="1" lang="en-US" altLang="zh-TW" sz="3600" b="1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(</a:t>
            </a:r>
            <a:r>
              <a:rPr lang="zh-TW" altLang="en-US" sz="3600" b="1" kern="0" dirty="0" smtClean="0">
                <a:latin typeface="標楷體" pitchFamily="65" charset="-120"/>
                <a:ea typeface="標楷體" pitchFamily="65" charset="-120"/>
                <a:cs typeface="+mj-cs"/>
              </a:rPr>
              <a:t>一</a:t>
            </a:r>
            <a:r>
              <a:rPr kumimoji="1" lang="en-US" altLang="zh-TW" sz="3600" b="1" i="0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)</a:t>
            </a:r>
            <a:endParaRPr kumimoji="1" lang="zh-TW" altLang="en-US" sz="3600" b="1" i="0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697"/>
          <a:stretch/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37692" y="1001936"/>
            <a:ext cx="45704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3000" b="1" dirty="0">
                <a:solidFill>
                  <a:srgbClr val="2D221B"/>
                </a:solidFill>
                <a:latin typeface="微软雅黑" pitchFamily="34" charset="-122"/>
                <a:ea typeface="微软雅黑" pitchFamily="34" charset="-122"/>
                <a:cs typeface="Vrinda" panose="020B0502040204020203" pitchFamily="34" charset="0"/>
              </a:rPr>
              <a:t>104-107</a:t>
            </a:r>
            <a:r>
              <a:rPr kumimoji="0" lang="zh-TW" altLang="en-US" sz="3000" b="1" dirty="0">
                <a:solidFill>
                  <a:srgbClr val="2D221B"/>
                </a:solidFill>
                <a:latin typeface="微软雅黑" pitchFamily="34" charset="-122"/>
                <a:ea typeface="微软雅黑" pitchFamily="34" charset="-122"/>
                <a:cs typeface="Vrinda" panose="020B0502040204020203" pitchFamily="34" charset="0"/>
              </a:rPr>
              <a:t>主軸沿革</a:t>
            </a:r>
            <a:endParaRPr kumimoji="0" lang="en-US" altLang="zh-CN" sz="3000" b="1" dirty="0">
              <a:solidFill>
                <a:srgbClr val="2D221B"/>
              </a:solidFill>
              <a:latin typeface="微软雅黑" pitchFamily="34" charset="-122"/>
              <a:ea typeface="微软雅黑" pitchFamily="34" charset="-122"/>
              <a:cs typeface="Vrinda" panose="020B0502040204020203" pitchFamily="34" charset="0"/>
            </a:endParaRPr>
          </a:p>
        </p:txBody>
      </p:sp>
      <p:grpSp>
        <p:nvGrpSpPr>
          <p:cNvPr id="6" name="Group 3"/>
          <p:cNvGrpSpPr/>
          <p:nvPr/>
        </p:nvGrpSpPr>
        <p:grpSpPr>
          <a:xfrm rot="21388552" flipH="1">
            <a:off x="242579" y="885115"/>
            <a:ext cx="689534" cy="625672"/>
            <a:chOff x="7930034" y="1635267"/>
            <a:chExt cx="3330788" cy="3022303"/>
          </a:xfrm>
          <a:solidFill>
            <a:srgbClr val="01A89E"/>
          </a:solidFill>
        </p:grpSpPr>
        <p:sp>
          <p:nvSpPr>
            <p:cNvPr id="7" name="Isosceles Triangle 7"/>
            <p:cNvSpPr/>
            <p:nvPr/>
          </p:nvSpPr>
          <p:spPr>
            <a:xfrm rot="2881072" flipV="1">
              <a:off x="8019596" y="3910238"/>
              <a:ext cx="657770" cy="836894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2881072" flipV="1">
              <a:off x="8030238" y="4326992"/>
              <a:ext cx="265230" cy="337457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0" name="Oval 9"/>
            <p:cNvSpPr/>
            <p:nvPr/>
          </p:nvSpPr>
          <p:spPr>
            <a:xfrm rot="2881072">
              <a:off x="8580663" y="351572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2881072">
              <a:off x="8794981" y="3751961"/>
              <a:ext cx="95276" cy="95276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2881072">
              <a:off x="9017027" y="400065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2881072">
              <a:off x="8917084" y="321299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2881072">
              <a:off x="9276075" y="2947576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6" name="Oval 14"/>
            <p:cNvSpPr/>
            <p:nvPr/>
          </p:nvSpPr>
          <p:spPr>
            <a:xfrm rot="2881072">
              <a:off x="9632596" y="256915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7" name="Oval 15"/>
            <p:cNvSpPr/>
            <p:nvPr/>
          </p:nvSpPr>
          <p:spPr>
            <a:xfrm rot="2881072">
              <a:off x="10670430" y="163526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8" name="Oval 16"/>
            <p:cNvSpPr/>
            <p:nvPr/>
          </p:nvSpPr>
          <p:spPr>
            <a:xfrm rot="2881072">
              <a:off x="10354311" y="191972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9" name="Oval 17"/>
            <p:cNvSpPr/>
            <p:nvPr/>
          </p:nvSpPr>
          <p:spPr>
            <a:xfrm rot="2881072">
              <a:off x="10038597" y="2253810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0" name="Oval 18"/>
            <p:cNvSpPr/>
            <p:nvPr/>
          </p:nvSpPr>
          <p:spPr>
            <a:xfrm rot="2881072">
              <a:off x="11090701" y="21023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1" name="Oval 19"/>
            <p:cNvSpPr/>
            <p:nvPr/>
          </p:nvSpPr>
          <p:spPr>
            <a:xfrm rot="2881072">
              <a:off x="10927069" y="1888511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2" name="Oval 20"/>
            <p:cNvSpPr/>
            <p:nvPr/>
          </p:nvSpPr>
          <p:spPr>
            <a:xfrm rot="2881072">
              <a:off x="10521112" y="27087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3" name="Oval 21"/>
            <p:cNvSpPr/>
            <p:nvPr/>
          </p:nvSpPr>
          <p:spPr>
            <a:xfrm rot="2881072">
              <a:off x="10773401" y="2395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4" name="Oval 22"/>
            <p:cNvSpPr/>
            <p:nvPr/>
          </p:nvSpPr>
          <p:spPr>
            <a:xfrm rot="2881072">
              <a:off x="10296370" y="2849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5" name="Oval 23"/>
            <p:cNvSpPr/>
            <p:nvPr/>
          </p:nvSpPr>
          <p:spPr>
            <a:xfrm rot="2881072">
              <a:off x="9902669" y="32652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6" name="Oval 24"/>
            <p:cNvSpPr/>
            <p:nvPr/>
          </p:nvSpPr>
          <p:spPr>
            <a:xfrm rot="2881072">
              <a:off x="9632463" y="344686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7" name="Oval 25"/>
            <p:cNvSpPr/>
            <p:nvPr/>
          </p:nvSpPr>
          <p:spPr>
            <a:xfrm rot="2881072">
              <a:off x="9314753" y="379431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8" name="Oval 26"/>
            <p:cNvSpPr/>
            <p:nvPr/>
          </p:nvSpPr>
          <p:spPr>
            <a:xfrm rot="2881072">
              <a:off x="10112396" y="2598419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9" name="Oval 27"/>
            <p:cNvSpPr/>
            <p:nvPr/>
          </p:nvSpPr>
          <p:spPr>
            <a:xfrm rot="2881072">
              <a:off x="9877954" y="28418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30" name="Oval 28"/>
            <p:cNvSpPr/>
            <p:nvPr/>
          </p:nvSpPr>
          <p:spPr>
            <a:xfrm rot="2881072">
              <a:off x="9254321" y="3121514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31" name="Oval 29"/>
            <p:cNvSpPr/>
            <p:nvPr/>
          </p:nvSpPr>
          <p:spPr>
            <a:xfrm rot="2881072">
              <a:off x="10591845" y="2011825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32" name="Oval 30"/>
            <p:cNvSpPr/>
            <p:nvPr/>
          </p:nvSpPr>
          <p:spPr>
            <a:xfrm rot="2881072">
              <a:off x="10473364" y="2438442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33" name="Oval 31"/>
            <p:cNvSpPr/>
            <p:nvPr/>
          </p:nvSpPr>
          <p:spPr>
            <a:xfrm rot="2881072">
              <a:off x="9067241" y="363474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34" name="Oval 32"/>
            <p:cNvSpPr/>
            <p:nvPr/>
          </p:nvSpPr>
          <p:spPr>
            <a:xfrm rot="2881072">
              <a:off x="9610135" y="2931868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cxnSp>
          <p:nvCxnSpPr>
            <p:cNvPr id="35" name="Straight Connector 33"/>
            <p:cNvCxnSpPr>
              <a:stCxn id="10" idx="6"/>
              <a:endCxn id="11" idx="2"/>
            </p:cNvCxnSpPr>
            <p:nvPr/>
          </p:nvCxnSpPr>
          <p:spPr>
            <a:xfrm rot="2881072">
              <a:off x="8699978" y="3713354"/>
              <a:ext cx="133418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4"/>
            <p:cNvCxnSpPr>
              <a:stCxn id="11" idx="6"/>
              <a:endCxn id="12" idx="2"/>
            </p:cNvCxnSpPr>
            <p:nvPr/>
          </p:nvCxnSpPr>
          <p:spPr>
            <a:xfrm rot="2881072" flipV="1">
              <a:off x="8833064" y="3928003"/>
              <a:ext cx="253546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5"/>
            <p:cNvCxnSpPr>
              <a:stCxn id="12" idx="0"/>
              <a:endCxn id="27" idx="4"/>
            </p:cNvCxnSpPr>
            <p:nvPr/>
          </p:nvCxnSpPr>
          <p:spPr>
            <a:xfrm rot="2881072" flipH="1" flipV="1">
              <a:off x="9246792" y="3845901"/>
              <a:ext cx="1" cy="21920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6"/>
            <p:cNvCxnSpPr>
              <a:stCxn id="27" idx="0"/>
              <a:endCxn id="26" idx="4"/>
            </p:cNvCxnSpPr>
            <p:nvPr/>
          </p:nvCxnSpPr>
          <p:spPr>
            <a:xfrm rot="2881072" flipV="1">
              <a:off x="9530423" y="3533644"/>
              <a:ext cx="0" cy="33327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7"/>
            <p:cNvCxnSpPr>
              <a:stCxn id="26" idx="0"/>
              <a:endCxn id="25" idx="4"/>
            </p:cNvCxnSpPr>
            <p:nvPr/>
          </p:nvCxnSpPr>
          <p:spPr>
            <a:xfrm rot="2881072" flipV="1">
              <a:off x="9848469" y="3323000"/>
              <a:ext cx="0" cy="1821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8"/>
            <p:cNvCxnSpPr>
              <a:stCxn id="25" idx="0"/>
              <a:endCxn id="24" idx="4"/>
            </p:cNvCxnSpPr>
            <p:nvPr/>
          </p:nvCxnSpPr>
          <p:spPr>
            <a:xfrm rot="2881072" flipV="1">
              <a:off x="10156334" y="2919312"/>
              <a:ext cx="1" cy="4355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39"/>
            <p:cNvCxnSpPr>
              <a:stCxn id="24" idx="0"/>
              <a:endCxn id="22" idx="4"/>
            </p:cNvCxnSpPr>
            <p:nvPr/>
          </p:nvCxnSpPr>
          <p:spPr>
            <a:xfrm rot="2881072" flipH="1" flipV="1">
              <a:off x="10489643" y="2776626"/>
              <a:ext cx="1" cy="12102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0"/>
            <p:cNvCxnSpPr>
              <a:stCxn id="22" idx="0"/>
              <a:endCxn id="23" idx="4"/>
            </p:cNvCxnSpPr>
            <p:nvPr/>
          </p:nvCxnSpPr>
          <p:spPr>
            <a:xfrm rot="2881072" flipH="1" flipV="1">
              <a:off x="10694872" y="2500903"/>
              <a:ext cx="18397" cy="26182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1"/>
            <p:cNvCxnSpPr>
              <a:stCxn id="23" idx="0"/>
              <a:endCxn id="20" idx="4"/>
            </p:cNvCxnSpPr>
            <p:nvPr/>
          </p:nvCxnSpPr>
          <p:spPr>
            <a:xfrm rot="2881072" flipH="1" flipV="1">
              <a:off x="11014282" y="2203035"/>
              <a:ext cx="5660" cy="261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2"/>
            <p:cNvCxnSpPr>
              <a:stCxn id="20" idx="2"/>
              <a:endCxn id="21" idx="6"/>
            </p:cNvCxnSpPr>
            <p:nvPr/>
          </p:nvCxnSpPr>
          <p:spPr>
            <a:xfrm rot="2881072" flipH="1" flipV="1">
              <a:off x="10978688" y="2042746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3"/>
            <p:cNvCxnSpPr>
              <a:stCxn id="21" idx="2"/>
              <a:endCxn id="17" idx="6"/>
            </p:cNvCxnSpPr>
            <p:nvPr/>
          </p:nvCxnSpPr>
          <p:spPr>
            <a:xfrm rot="2881072" flipH="1">
              <a:off x="10790228" y="1833308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4"/>
            <p:cNvCxnSpPr>
              <a:stCxn id="17" idx="4"/>
              <a:endCxn id="18" idx="0"/>
            </p:cNvCxnSpPr>
            <p:nvPr/>
          </p:nvCxnSpPr>
          <p:spPr>
            <a:xfrm rot="2881072">
              <a:off x="10597431" y="1734987"/>
              <a:ext cx="0" cy="2551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5"/>
            <p:cNvCxnSpPr>
              <a:stCxn id="18" idx="4"/>
              <a:endCxn id="19" idx="0"/>
            </p:cNvCxnSpPr>
            <p:nvPr/>
          </p:nvCxnSpPr>
          <p:spPr>
            <a:xfrm rot="2881072" flipH="1">
              <a:off x="10248969" y="2005036"/>
              <a:ext cx="8600" cy="32285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6"/>
            <p:cNvCxnSpPr>
              <a:stCxn id="19" idx="4"/>
              <a:endCxn id="16" idx="0"/>
            </p:cNvCxnSpPr>
            <p:nvPr/>
          </p:nvCxnSpPr>
          <p:spPr>
            <a:xfrm rot="2881072">
              <a:off x="9912199" y="2283199"/>
              <a:ext cx="8600" cy="37260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7"/>
            <p:cNvCxnSpPr>
              <a:stCxn id="16" idx="4"/>
              <a:endCxn id="14" idx="0"/>
            </p:cNvCxnSpPr>
            <p:nvPr/>
          </p:nvCxnSpPr>
          <p:spPr>
            <a:xfrm rot="2881072" flipH="1">
              <a:off x="9509682" y="2646637"/>
              <a:ext cx="2937" cy="38284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8"/>
            <p:cNvCxnSpPr>
              <a:stCxn id="14" idx="4"/>
              <a:endCxn id="13" idx="0"/>
            </p:cNvCxnSpPr>
            <p:nvPr/>
          </p:nvCxnSpPr>
          <p:spPr>
            <a:xfrm rot="2881072">
              <a:off x="9176013" y="2986173"/>
              <a:ext cx="2937" cy="30426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49"/>
            <p:cNvCxnSpPr>
              <a:stCxn id="13" idx="4"/>
              <a:endCxn id="10" idx="0"/>
            </p:cNvCxnSpPr>
            <p:nvPr/>
          </p:nvCxnSpPr>
          <p:spPr>
            <a:xfrm rot="2881072">
              <a:off x="8833934" y="3308196"/>
              <a:ext cx="0" cy="282450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0"/>
            <p:cNvCxnSpPr>
              <a:stCxn id="10" idx="7"/>
              <a:endCxn id="33" idx="2"/>
            </p:cNvCxnSpPr>
            <p:nvPr/>
          </p:nvCxnSpPr>
          <p:spPr>
            <a:xfrm rot="2881072" flipV="1">
              <a:off x="8788666" y="3519948"/>
              <a:ext cx="268739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1"/>
            <p:cNvCxnSpPr>
              <a:stCxn id="33" idx="6"/>
              <a:endCxn id="12" idx="1"/>
            </p:cNvCxnSpPr>
            <p:nvPr/>
          </p:nvCxnSpPr>
          <p:spPr>
            <a:xfrm rot="2881072">
              <a:off x="9111278" y="3780935"/>
              <a:ext cx="93208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2"/>
            <p:cNvCxnSpPr>
              <a:stCxn id="33" idx="4"/>
              <a:endCxn id="11" idx="7"/>
            </p:cNvCxnSpPr>
            <p:nvPr/>
          </p:nvCxnSpPr>
          <p:spPr>
            <a:xfrm rot="2881072" flipH="1">
              <a:off x="8932559" y="3706988"/>
              <a:ext cx="114145" cy="16483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3"/>
            <p:cNvCxnSpPr>
              <a:stCxn id="33" idx="1"/>
              <a:endCxn id="13" idx="6"/>
            </p:cNvCxnSpPr>
            <p:nvPr/>
          </p:nvCxnSpPr>
          <p:spPr>
            <a:xfrm rot="2881072" flipH="1" flipV="1">
              <a:off x="8973541" y="3442906"/>
              <a:ext cx="268739" cy="11033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4"/>
            <p:cNvCxnSpPr>
              <a:stCxn id="13" idx="7"/>
              <a:endCxn id="30" idx="3"/>
            </p:cNvCxnSpPr>
            <p:nvPr/>
          </p:nvCxnSpPr>
          <p:spPr>
            <a:xfrm rot="2881072" flipV="1">
              <a:off x="9138569" y="3186951"/>
              <a:ext cx="64440" cy="16721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5"/>
            <p:cNvCxnSpPr>
              <a:stCxn id="30" idx="6"/>
              <a:endCxn id="26" idx="2"/>
            </p:cNvCxnSpPr>
            <p:nvPr/>
          </p:nvCxnSpPr>
          <p:spPr>
            <a:xfrm rot="2881072" flipV="1">
              <a:off x="9444717" y="3372521"/>
              <a:ext cx="231753" cy="6060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6"/>
            <p:cNvCxnSpPr>
              <a:stCxn id="27" idx="1"/>
              <a:endCxn id="30" idx="5"/>
            </p:cNvCxnSpPr>
            <p:nvPr/>
          </p:nvCxnSpPr>
          <p:spPr>
            <a:xfrm rot="2881072" flipH="1" flipV="1">
              <a:off x="9212899" y="3438553"/>
              <a:ext cx="315776" cy="28577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7"/>
            <p:cNvCxnSpPr>
              <a:stCxn id="33" idx="0"/>
              <a:endCxn id="26" idx="3"/>
            </p:cNvCxnSpPr>
            <p:nvPr/>
          </p:nvCxnSpPr>
          <p:spPr>
            <a:xfrm rot="2881072" flipV="1">
              <a:off x="9334924" y="3394861"/>
              <a:ext cx="178267" cy="4006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8"/>
            <p:cNvCxnSpPr>
              <a:stCxn id="26" idx="1"/>
              <a:endCxn id="34" idx="5"/>
            </p:cNvCxnSpPr>
            <p:nvPr/>
          </p:nvCxnSpPr>
          <p:spPr>
            <a:xfrm rot="2881072" flipH="1" flipV="1">
              <a:off x="9517940" y="3127999"/>
              <a:ext cx="346141" cy="22808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59"/>
            <p:cNvCxnSpPr>
              <a:stCxn id="14" idx="7"/>
              <a:endCxn id="34" idx="3"/>
            </p:cNvCxnSpPr>
            <p:nvPr/>
          </p:nvCxnSpPr>
          <p:spPr>
            <a:xfrm rot="2881072" flipV="1">
              <a:off x="9427106" y="2900196"/>
              <a:ext cx="137310" cy="1843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0"/>
            <p:cNvCxnSpPr>
              <a:stCxn id="34" idx="7"/>
              <a:endCxn id="29" idx="3"/>
            </p:cNvCxnSpPr>
            <p:nvPr/>
          </p:nvCxnSpPr>
          <p:spPr>
            <a:xfrm rot="2881072" flipV="1">
              <a:off x="9766429" y="2872672"/>
              <a:ext cx="60588" cy="16435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1"/>
            <p:cNvCxnSpPr>
              <a:stCxn id="25" idx="1"/>
              <a:endCxn id="29" idx="5"/>
            </p:cNvCxnSpPr>
            <p:nvPr/>
          </p:nvCxnSpPr>
          <p:spPr>
            <a:xfrm rot="2881072" flipH="1" flipV="1">
              <a:off x="9864230" y="3053630"/>
              <a:ext cx="188174" cy="1699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2"/>
            <p:cNvCxnSpPr>
              <a:stCxn id="30" idx="0"/>
              <a:endCxn id="34" idx="4"/>
            </p:cNvCxnSpPr>
            <p:nvPr/>
          </p:nvCxnSpPr>
          <p:spPr>
            <a:xfrm rot="2881072" flipH="1" flipV="1">
              <a:off x="9545140" y="2986171"/>
              <a:ext cx="3130" cy="20983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3"/>
            <p:cNvCxnSpPr>
              <a:stCxn id="34" idx="0"/>
              <a:endCxn id="16" idx="5"/>
            </p:cNvCxnSpPr>
            <p:nvPr/>
          </p:nvCxnSpPr>
          <p:spPr>
            <a:xfrm rot="2881072" flipH="1" flipV="1">
              <a:off x="9633209" y="2769764"/>
              <a:ext cx="148693" cy="1489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4"/>
            <p:cNvCxnSpPr>
              <a:stCxn id="16" idx="7"/>
              <a:endCxn id="28" idx="3"/>
            </p:cNvCxnSpPr>
            <p:nvPr/>
          </p:nvCxnSpPr>
          <p:spPr>
            <a:xfrm rot="2881072" flipV="1">
              <a:off x="9857759" y="2534851"/>
              <a:ext cx="199551" cy="23729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5"/>
            <p:cNvCxnSpPr>
              <a:stCxn id="28" idx="1"/>
              <a:endCxn id="19" idx="6"/>
            </p:cNvCxnSpPr>
            <p:nvPr/>
          </p:nvCxnSpPr>
          <p:spPr>
            <a:xfrm rot="2881072" flipH="1" flipV="1">
              <a:off x="10039329" y="2402842"/>
              <a:ext cx="215641" cy="1384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6"/>
            <p:cNvCxnSpPr>
              <a:stCxn id="19" idx="7"/>
              <a:endCxn id="32" idx="2"/>
            </p:cNvCxnSpPr>
            <p:nvPr/>
          </p:nvCxnSpPr>
          <p:spPr>
            <a:xfrm rot="2881072" flipV="1">
              <a:off x="10148231" y="2299371"/>
              <a:ext cx="338173" cy="16245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7"/>
            <p:cNvCxnSpPr>
              <a:stCxn id="28" idx="0"/>
              <a:endCxn id="32" idx="4"/>
            </p:cNvCxnSpPr>
            <p:nvPr/>
          </p:nvCxnSpPr>
          <p:spPr>
            <a:xfrm rot="2881072" flipV="1">
              <a:off x="10284270" y="2436075"/>
              <a:ext cx="122532" cy="27002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8"/>
            <p:cNvCxnSpPr>
              <a:stCxn id="29" idx="0"/>
              <a:endCxn id="28" idx="5"/>
            </p:cNvCxnSpPr>
            <p:nvPr/>
          </p:nvCxnSpPr>
          <p:spPr>
            <a:xfrm rot="2881072" flipH="1" flipV="1">
              <a:off x="10077940" y="2680632"/>
              <a:ext cx="32644" cy="21237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69"/>
            <p:cNvCxnSpPr>
              <a:stCxn id="28" idx="7"/>
              <a:endCxn id="22" idx="2"/>
            </p:cNvCxnSpPr>
            <p:nvPr/>
          </p:nvCxnSpPr>
          <p:spPr>
            <a:xfrm rot="2881072" flipV="1">
              <a:off x="10245320" y="2591690"/>
              <a:ext cx="265541" cy="1927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0"/>
            <p:cNvCxnSpPr>
              <a:stCxn id="22" idx="1"/>
              <a:endCxn id="32" idx="6"/>
            </p:cNvCxnSpPr>
            <p:nvPr/>
          </p:nvCxnSpPr>
          <p:spPr>
            <a:xfrm rot="2881072" flipH="1" flipV="1">
              <a:off x="10497387" y="2565496"/>
              <a:ext cx="143009" cy="1081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1"/>
            <p:cNvCxnSpPr>
              <a:stCxn id="32" idx="7"/>
              <a:endCxn id="23" idx="3"/>
            </p:cNvCxnSpPr>
            <p:nvPr/>
          </p:nvCxnSpPr>
          <p:spPr>
            <a:xfrm rot="2881072" flipV="1">
              <a:off x="10617501" y="2406541"/>
              <a:ext cx="117121" cy="156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2"/>
            <p:cNvCxnSpPr>
              <a:stCxn id="32" idx="1"/>
              <a:endCxn id="31" idx="4"/>
            </p:cNvCxnSpPr>
            <p:nvPr/>
          </p:nvCxnSpPr>
          <p:spPr>
            <a:xfrm rot="2881072" flipH="1" flipV="1">
              <a:off x="10525935" y="2219337"/>
              <a:ext cx="100483" cy="21790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3"/>
            <p:cNvCxnSpPr>
              <a:stCxn id="18" idx="7"/>
              <a:endCxn id="31" idx="2"/>
            </p:cNvCxnSpPr>
            <p:nvPr/>
          </p:nvCxnSpPr>
          <p:spPr>
            <a:xfrm rot="2881072" flipV="1">
              <a:off x="10529527" y="1997559"/>
              <a:ext cx="98022" cy="576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4"/>
            <p:cNvCxnSpPr>
              <a:stCxn id="31" idx="1"/>
              <a:endCxn id="17" idx="5"/>
            </p:cNvCxnSpPr>
            <p:nvPr/>
          </p:nvCxnSpPr>
          <p:spPr>
            <a:xfrm rot="2881072" flipH="1" flipV="1">
              <a:off x="10669362" y="1828684"/>
              <a:ext cx="134217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5"/>
            <p:cNvCxnSpPr>
              <a:stCxn id="31" idx="0"/>
              <a:endCxn id="21" idx="4"/>
            </p:cNvCxnSpPr>
            <p:nvPr/>
          </p:nvCxnSpPr>
          <p:spPr>
            <a:xfrm rot="2881072" flipV="1">
              <a:off x="10857731" y="1939485"/>
              <a:ext cx="32405" cy="15016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6"/>
            <p:cNvCxnSpPr>
              <a:stCxn id="31" idx="7"/>
              <a:endCxn id="20" idx="3"/>
            </p:cNvCxnSpPr>
            <p:nvPr/>
          </p:nvCxnSpPr>
          <p:spPr>
            <a:xfrm rot="2881072" flipV="1">
              <a:off x="10865310" y="2082455"/>
              <a:ext cx="199028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7"/>
            <p:cNvCxnSpPr>
              <a:stCxn id="31" idx="6"/>
              <a:endCxn id="23" idx="1"/>
            </p:cNvCxnSpPr>
            <p:nvPr/>
          </p:nvCxnSpPr>
          <p:spPr>
            <a:xfrm rot="2881072">
              <a:off x="10746265" y="2279234"/>
              <a:ext cx="168493" cy="6436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8"/>
            <p:cNvSpPr/>
            <p:nvPr/>
          </p:nvSpPr>
          <p:spPr>
            <a:xfrm rot="2881072">
              <a:off x="8158138" y="4339718"/>
              <a:ext cx="260282" cy="86280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</p:grpSp>
      <p:cxnSp>
        <p:nvCxnSpPr>
          <p:cNvPr id="112" name="Shape 447"/>
          <p:cNvCxnSpPr/>
          <p:nvPr/>
        </p:nvCxnSpPr>
        <p:spPr>
          <a:xfrm>
            <a:off x="403350" y="3770425"/>
            <a:ext cx="8337300" cy="23700"/>
          </a:xfrm>
          <a:prstGeom prst="straightConnector1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3" name="Shape 448"/>
          <p:cNvGrpSpPr/>
          <p:nvPr/>
        </p:nvGrpSpPr>
        <p:grpSpPr>
          <a:xfrm>
            <a:off x="105850" y="2328176"/>
            <a:ext cx="1183500" cy="2046975"/>
            <a:chOff x="715450" y="1470925"/>
            <a:chExt cx="1183500" cy="2046975"/>
          </a:xfrm>
        </p:grpSpPr>
        <p:sp>
          <p:nvSpPr>
            <p:cNvPr id="114" name="Shape 449"/>
            <p:cNvSpPr/>
            <p:nvPr/>
          </p:nvSpPr>
          <p:spPr>
            <a:xfrm>
              <a:off x="1229800" y="2847625"/>
              <a:ext cx="154800" cy="1548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15" name="Shape 450"/>
            <p:cNvSpPr/>
            <p:nvPr/>
          </p:nvSpPr>
          <p:spPr>
            <a:xfrm>
              <a:off x="715450" y="1470925"/>
              <a:ext cx="1183500" cy="549300"/>
            </a:xfrm>
            <a:prstGeom prst="roundRect">
              <a:avLst>
                <a:gd name="adj" fmla="val 16667"/>
              </a:avLst>
            </a:prstGeom>
            <a:solidFill>
              <a:srgbClr val="FFE599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>
                  <a:solidFill>
                    <a:prstClr val="black"/>
                  </a:solidFill>
                  <a:latin typeface="Calibri"/>
                </a:rPr>
                <a:t>打開教室</a:t>
              </a:r>
              <a:endParaRPr kumimoj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23" name="Shape 451"/>
            <p:cNvSpPr txBox="1"/>
            <p:nvPr/>
          </p:nvSpPr>
          <p:spPr>
            <a:xfrm>
              <a:off x="1032150" y="2998000"/>
              <a:ext cx="804300" cy="51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>
                  <a:solidFill>
                    <a:prstClr val="black"/>
                  </a:solidFill>
                  <a:latin typeface="Calibri"/>
                </a:rPr>
                <a:t>104</a:t>
              </a:r>
              <a:r>
                <a:rPr kumimoji="0" lang="zh-TW" altLang="en-US">
                  <a:solidFill>
                    <a:prstClr val="black"/>
                  </a:solidFill>
                  <a:latin typeface="Calibri"/>
                </a:rPr>
                <a:t>年</a:t>
              </a:r>
              <a:endParaRPr kumimoj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cxnSp>
          <p:nvCxnSpPr>
            <p:cNvPr id="124" name="Shape 452"/>
            <p:cNvCxnSpPr>
              <a:stCxn id="114" idx="0"/>
              <a:endCxn id="115" idx="2"/>
            </p:cNvCxnSpPr>
            <p:nvPr/>
          </p:nvCxnSpPr>
          <p:spPr>
            <a:xfrm rot="10800000">
              <a:off x="1307200" y="2020225"/>
              <a:ext cx="0" cy="827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25" name="Shape 453"/>
          <p:cNvGrpSpPr/>
          <p:nvPr/>
        </p:nvGrpSpPr>
        <p:grpSpPr>
          <a:xfrm>
            <a:off x="2315650" y="2328176"/>
            <a:ext cx="1183500" cy="2046975"/>
            <a:chOff x="715450" y="1470925"/>
            <a:chExt cx="1183500" cy="2046975"/>
          </a:xfrm>
        </p:grpSpPr>
        <p:sp>
          <p:nvSpPr>
            <p:cNvPr id="126" name="Shape 454"/>
            <p:cNvSpPr/>
            <p:nvPr/>
          </p:nvSpPr>
          <p:spPr>
            <a:xfrm>
              <a:off x="1229800" y="2847625"/>
              <a:ext cx="154800" cy="1548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27" name="Shape 455"/>
            <p:cNvSpPr/>
            <p:nvPr/>
          </p:nvSpPr>
          <p:spPr>
            <a:xfrm>
              <a:off x="715450" y="1470925"/>
              <a:ext cx="1183500" cy="549300"/>
            </a:xfrm>
            <a:prstGeom prst="roundRect">
              <a:avLst>
                <a:gd name="adj" fmla="val 16667"/>
              </a:avLst>
            </a:prstGeom>
            <a:solidFill>
              <a:srgbClr val="B6D7A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>
                  <a:solidFill>
                    <a:prstClr val="black"/>
                  </a:solidFill>
                  <a:latin typeface="Calibri"/>
                </a:rPr>
                <a:t>深耕社群</a:t>
              </a:r>
              <a:endParaRPr kumimoj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28" name="Shape 456"/>
            <p:cNvSpPr txBox="1"/>
            <p:nvPr/>
          </p:nvSpPr>
          <p:spPr>
            <a:xfrm>
              <a:off x="1032150" y="2998000"/>
              <a:ext cx="804300" cy="51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>
                  <a:solidFill>
                    <a:prstClr val="black"/>
                  </a:solidFill>
                  <a:latin typeface="Calibri"/>
                </a:rPr>
                <a:t>105</a:t>
              </a:r>
              <a:r>
                <a:rPr kumimoji="0" lang="zh-TW" altLang="en-US">
                  <a:solidFill>
                    <a:prstClr val="black"/>
                  </a:solidFill>
                  <a:latin typeface="Calibri"/>
                </a:rPr>
                <a:t>年</a:t>
              </a:r>
              <a:endParaRPr kumimoj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cxnSp>
          <p:nvCxnSpPr>
            <p:cNvPr id="129" name="Shape 457"/>
            <p:cNvCxnSpPr>
              <a:stCxn id="126" idx="0"/>
              <a:endCxn id="127" idx="2"/>
            </p:cNvCxnSpPr>
            <p:nvPr/>
          </p:nvCxnSpPr>
          <p:spPr>
            <a:xfrm rot="10800000">
              <a:off x="1307200" y="2020225"/>
              <a:ext cx="0" cy="827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30" name="Shape 458"/>
          <p:cNvGrpSpPr/>
          <p:nvPr/>
        </p:nvGrpSpPr>
        <p:grpSpPr>
          <a:xfrm>
            <a:off x="4601650" y="2328176"/>
            <a:ext cx="1183500" cy="2046975"/>
            <a:chOff x="715450" y="1470925"/>
            <a:chExt cx="1183500" cy="2046975"/>
          </a:xfrm>
        </p:grpSpPr>
        <p:sp>
          <p:nvSpPr>
            <p:cNvPr id="131" name="Shape 459"/>
            <p:cNvSpPr/>
            <p:nvPr/>
          </p:nvSpPr>
          <p:spPr>
            <a:xfrm>
              <a:off x="1229800" y="2847625"/>
              <a:ext cx="154800" cy="1548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32" name="Shape 460"/>
            <p:cNvSpPr/>
            <p:nvPr/>
          </p:nvSpPr>
          <p:spPr>
            <a:xfrm>
              <a:off x="715450" y="1470925"/>
              <a:ext cx="1183500" cy="549300"/>
            </a:xfrm>
            <a:prstGeom prst="roundRect">
              <a:avLst>
                <a:gd name="adj" fmla="val 16667"/>
              </a:avLst>
            </a:prstGeom>
            <a:solidFill>
              <a:srgbClr val="A4C2F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>
                  <a:solidFill>
                    <a:prstClr val="black"/>
                  </a:solidFill>
                  <a:latin typeface="Calibri"/>
                </a:rPr>
                <a:t>專業對話</a:t>
              </a:r>
              <a:endParaRPr kumimoj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33" name="Shape 461"/>
            <p:cNvSpPr txBox="1"/>
            <p:nvPr/>
          </p:nvSpPr>
          <p:spPr>
            <a:xfrm>
              <a:off x="1032150" y="2998000"/>
              <a:ext cx="804300" cy="51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>
                  <a:solidFill>
                    <a:prstClr val="black"/>
                  </a:solidFill>
                  <a:latin typeface="Calibri"/>
                </a:rPr>
                <a:t>106</a:t>
              </a:r>
              <a:r>
                <a:rPr kumimoji="0" lang="zh-TW" altLang="en-US">
                  <a:solidFill>
                    <a:prstClr val="black"/>
                  </a:solidFill>
                  <a:latin typeface="Calibri"/>
                </a:rPr>
                <a:t>年</a:t>
              </a:r>
              <a:endParaRPr kumimoj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cxnSp>
          <p:nvCxnSpPr>
            <p:cNvPr id="134" name="Shape 462"/>
            <p:cNvCxnSpPr>
              <a:stCxn id="131" idx="0"/>
              <a:endCxn id="132" idx="2"/>
            </p:cNvCxnSpPr>
            <p:nvPr/>
          </p:nvCxnSpPr>
          <p:spPr>
            <a:xfrm rot="10800000">
              <a:off x="1307200" y="2020225"/>
              <a:ext cx="0" cy="827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35" name="Shape 463"/>
          <p:cNvGrpSpPr/>
          <p:nvPr/>
        </p:nvGrpSpPr>
        <p:grpSpPr>
          <a:xfrm>
            <a:off x="5722651" y="2328176"/>
            <a:ext cx="1380025" cy="2269649"/>
            <a:chOff x="617250" y="1470925"/>
            <a:chExt cx="1380025" cy="2269649"/>
          </a:xfrm>
        </p:grpSpPr>
        <p:sp>
          <p:nvSpPr>
            <p:cNvPr id="136" name="Shape 464"/>
            <p:cNvSpPr/>
            <p:nvPr/>
          </p:nvSpPr>
          <p:spPr>
            <a:xfrm>
              <a:off x="1229800" y="2847625"/>
              <a:ext cx="154800" cy="1548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37" name="Shape 465"/>
            <p:cNvSpPr/>
            <p:nvPr/>
          </p:nvSpPr>
          <p:spPr>
            <a:xfrm>
              <a:off x="715450" y="1470925"/>
              <a:ext cx="1183500" cy="549300"/>
            </a:xfrm>
            <a:prstGeom prst="roundRect">
              <a:avLst>
                <a:gd name="adj" fmla="val 16667"/>
              </a:avLst>
            </a:prstGeom>
            <a:solidFill>
              <a:srgbClr val="E066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>
                  <a:solidFill>
                    <a:prstClr val="black"/>
                  </a:solidFill>
                  <a:latin typeface="Calibri"/>
                </a:rPr>
                <a:t>轉化落地</a:t>
              </a:r>
              <a:endParaRPr kumimoj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38" name="Shape 466"/>
            <p:cNvSpPr txBox="1"/>
            <p:nvPr/>
          </p:nvSpPr>
          <p:spPr>
            <a:xfrm>
              <a:off x="617250" y="2997999"/>
              <a:ext cx="1380025" cy="7425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>
                  <a:solidFill>
                    <a:prstClr val="black"/>
                  </a:solidFill>
                  <a:latin typeface="Calibri"/>
                </a:rPr>
                <a:t>107</a:t>
              </a:r>
              <a:r>
                <a:rPr kumimoji="0" lang="zh-TW" altLang="en-US" dirty="0">
                  <a:solidFill>
                    <a:prstClr val="black"/>
                  </a:solidFill>
                  <a:latin typeface="Calibri"/>
                </a:rPr>
                <a:t>上半年</a:t>
              </a:r>
              <a:endParaRPr kumimoji="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cxnSp>
          <p:nvCxnSpPr>
            <p:cNvPr id="139" name="Shape 467"/>
            <p:cNvCxnSpPr>
              <a:stCxn id="136" idx="0"/>
              <a:endCxn id="137" idx="2"/>
            </p:cNvCxnSpPr>
            <p:nvPr/>
          </p:nvCxnSpPr>
          <p:spPr>
            <a:xfrm rot="10800000">
              <a:off x="1307200" y="2020225"/>
              <a:ext cx="0" cy="827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40" name="Shape 468"/>
          <p:cNvGrpSpPr/>
          <p:nvPr/>
        </p:nvGrpSpPr>
        <p:grpSpPr>
          <a:xfrm>
            <a:off x="7040051" y="2328176"/>
            <a:ext cx="1420381" cy="2046975"/>
            <a:chOff x="715450" y="1470925"/>
            <a:chExt cx="1420381" cy="2046975"/>
          </a:xfrm>
        </p:grpSpPr>
        <p:sp>
          <p:nvSpPr>
            <p:cNvPr id="141" name="Shape 469"/>
            <p:cNvSpPr/>
            <p:nvPr/>
          </p:nvSpPr>
          <p:spPr>
            <a:xfrm>
              <a:off x="1229800" y="2847625"/>
              <a:ext cx="154800" cy="154800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42" name="Shape 470"/>
            <p:cNvSpPr/>
            <p:nvPr/>
          </p:nvSpPr>
          <p:spPr>
            <a:xfrm>
              <a:off x="715450" y="1470925"/>
              <a:ext cx="1183500" cy="549300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>
                  <a:solidFill>
                    <a:prstClr val="black"/>
                  </a:solidFill>
                  <a:latin typeface="Calibri"/>
                </a:rPr>
                <a:t>全面試作</a:t>
              </a:r>
              <a:endParaRPr kumimoji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143" name="Shape 471"/>
            <p:cNvSpPr txBox="1"/>
            <p:nvPr/>
          </p:nvSpPr>
          <p:spPr>
            <a:xfrm>
              <a:off x="900924" y="2998000"/>
              <a:ext cx="1234907" cy="51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>
                  <a:solidFill>
                    <a:prstClr val="black"/>
                  </a:solidFill>
                  <a:latin typeface="Calibri"/>
                </a:rPr>
                <a:t>107</a:t>
              </a:r>
              <a:r>
                <a:rPr kumimoji="0" lang="zh-TW" altLang="en-US" dirty="0">
                  <a:solidFill>
                    <a:prstClr val="black"/>
                  </a:solidFill>
                  <a:latin typeface="Calibri"/>
                </a:rPr>
                <a:t>學年</a:t>
              </a:r>
              <a:endParaRPr kumimoji="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cxnSp>
          <p:nvCxnSpPr>
            <p:cNvPr id="144" name="Shape 472"/>
            <p:cNvCxnSpPr>
              <a:stCxn id="141" idx="0"/>
              <a:endCxn id="142" idx="2"/>
            </p:cNvCxnSpPr>
            <p:nvPr/>
          </p:nvCxnSpPr>
          <p:spPr>
            <a:xfrm rot="10800000">
              <a:off x="1307200" y="2020225"/>
              <a:ext cx="0" cy="827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xmlns="" val="2465537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620688"/>
            <a:ext cx="8712968" cy="648072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選擇上傳項目及學年度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申請計畫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&amp;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計畫成果檔案上傳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268760"/>
            <a:ext cx="681419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619672" y="1268760"/>
            <a:ext cx="1512168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55776" y="2996952"/>
            <a:ext cx="613988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4572000" y="5445224"/>
            <a:ext cx="43204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2132856"/>
            <a:ext cx="6552728" cy="454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548680"/>
            <a:ext cx="8424936" cy="1296144"/>
          </a:xfrm>
        </p:spPr>
        <p:txBody>
          <a:bodyPr>
            <a:noAutofit/>
          </a:bodyPr>
          <a:lstStyle/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選擇欲上傳的檔案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填寫相關說明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上傳者姓名：請輸入學校名稱或輔導團領域名稱</a:t>
            </a:r>
            <a:endParaRPr lang="en-US" altLang="zh-TW" sz="1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輸入上傳密碼：</a:t>
            </a:r>
            <a:r>
              <a:rPr lang="zh-TW" altLang="en-US" sz="1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不需輸入</a:t>
            </a:r>
            <a:endParaRPr lang="en-US" altLang="zh-TW" sz="1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儲存上傳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申請計畫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&amp;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計畫成果檔案上傳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75656" y="4437112"/>
            <a:ext cx="6480720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620688"/>
            <a:ext cx="8712968" cy="432048"/>
          </a:xfrm>
        </p:spPr>
        <p:txBody>
          <a:bodyPr>
            <a:noAutofit/>
          </a:bodyPr>
          <a:lstStyle/>
          <a:p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點選成果相簿</a:t>
            </a:r>
            <a:endParaRPr lang="en-US" altLang="zh-TW" sz="14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成果相簿上傳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980728"/>
            <a:ext cx="493769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2051720" y="980728"/>
            <a:ext cx="4320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79712" y="1916832"/>
            <a:ext cx="6955470" cy="472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620688"/>
            <a:ext cx="8712968" cy="1368152"/>
          </a:xfrm>
        </p:spPr>
        <p:txBody>
          <a:bodyPr>
            <a:noAutofit/>
          </a:bodyPr>
          <a:lstStyle/>
          <a:p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請使用以下功能上傳照片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單張上傳</a:t>
            </a:r>
            <a:endParaRPr lang="en-US" altLang="zh-TW" sz="1400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多張上傳</a:t>
            </a:r>
            <a:endParaRPr lang="en-US" altLang="zh-TW" sz="1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每次活動成果的上傳，請在分類下在建立分類</a:t>
            </a:r>
            <a:endParaRPr lang="en-US" altLang="zh-TW" sz="18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1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名稱格式請依規定輸入：日期 輔導團領域名稱或學校名稱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活動名稱 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(EX:107.02.29 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教育處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國教輔導團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9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成果相簿上傳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2348880"/>
            <a:ext cx="680541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187624" y="4163644"/>
            <a:ext cx="6696744" cy="2448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187624" y="4163644"/>
            <a:ext cx="1071736" cy="2796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乘號 8"/>
          <p:cNvSpPr/>
          <p:nvPr/>
        </p:nvSpPr>
        <p:spPr>
          <a:xfrm>
            <a:off x="1907704" y="4163644"/>
            <a:ext cx="1994520" cy="33833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4139952" y="4235652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solidFill>
                  <a:schemeClr val="tx2"/>
                </a:solidFill>
              </a:rPr>
              <a:t>EX:107.02.29 </a:t>
            </a:r>
            <a:r>
              <a:rPr lang="zh-TW" altLang="en-US" sz="1400" dirty="0" smtClean="0">
                <a:solidFill>
                  <a:schemeClr val="tx2"/>
                </a:solidFill>
              </a:rPr>
              <a:t>教育處</a:t>
            </a:r>
            <a:r>
              <a:rPr lang="en-US" altLang="zh-TW" sz="1400" dirty="0" smtClean="0">
                <a:solidFill>
                  <a:schemeClr val="tx2"/>
                </a:solidFill>
              </a:rPr>
              <a:t>-</a:t>
            </a:r>
            <a:r>
              <a:rPr lang="zh-TW" altLang="en-US" sz="1400" dirty="0" smtClean="0">
                <a:solidFill>
                  <a:schemeClr val="tx2"/>
                </a:solidFill>
              </a:rPr>
              <a:t>國教輔導團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460851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文件或照片上傳，單一檔案大小限制</a:t>
            </a:r>
            <a:r>
              <a:rPr lang="en-US" altLang="zh-TW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8MB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，多檔案上傳總容量限制</a:t>
            </a:r>
            <a:r>
              <a:rPr lang="en-US" altLang="zh-TW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100MB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，若超過則上傳失敗。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計畫上傳者姓名：請輸入</a:t>
            </a:r>
            <a:r>
              <a:rPr lang="zh-TW" altLang="en-US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學校名稱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或</a:t>
            </a:r>
            <a:r>
              <a:rPr lang="zh-TW" altLang="en-US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輔導團領域名稱</a:t>
            </a:r>
            <a:endParaRPr lang="en-US" altLang="zh-TW" u="sng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每次活動成果照片的上傳，請在分類下在建立分類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  <a:p>
            <a:endParaRPr lang="en-US" altLang="zh-TW" dirty="0" smtClean="0">
              <a:latin typeface="+mj-ea"/>
              <a:ea typeface="+mj-ea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上傳注意事項</a:t>
            </a:r>
            <a:endParaRPr lang="zh-TW" altLang="en-US" sz="4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body" sz="half" idx="4294967295"/>
          </p:nvPr>
        </p:nvSpPr>
        <p:spPr>
          <a:xfrm>
            <a:off x="0" y="1341438"/>
            <a:ext cx="6516688" cy="1295400"/>
          </a:xfrm>
        </p:spPr>
        <p:txBody>
          <a:bodyPr/>
          <a:lstStyle/>
          <a:p>
            <a:pPr marL="342900" indent="-342900"/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精采課堂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3"/>
              </a:rPr>
              <a:t>拍攝影片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marL="342900" indent="-342900"/>
            <a:endParaRPr lang="zh-TW" altLang="en-US" sz="2300" dirty="0" smtClean="0"/>
          </a:p>
        </p:txBody>
      </p:sp>
      <p:sp>
        <p:nvSpPr>
          <p:cNvPr id="51202" name="Rectangle 3"/>
          <p:cNvSpPr>
            <a:spLocks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kumimoji="0" lang="zh-TW" altLang="en-US" sz="3300">
              <a:solidFill>
                <a:srgbClr val="7B9899"/>
              </a:solidFill>
              <a:latin typeface="Georgia" pitchFamily="18" charset="0"/>
              <a:ea typeface="微軟正黑體" pitchFamily="34" charset="-120"/>
            </a:endParaRPr>
          </a:p>
        </p:txBody>
      </p:sp>
      <p:sp>
        <p:nvSpPr>
          <p:cNvPr id="33796" name="Rectangle 19"/>
          <p:cNvSpPr>
            <a:spLocks/>
          </p:cNvSpPr>
          <p:nvPr/>
        </p:nvSpPr>
        <p:spPr bwMode="auto">
          <a:xfrm>
            <a:off x="655638" y="936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zh-TW" altLang="en-US" sz="4400" dirty="0">
                <a:solidFill>
                  <a:srgbClr val="000000"/>
                </a:solidFill>
                <a:latin typeface="文鼎粗魏碑" pitchFamily="49" charset="-120"/>
                <a:ea typeface="文鼎粗魏碑" pitchFamily="49" charset="-120"/>
                <a:cs typeface="+mj-cs"/>
              </a:rPr>
              <a:t>成效評估 課堂實踐</a:t>
            </a:r>
            <a:endParaRPr lang="en-US" altLang="zh-TW" sz="4400" dirty="0">
              <a:solidFill>
                <a:srgbClr val="000000"/>
              </a:solidFill>
              <a:latin typeface="文鼎粗魏碑" pitchFamily="49" charset="-120"/>
              <a:ea typeface="文鼎粗魏碑" pitchFamily="49" charset="-120"/>
              <a:cs typeface="+mj-cs"/>
            </a:endParaRPr>
          </a:p>
        </p:txBody>
      </p:sp>
      <p:grpSp>
        <p:nvGrpSpPr>
          <p:cNvPr id="2" name="Group 129"/>
          <p:cNvGrpSpPr>
            <a:grpSpLocks/>
          </p:cNvGrpSpPr>
          <p:nvPr/>
        </p:nvGrpSpPr>
        <p:grpSpPr bwMode="auto">
          <a:xfrm>
            <a:off x="1835696" y="2132856"/>
            <a:ext cx="5329238" cy="5543550"/>
            <a:chOff x="3975" y="1593"/>
            <a:chExt cx="931" cy="1157"/>
          </a:xfrm>
        </p:grpSpPr>
        <p:pic>
          <p:nvPicPr>
            <p:cNvPr id="51212" name="Picture 130" descr="circuler_1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gray">
            <a:xfrm>
              <a:off x="3975" y="1593"/>
              <a:ext cx="925" cy="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13" name="Oval 131"/>
            <p:cNvSpPr>
              <a:spLocks noChangeArrowheads="1"/>
            </p:cNvSpPr>
            <p:nvPr/>
          </p:nvSpPr>
          <p:spPr bwMode="gray">
            <a:xfrm>
              <a:off x="3975" y="1593"/>
              <a:ext cx="931" cy="938"/>
            </a:xfrm>
            <a:prstGeom prst="ellipse">
              <a:avLst/>
            </a:prstGeom>
            <a:solidFill>
              <a:srgbClr val="5CB1FE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CN" altLang="en-US">
                <a:solidFill>
                  <a:srgbClr val="000000"/>
                </a:solidFill>
                <a:ea typeface="SimSun" pitchFamily="2" charset="-122"/>
              </a:endParaRPr>
            </a:p>
          </p:txBody>
        </p:sp>
        <p:pic>
          <p:nvPicPr>
            <p:cNvPr id="51214" name="Picture 132" descr="light_shadow1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gray">
            <a:xfrm>
              <a:off x="3984" y="1632"/>
              <a:ext cx="682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33"/>
            <p:cNvGrpSpPr>
              <a:grpSpLocks/>
            </p:cNvGrpSpPr>
            <p:nvPr/>
          </p:nvGrpSpPr>
          <p:grpSpPr bwMode="auto">
            <a:xfrm rot="-3733502" flipH="1" flipV="1">
              <a:off x="4250" y="2244"/>
              <a:ext cx="821" cy="191"/>
              <a:chOff x="2528" y="1060"/>
              <a:chExt cx="894" cy="236"/>
            </a:xfrm>
          </p:grpSpPr>
          <p:grpSp>
            <p:nvGrpSpPr>
              <p:cNvPr id="4" name="Group 134"/>
              <p:cNvGrpSpPr>
                <a:grpSpLocks/>
              </p:cNvGrpSpPr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51222" name="AutoShape 13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8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kumimoji="0" lang="zh-CN" altLang="en-US">
                    <a:solidFill>
                      <a:srgbClr val="000000"/>
                    </a:solidFill>
                    <a:ea typeface="SimSun" pitchFamily="2" charset="-122"/>
                  </a:endParaRPr>
                </a:p>
              </p:txBody>
            </p:sp>
            <p:sp>
              <p:nvSpPr>
                <p:cNvPr id="51223" name="AutoShape 136"/>
                <p:cNvSpPr>
                  <a:spLocks noChangeArrowheads="1"/>
                </p:cNvSpPr>
                <p:nvPr/>
              </p:nvSpPr>
              <p:spPr bwMode="white">
                <a:xfrm rot="6078281">
                  <a:off x="1994" y="2278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kumimoji="0" lang="zh-CN" altLang="en-US">
                    <a:solidFill>
                      <a:srgbClr val="000000"/>
                    </a:solidFill>
                    <a:ea typeface="SimSun" pitchFamily="2" charset="-122"/>
                  </a:endParaRPr>
                </a:p>
              </p:txBody>
            </p:sp>
            <p:sp>
              <p:nvSpPr>
                <p:cNvPr id="51224" name="AutoShape 137"/>
                <p:cNvSpPr>
                  <a:spLocks noChangeArrowheads="1"/>
                </p:cNvSpPr>
                <p:nvPr/>
              </p:nvSpPr>
              <p:spPr bwMode="white">
                <a:xfrm rot="6373927">
                  <a:off x="2070" y="2299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kumimoji="0" lang="zh-CN" altLang="en-US">
                    <a:solidFill>
                      <a:srgbClr val="000000"/>
                    </a:solidFill>
                    <a:ea typeface="SimSun" pitchFamily="2" charset="-122"/>
                  </a:endParaRPr>
                </a:p>
              </p:txBody>
            </p:sp>
            <p:sp>
              <p:nvSpPr>
                <p:cNvPr id="51225" name="AutoShape 13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31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kumimoji="0" lang="zh-CN" altLang="en-US">
                    <a:solidFill>
                      <a:srgbClr val="000000"/>
                    </a:solidFill>
                    <a:ea typeface="SimSun" pitchFamily="2" charset="-122"/>
                  </a:endParaRPr>
                </a:p>
              </p:txBody>
            </p:sp>
          </p:grpSp>
          <p:grpSp>
            <p:nvGrpSpPr>
              <p:cNvPr id="5" name="Group 139"/>
              <p:cNvGrpSpPr>
                <a:grpSpLocks/>
              </p:cNvGrpSpPr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51218" name="AutoShape 140"/>
                <p:cNvSpPr>
                  <a:spLocks noChangeArrowheads="1"/>
                </p:cNvSpPr>
                <p:nvPr/>
              </p:nvSpPr>
              <p:spPr bwMode="white">
                <a:xfrm rot="5263130">
                  <a:off x="1863" y="2276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kumimoji="0" lang="zh-CN" altLang="en-US">
                    <a:solidFill>
                      <a:srgbClr val="000000"/>
                    </a:solidFill>
                    <a:ea typeface="SimSun" pitchFamily="2" charset="-122"/>
                  </a:endParaRPr>
                </a:p>
              </p:txBody>
            </p:sp>
            <p:sp>
              <p:nvSpPr>
                <p:cNvPr id="51219" name="AutoShape 141"/>
                <p:cNvSpPr>
                  <a:spLocks noChangeArrowheads="1"/>
                </p:cNvSpPr>
                <p:nvPr/>
              </p:nvSpPr>
              <p:spPr bwMode="white">
                <a:xfrm rot="6078281">
                  <a:off x="1997" y="2277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kumimoji="0" lang="zh-CN" altLang="en-US">
                    <a:solidFill>
                      <a:srgbClr val="000000"/>
                    </a:solidFill>
                    <a:ea typeface="SimSun" pitchFamily="2" charset="-122"/>
                  </a:endParaRPr>
                </a:p>
              </p:txBody>
            </p:sp>
            <p:sp>
              <p:nvSpPr>
                <p:cNvPr id="51220" name="AutoShape 142"/>
                <p:cNvSpPr>
                  <a:spLocks noChangeArrowheads="1"/>
                </p:cNvSpPr>
                <p:nvPr/>
              </p:nvSpPr>
              <p:spPr bwMode="white">
                <a:xfrm rot="6373927">
                  <a:off x="2074" y="2299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kumimoji="0" lang="zh-CN" altLang="en-US">
                    <a:solidFill>
                      <a:srgbClr val="000000"/>
                    </a:solidFill>
                    <a:ea typeface="SimSun" pitchFamily="2" charset="-122"/>
                  </a:endParaRPr>
                </a:p>
              </p:txBody>
            </p:sp>
            <p:sp>
              <p:nvSpPr>
                <p:cNvPr id="51221" name="AutoShape 143"/>
                <p:cNvSpPr>
                  <a:spLocks noChangeArrowheads="1"/>
                </p:cNvSpPr>
                <p:nvPr/>
              </p:nvSpPr>
              <p:spPr bwMode="white">
                <a:xfrm rot="6906312">
                  <a:off x="2164" y="2328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kumimoji="0" lang="zh-CN" altLang="en-US">
                    <a:solidFill>
                      <a:srgbClr val="000000"/>
                    </a:solidFill>
                    <a:ea typeface="SimSun" pitchFamily="2" charset="-122"/>
                  </a:endParaRPr>
                </a:p>
              </p:txBody>
            </p:sp>
          </p:grpSp>
        </p:grpSp>
      </p:grpSp>
      <p:sp>
        <p:nvSpPr>
          <p:cNvPr id="51205" name="Line 23"/>
          <p:cNvSpPr>
            <a:spLocks noChangeShapeType="1"/>
          </p:cNvSpPr>
          <p:nvPr/>
        </p:nvSpPr>
        <p:spPr bwMode="auto">
          <a:xfrm flipV="1">
            <a:off x="1835150" y="4149725"/>
            <a:ext cx="5327650" cy="71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1206" name="Rectangle 21"/>
          <p:cNvSpPr>
            <a:spLocks noChangeArrowheads="1"/>
          </p:cNvSpPr>
          <p:nvPr/>
        </p:nvSpPr>
        <p:spPr bwMode="auto">
          <a:xfrm>
            <a:off x="2195736" y="4365104"/>
            <a:ext cx="22322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TW" altLang="en-US" sz="2800" b="1" dirty="0" smtClean="0">
                <a:solidFill>
                  <a:srgbClr val="038D31"/>
                </a:solidFill>
                <a:latin typeface="標楷體" pitchFamily="65" charset="-120"/>
                <a:ea typeface="標楷體" pitchFamily="65" charset="-120"/>
              </a:rPr>
              <a:t>量</a:t>
            </a:r>
            <a:endParaRPr lang="en-US" altLang="zh-TW" sz="2800" b="1" dirty="0">
              <a:solidFill>
                <a:srgbClr val="038D31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000" b="1" dirty="0" smtClean="0"/>
              <a:t>研習活動照片</a:t>
            </a:r>
            <a:endParaRPr lang="zh-TW" altLang="zh-TW" sz="2000" dirty="0" smtClean="0"/>
          </a:p>
          <a:p>
            <a:pPr algn="ctr">
              <a:spcBef>
                <a:spcPct val="20000"/>
              </a:spcBef>
            </a:pP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參考格式</a:t>
            </a:r>
            <a:r>
              <a:rPr lang="en-US" altLang="zh-TW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51207" name="Rectangle 22"/>
          <p:cNvSpPr>
            <a:spLocks noChangeArrowheads="1"/>
          </p:cNvSpPr>
          <p:nvPr/>
        </p:nvSpPr>
        <p:spPr bwMode="auto">
          <a:xfrm>
            <a:off x="4644008" y="4365104"/>
            <a:ext cx="235023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038D31"/>
                </a:solidFill>
                <a:latin typeface="標楷體" pitchFamily="65" charset="-120"/>
                <a:ea typeface="標楷體" pitchFamily="65" charset="-120"/>
              </a:rPr>
              <a:t>質</a:t>
            </a:r>
          </a:p>
          <a:p>
            <a:pPr algn="ctr"/>
            <a:r>
              <a:rPr lang="zh-TW" altLang="zh-TW" sz="2000" b="1" dirty="0" smtClean="0">
                <a:hlinkClick r:id="rId6" action="ppaction://hlinkfile"/>
              </a:rPr>
              <a:t>參與者學習的</a:t>
            </a:r>
            <a:endParaRPr lang="en-US" altLang="zh-TW" sz="2000" b="1" dirty="0" smtClean="0">
              <a:hlinkClick r:id="rId6" action="ppaction://hlinkfile"/>
            </a:endParaRPr>
          </a:p>
          <a:p>
            <a:pPr algn="ctr"/>
            <a:r>
              <a:rPr lang="zh-TW" altLang="zh-TW" sz="2000" b="1" dirty="0" smtClean="0">
                <a:hlinkClick r:id="rId6" action="ppaction://hlinkfile"/>
              </a:rPr>
              <a:t>「心得」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參考格式</a:t>
            </a:r>
            <a:r>
              <a:rPr lang="en-US" altLang="zh-TW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51209" name="Rectangle 25"/>
          <p:cNvSpPr>
            <a:spLocks noChangeArrowheads="1"/>
          </p:cNvSpPr>
          <p:nvPr/>
        </p:nvSpPr>
        <p:spPr bwMode="auto">
          <a:xfrm>
            <a:off x="3491880" y="2996952"/>
            <a:ext cx="23050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2000" b="1" dirty="0">
                <a:solidFill>
                  <a:srgbClr val="FF0000"/>
                </a:solidFill>
              </a:rPr>
              <a:t>教師專業成長活動</a:t>
            </a:r>
          </a:p>
          <a:p>
            <a:pPr algn="ctr"/>
            <a:r>
              <a:rPr kumimoji="0" lang="zh-TW" altLang="en-US" sz="2000" b="1" dirty="0" smtClean="0">
                <a:solidFill>
                  <a:srgbClr val="FF0000"/>
                </a:solidFill>
              </a:rPr>
              <a:t>成效評估</a:t>
            </a:r>
            <a:endParaRPr kumimoji="0"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51211" name="Rectangle 154"/>
          <p:cNvSpPr>
            <a:spLocks noChangeArrowheads="1"/>
          </p:cNvSpPr>
          <p:nvPr/>
        </p:nvSpPr>
        <p:spPr bwMode="auto">
          <a:xfrm>
            <a:off x="4860032" y="1340768"/>
            <a:ext cx="5183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kumimoji="0" lang="zh-TW" altLang="en-US" sz="3600" dirty="0">
                <a:latin typeface="標楷體" pitchFamily="65" charset="-120"/>
                <a:ea typeface="標楷體" pitchFamily="65" charset="-120"/>
              </a:rPr>
              <a:t>精采活動</a:t>
            </a:r>
            <a:r>
              <a:rPr kumimoji="0" lang="en-US" altLang="zh-TW" sz="36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kumimoji="0" lang="zh-TW" altLang="en-US" sz="36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7"/>
              </a:rPr>
              <a:t>開放參與</a:t>
            </a:r>
            <a:endParaRPr kumimoji="0" lang="zh-TW" altLang="en-US" sz="36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z="3600" b="1" i="1" smtClean="0">
                <a:solidFill>
                  <a:srgbClr val="F25422"/>
                </a:solidFill>
                <a:latin typeface="微軟正黑體" pitchFamily="34" charset="-120"/>
              </a:rPr>
              <a:t>活力創意  幸福花蓮</a:t>
            </a:r>
          </a:p>
        </p:txBody>
      </p:sp>
      <p:sp>
        <p:nvSpPr>
          <p:cNvPr id="52226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29812" y="1675244"/>
            <a:ext cx="4191000" cy="3921224"/>
          </a:xfrm>
        </p:spPr>
        <p:txBody>
          <a:bodyPr/>
          <a:lstStyle/>
          <a:p>
            <a:pPr lvl="0">
              <a:buClr>
                <a:srgbClr val="D16349"/>
              </a:buClr>
              <a:buNone/>
            </a:pPr>
            <a:r>
              <a:rPr lang="zh-TW" altLang="en-US" sz="32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教育處課程教學科</a:t>
            </a:r>
            <a:r>
              <a:rPr lang="en-US" altLang="zh-TW" sz="32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8462860  </a:t>
            </a:r>
            <a:endParaRPr lang="zh-TW" altLang="en-US" sz="32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>
              <a:buClr>
                <a:srgbClr val="D16349"/>
              </a:buClr>
              <a:buNone/>
            </a:pPr>
            <a:r>
              <a:rPr lang="zh-TW" altLang="en-US" sz="3200" dirty="0">
                <a:solidFill>
                  <a:srgbClr val="008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*全縣研習、輔導團</a:t>
            </a:r>
            <a:r>
              <a:rPr lang="en-US" altLang="zh-TW" sz="3200" dirty="0">
                <a:solidFill>
                  <a:srgbClr val="008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</a:p>
          <a:p>
            <a:pPr lvl="0">
              <a:buClr>
                <a:srgbClr val="D16349"/>
              </a:buClr>
              <a:buNone/>
            </a:pPr>
            <a:r>
              <a:rPr lang="en-US" altLang="zh-TW" sz="3200" dirty="0">
                <a:solidFill>
                  <a:srgbClr val="008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</a:t>
            </a:r>
            <a:r>
              <a:rPr lang="zh-TW" altLang="en-US" sz="3200" dirty="0" smtClean="0">
                <a:solidFill>
                  <a:srgbClr val="008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胡智翔課</a:t>
            </a:r>
            <a:r>
              <a:rPr lang="zh-TW" altLang="en-US" sz="3200" dirty="0">
                <a:solidFill>
                  <a:srgbClr val="008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督</a:t>
            </a:r>
            <a:r>
              <a:rPr lang="en-US" altLang="zh-TW" sz="3200" dirty="0">
                <a:solidFill>
                  <a:srgbClr val="008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#571</a:t>
            </a:r>
          </a:p>
          <a:p>
            <a:pPr lvl="0">
              <a:buClr>
                <a:srgbClr val="D16349"/>
              </a:buClr>
              <a:buNone/>
            </a:pPr>
            <a:r>
              <a:rPr lang="zh-TW" altLang="en-US" sz="3200" dirty="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*學校計畫申請</a:t>
            </a:r>
            <a:r>
              <a:rPr lang="en-US" altLang="zh-TW" sz="3200" dirty="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</a:p>
          <a:p>
            <a:pPr lvl="0">
              <a:buClr>
                <a:srgbClr val="D16349"/>
              </a:buClr>
              <a:buNone/>
            </a:pPr>
            <a:r>
              <a:rPr lang="en-US" altLang="zh-TW" sz="3200" dirty="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</a:t>
            </a:r>
            <a:r>
              <a:rPr lang="zh-TW" altLang="en-US" sz="3200" dirty="0" smtClean="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游可如課</a:t>
            </a:r>
            <a:r>
              <a:rPr lang="zh-TW" altLang="en-US" sz="3200" dirty="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督</a:t>
            </a:r>
            <a:r>
              <a:rPr lang="en-US" altLang="zh-TW" sz="3200" dirty="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#572</a:t>
            </a:r>
          </a:p>
          <a:p>
            <a:pPr lvl="0">
              <a:buClr>
                <a:srgbClr val="D16349"/>
              </a:buClr>
              <a:buNone/>
            </a:pPr>
            <a:r>
              <a:rPr lang="zh-TW" altLang="en-US" sz="3200" dirty="0">
                <a:solidFill>
                  <a:srgbClr val="66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*經費核撥</a:t>
            </a:r>
            <a:r>
              <a:rPr lang="en-US" altLang="zh-TW" sz="3200" dirty="0">
                <a:solidFill>
                  <a:srgbClr val="66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&amp;</a:t>
            </a:r>
            <a:r>
              <a:rPr lang="zh-TW" altLang="en-US" sz="3200" dirty="0">
                <a:solidFill>
                  <a:srgbClr val="66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核銷</a:t>
            </a:r>
            <a:r>
              <a:rPr lang="en-US" altLang="zh-TW" sz="3200" dirty="0">
                <a:solidFill>
                  <a:srgbClr val="66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</a:p>
          <a:p>
            <a:pPr lvl="0">
              <a:buClr>
                <a:srgbClr val="D16349"/>
              </a:buClr>
              <a:buNone/>
            </a:pPr>
            <a:r>
              <a:rPr lang="en-US" altLang="zh-TW" sz="3200" dirty="0">
                <a:solidFill>
                  <a:srgbClr val="66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</a:t>
            </a:r>
            <a:r>
              <a:rPr lang="zh-TW" altLang="en-US" sz="3200" dirty="0">
                <a:solidFill>
                  <a:srgbClr val="66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申維倪老師</a:t>
            </a:r>
            <a:r>
              <a:rPr lang="en-US" altLang="zh-TW" sz="3200" dirty="0">
                <a:solidFill>
                  <a:srgbClr val="66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#569</a:t>
            </a:r>
          </a:p>
        </p:txBody>
      </p:sp>
      <p:pic>
        <p:nvPicPr>
          <p:cNvPr id="52227" name="Picture 5" descr="L:\教育處業務\精進教學\103\103北區說明\logo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011863" y="1989138"/>
            <a:ext cx="1524000" cy="1752600"/>
          </a:xfrm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462463" y="4437063"/>
            <a:ext cx="46815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zh-TW" altLang="en-US" sz="4000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j-cs"/>
              </a:rPr>
              <a:t>報告完畢</a:t>
            </a:r>
            <a:r>
              <a:rPr kumimoji="0" lang="en-US" altLang="zh-TW" sz="4000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j-cs"/>
              </a:rPr>
              <a:t>!!</a:t>
            </a:r>
            <a:br>
              <a:rPr kumimoji="0" lang="en-US" altLang="zh-TW" sz="4000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j-cs"/>
              </a:rPr>
            </a:br>
            <a:r>
              <a:rPr kumimoji="0" lang="zh-TW" altLang="en-US" sz="4000" dirty="0">
                <a:solidFill>
                  <a:schemeClr val="accent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j-cs"/>
              </a:rPr>
              <a:t>感謝您的聆聽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69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矩形 113"/>
          <p:cNvSpPr/>
          <p:nvPr/>
        </p:nvSpPr>
        <p:spPr>
          <a:xfrm>
            <a:off x="7164289" y="818826"/>
            <a:ext cx="2071397" cy="55399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3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kumimoji="0" lang="zh-TW" altLang="en-US" sz="3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整體架構</a:t>
            </a:r>
            <a:endParaRPr kumimoji="0" lang="zh-CN" altLang="en-US" sz="30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47" name="群組 146"/>
          <p:cNvGrpSpPr/>
          <p:nvPr/>
        </p:nvGrpSpPr>
        <p:grpSpPr>
          <a:xfrm>
            <a:off x="135922" y="188641"/>
            <a:ext cx="9008078" cy="6669360"/>
            <a:chOff x="135921" y="51470"/>
            <a:chExt cx="7739053" cy="5102987"/>
          </a:xfrm>
        </p:grpSpPr>
        <p:sp>
          <p:nvSpPr>
            <p:cNvPr id="81" name="矩形 80"/>
            <p:cNvSpPr/>
            <p:nvPr/>
          </p:nvSpPr>
          <p:spPr>
            <a:xfrm>
              <a:off x="2924311" y="60973"/>
              <a:ext cx="2688597" cy="412644"/>
            </a:xfrm>
            <a:prstGeom prst="rect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spcCol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1331639" y="3268052"/>
              <a:ext cx="1360858" cy="182978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spcCol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1259632" y="3219822"/>
              <a:ext cx="1567574" cy="1815880"/>
            </a:xfrm>
            <a:prstGeom prst="rect">
              <a:avLst/>
            </a:prstGeom>
          </p:spPr>
          <p:txBody>
            <a:bodyPr wrap="square" lIns="91438" tIns="45719" rIns="91438" bIns="45719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b="1" dirty="0">
                  <a:solidFill>
                    <a:srgbClr val="9E1E24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107</a:t>
              </a:r>
              <a:endParaRPr kumimoji="0"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提昇縣級、校級課程教學領導力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強化現有領導人社群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建立課程領導人共備機制</a:t>
              </a:r>
              <a:endParaRPr kumimoji="0" lang="en-US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b="1" dirty="0">
                  <a:solidFill>
                    <a:srgbClr val="9E1E24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108</a:t>
              </a:r>
              <a:endParaRPr kumimoji="0"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建立縣級、校級領導人共備協作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強化領導人專業回饋力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促進區域內策略聯盟交流</a:t>
              </a:r>
              <a:endParaRPr kumimoji="0" lang="en-US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b="1" dirty="0">
                  <a:solidFill>
                    <a:srgbClr val="9E1E24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109</a:t>
              </a:r>
              <a:endParaRPr kumimoji="0"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擴大縣級、校級領導人影響力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建構合作共好的組織文化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發展跨區交流機制</a:t>
              </a:r>
            </a:p>
          </p:txBody>
        </p:sp>
        <p:sp>
          <p:nvSpPr>
            <p:cNvPr id="2" name="文字方塊 1"/>
            <p:cNvSpPr txBox="1"/>
            <p:nvPr/>
          </p:nvSpPr>
          <p:spPr>
            <a:xfrm>
              <a:off x="3183924" y="103508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活力創意   幸福花蓮</a:t>
              </a:r>
              <a:endParaRPr kumimoji="0" lang="zh-CN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矩形 105"/>
            <p:cNvSpPr/>
            <p:nvPr/>
          </p:nvSpPr>
          <p:spPr>
            <a:xfrm>
              <a:off x="1835695" y="644196"/>
              <a:ext cx="1440161" cy="487393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68579" tIns="34289" rIns="68579" bIns="34289" spcCol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1789769" y="708738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強化教學專業</a:t>
              </a:r>
              <a:endParaRPr kumimoji="0" lang="zh-CN" altLang="en-US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3563467" y="649113"/>
              <a:ext cx="1440161" cy="487393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68579" tIns="34289" rIns="68579" bIns="34289" spcCol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8" name="文字方塊 107"/>
            <p:cNvSpPr txBox="1"/>
            <p:nvPr/>
          </p:nvSpPr>
          <p:spPr>
            <a:xfrm>
              <a:off x="3515218" y="705419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精進課堂品質</a:t>
              </a:r>
              <a:endParaRPr kumimoji="0" lang="zh-CN" altLang="en-US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矩形 108"/>
            <p:cNvSpPr/>
            <p:nvPr/>
          </p:nvSpPr>
          <p:spPr>
            <a:xfrm>
              <a:off x="5416172" y="639292"/>
              <a:ext cx="1440161" cy="487393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68579" tIns="34289" rIns="68579" bIns="34289" spcCol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0" name="文字方塊 109"/>
            <p:cNvSpPr txBox="1"/>
            <p:nvPr/>
          </p:nvSpPr>
          <p:spPr>
            <a:xfrm>
              <a:off x="5353236" y="71924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促進有效學習</a:t>
              </a:r>
              <a:endParaRPr kumimoji="0" lang="zh-CN" altLang="en-US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1" name="弧形箭號 (下彎) 110"/>
            <p:cNvSpPr>
              <a:spLocks noChangeArrowheads="1"/>
            </p:cNvSpPr>
            <p:nvPr/>
          </p:nvSpPr>
          <p:spPr bwMode="auto">
            <a:xfrm>
              <a:off x="3170820" y="541160"/>
              <a:ext cx="488950" cy="95250"/>
            </a:xfrm>
            <a:prstGeom prst="curvedDownArrow">
              <a:avLst>
                <a:gd name="adj1" fmla="val 102667"/>
                <a:gd name="adj2" fmla="val 205333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弧形箭號 (上彎) 111"/>
            <p:cNvSpPr>
              <a:spLocks noChangeArrowheads="1"/>
            </p:cNvSpPr>
            <p:nvPr/>
          </p:nvSpPr>
          <p:spPr bwMode="auto">
            <a:xfrm>
              <a:off x="5003422" y="1163783"/>
              <a:ext cx="412750" cy="90805"/>
            </a:xfrm>
            <a:prstGeom prst="curvedUpArrow">
              <a:avLst>
                <a:gd name="adj1" fmla="val 90909"/>
                <a:gd name="adj2" fmla="val 181818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向右箭號 4"/>
            <p:cNvSpPr/>
            <p:nvPr/>
          </p:nvSpPr>
          <p:spPr>
            <a:xfrm>
              <a:off x="1547664" y="868212"/>
              <a:ext cx="6327310" cy="1795520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113" name="圓角矩形 112"/>
            <p:cNvSpPr/>
            <p:nvPr/>
          </p:nvSpPr>
          <p:spPr>
            <a:xfrm>
              <a:off x="1259631" y="1419621"/>
              <a:ext cx="1911189" cy="692893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117" name="圓角矩形 116"/>
            <p:cNvSpPr/>
            <p:nvPr/>
          </p:nvSpPr>
          <p:spPr>
            <a:xfrm>
              <a:off x="3407746" y="1416303"/>
              <a:ext cx="1945490" cy="692893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118" name="圓角矩形 117"/>
            <p:cNvSpPr/>
            <p:nvPr/>
          </p:nvSpPr>
          <p:spPr>
            <a:xfrm>
              <a:off x="5554928" y="1413641"/>
              <a:ext cx="1880036" cy="69289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5666636" y="1415938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強化區域協作</a:t>
              </a:r>
              <a:endParaRPr kumimoji="0" lang="en-US" altLang="zh-TW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發揮綜效</a:t>
              </a:r>
              <a:endParaRPr kumimoji="0" lang="en-US" altLang="zh-TW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文字方塊 114"/>
            <p:cNvSpPr txBox="1"/>
            <p:nvPr/>
          </p:nvSpPr>
          <p:spPr>
            <a:xfrm>
              <a:off x="1427516" y="1486722"/>
              <a:ext cx="15603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厚植課程教學</a:t>
              </a:r>
              <a:endParaRPr kumimoji="0" lang="en-US" altLang="zh-TW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領導人才</a:t>
              </a:r>
            </a:p>
          </p:txBody>
        </p:sp>
        <p:sp>
          <p:nvSpPr>
            <p:cNvPr id="116" name="文字方塊 115"/>
            <p:cNvSpPr txBox="1"/>
            <p:nvPr/>
          </p:nvSpPr>
          <p:spPr>
            <a:xfrm>
              <a:off x="3364828" y="1493772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組織區域課程教學</a:t>
              </a:r>
              <a:endParaRPr kumimoji="0" lang="en-US" altLang="zh-TW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領導網絡</a:t>
              </a:r>
              <a:endParaRPr kumimoji="0" lang="en-US" altLang="zh-TW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向下箭號 7"/>
            <p:cNvSpPr/>
            <p:nvPr/>
          </p:nvSpPr>
          <p:spPr>
            <a:xfrm>
              <a:off x="4139953" y="1192813"/>
              <a:ext cx="375990" cy="175496"/>
            </a:xfrm>
            <a:prstGeom prst="down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119" name="向下箭號 118"/>
            <p:cNvSpPr/>
            <p:nvPr/>
          </p:nvSpPr>
          <p:spPr>
            <a:xfrm>
              <a:off x="4139953" y="2163405"/>
              <a:ext cx="375990" cy="175496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1260071" y="2428138"/>
              <a:ext cx="1368152" cy="66489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120" name="圓角矩形 119"/>
            <p:cNvSpPr/>
            <p:nvPr/>
          </p:nvSpPr>
          <p:spPr>
            <a:xfrm>
              <a:off x="2891920" y="2438025"/>
              <a:ext cx="1368152" cy="66489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121" name="圓角矩形 120"/>
            <p:cNvSpPr/>
            <p:nvPr/>
          </p:nvSpPr>
          <p:spPr>
            <a:xfrm>
              <a:off x="4559474" y="2437764"/>
              <a:ext cx="1368152" cy="66489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pic>
          <p:nvPicPr>
            <p:cNvPr id="85" name="圖片 8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15219" y="2416132"/>
              <a:ext cx="1390008" cy="688908"/>
            </a:xfrm>
            <a:prstGeom prst="rect">
              <a:avLst/>
            </a:prstGeom>
          </p:spPr>
        </p:pic>
        <p:sp>
          <p:nvSpPr>
            <p:cNvPr id="122" name="文字方塊 121"/>
            <p:cNvSpPr txBox="1"/>
            <p:nvPr/>
          </p:nvSpPr>
          <p:spPr>
            <a:xfrm>
              <a:off x="1259631" y="2477824"/>
              <a:ext cx="15603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600" b="1" dirty="0">
                  <a:solidFill>
                    <a:srgbClr val="9E1E2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精進課程教學</a:t>
              </a:r>
              <a:endParaRPr kumimoji="0" lang="en-US" altLang="zh-TW" sz="1600" b="1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600" b="1" dirty="0">
                  <a:solidFill>
                    <a:srgbClr val="9E1E2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領導力</a:t>
              </a:r>
            </a:p>
          </p:txBody>
        </p:sp>
        <p:sp>
          <p:nvSpPr>
            <p:cNvPr id="123" name="文字方塊 122"/>
            <p:cNvSpPr txBox="1"/>
            <p:nvPr/>
          </p:nvSpPr>
          <p:spPr>
            <a:xfrm>
              <a:off x="2879616" y="2488980"/>
              <a:ext cx="15603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600" b="1" dirty="0">
                  <a:solidFill>
                    <a:srgbClr val="9E1E2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扎根專業互動</a:t>
              </a:r>
              <a:endParaRPr kumimoji="0" lang="en-US" altLang="zh-TW" sz="1600" b="1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文字方塊 123"/>
            <p:cNvSpPr txBox="1"/>
            <p:nvPr/>
          </p:nvSpPr>
          <p:spPr>
            <a:xfrm>
              <a:off x="4537363" y="2487588"/>
              <a:ext cx="15603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600" b="1" dirty="0">
                  <a:solidFill>
                    <a:srgbClr val="9E1E2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推動資源整合</a:t>
              </a:r>
              <a:endParaRPr kumimoji="0" lang="en-US" altLang="zh-TW" sz="1600" b="1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5" name="文字方塊 124"/>
            <p:cNvSpPr txBox="1"/>
            <p:nvPr/>
          </p:nvSpPr>
          <p:spPr>
            <a:xfrm>
              <a:off x="6213431" y="2490396"/>
              <a:ext cx="15603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600" b="1" dirty="0">
                  <a:solidFill>
                    <a:srgbClr val="9E1E2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強化評估檢核</a:t>
              </a:r>
              <a:endParaRPr kumimoji="0" lang="en-US" altLang="zh-TW" sz="1600" b="1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6" name="弧形箭號 (下彎) 125"/>
            <p:cNvSpPr>
              <a:spLocks noChangeArrowheads="1"/>
            </p:cNvSpPr>
            <p:nvPr/>
          </p:nvSpPr>
          <p:spPr bwMode="auto">
            <a:xfrm>
              <a:off x="2555775" y="2320170"/>
              <a:ext cx="488950" cy="95250"/>
            </a:xfrm>
            <a:prstGeom prst="curvedDownArrow">
              <a:avLst>
                <a:gd name="adj1" fmla="val 102667"/>
                <a:gd name="adj2" fmla="val 205333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" name="弧形箭號 (下彎) 126"/>
            <p:cNvSpPr>
              <a:spLocks noChangeArrowheads="1"/>
            </p:cNvSpPr>
            <p:nvPr/>
          </p:nvSpPr>
          <p:spPr bwMode="auto">
            <a:xfrm>
              <a:off x="4222369" y="2342458"/>
              <a:ext cx="488950" cy="95250"/>
            </a:xfrm>
            <a:prstGeom prst="curvedDownArrow">
              <a:avLst>
                <a:gd name="adj1" fmla="val 102667"/>
                <a:gd name="adj2" fmla="val 205333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" name="弧形箭號 (下彎) 127"/>
            <p:cNvSpPr>
              <a:spLocks noChangeArrowheads="1"/>
            </p:cNvSpPr>
            <p:nvPr/>
          </p:nvSpPr>
          <p:spPr bwMode="auto">
            <a:xfrm>
              <a:off x="5864187" y="2312305"/>
              <a:ext cx="488950" cy="95250"/>
            </a:xfrm>
            <a:prstGeom prst="curvedDownArrow">
              <a:avLst>
                <a:gd name="adj1" fmla="val 102667"/>
                <a:gd name="adj2" fmla="val 205333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" name="弧形箭號 (上彎) 128"/>
            <p:cNvSpPr>
              <a:spLocks noChangeArrowheads="1"/>
            </p:cNvSpPr>
            <p:nvPr/>
          </p:nvSpPr>
          <p:spPr bwMode="auto">
            <a:xfrm flipH="1">
              <a:off x="5852897" y="3103807"/>
              <a:ext cx="412750" cy="90805"/>
            </a:xfrm>
            <a:prstGeom prst="curvedUpArrow">
              <a:avLst>
                <a:gd name="adj1" fmla="val 90909"/>
                <a:gd name="adj2" fmla="val 181818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弧形箭號 (上彎) 129"/>
            <p:cNvSpPr>
              <a:spLocks noChangeArrowheads="1"/>
            </p:cNvSpPr>
            <p:nvPr/>
          </p:nvSpPr>
          <p:spPr bwMode="auto">
            <a:xfrm flipH="1">
              <a:off x="4199007" y="3104989"/>
              <a:ext cx="412750" cy="90805"/>
            </a:xfrm>
            <a:prstGeom prst="curvedUpArrow">
              <a:avLst>
                <a:gd name="adj1" fmla="val 90909"/>
                <a:gd name="adj2" fmla="val 181818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" name="弧形箭號 (上彎) 130"/>
            <p:cNvSpPr>
              <a:spLocks noChangeArrowheads="1"/>
            </p:cNvSpPr>
            <p:nvPr/>
          </p:nvSpPr>
          <p:spPr bwMode="auto">
            <a:xfrm flipH="1">
              <a:off x="2545117" y="3119923"/>
              <a:ext cx="412750" cy="90805"/>
            </a:xfrm>
            <a:prstGeom prst="curvedUpArrow">
              <a:avLst>
                <a:gd name="adj1" fmla="val 90909"/>
                <a:gd name="adj2" fmla="val 181818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" name="矩形 134"/>
            <p:cNvSpPr/>
            <p:nvPr/>
          </p:nvSpPr>
          <p:spPr>
            <a:xfrm>
              <a:off x="2923110" y="3268791"/>
              <a:ext cx="1360858" cy="182978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spcCol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36" name="矩形 135"/>
            <p:cNvSpPr/>
            <p:nvPr/>
          </p:nvSpPr>
          <p:spPr>
            <a:xfrm>
              <a:off x="2923110" y="3219822"/>
              <a:ext cx="1432866" cy="1923601"/>
            </a:xfrm>
            <a:prstGeom prst="rect">
              <a:avLst/>
            </a:prstGeom>
          </p:spPr>
          <p:txBody>
            <a:bodyPr wrap="square" lIns="91438" tIns="45719" rIns="91438" bIns="45719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b="1" dirty="0">
                  <a:solidFill>
                    <a:srgbClr val="9E1E24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107</a:t>
              </a:r>
              <a:endParaRPr kumimoji="0"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理解總綱與課程教學的關係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規劃校訂課程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發展課程計畫與評鑑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素養教學培力</a:t>
              </a:r>
              <a:endParaRPr kumimoji="0" lang="en-US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b="1" dirty="0">
                  <a:solidFill>
                    <a:srgbClr val="9E1E24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108</a:t>
              </a:r>
              <a:endParaRPr kumimoji="0"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深解總綱與課程教學的關係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實踐校訂課程與修正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落實課程計畫與評鑑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素養教學深化與交流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 </a:t>
              </a:r>
              <a:endParaRPr kumimoji="0" lang="zh-TW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b="1" dirty="0">
                  <a:solidFill>
                    <a:srgbClr val="9E1E24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109</a:t>
              </a:r>
              <a:endParaRPr kumimoji="0"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建構終身學習的校園文化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優化校訂課程與交流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強化課程計畫與評鑑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發展地方課程模組</a:t>
              </a:r>
            </a:p>
          </p:txBody>
        </p:sp>
        <p:sp>
          <p:nvSpPr>
            <p:cNvPr id="137" name="矩形 136"/>
            <p:cNvSpPr/>
            <p:nvPr/>
          </p:nvSpPr>
          <p:spPr>
            <a:xfrm>
              <a:off x="4588601" y="3262245"/>
              <a:ext cx="1456762" cy="182978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spcCol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38" name="矩形 137"/>
            <p:cNvSpPr/>
            <p:nvPr/>
          </p:nvSpPr>
          <p:spPr>
            <a:xfrm>
              <a:off x="4516593" y="3214015"/>
              <a:ext cx="1639583" cy="1815880"/>
            </a:xfrm>
            <a:prstGeom prst="rect">
              <a:avLst/>
            </a:prstGeom>
          </p:spPr>
          <p:txBody>
            <a:bodyPr wrap="square" lIns="91438" tIns="45719" rIns="91438" bIns="45719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b="1" dirty="0">
                  <a:solidFill>
                    <a:srgbClr val="9E1E24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107</a:t>
              </a:r>
              <a:endParaRPr kumimoji="0"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整合中央與縣級專家共備全縣性教</a:t>
              </a:r>
              <a:endParaRPr kumimoji="0" lang="en-US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師研習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整合社區資源活化課程教學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 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b="1" dirty="0">
                  <a:solidFill>
                    <a:srgbClr val="9E1E24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108</a:t>
              </a:r>
              <a:endParaRPr kumimoji="0"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縣級專家人才整合，強化入校協作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整合各項計畫聚焦課程推動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整合前導學校與區域策略聯盟角色</a:t>
              </a:r>
              <a:r>
                <a:rPr kumimoji="0" lang="zh-TW" altLang="en-US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endParaRPr kumimoji="0" lang="en-US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任務</a:t>
              </a:r>
              <a:endParaRPr kumimoji="0" lang="en-US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b="1" dirty="0">
                  <a:solidFill>
                    <a:srgbClr val="9E1E24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109</a:t>
              </a:r>
              <a:endParaRPr kumimoji="0"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整合家長資源推動課程與教學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善用各類教育平台促進交流與成果</a:t>
              </a:r>
              <a:endParaRPr kumimoji="0" lang="en-US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效益</a:t>
              </a:r>
            </a:p>
          </p:txBody>
        </p:sp>
        <p:sp>
          <p:nvSpPr>
            <p:cNvPr id="139" name="矩形 138"/>
            <p:cNvSpPr/>
            <p:nvPr/>
          </p:nvSpPr>
          <p:spPr>
            <a:xfrm>
              <a:off x="6200426" y="3262245"/>
              <a:ext cx="1456762" cy="182978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spcCol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40" name="矩形 139"/>
            <p:cNvSpPr/>
            <p:nvPr/>
          </p:nvSpPr>
          <p:spPr>
            <a:xfrm>
              <a:off x="6117371" y="3230856"/>
              <a:ext cx="1639583" cy="1923601"/>
            </a:xfrm>
            <a:prstGeom prst="rect">
              <a:avLst/>
            </a:prstGeom>
          </p:spPr>
          <p:txBody>
            <a:bodyPr wrap="square" lIns="91438" tIns="45719" rIns="91438" bIns="45719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b="1" dirty="0">
                  <a:solidFill>
                    <a:srgbClr val="9E1E24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107</a:t>
              </a:r>
              <a:endParaRPr kumimoji="0"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建立課程評鑑機制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追蹤輔導小組定期會議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落實課程與教學相關輔導訪視</a:t>
              </a:r>
              <a:endParaRPr kumimoji="0" lang="en-US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b="1" dirty="0">
                  <a:solidFill>
                    <a:srgbClr val="9E1E24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108</a:t>
              </a:r>
              <a:endParaRPr kumimoji="0"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實踐課程評鑑機制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課發會增能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精進計畫網站管控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追蹤輔導小組定期會議</a:t>
              </a:r>
              <a:endParaRPr kumimoji="0" lang="en-US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b="1" dirty="0">
                  <a:solidFill>
                    <a:srgbClr val="9E1E24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109</a:t>
              </a:r>
              <a:endParaRPr kumimoji="0"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落實課程評鑑機制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建全課發會運作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精進計畫網站管控與追蹤會議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建置成效評估回饋機制</a:t>
              </a:r>
            </a:p>
          </p:txBody>
        </p:sp>
        <p:sp>
          <p:nvSpPr>
            <p:cNvPr id="141" name="向下箭號 140"/>
            <p:cNvSpPr/>
            <p:nvPr/>
          </p:nvSpPr>
          <p:spPr>
            <a:xfrm>
              <a:off x="1745389" y="3084931"/>
              <a:ext cx="375990" cy="175496"/>
            </a:xfrm>
            <a:prstGeom prst="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142" name="向下箭號 141"/>
            <p:cNvSpPr/>
            <p:nvPr/>
          </p:nvSpPr>
          <p:spPr>
            <a:xfrm>
              <a:off x="3398764" y="3102661"/>
              <a:ext cx="375990" cy="175496"/>
            </a:xfrm>
            <a:prstGeom prst="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143" name="向下箭號 142"/>
            <p:cNvSpPr/>
            <p:nvPr/>
          </p:nvSpPr>
          <p:spPr>
            <a:xfrm>
              <a:off x="5120360" y="3084931"/>
              <a:ext cx="375990" cy="175496"/>
            </a:xfrm>
            <a:prstGeom prst="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87" name="向上箭號 86"/>
            <p:cNvSpPr/>
            <p:nvPr/>
          </p:nvSpPr>
          <p:spPr>
            <a:xfrm>
              <a:off x="241959" y="339502"/>
              <a:ext cx="600818" cy="4734653"/>
            </a:xfrm>
            <a:prstGeom prst="up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144" name="向下箭號 143"/>
            <p:cNvSpPr/>
            <p:nvPr/>
          </p:nvSpPr>
          <p:spPr>
            <a:xfrm>
              <a:off x="6732565" y="3080200"/>
              <a:ext cx="375990" cy="175496"/>
            </a:xfrm>
            <a:prstGeom prst="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146" name="橢圓 145"/>
            <p:cNvSpPr/>
            <p:nvPr/>
          </p:nvSpPr>
          <p:spPr>
            <a:xfrm>
              <a:off x="135921" y="51470"/>
              <a:ext cx="759429" cy="46530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2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願景</a:t>
              </a:r>
            </a:p>
          </p:txBody>
        </p:sp>
        <p:sp>
          <p:nvSpPr>
            <p:cNvPr id="148" name="橢圓 147"/>
            <p:cNvSpPr/>
            <p:nvPr/>
          </p:nvSpPr>
          <p:spPr>
            <a:xfrm>
              <a:off x="155681" y="681083"/>
              <a:ext cx="759429" cy="465307"/>
            </a:xfrm>
            <a:prstGeom prst="ellipse">
              <a:avLst/>
            </a:prstGeom>
            <a:solidFill>
              <a:schemeClr val="accent5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2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目標</a:t>
              </a:r>
            </a:p>
          </p:txBody>
        </p:sp>
        <p:sp>
          <p:nvSpPr>
            <p:cNvPr id="149" name="橢圓 148"/>
            <p:cNvSpPr/>
            <p:nvPr/>
          </p:nvSpPr>
          <p:spPr>
            <a:xfrm>
              <a:off x="162653" y="1394638"/>
              <a:ext cx="759429" cy="75157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2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計畫主軸</a:t>
              </a:r>
            </a:p>
          </p:txBody>
        </p:sp>
        <p:sp>
          <p:nvSpPr>
            <p:cNvPr id="150" name="橢圓 149"/>
            <p:cNvSpPr/>
            <p:nvPr/>
          </p:nvSpPr>
          <p:spPr>
            <a:xfrm>
              <a:off x="142438" y="2527932"/>
              <a:ext cx="759429" cy="46530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200" b="1" dirty="0">
                  <a:solidFill>
                    <a:srgbClr val="9E1E2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策略</a:t>
              </a:r>
            </a:p>
          </p:txBody>
        </p:sp>
        <p:sp>
          <p:nvSpPr>
            <p:cNvPr id="151" name="橢圓 150"/>
            <p:cNvSpPr/>
            <p:nvPr/>
          </p:nvSpPr>
          <p:spPr>
            <a:xfrm>
              <a:off x="241959" y="3412201"/>
              <a:ext cx="600818" cy="1463805"/>
            </a:xfrm>
            <a:prstGeom prst="ellipse">
              <a:avLst/>
            </a:prstGeom>
            <a:solidFill>
              <a:srgbClr val="00B0F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推動重點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509824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69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矩形 113"/>
          <p:cNvSpPr/>
          <p:nvPr/>
        </p:nvSpPr>
        <p:spPr>
          <a:xfrm>
            <a:off x="7164289" y="818826"/>
            <a:ext cx="2071397" cy="55399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3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kumimoji="0" lang="zh-TW" altLang="en-US" sz="3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整體架構</a:t>
            </a:r>
            <a:endParaRPr kumimoji="0" lang="zh-CN" altLang="en-US" sz="30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47" name="群組 146"/>
          <p:cNvGrpSpPr/>
          <p:nvPr/>
        </p:nvGrpSpPr>
        <p:grpSpPr>
          <a:xfrm>
            <a:off x="135922" y="980728"/>
            <a:ext cx="8900574" cy="5877272"/>
            <a:chOff x="135921" y="51470"/>
            <a:chExt cx="7739053" cy="5102987"/>
          </a:xfrm>
        </p:grpSpPr>
        <p:sp>
          <p:nvSpPr>
            <p:cNvPr id="81" name="矩形 80"/>
            <p:cNvSpPr/>
            <p:nvPr/>
          </p:nvSpPr>
          <p:spPr>
            <a:xfrm>
              <a:off x="2924311" y="60973"/>
              <a:ext cx="2688597" cy="412644"/>
            </a:xfrm>
            <a:prstGeom prst="rect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spcCol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1331639" y="3268052"/>
              <a:ext cx="1360858" cy="182978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spcCol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1259632" y="3219822"/>
              <a:ext cx="1567574" cy="1815880"/>
            </a:xfrm>
            <a:prstGeom prst="rect">
              <a:avLst/>
            </a:prstGeom>
          </p:spPr>
          <p:txBody>
            <a:bodyPr wrap="square" lIns="91438" tIns="45719" rIns="91438" bIns="45719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b="1" dirty="0">
                  <a:solidFill>
                    <a:srgbClr val="9E1E24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107</a:t>
              </a:r>
              <a:endParaRPr kumimoji="0"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提昇縣級、校級課程教學領導力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強化現有領導人社群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建立課程領導人共備機制</a:t>
              </a:r>
              <a:endParaRPr kumimoji="0" lang="en-US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b="1" dirty="0">
                  <a:solidFill>
                    <a:srgbClr val="9E1E24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108</a:t>
              </a:r>
              <a:endParaRPr kumimoji="0"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建立縣級、校級領導人共備協作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強化領導人專業回饋力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促進區域內策略聯盟交流</a:t>
              </a:r>
              <a:endParaRPr kumimoji="0" lang="en-US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b="1" dirty="0">
                  <a:solidFill>
                    <a:srgbClr val="9E1E24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109</a:t>
              </a:r>
              <a:endParaRPr kumimoji="0"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擴大縣級、校級領導人影響力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建構合作共好的組織文化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發展跨區交流機制</a:t>
              </a:r>
            </a:p>
          </p:txBody>
        </p:sp>
        <p:sp>
          <p:nvSpPr>
            <p:cNvPr id="2" name="文字方塊 1"/>
            <p:cNvSpPr txBox="1"/>
            <p:nvPr/>
          </p:nvSpPr>
          <p:spPr>
            <a:xfrm>
              <a:off x="3183924" y="103508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活力創意   幸福花蓮</a:t>
              </a:r>
              <a:endParaRPr kumimoji="0" lang="zh-CN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矩形 105"/>
            <p:cNvSpPr/>
            <p:nvPr/>
          </p:nvSpPr>
          <p:spPr>
            <a:xfrm>
              <a:off x="1835695" y="644196"/>
              <a:ext cx="1440161" cy="487393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68579" tIns="34289" rIns="68579" bIns="34289" spcCol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1789769" y="708738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強化教學專業</a:t>
              </a:r>
              <a:endParaRPr kumimoji="0" lang="zh-CN" altLang="en-US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3563467" y="649113"/>
              <a:ext cx="1440161" cy="487393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68579" tIns="34289" rIns="68579" bIns="34289" spcCol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8" name="文字方塊 107"/>
            <p:cNvSpPr txBox="1"/>
            <p:nvPr/>
          </p:nvSpPr>
          <p:spPr>
            <a:xfrm>
              <a:off x="3515218" y="705419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精進課堂品質</a:t>
              </a:r>
              <a:endParaRPr kumimoji="0" lang="zh-CN" altLang="en-US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矩形 108"/>
            <p:cNvSpPr/>
            <p:nvPr/>
          </p:nvSpPr>
          <p:spPr>
            <a:xfrm>
              <a:off x="5416172" y="639292"/>
              <a:ext cx="1440161" cy="487393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68579" tIns="34289" rIns="68579" bIns="34289" spcCol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0" name="文字方塊 109"/>
            <p:cNvSpPr txBox="1"/>
            <p:nvPr/>
          </p:nvSpPr>
          <p:spPr>
            <a:xfrm>
              <a:off x="5353236" y="71924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促進有效學習</a:t>
              </a:r>
              <a:endParaRPr kumimoji="0" lang="zh-CN" altLang="en-US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1" name="弧形箭號 (下彎) 110"/>
            <p:cNvSpPr>
              <a:spLocks noChangeArrowheads="1"/>
            </p:cNvSpPr>
            <p:nvPr/>
          </p:nvSpPr>
          <p:spPr bwMode="auto">
            <a:xfrm>
              <a:off x="3170820" y="541160"/>
              <a:ext cx="488950" cy="95250"/>
            </a:xfrm>
            <a:prstGeom prst="curvedDownArrow">
              <a:avLst>
                <a:gd name="adj1" fmla="val 102667"/>
                <a:gd name="adj2" fmla="val 205333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弧形箭號 (上彎) 111"/>
            <p:cNvSpPr>
              <a:spLocks noChangeArrowheads="1"/>
            </p:cNvSpPr>
            <p:nvPr/>
          </p:nvSpPr>
          <p:spPr bwMode="auto">
            <a:xfrm>
              <a:off x="5003422" y="1163783"/>
              <a:ext cx="412750" cy="90805"/>
            </a:xfrm>
            <a:prstGeom prst="curvedUpArrow">
              <a:avLst>
                <a:gd name="adj1" fmla="val 90909"/>
                <a:gd name="adj2" fmla="val 181818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向右箭號 4"/>
            <p:cNvSpPr/>
            <p:nvPr/>
          </p:nvSpPr>
          <p:spPr>
            <a:xfrm>
              <a:off x="1547664" y="868212"/>
              <a:ext cx="6327310" cy="1795520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113" name="圓角矩形 112"/>
            <p:cNvSpPr/>
            <p:nvPr/>
          </p:nvSpPr>
          <p:spPr>
            <a:xfrm>
              <a:off x="1259631" y="1419621"/>
              <a:ext cx="1911189" cy="692893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117" name="圓角矩形 116"/>
            <p:cNvSpPr/>
            <p:nvPr/>
          </p:nvSpPr>
          <p:spPr>
            <a:xfrm>
              <a:off x="3407746" y="1416303"/>
              <a:ext cx="1945490" cy="692893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118" name="圓角矩形 117"/>
            <p:cNvSpPr/>
            <p:nvPr/>
          </p:nvSpPr>
          <p:spPr>
            <a:xfrm>
              <a:off x="5554928" y="1413641"/>
              <a:ext cx="1880036" cy="69289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5666636" y="1415938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強化區域協作</a:t>
              </a:r>
              <a:endParaRPr kumimoji="0" lang="en-US" altLang="zh-TW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發揮綜效</a:t>
              </a:r>
              <a:endParaRPr kumimoji="0" lang="en-US" altLang="zh-TW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文字方塊 114"/>
            <p:cNvSpPr txBox="1"/>
            <p:nvPr/>
          </p:nvSpPr>
          <p:spPr>
            <a:xfrm>
              <a:off x="1427516" y="1486722"/>
              <a:ext cx="15603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厚植課程教學</a:t>
              </a:r>
              <a:endParaRPr kumimoji="0" lang="en-US" altLang="zh-TW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領導人才</a:t>
              </a:r>
            </a:p>
          </p:txBody>
        </p:sp>
        <p:sp>
          <p:nvSpPr>
            <p:cNvPr id="116" name="文字方塊 115"/>
            <p:cNvSpPr txBox="1"/>
            <p:nvPr/>
          </p:nvSpPr>
          <p:spPr>
            <a:xfrm>
              <a:off x="3364828" y="1493772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組織區域課程教學</a:t>
              </a:r>
              <a:endParaRPr kumimoji="0" lang="en-US" altLang="zh-TW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領導網絡</a:t>
              </a:r>
              <a:endParaRPr kumimoji="0" lang="en-US" altLang="zh-TW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向下箭號 7"/>
            <p:cNvSpPr/>
            <p:nvPr/>
          </p:nvSpPr>
          <p:spPr>
            <a:xfrm>
              <a:off x="4139953" y="1192813"/>
              <a:ext cx="375990" cy="175496"/>
            </a:xfrm>
            <a:prstGeom prst="down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119" name="向下箭號 118"/>
            <p:cNvSpPr/>
            <p:nvPr/>
          </p:nvSpPr>
          <p:spPr>
            <a:xfrm>
              <a:off x="4139953" y="2163405"/>
              <a:ext cx="375990" cy="175496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1260071" y="2428138"/>
              <a:ext cx="1368152" cy="66489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120" name="圓角矩形 119"/>
            <p:cNvSpPr/>
            <p:nvPr/>
          </p:nvSpPr>
          <p:spPr>
            <a:xfrm>
              <a:off x="2891920" y="2438025"/>
              <a:ext cx="1368152" cy="66489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121" name="圓角矩形 120"/>
            <p:cNvSpPr/>
            <p:nvPr/>
          </p:nvSpPr>
          <p:spPr>
            <a:xfrm>
              <a:off x="4559474" y="2437764"/>
              <a:ext cx="1368152" cy="66489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pic>
          <p:nvPicPr>
            <p:cNvPr id="85" name="圖片 8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15219" y="2416132"/>
              <a:ext cx="1390008" cy="688908"/>
            </a:xfrm>
            <a:prstGeom prst="rect">
              <a:avLst/>
            </a:prstGeom>
          </p:spPr>
        </p:pic>
        <p:sp>
          <p:nvSpPr>
            <p:cNvPr id="122" name="文字方塊 121"/>
            <p:cNvSpPr txBox="1"/>
            <p:nvPr/>
          </p:nvSpPr>
          <p:spPr>
            <a:xfrm>
              <a:off x="1259631" y="2477824"/>
              <a:ext cx="15603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600" b="1" dirty="0">
                  <a:solidFill>
                    <a:srgbClr val="9E1E2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精進課程教學</a:t>
              </a:r>
              <a:endParaRPr kumimoji="0" lang="en-US" altLang="zh-TW" sz="1600" b="1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600" b="1" dirty="0">
                  <a:solidFill>
                    <a:srgbClr val="9E1E2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領導力</a:t>
              </a:r>
            </a:p>
          </p:txBody>
        </p:sp>
        <p:sp>
          <p:nvSpPr>
            <p:cNvPr id="123" name="文字方塊 122"/>
            <p:cNvSpPr txBox="1"/>
            <p:nvPr/>
          </p:nvSpPr>
          <p:spPr>
            <a:xfrm>
              <a:off x="2879616" y="2488980"/>
              <a:ext cx="15603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600" b="1" dirty="0">
                  <a:solidFill>
                    <a:srgbClr val="9E1E2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扎根專業互動</a:t>
              </a:r>
              <a:endParaRPr kumimoji="0" lang="en-US" altLang="zh-TW" sz="1600" b="1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文字方塊 123"/>
            <p:cNvSpPr txBox="1"/>
            <p:nvPr/>
          </p:nvSpPr>
          <p:spPr>
            <a:xfrm>
              <a:off x="4537363" y="2487588"/>
              <a:ext cx="15603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600" b="1" dirty="0">
                  <a:solidFill>
                    <a:srgbClr val="9E1E2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推動資源整合</a:t>
              </a:r>
              <a:endParaRPr kumimoji="0" lang="en-US" altLang="zh-TW" sz="1600" b="1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5" name="文字方塊 124"/>
            <p:cNvSpPr txBox="1"/>
            <p:nvPr/>
          </p:nvSpPr>
          <p:spPr>
            <a:xfrm>
              <a:off x="6213431" y="2490396"/>
              <a:ext cx="15603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600" b="1" dirty="0">
                  <a:solidFill>
                    <a:srgbClr val="9E1E2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強化評估檢核</a:t>
              </a:r>
              <a:endParaRPr kumimoji="0" lang="en-US" altLang="zh-TW" sz="1600" b="1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6" name="弧形箭號 (下彎) 125"/>
            <p:cNvSpPr>
              <a:spLocks noChangeArrowheads="1"/>
            </p:cNvSpPr>
            <p:nvPr/>
          </p:nvSpPr>
          <p:spPr bwMode="auto">
            <a:xfrm>
              <a:off x="2555775" y="2320170"/>
              <a:ext cx="488950" cy="95250"/>
            </a:xfrm>
            <a:prstGeom prst="curvedDownArrow">
              <a:avLst>
                <a:gd name="adj1" fmla="val 102667"/>
                <a:gd name="adj2" fmla="val 205333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" name="弧形箭號 (下彎) 126"/>
            <p:cNvSpPr>
              <a:spLocks noChangeArrowheads="1"/>
            </p:cNvSpPr>
            <p:nvPr/>
          </p:nvSpPr>
          <p:spPr bwMode="auto">
            <a:xfrm>
              <a:off x="4222369" y="2342458"/>
              <a:ext cx="488950" cy="95250"/>
            </a:xfrm>
            <a:prstGeom prst="curvedDownArrow">
              <a:avLst>
                <a:gd name="adj1" fmla="val 102667"/>
                <a:gd name="adj2" fmla="val 205333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" name="弧形箭號 (下彎) 127"/>
            <p:cNvSpPr>
              <a:spLocks noChangeArrowheads="1"/>
            </p:cNvSpPr>
            <p:nvPr/>
          </p:nvSpPr>
          <p:spPr bwMode="auto">
            <a:xfrm>
              <a:off x="5864187" y="2312305"/>
              <a:ext cx="488950" cy="95250"/>
            </a:xfrm>
            <a:prstGeom prst="curvedDownArrow">
              <a:avLst>
                <a:gd name="adj1" fmla="val 102667"/>
                <a:gd name="adj2" fmla="val 205333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" name="弧形箭號 (上彎) 128"/>
            <p:cNvSpPr>
              <a:spLocks noChangeArrowheads="1"/>
            </p:cNvSpPr>
            <p:nvPr/>
          </p:nvSpPr>
          <p:spPr bwMode="auto">
            <a:xfrm flipH="1">
              <a:off x="5852897" y="3103807"/>
              <a:ext cx="412750" cy="90805"/>
            </a:xfrm>
            <a:prstGeom prst="curvedUpArrow">
              <a:avLst>
                <a:gd name="adj1" fmla="val 90909"/>
                <a:gd name="adj2" fmla="val 181818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弧形箭號 (上彎) 129"/>
            <p:cNvSpPr>
              <a:spLocks noChangeArrowheads="1"/>
            </p:cNvSpPr>
            <p:nvPr/>
          </p:nvSpPr>
          <p:spPr bwMode="auto">
            <a:xfrm flipH="1">
              <a:off x="4199007" y="3104989"/>
              <a:ext cx="412750" cy="90805"/>
            </a:xfrm>
            <a:prstGeom prst="curvedUpArrow">
              <a:avLst>
                <a:gd name="adj1" fmla="val 90909"/>
                <a:gd name="adj2" fmla="val 181818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" name="弧形箭號 (上彎) 130"/>
            <p:cNvSpPr>
              <a:spLocks noChangeArrowheads="1"/>
            </p:cNvSpPr>
            <p:nvPr/>
          </p:nvSpPr>
          <p:spPr bwMode="auto">
            <a:xfrm flipH="1">
              <a:off x="2545117" y="3119923"/>
              <a:ext cx="412750" cy="90805"/>
            </a:xfrm>
            <a:prstGeom prst="curvedUpArrow">
              <a:avLst>
                <a:gd name="adj1" fmla="val 90909"/>
                <a:gd name="adj2" fmla="val 181818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" name="矩形 134"/>
            <p:cNvSpPr/>
            <p:nvPr/>
          </p:nvSpPr>
          <p:spPr>
            <a:xfrm>
              <a:off x="2923110" y="3268791"/>
              <a:ext cx="1360858" cy="182978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spcCol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36" name="矩形 135"/>
            <p:cNvSpPr/>
            <p:nvPr/>
          </p:nvSpPr>
          <p:spPr>
            <a:xfrm>
              <a:off x="2923110" y="3219822"/>
              <a:ext cx="1432866" cy="1923601"/>
            </a:xfrm>
            <a:prstGeom prst="rect">
              <a:avLst/>
            </a:prstGeom>
          </p:spPr>
          <p:txBody>
            <a:bodyPr wrap="square" lIns="91438" tIns="45719" rIns="91438" bIns="45719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b="1" dirty="0">
                  <a:solidFill>
                    <a:srgbClr val="9E1E24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107</a:t>
              </a:r>
              <a:endParaRPr kumimoji="0"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理解總綱與課程教學的關係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規劃校訂課程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發展課程計畫與評鑑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素養教學培力</a:t>
              </a:r>
              <a:endParaRPr kumimoji="0" lang="en-US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b="1" dirty="0">
                  <a:solidFill>
                    <a:srgbClr val="9E1E24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108</a:t>
              </a:r>
              <a:endParaRPr kumimoji="0"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深解總綱與課程教學的關係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實踐校訂課程與修正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落實課程計畫與評鑑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素養教學深化與交流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 </a:t>
              </a:r>
              <a:endParaRPr kumimoji="0" lang="zh-TW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b="1" dirty="0">
                  <a:solidFill>
                    <a:srgbClr val="9E1E24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109</a:t>
              </a:r>
              <a:endParaRPr kumimoji="0"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建構終身學習的校園文化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優化校訂課程與交流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強化課程計畫與評鑑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發展地方課程模組</a:t>
              </a:r>
            </a:p>
          </p:txBody>
        </p:sp>
        <p:sp>
          <p:nvSpPr>
            <p:cNvPr id="137" name="矩形 136"/>
            <p:cNvSpPr/>
            <p:nvPr/>
          </p:nvSpPr>
          <p:spPr>
            <a:xfrm>
              <a:off x="4588601" y="3262245"/>
              <a:ext cx="1456762" cy="182978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spcCol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38" name="矩形 137"/>
            <p:cNvSpPr/>
            <p:nvPr/>
          </p:nvSpPr>
          <p:spPr>
            <a:xfrm>
              <a:off x="4516593" y="3214015"/>
              <a:ext cx="1639583" cy="1815880"/>
            </a:xfrm>
            <a:prstGeom prst="rect">
              <a:avLst/>
            </a:prstGeom>
          </p:spPr>
          <p:txBody>
            <a:bodyPr wrap="square" lIns="91438" tIns="45719" rIns="91438" bIns="45719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b="1" dirty="0">
                  <a:solidFill>
                    <a:srgbClr val="9E1E24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107</a:t>
              </a:r>
              <a:endParaRPr kumimoji="0"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整合中央與縣級專家共備全縣性教</a:t>
              </a:r>
              <a:endParaRPr kumimoji="0" lang="en-US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師研習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整合社區資源活化課程教學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 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b="1" dirty="0">
                  <a:solidFill>
                    <a:srgbClr val="9E1E24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108</a:t>
              </a:r>
              <a:endParaRPr kumimoji="0"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縣級專家人才整合，強化入校協作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整合各項計畫聚焦課程推動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整合前導學校與區域策略聯盟角色</a:t>
              </a:r>
              <a:r>
                <a:rPr kumimoji="0" lang="zh-TW" altLang="en-US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endParaRPr kumimoji="0" lang="en-US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任務</a:t>
              </a:r>
              <a:endParaRPr kumimoji="0" lang="en-US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b="1" dirty="0">
                  <a:solidFill>
                    <a:srgbClr val="9E1E24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109</a:t>
              </a:r>
              <a:endParaRPr kumimoji="0"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整合家長資源推動課程與教學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善用各類教育平台促進交流與成果</a:t>
              </a:r>
              <a:endParaRPr kumimoji="0" lang="en-US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效益</a:t>
              </a:r>
            </a:p>
          </p:txBody>
        </p:sp>
        <p:sp>
          <p:nvSpPr>
            <p:cNvPr id="139" name="矩形 138"/>
            <p:cNvSpPr/>
            <p:nvPr/>
          </p:nvSpPr>
          <p:spPr>
            <a:xfrm>
              <a:off x="6200426" y="3262245"/>
              <a:ext cx="1456762" cy="182978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spcCol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40" name="矩形 139"/>
            <p:cNvSpPr/>
            <p:nvPr/>
          </p:nvSpPr>
          <p:spPr>
            <a:xfrm>
              <a:off x="6117371" y="3230856"/>
              <a:ext cx="1639583" cy="1923601"/>
            </a:xfrm>
            <a:prstGeom prst="rect">
              <a:avLst/>
            </a:prstGeom>
          </p:spPr>
          <p:txBody>
            <a:bodyPr wrap="square" lIns="91438" tIns="45719" rIns="91438" bIns="45719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b="1" dirty="0">
                  <a:solidFill>
                    <a:srgbClr val="9E1E24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107</a:t>
              </a:r>
              <a:endParaRPr kumimoji="0"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建立課程評鑑機制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追蹤輔導小組定期會議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落實課程與教學相關輔導訪視</a:t>
              </a:r>
              <a:endParaRPr kumimoji="0" lang="en-US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b="1" dirty="0">
                  <a:solidFill>
                    <a:srgbClr val="9E1E24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108</a:t>
              </a:r>
              <a:endParaRPr kumimoji="0"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實踐課程評鑑機制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課發會增能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精進計畫網站管控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追蹤輔導小組定期會議</a:t>
              </a:r>
              <a:endParaRPr kumimoji="0" lang="en-US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b="1" dirty="0">
                  <a:solidFill>
                    <a:srgbClr val="9E1E24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109</a:t>
              </a:r>
              <a:endParaRPr kumimoji="0"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落實課程評鑑機制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建全課發會運作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精進計畫網站管控與追蹤會議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建置成效評估回饋機制</a:t>
              </a:r>
            </a:p>
          </p:txBody>
        </p:sp>
        <p:sp>
          <p:nvSpPr>
            <p:cNvPr id="141" name="向下箭號 140"/>
            <p:cNvSpPr/>
            <p:nvPr/>
          </p:nvSpPr>
          <p:spPr>
            <a:xfrm>
              <a:off x="1745389" y="3084931"/>
              <a:ext cx="375990" cy="175496"/>
            </a:xfrm>
            <a:prstGeom prst="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142" name="向下箭號 141"/>
            <p:cNvSpPr/>
            <p:nvPr/>
          </p:nvSpPr>
          <p:spPr>
            <a:xfrm>
              <a:off x="3398764" y="3102661"/>
              <a:ext cx="375990" cy="175496"/>
            </a:xfrm>
            <a:prstGeom prst="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143" name="向下箭號 142"/>
            <p:cNvSpPr/>
            <p:nvPr/>
          </p:nvSpPr>
          <p:spPr>
            <a:xfrm>
              <a:off x="5120360" y="3084931"/>
              <a:ext cx="375990" cy="175496"/>
            </a:xfrm>
            <a:prstGeom prst="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87" name="向上箭號 86"/>
            <p:cNvSpPr/>
            <p:nvPr/>
          </p:nvSpPr>
          <p:spPr>
            <a:xfrm>
              <a:off x="241959" y="339502"/>
              <a:ext cx="600818" cy="4734653"/>
            </a:xfrm>
            <a:prstGeom prst="up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144" name="向下箭號 143"/>
            <p:cNvSpPr/>
            <p:nvPr/>
          </p:nvSpPr>
          <p:spPr>
            <a:xfrm>
              <a:off x="6732565" y="3080200"/>
              <a:ext cx="375990" cy="175496"/>
            </a:xfrm>
            <a:prstGeom prst="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146" name="橢圓 145"/>
            <p:cNvSpPr/>
            <p:nvPr/>
          </p:nvSpPr>
          <p:spPr>
            <a:xfrm>
              <a:off x="135921" y="51470"/>
              <a:ext cx="759429" cy="46530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2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願景</a:t>
              </a:r>
            </a:p>
          </p:txBody>
        </p:sp>
        <p:sp>
          <p:nvSpPr>
            <p:cNvPr id="148" name="橢圓 147"/>
            <p:cNvSpPr/>
            <p:nvPr/>
          </p:nvSpPr>
          <p:spPr>
            <a:xfrm>
              <a:off x="155681" y="681083"/>
              <a:ext cx="759429" cy="465307"/>
            </a:xfrm>
            <a:prstGeom prst="ellipse">
              <a:avLst/>
            </a:prstGeom>
            <a:solidFill>
              <a:schemeClr val="accent5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2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目標</a:t>
              </a:r>
            </a:p>
          </p:txBody>
        </p:sp>
        <p:sp>
          <p:nvSpPr>
            <p:cNvPr id="149" name="橢圓 148"/>
            <p:cNvSpPr/>
            <p:nvPr/>
          </p:nvSpPr>
          <p:spPr>
            <a:xfrm>
              <a:off x="162653" y="1394638"/>
              <a:ext cx="759429" cy="75157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2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計畫主軸</a:t>
              </a:r>
            </a:p>
          </p:txBody>
        </p:sp>
        <p:sp>
          <p:nvSpPr>
            <p:cNvPr id="150" name="橢圓 149"/>
            <p:cNvSpPr/>
            <p:nvPr/>
          </p:nvSpPr>
          <p:spPr>
            <a:xfrm>
              <a:off x="142438" y="2527932"/>
              <a:ext cx="759429" cy="46530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200" b="1" dirty="0">
                  <a:solidFill>
                    <a:srgbClr val="9E1E2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策略</a:t>
              </a:r>
            </a:p>
          </p:txBody>
        </p:sp>
        <p:sp>
          <p:nvSpPr>
            <p:cNvPr id="151" name="橢圓 150"/>
            <p:cNvSpPr/>
            <p:nvPr/>
          </p:nvSpPr>
          <p:spPr>
            <a:xfrm>
              <a:off x="241959" y="3412201"/>
              <a:ext cx="600818" cy="1463805"/>
            </a:xfrm>
            <a:prstGeom prst="ellipse">
              <a:avLst/>
            </a:prstGeom>
            <a:solidFill>
              <a:srgbClr val="00B0F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推動重點</a:t>
              </a:r>
            </a:p>
          </p:txBody>
        </p:sp>
      </p:grpSp>
      <p:sp>
        <p:nvSpPr>
          <p:cNvPr id="6" name="圓角矩形 5"/>
          <p:cNvSpPr/>
          <p:nvPr/>
        </p:nvSpPr>
        <p:spPr>
          <a:xfrm>
            <a:off x="94940" y="2299542"/>
            <a:ext cx="8825126" cy="1309316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9912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69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"/>
          <p:cNvGrpSpPr/>
          <p:nvPr/>
        </p:nvGrpSpPr>
        <p:grpSpPr>
          <a:xfrm rot="21388552" flipH="1">
            <a:off x="242579" y="885115"/>
            <a:ext cx="689534" cy="625672"/>
            <a:chOff x="7930034" y="1635267"/>
            <a:chExt cx="3330788" cy="3022303"/>
          </a:xfrm>
          <a:solidFill>
            <a:srgbClr val="01A89E"/>
          </a:solidFill>
        </p:grpSpPr>
        <p:sp>
          <p:nvSpPr>
            <p:cNvPr id="7" name="Isosceles Triangle 7"/>
            <p:cNvSpPr/>
            <p:nvPr/>
          </p:nvSpPr>
          <p:spPr>
            <a:xfrm rot="2881072" flipV="1">
              <a:off x="8019596" y="3910238"/>
              <a:ext cx="657770" cy="836894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2881072" flipV="1">
              <a:off x="8030238" y="4326992"/>
              <a:ext cx="265230" cy="337457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0" name="Oval 9"/>
            <p:cNvSpPr/>
            <p:nvPr/>
          </p:nvSpPr>
          <p:spPr>
            <a:xfrm rot="2881072">
              <a:off x="8580663" y="351572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2881072">
              <a:off x="8794981" y="3751961"/>
              <a:ext cx="95276" cy="95276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2881072">
              <a:off x="9017027" y="400065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2881072">
              <a:off x="8917084" y="321299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2881072">
              <a:off x="9276075" y="2947576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6" name="Oval 14"/>
            <p:cNvSpPr/>
            <p:nvPr/>
          </p:nvSpPr>
          <p:spPr>
            <a:xfrm rot="2881072">
              <a:off x="9632596" y="256915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7" name="Oval 15"/>
            <p:cNvSpPr/>
            <p:nvPr/>
          </p:nvSpPr>
          <p:spPr>
            <a:xfrm rot="2881072">
              <a:off x="10670430" y="163526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8" name="Oval 16"/>
            <p:cNvSpPr/>
            <p:nvPr/>
          </p:nvSpPr>
          <p:spPr>
            <a:xfrm rot="2881072">
              <a:off x="10354311" y="191972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9" name="Oval 17"/>
            <p:cNvSpPr/>
            <p:nvPr/>
          </p:nvSpPr>
          <p:spPr>
            <a:xfrm rot="2881072">
              <a:off x="10038597" y="2253810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0" name="Oval 18"/>
            <p:cNvSpPr/>
            <p:nvPr/>
          </p:nvSpPr>
          <p:spPr>
            <a:xfrm rot="2881072">
              <a:off x="11090701" y="21023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1" name="Oval 19"/>
            <p:cNvSpPr/>
            <p:nvPr/>
          </p:nvSpPr>
          <p:spPr>
            <a:xfrm rot="2881072">
              <a:off x="10927069" y="1888511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2" name="Oval 20"/>
            <p:cNvSpPr/>
            <p:nvPr/>
          </p:nvSpPr>
          <p:spPr>
            <a:xfrm rot="2881072">
              <a:off x="10521112" y="27087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3" name="Oval 21"/>
            <p:cNvSpPr/>
            <p:nvPr/>
          </p:nvSpPr>
          <p:spPr>
            <a:xfrm rot="2881072">
              <a:off x="10773401" y="2395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4" name="Oval 22"/>
            <p:cNvSpPr/>
            <p:nvPr/>
          </p:nvSpPr>
          <p:spPr>
            <a:xfrm rot="2881072">
              <a:off x="10296370" y="2849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5" name="Oval 23"/>
            <p:cNvSpPr/>
            <p:nvPr/>
          </p:nvSpPr>
          <p:spPr>
            <a:xfrm rot="2881072">
              <a:off x="9902669" y="32652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6" name="Oval 24"/>
            <p:cNvSpPr/>
            <p:nvPr/>
          </p:nvSpPr>
          <p:spPr>
            <a:xfrm rot="2881072">
              <a:off x="9632463" y="344686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7" name="Oval 25"/>
            <p:cNvSpPr/>
            <p:nvPr/>
          </p:nvSpPr>
          <p:spPr>
            <a:xfrm rot="2881072">
              <a:off x="9314753" y="379431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8" name="Oval 26"/>
            <p:cNvSpPr/>
            <p:nvPr/>
          </p:nvSpPr>
          <p:spPr>
            <a:xfrm rot="2881072">
              <a:off x="10112396" y="2598419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9" name="Oval 27"/>
            <p:cNvSpPr/>
            <p:nvPr/>
          </p:nvSpPr>
          <p:spPr>
            <a:xfrm rot="2881072">
              <a:off x="9877954" y="28418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30" name="Oval 28"/>
            <p:cNvSpPr/>
            <p:nvPr/>
          </p:nvSpPr>
          <p:spPr>
            <a:xfrm rot="2881072">
              <a:off x="9254321" y="3121514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31" name="Oval 29"/>
            <p:cNvSpPr/>
            <p:nvPr/>
          </p:nvSpPr>
          <p:spPr>
            <a:xfrm rot="2881072">
              <a:off x="10591845" y="2011825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32" name="Oval 30"/>
            <p:cNvSpPr/>
            <p:nvPr/>
          </p:nvSpPr>
          <p:spPr>
            <a:xfrm rot="2881072">
              <a:off x="10473364" y="2438442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33" name="Oval 31"/>
            <p:cNvSpPr/>
            <p:nvPr/>
          </p:nvSpPr>
          <p:spPr>
            <a:xfrm rot="2881072">
              <a:off x="9067241" y="363474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34" name="Oval 32"/>
            <p:cNvSpPr/>
            <p:nvPr/>
          </p:nvSpPr>
          <p:spPr>
            <a:xfrm rot="2881072">
              <a:off x="9610135" y="2931868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cxnSp>
          <p:nvCxnSpPr>
            <p:cNvPr id="35" name="Straight Connector 33"/>
            <p:cNvCxnSpPr>
              <a:stCxn id="10" idx="6"/>
              <a:endCxn id="11" idx="2"/>
            </p:cNvCxnSpPr>
            <p:nvPr/>
          </p:nvCxnSpPr>
          <p:spPr>
            <a:xfrm rot="2881072">
              <a:off x="8699978" y="3713354"/>
              <a:ext cx="133418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4"/>
            <p:cNvCxnSpPr>
              <a:stCxn id="11" idx="6"/>
              <a:endCxn id="12" idx="2"/>
            </p:cNvCxnSpPr>
            <p:nvPr/>
          </p:nvCxnSpPr>
          <p:spPr>
            <a:xfrm rot="2881072" flipV="1">
              <a:off x="8833064" y="3928003"/>
              <a:ext cx="253546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5"/>
            <p:cNvCxnSpPr>
              <a:stCxn id="12" idx="0"/>
              <a:endCxn id="27" idx="4"/>
            </p:cNvCxnSpPr>
            <p:nvPr/>
          </p:nvCxnSpPr>
          <p:spPr>
            <a:xfrm rot="2881072" flipH="1" flipV="1">
              <a:off x="9246792" y="3845901"/>
              <a:ext cx="1" cy="21920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6"/>
            <p:cNvCxnSpPr>
              <a:stCxn id="27" idx="0"/>
              <a:endCxn id="26" idx="4"/>
            </p:cNvCxnSpPr>
            <p:nvPr/>
          </p:nvCxnSpPr>
          <p:spPr>
            <a:xfrm rot="2881072" flipV="1">
              <a:off x="9530423" y="3533644"/>
              <a:ext cx="0" cy="33327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7"/>
            <p:cNvCxnSpPr>
              <a:stCxn id="26" idx="0"/>
              <a:endCxn id="25" idx="4"/>
            </p:cNvCxnSpPr>
            <p:nvPr/>
          </p:nvCxnSpPr>
          <p:spPr>
            <a:xfrm rot="2881072" flipV="1">
              <a:off x="9848469" y="3323000"/>
              <a:ext cx="0" cy="1821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8"/>
            <p:cNvCxnSpPr>
              <a:stCxn id="25" idx="0"/>
              <a:endCxn id="24" idx="4"/>
            </p:cNvCxnSpPr>
            <p:nvPr/>
          </p:nvCxnSpPr>
          <p:spPr>
            <a:xfrm rot="2881072" flipV="1">
              <a:off x="10156334" y="2919312"/>
              <a:ext cx="1" cy="4355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39"/>
            <p:cNvCxnSpPr>
              <a:stCxn id="24" idx="0"/>
              <a:endCxn id="22" idx="4"/>
            </p:cNvCxnSpPr>
            <p:nvPr/>
          </p:nvCxnSpPr>
          <p:spPr>
            <a:xfrm rot="2881072" flipH="1" flipV="1">
              <a:off x="10489643" y="2776626"/>
              <a:ext cx="1" cy="12102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0"/>
            <p:cNvCxnSpPr>
              <a:stCxn id="22" idx="0"/>
              <a:endCxn id="23" idx="4"/>
            </p:cNvCxnSpPr>
            <p:nvPr/>
          </p:nvCxnSpPr>
          <p:spPr>
            <a:xfrm rot="2881072" flipH="1" flipV="1">
              <a:off x="10694872" y="2500903"/>
              <a:ext cx="18397" cy="26182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1"/>
            <p:cNvCxnSpPr>
              <a:stCxn id="23" idx="0"/>
              <a:endCxn id="20" idx="4"/>
            </p:cNvCxnSpPr>
            <p:nvPr/>
          </p:nvCxnSpPr>
          <p:spPr>
            <a:xfrm rot="2881072" flipH="1" flipV="1">
              <a:off x="11014282" y="2203035"/>
              <a:ext cx="5660" cy="261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2"/>
            <p:cNvCxnSpPr>
              <a:stCxn id="20" idx="2"/>
              <a:endCxn id="21" idx="6"/>
            </p:cNvCxnSpPr>
            <p:nvPr/>
          </p:nvCxnSpPr>
          <p:spPr>
            <a:xfrm rot="2881072" flipH="1" flipV="1">
              <a:off x="10978688" y="2042746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3"/>
            <p:cNvCxnSpPr>
              <a:stCxn id="21" idx="2"/>
              <a:endCxn id="17" idx="6"/>
            </p:cNvCxnSpPr>
            <p:nvPr/>
          </p:nvCxnSpPr>
          <p:spPr>
            <a:xfrm rot="2881072" flipH="1">
              <a:off x="10790228" y="1833308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4"/>
            <p:cNvCxnSpPr>
              <a:stCxn id="17" idx="4"/>
              <a:endCxn id="18" idx="0"/>
            </p:cNvCxnSpPr>
            <p:nvPr/>
          </p:nvCxnSpPr>
          <p:spPr>
            <a:xfrm rot="2881072">
              <a:off x="10597431" y="1734987"/>
              <a:ext cx="0" cy="2551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5"/>
            <p:cNvCxnSpPr>
              <a:stCxn id="18" idx="4"/>
              <a:endCxn id="19" idx="0"/>
            </p:cNvCxnSpPr>
            <p:nvPr/>
          </p:nvCxnSpPr>
          <p:spPr>
            <a:xfrm rot="2881072" flipH="1">
              <a:off x="10248969" y="2005036"/>
              <a:ext cx="8600" cy="32285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6"/>
            <p:cNvCxnSpPr>
              <a:stCxn id="19" idx="4"/>
              <a:endCxn id="16" idx="0"/>
            </p:cNvCxnSpPr>
            <p:nvPr/>
          </p:nvCxnSpPr>
          <p:spPr>
            <a:xfrm rot="2881072">
              <a:off x="9912199" y="2283199"/>
              <a:ext cx="8600" cy="37260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7"/>
            <p:cNvCxnSpPr>
              <a:stCxn id="16" idx="4"/>
              <a:endCxn id="14" idx="0"/>
            </p:cNvCxnSpPr>
            <p:nvPr/>
          </p:nvCxnSpPr>
          <p:spPr>
            <a:xfrm rot="2881072" flipH="1">
              <a:off x="9509682" y="2646637"/>
              <a:ext cx="2937" cy="38284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8"/>
            <p:cNvCxnSpPr>
              <a:stCxn id="14" idx="4"/>
              <a:endCxn id="13" idx="0"/>
            </p:cNvCxnSpPr>
            <p:nvPr/>
          </p:nvCxnSpPr>
          <p:spPr>
            <a:xfrm rot="2881072">
              <a:off x="9176013" y="2986173"/>
              <a:ext cx="2937" cy="30426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49"/>
            <p:cNvCxnSpPr>
              <a:stCxn id="13" idx="4"/>
              <a:endCxn id="10" idx="0"/>
            </p:cNvCxnSpPr>
            <p:nvPr/>
          </p:nvCxnSpPr>
          <p:spPr>
            <a:xfrm rot="2881072">
              <a:off x="8833934" y="3308196"/>
              <a:ext cx="0" cy="282450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0"/>
            <p:cNvCxnSpPr>
              <a:stCxn id="10" idx="7"/>
              <a:endCxn id="33" idx="2"/>
            </p:cNvCxnSpPr>
            <p:nvPr/>
          </p:nvCxnSpPr>
          <p:spPr>
            <a:xfrm rot="2881072" flipV="1">
              <a:off x="8788666" y="3519948"/>
              <a:ext cx="268739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1"/>
            <p:cNvCxnSpPr>
              <a:stCxn id="33" idx="6"/>
              <a:endCxn id="12" idx="1"/>
            </p:cNvCxnSpPr>
            <p:nvPr/>
          </p:nvCxnSpPr>
          <p:spPr>
            <a:xfrm rot="2881072">
              <a:off x="9111278" y="3780935"/>
              <a:ext cx="93208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2"/>
            <p:cNvCxnSpPr>
              <a:stCxn id="33" idx="4"/>
              <a:endCxn id="11" idx="7"/>
            </p:cNvCxnSpPr>
            <p:nvPr/>
          </p:nvCxnSpPr>
          <p:spPr>
            <a:xfrm rot="2881072" flipH="1">
              <a:off x="8932559" y="3706988"/>
              <a:ext cx="114145" cy="16483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3"/>
            <p:cNvCxnSpPr>
              <a:stCxn id="33" idx="1"/>
              <a:endCxn id="13" idx="6"/>
            </p:cNvCxnSpPr>
            <p:nvPr/>
          </p:nvCxnSpPr>
          <p:spPr>
            <a:xfrm rot="2881072" flipH="1" flipV="1">
              <a:off x="8973541" y="3442906"/>
              <a:ext cx="268739" cy="11033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4"/>
            <p:cNvCxnSpPr>
              <a:stCxn id="13" idx="7"/>
              <a:endCxn id="30" idx="3"/>
            </p:cNvCxnSpPr>
            <p:nvPr/>
          </p:nvCxnSpPr>
          <p:spPr>
            <a:xfrm rot="2881072" flipV="1">
              <a:off x="9138569" y="3186951"/>
              <a:ext cx="64440" cy="16721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5"/>
            <p:cNvCxnSpPr>
              <a:stCxn id="30" idx="6"/>
              <a:endCxn id="26" idx="2"/>
            </p:cNvCxnSpPr>
            <p:nvPr/>
          </p:nvCxnSpPr>
          <p:spPr>
            <a:xfrm rot="2881072" flipV="1">
              <a:off x="9444717" y="3372521"/>
              <a:ext cx="231753" cy="6060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6"/>
            <p:cNvCxnSpPr>
              <a:stCxn id="27" idx="1"/>
              <a:endCxn id="30" idx="5"/>
            </p:cNvCxnSpPr>
            <p:nvPr/>
          </p:nvCxnSpPr>
          <p:spPr>
            <a:xfrm rot="2881072" flipH="1" flipV="1">
              <a:off x="9212899" y="3438553"/>
              <a:ext cx="315776" cy="28577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7"/>
            <p:cNvCxnSpPr>
              <a:stCxn id="33" idx="0"/>
              <a:endCxn id="26" idx="3"/>
            </p:cNvCxnSpPr>
            <p:nvPr/>
          </p:nvCxnSpPr>
          <p:spPr>
            <a:xfrm rot="2881072" flipV="1">
              <a:off x="9334924" y="3394861"/>
              <a:ext cx="178267" cy="4006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8"/>
            <p:cNvCxnSpPr>
              <a:stCxn id="26" idx="1"/>
              <a:endCxn id="34" idx="5"/>
            </p:cNvCxnSpPr>
            <p:nvPr/>
          </p:nvCxnSpPr>
          <p:spPr>
            <a:xfrm rot="2881072" flipH="1" flipV="1">
              <a:off x="9517940" y="3127999"/>
              <a:ext cx="346141" cy="22808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59"/>
            <p:cNvCxnSpPr>
              <a:stCxn id="14" idx="7"/>
              <a:endCxn id="34" idx="3"/>
            </p:cNvCxnSpPr>
            <p:nvPr/>
          </p:nvCxnSpPr>
          <p:spPr>
            <a:xfrm rot="2881072" flipV="1">
              <a:off x="9427106" y="2900196"/>
              <a:ext cx="137310" cy="1843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0"/>
            <p:cNvCxnSpPr>
              <a:stCxn id="34" idx="7"/>
              <a:endCxn id="29" idx="3"/>
            </p:cNvCxnSpPr>
            <p:nvPr/>
          </p:nvCxnSpPr>
          <p:spPr>
            <a:xfrm rot="2881072" flipV="1">
              <a:off x="9766429" y="2872672"/>
              <a:ext cx="60588" cy="16435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1"/>
            <p:cNvCxnSpPr>
              <a:stCxn id="25" idx="1"/>
              <a:endCxn id="29" idx="5"/>
            </p:cNvCxnSpPr>
            <p:nvPr/>
          </p:nvCxnSpPr>
          <p:spPr>
            <a:xfrm rot="2881072" flipH="1" flipV="1">
              <a:off x="9864230" y="3053630"/>
              <a:ext cx="188174" cy="1699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2"/>
            <p:cNvCxnSpPr>
              <a:stCxn id="30" idx="0"/>
              <a:endCxn id="34" idx="4"/>
            </p:cNvCxnSpPr>
            <p:nvPr/>
          </p:nvCxnSpPr>
          <p:spPr>
            <a:xfrm rot="2881072" flipH="1" flipV="1">
              <a:off x="9545140" y="2986171"/>
              <a:ext cx="3130" cy="20983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3"/>
            <p:cNvCxnSpPr>
              <a:stCxn id="34" idx="0"/>
              <a:endCxn id="16" idx="5"/>
            </p:cNvCxnSpPr>
            <p:nvPr/>
          </p:nvCxnSpPr>
          <p:spPr>
            <a:xfrm rot="2881072" flipH="1" flipV="1">
              <a:off x="9633209" y="2769764"/>
              <a:ext cx="148693" cy="1489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4"/>
            <p:cNvCxnSpPr>
              <a:stCxn id="16" idx="7"/>
              <a:endCxn id="28" idx="3"/>
            </p:cNvCxnSpPr>
            <p:nvPr/>
          </p:nvCxnSpPr>
          <p:spPr>
            <a:xfrm rot="2881072" flipV="1">
              <a:off x="9857759" y="2534851"/>
              <a:ext cx="199551" cy="23729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5"/>
            <p:cNvCxnSpPr>
              <a:stCxn id="28" idx="1"/>
              <a:endCxn id="19" idx="6"/>
            </p:cNvCxnSpPr>
            <p:nvPr/>
          </p:nvCxnSpPr>
          <p:spPr>
            <a:xfrm rot="2881072" flipH="1" flipV="1">
              <a:off x="10039329" y="2402842"/>
              <a:ext cx="215641" cy="1384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6"/>
            <p:cNvCxnSpPr>
              <a:stCxn id="19" idx="7"/>
              <a:endCxn id="32" idx="2"/>
            </p:cNvCxnSpPr>
            <p:nvPr/>
          </p:nvCxnSpPr>
          <p:spPr>
            <a:xfrm rot="2881072" flipV="1">
              <a:off x="10148231" y="2299371"/>
              <a:ext cx="338173" cy="16245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7"/>
            <p:cNvCxnSpPr>
              <a:stCxn id="28" idx="0"/>
              <a:endCxn id="32" idx="4"/>
            </p:cNvCxnSpPr>
            <p:nvPr/>
          </p:nvCxnSpPr>
          <p:spPr>
            <a:xfrm rot="2881072" flipV="1">
              <a:off x="10284270" y="2436075"/>
              <a:ext cx="122532" cy="27002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8"/>
            <p:cNvCxnSpPr>
              <a:stCxn id="29" idx="0"/>
              <a:endCxn id="28" idx="5"/>
            </p:cNvCxnSpPr>
            <p:nvPr/>
          </p:nvCxnSpPr>
          <p:spPr>
            <a:xfrm rot="2881072" flipH="1" flipV="1">
              <a:off x="10077940" y="2680632"/>
              <a:ext cx="32644" cy="21237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69"/>
            <p:cNvCxnSpPr>
              <a:stCxn id="28" idx="7"/>
              <a:endCxn id="22" idx="2"/>
            </p:cNvCxnSpPr>
            <p:nvPr/>
          </p:nvCxnSpPr>
          <p:spPr>
            <a:xfrm rot="2881072" flipV="1">
              <a:off x="10245320" y="2591690"/>
              <a:ext cx="265541" cy="1927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0"/>
            <p:cNvCxnSpPr>
              <a:stCxn id="22" idx="1"/>
              <a:endCxn id="32" idx="6"/>
            </p:cNvCxnSpPr>
            <p:nvPr/>
          </p:nvCxnSpPr>
          <p:spPr>
            <a:xfrm rot="2881072" flipH="1" flipV="1">
              <a:off x="10497387" y="2565496"/>
              <a:ext cx="143009" cy="1081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1"/>
            <p:cNvCxnSpPr>
              <a:stCxn id="32" idx="7"/>
              <a:endCxn id="23" idx="3"/>
            </p:cNvCxnSpPr>
            <p:nvPr/>
          </p:nvCxnSpPr>
          <p:spPr>
            <a:xfrm rot="2881072" flipV="1">
              <a:off x="10617501" y="2406541"/>
              <a:ext cx="117121" cy="156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2"/>
            <p:cNvCxnSpPr>
              <a:stCxn id="32" idx="1"/>
              <a:endCxn id="31" idx="4"/>
            </p:cNvCxnSpPr>
            <p:nvPr/>
          </p:nvCxnSpPr>
          <p:spPr>
            <a:xfrm rot="2881072" flipH="1" flipV="1">
              <a:off x="10525935" y="2219337"/>
              <a:ext cx="100483" cy="21790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3"/>
            <p:cNvCxnSpPr>
              <a:stCxn id="18" idx="7"/>
              <a:endCxn id="31" idx="2"/>
            </p:cNvCxnSpPr>
            <p:nvPr/>
          </p:nvCxnSpPr>
          <p:spPr>
            <a:xfrm rot="2881072" flipV="1">
              <a:off x="10529527" y="1997559"/>
              <a:ext cx="98022" cy="576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4"/>
            <p:cNvCxnSpPr>
              <a:stCxn id="31" idx="1"/>
              <a:endCxn id="17" idx="5"/>
            </p:cNvCxnSpPr>
            <p:nvPr/>
          </p:nvCxnSpPr>
          <p:spPr>
            <a:xfrm rot="2881072" flipH="1" flipV="1">
              <a:off x="10669362" y="1828684"/>
              <a:ext cx="134217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5"/>
            <p:cNvCxnSpPr>
              <a:stCxn id="31" idx="0"/>
              <a:endCxn id="21" idx="4"/>
            </p:cNvCxnSpPr>
            <p:nvPr/>
          </p:nvCxnSpPr>
          <p:spPr>
            <a:xfrm rot="2881072" flipV="1">
              <a:off x="10857731" y="1939485"/>
              <a:ext cx="32405" cy="15016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6"/>
            <p:cNvCxnSpPr>
              <a:stCxn id="31" idx="7"/>
              <a:endCxn id="20" idx="3"/>
            </p:cNvCxnSpPr>
            <p:nvPr/>
          </p:nvCxnSpPr>
          <p:spPr>
            <a:xfrm rot="2881072" flipV="1">
              <a:off x="10865310" y="2082455"/>
              <a:ext cx="199028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7"/>
            <p:cNvCxnSpPr>
              <a:stCxn id="31" idx="6"/>
              <a:endCxn id="23" idx="1"/>
            </p:cNvCxnSpPr>
            <p:nvPr/>
          </p:nvCxnSpPr>
          <p:spPr>
            <a:xfrm rot="2881072">
              <a:off x="10746265" y="2279234"/>
              <a:ext cx="168493" cy="6436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8"/>
            <p:cNvSpPr/>
            <p:nvPr/>
          </p:nvSpPr>
          <p:spPr>
            <a:xfrm rot="2881072">
              <a:off x="8158138" y="4339718"/>
              <a:ext cx="260282" cy="86280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</p:grpSp>
      <p:graphicFrame>
        <p:nvGraphicFramePr>
          <p:cNvPr id="98" name="資料庫圖表 97">
            <a:extLst>
              <a:ext uri="{FF2B5EF4-FFF2-40B4-BE49-F238E27FC236}">
                <a16:creationId xmlns:a16="http://schemas.microsoft.com/office/drawing/2014/main" xmlns="" id="{AC782612-EF88-498E-ABC8-520AFA36A821}"/>
              </a:ext>
            </a:extLst>
          </p:cNvPr>
          <p:cNvGraphicFramePr/>
          <p:nvPr>
            <p:extLst/>
          </p:nvPr>
        </p:nvGraphicFramePr>
        <p:xfrm>
          <a:off x="1448594" y="1757254"/>
          <a:ext cx="6629400" cy="4696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9" name="矩形 98"/>
          <p:cNvSpPr/>
          <p:nvPr/>
        </p:nvSpPr>
        <p:spPr>
          <a:xfrm>
            <a:off x="858201" y="908720"/>
            <a:ext cx="6699266" cy="55399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3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貳、計畫目標與推動策略 </a:t>
            </a:r>
            <a:r>
              <a:rPr kumimoji="0" lang="en-US" altLang="zh-TW" sz="3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–</a:t>
            </a:r>
            <a:r>
              <a:rPr kumimoji="0" lang="zh-TW" altLang="en-US" sz="3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kumimoji="0" lang="en-US" altLang="zh-TW" sz="3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kumimoji="0" lang="zh-TW" altLang="en-US" sz="3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計畫主軸</a:t>
            </a:r>
            <a:endParaRPr kumimoji="0" lang="zh-CN" altLang="en-US" sz="30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1331641" y="1851725"/>
            <a:ext cx="1787665" cy="477052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500" b="1" dirty="0">
                <a:solidFill>
                  <a:srgbClr val="B32229"/>
                </a:solidFill>
                <a:latin typeface="微软雅黑" pitchFamily="34" charset="-122"/>
                <a:ea typeface="微软雅黑" pitchFamily="34" charset="-122"/>
              </a:rPr>
              <a:t>自主精進期</a:t>
            </a:r>
            <a:endParaRPr kumimoji="0" lang="zh-CN" altLang="en-US" sz="2500" b="1" dirty="0">
              <a:solidFill>
                <a:srgbClr val="B3222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向右箭號 1"/>
          <p:cNvSpPr/>
          <p:nvPr/>
        </p:nvSpPr>
        <p:spPr>
          <a:xfrm>
            <a:off x="856097" y="1944023"/>
            <a:ext cx="7820359" cy="3933250"/>
          </a:xfrm>
          <a:prstGeom prst="rightArrow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3557113" y="1851725"/>
            <a:ext cx="1787665" cy="477052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500" b="1" dirty="0">
                <a:solidFill>
                  <a:srgbClr val="B32229"/>
                </a:solidFill>
                <a:latin typeface="微软雅黑" pitchFamily="34" charset="-122"/>
                <a:ea typeface="微软雅黑" pitchFamily="34" charset="-122"/>
              </a:rPr>
              <a:t>專業互動期</a:t>
            </a:r>
            <a:endParaRPr kumimoji="0" lang="zh-CN" altLang="en-US" sz="2500" b="1" dirty="0">
              <a:solidFill>
                <a:srgbClr val="B3222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5899539" y="1839115"/>
            <a:ext cx="1787665" cy="477052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500" b="1" dirty="0">
                <a:solidFill>
                  <a:srgbClr val="B32229"/>
                </a:solidFill>
                <a:latin typeface="微软雅黑" pitchFamily="34" charset="-122"/>
                <a:ea typeface="微软雅黑" pitchFamily="34" charset="-122"/>
              </a:rPr>
              <a:t>互利共好期</a:t>
            </a:r>
            <a:endParaRPr kumimoji="0" lang="zh-CN" altLang="en-US" sz="2500" b="1" dirty="0">
              <a:solidFill>
                <a:srgbClr val="B3222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4311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69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矩形 113"/>
          <p:cNvSpPr/>
          <p:nvPr/>
        </p:nvSpPr>
        <p:spPr>
          <a:xfrm>
            <a:off x="7164289" y="818826"/>
            <a:ext cx="2071397" cy="55399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3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kumimoji="0" lang="zh-TW" altLang="en-US" sz="3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整體架構</a:t>
            </a:r>
            <a:endParaRPr kumimoji="0" lang="zh-CN" altLang="en-US" sz="30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47" name="群組 146"/>
          <p:cNvGrpSpPr/>
          <p:nvPr/>
        </p:nvGrpSpPr>
        <p:grpSpPr>
          <a:xfrm>
            <a:off x="135922" y="260648"/>
            <a:ext cx="8900574" cy="6408711"/>
            <a:chOff x="135921" y="51470"/>
            <a:chExt cx="7739053" cy="5102987"/>
          </a:xfrm>
        </p:grpSpPr>
        <p:sp>
          <p:nvSpPr>
            <p:cNvPr id="81" name="矩形 80"/>
            <p:cNvSpPr/>
            <p:nvPr/>
          </p:nvSpPr>
          <p:spPr>
            <a:xfrm>
              <a:off x="2924311" y="60973"/>
              <a:ext cx="2688597" cy="412644"/>
            </a:xfrm>
            <a:prstGeom prst="rect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spcCol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1331639" y="3268052"/>
              <a:ext cx="1360858" cy="182978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spcCol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1259632" y="3219822"/>
              <a:ext cx="1567574" cy="1815880"/>
            </a:xfrm>
            <a:prstGeom prst="rect">
              <a:avLst/>
            </a:prstGeom>
          </p:spPr>
          <p:txBody>
            <a:bodyPr wrap="square" lIns="91438" tIns="45719" rIns="91438" bIns="45719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b="1" dirty="0">
                  <a:solidFill>
                    <a:srgbClr val="9E1E24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107</a:t>
              </a:r>
              <a:endParaRPr kumimoji="0"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提昇縣級、校級課程教學領導力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強化現有領導人社群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建立課程領導人共備機制</a:t>
              </a:r>
              <a:endParaRPr kumimoji="0" lang="en-US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b="1" dirty="0">
                  <a:solidFill>
                    <a:srgbClr val="9E1E24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108</a:t>
              </a:r>
              <a:endParaRPr kumimoji="0"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建立縣級、校級領導人共備協作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強化領導人專業回饋力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促進區域內策略聯盟交流</a:t>
              </a:r>
              <a:endParaRPr kumimoji="0" lang="en-US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b="1" dirty="0">
                  <a:solidFill>
                    <a:srgbClr val="9E1E24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109</a:t>
              </a:r>
              <a:endParaRPr kumimoji="0"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擴大縣級、校級領導人影響力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建構合作共好的組織文化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發展跨區交流機制</a:t>
              </a:r>
            </a:p>
          </p:txBody>
        </p:sp>
        <p:sp>
          <p:nvSpPr>
            <p:cNvPr id="2" name="文字方塊 1"/>
            <p:cNvSpPr txBox="1"/>
            <p:nvPr/>
          </p:nvSpPr>
          <p:spPr>
            <a:xfrm>
              <a:off x="3183924" y="103508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活力創意   幸福花蓮</a:t>
              </a:r>
              <a:endParaRPr kumimoji="0" lang="zh-CN" altLang="en-US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矩形 105"/>
            <p:cNvSpPr/>
            <p:nvPr/>
          </p:nvSpPr>
          <p:spPr>
            <a:xfrm>
              <a:off x="1835695" y="644196"/>
              <a:ext cx="1440161" cy="487393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68579" tIns="34289" rIns="68579" bIns="34289" spcCol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1789769" y="708738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強化教學專業</a:t>
              </a:r>
              <a:endParaRPr kumimoji="0" lang="zh-CN" altLang="en-US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3563467" y="649113"/>
              <a:ext cx="1440161" cy="487393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68579" tIns="34289" rIns="68579" bIns="34289" spcCol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8" name="文字方塊 107"/>
            <p:cNvSpPr txBox="1"/>
            <p:nvPr/>
          </p:nvSpPr>
          <p:spPr>
            <a:xfrm>
              <a:off x="3515218" y="705419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精進課堂品質</a:t>
              </a:r>
              <a:endParaRPr kumimoji="0" lang="zh-CN" altLang="en-US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矩形 108"/>
            <p:cNvSpPr/>
            <p:nvPr/>
          </p:nvSpPr>
          <p:spPr>
            <a:xfrm>
              <a:off x="5416172" y="639292"/>
              <a:ext cx="1440161" cy="487393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lIns="68579" tIns="34289" rIns="68579" bIns="34289" spcCol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0" name="文字方塊 109"/>
            <p:cNvSpPr txBox="1"/>
            <p:nvPr/>
          </p:nvSpPr>
          <p:spPr>
            <a:xfrm>
              <a:off x="5353236" y="71924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促進有效學習</a:t>
              </a:r>
              <a:endParaRPr kumimoji="0" lang="zh-CN" altLang="en-US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1" name="弧形箭號 (下彎) 110"/>
            <p:cNvSpPr>
              <a:spLocks noChangeArrowheads="1"/>
            </p:cNvSpPr>
            <p:nvPr/>
          </p:nvSpPr>
          <p:spPr bwMode="auto">
            <a:xfrm>
              <a:off x="3170820" y="541160"/>
              <a:ext cx="488950" cy="95250"/>
            </a:xfrm>
            <a:prstGeom prst="curvedDownArrow">
              <a:avLst>
                <a:gd name="adj1" fmla="val 102667"/>
                <a:gd name="adj2" fmla="val 205333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弧形箭號 (上彎) 111"/>
            <p:cNvSpPr>
              <a:spLocks noChangeArrowheads="1"/>
            </p:cNvSpPr>
            <p:nvPr/>
          </p:nvSpPr>
          <p:spPr bwMode="auto">
            <a:xfrm>
              <a:off x="5003422" y="1163783"/>
              <a:ext cx="412750" cy="90805"/>
            </a:xfrm>
            <a:prstGeom prst="curvedUpArrow">
              <a:avLst>
                <a:gd name="adj1" fmla="val 90909"/>
                <a:gd name="adj2" fmla="val 181818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向右箭號 4"/>
            <p:cNvSpPr/>
            <p:nvPr/>
          </p:nvSpPr>
          <p:spPr>
            <a:xfrm>
              <a:off x="1547664" y="868212"/>
              <a:ext cx="6327310" cy="1795520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113" name="圓角矩形 112"/>
            <p:cNvSpPr/>
            <p:nvPr/>
          </p:nvSpPr>
          <p:spPr>
            <a:xfrm>
              <a:off x="1259631" y="1419621"/>
              <a:ext cx="1911189" cy="692893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117" name="圓角矩形 116"/>
            <p:cNvSpPr/>
            <p:nvPr/>
          </p:nvSpPr>
          <p:spPr>
            <a:xfrm>
              <a:off x="3407746" y="1416303"/>
              <a:ext cx="1945490" cy="692893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118" name="圓角矩形 117"/>
            <p:cNvSpPr/>
            <p:nvPr/>
          </p:nvSpPr>
          <p:spPr>
            <a:xfrm>
              <a:off x="5554928" y="1413641"/>
              <a:ext cx="1880036" cy="69289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5666636" y="1415938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強化區域協作</a:t>
              </a:r>
              <a:endParaRPr kumimoji="0" lang="en-US" altLang="zh-TW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發揮綜效</a:t>
              </a:r>
              <a:endParaRPr kumimoji="0" lang="en-US" altLang="zh-TW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文字方塊 114"/>
            <p:cNvSpPr txBox="1"/>
            <p:nvPr/>
          </p:nvSpPr>
          <p:spPr>
            <a:xfrm>
              <a:off x="1427516" y="1486722"/>
              <a:ext cx="15603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厚植課程教學</a:t>
              </a:r>
              <a:endParaRPr kumimoji="0" lang="en-US" altLang="zh-TW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領導人才</a:t>
              </a:r>
            </a:p>
          </p:txBody>
        </p:sp>
        <p:sp>
          <p:nvSpPr>
            <p:cNvPr id="116" name="文字方塊 115"/>
            <p:cNvSpPr txBox="1"/>
            <p:nvPr/>
          </p:nvSpPr>
          <p:spPr>
            <a:xfrm>
              <a:off x="3364828" y="1493772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組織區域課程教學</a:t>
              </a:r>
              <a:endParaRPr kumimoji="0" lang="en-US" altLang="zh-TW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領導網絡</a:t>
              </a:r>
              <a:endParaRPr kumimoji="0" lang="en-US" altLang="zh-TW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向下箭號 7"/>
            <p:cNvSpPr/>
            <p:nvPr/>
          </p:nvSpPr>
          <p:spPr>
            <a:xfrm>
              <a:off x="4139953" y="1192813"/>
              <a:ext cx="375990" cy="175496"/>
            </a:xfrm>
            <a:prstGeom prst="down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119" name="向下箭號 118"/>
            <p:cNvSpPr/>
            <p:nvPr/>
          </p:nvSpPr>
          <p:spPr>
            <a:xfrm>
              <a:off x="4139953" y="2163405"/>
              <a:ext cx="375990" cy="175496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1260071" y="2428138"/>
              <a:ext cx="1368152" cy="66489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120" name="圓角矩形 119"/>
            <p:cNvSpPr/>
            <p:nvPr/>
          </p:nvSpPr>
          <p:spPr>
            <a:xfrm>
              <a:off x="2891920" y="2438025"/>
              <a:ext cx="1368152" cy="66489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121" name="圓角矩形 120"/>
            <p:cNvSpPr/>
            <p:nvPr/>
          </p:nvSpPr>
          <p:spPr>
            <a:xfrm>
              <a:off x="4559474" y="2437764"/>
              <a:ext cx="1368152" cy="66489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pic>
          <p:nvPicPr>
            <p:cNvPr id="85" name="圖片 8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15219" y="2416132"/>
              <a:ext cx="1390008" cy="688908"/>
            </a:xfrm>
            <a:prstGeom prst="rect">
              <a:avLst/>
            </a:prstGeom>
          </p:spPr>
        </p:pic>
        <p:sp>
          <p:nvSpPr>
            <p:cNvPr id="122" name="文字方塊 121"/>
            <p:cNvSpPr txBox="1"/>
            <p:nvPr/>
          </p:nvSpPr>
          <p:spPr>
            <a:xfrm>
              <a:off x="1259631" y="2477824"/>
              <a:ext cx="15603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600" b="1" dirty="0">
                  <a:solidFill>
                    <a:srgbClr val="9E1E2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精進課程教學</a:t>
              </a:r>
              <a:endParaRPr kumimoji="0" lang="en-US" altLang="zh-TW" sz="1600" b="1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600" b="1" dirty="0">
                  <a:solidFill>
                    <a:srgbClr val="9E1E2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領導力</a:t>
              </a:r>
            </a:p>
          </p:txBody>
        </p:sp>
        <p:sp>
          <p:nvSpPr>
            <p:cNvPr id="123" name="文字方塊 122"/>
            <p:cNvSpPr txBox="1"/>
            <p:nvPr/>
          </p:nvSpPr>
          <p:spPr>
            <a:xfrm>
              <a:off x="2879616" y="2488980"/>
              <a:ext cx="15603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600" b="1" dirty="0">
                  <a:solidFill>
                    <a:srgbClr val="9E1E2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扎根專業互動</a:t>
              </a:r>
              <a:endParaRPr kumimoji="0" lang="en-US" altLang="zh-TW" sz="1600" b="1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文字方塊 123"/>
            <p:cNvSpPr txBox="1"/>
            <p:nvPr/>
          </p:nvSpPr>
          <p:spPr>
            <a:xfrm>
              <a:off x="4537363" y="2487588"/>
              <a:ext cx="15603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600" b="1" dirty="0">
                  <a:solidFill>
                    <a:srgbClr val="9E1E2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推動資源整合</a:t>
              </a:r>
              <a:endParaRPr kumimoji="0" lang="en-US" altLang="zh-TW" sz="1600" b="1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5" name="文字方塊 124"/>
            <p:cNvSpPr txBox="1"/>
            <p:nvPr/>
          </p:nvSpPr>
          <p:spPr>
            <a:xfrm>
              <a:off x="6213431" y="2490396"/>
              <a:ext cx="15603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600" b="1" dirty="0">
                  <a:solidFill>
                    <a:srgbClr val="9E1E2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強化評估檢核</a:t>
              </a:r>
              <a:endParaRPr kumimoji="0" lang="en-US" altLang="zh-TW" sz="1600" b="1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6" name="弧形箭號 (下彎) 125"/>
            <p:cNvSpPr>
              <a:spLocks noChangeArrowheads="1"/>
            </p:cNvSpPr>
            <p:nvPr/>
          </p:nvSpPr>
          <p:spPr bwMode="auto">
            <a:xfrm>
              <a:off x="2555775" y="2320170"/>
              <a:ext cx="488950" cy="95250"/>
            </a:xfrm>
            <a:prstGeom prst="curvedDownArrow">
              <a:avLst>
                <a:gd name="adj1" fmla="val 102667"/>
                <a:gd name="adj2" fmla="val 205333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" name="弧形箭號 (下彎) 126"/>
            <p:cNvSpPr>
              <a:spLocks noChangeArrowheads="1"/>
            </p:cNvSpPr>
            <p:nvPr/>
          </p:nvSpPr>
          <p:spPr bwMode="auto">
            <a:xfrm>
              <a:off x="4222369" y="2342458"/>
              <a:ext cx="488950" cy="95250"/>
            </a:xfrm>
            <a:prstGeom prst="curvedDownArrow">
              <a:avLst>
                <a:gd name="adj1" fmla="val 102667"/>
                <a:gd name="adj2" fmla="val 205333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" name="弧形箭號 (下彎) 127"/>
            <p:cNvSpPr>
              <a:spLocks noChangeArrowheads="1"/>
            </p:cNvSpPr>
            <p:nvPr/>
          </p:nvSpPr>
          <p:spPr bwMode="auto">
            <a:xfrm>
              <a:off x="5864187" y="2312305"/>
              <a:ext cx="488950" cy="95250"/>
            </a:xfrm>
            <a:prstGeom prst="curvedDownArrow">
              <a:avLst>
                <a:gd name="adj1" fmla="val 102667"/>
                <a:gd name="adj2" fmla="val 205333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" name="弧形箭號 (上彎) 128"/>
            <p:cNvSpPr>
              <a:spLocks noChangeArrowheads="1"/>
            </p:cNvSpPr>
            <p:nvPr/>
          </p:nvSpPr>
          <p:spPr bwMode="auto">
            <a:xfrm flipH="1">
              <a:off x="5852897" y="3103807"/>
              <a:ext cx="412750" cy="90805"/>
            </a:xfrm>
            <a:prstGeom prst="curvedUpArrow">
              <a:avLst>
                <a:gd name="adj1" fmla="val 90909"/>
                <a:gd name="adj2" fmla="val 181818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弧形箭號 (上彎) 129"/>
            <p:cNvSpPr>
              <a:spLocks noChangeArrowheads="1"/>
            </p:cNvSpPr>
            <p:nvPr/>
          </p:nvSpPr>
          <p:spPr bwMode="auto">
            <a:xfrm flipH="1">
              <a:off x="4199007" y="3104989"/>
              <a:ext cx="412750" cy="90805"/>
            </a:xfrm>
            <a:prstGeom prst="curvedUpArrow">
              <a:avLst>
                <a:gd name="adj1" fmla="val 90909"/>
                <a:gd name="adj2" fmla="val 181818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" name="弧形箭號 (上彎) 130"/>
            <p:cNvSpPr>
              <a:spLocks noChangeArrowheads="1"/>
            </p:cNvSpPr>
            <p:nvPr/>
          </p:nvSpPr>
          <p:spPr bwMode="auto">
            <a:xfrm flipH="1">
              <a:off x="2545117" y="3119923"/>
              <a:ext cx="412750" cy="90805"/>
            </a:xfrm>
            <a:prstGeom prst="curvedUpArrow">
              <a:avLst>
                <a:gd name="adj1" fmla="val 90909"/>
                <a:gd name="adj2" fmla="val 181818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" name="矩形 134"/>
            <p:cNvSpPr/>
            <p:nvPr/>
          </p:nvSpPr>
          <p:spPr>
            <a:xfrm>
              <a:off x="2923110" y="3268791"/>
              <a:ext cx="1360858" cy="182978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spcCol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36" name="矩形 135"/>
            <p:cNvSpPr/>
            <p:nvPr/>
          </p:nvSpPr>
          <p:spPr>
            <a:xfrm>
              <a:off x="2923110" y="3219822"/>
              <a:ext cx="1432866" cy="1923601"/>
            </a:xfrm>
            <a:prstGeom prst="rect">
              <a:avLst/>
            </a:prstGeom>
          </p:spPr>
          <p:txBody>
            <a:bodyPr wrap="square" lIns="91438" tIns="45719" rIns="91438" bIns="45719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b="1" dirty="0">
                  <a:solidFill>
                    <a:srgbClr val="9E1E24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107</a:t>
              </a:r>
              <a:endParaRPr kumimoji="0"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理解總綱與課程教學的關係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規劃校訂課程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發展課程計畫與評鑑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素養教學培力</a:t>
              </a:r>
              <a:endParaRPr kumimoji="0" lang="en-US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b="1" dirty="0">
                  <a:solidFill>
                    <a:srgbClr val="9E1E24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108</a:t>
              </a:r>
              <a:endParaRPr kumimoji="0"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深解總綱與課程教學的關係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實踐校訂課程與修正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落實課程計畫與評鑑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素養教學深化與交流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 </a:t>
              </a:r>
              <a:endParaRPr kumimoji="0" lang="zh-TW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b="1" dirty="0">
                  <a:solidFill>
                    <a:srgbClr val="9E1E24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109</a:t>
              </a:r>
              <a:endParaRPr kumimoji="0"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建構終身學習的校園文化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優化校訂課程與交流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強化課程計畫與評鑑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發展地方課程模組</a:t>
              </a:r>
            </a:p>
          </p:txBody>
        </p:sp>
        <p:sp>
          <p:nvSpPr>
            <p:cNvPr id="137" name="矩形 136"/>
            <p:cNvSpPr/>
            <p:nvPr/>
          </p:nvSpPr>
          <p:spPr>
            <a:xfrm>
              <a:off x="4588601" y="3262245"/>
              <a:ext cx="1456762" cy="182978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spcCol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38" name="矩形 137"/>
            <p:cNvSpPr/>
            <p:nvPr/>
          </p:nvSpPr>
          <p:spPr>
            <a:xfrm>
              <a:off x="4516593" y="3214015"/>
              <a:ext cx="1639583" cy="1815880"/>
            </a:xfrm>
            <a:prstGeom prst="rect">
              <a:avLst/>
            </a:prstGeom>
          </p:spPr>
          <p:txBody>
            <a:bodyPr wrap="square" lIns="91438" tIns="45719" rIns="91438" bIns="45719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b="1" dirty="0">
                  <a:solidFill>
                    <a:srgbClr val="9E1E24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107</a:t>
              </a:r>
              <a:endParaRPr kumimoji="0"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整合中央與縣級專家共備全縣性教</a:t>
              </a:r>
              <a:endParaRPr kumimoji="0" lang="en-US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師研習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整合社區資源活化課程教學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 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b="1" dirty="0">
                  <a:solidFill>
                    <a:srgbClr val="9E1E24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108</a:t>
              </a:r>
              <a:endParaRPr kumimoji="0"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縣級專家人才整合，強化入校協作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整合各項計畫聚焦課程推動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整合前導學校與區域策略聯盟角色</a:t>
              </a:r>
              <a:r>
                <a:rPr kumimoji="0" lang="zh-TW" altLang="en-US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endParaRPr kumimoji="0" lang="en-US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任務</a:t>
              </a:r>
              <a:endParaRPr kumimoji="0" lang="en-US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b="1" dirty="0">
                  <a:solidFill>
                    <a:srgbClr val="9E1E24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109</a:t>
              </a:r>
              <a:endParaRPr kumimoji="0"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整合家長資源推動課程與教學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善用各類教育平台促進交流與成果</a:t>
              </a:r>
              <a:endParaRPr kumimoji="0" lang="en-US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效益</a:t>
              </a:r>
            </a:p>
          </p:txBody>
        </p:sp>
        <p:sp>
          <p:nvSpPr>
            <p:cNvPr id="139" name="矩形 138"/>
            <p:cNvSpPr/>
            <p:nvPr/>
          </p:nvSpPr>
          <p:spPr>
            <a:xfrm>
              <a:off x="6200426" y="3262245"/>
              <a:ext cx="1456762" cy="182978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spcCol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40" name="矩形 139"/>
            <p:cNvSpPr/>
            <p:nvPr/>
          </p:nvSpPr>
          <p:spPr>
            <a:xfrm>
              <a:off x="6117371" y="3230856"/>
              <a:ext cx="1639583" cy="1923601"/>
            </a:xfrm>
            <a:prstGeom prst="rect">
              <a:avLst/>
            </a:prstGeom>
          </p:spPr>
          <p:txBody>
            <a:bodyPr wrap="square" lIns="91438" tIns="45719" rIns="91438" bIns="45719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b="1" dirty="0">
                  <a:solidFill>
                    <a:srgbClr val="9E1E24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107</a:t>
              </a:r>
              <a:endParaRPr kumimoji="0"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建立課程評鑑機制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追蹤輔導小組定期會議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落實課程與教學相關輔導訪視</a:t>
              </a:r>
              <a:endParaRPr kumimoji="0" lang="en-US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b="1" dirty="0">
                  <a:solidFill>
                    <a:srgbClr val="9E1E24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108</a:t>
              </a:r>
              <a:endParaRPr kumimoji="0"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實踐課程評鑑機制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課發會增能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精進計畫網站管控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追蹤輔導小組定期會議</a:t>
              </a:r>
              <a:endParaRPr kumimoji="0" lang="en-US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zh-TW" sz="7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b="1" dirty="0">
                  <a:solidFill>
                    <a:srgbClr val="9E1E24"/>
                  </a:solidFill>
                  <a:effectLst>
                    <a:outerShdw blurRad="38100" dist="19050" dir="2700000" algn="tl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109</a:t>
              </a:r>
              <a:endParaRPr kumimoji="0" lang="zh-TW" altLang="zh-TW" sz="700" dirty="0">
                <a:solidFill>
                  <a:srgbClr val="9E1E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落實課程評鑑機制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建全課發會運作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精進計畫網站管控與追蹤會議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4.</a:t>
              </a:r>
              <a:r>
                <a:rPr kumimoji="0" lang="zh-TW" altLang="zh-TW" sz="7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建置成效評估回饋機制</a:t>
              </a:r>
            </a:p>
          </p:txBody>
        </p:sp>
        <p:sp>
          <p:nvSpPr>
            <p:cNvPr id="141" name="向下箭號 140"/>
            <p:cNvSpPr/>
            <p:nvPr/>
          </p:nvSpPr>
          <p:spPr>
            <a:xfrm>
              <a:off x="1745389" y="3084931"/>
              <a:ext cx="375990" cy="175496"/>
            </a:xfrm>
            <a:prstGeom prst="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142" name="向下箭號 141"/>
            <p:cNvSpPr/>
            <p:nvPr/>
          </p:nvSpPr>
          <p:spPr>
            <a:xfrm>
              <a:off x="3398764" y="3102661"/>
              <a:ext cx="375990" cy="175496"/>
            </a:xfrm>
            <a:prstGeom prst="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143" name="向下箭號 142"/>
            <p:cNvSpPr/>
            <p:nvPr/>
          </p:nvSpPr>
          <p:spPr>
            <a:xfrm>
              <a:off x="5120360" y="3084931"/>
              <a:ext cx="375990" cy="175496"/>
            </a:xfrm>
            <a:prstGeom prst="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87" name="向上箭號 86"/>
            <p:cNvSpPr/>
            <p:nvPr/>
          </p:nvSpPr>
          <p:spPr>
            <a:xfrm>
              <a:off x="241959" y="339502"/>
              <a:ext cx="600818" cy="4734653"/>
            </a:xfrm>
            <a:prstGeom prst="up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144" name="向下箭號 143"/>
            <p:cNvSpPr/>
            <p:nvPr/>
          </p:nvSpPr>
          <p:spPr>
            <a:xfrm>
              <a:off x="6732565" y="3080200"/>
              <a:ext cx="375990" cy="175496"/>
            </a:xfrm>
            <a:prstGeom prst="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146" name="橢圓 145"/>
            <p:cNvSpPr/>
            <p:nvPr/>
          </p:nvSpPr>
          <p:spPr>
            <a:xfrm>
              <a:off x="135921" y="51470"/>
              <a:ext cx="759429" cy="46530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2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願景</a:t>
              </a:r>
            </a:p>
          </p:txBody>
        </p:sp>
        <p:sp>
          <p:nvSpPr>
            <p:cNvPr id="148" name="橢圓 147"/>
            <p:cNvSpPr/>
            <p:nvPr/>
          </p:nvSpPr>
          <p:spPr>
            <a:xfrm>
              <a:off x="155681" y="681083"/>
              <a:ext cx="759429" cy="465307"/>
            </a:xfrm>
            <a:prstGeom prst="ellipse">
              <a:avLst/>
            </a:prstGeom>
            <a:solidFill>
              <a:schemeClr val="accent5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2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目標</a:t>
              </a:r>
            </a:p>
          </p:txBody>
        </p:sp>
        <p:sp>
          <p:nvSpPr>
            <p:cNvPr id="149" name="橢圓 148"/>
            <p:cNvSpPr/>
            <p:nvPr/>
          </p:nvSpPr>
          <p:spPr>
            <a:xfrm>
              <a:off x="162653" y="1394638"/>
              <a:ext cx="759429" cy="751572"/>
            </a:xfrm>
            <a:prstGeom prst="ellipse">
              <a:avLst/>
            </a:prstGeom>
            <a:solidFill>
              <a:schemeClr val="accent1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2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計畫主軸</a:t>
              </a:r>
            </a:p>
          </p:txBody>
        </p:sp>
        <p:sp>
          <p:nvSpPr>
            <p:cNvPr id="150" name="橢圓 149"/>
            <p:cNvSpPr/>
            <p:nvPr/>
          </p:nvSpPr>
          <p:spPr>
            <a:xfrm>
              <a:off x="142438" y="2527932"/>
              <a:ext cx="759429" cy="46530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200" b="1" dirty="0">
                  <a:solidFill>
                    <a:srgbClr val="9E1E24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策略</a:t>
              </a:r>
            </a:p>
          </p:txBody>
        </p:sp>
        <p:sp>
          <p:nvSpPr>
            <p:cNvPr id="151" name="橢圓 150"/>
            <p:cNvSpPr/>
            <p:nvPr/>
          </p:nvSpPr>
          <p:spPr>
            <a:xfrm>
              <a:off x="241959" y="3412201"/>
              <a:ext cx="600818" cy="1463805"/>
            </a:xfrm>
            <a:prstGeom prst="ellipse">
              <a:avLst/>
            </a:prstGeom>
            <a:solidFill>
              <a:srgbClr val="00B0F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200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推動重點</a:t>
              </a:r>
            </a:p>
          </p:txBody>
        </p:sp>
      </p:grpSp>
      <p:sp>
        <p:nvSpPr>
          <p:cNvPr id="56" name="圓角矩形 55"/>
          <p:cNvSpPr/>
          <p:nvPr/>
        </p:nvSpPr>
        <p:spPr>
          <a:xfrm>
            <a:off x="257875" y="4828333"/>
            <a:ext cx="8460432" cy="750149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67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697"/>
          <a:stretch/>
        </p:blipFill>
        <p:spPr bwMode="auto">
          <a:xfrm>
            <a:off x="0" y="857250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0219928"/>
              </p:ext>
            </p:extLst>
          </p:nvPr>
        </p:nvGraphicFramePr>
        <p:xfrm>
          <a:off x="0" y="902779"/>
          <a:ext cx="9144000" cy="519834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979711">
                  <a:extLst>
                    <a:ext uri="{9D8B030D-6E8A-4147-A177-3AD203B41FA5}">
                      <a16:colId xmlns:a16="http://schemas.microsoft.com/office/drawing/2014/main" xmlns="" val="1709734198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4041503659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407018098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1655375191"/>
                    </a:ext>
                  </a:extLst>
                </a:gridCol>
                <a:gridCol w="1691681">
                  <a:extLst>
                    <a:ext uri="{9D8B030D-6E8A-4147-A177-3AD203B41FA5}">
                      <a16:colId xmlns:a16="http://schemas.microsoft.com/office/drawing/2014/main" xmlns="" val="1459813765"/>
                    </a:ext>
                  </a:extLst>
                </a:gridCol>
              </a:tblGrid>
              <a:tr h="749829">
                <a:tc>
                  <a:txBody>
                    <a:bodyPr/>
                    <a:lstStyle/>
                    <a:p>
                      <a:pPr algn="r"/>
                      <a:r>
                        <a:rPr lang="zh-TW" altLang="en-US" sz="1100" dirty="0" smtClean="0">
                          <a:solidFill>
                            <a:srgbClr val="0070C0"/>
                          </a:solidFill>
                        </a:rPr>
                        <a:t>花蓮縣</a:t>
                      </a: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</a:rPr>
                        <a:t>108</a:t>
                      </a:r>
                    </a:p>
                    <a:p>
                      <a:pPr algn="r"/>
                      <a:r>
                        <a:rPr lang="zh-TW" altLang="en-US" sz="1100" dirty="0" smtClean="0">
                          <a:solidFill>
                            <a:srgbClr val="0070C0"/>
                          </a:solidFill>
                        </a:rPr>
                        <a:t>推動重點</a:t>
                      </a:r>
                      <a:endParaRPr lang="en-US" altLang="zh-TW" sz="110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zh-TW" altLang="en-US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教育部推動重點</a:t>
                      </a:r>
                      <a:endParaRPr lang="zh-TW" alt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70C0"/>
                          </a:solidFill>
                        </a:rPr>
                        <a:t>A</a:t>
                      </a:r>
                    </a:p>
                    <a:p>
                      <a:r>
                        <a:rPr lang="zh-TW" altLang="en-US" sz="1800" dirty="0" smtClean="0">
                          <a:solidFill>
                            <a:srgbClr val="0070C0"/>
                          </a:solidFill>
                        </a:rPr>
                        <a:t>精進課程教學領導力</a:t>
                      </a:r>
                      <a:endParaRPr lang="zh-TW" alt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70C0"/>
                          </a:solidFill>
                        </a:rPr>
                        <a:t>B</a:t>
                      </a:r>
                    </a:p>
                    <a:p>
                      <a:r>
                        <a:rPr lang="zh-TW" altLang="en-US" sz="1800" dirty="0" smtClean="0">
                          <a:solidFill>
                            <a:srgbClr val="0070C0"/>
                          </a:solidFill>
                        </a:rPr>
                        <a:t>扎根專業互動</a:t>
                      </a:r>
                      <a:endParaRPr lang="zh-TW" alt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70C0"/>
                          </a:solidFill>
                        </a:rPr>
                        <a:t>C</a:t>
                      </a:r>
                    </a:p>
                    <a:p>
                      <a:r>
                        <a:rPr lang="zh-TW" altLang="en-US" sz="1800" dirty="0" smtClean="0">
                          <a:solidFill>
                            <a:srgbClr val="0070C0"/>
                          </a:solidFill>
                        </a:rPr>
                        <a:t>推動資源整合</a:t>
                      </a:r>
                      <a:endParaRPr lang="zh-TW" alt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rgbClr val="0070C0"/>
                          </a:solidFill>
                        </a:rPr>
                        <a:t>D</a:t>
                      </a:r>
                    </a:p>
                    <a:p>
                      <a:r>
                        <a:rPr lang="zh-TW" altLang="en-US" sz="1800" dirty="0" smtClean="0">
                          <a:solidFill>
                            <a:srgbClr val="0070C0"/>
                          </a:solidFill>
                        </a:rPr>
                        <a:t>深化評估檢核</a:t>
                      </a:r>
                      <a:endParaRPr lang="zh-TW" alt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99938782"/>
                  </a:ext>
                </a:extLst>
              </a:tr>
              <a:tr h="510849">
                <a:tc>
                  <a:txBody>
                    <a:bodyPr/>
                    <a:lstStyle/>
                    <a:p>
                      <a:r>
                        <a:rPr lang="en-US" altLang="zh-TW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  <a:r>
                        <a:rPr lang="zh-TW" altLang="en-US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落實課綱精神</a:t>
                      </a:r>
                      <a:endParaRPr lang="zh-TW" alt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1135006"/>
                  </a:ext>
                </a:extLst>
              </a:tr>
              <a:tr h="617506">
                <a:tc>
                  <a:txBody>
                    <a:bodyPr/>
                    <a:lstStyle/>
                    <a:p>
                      <a:pPr marL="180975" indent="-180975"/>
                      <a:r>
                        <a:rPr lang="en-US" altLang="zh-TW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  <a:r>
                        <a:rPr lang="zh-TW" altLang="en-US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強化課發組織與專業</a:t>
                      </a:r>
                      <a:endParaRPr lang="zh-TW" alt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0882641"/>
                  </a:ext>
                </a:extLst>
              </a:tr>
              <a:tr h="617506">
                <a:tc>
                  <a:txBody>
                    <a:bodyPr/>
                    <a:lstStyle/>
                    <a:p>
                      <a:pPr marL="180975" indent="-180975"/>
                      <a:r>
                        <a:rPr lang="en-US" altLang="zh-TW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  <a:r>
                        <a:rPr lang="zh-TW" altLang="en-US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課程教學領導人增能</a:t>
                      </a:r>
                      <a:endParaRPr lang="zh-TW" alt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86854"/>
                  </a:ext>
                </a:extLst>
              </a:tr>
              <a:tr h="882151">
                <a:tc>
                  <a:txBody>
                    <a:bodyPr/>
                    <a:lstStyle/>
                    <a:p>
                      <a:pPr marL="180975" indent="-180975"/>
                      <a:r>
                        <a:rPr lang="en-US" altLang="zh-TW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4.</a:t>
                      </a:r>
                      <a:r>
                        <a:rPr lang="zh-TW" altLang="en-US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教師增能</a:t>
                      </a:r>
                      <a:r>
                        <a:rPr lang="en-US" altLang="zh-TW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zh-TW" altLang="en-US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社群</a:t>
                      </a:r>
                      <a:r>
                        <a:rPr lang="en-US" altLang="zh-TW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/</a:t>
                      </a:r>
                      <a:r>
                        <a:rPr lang="zh-TW" altLang="en-US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共備觀議</a:t>
                      </a:r>
                      <a:r>
                        <a:rPr lang="en-US" altLang="zh-TW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/</a:t>
                      </a:r>
                      <a:r>
                        <a:rPr lang="zh-TW" altLang="en-US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教學策略</a:t>
                      </a:r>
                      <a:r>
                        <a:rPr lang="en-US" altLang="zh-TW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)</a:t>
                      </a:r>
                      <a:endParaRPr lang="zh-TW" alt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6334754"/>
                  </a:ext>
                </a:extLst>
              </a:tr>
              <a:tr h="617506">
                <a:tc>
                  <a:txBody>
                    <a:bodyPr/>
                    <a:lstStyle/>
                    <a:p>
                      <a:pPr marL="180975" indent="-180975"/>
                      <a:r>
                        <a:rPr lang="en-US" altLang="zh-TW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5.</a:t>
                      </a:r>
                      <a:r>
                        <a:rPr lang="zh-TW" altLang="en-US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學生適性發展有效學習</a:t>
                      </a:r>
                      <a:endParaRPr lang="zh-TW" alt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3786043"/>
                  </a:ext>
                </a:extLst>
              </a:tr>
              <a:tr h="617506">
                <a:tc>
                  <a:txBody>
                    <a:bodyPr/>
                    <a:lstStyle/>
                    <a:p>
                      <a:pPr marL="180975" indent="-180975"/>
                      <a:r>
                        <a:rPr lang="en-US" altLang="zh-TW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6.</a:t>
                      </a:r>
                      <a:r>
                        <a:rPr lang="zh-TW" altLang="en-US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親師合作 提昇教育品質</a:t>
                      </a:r>
                      <a:endParaRPr lang="zh-TW" alt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8150127"/>
                  </a:ext>
                </a:extLst>
              </a:tr>
              <a:tr h="435539">
                <a:tc>
                  <a:txBody>
                    <a:bodyPr/>
                    <a:lstStyle/>
                    <a:p>
                      <a:r>
                        <a:rPr lang="en-US" altLang="zh-TW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7.</a:t>
                      </a:r>
                      <a:r>
                        <a:rPr lang="zh-TW" altLang="en-US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當年度配合事項</a:t>
                      </a:r>
                      <a:endParaRPr lang="zh-TW" altLang="en-US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依規定辦理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依規定辦理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依規定辦理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依規定辦理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1998631"/>
                  </a:ext>
                </a:extLst>
              </a:tr>
            </a:tbl>
          </a:graphicData>
        </a:graphic>
      </p:graphicFrame>
      <p:sp>
        <p:nvSpPr>
          <p:cNvPr id="5" name="向下箭號 4"/>
          <p:cNvSpPr/>
          <p:nvPr/>
        </p:nvSpPr>
        <p:spPr>
          <a:xfrm>
            <a:off x="1763688" y="1623160"/>
            <a:ext cx="1080120" cy="1877849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108A1</a:t>
            </a:r>
            <a:endParaRPr kumimoji="0" lang="zh-TW" altLang="en-US" dirty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85" name="向下箭號 84"/>
          <p:cNvSpPr/>
          <p:nvPr/>
        </p:nvSpPr>
        <p:spPr>
          <a:xfrm>
            <a:off x="4454197" y="1616891"/>
            <a:ext cx="1080120" cy="3390017"/>
          </a:xfrm>
          <a:prstGeom prst="downArrow">
            <a:avLst/>
          </a:prstGeom>
          <a:solidFill>
            <a:srgbClr val="FFE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dirty="0">
                <a:solidFill>
                  <a:srgbClr val="1F497D">
                    <a:lumMod val="75000"/>
                  </a:srgbClr>
                </a:solidFill>
                <a:latin typeface="Calibri"/>
                <a:ea typeface="新細明體" panose="02020500000000000000" pitchFamily="18" charset="-120"/>
              </a:rPr>
              <a:t>108B2</a:t>
            </a:r>
            <a:endParaRPr kumimoji="0" lang="zh-TW" altLang="en-US" dirty="0">
              <a:solidFill>
                <a:srgbClr val="1F497D">
                  <a:lumMod val="75000"/>
                </a:srgbClr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86" name="向下箭號 85"/>
          <p:cNvSpPr/>
          <p:nvPr/>
        </p:nvSpPr>
        <p:spPr>
          <a:xfrm>
            <a:off x="2411760" y="2852936"/>
            <a:ext cx="1080120" cy="216024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108A2</a:t>
            </a:r>
            <a:endParaRPr kumimoji="0" lang="zh-TW" altLang="en-US" dirty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87" name="向下箭號 86"/>
          <p:cNvSpPr/>
          <p:nvPr/>
        </p:nvSpPr>
        <p:spPr>
          <a:xfrm>
            <a:off x="3125482" y="2852932"/>
            <a:ext cx="1138904" cy="1512172"/>
          </a:xfrm>
          <a:prstGeom prst="downArrow">
            <a:avLst/>
          </a:prstGeom>
          <a:solidFill>
            <a:srgbClr val="B32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108A3</a:t>
            </a:r>
            <a:endParaRPr kumimoji="0" lang="zh-TW" altLang="en-US" dirty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4211961" y="1637513"/>
            <a:ext cx="674539" cy="478439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dirty="0">
                <a:solidFill>
                  <a:srgbClr val="1F497D">
                    <a:lumMod val="75000"/>
                  </a:srgbClr>
                </a:solidFill>
                <a:latin typeface="Calibri"/>
                <a:ea typeface="新細明體" panose="02020500000000000000" pitchFamily="18" charset="-120"/>
              </a:rPr>
              <a:t>108B1</a:t>
            </a:r>
            <a:endParaRPr kumimoji="0" lang="zh-TW" altLang="en-US" dirty="0">
              <a:solidFill>
                <a:srgbClr val="1F497D">
                  <a:lumMod val="75000"/>
                </a:srgbClr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89" name="圓角矩形 88"/>
          <p:cNvSpPr/>
          <p:nvPr/>
        </p:nvSpPr>
        <p:spPr>
          <a:xfrm>
            <a:off x="5036111" y="4365105"/>
            <a:ext cx="864605" cy="504055"/>
          </a:xfrm>
          <a:prstGeom prst="round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dirty="0">
                <a:solidFill>
                  <a:srgbClr val="1F497D">
                    <a:lumMod val="75000"/>
                  </a:srgbClr>
                </a:solidFill>
                <a:latin typeface="Calibri"/>
                <a:ea typeface="新細明體" panose="02020500000000000000" pitchFamily="18" charset="-120"/>
              </a:rPr>
              <a:t>108B3</a:t>
            </a:r>
            <a:endParaRPr kumimoji="0" lang="zh-TW" altLang="en-US" dirty="0">
              <a:solidFill>
                <a:srgbClr val="1F497D">
                  <a:lumMod val="75000"/>
                </a:srgbClr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90" name="向下箭號 89"/>
          <p:cNvSpPr/>
          <p:nvPr/>
        </p:nvSpPr>
        <p:spPr>
          <a:xfrm>
            <a:off x="5724128" y="1646160"/>
            <a:ext cx="1080120" cy="3315626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dirty="0">
                <a:solidFill>
                  <a:srgbClr val="1F497D">
                    <a:lumMod val="75000"/>
                  </a:srgbClr>
                </a:solidFill>
                <a:latin typeface="Calibri"/>
                <a:ea typeface="新細明體" panose="02020500000000000000" pitchFamily="18" charset="-120"/>
              </a:rPr>
              <a:t>108C1</a:t>
            </a:r>
            <a:endParaRPr kumimoji="0" lang="zh-TW" altLang="en-US" dirty="0">
              <a:solidFill>
                <a:srgbClr val="1F497D">
                  <a:lumMod val="75000"/>
                </a:srgbClr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92" name="圓角矩形 91"/>
          <p:cNvSpPr/>
          <p:nvPr/>
        </p:nvSpPr>
        <p:spPr>
          <a:xfrm>
            <a:off x="6588225" y="1623159"/>
            <a:ext cx="864605" cy="49279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dirty="0">
                <a:solidFill>
                  <a:srgbClr val="1F497D">
                    <a:lumMod val="75000"/>
                  </a:srgbClr>
                </a:solidFill>
                <a:latin typeface="Calibri"/>
                <a:ea typeface="新細明體" panose="02020500000000000000" pitchFamily="18" charset="-120"/>
              </a:rPr>
              <a:t>108C3</a:t>
            </a:r>
            <a:endParaRPr kumimoji="0" lang="zh-TW" altLang="en-US" dirty="0">
              <a:solidFill>
                <a:srgbClr val="1F497D">
                  <a:lumMod val="75000"/>
                </a:srgbClr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93" name="圓角矩形 92"/>
          <p:cNvSpPr/>
          <p:nvPr/>
        </p:nvSpPr>
        <p:spPr>
          <a:xfrm>
            <a:off x="6588225" y="3501008"/>
            <a:ext cx="864605" cy="67386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dirty="0">
                <a:solidFill>
                  <a:srgbClr val="1F497D">
                    <a:lumMod val="75000"/>
                  </a:srgbClr>
                </a:solidFill>
                <a:latin typeface="Calibri"/>
                <a:ea typeface="新細明體" panose="02020500000000000000" pitchFamily="18" charset="-120"/>
              </a:rPr>
              <a:t>108C2</a:t>
            </a:r>
            <a:endParaRPr kumimoji="0" lang="zh-TW" altLang="en-US" dirty="0">
              <a:solidFill>
                <a:srgbClr val="1F497D">
                  <a:lumMod val="75000"/>
                </a:srgbClr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94" name="圓角矩形 93"/>
          <p:cNvSpPr/>
          <p:nvPr/>
        </p:nvSpPr>
        <p:spPr>
          <a:xfrm>
            <a:off x="5939644" y="4961787"/>
            <a:ext cx="864605" cy="63942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dirty="0">
                <a:solidFill>
                  <a:srgbClr val="1F497D">
                    <a:lumMod val="75000"/>
                  </a:srgbClr>
                </a:solidFill>
                <a:latin typeface="Calibri"/>
                <a:ea typeface="新細明體" panose="02020500000000000000" pitchFamily="18" charset="-120"/>
              </a:rPr>
              <a:t>108C1</a:t>
            </a:r>
            <a:endParaRPr kumimoji="0" lang="zh-TW" altLang="en-US" dirty="0">
              <a:solidFill>
                <a:srgbClr val="1F497D">
                  <a:lumMod val="75000"/>
                </a:srgbClr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5" name="上-下雙向箭號 14"/>
          <p:cNvSpPr/>
          <p:nvPr/>
        </p:nvSpPr>
        <p:spPr>
          <a:xfrm>
            <a:off x="8460432" y="1622795"/>
            <a:ext cx="648072" cy="3978420"/>
          </a:xfrm>
          <a:prstGeom prst="up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108D4</a:t>
            </a:r>
            <a:endParaRPr kumimoji="0" lang="zh-TW" altLang="en-US" dirty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97" name="圓角矩形 96"/>
          <p:cNvSpPr/>
          <p:nvPr/>
        </p:nvSpPr>
        <p:spPr>
          <a:xfrm>
            <a:off x="7437462" y="2190507"/>
            <a:ext cx="878955" cy="61621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dirty="0">
                <a:solidFill>
                  <a:srgbClr val="1F497D">
                    <a:lumMod val="75000"/>
                  </a:srgbClr>
                </a:solidFill>
                <a:latin typeface="Calibri"/>
                <a:ea typeface="新細明體" panose="02020500000000000000" pitchFamily="18" charset="-120"/>
              </a:rPr>
              <a:t>108D1</a:t>
            </a:r>
            <a:endParaRPr kumimoji="0" lang="zh-TW" altLang="en-US" dirty="0">
              <a:solidFill>
                <a:srgbClr val="1F497D">
                  <a:lumMod val="75000"/>
                </a:srgbClr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96" name="上-下雙向箭號 95"/>
          <p:cNvSpPr/>
          <p:nvPr/>
        </p:nvSpPr>
        <p:spPr>
          <a:xfrm>
            <a:off x="8034742" y="1622795"/>
            <a:ext cx="648072" cy="3978420"/>
          </a:xfrm>
          <a:prstGeom prst="upDownArrow">
            <a:avLst/>
          </a:prstGeom>
          <a:solidFill>
            <a:srgbClr val="BC8F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dirty="0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rPr>
              <a:t>108D3</a:t>
            </a:r>
            <a:endParaRPr kumimoji="0" lang="zh-TW" altLang="en-US" dirty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03" name="圓角矩形 102"/>
          <p:cNvSpPr/>
          <p:nvPr/>
        </p:nvSpPr>
        <p:spPr>
          <a:xfrm>
            <a:off x="8314010" y="2187960"/>
            <a:ext cx="866503" cy="59296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dirty="0">
                <a:solidFill>
                  <a:srgbClr val="1F497D">
                    <a:lumMod val="75000"/>
                  </a:srgbClr>
                </a:solidFill>
                <a:latin typeface="Calibri"/>
                <a:ea typeface="新細明體" panose="02020500000000000000" pitchFamily="18" charset="-120"/>
              </a:rPr>
              <a:t>108D2</a:t>
            </a:r>
            <a:endParaRPr kumimoji="0" lang="zh-TW" altLang="en-US" dirty="0">
              <a:solidFill>
                <a:srgbClr val="1F497D">
                  <a:lumMod val="75000"/>
                </a:srgbClr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5076057" y="2204865"/>
            <a:ext cx="864605" cy="504055"/>
          </a:xfrm>
          <a:prstGeom prst="round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dirty="0">
                <a:solidFill>
                  <a:srgbClr val="1F497D">
                    <a:lumMod val="75000"/>
                  </a:srgbClr>
                </a:solidFill>
                <a:latin typeface="Calibri"/>
                <a:ea typeface="新細明體" panose="02020500000000000000" pitchFamily="18" charset="-120"/>
              </a:rPr>
              <a:t>108B3</a:t>
            </a:r>
            <a:endParaRPr kumimoji="0" lang="zh-TW" altLang="en-US" dirty="0">
              <a:solidFill>
                <a:srgbClr val="1F497D">
                  <a:lumMod val="75000"/>
                </a:srgbClr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1146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5" grpId="0" animBg="1"/>
      <p:bldP spid="86" grpId="0" animBg="1"/>
      <p:bldP spid="87" grpId="0" animBg="1"/>
      <p:bldP spid="8" grpId="0" animBg="1"/>
      <p:bldP spid="89" grpId="0" animBg="1"/>
      <p:bldP spid="90" grpId="0" animBg="1"/>
      <p:bldP spid="92" grpId="0" animBg="1"/>
      <p:bldP spid="93" grpId="0" animBg="1"/>
      <p:bldP spid="94" grpId="0" animBg="1"/>
      <p:bldP spid="15" grpId="0" animBg="1"/>
      <p:bldP spid="97" grpId="0" animBg="1"/>
      <p:bldP spid="96" grpId="0" animBg="1"/>
      <p:bldP spid="103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697"/>
          <a:stretch/>
        </p:blipFill>
        <p:spPr bwMode="auto">
          <a:xfrm>
            <a:off x="6118" y="-3491"/>
            <a:ext cx="9144000" cy="686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"/>
          <p:cNvGrpSpPr/>
          <p:nvPr/>
        </p:nvGrpSpPr>
        <p:grpSpPr>
          <a:xfrm rot="21388552" flipH="1">
            <a:off x="242579" y="885115"/>
            <a:ext cx="689534" cy="625672"/>
            <a:chOff x="7930034" y="1635267"/>
            <a:chExt cx="3330788" cy="3022303"/>
          </a:xfrm>
          <a:solidFill>
            <a:srgbClr val="01A89E"/>
          </a:solidFill>
        </p:grpSpPr>
        <p:sp>
          <p:nvSpPr>
            <p:cNvPr id="7" name="Isosceles Triangle 7"/>
            <p:cNvSpPr/>
            <p:nvPr/>
          </p:nvSpPr>
          <p:spPr>
            <a:xfrm rot="2881072" flipV="1">
              <a:off x="8019596" y="3910238"/>
              <a:ext cx="657770" cy="836894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2881072" flipV="1">
              <a:off x="8030238" y="4326992"/>
              <a:ext cx="265230" cy="337457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0" name="Oval 9"/>
            <p:cNvSpPr/>
            <p:nvPr/>
          </p:nvSpPr>
          <p:spPr>
            <a:xfrm rot="2881072">
              <a:off x="8580663" y="351572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2881072">
              <a:off x="8794981" y="3751961"/>
              <a:ext cx="95276" cy="95276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2881072">
              <a:off x="9017027" y="400065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2881072">
              <a:off x="8917084" y="321299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2881072">
              <a:off x="9276075" y="2947576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6" name="Oval 14"/>
            <p:cNvSpPr/>
            <p:nvPr/>
          </p:nvSpPr>
          <p:spPr>
            <a:xfrm rot="2881072">
              <a:off x="9632596" y="256915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7" name="Oval 15"/>
            <p:cNvSpPr/>
            <p:nvPr/>
          </p:nvSpPr>
          <p:spPr>
            <a:xfrm rot="2881072">
              <a:off x="10670430" y="163526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8" name="Oval 16"/>
            <p:cNvSpPr/>
            <p:nvPr/>
          </p:nvSpPr>
          <p:spPr>
            <a:xfrm rot="2881072">
              <a:off x="10354311" y="191972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19" name="Oval 17"/>
            <p:cNvSpPr/>
            <p:nvPr/>
          </p:nvSpPr>
          <p:spPr>
            <a:xfrm rot="2881072">
              <a:off x="10038597" y="2253810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0" name="Oval 18"/>
            <p:cNvSpPr/>
            <p:nvPr/>
          </p:nvSpPr>
          <p:spPr>
            <a:xfrm rot="2881072">
              <a:off x="11090701" y="21023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1" name="Oval 19"/>
            <p:cNvSpPr/>
            <p:nvPr/>
          </p:nvSpPr>
          <p:spPr>
            <a:xfrm rot="2881072">
              <a:off x="10927069" y="1888511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2" name="Oval 20"/>
            <p:cNvSpPr/>
            <p:nvPr/>
          </p:nvSpPr>
          <p:spPr>
            <a:xfrm rot="2881072">
              <a:off x="10521112" y="27087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3" name="Oval 21"/>
            <p:cNvSpPr/>
            <p:nvPr/>
          </p:nvSpPr>
          <p:spPr>
            <a:xfrm rot="2881072">
              <a:off x="10773401" y="2395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4" name="Oval 22"/>
            <p:cNvSpPr/>
            <p:nvPr/>
          </p:nvSpPr>
          <p:spPr>
            <a:xfrm rot="2881072">
              <a:off x="10296370" y="2849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5" name="Oval 23"/>
            <p:cNvSpPr/>
            <p:nvPr/>
          </p:nvSpPr>
          <p:spPr>
            <a:xfrm rot="2881072">
              <a:off x="9902669" y="32652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6" name="Oval 24"/>
            <p:cNvSpPr/>
            <p:nvPr/>
          </p:nvSpPr>
          <p:spPr>
            <a:xfrm rot="2881072">
              <a:off x="9632463" y="344686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7" name="Oval 25"/>
            <p:cNvSpPr/>
            <p:nvPr/>
          </p:nvSpPr>
          <p:spPr>
            <a:xfrm rot="2881072">
              <a:off x="9314753" y="379431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8" name="Oval 26"/>
            <p:cNvSpPr/>
            <p:nvPr/>
          </p:nvSpPr>
          <p:spPr>
            <a:xfrm rot="2881072">
              <a:off x="10112396" y="2598419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29" name="Oval 27"/>
            <p:cNvSpPr/>
            <p:nvPr/>
          </p:nvSpPr>
          <p:spPr>
            <a:xfrm rot="2881072">
              <a:off x="9877954" y="28418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30" name="Oval 28"/>
            <p:cNvSpPr/>
            <p:nvPr/>
          </p:nvSpPr>
          <p:spPr>
            <a:xfrm rot="2881072">
              <a:off x="9254321" y="3121514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31" name="Oval 29"/>
            <p:cNvSpPr/>
            <p:nvPr/>
          </p:nvSpPr>
          <p:spPr>
            <a:xfrm rot="2881072">
              <a:off x="10591845" y="2011825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32" name="Oval 30"/>
            <p:cNvSpPr/>
            <p:nvPr/>
          </p:nvSpPr>
          <p:spPr>
            <a:xfrm rot="2881072">
              <a:off x="10473364" y="2438442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33" name="Oval 31"/>
            <p:cNvSpPr/>
            <p:nvPr/>
          </p:nvSpPr>
          <p:spPr>
            <a:xfrm rot="2881072">
              <a:off x="9067241" y="363474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sp>
          <p:nvSpPr>
            <p:cNvPr id="34" name="Oval 32"/>
            <p:cNvSpPr/>
            <p:nvPr/>
          </p:nvSpPr>
          <p:spPr>
            <a:xfrm rot="2881072">
              <a:off x="9610135" y="2931868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  <p:cxnSp>
          <p:nvCxnSpPr>
            <p:cNvPr id="35" name="Straight Connector 33"/>
            <p:cNvCxnSpPr>
              <a:stCxn id="10" idx="6"/>
              <a:endCxn id="11" idx="2"/>
            </p:cNvCxnSpPr>
            <p:nvPr/>
          </p:nvCxnSpPr>
          <p:spPr>
            <a:xfrm rot="2881072">
              <a:off x="8699978" y="3713354"/>
              <a:ext cx="133418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4"/>
            <p:cNvCxnSpPr>
              <a:stCxn id="11" idx="6"/>
              <a:endCxn id="12" idx="2"/>
            </p:cNvCxnSpPr>
            <p:nvPr/>
          </p:nvCxnSpPr>
          <p:spPr>
            <a:xfrm rot="2881072" flipV="1">
              <a:off x="8833064" y="3928003"/>
              <a:ext cx="253546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5"/>
            <p:cNvCxnSpPr>
              <a:stCxn id="12" idx="0"/>
              <a:endCxn id="27" idx="4"/>
            </p:cNvCxnSpPr>
            <p:nvPr/>
          </p:nvCxnSpPr>
          <p:spPr>
            <a:xfrm rot="2881072" flipH="1" flipV="1">
              <a:off x="9246792" y="3845901"/>
              <a:ext cx="1" cy="21920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6"/>
            <p:cNvCxnSpPr>
              <a:stCxn id="27" idx="0"/>
              <a:endCxn id="26" idx="4"/>
            </p:cNvCxnSpPr>
            <p:nvPr/>
          </p:nvCxnSpPr>
          <p:spPr>
            <a:xfrm rot="2881072" flipV="1">
              <a:off x="9530423" y="3533644"/>
              <a:ext cx="0" cy="33327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7"/>
            <p:cNvCxnSpPr>
              <a:stCxn id="26" idx="0"/>
              <a:endCxn id="25" idx="4"/>
            </p:cNvCxnSpPr>
            <p:nvPr/>
          </p:nvCxnSpPr>
          <p:spPr>
            <a:xfrm rot="2881072" flipV="1">
              <a:off x="9848469" y="3323000"/>
              <a:ext cx="0" cy="1821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8"/>
            <p:cNvCxnSpPr>
              <a:stCxn id="25" idx="0"/>
              <a:endCxn id="24" idx="4"/>
            </p:cNvCxnSpPr>
            <p:nvPr/>
          </p:nvCxnSpPr>
          <p:spPr>
            <a:xfrm rot="2881072" flipV="1">
              <a:off x="10156334" y="2919312"/>
              <a:ext cx="1" cy="4355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39"/>
            <p:cNvCxnSpPr>
              <a:stCxn id="24" idx="0"/>
              <a:endCxn id="22" idx="4"/>
            </p:cNvCxnSpPr>
            <p:nvPr/>
          </p:nvCxnSpPr>
          <p:spPr>
            <a:xfrm rot="2881072" flipH="1" flipV="1">
              <a:off x="10489643" y="2776626"/>
              <a:ext cx="1" cy="12102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0"/>
            <p:cNvCxnSpPr>
              <a:stCxn id="22" idx="0"/>
              <a:endCxn id="23" idx="4"/>
            </p:cNvCxnSpPr>
            <p:nvPr/>
          </p:nvCxnSpPr>
          <p:spPr>
            <a:xfrm rot="2881072" flipH="1" flipV="1">
              <a:off x="10694872" y="2500903"/>
              <a:ext cx="18397" cy="26182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1"/>
            <p:cNvCxnSpPr>
              <a:stCxn id="23" idx="0"/>
              <a:endCxn id="20" idx="4"/>
            </p:cNvCxnSpPr>
            <p:nvPr/>
          </p:nvCxnSpPr>
          <p:spPr>
            <a:xfrm rot="2881072" flipH="1" flipV="1">
              <a:off x="11014282" y="2203035"/>
              <a:ext cx="5660" cy="261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2"/>
            <p:cNvCxnSpPr>
              <a:stCxn id="20" idx="2"/>
              <a:endCxn id="21" idx="6"/>
            </p:cNvCxnSpPr>
            <p:nvPr/>
          </p:nvCxnSpPr>
          <p:spPr>
            <a:xfrm rot="2881072" flipH="1" flipV="1">
              <a:off x="10978688" y="2042746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3"/>
            <p:cNvCxnSpPr>
              <a:stCxn id="21" idx="2"/>
              <a:endCxn id="17" idx="6"/>
            </p:cNvCxnSpPr>
            <p:nvPr/>
          </p:nvCxnSpPr>
          <p:spPr>
            <a:xfrm rot="2881072" flipH="1">
              <a:off x="10790228" y="1833308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4"/>
            <p:cNvCxnSpPr>
              <a:stCxn id="17" idx="4"/>
              <a:endCxn id="18" idx="0"/>
            </p:cNvCxnSpPr>
            <p:nvPr/>
          </p:nvCxnSpPr>
          <p:spPr>
            <a:xfrm rot="2881072">
              <a:off x="10597431" y="1734987"/>
              <a:ext cx="0" cy="2551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5"/>
            <p:cNvCxnSpPr>
              <a:stCxn id="18" idx="4"/>
              <a:endCxn id="19" idx="0"/>
            </p:cNvCxnSpPr>
            <p:nvPr/>
          </p:nvCxnSpPr>
          <p:spPr>
            <a:xfrm rot="2881072" flipH="1">
              <a:off x="10248969" y="2005036"/>
              <a:ext cx="8600" cy="32285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6"/>
            <p:cNvCxnSpPr>
              <a:stCxn id="19" idx="4"/>
              <a:endCxn id="16" idx="0"/>
            </p:cNvCxnSpPr>
            <p:nvPr/>
          </p:nvCxnSpPr>
          <p:spPr>
            <a:xfrm rot="2881072">
              <a:off x="9912199" y="2283199"/>
              <a:ext cx="8600" cy="37260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7"/>
            <p:cNvCxnSpPr>
              <a:stCxn id="16" idx="4"/>
              <a:endCxn id="14" idx="0"/>
            </p:cNvCxnSpPr>
            <p:nvPr/>
          </p:nvCxnSpPr>
          <p:spPr>
            <a:xfrm rot="2881072" flipH="1">
              <a:off x="9509682" y="2646637"/>
              <a:ext cx="2937" cy="38284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8"/>
            <p:cNvCxnSpPr>
              <a:stCxn id="14" idx="4"/>
              <a:endCxn id="13" idx="0"/>
            </p:cNvCxnSpPr>
            <p:nvPr/>
          </p:nvCxnSpPr>
          <p:spPr>
            <a:xfrm rot="2881072">
              <a:off x="9176013" y="2986173"/>
              <a:ext cx="2937" cy="30426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49"/>
            <p:cNvCxnSpPr>
              <a:stCxn id="13" idx="4"/>
              <a:endCxn id="10" idx="0"/>
            </p:cNvCxnSpPr>
            <p:nvPr/>
          </p:nvCxnSpPr>
          <p:spPr>
            <a:xfrm rot="2881072">
              <a:off x="8833934" y="3308196"/>
              <a:ext cx="0" cy="282450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0"/>
            <p:cNvCxnSpPr>
              <a:stCxn id="10" idx="7"/>
              <a:endCxn id="33" idx="2"/>
            </p:cNvCxnSpPr>
            <p:nvPr/>
          </p:nvCxnSpPr>
          <p:spPr>
            <a:xfrm rot="2881072" flipV="1">
              <a:off x="8788666" y="3519948"/>
              <a:ext cx="268739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1"/>
            <p:cNvCxnSpPr>
              <a:stCxn id="33" idx="6"/>
              <a:endCxn id="12" idx="1"/>
            </p:cNvCxnSpPr>
            <p:nvPr/>
          </p:nvCxnSpPr>
          <p:spPr>
            <a:xfrm rot="2881072">
              <a:off x="9111278" y="3780935"/>
              <a:ext cx="93208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2"/>
            <p:cNvCxnSpPr>
              <a:stCxn id="33" idx="4"/>
              <a:endCxn id="11" idx="7"/>
            </p:cNvCxnSpPr>
            <p:nvPr/>
          </p:nvCxnSpPr>
          <p:spPr>
            <a:xfrm rot="2881072" flipH="1">
              <a:off x="8932559" y="3706988"/>
              <a:ext cx="114145" cy="16483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3"/>
            <p:cNvCxnSpPr>
              <a:stCxn id="33" idx="1"/>
              <a:endCxn id="13" idx="6"/>
            </p:cNvCxnSpPr>
            <p:nvPr/>
          </p:nvCxnSpPr>
          <p:spPr>
            <a:xfrm rot="2881072" flipH="1" flipV="1">
              <a:off x="8973541" y="3442906"/>
              <a:ext cx="268739" cy="11033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4"/>
            <p:cNvCxnSpPr>
              <a:stCxn id="13" idx="7"/>
              <a:endCxn id="30" idx="3"/>
            </p:cNvCxnSpPr>
            <p:nvPr/>
          </p:nvCxnSpPr>
          <p:spPr>
            <a:xfrm rot="2881072" flipV="1">
              <a:off x="9138569" y="3186951"/>
              <a:ext cx="64440" cy="16721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5"/>
            <p:cNvCxnSpPr>
              <a:stCxn id="30" idx="6"/>
              <a:endCxn id="26" idx="2"/>
            </p:cNvCxnSpPr>
            <p:nvPr/>
          </p:nvCxnSpPr>
          <p:spPr>
            <a:xfrm rot="2881072" flipV="1">
              <a:off x="9444717" y="3372521"/>
              <a:ext cx="231753" cy="6060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6"/>
            <p:cNvCxnSpPr>
              <a:stCxn id="27" idx="1"/>
              <a:endCxn id="30" idx="5"/>
            </p:cNvCxnSpPr>
            <p:nvPr/>
          </p:nvCxnSpPr>
          <p:spPr>
            <a:xfrm rot="2881072" flipH="1" flipV="1">
              <a:off x="9212899" y="3438553"/>
              <a:ext cx="315776" cy="28577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7"/>
            <p:cNvCxnSpPr>
              <a:stCxn id="33" idx="0"/>
              <a:endCxn id="26" idx="3"/>
            </p:cNvCxnSpPr>
            <p:nvPr/>
          </p:nvCxnSpPr>
          <p:spPr>
            <a:xfrm rot="2881072" flipV="1">
              <a:off x="9334924" y="3394861"/>
              <a:ext cx="178267" cy="4006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8"/>
            <p:cNvCxnSpPr>
              <a:stCxn id="26" idx="1"/>
              <a:endCxn id="34" idx="5"/>
            </p:cNvCxnSpPr>
            <p:nvPr/>
          </p:nvCxnSpPr>
          <p:spPr>
            <a:xfrm rot="2881072" flipH="1" flipV="1">
              <a:off x="9517940" y="3127999"/>
              <a:ext cx="346141" cy="22808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59"/>
            <p:cNvCxnSpPr>
              <a:stCxn id="14" idx="7"/>
              <a:endCxn id="34" idx="3"/>
            </p:cNvCxnSpPr>
            <p:nvPr/>
          </p:nvCxnSpPr>
          <p:spPr>
            <a:xfrm rot="2881072" flipV="1">
              <a:off x="9427106" y="2900196"/>
              <a:ext cx="137310" cy="1843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0"/>
            <p:cNvCxnSpPr>
              <a:stCxn id="34" idx="7"/>
              <a:endCxn id="29" idx="3"/>
            </p:cNvCxnSpPr>
            <p:nvPr/>
          </p:nvCxnSpPr>
          <p:spPr>
            <a:xfrm rot="2881072" flipV="1">
              <a:off x="9766429" y="2872672"/>
              <a:ext cx="60588" cy="16435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1"/>
            <p:cNvCxnSpPr>
              <a:stCxn id="25" idx="1"/>
              <a:endCxn id="29" idx="5"/>
            </p:cNvCxnSpPr>
            <p:nvPr/>
          </p:nvCxnSpPr>
          <p:spPr>
            <a:xfrm rot="2881072" flipH="1" flipV="1">
              <a:off x="9864230" y="3053630"/>
              <a:ext cx="188174" cy="1699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2"/>
            <p:cNvCxnSpPr>
              <a:stCxn id="30" idx="0"/>
              <a:endCxn id="34" idx="4"/>
            </p:cNvCxnSpPr>
            <p:nvPr/>
          </p:nvCxnSpPr>
          <p:spPr>
            <a:xfrm rot="2881072" flipH="1" flipV="1">
              <a:off x="9545140" y="2986171"/>
              <a:ext cx="3130" cy="20983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3"/>
            <p:cNvCxnSpPr>
              <a:stCxn id="34" idx="0"/>
              <a:endCxn id="16" idx="5"/>
            </p:cNvCxnSpPr>
            <p:nvPr/>
          </p:nvCxnSpPr>
          <p:spPr>
            <a:xfrm rot="2881072" flipH="1" flipV="1">
              <a:off x="9633209" y="2769764"/>
              <a:ext cx="148693" cy="1489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4"/>
            <p:cNvCxnSpPr>
              <a:stCxn id="16" idx="7"/>
              <a:endCxn id="28" idx="3"/>
            </p:cNvCxnSpPr>
            <p:nvPr/>
          </p:nvCxnSpPr>
          <p:spPr>
            <a:xfrm rot="2881072" flipV="1">
              <a:off x="9857759" y="2534851"/>
              <a:ext cx="199551" cy="23729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5"/>
            <p:cNvCxnSpPr>
              <a:stCxn id="28" idx="1"/>
              <a:endCxn id="19" idx="6"/>
            </p:cNvCxnSpPr>
            <p:nvPr/>
          </p:nvCxnSpPr>
          <p:spPr>
            <a:xfrm rot="2881072" flipH="1" flipV="1">
              <a:off x="10039329" y="2402842"/>
              <a:ext cx="215641" cy="1384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6"/>
            <p:cNvCxnSpPr>
              <a:stCxn id="19" idx="7"/>
              <a:endCxn id="32" idx="2"/>
            </p:cNvCxnSpPr>
            <p:nvPr/>
          </p:nvCxnSpPr>
          <p:spPr>
            <a:xfrm rot="2881072" flipV="1">
              <a:off x="10148231" y="2299371"/>
              <a:ext cx="338173" cy="16245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7"/>
            <p:cNvCxnSpPr>
              <a:stCxn id="28" idx="0"/>
              <a:endCxn id="32" idx="4"/>
            </p:cNvCxnSpPr>
            <p:nvPr/>
          </p:nvCxnSpPr>
          <p:spPr>
            <a:xfrm rot="2881072" flipV="1">
              <a:off x="10284270" y="2436075"/>
              <a:ext cx="122532" cy="27002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8"/>
            <p:cNvCxnSpPr>
              <a:stCxn id="29" idx="0"/>
              <a:endCxn id="28" idx="5"/>
            </p:cNvCxnSpPr>
            <p:nvPr/>
          </p:nvCxnSpPr>
          <p:spPr>
            <a:xfrm rot="2881072" flipH="1" flipV="1">
              <a:off x="10077940" y="2680632"/>
              <a:ext cx="32644" cy="21237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69"/>
            <p:cNvCxnSpPr>
              <a:stCxn id="28" idx="7"/>
              <a:endCxn id="22" idx="2"/>
            </p:cNvCxnSpPr>
            <p:nvPr/>
          </p:nvCxnSpPr>
          <p:spPr>
            <a:xfrm rot="2881072" flipV="1">
              <a:off x="10245320" y="2591690"/>
              <a:ext cx="265541" cy="1927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0"/>
            <p:cNvCxnSpPr>
              <a:stCxn id="22" idx="1"/>
              <a:endCxn id="32" idx="6"/>
            </p:cNvCxnSpPr>
            <p:nvPr/>
          </p:nvCxnSpPr>
          <p:spPr>
            <a:xfrm rot="2881072" flipH="1" flipV="1">
              <a:off x="10497387" y="2565496"/>
              <a:ext cx="143009" cy="1081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1"/>
            <p:cNvCxnSpPr>
              <a:stCxn id="32" idx="7"/>
              <a:endCxn id="23" idx="3"/>
            </p:cNvCxnSpPr>
            <p:nvPr/>
          </p:nvCxnSpPr>
          <p:spPr>
            <a:xfrm rot="2881072" flipV="1">
              <a:off x="10617501" y="2406541"/>
              <a:ext cx="117121" cy="156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2"/>
            <p:cNvCxnSpPr>
              <a:stCxn id="32" idx="1"/>
              <a:endCxn id="31" idx="4"/>
            </p:cNvCxnSpPr>
            <p:nvPr/>
          </p:nvCxnSpPr>
          <p:spPr>
            <a:xfrm rot="2881072" flipH="1" flipV="1">
              <a:off x="10525935" y="2219337"/>
              <a:ext cx="100483" cy="21790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3"/>
            <p:cNvCxnSpPr>
              <a:stCxn id="18" idx="7"/>
              <a:endCxn id="31" idx="2"/>
            </p:cNvCxnSpPr>
            <p:nvPr/>
          </p:nvCxnSpPr>
          <p:spPr>
            <a:xfrm rot="2881072" flipV="1">
              <a:off x="10529527" y="1997559"/>
              <a:ext cx="98022" cy="576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4"/>
            <p:cNvCxnSpPr>
              <a:stCxn id="31" idx="1"/>
              <a:endCxn id="17" idx="5"/>
            </p:cNvCxnSpPr>
            <p:nvPr/>
          </p:nvCxnSpPr>
          <p:spPr>
            <a:xfrm rot="2881072" flipH="1" flipV="1">
              <a:off x="10669362" y="1828684"/>
              <a:ext cx="134217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5"/>
            <p:cNvCxnSpPr>
              <a:stCxn id="31" idx="0"/>
              <a:endCxn id="21" idx="4"/>
            </p:cNvCxnSpPr>
            <p:nvPr/>
          </p:nvCxnSpPr>
          <p:spPr>
            <a:xfrm rot="2881072" flipV="1">
              <a:off x="10857731" y="1939485"/>
              <a:ext cx="32405" cy="15016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6"/>
            <p:cNvCxnSpPr>
              <a:stCxn id="31" idx="7"/>
              <a:endCxn id="20" idx="3"/>
            </p:cNvCxnSpPr>
            <p:nvPr/>
          </p:nvCxnSpPr>
          <p:spPr>
            <a:xfrm rot="2881072" flipV="1">
              <a:off x="10865310" y="2082455"/>
              <a:ext cx="199028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7"/>
            <p:cNvCxnSpPr>
              <a:stCxn id="31" idx="6"/>
              <a:endCxn id="23" idx="1"/>
            </p:cNvCxnSpPr>
            <p:nvPr/>
          </p:nvCxnSpPr>
          <p:spPr>
            <a:xfrm rot="2881072">
              <a:off x="10746265" y="2279234"/>
              <a:ext cx="168493" cy="6436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8"/>
            <p:cNvSpPr/>
            <p:nvPr/>
          </p:nvSpPr>
          <p:spPr>
            <a:xfrm rot="2881072">
              <a:off x="8158138" y="4339718"/>
              <a:ext cx="260282" cy="86280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endParaRPr>
            </a:p>
          </p:txBody>
        </p:sp>
      </p:grpSp>
      <p:sp>
        <p:nvSpPr>
          <p:cNvPr id="82" name="Oval 174">
            <a:extLst>
              <a:ext uri="{FF2B5EF4-FFF2-40B4-BE49-F238E27FC236}">
                <a16:creationId xmlns:a16="http://schemas.microsoft.com/office/drawing/2014/main" xmlns="" id="{6DF8ACFC-D5ED-4C0E-91A6-E5B6E8881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742" y="2074270"/>
            <a:ext cx="2603232" cy="2669839"/>
          </a:xfrm>
          <a:prstGeom prst="ellipse">
            <a:avLst/>
          </a:prstGeom>
          <a:solidFill>
            <a:srgbClr val="99CC00">
              <a:alpha val="8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val 177">
            <a:extLst>
              <a:ext uri="{FF2B5EF4-FFF2-40B4-BE49-F238E27FC236}">
                <a16:creationId xmlns:a16="http://schemas.microsoft.com/office/drawing/2014/main" xmlns="" id="{0756BF8D-C624-4005-8C59-C50BF1349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043" y="2289790"/>
            <a:ext cx="2460294" cy="2525589"/>
          </a:xfrm>
          <a:prstGeom prst="ellipse">
            <a:avLst/>
          </a:prstGeom>
          <a:solidFill>
            <a:srgbClr val="C68D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val 179">
            <a:extLst>
              <a:ext uri="{FF2B5EF4-FFF2-40B4-BE49-F238E27FC236}">
                <a16:creationId xmlns:a16="http://schemas.microsoft.com/office/drawing/2014/main" xmlns="" id="{68084EE9-32C6-4D57-9495-17164EDC7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0123" y="3151202"/>
            <a:ext cx="2532710" cy="2586911"/>
          </a:xfrm>
          <a:prstGeom prst="ellipse">
            <a:avLst/>
          </a:prstGeom>
          <a:solidFill>
            <a:srgbClr val="FF33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Line 181">
            <a:extLst>
              <a:ext uri="{FF2B5EF4-FFF2-40B4-BE49-F238E27FC236}">
                <a16:creationId xmlns:a16="http://schemas.microsoft.com/office/drawing/2014/main" xmlns="" id="{C04B44D3-45AB-4ECA-93FA-E89E7B0031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1007" y="2014431"/>
            <a:ext cx="0" cy="9384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Line 183">
            <a:extLst>
              <a:ext uri="{FF2B5EF4-FFF2-40B4-BE49-F238E27FC236}">
                <a16:creationId xmlns:a16="http://schemas.microsoft.com/office/drawing/2014/main" xmlns="" id="{331E3E16-D801-4B52-AEC0-36697A1A66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687" y="2012056"/>
            <a:ext cx="0" cy="96216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7" name="群組 61">
            <a:extLst>
              <a:ext uri="{FF2B5EF4-FFF2-40B4-BE49-F238E27FC236}">
                <a16:creationId xmlns:a16="http://schemas.microsoft.com/office/drawing/2014/main" xmlns="" id="{4B355119-B8CB-4432-9288-59099BB40056}"/>
              </a:ext>
            </a:extLst>
          </p:cNvPr>
          <p:cNvGrpSpPr/>
          <p:nvPr/>
        </p:nvGrpSpPr>
        <p:grpSpPr>
          <a:xfrm>
            <a:off x="7075371" y="2308978"/>
            <a:ext cx="1215611" cy="1273216"/>
            <a:chOff x="7172325" y="3440113"/>
            <a:chExt cx="1520825" cy="1520825"/>
          </a:xfrm>
        </p:grpSpPr>
        <p:sp>
          <p:nvSpPr>
            <p:cNvPr id="88" name="Oval 176">
              <a:extLst>
                <a:ext uri="{FF2B5EF4-FFF2-40B4-BE49-F238E27FC236}">
                  <a16:creationId xmlns:a16="http://schemas.microsoft.com/office/drawing/2014/main" xmlns="" id="{DEC68DEB-A59E-4E5B-9EEC-92D43D4D7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2325" y="3440113"/>
              <a:ext cx="1520825" cy="152082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92457" dir="4443276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Rectangle 190">
              <a:extLst>
                <a:ext uri="{FF2B5EF4-FFF2-40B4-BE49-F238E27FC236}">
                  <a16:creationId xmlns:a16="http://schemas.microsoft.com/office/drawing/2014/main" xmlns="" id="{B44A0B64-A01D-4BA5-B39D-561C3C586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3150" y="3702050"/>
              <a:ext cx="314325" cy="31273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Rectangle 191">
              <a:extLst>
                <a:ext uri="{FF2B5EF4-FFF2-40B4-BE49-F238E27FC236}">
                  <a16:creationId xmlns:a16="http://schemas.microsoft.com/office/drawing/2014/main" xmlns="" id="{0490EE12-D09C-42B0-9AC7-B18E32CEF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163" y="3702050"/>
              <a:ext cx="315912" cy="31273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Rectangle 192">
              <a:extLst>
                <a:ext uri="{FF2B5EF4-FFF2-40B4-BE49-F238E27FC236}">
                  <a16:creationId xmlns:a16="http://schemas.microsoft.com/office/drawing/2014/main" xmlns="" id="{798DFE10-77EF-4641-97F5-6F785AAC9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3150" y="4056063"/>
              <a:ext cx="314325" cy="31273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" name="Rectangle 193">
              <a:extLst>
                <a:ext uri="{FF2B5EF4-FFF2-40B4-BE49-F238E27FC236}">
                  <a16:creationId xmlns:a16="http://schemas.microsoft.com/office/drawing/2014/main" xmlns="" id="{405105F4-3DF9-4636-A106-13B44F95C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163" y="4056063"/>
              <a:ext cx="315912" cy="31273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" name="Rectangle 194">
              <a:extLst>
                <a:ext uri="{FF2B5EF4-FFF2-40B4-BE49-F238E27FC236}">
                  <a16:creationId xmlns:a16="http://schemas.microsoft.com/office/drawing/2014/main" xmlns="" id="{722854D4-B76A-43CD-93B0-B300032BC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3150" y="4400550"/>
              <a:ext cx="314325" cy="315913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" name="Rectangle 195">
              <a:extLst>
                <a:ext uri="{FF2B5EF4-FFF2-40B4-BE49-F238E27FC236}">
                  <a16:creationId xmlns:a16="http://schemas.microsoft.com/office/drawing/2014/main" xmlns="" id="{21FA2BC9-00FC-4765-AD51-540F6DB3F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163" y="4400550"/>
              <a:ext cx="315912" cy="315913"/>
            </a:xfrm>
            <a:prstGeom prst="rect">
              <a:avLst/>
            </a:prstGeom>
            <a:solidFill>
              <a:srgbClr val="F2B3A6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" name="Rectangle 196">
              <a:extLst>
                <a:ext uri="{FF2B5EF4-FFF2-40B4-BE49-F238E27FC236}">
                  <a16:creationId xmlns:a16="http://schemas.microsoft.com/office/drawing/2014/main" xmlns="" id="{3E87706A-25E0-4080-9381-E02DD99C1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7525" y="3698875"/>
              <a:ext cx="314325" cy="315913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" name="Rectangle 197">
              <a:extLst>
                <a:ext uri="{FF2B5EF4-FFF2-40B4-BE49-F238E27FC236}">
                  <a16:creationId xmlns:a16="http://schemas.microsoft.com/office/drawing/2014/main" xmlns="" id="{5DE7B493-B0C0-4874-A128-7B88C5B7E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7525" y="4054475"/>
              <a:ext cx="314325" cy="31273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" name="Rectangle 198">
              <a:extLst>
                <a:ext uri="{FF2B5EF4-FFF2-40B4-BE49-F238E27FC236}">
                  <a16:creationId xmlns:a16="http://schemas.microsoft.com/office/drawing/2014/main" xmlns="" id="{B724EEF6-7C32-4024-AE12-4496E52FC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7525" y="4400550"/>
              <a:ext cx="314325" cy="314325"/>
            </a:xfrm>
            <a:prstGeom prst="rect">
              <a:avLst/>
            </a:prstGeom>
            <a:solidFill>
              <a:srgbClr val="D7CD9B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8" name="Text Box 205">
            <a:extLst>
              <a:ext uri="{FF2B5EF4-FFF2-40B4-BE49-F238E27FC236}">
                <a16:creationId xmlns:a16="http://schemas.microsoft.com/office/drawing/2014/main" xmlns="" id="{7FFC1331-101B-4442-B713-6FC91B413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1194" y="1753395"/>
            <a:ext cx="13265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全縣性</a:t>
            </a:r>
            <a:endParaRPr kumimoji="0" lang="en-US" altLang="zh-TW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增能研習</a:t>
            </a:r>
            <a:endParaRPr kumimoji="0" lang="en-US" altLang="ko-KR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0" name="Oval 211">
            <a:extLst>
              <a:ext uri="{FF2B5EF4-FFF2-40B4-BE49-F238E27FC236}">
                <a16:creationId xmlns:a16="http://schemas.microsoft.com/office/drawing/2014/main" xmlns="" id="{4BA66D1C-F7B9-4A39-9160-70273D247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0608" y="1804870"/>
            <a:ext cx="4077291" cy="4197469"/>
          </a:xfrm>
          <a:prstGeom prst="ellipse">
            <a:avLst/>
          </a:prstGeom>
          <a:gradFill rotWithShape="1">
            <a:gsLst>
              <a:gs pos="0">
                <a:srgbClr val="E6E6E6">
                  <a:alpha val="50000"/>
                </a:srgbClr>
              </a:gs>
              <a:gs pos="7499">
                <a:srgbClr val="7D8496">
                  <a:alpha val="50000"/>
                </a:srgbClr>
              </a:gs>
              <a:gs pos="26500">
                <a:srgbClr val="E6E6E6">
                  <a:alpha val="50000"/>
                </a:srgbClr>
              </a:gs>
              <a:gs pos="34000">
                <a:srgbClr val="7D8496">
                  <a:alpha val="50000"/>
                </a:srgbClr>
              </a:gs>
              <a:gs pos="46500">
                <a:srgbClr val="E6E6E6">
                  <a:alpha val="50000"/>
                </a:srgbClr>
              </a:gs>
              <a:gs pos="50000">
                <a:srgbClr val="FFFFFF">
                  <a:alpha val="50000"/>
                </a:srgbClr>
              </a:gs>
              <a:gs pos="53501">
                <a:srgbClr val="E6E6E6">
                  <a:alpha val="50000"/>
                </a:srgbClr>
              </a:gs>
              <a:gs pos="66001">
                <a:srgbClr val="7D8496">
                  <a:alpha val="50000"/>
                </a:srgbClr>
              </a:gs>
              <a:gs pos="73500">
                <a:srgbClr val="E6E6E6">
                  <a:alpha val="50000"/>
                </a:srgbClr>
              </a:gs>
              <a:gs pos="92501">
                <a:srgbClr val="7D8496">
                  <a:alpha val="50000"/>
                </a:srgbClr>
              </a:gs>
              <a:gs pos="100000">
                <a:srgbClr val="E6E6E6">
                  <a:alpha val="50000"/>
                </a:srgbClr>
              </a:gs>
            </a:gsLst>
            <a:lin ang="2700000" scaled="1"/>
          </a:gradFill>
          <a:ln w="28575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1" name="群組 75">
            <a:extLst>
              <a:ext uri="{FF2B5EF4-FFF2-40B4-BE49-F238E27FC236}">
                <a16:creationId xmlns:a16="http://schemas.microsoft.com/office/drawing/2014/main" xmlns="" id="{71B043BA-3824-40CF-9D55-0442CF64D000}"/>
              </a:ext>
            </a:extLst>
          </p:cNvPr>
          <p:cNvGrpSpPr/>
          <p:nvPr/>
        </p:nvGrpSpPr>
        <p:grpSpPr>
          <a:xfrm>
            <a:off x="4434787" y="3035127"/>
            <a:ext cx="1391942" cy="1253700"/>
            <a:chOff x="4283968" y="2984946"/>
            <a:chExt cx="1970087" cy="1675507"/>
          </a:xfrm>
        </p:grpSpPr>
        <p:sp>
          <p:nvSpPr>
            <p:cNvPr id="102" name="Oval 209">
              <a:extLst>
                <a:ext uri="{FF2B5EF4-FFF2-40B4-BE49-F238E27FC236}">
                  <a16:creationId xmlns:a16="http://schemas.microsoft.com/office/drawing/2014/main" xmlns="" id="{B113C081-976A-49AA-B70A-2C62047F3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968" y="3573016"/>
              <a:ext cx="1970087" cy="108743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000000">
                    <a:gamma/>
                    <a:tint val="0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03" name="群組 69">
              <a:extLst>
                <a:ext uri="{FF2B5EF4-FFF2-40B4-BE49-F238E27FC236}">
                  <a16:creationId xmlns:a16="http://schemas.microsoft.com/office/drawing/2014/main" xmlns="" id="{DC0A6026-C173-4655-804A-A623254BAD74}"/>
                </a:ext>
              </a:extLst>
            </p:cNvPr>
            <p:cNvGrpSpPr/>
            <p:nvPr/>
          </p:nvGrpSpPr>
          <p:grpSpPr>
            <a:xfrm>
              <a:off x="4828728" y="2984946"/>
              <a:ext cx="1260475" cy="1260475"/>
              <a:chOff x="4710113" y="3140075"/>
              <a:chExt cx="1260475" cy="1260475"/>
            </a:xfrm>
          </p:grpSpPr>
          <p:pic>
            <p:nvPicPr>
              <p:cNvPr id="104" name="Picture 210" descr="Purple_ball">
                <a:extLst>
                  <a:ext uri="{FF2B5EF4-FFF2-40B4-BE49-F238E27FC236}">
                    <a16:creationId xmlns:a16="http://schemas.microsoft.com/office/drawing/2014/main" xmlns="" id="{73E1E755-AA66-4FCA-BABC-D721387E41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710113" y="3140075"/>
                <a:ext cx="1260475" cy="1260475"/>
              </a:xfrm>
              <a:prstGeom prst="rect">
                <a:avLst/>
              </a:prstGeom>
              <a:noFill/>
            </p:spPr>
          </p:pic>
          <p:sp>
            <p:nvSpPr>
              <p:cNvPr id="105" name="Rectangle 212">
                <a:extLst>
                  <a:ext uri="{FF2B5EF4-FFF2-40B4-BE49-F238E27FC236}">
                    <a16:creationId xmlns:a16="http://schemas.microsoft.com/office/drawing/2014/main" xmlns="" id="{14D77726-419B-449D-9B38-B7A387252F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3129" y="3395193"/>
                <a:ext cx="1057449" cy="78152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sz="1600" b="1" dirty="0">
                    <a:solidFill>
                      <a:srgbClr val="DDDDDD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學校本位</a:t>
                </a:r>
                <a:endParaRPr kumimoji="0" lang="en-US" altLang="ko-KR" sz="1600" b="1" dirty="0">
                  <a:solidFill>
                    <a:srgbClr val="DDDDDD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106" name="Oval 217">
            <a:extLst>
              <a:ext uri="{FF2B5EF4-FFF2-40B4-BE49-F238E27FC236}">
                <a16:creationId xmlns:a16="http://schemas.microsoft.com/office/drawing/2014/main" xmlns="" id="{92630133-DC39-45A8-AA5F-F8D4B8BE3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641" y="4229473"/>
            <a:ext cx="353314" cy="374173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7C80">
                  <a:gamma/>
                  <a:shade val="56078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77251" dir="4832261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000" b="1" dirty="0">
                <a:solidFill>
                  <a:srgbClr val="800000"/>
                </a:solidFill>
                <a:ea typeface="HY헤드라인M" pitchFamily="18" charset="-127"/>
              </a:rPr>
              <a:t>社群</a:t>
            </a:r>
            <a:endParaRPr kumimoji="0" lang="en-US" altLang="ko-KR" sz="1000" b="1" dirty="0">
              <a:solidFill>
                <a:srgbClr val="800000"/>
              </a:solidFill>
              <a:ea typeface="HY헤드라인M" pitchFamily="18" charset="-127"/>
            </a:endParaRPr>
          </a:p>
        </p:txBody>
      </p:sp>
      <p:sp>
        <p:nvSpPr>
          <p:cNvPr id="107" name="Oval 219">
            <a:extLst>
              <a:ext uri="{FF2B5EF4-FFF2-40B4-BE49-F238E27FC236}">
                <a16:creationId xmlns:a16="http://schemas.microsoft.com/office/drawing/2014/main" xmlns="" id="{A22EFE2C-C6A6-477B-8DF9-E00CFFDEF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427" y="4822153"/>
            <a:ext cx="357800" cy="378924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7C80">
                  <a:gamma/>
                  <a:shade val="56078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77251" dir="4832261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000" b="1" dirty="0">
                <a:solidFill>
                  <a:srgbClr val="800000"/>
                </a:solidFill>
                <a:ea typeface="HY헤드라인M" pitchFamily="18" charset="-127"/>
              </a:rPr>
              <a:t>社群</a:t>
            </a:r>
            <a:endParaRPr kumimoji="0" lang="en-US" altLang="ko-KR" sz="1000" b="1" dirty="0">
              <a:solidFill>
                <a:srgbClr val="800000"/>
              </a:solidFill>
              <a:ea typeface="HY헤드라인M" pitchFamily="18" charset="-127"/>
            </a:endParaRPr>
          </a:p>
        </p:txBody>
      </p:sp>
      <p:sp>
        <p:nvSpPr>
          <p:cNvPr id="108" name="Oval 220">
            <a:extLst>
              <a:ext uri="{FF2B5EF4-FFF2-40B4-BE49-F238E27FC236}">
                <a16:creationId xmlns:a16="http://schemas.microsoft.com/office/drawing/2014/main" xmlns="" id="{84118C19-DE08-49E7-8D9E-DCB4927E8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776" y="4714393"/>
            <a:ext cx="353314" cy="374173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7C80">
                  <a:gamma/>
                  <a:shade val="56078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77251" dir="4832261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000" b="1" dirty="0">
                <a:solidFill>
                  <a:srgbClr val="800000"/>
                </a:solidFill>
                <a:ea typeface="HY헤드라인M" pitchFamily="18" charset="-127"/>
              </a:rPr>
              <a:t>社群</a:t>
            </a:r>
            <a:endParaRPr kumimoji="0" lang="en-US" altLang="ko-KR" sz="1000" b="1" dirty="0">
              <a:solidFill>
                <a:srgbClr val="800000"/>
              </a:solidFill>
              <a:ea typeface="HY헤드라인M" pitchFamily="18" charset="-127"/>
            </a:endParaRPr>
          </a:p>
        </p:txBody>
      </p:sp>
      <p:sp>
        <p:nvSpPr>
          <p:cNvPr id="109" name="Oval 221">
            <a:extLst>
              <a:ext uri="{FF2B5EF4-FFF2-40B4-BE49-F238E27FC236}">
                <a16:creationId xmlns:a16="http://schemas.microsoft.com/office/drawing/2014/main" xmlns="" id="{D39AFEA5-972B-4C6F-98F5-9341F9562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642" y="2397550"/>
            <a:ext cx="397057" cy="420498"/>
          </a:xfrm>
          <a:prstGeom prst="ellipse">
            <a:avLst/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shade val="56078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77251" dir="4832261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000" b="1" dirty="0">
                <a:solidFill>
                  <a:srgbClr val="003366"/>
                </a:solidFill>
                <a:ea typeface="HY헤드라인M" pitchFamily="18" charset="-127"/>
              </a:rPr>
              <a:t>社群</a:t>
            </a:r>
            <a:endParaRPr kumimoji="0" lang="en-US" altLang="ko-KR" sz="1000" b="1" dirty="0">
              <a:solidFill>
                <a:srgbClr val="003366"/>
              </a:solidFill>
              <a:ea typeface="HY헤드라인M" pitchFamily="18" charset="-127"/>
            </a:endParaRPr>
          </a:p>
        </p:txBody>
      </p:sp>
      <p:sp>
        <p:nvSpPr>
          <p:cNvPr id="110" name="Oval 222">
            <a:extLst>
              <a:ext uri="{FF2B5EF4-FFF2-40B4-BE49-F238E27FC236}">
                <a16:creationId xmlns:a16="http://schemas.microsoft.com/office/drawing/2014/main" xmlns="" id="{F3E9877B-436C-4838-A0C8-249E57899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664" y="4822153"/>
            <a:ext cx="356679" cy="378924"/>
          </a:xfrm>
          <a:prstGeom prst="ellipse">
            <a:avLst/>
          </a:prstGeom>
          <a:gradFill rotWithShape="1">
            <a:gsLst>
              <a:gs pos="0">
                <a:srgbClr val="FF7C80"/>
              </a:gs>
              <a:gs pos="100000">
                <a:srgbClr val="FF7C80">
                  <a:gamma/>
                  <a:shade val="56078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77251" dir="4832261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000" b="1" dirty="0">
                <a:solidFill>
                  <a:srgbClr val="800000"/>
                </a:solidFill>
                <a:ea typeface="HY헤드라인M" pitchFamily="18" charset="-127"/>
              </a:rPr>
              <a:t>社群</a:t>
            </a:r>
            <a:endParaRPr kumimoji="0" lang="en-US" altLang="ko-KR" sz="1000" b="1" dirty="0">
              <a:solidFill>
                <a:srgbClr val="800000"/>
              </a:solidFill>
              <a:ea typeface="HY헤드라인M" pitchFamily="18" charset="-127"/>
            </a:endParaRPr>
          </a:p>
        </p:txBody>
      </p:sp>
      <p:sp>
        <p:nvSpPr>
          <p:cNvPr id="111" name="Oval 223">
            <a:extLst>
              <a:ext uri="{FF2B5EF4-FFF2-40B4-BE49-F238E27FC236}">
                <a16:creationId xmlns:a16="http://schemas.microsoft.com/office/drawing/2014/main" xmlns="" id="{53DD3FC9-67C3-47E9-B810-6B854C1DA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4069" y="2774710"/>
            <a:ext cx="357800" cy="378924"/>
          </a:xfrm>
          <a:prstGeom prst="ellipse">
            <a:avLst/>
          </a:prstGeom>
          <a:gradFill rotWithShape="1">
            <a:gsLst>
              <a:gs pos="0">
                <a:srgbClr val="D4B2E0"/>
              </a:gs>
              <a:gs pos="100000">
                <a:srgbClr val="D4B2E0">
                  <a:gamma/>
                  <a:shade val="56078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77251" dir="4832261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000" b="1" dirty="0">
                <a:solidFill>
                  <a:srgbClr val="51414E"/>
                </a:solidFill>
                <a:ea typeface="HY헤드라인M" pitchFamily="18" charset="-127"/>
              </a:rPr>
              <a:t>社群</a:t>
            </a:r>
            <a:endParaRPr kumimoji="0" lang="en-US" altLang="ko-KR" sz="1000" b="1" dirty="0">
              <a:solidFill>
                <a:srgbClr val="51414E"/>
              </a:solidFill>
              <a:ea typeface="HY헤드라인M" pitchFamily="18" charset="-127"/>
            </a:endParaRPr>
          </a:p>
        </p:txBody>
      </p:sp>
      <p:sp>
        <p:nvSpPr>
          <p:cNvPr id="112" name="Oval 224">
            <a:extLst>
              <a:ext uri="{FF2B5EF4-FFF2-40B4-BE49-F238E27FC236}">
                <a16:creationId xmlns:a16="http://schemas.microsoft.com/office/drawing/2014/main" xmlns="" id="{7DDEB92E-47CE-4312-90EA-A9BA8E3CB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7574" y="3259631"/>
            <a:ext cx="397057" cy="420498"/>
          </a:xfrm>
          <a:prstGeom prst="ellipse">
            <a:avLst/>
          </a:prstGeom>
          <a:gradFill rotWithShape="1">
            <a:gsLst>
              <a:gs pos="0">
                <a:srgbClr val="B796CA"/>
              </a:gs>
              <a:gs pos="100000">
                <a:srgbClr val="B796CA">
                  <a:gamma/>
                  <a:shade val="56078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77251" dir="4832261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000" b="1" dirty="0">
                <a:solidFill>
                  <a:srgbClr val="51414E"/>
                </a:solidFill>
                <a:ea typeface="HY헤드라인M" pitchFamily="18" charset="-127"/>
              </a:rPr>
              <a:t>社群</a:t>
            </a:r>
            <a:endParaRPr kumimoji="0" lang="en-US" altLang="ko-KR" sz="1000" b="1" dirty="0">
              <a:solidFill>
                <a:srgbClr val="51414E"/>
              </a:solidFill>
              <a:ea typeface="HY헤드라인M" pitchFamily="18" charset="-127"/>
            </a:endParaRPr>
          </a:p>
        </p:txBody>
      </p:sp>
      <p:grpSp>
        <p:nvGrpSpPr>
          <p:cNvPr id="113" name="群組 72">
            <a:extLst>
              <a:ext uri="{FF2B5EF4-FFF2-40B4-BE49-F238E27FC236}">
                <a16:creationId xmlns:a16="http://schemas.microsoft.com/office/drawing/2014/main" xmlns="" id="{864656E9-6063-4920-B996-68D452BC3D87}"/>
              </a:ext>
            </a:extLst>
          </p:cNvPr>
          <p:cNvGrpSpPr/>
          <p:nvPr/>
        </p:nvGrpSpPr>
        <p:grpSpPr>
          <a:xfrm>
            <a:off x="3976901" y="2613070"/>
            <a:ext cx="1188927" cy="1247185"/>
            <a:chOff x="3635896" y="2492896"/>
            <a:chExt cx="1682750" cy="1666800"/>
          </a:xfrm>
        </p:grpSpPr>
        <p:sp>
          <p:nvSpPr>
            <p:cNvPr id="114" name="Oval 214">
              <a:extLst>
                <a:ext uri="{FF2B5EF4-FFF2-40B4-BE49-F238E27FC236}">
                  <a16:creationId xmlns:a16="http://schemas.microsoft.com/office/drawing/2014/main" xmlns="" id="{9F47CE48-A3A1-4AC4-A399-EBBDA4606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896" y="3284984"/>
              <a:ext cx="1682750" cy="874712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70000"/>
                  </a:srgbClr>
                </a:gs>
                <a:gs pos="100000">
                  <a:srgbClr val="000000">
                    <a:gamma/>
                    <a:tint val="0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15" name="群組 71">
              <a:extLst>
                <a:ext uri="{FF2B5EF4-FFF2-40B4-BE49-F238E27FC236}">
                  <a16:creationId xmlns:a16="http://schemas.microsoft.com/office/drawing/2014/main" xmlns="" id="{640C3E28-AB1D-48B7-98CC-8BBFAF8C43AA}"/>
                </a:ext>
              </a:extLst>
            </p:cNvPr>
            <p:cNvGrpSpPr/>
            <p:nvPr/>
          </p:nvGrpSpPr>
          <p:grpSpPr>
            <a:xfrm>
              <a:off x="3779912" y="2492896"/>
              <a:ext cx="1260475" cy="1260475"/>
              <a:chOff x="3602038" y="2670175"/>
              <a:chExt cx="1260475" cy="1260475"/>
            </a:xfrm>
          </p:grpSpPr>
          <p:pic>
            <p:nvPicPr>
              <p:cNvPr id="116" name="Picture 225" descr="yellowish_ball">
                <a:extLst>
                  <a:ext uri="{FF2B5EF4-FFF2-40B4-BE49-F238E27FC236}">
                    <a16:creationId xmlns:a16="http://schemas.microsoft.com/office/drawing/2014/main" xmlns="" id="{C371513D-1F3F-4DE1-B9BC-63AF8721ED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602038" y="2670175"/>
                <a:ext cx="1260475" cy="1260475"/>
              </a:xfrm>
              <a:prstGeom prst="rect">
                <a:avLst/>
              </a:prstGeom>
              <a:noFill/>
            </p:spPr>
          </p:pic>
          <p:sp>
            <p:nvSpPr>
              <p:cNvPr id="117" name="Rectangle 226">
                <a:extLst>
                  <a:ext uri="{FF2B5EF4-FFF2-40B4-BE49-F238E27FC236}">
                    <a16:creationId xmlns:a16="http://schemas.microsoft.com/office/drawing/2014/main" xmlns="" id="{33AE7DBF-A02D-4A77-AD32-907949016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1888" y="2845150"/>
                <a:ext cx="1044129" cy="78152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squar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sz="1600" b="1" dirty="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學校本位</a:t>
                </a:r>
                <a:endParaRPr kumimoji="0" lang="en-US" altLang="ko-KR" sz="16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118" name="Line 229">
            <a:extLst>
              <a:ext uri="{FF2B5EF4-FFF2-40B4-BE49-F238E27FC236}">
                <a16:creationId xmlns:a16="http://schemas.microsoft.com/office/drawing/2014/main" xmlns="" id="{81908F7E-C8B2-401C-9B08-5B512142715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0380" y="2993131"/>
            <a:ext cx="2289227" cy="287034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 type="stealth"/>
            <a:tailEnd type="triangl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Line 229">
            <a:extLst>
              <a:ext uri="{FF2B5EF4-FFF2-40B4-BE49-F238E27FC236}">
                <a16:creationId xmlns:a16="http://schemas.microsoft.com/office/drawing/2014/main" xmlns="" id="{CB6134AD-4161-49C8-90CC-5160E74BDF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71461" y="2612508"/>
            <a:ext cx="1600180" cy="195657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 type="triangle"/>
            <a:tailEnd type="triangl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AutoShape 203">
            <a:extLst>
              <a:ext uri="{FF2B5EF4-FFF2-40B4-BE49-F238E27FC236}">
                <a16:creationId xmlns:a16="http://schemas.microsoft.com/office/drawing/2014/main" xmlns="" id="{352697D3-3314-414C-91E8-5992DF8791D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01595" y="2645389"/>
            <a:ext cx="566945" cy="594352"/>
          </a:xfrm>
          <a:prstGeom prst="rightArrow">
            <a:avLst>
              <a:gd name="adj1" fmla="val 53750"/>
              <a:gd name="adj2" fmla="val 42264"/>
            </a:avLst>
          </a:prstGeom>
          <a:solidFill>
            <a:srgbClr val="CCECFF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dist="92457" dir="4443276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Line 229">
            <a:extLst>
              <a:ext uri="{FF2B5EF4-FFF2-40B4-BE49-F238E27FC236}">
                <a16:creationId xmlns:a16="http://schemas.microsoft.com/office/drawing/2014/main" xmlns="" id="{51A93E2C-42FB-41DF-9F39-DE96889EF2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0379" y="3122509"/>
            <a:ext cx="1721264" cy="1268604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 type="stealth"/>
            <a:tailEnd type="triangl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" name="Arc 27">
            <a:extLst>
              <a:ext uri="{FF2B5EF4-FFF2-40B4-BE49-F238E27FC236}">
                <a16:creationId xmlns:a16="http://schemas.microsoft.com/office/drawing/2014/main" xmlns="" id="{A0B990AE-4CB3-4548-B508-C579495D3E9B}"/>
              </a:ext>
            </a:extLst>
          </p:cNvPr>
          <p:cNvSpPr>
            <a:spLocks/>
          </p:cNvSpPr>
          <p:nvPr/>
        </p:nvSpPr>
        <p:spPr bwMode="auto">
          <a:xfrm rot="14607357">
            <a:off x="2304084" y="2154015"/>
            <a:ext cx="4135222" cy="3602458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575 w 43200"/>
              <a:gd name="T1" fmla="*/ 29697 h 37429"/>
              <a:gd name="T2" fmla="*/ 36297 w 43200"/>
              <a:gd name="T3" fmla="*/ 37429 h 37429"/>
              <a:gd name="T4" fmla="*/ 21600 w 43200"/>
              <a:gd name="T5" fmla="*/ 21600 h 37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37429" fill="none" extrusionOk="0">
                <a:moveTo>
                  <a:pt x="1575" y="29696"/>
                </a:moveTo>
                <a:cubicBezTo>
                  <a:pt x="534" y="27124"/>
                  <a:pt x="0" y="2437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7606"/>
                  <a:pt x="40698" y="33341"/>
                  <a:pt x="36297" y="37429"/>
                </a:cubicBezTo>
              </a:path>
              <a:path w="43200" h="37429" stroke="0" extrusionOk="0">
                <a:moveTo>
                  <a:pt x="1575" y="29696"/>
                </a:moveTo>
                <a:cubicBezTo>
                  <a:pt x="534" y="27124"/>
                  <a:pt x="0" y="2437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7606"/>
                  <a:pt x="40698" y="33341"/>
                  <a:pt x="36297" y="37429"/>
                </a:cubicBezTo>
                <a:lnTo>
                  <a:pt x="21600" y="21600"/>
                </a:lnTo>
                <a:close/>
              </a:path>
            </a:pathLst>
          </a:custGeom>
          <a:noFill/>
          <a:ln w="666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" name="矩形 133">
            <a:extLst>
              <a:ext uri="{FF2B5EF4-FFF2-40B4-BE49-F238E27FC236}">
                <a16:creationId xmlns:a16="http://schemas.microsoft.com/office/drawing/2014/main" xmlns="" id="{2A895B01-E9F9-4724-ADB4-32BB521FD895}"/>
              </a:ext>
            </a:extLst>
          </p:cNvPr>
          <p:cNvSpPr/>
          <p:nvPr/>
        </p:nvSpPr>
        <p:spPr>
          <a:xfrm>
            <a:off x="1018893" y="1658161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輔導團</a:t>
            </a:r>
          </a:p>
        </p:txBody>
      </p:sp>
      <p:grpSp>
        <p:nvGrpSpPr>
          <p:cNvPr id="135" name="淘宝网Chenying0907出品 3">
            <a:extLst>
              <a:ext uri="{FF2B5EF4-FFF2-40B4-BE49-F238E27FC236}">
                <a16:creationId xmlns:a16="http://schemas.microsoft.com/office/drawing/2014/main" xmlns="" id="{424B7E17-E494-4C62-BFD2-42EB774E262F}"/>
              </a:ext>
            </a:extLst>
          </p:cNvPr>
          <p:cNvGrpSpPr/>
          <p:nvPr/>
        </p:nvGrpSpPr>
        <p:grpSpPr>
          <a:xfrm>
            <a:off x="6948265" y="4437112"/>
            <a:ext cx="1224136" cy="1152128"/>
            <a:chOff x="3140117" y="2482369"/>
            <a:chExt cx="468272" cy="479596"/>
          </a:xfrm>
        </p:grpSpPr>
        <p:sp>
          <p:nvSpPr>
            <p:cNvPr id="136" name="淘宝网Chenying0907出品 84">
              <a:extLst>
                <a:ext uri="{FF2B5EF4-FFF2-40B4-BE49-F238E27FC236}">
                  <a16:creationId xmlns:a16="http://schemas.microsoft.com/office/drawing/2014/main" xmlns="" id="{3034A22A-543D-4AB2-B02A-ECED9DC559A4}"/>
                </a:ext>
              </a:extLst>
            </p:cNvPr>
            <p:cNvSpPr/>
            <p:nvPr/>
          </p:nvSpPr>
          <p:spPr>
            <a:xfrm>
              <a:off x="3140117" y="2482369"/>
              <a:ext cx="468272" cy="479596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762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37" name="淘宝网Chenying0907出品 21">
              <a:extLst>
                <a:ext uri="{FF2B5EF4-FFF2-40B4-BE49-F238E27FC236}">
                  <a16:creationId xmlns:a16="http://schemas.microsoft.com/office/drawing/2014/main" xmlns="" id="{4ACABC2B-16F7-4878-8A02-A8912670A2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0205" y="2603234"/>
              <a:ext cx="268096" cy="254816"/>
            </a:xfrm>
            <a:custGeom>
              <a:avLst/>
              <a:gdLst>
                <a:gd name="T0" fmla="*/ 24 w 60"/>
                <a:gd name="T1" fmla="*/ 7 h 62"/>
                <a:gd name="T2" fmla="*/ 38 w 60"/>
                <a:gd name="T3" fmla="*/ 7 h 62"/>
                <a:gd name="T4" fmla="*/ 47 w 60"/>
                <a:gd name="T5" fmla="*/ 7 h 62"/>
                <a:gd name="T6" fmla="*/ 47 w 60"/>
                <a:gd name="T7" fmla="*/ 18 h 62"/>
                <a:gd name="T8" fmla="*/ 47 w 60"/>
                <a:gd name="T9" fmla="*/ 7 h 62"/>
                <a:gd name="T10" fmla="*/ 20 w 60"/>
                <a:gd name="T11" fmla="*/ 37 h 62"/>
                <a:gd name="T12" fmla="*/ 21 w 60"/>
                <a:gd name="T13" fmla="*/ 58 h 62"/>
                <a:gd name="T14" fmla="*/ 15 w 60"/>
                <a:gd name="T15" fmla="*/ 40 h 62"/>
                <a:gd name="T16" fmla="*/ 12 w 60"/>
                <a:gd name="T17" fmla="*/ 58 h 62"/>
                <a:gd name="T18" fmla="*/ 7 w 60"/>
                <a:gd name="T19" fmla="*/ 37 h 62"/>
                <a:gd name="T20" fmla="*/ 2 w 60"/>
                <a:gd name="T21" fmla="*/ 36 h 62"/>
                <a:gd name="T22" fmla="*/ 7 w 60"/>
                <a:gd name="T23" fmla="*/ 19 h 62"/>
                <a:gd name="T24" fmla="*/ 14 w 60"/>
                <a:gd name="T25" fmla="*/ 24 h 62"/>
                <a:gd name="T26" fmla="*/ 21 w 60"/>
                <a:gd name="T27" fmla="*/ 19 h 62"/>
                <a:gd name="T28" fmla="*/ 29 w 60"/>
                <a:gd name="T29" fmla="*/ 16 h 62"/>
                <a:gd name="T30" fmla="*/ 30 w 60"/>
                <a:gd name="T31" fmla="*/ 19 h 62"/>
                <a:gd name="T32" fmla="*/ 30 w 60"/>
                <a:gd name="T33" fmla="*/ 32 h 62"/>
                <a:gd name="T34" fmla="*/ 31 w 60"/>
                <a:gd name="T35" fmla="*/ 32 h 62"/>
                <a:gd name="T36" fmla="*/ 31 w 60"/>
                <a:gd name="T37" fmla="*/ 32 h 62"/>
                <a:gd name="T38" fmla="*/ 32 w 60"/>
                <a:gd name="T39" fmla="*/ 19 h 62"/>
                <a:gd name="T40" fmla="*/ 32 w 60"/>
                <a:gd name="T41" fmla="*/ 16 h 62"/>
                <a:gd name="T42" fmla="*/ 40 w 60"/>
                <a:gd name="T43" fmla="*/ 19 h 62"/>
                <a:gd name="T44" fmla="*/ 47 w 60"/>
                <a:gd name="T45" fmla="*/ 24 h 62"/>
                <a:gd name="T46" fmla="*/ 54 w 60"/>
                <a:gd name="T47" fmla="*/ 19 h 62"/>
                <a:gd name="T48" fmla="*/ 58 w 60"/>
                <a:gd name="T49" fmla="*/ 35 h 62"/>
                <a:gd name="T50" fmla="*/ 53 w 60"/>
                <a:gd name="T51" fmla="*/ 37 h 62"/>
                <a:gd name="T52" fmla="*/ 54 w 60"/>
                <a:gd name="T53" fmla="*/ 58 h 62"/>
                <a:gd name="T54" fmla="*/ 48 w 60"/>
                <a:gd name="T55" fmla="*/ 40 h 62"/>
                <a:gd name="T56" fmla="*/ 45 w 60"/>
                <a:gd name="T57" fmla="*/ 58 h 62"/>
                <a:gd name="T58" fmla="*/ 40 w 60"/>
                <a:gd name="T59" fmla="*/ 37 h 62"/>
                <a:gd name="T60" fmla="*/ 38 w 60"/>
                <a:gd name="T61" fmla="*/ 38 h 62"/>
                <a:gd name="T62" fmla="*/ 33 w 60"/>
                <a:gd name="T63" fmla="*/ 62 h 62"/>
                <a:gd name="T64" fmla="*/ 29 w 60"/>
                <a:gd name="T65" fmla="*/ 41 h 62"/>
                <a:gd name="T66" fmla="*/ 22 w 60"/>
                <a:gd name="T67" fmla="*/ 62 h 62"/>
                <a:gd name="T68" fmla="*/ 20 w 60"/>
                <a:gd name="T69" fmla="*/ 36 h 62"/>
                <a:gd name="T70" fmla="*/ 9 w 60"/>
                <a:gd name="T71" fmla="*/ 13 h 62"/>
                <a:gd name="T72" fmla="*/ 20 w 60"/>
                <a:gd name="T73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" h="62">
                  <a:moveTo>
                    <a:pt x="31" y="0"/>
                  </a:moveTo>
                  <a:cubicBezTo>
                    <a:pt x="27" y="0"/>
                    <a:pt x="24" y="4"/>
                    <a:pt x="24" y="7"/>
                  </a:cubicBezTo>
                  <a:cubicBezTo>
                    <a:pt x="24" y="11"/>
                    <a:pt x="27" y="14"/>
                    <a:pt x="31" y="14"/>
                  </a:cubicBezTo>
                  <a:cubicBezTo>
                    <a:pt x="35" y="14"/>
                    <a:pt x="38" y="11"/>
                    <a:pt x="38" y="7"/>
                  </a:cubicBezTo>
                  <a:cubicBezTo>
                    <a:pt x="38" y="4"/>
                    <a:pt x="35" y="0"/>
                    <a:pt x="31" y="0"/>
                  </a:cubicBezTo>
                  <a:close/>
                  <a:moveTo>
                    <a:pt x="47" y="7"/>
                  </a:moveTo>
                  <a:cubicBezTo>
                    <a:pt x="44" y="7"/>
                    <a:pt x="41" y="10"/>
                    <a:pt x="41" y="13"/>
                  </a:cubicBezTo>
                  <a:cubicBezTo>
                    <a:pt x="41" y="16"/>
                    <a:pt x="44" y="18"/>
                    <a:pt x="47" y="18"/>
                  </a:cubicBezTo>
                  <a:cubicBezTo>
                    <a:pt x="50" y="18"/>
                    <a:pt x="53" y="16"/>
                    <a:pt x="53" y="13"/>
                  </a:cubicBezTo>
                  <a:cubicBezTo>
                    <a:pt x="53" y="10"/>
                    <a:pt x="50" y="7"/>
                    <a:pt x="47" y="7"/>
                  </a:cubicBezTo>
                  <a:close/>
                  <a:moveTo>
                    <a:pt x="20" y="36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0" y="36"/>
                    <a:pt x="20" y="36"/>
                    <a:pt x="20" y="36"/>
                  </a:cubicBezTo>
                  <a:close/>
                  <a:moveTo>
                    <a:pt x="14" y="7"/>
                  </a:moveTo>
                  <a:cubicBezTo>
                    <a:pt x="11" y="7"/>
                    <a:pt x="9" y="10"/>
                    <a:pt x="9" y="13"/>
                  </a:cubicBezTo>
                  <a:cubicBezTo>
                    <a:pt x="9" y="16"/>
                    <a:pt x="11" y="18"/>
                    <a:pt x="14" y="18"/>
                  </a:cubicBezTo>
                  <a:cubicBezTo>
                    <a:pt x="17" y="18"/>
                    <a:pt x="20" y="16"/>
                    <a:pt x="20" y="13"/>
                  </a:cubicBezTo>
                  <a:cubicBezTo>
                    <a:pt x="20" y="10"/>
                    <a:pt x="17" y="7"/>
                    <a:pt x="14" y="7"/>
                  </a:cubicBezTo>
                  <a:close/>
                </a:path>
              </a:pathLst>
            </a:custGeom>
            <a:solidFill>
              <a:srgbClr val="E8707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dirty="0">
                <a:solidFill>
                  <a:prstClr val="black"/>
                </a:solidFill>
                <a:latin typeface="方正正纤黑简体" panose="02000000000000000000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38" name="矩形 137">
            <a:extLst>
              <a:ext uri="{FF2B5EF4-FFF2-40B4-BE49-F238E27FC236}">
                <a16:creationId xmlns:a16="http://schemas.microsoft.com/office/drawing/2014/main" xmlns="" id="{522B89FB-7335-431C-B0EA-B2994FDEBB34}"/>
              </a:ext>
            </a:extLst>
          </p:cNvPr>
          <p:cNvSpPr/>
          <p:nvPr/>
        </p:nvSpPr>
        <p:spPr>
          <a:xfrm>
            <a:off x="7452321" y="5301209"/>
            <a:ext cx="12570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課程領導人</a:t>
            </a:r>
            <a:endParaRPr kumimoji="0" lang="en-US" altLang="zh-TW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社群網絡</a:t>
            </a:r>
          </a:p>
        </p:txBody>
      </p:sp>
      <p:grpSp>
        <p:nvGrpSpPr>
          <p:cNvPr id="139" name="淘宝网Chenying0907出品 7">
            <a:extLst>
              <a:ext uri="{FF2B5EF4-FFF2-40B4-BE49-F238E27FC236}">
                <a16:creationId xmlns:a16="http://schemas.microsoft.com/office/drawing/2014/main" xmlns="" id="{D845C4BC-4180-4EB8-8145-AF41CC18182A}"/>
              </a:ext>
            </a:extLst>
          </p:cNvPr>
          <p:cNvGrpSpPr/>
          <p:nvPr/>
        </p:nvGrpSpPr>
        <p:grpSpPr>
          <a:xfrm>
            <a:off x="2688119" y="4149033"/>
            <a:ext cx="455278" cy="497529"/>
            <a:chOff x="3573105" y="2423936"/>
            <a:chExt cx="468272" cy="479596"/>
          </a:xfrm>
        </p:grpSpPr>
        <p:sp>
          <p:nvSpPr>
            <p:cNvPr id="140" name="淘宝网Chenying0907出品 84">
              <a:extLst>
                <a:ext uri="{FF2B5EF4-FFF2-40B4-BE49-F238E27FC236}">
                  <a16:creationId xmlns:a16="http://schemas.microsoft.com/office/drawing/2014/main" xmlns="" id="{707A0AF4-AA5B-4ED9-8CC1-328B99FA859E}"/>
                </a:ext>
              </a:extLst>
            </p:cNvPr>
            <p:cNvSpPr/>
            <p:nvPr/>
          </p:nvSpPr>
          <p:spPr>
            <a:xfrm>
              <a:off x="3573105" y="2423936"/>
              <a:ext cx="468272" cy="479596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762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pSp>
          <p:nvGrpSpPr>
            <p:cNvPr id="141" name="淘宝网Chenying0907出品 3">
              <a:extLst>
                <a:ext uri="{FF2B5EF4-FFF2-40B4-BE49-F238E27FC236}">
                  <a16:creationId xmlns:a16="http://schemas.microsoft.com/office/drawing/2014/main" xmlns="" id="{5E175C54-7CDF-4DA4-BEB3-E52818F35FE4}"/>
                </a:ext>
              </a:extLst>
            </p:cNvPr>
            <p:cNvGrpSpPr/>
            <p:nvPr/>
          </p:nvGrpSpPr>
          <p:grpSpPr>
            <a:xfrm>
              <a:off x="3700697" y="2546204"/>
              <a:ext cx="265387" cy="232182"/>
              <a:chOff x="3078044" y="1484106"/>
              <a:chExt cx="832603" cy="81386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42" name="淘宝网Chenying0907出品 355">
                <a:extLst>
                  <a:ext uri="{FF2B5EF4-FFF2-40B4-BE49-F238E27FC236}">
                    <a16:creationId xmlns:a16="http://schemas.microsoft.com/office/drawing/2014/main" xmlns="" id="{EFB7A25A-1366-4BC3-B5EC-30258625C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8966" y="1484106"/>
                <a:ext cx="114783" cy="135360"/>
              </a:xfrm>
              <a:custGeom>
                <a:avLst/>
                <a:gdLst>
                  <a:gd name="T0" fmla="*/ 11 w 28"/>
                  <a:gd name="T1" fmla="*/ 32 h 33"/>
                  <a:gd name="T2" fmla="*/ 26 w 28"/>
                  <a:gd name="T3" fmla="*/ 19 h 33"/>
                  <a:gd name="T4" fmla="*/ 17 w 28"/>
                  <a:gd name="T5" fmla="*/ 1 h 33"/>
                  <a:gd name="T6" fmla="*/ 1 w 28"/>
                  <a:gd name="T7" fmla="*/ 14 h 33"/>
                  <a:gd name="T8" fmla="*/ 11 w 28"/>
                  <a:gd name="T9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3">
                    <a:moveTo>
                      <a:pt x="11" y="32"/>
                    </a:moveTo>
                    <a:cubicBezTo>
                      <a:pt x="18" y="33"/>
                      <a:pt x="24" y="27"/>
                      <a:pt x="26" y="19"/>
                    </a:cubicBezTo>
                    <a:cubicBezTo>
                      <a:pt x="28" y="10"/>
                      <a:pt x="24" y="2"/>
                      <a:pt x="17" y="1"/>
                    </a:cubicBezTo>
                    <a:cubicBezTo>
                      <a:pt x="10" y="0"/>
                      <a:pt x="3" y="6"/>
                      <a:pt x="1" y="14"/>
                    </a:cubicBezTo>
                    <a:cubicBezTo>
                      <a:pt x="0" y="22"/>
                      <a:pt x="4" y="30"/>
                      <a:pt x="11" y="32"/>
                    </a:cubicBezTo>
                    <a:close/>
                  </a:path>
                </a:pathLst>
              </a:custGeom>
              <a:solidFill>
                <a:srgbClr val="C65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851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zh-CN" altLang="en-US" sz="14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43" name="淘宝网Chenying0907出品 356">
                <a:extLst>
                  <a:ext uri="{FF2B5EF4-FFF2-40B4-BE49-F238E27FC236}">
                    <a16:creationId xmlns:a16="http://schemas.microsoft.com/office/drawing/2014/main" xmlns="" id="{16B689F2-16F7-4156-9943-D4D8A70242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2269" y="1604044"/>
                <a:ext cx="517378" cy="538009"/>
              </a:xfrm>
              <a:custGeom>
                <a:avLst/>
                <a:gdLst>
                  <a:gd name="T0" fmla="*/ 27 w 126"/>
                  <a:gd name="T1" fmla="*/ 32 h 131"/>
                  <a:gd name="T2" fmla="*/ 40 w 126"/>
                  <a:gd name="T3" fmla="*/ 22 h 131"/>
                  <a:gd name="T4" fmla="*/ 26 w 126"/>
                  <a:gd name="T5" fmla="*/ 62 h 131"/>
                  <a:gd name="T6" fmla="*/ 26 w 126"/>
                  <a:gd name="T7" fmla="*/ 62 h 131"/>
                  <a:gd name="T8" fmla="*/ 36 w 126"/>
                  <a:gd name="T9" fmla="*/ 66 h 131"/>
                  <a:gd name="T10" fmla="*/ 31 w 126"/>
                  <a:gd name="T11" fmla="*/ 91 h 131"/>
                  <a:gd name="T12" fmla="*/ 17 w 126"/>
                  <a:gd name="T13" fmla="*/ 123 h 131"/>
                  <a:gd name="T14" fmla="*/ 32 w 126"/>
                  <a:gd name="T15" fmla="*/ 131 h 131"/>
                  <a:gd name="T16" fmla="*/ 51 w 126"/>
                  <a:gd name="T17" fmla="*/ 88 h 131"/>
                  <a:gd name="T18" fmla="*/ 54 w 126"/>
                  <a:gd name="T19" fmla="*/ 74 h 131"/>
                  <a:gd name="T20" fmla="*/ 75 w 126"/>
                  <a:gd name="T21" fmla="*/ 75 h 131"/>
                  <a:gd name="T22" fmla="*/ 73 w 126"/>
                  <a:gd name="T23" fmla="*/ 79 h 131"/>
                  <a:gd name="T24" fmla="*/ 70 w 126"/>
                  <a:gd name="T25" fmla="*/ 96 h 131"/>
                  <a:gd name="T26" fmla="*/ 86 w 126"/>
                  <a:gd name="T27" fmla="*/ 100 h 131"/>
                  <a:gd name="T28" fmla="*/ 92 w 126"/>
                  <a:gd name="T29" fmla="*/ 80 h 131"/>
                  <a:gd name="T30" fmla="*/ 95 w 126"/>
                  <a:gd name="T31" fmla="*/ 69 h 131"/>
                  <a:gd name="T32" fmla="*/ 86 w 126"/>
                  <a:gd name="T33" fmla="*/ 57 h 131"/>
                  <a:gd name="T34" fmla="*/ 86 w 126"/>
                  <a:gd name="T35" fmla="*/ 57 h 131"/>
                  <a:gd name="T36" fmla="*/ 85 w 126"/>
                  <a:gd name="T37" fmla="*/ 57 h 131"/>
                  <a:gd name="T38" fmla="*/ 84 w 126"/>
                  <a:gd name="T39" fmla="*/ 57 h 131"/>
                  <a:gd name="T40" fmla="*/ 81 w 126"/>
                  <a:gd name="T41" fmla="*/ 56 h 131"/>
                  <a:gd name="T42" fmla="*/ 76 w 126"/>
                  <a:gd name="T43" fmla="*/ 56 h 131"/>
                  <a:gd name="T44" fmla="*/ 66 w 126"/>
                  <a:gd name="T45" fmla="*/ 55 h 131"/>
                  <a:gd name="T46" fmla="*/ 74 w 126"/>
                  <a:gd name="T47" fmla="*/ 27 h 131"/>
                  <a:gd name="T48" fmla="*/ 78 w 126"/>
                  <a:gd name="T49" fmla="*/ 33 h 131"/>
                  <a:gd name="T50" fmla="*/ 83 w 126"/>
                  <a:gd name="T51" fmla="*/ 39 h 131"/>
                  <a:gd name="T52" fmla="*/ 84 w 126"/>
                  <a:gd name="T53" fmla="*/ 40 h 131"/>
                  <a:gd name="T54" fmla="*/ 91 w 126"/>
                  <a:gd name="T55" fmla="*/ 45 h 131"/>
                  <a:gd name="T56" fmla="*/ 91 w 126"/>
                  <a:gd name="T57" fmla="*/ 45 h 131"/>
                  <a:gd name="T58" fmla="*/ 91 w 126"/>
                  <a:gd name="T59" fmla="*/ 45 h 131"/>
                  <a:gd name="T60" fmla="*/ 92 w 126"/>
                  <a:gd name="T61" fmla="*/ 45 h 131"/>
                  <a:gd name="T62" fmla="*/ 95 w 126"/>
                  <a:gd name="T63" fmla="*/ 45 h 131"/>
                  <a:gd name="T64" fmla="*/ 126 w 126"/>
                  <a:gd name="T65" fmla="*/ 45 h 131"/>
                  <a:gd name="T66" fmla="*/ 126 w 126"/>
                  <a:gd name="T67" fmla="*/ 28 h 131"/>
                  <a:gd name="T68" fmla="*/ 95 w 126"/>
                  <a:gd name="T69" fmla="*/ 29 h 131"/>
                  <a:gd name="T70" fmla="*/ 94 w 126"/>
                  <a:gd name="T71" fmla="*/ 29 h 131"/>
                  <a:gd name="T72" fmla="*/ 91 w 126"/>
                  <a:gd name="T73" fmla="*/ 24 h 131"/>
                  <a:gd name="T74" fmla="*/ 81 w 126"/>
                  <a:gd name="T75" fmla="*/ 12 h 131"/>
                  <a:gd name="T76" fmla="*/ 75 w 126"/>
                  <a:gd name="T77" fmla="*/ 9 h 131"/>
                  <a:gd name="T78" fmla="*/ 74 w 126"/>
                  <a:gd name="T79" fmla="*/ 8 h 131"/>
                  <a:gd name="T80" fmla="*/ 76 w 126"/>
                  <a:gd name="T81" fmla="*/ 14 h 131"/>
                  <a:gd name="T82" fmla="*/ 71 w 126"/>
                  <a:gd name="T83" fmla="*/ 16 h 131"/>
                  <a:gd name="T84" fmla="*/ 71 w 126"/>
                  <a:gd name="T85" fmla="*/ 21 h 131"/>
                  <a:gd name="T86" fmla="*/ 61 w 126"/>
                  <a:gd name="T87" fmla="*/ 37 h 131"/>
                  <a:gd name="T88" fmla="*/ 68 w 126"/>
                  <a:gd name="T89" fmla="*/ 12 h 131"/>
                  <a:gd name="T90" fmla="*/ 69 w 126"/>
                  <a:gd name="T91" fmla="*/ 11 h 131"/>
                  <a:gd name="T92" fmla="*/ 70 w 126"/>
                  <a:gd name="T93" fmla="*/ 6 h 131"/>
                  <a:gd name="T94" fmla="*/ 68 w 126"/>
                  <a:gd name="T95" fmla="*/ 5 h 131"/>
                  <a:gd name="T96" fmla="*/ 65 w 126"/>
                  <a:gd name="T97" fmla="*/ 10 h 131"/>
                  <a:gd name="T98" fmla="*/ 65 w 126"/>
                  <a:gd name="T99" fmla="*/ 11 h 131"/>
                  <a:gd name="T100" fmla="*/ 57 w 126"/>
                  <a:gd name="T101" fmla="*/ 35 h 131"/>
                  <a:gd name="T102" fmla="*/ 58 w 126"/>
                  <a:gd name="T103" fmla="*/ 17 h 131"/>
                  <a:gd name="T104" fmla="*/ 61 w 126"/>
                  <a:gd name="T105" fmla="*/ 12 h 131"/>
                  <a:gd name="T106" fmla="*/ 59 w 126"/>
                  <a:gd name="T107" fmla="*/ 8 h 131"/>
                  <a:gd name="T108" fmla="*/ 63 w 126"/>
                  <a:gd name="T109" fmla="*/ 4 h 131"/>
                  <a:gd name="T110" fmla="*/ 53 w 126"/>
                  <a:gd name="T111" fmla="*/ 1 h 131"/>
                  <a:gd name="T112" fmla="*/ 44 w 126"/>
                  <a:gd name="T113" fmla="*/ 1 h 131"/>
                  <a:gd name="T114" fmla="*/ 18 w 126"/>
                  <a:gd name="T115" fmla="*/ 19 h 131"/>
                  <a:gd name="T116" fmla="*/ 0 w 126"/>
                  <a:gd name="T117" fmla="*/ 49 h 131"/>
                  <a:gd name="T118" fmla="*/ 15 w 126"/>
                  <a:gd name="T119" fmla="*/ 57 h 131"/>
                  <a:gd name="T120" fmla="*/ 27 w 126"/>
                  <a:gd name="T121" fmla="*/ 3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6" h="131">
                    <a:moveTo>
                      <a:pt x="27" y="32"/>
                    </a:moveTo>
                    <a:cubicBezTo>
                      <a:pt x="40" y="22"/>
                      <a:pt x="40" y="22"/>
                      <a:pt x="40" y="22"/>
                    </a:cubicBezTo>
                    <a:cubicBezTo>
                      <a:pt x="35" y="36"/>
                      <a:pt x="30" y="49"/>
                      <a:pt x="26" y="62"/>
                    </a:cubicBezTo>
                    <a:cubicBezTo>
                      <a:pt x="26" y="62"/>
                      <a:pt x="26" y="62"/>
                      <a:pt x="26" y="62"/>
                    </a:cubicBezTo>
                    <a:cubicBezTo>
                      <a:pt x="29" y="64"/>
                      <a:pt x="33" y="65"/>
                      <a:pt x="36" y="66"/>
                    </a:cubicBezTo>
                    <a:cubicBezTo>
                      <a:pt x="35" y="75"/>
                      <a:pt x="33" y="85"/>
                      <a:pt x="31" y="91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32" y="131"/>
                      <a:pt x="32" y="131"/>
                      <a:pt x="32" y="131"/>
                    </a:cubicBezTo>
                    <a:cubicBezTo>
                      <a:pt x="37" y="119"/>
                      <a:pt x="46" y="107"/>
                      <a:pt x="51" y="88"/>
                    </a:cubicBezTo>
                    <a:cubicBezTo>
                      <a:pt x="52" y="83"/>
                      <a:pt x="53" y="78"/>
                      <a:pt x="54" y="74"/>
                    </a:cubicBezTo>
                    <a:cubicBezTo>
                      <a:pt x="75" y="75"/>
                      <a:pt x="75" y="75"/>
                      <a:pt x="75" y="75"/>
                    </a:cubicBezTo>
                    <a:cubicBezTo>
                      <a:pt x="73" y="79"/>
                      <a:pt x="73" y="79"/>
                      <a:pt x="73" y="79"/>
                    </a:cubicBezTo>
                    <a:cubicBezTo>
                      <a:pt x="70" y="96"/>
                      <a:pt x="70" y="96"/>
                      <a:pt x="70" y="96"/>
                    </a:cubicBezTo>
                    <a:cubicBezTo>
                      <a:pt x="86" y="100"/>
                      <a:pt x="86" y="100"/>
                      <a:pt x="86" y="100"/>
                    </a:cubicBezTo>
                    <a:cubicBezTo>
                      <a:pt x="88" y="95"/>
                      <a:pt x="90" y="88"/>
                      <a:pt x="92" y="80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86" y="57"/>
                      <a:pt x="86" y="57"/>
                      <a:pt x="86" y="57"/>
                    </a:cubicBezTo>
                    <a:cubicBezTo>
                      <a:pt x="86" y="57"/>
                      <a:pt x="86" y="57"/>
                      <a:pt x="86" y="57"/>
                    </a:cubicBezTo>
                    <a:cubicBezTo>
                      <a:pt x="85" y="57"/>
                      <a:pt x="85" y="57"/>
                      <a:pt x="85" y="57"/>
                    </a:cubicBezTo>
                    <a:cubicBezTo>
                      <a:pt x="84" y="57"/>
                      <a:pt x="84" y="57"/>
                      <a:pt x="84" y="57"/>
                    </a:cubicBezTo>
                    <a:cubicBezTo>
                      <a:pt x="81" y="56"/>
                      <a:pt x="81" y="56"/>
                      <a:pt x="81" y="56"/>
                    </a:cubicBezTo>
                    <a:cubicBezTo>
                      <a:pt x="76" y="56"/>
                      <a:pt x="76" y="56"/>
                      <a:pt x="76" y="56"/>
                    </a:cubicBezTo>
                    <a:cubicBezTo>
                      <a:pt x="72" y="56"/>
                      <a:pt x="69" y="56"/>
                      <a:pt x="66" y="55"/>
                    </a:cubicBezTo>
                    <a:cubicBezTo>
                      <a:pt x="69" y="46"/>
                      <a:pt x="72" y="36"/>
                      <a:pt x="74" y="27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5" y="45"/>
                      <a:pt x="95" y="45"/>
                      <a:pt x="95" y="45"/>
                    </a:cubicBezTo>
                    <a:cubicBezTo>
                      <a:pt x="126" y="45"/>
                      <a:pt x="126" y="45"/>
                      <a:pt x="126" y="45"/>
                    </a:cubicBezTo>
                    <a:cubicBezTo>
                      <a:pt x="126" y="39"/>
                      <a:pt x="126" y="34"/>
                      <a:pt x="126" y="28"/>
                    </a:cubicBezTo>
                    <a:cubicBezTo>
                      <a:pt x="95" y="29"/>
                      <a:pt x="95" y="29"/>
                      <a:pt x="95" y="29"/>
                    </a:cubicBezTo>
                    <a:cubicBezTo>
                      <a:pt x="94" y="29"/>
                      <a:pt x="94" y="29"/>
                      <a:pt x="94" y="29"/>
                    </a:cubicBezTo>
                    <a:cubicBezTo>
                      <a:pt x="91" y="24"/>
                      <a:pt x="91" y="24"/>
                      <a:pt x="91" y="24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0" y="10"/>
                      <a:pt x="78" y="9"/>
                      <a:pt x="75" y="9"/>
                    </a:cubicBezTo>
                    <a:cubicBezTo>
                      <a:pt x="75" y="8"/>
                      <a:pt x="75" y="8"/>
                      <a:pt x="74" y="8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8" y="12"/>
                      <a:pt x="68" y="12"/>
                      <a:pt x="68" y="12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0" y="6"/>
                      <a:pt x="70" y="6"/>
                      <a:pt x="70" y="6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57" y="35"/>
                      <a:pt x="57" y="35"/>
                      <a:pt x="57" y="35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0" y="3"/>
                      <a:pt x="56" y="2"/>
                      <a:pt x="53" y="1"/>
                    </a:cubicBezTo>
                    <a:cubicBezTo>
                      <a:pt x="48" y="0"/>
                      <a:pt x="47" y="0"/>
                      <a:pt x="44" y="1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7" y="34"/>
                      <a:pt x="6" y="39"/>
                      <a:pt x="0" y="49"/>
                    </a:cubicBezTo>
                    <a:cubicBezTo>
                      <a:pt x="5" y="52"/>
                      <a:pt x="10" y="55"/>
                      <a:pt x="15" y="57"/>
                    </a:cubicBezTo>
                    <a:cubicBezTo>
                      <a:pt x="19" y="49"/>
                      <a:pt x="27" y="35"/>
                      <a:pt x="27" y="32"/>
                    </a:cubicBezTo>
                    <a:close/>
                  </a:path>
                </a:pathLst>
              </a:custGeom>
              <a:solidFill>
                <a:srgbClr val="C65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851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zh-CN" altLang="en-US" sz="14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44" name="淘宝网Chenying0907出品 357">
                <a:extLst>
                  <a:ext uri="{FF2B5EF4-FFF2-40B4-BE49-F238E27FC236}">
                    <a16:creationId xmlns:a16="http://schemas.microsoft.com/office/drawing/2014/main" xmlns="" id="{857564BF-49A4-4367-AE46-04F79D544D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78044" y="1830214"/>
                <a:ext cx="183310" cy="167914"/>
              </a:xfrm>
              <a:custGeom>
                <a:avLst/>
                <a:gdLst>
                  <a:gd name="T0" fmla="*/ 5 w 45"/>
                  <a:gd name="T1" fmla="*/ 33 h 41"/>
                  <a:gd name="T2" fmla="*/ 7 w 45"/>
                  <a:gd name="T3" fmla="*/ 32 h 41"/>
                  <a:gd name="T4" fmla="*/ 7 w 45"/>
                  <a:gd name="T5" fmla="*/ 32 h 41"/>
                  <a:gd name="T6" fmla="*/ 29 w 45"/>
                  <a:gd name="T7" fmla="*/ 39 h 41"/>
                  <a:gd name="T8" fmla="*/ 29 w 45"/>
                  <a:gd name="T9" fmla="*/ 39 h 41"/>
                  <a:gd name="T10" fmla="*/ 30 w 45"/>
                  <a:gd name="T11" fmla="*/ 41 h 41"/>
                  <a:gd name="T12" fmla="*/ 32 w 45"/>
                  <a:gd name="T13" fmla="*/ 41 h 41"/>
                  <a:gd name="T14" fmla="*/ 33 w 45"/>
                  <a:gd name="T15" fmla="*/ 40 h 41"/>
                  <a:gd name="T16" fmla="*/ 33 w 45"/>
                  <a:gd name="T17" fmla="*/ 40 h 41"/>
                  <a:gd name="T18" fmla="*/ 38 w 45"/>
                  <a:gd name="T19" fmla="*/ 37 h 41"/>
                  <a:gd name="T20" fmla="*/ 44 w 45"/>
                  <a:gd name="T21" fmla="*/ 18 h 41"/>
                  <a:gd name="T22" fmla="*/ 41 w 45"/>
                  <a:gd name="T23" fmla="*/ 13 h 41"/>
                  <a:gd name="T24" fmla="*/ 36 w 45"/>
                  <a:gd name="T25" fmla="*/ 11 h 41"/>
                  <a:gd name="T26" fmla="*/ 36 w 45"/>
                  <a:gd name="T27" fmla="*/ 11 h 41"/>
                  <a:gd name="T28" fmla="*/ 32 w 45"/>
                  <a:gd name="T29" fmla="*/ 4 h 41"/>
                  <a:gd name="T30" fmla="*/ 25 w 45"/>
                  <a:gd name="T31" fmla="*/ 1 h 41"/>
                  <a:gd name="T32" fmla="*/ 17 w 45"/>
                  <a:gd name="T33" fmla="*/ 5 h 41"/>
                  <a:gd name="T34" fmla="*/ 17 w 45"/>
                  <a:gd name="T35" fmla="*/ 6 h 41"/>
                  <a:gd name="T36" fmla="*/ 12 w 45"/>
                  <a:gd name="T37" fmla="*/ 4 h 41"/>
                  <a:gd name="T38" fmla="*/ 7 w 45"/>
                  <a:gd name="T39" fmla="*/ 7 h 41"/>
                  <a:gd name="T40" fmla="*/ 1 w 45"/>
                  <a:gd name="T41" fmla="*/ 25 h 41"/>
                  <a:gd name="T42" fmla="*/ 3 w 45"/>
                  <a:gd name="T43" fmla="*/ 30 h 41"/>
                  <a:gd name="T44" fmla="*/ 3 w 45"/>
                  <a:gd name="T45" fmla="*/ 31 h 41"/>
                  <a:gd name="T46" fmla="*/ 3 w 45"/>
                  <a:gd name="T47" fmla="*/ 32 h 41"/>
                  <a:gd name="T48" fmla="*/ 5 w 45"/>
                  <a:gd name="T49" fmla="*/ 33 h 41"/>
                  <a:gd name="T50" fmla="*/ 20 w 45"/>
                  <a:gd name="T51" fmla="*/ 6 h 41"/>
                  <a:gd name="T52" fmla="*/ 24 w 45"/>
                  <a:gd name="T53" fmla="*/ 4 h 41"/>
                  <a:gd name="T54" fmla="*/ 31 w 45"/>
                  <a:gd name="T55" fmla="*/ 7 h 41"/>
                  <a:gd name="T56" fmla="*/ 33 w 45"/>
                  <a:gd name="T57" fmla="*/ 10 h 41"/>
                  <a:gd name="T58" fmla="*/ 33 w 45"/>
                  <a:gd name="T59" fmla="*/ 10 h 41"/>
                  <a:gd name="T60" fmla="*/ 20 w 45"/>
                  <a:gd name="T61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5" h="41">
                    <a:moveTo>
                      <a:pt x="5" y="33"/>
                    </a:moveTo>
                    <a:cubicBezTo>
                      <a:pt x="6" y="33"/>
                      <a:pt x="7" y="33"/>
                      <a:pt x="7" y="32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40"/>
                      <a:pt x="29" y="40"/>
                      <a:pt x="30" y="4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2" y="41"/>
                      <a:pt x="33" y="41"/>
                      <a:pt x="33" y="40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5" y="40"/>
                      <a:pt x="37" y="39"/>
                      <a:pt x="38" y="37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5" y="16"/>
                      <a:pt x="43" y="14"/>
                      <a:pt x="41" y="13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7" y="8"/>
                      <a:pt x="35" y="4"/>
                      <a:pt x="32" y="4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2" y="0"/>
                      <a:pt x="18" y="2"/>
                      <a:pt x="17" y="5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0" y="3"/>
                      <a:pt x="7" y="4"/>
                      <a:pt x="7" y="7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0" y="27"/>
                      <a:pt x="1" y="30"/>
                      <a:pt x="3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2" y="31"/>
                      <a:pt x="3" y="32"/>
                      <a:pt x="3" y="32"/>
                    </a:cubicBezTo>
                    <a:lnTo>
                      <a:pt x="5" y="33"/>
                    </a:lnTo>
                    <a:close/>
                    <a:moveTo>
                      <a:pt x="20" y="6"/>
                    </a:moveTo>
                    <a:cubicBezTo>
                      <a:pt x="21" y="4"/>
                      <a:pt x="22" y="4"/>
                      <a:pt x="24" y="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3" y="7"/>
                      <a:pt x="33" y="8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20" y="6"/>
                      <a:pt x="20" y="6"/>
                      <a:pt x="20" y="6"/>
                    </a:cubicBezTo>
                    <a:close/>
                  </a:path>
                </a:pathLst>
              </a:custGeom>
              <a:solidFill>
                <a:srgbClr val="C65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851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zh-CN" altLang="en-US" sz="14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45" name="淘宝网Chenying0907出品 358">
                <a:extLst>
                  <a:ext uri="{FF2B5EF4-FFF2-40B4-BE49-F238E27FC236}">
                    <a16:creationId xmlns:a16="http://schemas.microsoft.com/office/drawing/2014/main" xmlns="" id="{E42BA9F9-71D6-4F0A-94EA-837DED4D7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037" y="1797659"/>
                <a:ext cx="820610" cy="500314"/>
              </a:xfrm>
              <a:custGeom>
                <a:avLst/>
                <a:gdLst>
                  <a:gd name="T0" fmla="*/ 479 w 479"/>
                  <a:gd name="T1" fmla="*/ 0 h 292"/>
                  <a:gd name="T2" fmla="*/ 395 w 479"/>
                  <a:gd name="T3" fmla="*/ 33 h 292"/>
                  <a:gd name="T4" fmla="*/ 412 w 479"/>
                  <a:gd name="T5" fmla="*/ 45 h 292"/>
                  <a:gd name="T6" fmla="*/ 307 w 479"/>
                  <a:gd name="T7" fmla="*/ 158 h 292"/>
                  <a:gd name="T8" fmla="*/ 213 w 479"/>
                  <a:gd name="T9" fmla="*/ 148 h 292"/>
                  <a:gd name="T10" fmla="*/ 139 w 479"/>
                  <a:gd name="T11" fmla="*/ 225 h 292"/>
                  <a:gd name="T12" fmla="*/ 62 w 479"/>
                  <a:gd name="T13" fmla="*/ 187 h 292"/>
                  <a:gd name="T14" fmla="*/ 0 w 479"/>
                  <a:gd name="T15" fmla="*/ 266 h 292"/>
                  <a:gd name="T16" fmla="*/ 33 w 479"/>
                  <a:gd name="T17" fmla="*/ 292 h 292"/>
                  <a:gd name="T18" fmla="*/ 74 w 479"/>
                  <a:gd name="T19" fmla="*/ 242 h 292"/>
                  <a:gd name="T20" fmla="*/ 148 w 479"/>
                  <a:gd name="T21" fmla="*/ 278 h 292"/>
                  <a:gd name="T22" fmla="*/ 230 w 479"/>
                  <a:gd name="T23" fmla="*/ 194 h 292"/>
                  <a:gd name="T24" fmla="*/ 323 w 479"/>
                  <a:gd name="T25" fmla="*/ 204 h 292"/>
                  <a:gd name="T26" fmla="*/ 448 w 479"/>
                  <a:gd name="T27" fmla="*/ 72 h 292"/>
                  <a:gd name="T28" fmla="*/ 472 w 479"/>
                  <a:gd name="T29" fmla="*/ 88 h 292"/>
                  <a:gd name="T30" fmla="*/ 479 w 479"/>
                  <a:gd name="T3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9" h="292">
                    <a:moveTo>
                      <a:pt x="479" y="0"/>
                    </a:moveTo>
                    <a:lnTo>
                      <a:pt x="395" y="33"/>
                    </a:lnTo>
                    <a:lnTo>
                      <a:pt x="412" y="45"/>
                    </a:lnTo>
                    <a:lnTo>
                      <a:pt x="307" y="158"/>
                    </a:lnTo>
                    <a:lnTo>
                      <a:pt x="213" y="148"/>
                    </a:lnTo>
                    <a:lnTo>
                      <a:pt x="139" y="225"/>
                    </a:lnTo>
                    <a:lnTo>
                      <a:pt x="62" y="187"/>
                    </a:lnTo>
                    <a:lnTo>
                      <a:pt x="0" y="266"/>
                    </a:lnTo>
                    <a:lnTo>
                      <a:pt x="33" y="292"/>
                    </a:lnTo>
                    <a:lnTo>
                      <a:pt x="74" y="242"/>
                    </a:lnTo>
                    <a:lnTo>
                      <a:pt x="148" y="278"/>
                    </a:lnTo>
                    <a:lnTo>
                      <a:pt x="230" y="194"/>
                    </a:lnTo>
                    <a:lnTo>
                      <a:pt x="323" y="204"/>
                    </a:lnTo>
                    <a:lnTo>
                      <a:pt x="448" y="72"/>
                    </a:lnTo>
                    <a:lnTo>
                      <a:pt x="472" y="88"/>
                    </a:lnTo>
                    <a:lnTo>
                      <a:pt x="479" y="0"/>
                    </a:lnTo>
                    <a:close/>
                  </a:path>
                </a:pathLst>
              </a:custGeom>
              <a:solidFill>
                <a:srgbClr val="C65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851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zh-CN" altLang="en-US" sz="14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</p:grpSp>
      </p:grpSp>
      <p:grpSp>
        <p:nvGrpSpPr>
          <p:cNvPr id="146" name="淘宝网Chenying0907出品 7">
            <a:extLst>
              <a:ext uri="{FF2B5EF4-FFF2-40B4-BE49-F238E27FC236}">
                <a16:creationId xmlns:a16="http://schemas.microsoft.com/office/drawing/2014/main" xmlns="" id="{56ABB11C-ECF0-46FD-B77D-EC86C06091A9}"/>
              </a:ext>
            </a:extLst>
          </p:cNvPr>
          <p:cNvGrpSpPr/>
          <p:nvPr/>
        </p:nvGrpSpPr>
        <p:grpSpPr>
          <a:xfrm>
            <a:off x="2591594" y="3582195"/>
            <a:ext cx="455278" cy="497529"/>
            <a:chOff x="3573105" y="2423936"/>
            <a:chExt cx="468272" cy="479596"/>
          </a:xfrm>
        </p:grpSpPr>
        <p:sp>
          <p:nvSpPr>
            <p:cNvPr id="147" name="淘宝网Chenying0907出品 84">
              <a:extLst>
                <a:ext uri="{FF2B5EF4-FFF2-40B4-BE49-F238E27FC236}">
                  <a16:creationId xmlns:a16="http://schemas.microsoft.com/office/drawing/2014/main" xmlns="" id="{AAAC1743-D222-422F-B6F2-889BD74901EA}"/>
                </a:ext>
              </a:extLst>
            </p:cNvPr>
            <p:cNvSpPr/>
            <p:nvPr/>
          </p:nvSpPr>
          <p:spPr>
            <a:xfrm>
              <a:off x="3573105" y="2423936"/>
              <a:ext cx="468272" cy="479596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762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pSp>
          <p:nvGrpSpPr>
            <p:cNvPr id="148" name="淘宝网Chenying0907出品 3">
              <a:extLst>
                <a:ext uri="{FF2B5EF4-FFF2-40B4-BE49-F238E27FC236}">
                  <a16:creationId xmlns:a16="http://schemas.microsoft.com/office/drawing/2014/main" xmlns="" id="{5FBB950F-964B-42A3-BCF8-99422DCD6C8D}"/>
                </a:ext>
              </a:extLst>
            </p:cNvPr>
            <p:cNvGrpSpPr/>
            <p:nvPr/>
          </p:nvGrpSpPr>
          <p:grpSpPr>
            <a:xfrm>
              <a:off x="3700697" y="2546204"/>
              <a:ext cx="265387" cy="232182"/>
              <a:chOff x="3078044" y="1484106"/>
              <a:chExt cx="832603" cy="81386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49" name="淘宝网Chenying0907出品 355">
                <a:extLst>
                  <a:ext uri="{FF2B5EF4-FFF2-40B4-BE49-F238E27FC236}">
                    <a16:creationId xmlns:a16="http://schemas.microsoft.com/office/drawing/2014/main" xmlns="" id="{8600A005-33F3-43E1-9434-4CD4619A3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8966" y="1484106"/>
                <a:ext cx="114783" cy="135360"/>
              </a:xfrm>
              <a:custGeom>
                <a:avLst/>
                <a:gdLst>
                  <a:gd name="T0" fmla="*/ 11 w 28"/>
                  <a:gd name="T1" fmla="*/ 32 h 33"/>
                  <a:gd name="T2" fmla="*/ 26 w 28"/>
                  <a:gd name="T3" fmla="*/ 19 h 33"/>
                  <a:gd name="T4" fmla="*/ 17 w 28"/>
                  <a:gd name="T5" fmla="*/ 1 h 33"/>
                  <a:gd name="T6" fmla="*/ 1 w 28"/>
                  <a:gd name="T7" fmla="*/ 14 h 33"/>
                  <a:gd name="T8" fmla="*/ 11 w 28"/>
                  <a:gd name="T9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3">
                    <a:moveTo>
                      <a:pt x="11" y="32"/>
                    </a:moveTo>
                    <a:cubicBezTo>
                      <a:pt x="18" y="33"/>
                      <a:pt x="24" y="27"/>
                      <a:pt x="26" y="19"/>
                    </a:cubicBezTo>
                    <a:cubicBezTo>
                      <a:pt x="28" y="10"/>
                      <a:pt x="24" y="2"/>
                      <a:pt x="17" y="1"/>
                    </a:cubicBezTo>
                    <a:cubicBezTo>
                      <a:pt x="10" y="0"/>
                      <a:pt x="3" y="6"/>
                      <a:pt x="1" y="14"/>
                    </a:cubicBezTo>
                    <a:cubicBezTo>
                      <a:pt x="0" y="22"/>
                      <a:pt x="4" y="30"/>
                      <a:pt x="11" y="32"/>
                    </a:cubicBezTo>
                    <a:close/>
                  </a:path>
                </a:pathLst>
              </a:custGeom>
              <a:solidFill>
                <a:srgbClr val="C65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851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zh-CN" altLang="en-US" sz="14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50" name="淘宝网Chenying0907出品 356">
                <a:extLst>
                  <a:ext uri="{FF2B5EF4-FFF2-40B4-BE49-F238E27FC236}">
                    <a16:creationId xmlns:a16="http://schemas.microsoft.com/office/drawing/2014/main" xmlns="" id="{4248AF72-ECD2-4241-A2EB-44CCF624F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2269" y="1604044"/>
                <a:ext cx="517378" cy="538009"/>
              </a:xfrm>
              <a:custGeom>
                <a:avLst/>
                <a:gdLst>
                  <a:gd name="T0" fmla="*/ 27 w 126"/>
                  <a:gd name="T1" fmla="*/ 32 h 131"/>
                  <a:gd name="T2" fmla="*/ 40 w 126"/>
                  <a:gd name="T3" fmla="*/ 22 h 131"/>
                  <a:gd name="T4" fmla="*/ 26 w 126"/>
                  <a:gd name="T5" fmla="*/ 62 h 131"/>
                  <a:gd name="T6" fmla="*/ 26 w 126"/>
                  <a:gd name="T7" fmla="*/ 62 h 131"/>
                  <a:gd name="T8" fmla="*/ 36 w 126"/>
                  <a:gd name="T9" fmla="*/ 66 h 131"/>
                  <a:gd name="T10" fmla="*/ 31 w 126"/>
                  <a:gd name="T11" fmla="*/ 91 h 131"/>
                  <a:gd name="T12" fmla="*/ 17 w 126"/>
                  <a:gd name="T13" fmla="*/ 123 h 131"/>
                  <a:gd name="T14" fmla="*/ 32 w 126"/>
                  <a:gd name="T15" fmla="*/ 131 h 131"/>
                  <a:gd name="T16" fmla="*/ 51 w 126"/>
                  <a:gd name="T17" fmla="*/ 88 h 131"/>
                  <a:gd name="T18" fmla="*/ 54 w 126"/>
                  <a:gd name="T19" fmla="*/ 74 h 131"/>
                  <a:gd name="T20" fmla="*/ 75 w 126"/>
                  <a:gd name="T21" fmla="*/ 75 h 131"/>
                  <a:gd name="T22" fmla="*/ 73 w 126"/>
                  <a:gd name="T23" fmla="*/ 79 h 131"/>
                  <a:gd name="T24" fmla="*/ 70 w 126"/>
                  <a:gd name="T25" fmla="*/ 96 h 131"/>
                  <a:gd name="T26" fmla="*/ 86 w 126"/>
                  <a:gd name="T27" fmla="*/ 100 h 131"/>
                  <a:gd name="T28" fmla="*/ 92 w 126"/>
                  <a:gd name="T29" fmla="*/ 80 h 131"/>
                  <a:gd name="T30" fmla="*/ 95 w 126"/>
                  <a:gd name="T31" fmla="*/ 69 h 131"/>
                  <a:gd name="T32" fmla="*/ 86 w 126"/>
                  <a:gd name="T33" fmla="*/ 57 h 131"/>
                  <a:gd name="T34" fmla="*/ 86 w 126"/>
                  <a:gd name="T35" fmla="*/ 57 h 131"/>
                  <a:gd name="T36" fmla="*/ 85 w 126"/>
                  <a:gd name="T37" fmla="*/ 57 h 131"/>
                  <a:gd name="T38" fmla="*/ 84 w 126"/>
                  <a:gd name="T39" fmla="*/ 57 h 131"/>
                  <a:gd name="T40" fmla="*/ 81 w 126"/>
                  <a:gd name="T41" fmla="*/ 56 h 131"/>
                  <a:gd name="T42" fmla="*/ 76 w 126"/>
                  <a:gd name="T43" fmla="*/ 56 h 131"/>
                  <a:gd name="T44" fmla="*/ 66 w 126"/>
                  <a:gd name="T45" fmla="*/ 55 h 131"/>
                  <a:gd name="T46" fmla="*/ 74 w 126"/>
                  <a:gd name="T47" fmla="*/ 27 h 131"/>
                  <a:gd name="T48" fmla="*/ 78 w 126"/>
                  <a:gd name="T49" fmla="*/ 33 h 131"/>
                  <a:gd name="T50" fmla="*/ 83 w 126"/>
                  <a:gd name="T51" fmla="*/ 39 h 131"/>
                  <a:gd name="T52" fmla="*/ 84 w 126"/>
                  <a:gd name="T53" fmla="*/ 40 h 131"/>
                  <a:gd name="T54" fmla="*/ 91 w 126"/>
                  <a:gd name="T55" fmla="*/ 45 h 131"/>
                  <a:gd name="T56" fmla="*/ 91 w 126"/>
                  <a:gd name="T57" fmla="*/ 45 h 131"/>
                  <a:gd name="T58" fmla="*/ 91 w 126"/>
                  <a:gd name="T59" fmla="*/ 45 h 131"/>
                  <a:gd name="T60" fmla="*/ 92 w 126"/>
                  <a:gd name="T61" fmla="*/ 45 h 131"/>
                  <a:gd name="T62" fmla="*/ 95 w 126"/>
                  <a:gd name="T63" fmla="*/ 45 h 131"/>
                  <a:gd name="T64" fmla="*/ 126 w 126"/>
                  <a:gd name="T65" fmla="*/ 45 h 131"/>
                  <a:gd name="T66" fmla="*/ 126 w 126"/>
                  <a:gd name="T67" fmla="*/ 28 h 131"/>
                  <a:gd name="T68" fmla="*/ 95 w 126"/>
                  <a:gd name="T69" fmla="*/ 29 h 131"/>
                  <a:gd name="T70" fmla="*/ 94 w 126"/>
                  <a:gd name="T71" fmla="*/ 29 h 131"/>
                  <a:gd name="T72" fmla="*/ 91 w 126"/>
                  <a:gd name="T73" fmla="*/ 24 h 131"/>
                  <a:gd name="T74" fmla="*/ 81 w 126"/>
                  <a:gd name="T75" fmla="*/ 12 h 131"/>
                  <a:gd name="T76" fmla="*/ 75 w 126"/>
                  <a:gd name="T77" fmla="*/ 9 h 131"/>
                  <a:gd name="T78" fmla="*/ 74 w 126"/>
                  <a:gd name="T79" fmla="*/ 8 h 131"/>
                  <a:gd name="T80" fmla="*/ 76 w 126"/>
                  <a:gd name="T81" fmla="*/ 14 h 131"/>
                  <a:gd name="T82" fmla="*/ 71 w 126"/>
                  <a:gd name="T83" fmla="*/ 16 h 131"/>
                  <a:gd name="T84" fmla="*/ 71 w 126"/>
                  <a:gd name="T85" fmla="*/ 21 h 131"/>
                  <a:gd name="T86" fmla="*/ 61 w 126"/>
                  <a:gd name="T87" fmla="*/ 37 h 131"/>
                  <a:gd name="T88" fmla="*/ 68 w 126"/>
                  <a:gd name="T89" fmla="*/ 12 h 131"/>
                  <a:gd name="T90" fmla="*/ 69 w 126"/>
                  <a:gd name="T91" fmla="*/ 11 h 131"/>
                  <a:gd name="T92" fmla="*/ 70 w 126"/>
                  <a:gd name="T93" fmla="*/ 6 h 131"/>
                  <a:gd name="T94" fmla="*/ 68 w 126"/>
                  <a:gd name="T95" fmla="*/ 5 h 131"/>
                  <a:gd name="T96" fmla="*/ 65 w 126"/>
                  <a:gd name="T97" fmla="*/ 10 h 131"/>
                  <a:gd name="T98" fmla="*/ 65 w 126"/>
                  <a:gd name="T99" fmla="*/ 11 h 131"/>
                  <a:gd name="T100" fmla="*/ 57 w 126"/>
                  <a:gd name="T101" fmla="*/ 35 h 131"/>
                  <a:gd name="T102" fmla="*/ 58 w 126"/>
                  <a:gd name="T103" fmla="*/ 17 h 131"/>
                  <a:gd name="T104" fmla="*/ 61 w 126"/>
                  <a:gd name="T105" fmla="*/ 12 h 131"/>
                  <a:gd name="T106" fmla="*/ 59 w 126"/>
                  <a:gd name="T107" fmla="*/ 8 h 131"/>
                  <a:gd name="T108" fmla="*/ 63 w 126"/>
                  <a:gd name="T109" fmla="*/ 4 h 131"/>
                  <a:gd name="T110" fmla="*/ 53 w 126"/>
                  <a:gd name="T111" fmla="*/ 1 h 131"/>
                  <a:gd name="T112" fmla="*/ 44 w 126"/>
                  <a:gd name="T113" fmla="*/ 1 h 131"/>
                  <a:gd name="T114" fmla="*/ 18 w 126"/>
                  <a:gd name="T115" fmla="*/ 19 h 131"/>
                  <a:gd name="T116" fmla="*/ 0 w 126"/>
                  <a:gd name="T117" fmla="*/ 49 h 131"/>
                  <a:gd name="T118" fmla="*/ 15 w 126"/>
                  <a:gd name="T119" fmla="*/ 57 h 131"/>
                  <a:gd name="T120" fmla="*/ 27 w 126"/>
                  <a:gd name="T121" fmla="*/ 3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6" h="131">
                    <a:moveTo>
                      <a:pt x="27" y="32"/>
                    </a:moveTo>
                    <a:cubicBezTo>
                      <a:pt x="40" y="22"/>
                      <a:pt x="40" y="22"/>
                      <a:pt x="40" y="22"/>
                    </a:cubicBezTo>
                    <a:cubicBezTo>
                      <a:pt x="35" y="36"/>
                      <a:pt x="30" y="49"/>
                      <a:pt x="26" y="62"/>
                    </a:cubicBezTo>
                    <a:cubicBezTo>
                      <a:pt x="26" y="62"/>
                      <a:pt x="26" y="62"/>
                      <a:pt x="26" y="62"/>
                    </a:cubicBezTo>
                    <a:cubicBezTo>
                      <a:pt x="29" y="64"/>
                      <a:pt x="33" y="65"/>
                      <a:pt x="36" y="66"/>
                    </a:cubicBezTo>
                    <a:cubicBezTo>
                      <a:pt x="35" y="75"/>
                      <a:pt x="33" y="85"/>
                      <a:pt x="31" y="91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32" y="131"/>
                      <a:pt x="32" y="131"/>
                      <a:pt x="32" y="131"/>
                    </a:cubicBezTo>
                    <a:cubicBezTo>
                      <a:pt x="37" y="119"/>
                      <a:pt x="46" y="107"/>
                      <a:pt x="51" y="88"/>
                    </a:cubicBezTo>
                    <a:cubicBezTo>
                      <a:pt x="52" y="83"/>
                      <a:pt x="53" y="78"/>
                      <a:pt x="54" y="74"/>
                    </a:cubicBezTo>
                    <a:cubicBezTo>
                      <a:pt x="75" y="75"/>
                      <a:pt x="75" y="75"/>
                      <a:pt x="75" y="75"/>
                    </a:cubicBezTo>
                    <a:cubicBezTo>
                      <a:pt x="73" y="79"/>
                      <a:pt x="73" y="79"/>
                      <a:pt x="73" y="79"/>
                    </a:cubicBezTo>
                    <a:cubicBezTo>
                      <a:pt x="70" y="96"/>
                      <a:pt x="70" y="96"/>
                      <a:pt x="70" y="96"/>
                    </a:cubicBezTo>
                    <a:cubicBezTo>
                      <a:pt x="86" y="100"/>
                      <a:pt x="86" y="100"/>
                      <a:pt x="86" y="100"/>
                    </a:cubicBezTo>
                    <a:cubicBezTo>
                      <a:pt x="88" y="95"/>
                      <a:pt x="90" y="88"/>
                      <a:pt x="92" y="80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86" y="57"/>
                      <a:pt x="86" y="57"/>
                      <a:pt x="86" y="57"/>
                    </a:cubicBezTo>
                    <a:cubicBezTo>
                      <a:pt x="86" y="57"/>
                      <a:pt x="86" y="57"/>
                      <a:pt x="86" y="57"/>
                    </a:cubicBezTo>
                    <a:cubicBezTo>
                      <a:pt x="85" y="57"/>
                      <a:pt x="85" y="57"/>
                      <a:pt x="85" y="57"/>
                    </a:cubicBezTo>
                    <a:cubicBezTo>
                      <a:pt x="84" y="57"/>
                      <a:pt x="84" y="57"/>
                      <a:pt x="84" y="57"/>
                    </a:cubicBezTo>
                    <a:cubicBezTo>
                      <a:pt x="81" y="56"/>
                      <a:pt x="81" y="56"/>
                      <a:pt x="81" y="56"/>
                    </a:cubicBezTo>
                    <a:cubicBezTo>
                      <a:pt x="76" y="56"/>
                      <a:pt x="76" y="56"/>
                      <a:pt x="76" y="56"/>
                    </a:cubicBezTo>
                    <a:cubicBezTo>
                      <a:pt x="72" y="56"/>
                      <a:pt x="69" y="56"/>
                      <a:pt x="66" y="55"/>
                    </a:cubicBezTo>
                    <a:cubicBezTo>
                      <a:pt x="69" y="46"/>
                      <a:pt x="72" y="36"/>
                      <a:pt x="74" y="27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5" y="45"/>
                      <a:pt x="95" y="45"/>
                      <a:pt x="95" y="45"/>
                    </a:cubicBezTo>
                    <a:cubicBezTo>
                      <a:pt x="126" y="45"/>
                      <a:pt x="126" y="45"/>
                      <a:pt x="126" y="45"/>
                    </a:cubicBezTo>
                    <a:cubicBezTo>
                      <a:pt x="126" y="39"/>
                      <a:pt x="126" y="34"/>
                      <a:pt x="126" y="28"/>
                    </a:cubicBezTo>
                    <a:cubicBezTo>
                      <a:pt x="95" y="29"/>
                      <a:pt x="95" y="29"/>
                      <a:pt x="95" y="29"/>
                    </a:cubicBezTo>
                    <a:cubicBezTo>
                      <a:pt x="94" y="29"/>
                      <a:pt x="94" y="29"/>
                      <a:pt x="94" y="29"/>
                    </a:cubicBezTo>
                    <a:cubicBezTo>
                      <a:pt x="91" y="24"/>
                      <a:pt x="91" y="24"/>
                      <a:pt x="91" y="24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0" y="10"/>
                      <a:pt x="78" y="9"/>
                      <a:pt x="75" y="9"/>
                    </a:cubicBezTo>
                    <a:cubicBezTo>
                      <a:pt x="75" y="8"/>
                      <a:pt x="75" y="8"/>
                      <a:pt x="74" y="8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8" y="12"/>
                      <a:pt x="68" y="12"/>
                      <a:pt x="68" y="12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0" y="6"/>
                      <a:pt x="70" y="6"/>
                      <a:pt x="70" y="6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57" y="35"/>
                      <a:pt x="57" y="35"/>
                      <a:pt x="57" y="35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0" y="3"/>
                      <a:pt x="56" y="2"/>
                      <a:pt x="53" y="1"/>
                    </a:cubicBezTo>
                    <a:cubicBezTo>
                      <a:pt x="48" y="0"/>
                      <a:pt x="47" y="0"/>
                      <a:pt x="44" y="1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7" y="34"/>
                      <a:pt x="6" y="39"/>
                      <a:pt x="0" y="49"/>
                    </a:cubicBezTo>
                    <a:cubicBezTo>
                      <a:pt x="5" y="52"/>
                      <a:pt x="10" y="55"/>
                      <a:pt x="15" y="57"/>
                    </a:cubicBezTo>
                    <a:cubicBezTo>
                      <a:pt x="19" y="49"/>
                      <a:pt x="27" y="35"/>
                      <a:pt x="27" y="32"/>
                    </a:cubicBezTo>
                    <a:close/>
                  </a:path>
                </a:pathLst>
              </a:custGeom>
              <a:solidFill>
                <a:srgbClr val="C65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851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zh-CN" altLang="en-US" sz="14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51" name="淘宝网Chenying0907出品 357">
                <a:extLst>
                  <a:ext uri="{FF2B5EF4-FFF2-40B4-BE49-F238E27FC236}">
                    <a16:creationId xmlns:a16="http://schemas.microsoft.com/office/drawing/2014/main" xmlns="" id="{D7B7C94F-0CD0-477A-8664-A421DF7A40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78044" y="1830214"/>
                <a:ext cx="183310" cy="167914"/>
              </a:xfrm>
              <a:custGeom>
                <a:avLst/>
                <a:gdLst>
                  <a:gd name="T0" fmla="*/ 5 w 45"/>
                  <a:gd name="T1" fmla="*/ 33 h 41"/>
                  <a:gd name="T2" fmla="*/ 7 w 45"/>
                  <a:gd name="T3" fmla="*/ 32 h 41"/>
                  <a:gd name="T4" fmla="*/ 7 w 45"/>
                  <a:gd name="T5" fmla="*/ 32 h 41"/>
                  <a:gd name="T6" fmla="*/ 29 w 45"/>
                  <a:gd name="T7" fmla="*/ 39 h 41"/>
                  <a:gd name="T8" fmla="*/ 29 w 45"/>
                  <a:gd name="T9" fmla="*/ 39 h 41"/>
                  <a:gd name="T10" fmla="*/ 30 w 45"/>
                  <a:gd name="T11" fmla="*/ 41 h 41"/>
                  <a:gd name="T12" fmla="*/ 32 w 45"/>
                  <a:gd name="T13" fmla="*/ 41 h 41"/>
                  <a:gd name="T14" fmla="*/ 33 w 45"/>
                  <a:gd name="T15" fmla="*/ 40 h 41"/>
                  <a:gd name="T16" fmla="*/ 33 w 45"/>
                  <a:gd name="T17" fmla="*/ 40 h 41"/>
                  <a:gd name="T18" fmla="*/ 38 w 45"/>
                  <a:gd name="T19" fmla="*/ 37 h 41"/>
                  <a:gd name="T20" fmla="*/ 44 w 45"/>
                  <a:gd name="T21" fmla="*/ 18 h 41"/>
                  <a:gd name="T22" fmla="*/ 41 w 45"/>
                  <a:gd name="T23" fmla="*/ 13 h 41"/>
                  <a:gd name="T24" fmla="*/ 36 w 45"/>
                  <a:gd name="T25" fmla="*/ 11 h 41"/>
                  <a:gd name="T26" fmla="*/ 36 w 45"/>
                  <a:gd name="T27" fmla="*/ 11 h 41"/>
                  <a:gd name="T28" fmla="*/ 32 w 45"/>
                  <a:gd name="T29" fmla="*/ 4 h 41"/>
                  <a:gd name="T30" fmla="*/ 25 w 45"/>
                  <a:gd name="T31" fmla="*/ 1 h 41"/>
                  <a:gd name="T32" fmla="*/ 17 w 45"/>
                  <a:gd name="T33" fmla="*/ 5 h 41"/>
                  <a:gd name="T34" fmla="*/ 17 w 45"/>
                  <a:gd name="T35" fmla="*/ 6 h 41"/>
                  <a:gd name="T36" fmla="*/ 12 w 45"/>
                  <a:gd name="T37" fmla="*/ 4 h 41"/>
                  <a:gd name="T38" fmla="*/ 7 w 45"/>
                  <a:gd name="T39" fmla="*/ 7 h 41"/>
                  <a:gd name="T40" fmla="*/ 1 w 45"/>
                  <a:gd name="T41" fmla="*/ 25 h 41"/>
                  <a:gd name="T42" fmla="*/ 3 w 45"/>
                  <a:gd name="T43" fmla="*/ 30 h 41"/>
                  <a:gd name="T44" fmla="*/ 3 w 45"/>
                  <a:gd name="T45" fmla="*/ 31 h 41"/>
                  <a:gd name="T46" fmla="*/ 3 w 45"/>
                  <a:gd name="T47" fmla="*/ 32 h 41"/>
                  <a:gd name="T48" fmla="*/ 5 w 45"/>
                  <a:gd name="T49" fmla="*/ 33 h 41"/>
                  <a:gd name="T50" fmla="*/ 20 w 45"/>
                  <a:gd name="T51" fmla="*/ 6 h 41"/>
                  <a:gd name="T52" fmla="*/ 24 w 45"/>
                  <a:gd name="T53" fmla="*/ 4 h 41"/>
                  <a:gd name="T54" fmla="*/ 31 w 45"/>
                  <a:gd name="T55" fmla="*/ 7 h 41"/>
                  <a:gd name="T56" fmla="*/ 33 w 45"/>
                  <a:gd name="T57" fmla="*/ 10 h 41"/>
                  <a:gd name="T58" fmla="*/ 33 w 45"/>
                  <a:gd name="T59" fmla="*/ 10 h 41"/>
                  <a:gd name="T60" fmla="*/ 20 w 45"/>
                  <a:gd name="T61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5" h="41">
                    <a:moveTo>
                      <a:pt x="5" y="33"/>
                    </a:moveTo>
                    <a:cubicBezTo>
                      <a:pt x="6" y="33"/>
                      <a:pt x="7" y="33"/>
                      <a:pt x="7" y="32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40"/>
                      <a:pt x="29" y="40"/>
                      <a:pt x="30" y="4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2" y="41"/>
                      <a:pt x="33" y="41"/>
                      <a:pt x="33" y="40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5" y="40"/>
                      <a:pt x="37" y="39"/>
                      <a:pt x="38" y="37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5" y="16"/>
                      <a:pt x="43" y="14"/>
                      <a:pt x="41" y="13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7" y="8"/>
                      <a:pt x="35" y="4"/>
                      <a:pt x="32" y="4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2" y="0"/>
                      <a:pt x="18" y="2"/>
                      <a:pt x="17" y="5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0" y="3"/>
                      <a:pt x="7" y="4"/>
                      <a:pt x="7" y="7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0" y="27"/>
                      <a:pt x="1" y="30"/>
                      <a:pt x="3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2" y="31"/>
                      <a:pt x="3" y="32"/>
                      <a:pt x="3" y="32"/>
                    </a:cubicBezTo>
                    <a:lnTo>
                      <a:pt x="5" y="33"/>
                    </a:lnTo>
                    <a:close/>
                    <a:moveTo>
                      <a:pt x="20" y="6"/>
                    </a:moveTo>
                    <a:cubicBezTo>
                      <a:pt x="21" y="4"/>
                      <a:pt x="22" y="4"/>
                      <a:pt x="24" y="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3" y="7"/>
                      <a:pt x="33" y="8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20" y="6"/>
                      <a:pt x="20" y="6"/>
                      <a:pt x="20" y="6"/>
                    </a:cubicBezTo>
                    <a:close/>
                  </a:path>
                </a:pathLst>
              </a:custGeom>
              <a:solidFill>
                <a:srgbClr val="C65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851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zh-CN" altLang="en-US" sz="14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52" name="淘宝网Chenying0907出品 358">
                <a:extLst>
                  <a:ext uri="{FF2B5EF4-FFF2-40B4-BE49-F238E27FC236}">
                    <a16:creationId xmlns:a16="http://schemas.microsoft.com/office/drawing/2014/main" xmlns="" id="{96C4A82D-3477-452E-A07D-5FD66D1C0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037" y="1797659"/>
                <a:ext cx="820610" cy="500314"/>
              </a:xfrm>
              <a:custGeom>
                <a:avLst/>
                <a:gdLst>
                  <a:gd name="T0" fmla="*/ 479 w 479"/>
                  <a:gd name="T1" fmla="*/ 0 h 292"/>
                  <a:gd name="T2" fmla="*/ 395 w 479"/>
                  <a:gd name="T3" fmla="*/ 33 h 292"/>
                  <a:gd name="T4" fmla="*/ 412 w 479"/>
                  <a:gd name="T5" fmla="*/ 45 h 292"/>
                  <a:gd name="T6" fmla="*/ 307 w 479"/>
                  <a:gd name="T7" fmla="*/ 158 h 292"/>
                  <a:gd name="T8" fmla="*/ 213 w 479"/>
                  <a:gd name="T9" fmla="*/ 148 h 292"/>
                  <a:gd name="T10" fmla="*/ 139 w 479"/>
                  <a:gd name="T11" fmla="*/ 225 h 292"/>
                  <a:gd name="T12" fmla="*/ 62 w 479"/>
                  <a:gd name="T13" fmla="*/ 187 h 292"/>
                  <a:gd name="T14" fmla="*/ 0 w 479"/>
                  <a:gd name="T15" fmla="*/ 266 h 292"/>
                  <a:gd name="T16" fmla="*/ 33 w 479"/>
                  <a:gd name="T17" fmla="*/ 292 h 292"/>
                  <a:gd name="T18" fmla="*/ 74 w 479"/>
                  <a:gd name="T19" fmla="*/ 242 h 292"/>
                  <a:gd name="T20" fmla="*/ 148 w 479"/>
                  <a:gd name="T21" fmla="*/ 278 h 292"/>
                  <a:gd name="T22" fmla="*/ 230 w 479"/>
                  <a:gd name="T23" fmla="*/ 194 h 292"/>
                  <a:gd name="T24" fmla="*/ 323 w 479"/>
                  <a:gd name="T25" fmla="*/ 204 h 292"/>
                  <a:gd name="T26" fmla="*/ 448 w 479"/>
                  <a:gd name="T27" fmla="*/ 72 h 292"/>
                  <a:gd name="T28" fmla="*/ 472 w 479"/>
                  <a:gd name="T29" fmla="*/ 88 h 292"/>
                  <a:gd name="T30" fmla="*/ 479 w 479"/>
                  <a:gd name="T3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9" h="292">
                    <a:moveTo>
                      <a:pt x="479" y="0"/>
                    </a:moveTo>
                    <a:lnTo>
                      <a:pt x="395" y="33"/>
                    </a:lnTo>
                    <a:lnTo>
                      <a:pt x="412" y="45"/>
                    </a:lnTo>
                    <a:lnTo>
                      <a:pt x="307" y="158"/>
                    </a:lnTo>
                    <a:lnTo>
                      <a:pt x="213" y="148"/>
                    </a:lnTo>
                    <a:lnTo>
                      <a:pt x="139" y="225"/>
                    </a:lnTo>
                    <a:lnTo>
                      <a:pt x="62" y="187"/>
                    </a:lnTo>
                    <a:lnTo>
                      <a:pt x="0" y="266"/>
                    </a:lnTo>
                    <a:lnTo>
                      <a:pt x="33" y="292"/>
                    </a:lnTo>
                    <a:lnTo>
                      <a:pt x="74" y="242"/>
                    </a:lnTo>
                    <a:lnTo>
                      <a:pt x="148" y="278"/>
                    </a:lnTo>
                    <a:lnTo>
                      <a:pt x="230" y="194"/>
                    </a:lnTo>
                    <a:lnTo>
                      <a:pt x="323" y="204"/>
                    </a:lnTo>
                    <a:lnTo>
                      <a:pt x="448" y="72"/>
                    </a:lnTo>
                    <a:lnTo>
                      <a:pt x="472" y="88"/>
                    </a:lnTo>
                    <a:lnTo>
                      <a:pt x="479" y="0"/>
                    </a:lnTo>
                    <a:close/>
                  </a:path>
                </a:pathLst>
              </a:custGeom>
              <a:solidFill>
                <a:srgbClr val="C65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851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zh-CN" altLang="en-US" sz="14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</p:grpSp>
      </p:grpSp>
      <p:grpSp>
        <p:nvGrpSpPr>
          <p:cNvPr id="153" name="淘宝网Chenying0907出品 7">
            <a:extLst>
              <a:ext uri="{FF2B5EF4-FFF2-40B4-BE49-F238E27FC236}">
                <a16:creationId xmlns:a16="http://schemas.microsoft.com/office/drawing/2014/main" xmlns="" id="{AA0F4D9C-D6F9-497E-9BBC-E0E014263F24}"/>
              </a:ext>
            </a:extLst>
          </p:cNvPr>
          <p:cNvGrpSpPr/>
          <p:nvPr/>
        </p:nvGrpSpPr>
        <p:grpSpPr>
          <a:xfrm>
            <a:off x="2896394" y="2591595"/>
            <a:ext cx="455278" cy="497529"/>
            <a:chOff x="3573105" y="2423936"/>
            <a:chExt cx="468272" cy="479596"/>
          </a:xfrm>
        </p:grpSpPr>
        <p:sp>
          <p:nvSpPr>
            <p:cNvPr id="154" name="淘宝网Chenying0907出品 84">
              <a:extLst>
                <a:ext uri="{FF2B5EF4-FFF2-40B4-BE49-F238E27FC236}">
                  <a16:creationId xmlns:a16="http://schemas.microsoft.com/office/drawing/2014/main" xmlns="" id="{1D2FC862-24A8-4AE0-A0C6-7A1036C1AD99}"/>
                </a:ext>
              </a:extLst>
            </p:cNvPr>
            <p:cNvSpPr/>
            <p:nvPr/>
          </p:nvSpPr>
          <p:spPr>
            <a:xfrm>
              <a:off x="3573105" y="2423936"/>
              <a:ext cx="468272" cy="479596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762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pSp>
          <p:nvGrpSpPr>
            <p:cNvPr id="155" name="淘宝网Chenying0907出品 3">
              <a:extLst>
                <a:ext uri="{FF2B5EF4-FFF2-40B4-BE49-F238E27FC236}">
                  <a16:creationId xmlns:a16="http://schemas.microsoft.com/office/drawing/2014/main" xmlns="" id="{05FCAA07-AA89-456A-8465-6744E64995BC}"/>
                </a:ext>
              </a:extLst>
            </p:cNvPr>
            <p:cNvGrpSpPr/>
            <p:nvPr/>
          </p:nvGrpSpPr>
          <p:grpSpPr>
            <a:xfrm>
              <a:off x="3700697" y="2546204"/>
              <a:ext cx="265387" cy="232182"/>
              <a:chOff x="3078044" y="1484106"/>
              <a:chExt cx="832603" cy="813867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56" name="淘宝网Chenying0907出品 355">
                <a:extLst>
                  <a:ext uri="{FF2B5EF4-FFF2-40B4-BE49-F238E27FC236}">
                    <a16:creationId xmlns:a16="http://schemas.microsoft.com/office/drawing/2014/main" xmlns="" id="{985F97FE-3202-4D74-A632-B64CC2E8FB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8966" y="1484106"/>
                <a:ext cx="114783" cy="135360"/>
              </a:xfrm>
              <a:custGeom>
                <a:avLst/>
                <a:gdLst>
                  <a:gd name="T0" fmla="*/ 11 w 28"/>
                  <a:gd name="T1" fmla="*/ 32 h 33"/>
                  <a:gd name="T2" fmla="*/ 26 w 28"/>
                  <a:gd name="T3" fmla="*/ 19 h 33"/>
                  <a:gd name="T4" fmla="*/ 17 w 28"/>
                  <a:gd name="T5" fmla="*/ 1 h 33"/>
                  <a:gd name="T6" fmla="*/ 1 w 28"/>
                  <a:gd name="T7" fmla="*/ 14 h 33"/>
                  <a:gd name="T8" fmla="*/ 11 w 28"/>
                  <a:gd name="T9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3">
                    <a:moveTo>
                      <a:pt x="11" y="32"/>
                    </a:moveTo>
                    <a:cubicBezTo>
                      <a:pt x="18" y="33"/>
                      <a:pt x="24" y="27"/>
                      <a:pt x="26" y="19"/>
                    </a:cubicBezTo>
                    <a:cubicBezTo>
                      <a:pt x="28" y="10"/>
                      <a:pt x="24" y="2"/>
                      <a:pt x="17" y="1"/>
                    </a:cubicBezTo>
                    <a:cubicBezTo>
                      <a:pt x="10" y="0"/>
                      <a:pt x="3" y="6"/>
                      <a:pt x="1" y="14"/>
                    </a:cubicBezTo>
                    <a:cubicBezTo>
                      <a:pt x="0" y="22"/>
                      <a:pt x="4" y="30"/>
                      <a:pt x="11" y="32"/>
                    </a:cubicBezTo>
                    <a:close/>
                  </a:path>
                </a:pathLst>
              </a:custGeom>
              <a:solidFill>
                <a:srgbClr val="C65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851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zh-CN" altLang="en-US" sz="14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57" name="淘宝网Chenying0907出品 356">
                <a:extLst>
                  <a:ext uri="{FF2B5EF4-FFF2-40B4-BE49-F238E27FC236}">
                    <a16:creationId xmlns:a16="http://schemas.microsoft.com/office/drawing/2014/main" xmlns="" id="{3780C0A8-B532-44D7-8222-3D56BB4AC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2269" y="1604044"/>
                <a:ext cx="517378" cy="538009"/>
              </a:xfrm>
              <a:custGeom>
                <a:avLst/>
                <a:gdLst>
                  <a:gd name="T0" fmla="*/ 27 w 126"/>
                  <a:gd name="T1" fmla="*/ 32 h 131"/>
                  <a:gd name="T2" fmla="*/ 40 w 126"/>
                  <a:gd name="T3" fmla="*/ 22 h 131"/>
                  <a:gd name="T4" fmla="*/ 26 w 126"/>
                  <a:gd name="T5" fmla="*/ 62 h 131"/>
                  <a:gd name="T6" fmla="*/ 26 w 126"/>
                  <a:gd name="T7" fmla="*/ 62 h 131"/>
                  <a:gd name="T8" fmla="*/ 36 w 126"/>
                  <a:gd name="T9" fmla="*/ 66 h 131"/>
                  <a:gd name="T10" fmla="*/ 31 w 126"/>
                  <a:gd name="T11" fmla="*/ 91 h 131"/>
                  <a:gd name="T12" fmla="*/ 17 w 126"/>
                  <a:gd name="T13" fmla="*/ 123 h 131"/>
                  <a:gd name="T14" fmla="*/ 32 w 126"/>
                  <a:gd name="T15" fmla="*/ 131 h 131"/>
                  <a:gd name="T16" fmla="*/ 51 w 126"/>
                  <a:gd name="T17" fmla="*/ 88 h 131"/>
                  <a:gd name="T18" fmla="*/ 54 w 126"/>
                  <a:gd name="T19" fmla="*/ 74 h 131"/>
                  <a:gd name="T20" fmla="*/ 75 w 126"/>
                  <a:gd name="T21" fmla="*/ 75 h 131"/>
                  <a:gd name="T22" fmla="*/ 73 w 126"/>
                  <a:gd name="T23" fmla="*/ 79 h 131"/>
                  <a:gd name="T24" fmla="*/ 70 w 126"/>
                  <a:gd name="T25" fmla="*/ 96 h 131"/>
                  <a:gd name="T26" fmla="*/ 86 w 126"/>
                  <a:gd name="T27" fmla="*/ 100 h 131"/>
                  <a:gd name="T28" fmla="*/ 92 w 126"/>
                  <a:gd name="T29" fmla="*/ 80 h 131"/>
                  <a:gd name="T30" fmla="*/ 95 w 126"/>
                  <a:gd name="T31" fmla="*/ 69 h 131"/>
                  <a:gd name="T32" fmla="*/ 86 w 126"/>
                  <a:gd name="T33" fmla="*/ 57 h 131"/>
                  <a:gd name="T34" fmla="*/ 86 w 126"/>
                  <a:gd name="T35" fmla="*/ 57 h 131"/>
                  <a:gd name="T36" fmla="*/ 85 w 126"/>
                  <a:gd name="T37" fmla="*/ 57 h 131"/>
                  <a:gd name="T38" fmla="*/ 84 w 126"/>
                  <a:gd name="T39" fmla="*/ 57 h 131"/>
                  <a:gd name="T40" fmla="*/ 81 w 126"/>
                  <a:gd name="T41" fmla="*/ 56 h 131"/>
                  <a:gd name="T42" fmla="*/ 76 w 126"/>
                  <a:gd name="T43" fmla="*/ 56 h 131"/>
                  <a:gd name="T44" fmla="*/ 66 w 126"/>
                  <a:gd name="T45" fmla="*/ 55 h 131"/>
                  <a:gd name="T46" fmla="*/ 74 w 126"/>
                  <a:gd name="T47" fmla="*/ 27 h 131"/>
                  <a:gd name="T48" fmla="*/ 78 w 126"/>
                  <a:gd name="T49" fmla="*/ 33 h 131"/>
                  <a:gd name="T50" fmla="*/ 83 w 126"/>
                  <a:gd name="T51" fmla="*/ 39 h 131"/>
                  <a:gd name="T52" fmla="*/ 84 w 126"/>
                  <a:gd name="T53" fmla="*/ 40 h 131"/>
                  <a:gd name="T54" fmla="*/ 91 w 126"/>
                  <a:gd name="T55" fmla="*/ 45 h 131"/>
                  <a:gd name="T56" fmla="*/ 91 w 126"/>
                  <a:gd name="T57" fmla="*/ 45 h 131"/>
                  <a:gd name="T58" fmla="*/ 91 w 126"/>
                  <a:gd name="T59" fmla="*/ 45 h 131"/>
                  <a:gd name="T60" fmla="*/ 92 w 126"/>
                  <a:gd name="T61" fmla="*/ 45 h 131"/>
                  <a:gd name="T62" fmla="*/ 95 w 126"/>
                  <a:gd name="T63" fmla="*/ 45 h 131"/>
                  <a:gd name="T64" fmla="*/ 126 w 126"/>
                  <a:gd name="T65" fmla="*/ 45 h 131"/>
                  <a:gd name="T66" fmla="*/ 126 w 126"/>
                  <a:gd name="T67" fmla="*/ 28 h 131"/>
                  <a:gd name="T68" fmla="*/ 95 w 126"/>
                  <a:gd name="T69" fmla="*/ 29 h 131"/>
                  <a:gd name="T70" fmla="*/ 94 w 126"/>
                  <a:gd name="T71" fmla="*/ 29 h 131"/>
                  <a:gd name="T72" fmla="*/ 91 w 126"/>
                  <a:gd name="T73" fmla="*/ 24 h 131"/>
                  <a:gd name="T74" fmla="*/ 81 w 126"/>
                  <a:gd name="T75" fmla="*/ 12 h 131"/>
                  <a:gd name="T76" fmla="*/ 75 w 126"/>
                  <a:gd name="T77" fmla="*/ 9 h 131"/>
                  <a:gd name="T78" fmla="*/ 74 w 126"/>
                  <a:gd name="T79" fmla="*/ 8 h 131"/>
                  <a:gd name="T80" fmla="*/ 76 w 126"/>
                  <a:gd name="T81" fmla="*/ 14 h 131"/>
                  <a:gd name="T82" fmla="*/ 71 w 126"/>
                  <a:gd name="T83" fmla="*/ 16 h 131"/>
                  <a:gd name="T84" fmla="*/ 71 w 126"/>
                  <a:gd name="T85" fmla="*/ 21 h 131"/>
                  <a:gd name="T86" fmla="*/ 61 w 126"/>
                  <a:gd name="T87" fmla="*/ 37 h 131"/>
                  <a:gd name="T88" fmla="*/ 68 w 126"/>
                  <a:gd name="T89" fmla="*/ 12 h 131"/>
                  <a:gd name="T90" fmla="*/ 69 w 126"/>
                  <a:gd name="T91" fmla="*/ 11 h 131"/>
                  <a:gd name="T92" fmla="*/ 70 w 126"/>
                  <a:gd name="T93" fmla="*/ 6 h 131"/>
                  <a:gd name="T94" fmla="*/ 68 w 126"/>
                  <a:gd name="T95" fmla="*/ 5 h 131"/>
                  <a:gd name="T96" fmla="*/ 65 w 126"/>
                  <a:gd name="T97" fmla="*/ 10 h 131"/>
                  <a:gd name="T98" fmla="*/ 65 w 126"/>
                  <a:gd name="T99" fmla="*/ 11 h 131"/>
                  <a:gd name="T100" fmla="*/ 57 w 126"/>
                  <a:gd name="T101" fmla="*/ 35 h 131"/>
                  <a:gd name="T102" fmla="*/ 58 w 126"/>
                  <a:gd name="T103" fmla="*/ 17 h 131"/>
                  <a:gd name="T104" fmla="*/ 61 w 126"/>
                  <a:gd name="T105" fmla="*/ 12 h 131"/>
                  <a:gd name="T106" fmla="*/ 59 w 126"/>
                  <a:gd name="T107" fmla="*/ 8 h 131"/>
                  <a:gd name="T108" fmla="*/ 63 w 126"/>
                  <a:gd name="T109" fmla="*/ 4 h 131"/>
                  <a:gd name="T110" fmla="*/ 53 w 126"/>
                  <a:gd name="T111" fmla="*/ 1 h 131"/>
                  <a:gd name="T112" fmla="*/ 44 w 126"/>
                  <a:gd name="T113" fmla="*/ 1 h 131"/>
                  <a:gd name="T114" fmla="*/ 18 w 126"/>
                  <a:gd name="T115" fmla="*/ 19 h 131"/>
                  <a:gd name="T116" fmla="*/ 0 w 126"/>
                  <a:gd name="T117" fmla="*/ 49 h 131"/>
                  <a:gd name="T118" fmla="*/ 15 w 126"/>
                  <a:gd name="T119" fmla="*/ 57 h 131"/>
                  <a:gd name="T120" fmla="*/ 27 w 126"/>
                  <a:gd name="T121" fmla="*/ 3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6" h="131">
                    <a:moveTo>
                      <a:pt x="27" y="32"/>
                    </a:moveTo>
                    <a:cubicBezTo>
                      <a:pt x="40" y="22"/>
                      <a:pt x="40" y="22"/>
                      <a:pt x="40" y="22"/>
                    </a:cubicBezTo>
                    <a:cubicBezTo>
                      <a:pt x="35" y="36"/>
                      <a:pt x="30" y="49"/>
                      <a:pt x="26" y="62"/>
                    </a:cubicBezTo>
                    <a:cubicBezTo>
                      <a:pt x="26" y="62"/>
                      <a:pt x="26" y="62"/>
                      <a:pt x="26" y="62"/>
                    </a:cubicBezTo>
                    <a:cubicBezTo>
                      <a:pt x="29" y="64"/>
                      <a:pt x="33" y="65"/>
                      <a:pt x="36" y="66"/>
                    </a:cubicBezTo>
                    <a:cubicBezTo>
                      <a:pt x="35" y="75"/>
                      <a:pt x="33" y="85"/>
                      <a:pt x="31" y="91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32" y="131"/>
                      <a:pt x="32" y="131"/>
                      <a:pt x="32" y="131"/>
                    </a:cubicBezTo>
                    <a:cubicBezTo>
                      <a:pt x="37" y="119"/>
                      <a:pt x="46" y="107"/>
                      <a:pt x="51" y="88"/>
                    </a:cubicBezTo>
                    <a:cubicBezTo>
                      <a:pt x="52" y="83"/>
                      <a:pt x="53" y="78"/>
                      <a:pt x="54" y="74"/>
                    </a:cubicBezTo>
                    <a:cubicBezTo>
                      <a:pt x="75" y="75"/>
                      <a:pt x="75" y="75"/>
                      <a:pt x="75" y="75"/>
                    </a:cubicBezTo>
                    <a:cubicBezTo>
                      <a:pt x="73" y="79"/>
                      <a:pt x="73" y="79"/>
                      <a:pt x="73" y="79"/>
                    </a:cubicBezTo>
                    <a:cubicBezTo>
                      <a:pt x="70" y="96"/>
                      <a:pt x="70" y="96"/>
                      <a:pt x="70" y="96"/>
                    </a:cubicBezTo>
                    <a:cubicBezTo>
                      <a:pt x="86" y="100"/>
                      <a:pt x="86" y="100"/>
                      <a:pt x="86" y="100"/>
                    </a:cubicBezTo>
                    <a:cubicBezTo>
                      <a:pt x="88" y="95"/>
                      <a:pt x="90" y="88"/>
                      <a:pt x="92" y="80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86" y="57"/>
                      <a:pt x="86" y="57"/>
                      <a:pt x="86" y="57"/>
                    </a:cubicBezTo>
                    <a:cubicBezTo>
                      <a:pt x="86" y="57"/>
                      <a:pt x="86" y="57"/>
                      <a:pt x="86" y="57"/>
                    </a:cubicBezTo>
                    <a:cubicBezTo>
                      <a:pt x="85" y="57"/>
                      <a:pt x="85" y="57"/>
                      <a:pt x="85" y="57"/>
                    </a:cubicBezTo>
                    <a:cubicBezTo>
                      <a:pt x="84" y="57"/>
                      <a:pt x="84" y="57"/>
                      <a:pt x="84" y="57"/>
                    </a:cubicBezTo>
                    <a:cubicBezTo>
                      <a:pt x="81" y="56"/>
                      <a:pt x="81" y="56"/>
                      <a:pt x="81" y="56"/>
                    </a:cubicBezTo>
                    <a:cubicBezTo>
                      <a:pt x="76" y="56"/>
                      <a:pt x="76" y="56"/>
                      <a:pt x="76" y="56"/>
                    </a:cubicBezTo>
                    <a:cubicBezTo>
                      <a:pt x="72" y="56"/>
                      <a:pt x="69" y="56"/>
                      <a:pt x="66" y="55"/>
                    </a:cubicBezTo>
                    <a:cubicBezTo>
                      <a:pt x="69" y="46"/>
                      <a:pt x="72" y="36"/>
                      <a:pt x="74" y="27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5" y="45"/>
                      <a:pt x="95" y="45"/>
                      <a:pt x="95" y="45"/>
                    </a:cubicBezTo>
                    <a:cubicBezTo>
                      <a:pt x="126" y="45"/>
                      <a:pt x="126" y="45"/>
                      <a:pt x="126" y="45"/>
                    </a:cubicBezTo>
                    <a:cubicBezTo>
                      <a:pt x="126" y="39"/>
                      <a:pt x="126" y="34"/>
                      <a:pt x="126" y="28"/>
                    </a:cubicBezTo>
                    <a:cubicBezTo>
                      <a:pt x="95" y="29"/>
                      <a:pt x="95" y="29"/>
                      <a:pt x="95" y="29"/>
                    </a:cubicBezTo>
                    <a:cubicBezTo>
                      <a:pt x="94" y="29"/>
                      <a:pt x="94" y="29"/>
                      <a:pt x="94" y="29"/>
                    </a:cubicBezTo>
                    <a:cubicBezTo>
                      <a:pt x="91" y="24"/>
                      <a:pt x="91" y="24"/>
                      <a:pt x="91" y="24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0" y="10"/>
                      <a:pt x="78" y="9"/>
                      <a:pt x="75" y="9"/>
                    </a:cubicBezTo>
                    <a:cubicBezTo>
                      <a:pt x="75" y="8"/>
                      <a:pt x="75" y="8"/>
                      <a:pt x="74" y="8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8" y="12"/>
                      <a:pt x="68" y="12"/>
                      <a:pt x="68" y="12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0" y="6"/>
                      <a:pt x="70" y="6"/>
                      <a:pt x="70" y="6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57" y="35"/>
                      <a:pt x="57" y="35"/>
                      <a:pt x="57" y="35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0" y="3"/>
                      <a:pt x="56" y="2"/>
                      <a:pt x="53" y="1"/>
                    </a:cubicBezTo>
                    <a:cubicBezTo>
                      <a:pt x="48" y="0"/>
                      <a:pt x="47" y="0"/>
                      <a:pt x="44" y="1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7" y="34"/>
                      <a:pt x="6" y="39"/>
                      <a:pt x="0" y="49"/>
                    </a:cubicBezTo>
                    <a:cubicBezTo>
                      <a:pt x="5" y="52"/>
                      <a:pt x="10" y="55"/>
                      <a:pt x="15" y="57"/>
                    </a:cubicBezTo>
                    <a:cubicBezTo>
                      <a:pt x="19" y="49"/>
                      <a:pt x="27" y="35"/>
                      <a:pt x="27" y="32"/>
                    </a:cubicBezTo>
                    <a:close/>
                  </a:path>
                </a:pathLst>
              </a:custGeom>
              <a:solidFill>
                <a:srgbClr val="C65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851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zh-CN" altLang="en-US" sz="14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58" name="淘宝网Chenying0907出品 357">
                <a:extLst>
                  <a:ext uri="{FF2B5EF4-FFF2-40B4-BE49-F238E27FC236}">
                    <a16:creationId xmlns:a16="http://schemas.microsoft.com/office/drawing/2014/main" xmlns="" id="{97CA3A28-773C-46DE-9A53-0B0E82702A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78044" y="1830214"/>
                <a:ext cx="183310" cy="167914"/>
              </a:xfrm>
              <a:custGeom>
                <a:avLst/>
                <a:gdLst>
                  <a:gd name="T0" fmla="*/ 5 w 45"/>
                  <a:gd name="T1" fmla="*/ 33 h 41"/>
                  <a:gd name="T2" fmla="*/ 7 w 45"/>
                  <a:gd name="T3" fmla="*/ 32 h 41"/>
                  <a:gd name="T4" fmla="*/ 7 w 45"/>
                  <a:gd name="T5" fmla="*/ 32 h 41"/>
                  <a:gd name="T6" fmla="*/ 29 w 45"/>
                  <a:gd name="T7" fmla="*/ 39 h 41"/>
                  <a:gd name="T8" fmla="*/ 29 w 45"/>
                  <a:gd name="T9" fmla="*/ 39 h 41"/>
                  <a:gd name="T10" fmla="*/ 30 w 45"/>
                  <a:gd name="T11" fmla="*/ 41 h 41"/>
                  <a:gd name="T12" fmla="*/ 32 w 45"/>
                  <a:gd name="T13" fmla="*/ 41 h 41"/>
                  <a:gd name="T14" fmla="*/ 33 w 45"/>
                  <a:gd name="T15" fmla="*/ 40 h 41"/>
                  <a:gd name="T16" fmla="*/ 33 w 45"/>
                  <a:gd name="T17" fmla="*/ 40 h 41"/>
                  <a:gd name="T18" fmla="*/ 38 w 45"/>
                  <a:gd name="T19" fmla="*/ 37 h 41"/>
                  <a:gd name="T20" fmla="*/ 44 w 45"/>
                  <a:gd name="T21" fmla="*/ 18 h 41"/>
                  <a:gd name="T22" fmla="*/ 41 w 45"/>
                  <a:gd name="T23" fmla="*/ 13 h 41"/>
                  <a:gd name="T24" fmla="*/ 36 w 45"/>
                  <a:gd name="T25" fmla="*/ 11 h 41"/>
                  <a:gd name="T26" fmla="*/ 36 w 45"/>
                  <a:gd name="T27" fmla="*/ 11 h 41"/>
                  <a:gd name="T28" fmla="*/ 32 w 45"/>
                  <a:gd name="T29" fmla="*/ 4 h 41"/>
                  <a:gd name="T30" fmla="*/ 25 w 45"/>
                  <a:gd name="T31" fmla="*/ 1 h 41"/>
                  <a:gd name="T32" fmla="*/ 17 w 45"/>
                  <a:gd name="T33" fmla="*/ 5 h 41"/>
                  <a:gd name="T34" fmla="*/ 17 w 45"/>
                  <a:gd name="T35" fmla="*/ 6 h 41"/>
                  <a:gd name="T36" fmla="*/ 12 w 45"/>
                  <a:gd name="T37" fmla="*/ 4 h 41"/>
                  <a:gd name="T38" fmla="*/ 7 w 45"/>
                  <a:gd name="T39" fmla="*/ 7 h 41"/>
                  <a:gd name="T40" fmla="*/ 1 w 45"/>
                  <a:gd name="T41" fmla="*/ 25 h 41"/>
                  <a:gd name="T42" fmla="*/ 3 w 45"/>
                  <a:gd name="T43" fmla="*/ 30 h 41"/>
                  <a:gd name="T44" fmla="*/ 3 w 45"/>
                  <a:gd name="T45" fmla="*/ 31 h 41"/>
                  <a:gd name="T46" fmla="*/ 3 w 45"/>
                  <a:gd name="T47" fmla="*/ 32 h 41"/>
                  <a:gd name="T48" fmla="*/ 5 w 45"/>
                  <a:gd name="T49" fmla="*/ 33 h 41"/>
                  <a:gd name="T50" fmla="*/ 20 w 45"/>
                  <a:gd name="T51" fmla="*/ 6 h 41"/>
                  <a:gd name="T52" fmla="*/ 24 w 45"/>
                  <a:gd name="T53" fmla="*/ 4 h 41"/>
                  <a:gd name="T54" fmla="*/ 31 w 45"/>
                  <a:gd name="T55" fmla="*/ 7 h 41"/>
                  <a:gd name="T56" fmla="*/ 33 w 45"/>
                  <a:gd name="T57" fmla="*/ 10 h 41"/>
                  <a:gd name="T58" fmla="*/ 33 w 45"/>
                  <a:gd name="T59" fmla="*/ 10 h 41"/>
                  <a:gd name="T60" fmla="*/ 20 w 45"/>
                  <a:gd name="T61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5" h="41">
                    <a:moveTo>
                      <a:pt x="5" y="33"/>
                    </a:moveTo>
                    <a:cubicBezTo>
                      <a:pt x="6" y="33"/>
                      <a:pt x="7" y="33"/>
                      <a:pt x="7" y="32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40"/>
                      <a:pt x="29" y="40"/>
                      <a:pt x="30" y="4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2" y="41"/>
                      <a:pt x="33" y="41"/>
                      <a:pt x="33" y="40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5" y="40"/>
                      <a:pt x="37" y="39"/>
                      <a:pt x="38" y="37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5" y="16"/>
                      <a:pt x="43" y="14"/>
                      <a:pt x="41" y="13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7" y="8"/>
                      <a:pt x="35" y="4"/>
                      <a:pt x="32" y="4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2" y="0"/>
                      <a:pt x="18" y="2"/>
                      <a:pt x="17" y="5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0" y="3"/>
                      <a:pt x="7" y="4"/>
                      <a:pt x="7" y="7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0" y="27"/>
                      <a:pt x="1" y="30"/>
                      <a:pt x="3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2" y="31"/>
                      <a:pt x="3" y="32"/>
                      <a:pt x="3" y="32"/>
                    </a:cubicBezTo>
                    <a:lnTo>
                      <a:pt x="5" y="33"/>
                    </a:lnTo>
                    <a:close/>
                    <a:moveTo>
                      <a:pt x="20" y="6"/>
                    </a:moveTo>
                    <a:cubicBezTo>
                      <a:pt x="21" y="4"/>
                      <a:pt x="22" y="4"/>
                      <a:pt x="24" y="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3" y="7"/>
                      <a:pt x="33" y="8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20" y="6"/>
                      <a:pt x="20" y="6"/>
                      <a:pt x="20" y="6"/>
                    </a:cubicBezTo>
                    <a:close/>
                  </a:path>
                </a:pathLst>
              </a:custGeom>
              <a:solidFill>
                <a:srgbClr val="C65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851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zh-CN" altLang="en-US" sz="14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59" name="淘宝网Chenying0907出品 358">
                <a:extLst>
                  <a:ext uri="{FF2B5EF4-FFF2-40B4-BE49-F238E27FC236}">
                    <a16:creationId xmlns:a16="http://schemas.microsoft.com/office/drawing/2014/main" xmlns="" id="{768CE580-BEB7-4C32-B0D9-98886F174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037" y="1797659"/>
                <a:ext cx="820610" cy="500314"/>
              </a:xfrm>
              <a:custGeom>
                <a:avLst/>
                <a:gdLst>
                  <a:gd name="T0" fmla="*/ 479 w 479"/>
                  <a:gd name="T1" fmla="*/ 0 h 292"/>
                  <a:gd name="T2" fmla="*/ 395 w 479"/>
                  <a:gd name="T3" fmla="*/ 33 h 292"/>
                  <a:gd name="T4" fmla="*/ 412 w 479"/>
                  <a:gd name="T5" fmla="*/ 45 h 292"/>
                  <a:gd name="T6" fmla="*/ 307 w 479"/>
                  <a:gd name="T7" fmla="*/ 158 h 292"/>
                  <a:gd name="T8" fmla="*/ 213 w 479"/>
                  <a:gd name="T9" fmla="*/ 148 h 292"/>
                  <a:gd name="T10" fmla="*/ 139 w 479"/>
                  <a:gd name="T11" fmla="*/ 225 h 292"/>
                  <a:gd name="T12" fmla="*/ 62 w 479"/>
                  <a:gd name="T13" fmla="*/ 187 h 292"/>
                  <a:gd name="T14" fmla="*/ 0 w 479"/>
                  <a:gd name="T15" fmla="*/ 266 h 292"/>
                  <a:gd name="T16" fmla="*/ 33 w 479"/>
                  <a:gd name="T17" fmla="*/ 292 h 292"/>
                  <a:gd name="T18" fmla="*/ 74 w 479"/>
                  <a:gd name="T19" fmla="*/ 242 h 292"/>
                  <a:gd name="T20" fmla="*/ 148 w 479"/>
                  <a:gd name="T21" fmla="*/ 278 h 292"/>
                  <a:gd name="T22" fmla="*/ 230 w 479"/>
                  <a:gd name="T23" fmla="*/ 194 h 292"/>
                  <a:gd name="T24" fmla="*/ 323 w 479"/>
                  <a:gd name="T25" fmla="*/ 204 h 292"/>
                  <a:gd name="T26" fmla="*/ 448 w 479"/>
                  <a:gd name="T27" fmla="*/ 72 h 292"/>
                  <a:gd name="T28" fmla="*/ 472 w 479"/>
                  <a:gd name="T29" fmla="*/ 88 h 292"/>
                  <a:gd name="T30" fmla="*/ 479 w 479"/>
                  <a:gd name="T3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9" h="292">
                    <a:moveTo>
                      <a:pt x="479" y="0"/>
                    </a:moveTo>
                    <a:lnTo>
                      <a:pt x="395" y="33"/>
                    </a:lnTo>
                    <a:lnTo>
                      <a:pt x="412" y="45"/>
                    </a:lnTo>
                    <a:lnTo>
                      <a:pt x="307" y="158"/>
                    </a:lnTo>
                    <a:lnTo>
                      <a:pt x="213" y="148"/>
                    </a:lnTo>
                    <a:lnTo>
                      <a:pt x="139" y="225"/>
                    </a:lnTo>
                    <a:lnTo>
                      <a:pt x="62" y="187"/>
                    </a:lnTo>
                    <a:lnTo>
                      <a:pt x="0" y="266"/>
                    </a:lnTo>
                    <a:lnTo>
                      <a:pt x="33" y="292"/>
                    </a:lnTo>
                    <a:lnTo>
                      <a:pt x="74" y="242"/>
                    </a:lnTo>
                    <a:lnTo>
                      <a:pt x="148" y="278"/>
                    </a:lnTo>
                    <a:lnTo>
                      <a:pt x="230" y="194"/>
                    </a:lnTo>
                    <a:lnTo>
                      <a:pt x="323" y="204"/>
                    </a:lnTo>
                    <a:lnTo>
                      <a:pt x="448" y="72"/>
                    </a:lnTo>
                    <a:lnTo>
                      <a:pt x="472" y="88"/>
                    </a:lnTo>
                    <a:lnTo>
                      <a:pt x="479" y="0"/>
                    </a:lnTo>
                    <a:close/>
                  </a:path>
                </a:pathLst>
              </a:custGeom>
              <a:solidFill>
                <a:srgbClr val="C658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4851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0" lang="zh-CN" altLang="en-US" sz="14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</p:grpSp>
      </p:grpSp>
      <p:sp>
        <p:nvSpPr>
          <p:cNvPr id="160" name="矩形 159">
            <a:extLst>
              <a:ext uri="{FF2B5EF4-FFF2-40B4-BE49-F238E27FC236}">
                <a16:creationId xmlns:a16="http://schemas.microsoft.com/office/drawing/2014/main" xmlns="" id="{8B6A8225-E34F-4A2A-A962-7CB5587E0C8A}"/>
              </a:ext>
            </a:extLst>
          </p:cNvPr>
          <p:cNvSpPr/>
          <p:nvPr/>
        </p:nvSpPr>
        <p:spPr>
          <a:xfrm>
            <a:off x="1187625" y="4581129"/>
            <a:ext cx="1620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發掘典範教師</a:t>
            </a:r>
            <a:endParaRPr kumimoji="0" lang="en-US" altLang="zh-TW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潛在課程領導人</a:t>
            </a:r>
          </a:p>
        </p:txBody>
      </p:sp>
      <p:sp>
        <p:nvSpPr>
          <p:cNvPr id="161" name="Line 229">
            <a:extLst>
              <a:ext uri="{FF2B5EF4-FFF2-40B4-BE49-F238E27FC236}">
                <a16:creationId xmlns:a16="http://schemas.microsoft.com/office/drawing/2014/main" xmlns="" id="{42E486EA-2B67-4438-AD0A-A118ECD69F4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4088" y="4960608"/>
            <a:ext cx="1512168" cy="124576"/>
          </a:xfrm>
          <a:prstGeom prst="line">
            <a:avLst/>
          </a:prstGeom>
          <a:noFill/>
          <a:ln w="38100">
            <a:solidFill>
              <a:srgbClr val="00E0BB"/>
            </a:solidFill>
            <a:round/>
            <a:headEnd type="stealth"/>
            <a:tailEnd type="triangl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2" name="Line 229">
            <a:extLst>
              <a:ext uri="{FF2B5EF4-FFF2-40B4-BE49-F238E27FC236}">
                <a16:creationId xmlns:a16="http://schemas.microsoft.com/office/drawing/2014/main" xmlns="" id="{27B9E647-33B8-4116-A340-B607123ECA5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30074" y="3923233"/>
            <a:ext cx="1790198" cy="729903"/>
          </a:xfrm>
          <a:prstGeom prst="line">
            <a:avLst/>
          </a:prstGeom>
          <a:noFill/>
          <a:ln w="38100">
            <a:solidFill>
              <a:srgbClr val="00E0BB"/>
            </a:solidFill>
            <a:round/>
            <a:headEnd type="stealth"/>
            <a:tailEnd type="triangl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9" name="Oval 176">
            <a:extLst>
              <a:ext uri="{FF2B5EF4-FFF2-40B4-BE49-F238E27FC236}">
                <a16:creationId xmlns:a16="http://schemas.microsoft.com/office/drawing/2014/main" xmlns="" id="{D9F49623-FF2B-432A-9F5C-A46BD2535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2708920"/>
            <a:ext cx="1326532" cy="1273216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dirty="0">
              <a:solidFill>
                <a:prstClr val="white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163" name="Oval 218">
            <a:extLst>
              <a:ext uri="{FF2B5EF4-FFF2-40B4-BE49-F238E27FC236}">
                <a16:creationId xmlns:a16="http://schemas.microsoft.com/office/drawing/2014/main" xmlns="" id="{AECDB588-52C1-4AE9-81CB-B1142A85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8135" y="2882471"/>
            <a:ext cx="357800" cy="378924"/>
          </a:xfrm>
          <a:prstGeom prst="ellipse">
            <a:avLst/>
          </a:prstGeom>
          <a:gradFill rotWithShape="1">
            <a:gsLst>
              <a:gs pos="0">
                <a:srgbClr val="99CC00"/>
              </a:gs>
              <a:gs pos="100000">
                <a:srgbClr val="99CC00">
                  <a:gamma/>
                  <a:shade val="56078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77251" dir="4832261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000" b="1" dirty="0">
                <a:solidFill>
                  <a:srgbClr val="003366"/>
                </a:solidFill>
                <a:ea typeface="HY헤드라인M" pitchFamily="18" charset="-127"/>
              </a:rPr>
              <a:t>社群</a:t>
            </a:r>
            <a:endParaRPr kumimoji="0" lang="en-US" altLang="ko-KR" sz="1000" b="1" dirty="0">
              <a:solidFill>
                <a:srgbClr val="003366"/>
              </a:solidFill>
              <a:ea typeface="HY헤드라인M" pitchFamily="18" charset="-127"/>
            </a:endParaRPr>
          </a:p>
        </p:txBody>
      </p:sp>
      <p:grpSp>
        <p:nvGrpSpPr>
          <p:cNvPr id="164" name="群組 74">
            <a:extLst>
              <a:ext uri="{FF2B5EF4-FFF2-40B4-BE49-F238E27FC236}">
                <a16:creationId xmlns:a16="http://schemas.microsoft.com/office/drawing/2014/main" xmlns="" id="{4B4FA95B-789B-4E94-BE01-D48652F89CD1}"/>
              </a:ext>
            </a:extLst>
          </p:cNvPr>
          <p:cNvGrpSpPr/>
          <p:nvPr/>
        </p:nvGrpSpPr>
        <p:grpSpPr>
          <a:xfrm>
            <a:off x="3875147" y="3429796"/>
            <a:ext cx="1354929" cy="1226745"/>
            <a:chOff x="3746500" y="3656417"/>
            <a:chExt cx="1917700" cy="1639483"/>
          </a:xfrm>
        </p:grpSpPr>
        <p:sp>
          <p:nvSpPr>
            <p:cNvPr id="165" name="Oval 213">
              <a:extLst>
                <a:ext uri="{FF2B5EF4-FFF2-40B4-BE49-F238E27FC236}">
                  <a16:creationId xmlns:a16="http://schemas.microsoft.com/office/drawing/2014/main" xmlns="" id="{CDCBFABB-B7EF-4EDE-BA9C-A9348E148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6500" y="4537075"/>
              <a:ext cx="1917700" cy="758825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70000"/>
                  </a:srgbClr>
                </a:gs>
                <a:gs pos="100000">
                  <a:srgbClr val="000000">
                    <a:gamma/>
                    <a:tint val="0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66" name="群組 73">
              <a:extLst>
                <a:ext uri="{FF2B5EF4-FFF2-40B4-BE49-F238E27FC236}">
                  <a16:creationId xmlns:a16="http://schemas.microsoft.com/office/drawing/2014/main" xmlns="" id="{52A5A31E-CC1A-450C-BA48-DA1D43FCAD50}"/>
                </a:ext>
              </a:extLst>
            </p:cNvPr>
            <p:cNvGrpSpPr/>
            <p:nvPr/>
          </p:nvGrpSpPr>
          <p:grpSpPr>
            <a:xfrm>
              <a:off x="3779912" y="3656417"/>
              <a:ext cx="1545580" cy="1545580"/>
              <a:chOff x="3779912" y="3656417"/>
              <a:chExt cx="1545580" cy="1545580"/>
            </a:xfrm>
          </p:grpSpPr>
          <p:pic>
            <p:nvPicPr>
              <p:cNvPr id="167" name="Picture 227" descr="red_ball">
                <a:extLst>
                  <a:ext uri="{FF2B5EF4-FFF2-40B4-BE49-F238E27FC236}">
                    <a16:creationId xmlns:a16="http://schemas.microsoft.com/office/drawing/2014/main" xmlns="" id="{C09D8257-D982-4E01-ACC9-326833C546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779912" y="3656417"/>
                <a:ext cx="1545580" cy="1545580"/>
              </a:xfrm>
              <a:prstGeom prst="rect">
                <a:avLst/>
              </a:prstGeom>
              <a:noFill/>
            </p:spPr>
          </p:pic>
          <p:sp>
            <p:nvSpPr>
              <p:cNvPr id="168" name="Rectangle 228">
                <a:extLst>
                  <a:ext uri="{FF2B5EF4-FFF2-40B4-BE49-F238E27FC236}">
                    <a16:creationId xmlns:a16="http://schemas.microsoft.com/office/drawing/2014/main" xmlns="" id="{2C2FF1C1-21A8-41F7-AC89-8471C12735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5526" y="4034249"/>
                <a:ext cx="987387" cy="9460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tx1"/>
                </a:outerShdw>
              </a:effectLst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sz="2000" dirty="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策略</a:t>
                </a:r>
                <a:endParaRPr kumimoji="0" lang="en-US" altLang="zh-TW" sz="2000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sz="2000" dirty="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聯盟</a:t>
                </a:r>
                <a:endParaRPr kumimoji="0" lang="en-US" altLang="ko-KR" sz="2000" b="1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172" name="矩形 171"/>
          <p:cNvSpPr/>
          <p:nvPr/>
        </p:nvSpPr>
        <p:spPr>
          <a:xfrm>
            <a:off x="858201" y="908720"/>
            <a:ext cx="6699266" cy="55399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3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貳、計畫目標與推動策略 </a:t>
            </a:r>
            <a:r>
              <a:rPr kumimoji="0" lang="en-US" altLang="zh-TW" sz="3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–</a:t>
            </a:r>
            <a:r>
              <a:rPr kumimoji="0" lang="zh-TW" altLang="en-US" sz="3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kumimoji="0" lang="en-US" altLang="zh-TW" sz="3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kumimoji="0" lang="zh-TW" altLang="en-US" sz="3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計畫主軸</a:t>
            </a:r>
            <a:endParaRPr kumimoji="0" lang="zh-CN" altLang="en-US" sz="30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23" name="群組 68">
            <a:extLst>
              <a:ext uri="{FF2B5EF4-FFF2-40B4-BE49-F238E27FC236}">
                <a16:creationId xmlns:a16="http://schemas.microsoft.com/office/drawing/2014/main" xmlns="" id="{A15E5EDA-38E6-4BA8-84E6-6148E16BED0E}"/>
              </a:ext>
            </a:extLst>
          </p:cNvPr>
          <p:cNvGrpSpPr/>
          <p:nvPr/>
        </p:nvGrpSpPr>
        <p:grpSpPr>
          <a:xfrm>
            <a:off x="730186" y="1997541"/>
            <a:ext cx="1302411" cy="1262091"/>
            <a:chOff x="425450" y="3486150"/>
            <a:chExt cx="1520825" cy="1520825"/>
          </a:xfrm>
        </p:grpSpPr>
        <p:sp>
          <p:nvSpPr>
            <p:cNvPr id="124" name="Oval 178">
              <a:extLst>
                <a:ext uri="{FF2B5EF4-FFF2-40B4-BE49-F238E27FC236}">
                  <a16:creationId xmlns:a16="http://schemas.microsoft.com/office/drawing/2014/main" xmlns="" id="{432888BD-86EF-45F9-A8D2-F28D69BA4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450" y="3486150"/>
              <a:ext cx="1520825" cy="1520825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white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125" name="Rectangle 184">
              <a:extLst>
                <a:ext uri="{FF2B5EF4-FFF2-40B4-BE49-F238E27FC236}">
                  <a16:creationId xmlns:a16="http://schemas.microsoft.com/office/drawing/2014/main" xmlns="" id="{2093603F-EF6F-41AC-BE2E-0FC911105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63" y="3668713"/>
              <a:ext cx="312737" cy="315912"/>
            </a:xfrm>
            <a:prstGeom prst="rect">
              <a:avLst/>
            </a:prstGeom>
            <a:solidFill>
              <a:srgbClr val="7067AF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" name="Rectangle 185">
              <a:extLst>
                <a:ext uri="{FF2B5EF4-FFF2-40B4-BE49-F238E27FC236}">
                  <a16:creationId xmlns:a16="http://schemas.microsoft.com/office/drawing/2014/main" xmlns="" id="{4773440C-73AA-416D-8F2C-548EBC5A42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052942">
              <a:off x="1023938" y="3741738"/>
              <a:ext cx="314325" cy="314325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" name="Rectangle 186">
              <a:extLst>
                <a:ext uri="{FF2B5EF4-FFF2-40B4-BE49-F238E27FC236}">
                  <a16:creationId xmlns:a16="http://schemas.microsoft.com/office/drawing/2014/main" xmlns="" id="{68CD10FA-2AA2-47B7-B840-E3E79849E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00" y="4102100"/>
              <a:ext cx="312738" cy="315913"/>
            </a:xfrm>
            <a:prstGeom prst="rect">
              <a:avLst/>
            </a:prstGeom>
            <a:solidFill>
              <a:srgbClr val="FFB469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" name="Rectangle 187">
              <a:extLst>
                <a:ext uri="{FF2B5EF4-FFF2-40B4-BE49-F238E27FC236}">
                  <a16:creationId xmlns:a16="http://schemas.microsoft.com/office/drawing/2014/main" xmlns="" id="{6D4603D0-ADAA-4585-8F62-442AB0835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050" y="4102100"/>
              <a:ext cx="314325" cy="315913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" name="Rectangle 188">
              <a:extLst>
                <a:ext uri="{FF2B5EF4-FFF2-40B4-BE49-F238E27FC236}">
                  <a16:creationId xmlns:a16="http://schemas.microsoft.com/office/drawing/2014/main" xmlns="" id="{59886C0E-21E8-41E0-83D5-376DDDE00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100" y="4537075"/>
              <a:ext cx="312738" cy="314325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Rectangle 189">
              <a:extLst>
                <a:ext uri="{FF2B5EF4-FFF2-40B4-BE49-F238E27FC236}">
                  <a16:creationId xmlns:a16="http://schemas.microsoft.com/office/drawing/2014/main" xmlns="" id="{E65AA6AA-C291-4281-9AAA-B1131A631C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81555">
              <a:off x="1023938" y="4441825"/>
              <a:ext cx="314325" cy="314325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" name="Rectangle 199">
              <a:extLst>
                <a:ext uri="{FF2B5EF4-FFF2-40B4-BE49-F238E27FC236}">
                  <a16:creationId xmlns:a16="http://schemas.microsoft.com/office/drawing/2014/main" xmlns="" id="{03C1F257-EEFA-41E2-B3E7-A2991330C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950" y="3738563"/>
              <a:ext cx="315913" cy="314325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" name="Rectangle 200">
              <a:extLst>
                <a:ext uri="{FF2B5EF4-FFF2-40B4-BE49-F238E27FC236}">
                  <a16:creationId xmlns:a16="http://schemas.microsoft.com/office/drawing/2014/main" xmlns="" id="{39C7E79B-B20F-4A3A-A751-E56A9953BE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0139">
              <a:off x="1522413" y="3957638"/>
              <a:ext cx="315912" cy="31591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" name="Rectangle 201">
              <a:extLst>
                <a:ext uri="{FF2B5EF4-FFF2-40B4-BE49-F238E27FC236}">
                  <a16:creationId xmlns:a16="http://schemas.microsoft.com/office/drawing/2014/main" xmlns="" id="{83CBC5E6-FFED-4569-B298-4111A4DCA5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26688">
              <a:off x="1377950" y="4464050"/>
              <a:ext cx="315913" cy="314325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0" name="矩形 169">
            <a:extLst>
              <a:ext uri="{FF2B5EF4-FFF2-40B4-BE49-F238E27FC236}">
                <a16:creationId xmlns:a16="http://schemas.microsoft.com/office/drawing/2014/main" xmlns="" id="{2A895B01-E9F9-4724-ADB4-32BB521FD895}"/>
              </a:ext>
            </a:extLst>
          </p:cNvPr>
          <p:cNvSpPr/>
          <p:nvPr/>
        </p:nvSpPr>
        <p:spPr>
          <a:xfrm>
            <a:off x="454478" y="3142710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地方</a:t>
            </a:r>
            <a:endParaRPr kumimoji="0" lang="en-US" altLang="zh-TW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輔導群</a:t>
            </a:r>
          </a:p>
        </p:txBody>
      </p:sp>
    </p:spTree>
    <p:extLst>
      <p:ext uri="{BB962C8B-B14F-4D97-AF65-F5344CB8AC3E}">
        <p14:creationId xmlns:p14="http://schemas.microsoft.com/office/powerpoint/2010/main" xmlns="" val="1510770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31869E-6 -2.96205E-7 L -0.09113 -0.112 " pathEditMode="relative" rAng="0" ptsTypes="AA">
                                      <p:cBhvr>
                                        <p:cTn id="12" dur="1500" spd="-100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5" y="-56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67106E-6 7.59025E-7 L -0.08731 -0.12527 " pathEditMode="relative" rAng="0" ptsTypes="AA">
                                      <p:cBhvr>
                                        <p:cTn id="17" dur="1500" spd="-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4" y="-626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467E-7 1.94693E-6 L -0.08731 -0.12527 " pathEditMode="relative" rAng="0" ptsTypes="AA">
                                      <p:cBhvr>
                                        <p:cTn id="22" dur="1500" spd="-100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4" y="-626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64017E-6 -4.88429E-6 L -0.08731 -0.12527 " pathEditMode="relative" rAng="0" ptsTypes="AA">
                                      <p:cBhvr>
                                        <p:cTn id="27" dur="1500" spd="-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4" y="-62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38" grpId="0"/>
      <p:bldP spid="16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4997</TotalTime>
  <Words>2986</Words>
  <Application>Microsoft Office PowerPoint</Application>
  <PresentationFormat>如螢幕大小 (4:3)</PresentationFormat>
  <Paragraphs>625</Paragraphs>
  <Slides>36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4</vt:i4>
      </vt:variant>
      <vt:variant>
        <vt:lpstr>投影片標題</vt:lpstr>
      </vt:variant>
      <vt:variant>
        <vt:i4>36</vt:i4>
      </vt:variant>
    </vt:vector>
  </HeadingPairs>
  <TitlesOfParts>
    <vt:vector size="40" baseType="lpstr">
      <vt:lpstr>市鎮</vt:lpstr>
      <vt:lpstr>Pixel</vt:lpstr>
      <vt:lpstr>Office 主题</vt:lpstr>
      <vt:lpstr>Office 佈景主題</vt:lpstr>
      <vt:lpstr> 花蓮縣108學年度精進國民中小學 教師教學專業與課程品質  學校申請計畫案說明</vt:lpstr>
      <vt:lpstr>精進計畫與學校的關係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107學年度計畫，聚焦十二年國教課綱</vt:lpstr>
      <vt:lpstr>推動新課綱教師增能之成長內涵或課程參考版</vt:lpstr>
      <vt:lpstr>投影片 16</vt:lpstr>
      <vt:lpstr>投影片 17</vt:lpstr>
      <vt:lpstr>投影片 18</vt:lpstr>
      <vt:lpstr>投影片 19</vt:lpstr>
      <vt:lpstr>投影片 20</vt:lpstr>
      <vt:lpstr>投影片 21</vt:lpstr>
      <vt:lpstr>申請經費</vt:lpstr>
      <vt:lpstr>社群申請類型補充說明</vt:lpstr>
      <vt:lpstr>申請表件說明(一)</vt:lpstr>
      <vt:lpstr> 。 </vt:lpstr>
      <vt:lpstr>  申請表件說明(三)注意事項</vt:lpstr>
      <vt:lpstr>作業流程</vt:lpstr>
      <vt:lpstr>計畫、成果上傳說明</vt:lpstr>
      <vt:lpstr>登入</vt:lpstr>
      <vt:lpstr>申請計畫&amp;計畫成果檔案上傳(二)</vt:lpstr>
      <vt:lpstr>申請計畫&amp;計畫成果檔案上傳(三)</vt:lpstr>
      <vt:lpstr>成果相簿上傳(一)</vt:lpstr>
      <vt:lpstr>成果相簿上傳(二)</vt:lpstr>
      <vt:lpstr>上傳注意事項</vt:lpstr>
      <vt:lpstr>投影片 35</vt:lpstr>
      <vt:lpstr>活力創意  幸福花蓮</vt:lpstr>
    </vt:vector>
  </TitlesOfParts>
  <Company>CMT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子計畫一計劃撰寫說明</dc:title>
  <dc:creator>paijh</dc:creator>
  <cp:lastModifiedBy>user</cp:lastModifiedBy>
  <cp:revision>370</cp:revision>
  <dcterms:created xsi:type="dcterms:W3CDTF">2009-10-15T00:23:23Z</dcterms:created>
  <dcterms:modified xsi:type="dcterms:W3CDTF">2019-04-01T04:37:12Z</dcterms:modified>
</cp:coreProperties>
</file>