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notesMasterIdLst>
    <p:notesMasterId r:id="rId25"/>
  </p:notesMasterIdLst>
  <p:sldIdLst>
    <p:sldId id="256" r:id="rId2"/>
    <p:sldId id="257" r:id="rId3"/>
    <p:sldId id="263" r:id="rId4"/>
    <p:sldId id="258" r:id="rId5"/>
    <p:sldId id="264" r:id="rId6"/>
    <p:sldId id="274" r:id="rId7"/>
    <p:sldId id="265" r:id="rId8"/>
    <p:sldId id="266" r:id="rId9"/>
    <p:sldId id="267" r:id="rId10"/>
    <p:sldId id="268" r:id="rId11"/>
    <p:sldId id="269" r:id="rId12"/>
    <p:sldId id="270" r:id="rId13"/>
    <p:sldId id="259" r:id="rId14"/>
    <p:sldId id="271" r:id="rId15"/>
    <p:sldId id="272" r:id="rId16"/>
    <p:sldId id="273" r:id="rId17"/>
    <p:sldId id="275" r:id="rId18"/>
    <p:sldId id="280" r:id="rId19"/>
    <p:sldId id="281" r:id="rId20"/>
    <p:sldId id="282" r:id="rId21"/>
    <p:sldId id="278" r:id="rId22"/>
    <p:sldId id="260" r:id="rId23"/>
    <p:sldId id="27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3" autoAdjust="0"/>
    <p:restoredTop sz="94660"/>
  </p:normalViewPr>
  <p:slideViewPr>
    <p:cSldViewPr snapToGrid="0">
      <p:cViewPr varScale="1">
        <p:scale>
          <a:sx n="37" d="100"/>
          <a:sy n="37" d="100"/>
        </p:scale>
        <p:origin x="36" y="808"/>
      </p:cViewPr>
      <p:guideLst>
        <p:guide orient="horz" pos="2160"/>
        <p:guide pos="3840"/>
      </p:guideLst>
    </p:cSldViewPr>
  </p:slideViewPr>
  <p:notesTextViewPr>
    <p:cViewPr>
      <p:scale>
        <a:sx n="1" d="1"/>
        <a:sy n="1" d="1"/>
      </p:scale>
      <p:origin x="0" y="0"/>
    </p:cViewPr>
  </p:notesTextViewPr>
  <p:notesViewPr>
    <p:cSldViewPr snapToGrid="0">
      <p:cViewPr varScale="1">
        <p:scale>
          <a:sx n="67" d="100"/>
          <a:sy n="67" d="100"/>
        </p:scale>
        <p:origin x="-3120" y="-91"/>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003419-6CD8-4262-8C4F-4C762F9919A4}" type="doc">
      <dgm:prSet loTypeId="urn:microsoft.com/office/officeart/2005/8/layout/equation2" loCatId="relationship" qsTypeId="urn:microsoft.com/office/officeart/2005/8/quickstyle/simple1" qsCatId="simple" csTypeId="urn:microsoft.com/office/officeart/2005/8/colors/accent0_1" csCatId="mainScheme" phldr="1"/>
      <dgm:spPr/>
    </dgm:pt>
    <dgm:pt modelId="{66ACF983-0F6B-4D95-817E-FA5028E2C1B5}">
      <dgm:prSet phldrT="[文字]"/>
      <dgm:spPr/>
      <dgm:t>
        <a:bodyPr/>
        <a:lstStyle/>
        <a:p>
          <a:endParaRPr lang="zh-TW" altLang="en-US" dirty="0"/>
        </a:p>
      </dgm:t>
    </dgm:pt>
    <dgm:pt modelId="{CB616E64-D6D0-4B9F-86D2-5A045C7CF86D}" type="parTrans" cxnId="{8A682FD7-A356-4185-9E7A-5C436D870128}">
      <dgm:prSet/>
      <dgm:spPr/>
      <dgm:t>
        <a:bodyPr/>
        <a:lstStyle/>
        <a:p>
          <a:endParaRPr lang="zh-TW" altLang="en-US"/>
        </a:p>
      </dgm:t>
    </dgm:pt>
    <dgm:pt modelId="{6570B6EA-6A76-4072-B26F-91D723497487}" type="sibTrans" cxnId="{8A682FD7-A356-4185-9E7A-5C436D870128}">
      <dgm:prSet/>
      <dgm:spPr/>
      <dgm:t>
        <a:bodyPr/>
        <a:lstStyle/>
        <a:p>
          <a:endParaRPr lang="zh-TW" altLang="en-US"/>
        </a:p>
      </dgm:t>
    </dgm:pt>
    <dgm:pt modelId="{902F1C55-32BA-434F-BE1E-465DE193AC01}">
      <dgm:prSet phldrT="[文字]"/>
      <dgm:spPr/>
      <dgm:t>
        <a:bodyPr/>
        <a:lstStyle/>
        <a:p>
          <a:endParaRPr lang="en-US" altLang="zh-TW" dirty="0"/>
        </a:p>
      </dgm:t>
    </dgm:pt>
    <dgm:pt modelId="{3A9D3690-4C9F-4D31-B254-B5581BE69804}" type="parTrans" cxnId="{A71D0E01-B1A2-400A-9166-902EBB1825CC}">
      <dgm:prSet/>
      <dgm:spPr/>
      <dgm:t>
        <a:bodyPr/>
        <a:lstStyle/>
        <a:p>
          <a:endParaRPr lang="zh-TW" altLang="en-US"/>
        </a:p>
      </dgm:t>
    </dgm:pt>
    <dgm:pt modelId="{A76A833A-EEEC-40F6-8E29-810E8C5448DD}" type="sibTrans" cxnId="{A71D0E01-B1A2-400A-9166-902EBB1825CC}">
      <dgm:prSet/>
      <dgm:spPr/>
      <dgm:t>
        <a:bodyPr/>
        <a:lstStyle/>
        <a:p>
          <a:endParaRPr lang="zh-TW" altLang="en-US"/>
        </a:p>
      </dgm:t>
    </dgm:pt>
    <dgm:pt modelId="{D8D5422F-63CA-4D95-A3E2-58B7265E31B1}">
      <dgm:prSet phldrT="[文字]"/>
      <dgm:spPr/>
      <dgm:t>
        <a:bodyPr/>
        <a:lstStyle/>
        <a:p>
          <a:endParaRPr lang="zh-TW" altLang="en-US" dirty="0"/>
        </a:p>
      </dgm:t>
    </dgm:pt>
    <dgm:pt modelId="{38E40B61-0BF3-4205-95C2-5E0CE6C35F70}" type="parTrans" cxnId="{01333C44-B32D-4271-8EE1-5A0D433DAAB4}">
      <dgm:prSet/>
      <dgm:spPr/>
      <dgm:t>
        <a:bodyPr/>
        <a:lstStyle/>
        <a:p>
          <a:endParaRPr lang="zh-TW" altLang="en-US"/>
        </a:p>
      </dgm:t>
    </dgm:pt>
    <dgm:pt modelId="{3F90E0BE-21EB-4F0B-A368-ABD9F98DFB27}" type="sibTrans" cxnId="{01333C44-B32D-4271-8EE1-5A0D433DAAB4}">
      <dgm:prSet/>
      <dgm:spPr/>
      <dgm:t>
        <a:bodyPr/>
        <a:lstStyle/>
        <a:p>
          <a:endParaRPr lang="zh-TW" altLang="en-US"/>
        </a:p>
      </dgm:t>
    </dgm:pt>
    <dgm:pt modelId="{F786ED27-DF42-4528-8A7E-29D7A67BCF9C}" type="pres">
      <dgm:prSet presAssocID="{C8003419-6CD8-4262-8C4F-4C762F9919A4}" presName="Name0" presStyleCnt="0">
        <dgm:presLayoutVars>
          <dgm:dir/>
          <dgm:resizeHandles val="exact"/>
        </dgm:presLayoutVars>
      </dgm:prSet>
      <dgm:spPr/>
    </dgm:pt>
    <dgm:pt modelId="{BA2FE63A-9093-4DBA-9D31-A73B48C7CAC5}" type="pres">
      <dgm:prSet presAssocID="{C8003419-6CD8-4262-8C4F-4C762F9919A4}" presName="vNodes" presStyleCnt="0"/>
      <dgm:spPr/>
    </dgm:pt>
    <dgm:pt modelId="{55D5C36C-1E67-414D-93CB-A09DA488F631}" type="pres">
      <dgm:prSet presAssocID="{66ACF983-0F6B-4D95-817E-FA5028E2C1B5}" presName="node" presStyleLbl="node1" presStyleIdx="0" presStyleCnt="3">
        <dgm:presLayoutVars>
          <dgm:bulletEnabled val="1"/>
        </dgm:presLayoutVars>
      </dgm:prSet>
      <dgm:spPr/>
    </dgm:pt>
    <dgm:pt modelId="{19678C14-3DE5-4B8E-B02E-3FAC37CD304F}" type="pres">
      <dgm:prSet presAssocID="{6570B6EA-6A76-4072-B26F-91D723497487}" presName="spacerT" presStyleCnt="0"/>
      <dgm:spPr/>
    </dgm:pt>
    <dgm:pt modelId="{5C9D0A19-6EA1-48A1-B37F-AAF2BC1D9E4A}" type="pres">
      <dgm:prSet presAssocID="{6570B6EA-6A76-4072-B26F-91D723497487}" presName="sibTrans" presStyleLbl="sibTrans2D1" presStyleIdx="0" presStyleCnt="2"/>
      <dgm:spPr/>
    </dgm:pt>
    <dgm:pt modelId="{77F214E8-9BCA-4FC6-8E30-4669A8B4A597}" type="pres">
      <dgm:prSet presAssocID="{6570B6EA-6A76-4072-B26F-91D723497487}" presName="spacerB" presStyleCnt="0"/>
      <dgm:spPr/>
    </dgm:pt>
    <dgm:pt modelId="{72C74692-2737-4C9A-8482-C08268D773A8}" type="pres">
      <dgm:prSet presAssocID="{902F1C55-32BA-434F-BE1E-465DE193AC01}" presName="node" presStyleLbl="node1" presStyleIdx="1" presStyleCnt="3">
        <dgm:presLayoutVars>
          <dgm:bulletEnabled val="1"/>
        </dgm:presLayoutVars>
      </dgm:prSet>
      <dgm:spPr/>
    </dgm:pt>
    <dgm:pt modelId="{BFA785F6-19E6-4E38-83F0-E07894B8CE96}" type="pres">
      <dgm:prSet presAssocID="{C8003419-6CD8-4262-8C4F-4C762F9919A4}" presName="sibTransLast" presStyleLbl="sibTrans2D1" presStyleIdx="1" presStyleCnt="2"/>
      <dgm:spPr/>
    </dgm:pt>
    <dgm:pt modelId="{52D07720-5B7C-439C-9FB0-EE84BF9D7075}" type="pres">
      <dgm:prSet presAssocID="{C8003419-6CD8-4262-8C4F-4C762F9919A4}" presName="connectorText" presStyleLbl="sibTrans2D1" presStyleIdx="1" presStyleCnt="2"/>
      <dgm:spPr/>
    </dgm:pt>
    <dgm:pt modelId="{39EF9B18-90CF-4C50-B427-716D44DCF4D3}" type="pres">
      <dgm:prSet presAssocID="{C8003419-6CD8-4262-8C4F-4C762F9919A4}" presName="lastNode" presStyleLbl="node1" presStyleIdx="2" presStyleCnt="3">
        <dgm:presLayoutVars>
          <dgm:bulletEnabled val="1"/>
        </dgm:presLayoutVars>
      </dgm:prSet>
      <dgm:spPr/>
    </dgm:pt>
  </dgm:ptLst>
  <dgm:cxnLst>
    <dgm:cxn modelId="{A71D0E01-B1A2-400A-9166-902EBB1825CC}" srcId="{C8003419-6CD8-4262-8C4F-4C762F9919A4}" destId="{902F1C55-32BA-434F-BE1E-465DE193AC01}" srcOrd="1" destOrd="0" parTransId="{3A9D3690-4C9F-4D31-B254-B5581BE69804}" sibTransId="{A76A833A-EEEC-40F6-8E29-810E8C5448DD}"/>
    <dgm:cxn modelId="{7D9DBF0F-C3AE-4A16-80D9-5C1569AC157B}" type="presOf" srcId="{A76A833A-EEEC-40F6-8E29-810E8C5448DD}" destId="{52D07720-5B7C-439C-9FB0-EE84BF9D7075}" srcOrd="1" destOrd="0" presId="urn:microsoft.com/office/officeart/2005/8/layout/equation2"/>
    <dgm:cxn modelId="{5FFE9835-40AB-447A-9D5B-8CEAC1BADFAA}" type="presOf" srcId="{A76A833A-EEEC-40F6-8E29-810E8C5448DD}" destId="{BFA785F6-19E6-4E38-83F0-E07894B8CE96}" srcOrd="0" destOrd="0" presId="urn:microsoft.com/office/officeart/2005/8/layout/equation2"/>
    <dgm:cxn modelId="{19C81862-DA32-4D98-AA1F-E006C27F179B}" type="presOf" srcId="{902F1C55-32BA-434F-BE1E-465DE193AC01}" destId="{72C74692-2737-4C9A-8482-C08268D773A8}" srcOrd="0" destOrd="0" presId="urn:microsoft.com/office/officeart/2005/8/layout/equation2"/>
    <dgm:cxn modelId="{01333C44-B32D-4271-8EE1-5A0D433DAAB4}" srcId="{C8003419-6CD8-4262-8C4F-4C762F9919A4}" destId="{D8D5422F-63CA-4D95-A3E2-58B7265E31B1}" srcOrd="2" destOrd="0" parTransId="{38E40B61-0BF3-4205-95C2-5E0CE6C35F70}" sibTransId="{3F90E0BE-21EB-4F0B-A368-ABD9F98DFB27}"/>
    <dgm:cxn modelId="{F8203494-CCB4-47A9-BC73-14B1C11B8F86}" type="presOf" srcId="{6570B6EA-6A76-4072-B26F-91D723497487}" destId="{5C9D0A19-6EA1-48A1-B37F-AAF2BC1D9E4A}" srcOrd="0" destOrd="0" presId="urn:microsoft.com/office/officeart/2005/8/layout/equation2"/>
    <dgm:cxn modelId="{485BE499-A67C-4E5B-9B9D-EE3A18083D73}" type="presOf" srcId="{D8D5422F-63CA-4D95-A3E2-58B7265E31B1}" destId="{39EF9B18-90CF-4C50-B427-716D44DCF4D3}" srcOrd="0" destOrd="0" presId="urn:microsoft.com/office/officeart/2005/8/layout/equation2"/>
    <dgm:cxn modelId="{A53AFECC-299A-440F-830F-9563C0468C43}" type="presOf" srcId="{66ACF983-0F6B-4D95-817E-FA5028E2C1B5}" destId="{55D5C36C-1E67-414D-93CB-A09DA488F631}" srcOrd="0" destOrd="0" presId="urn:microsoft.com/office/officeart/2005/8/layout/equation2"/>
    <dgm:cxn modelId="{AC8879CE-FEDE-44CB-8E9E-0530752E58DA}" type="presOf" srcId="{C8003419-6CD8-4262-8C4F-4C762F9919A4}" destId="{F786ED27-DF42-4528-8A7E-29D7A67BCF9C}" srcOrd="0" destOrd="0" presId="urn:microsoft.com/office/officeart/2005/8/layout/equation2"/>
    <dgm:cxn modelId="{8A682FD7-A356-4185-9E7A-5C436D870128}" srcId="{C8003419-6CD8-4262-8C4F-4C762F9919A4}" destId="{66ACF983-0F6B-4D95-817E-FA5028E2C1B5}" srcOrd="0" destOrd="0" parTransId="{CB616E64-D6D0-4B9F-86D2-5A045C7CF86D}" sibTransId="{6570B6EA-6A76-4072-B26F-91D723497487}"/>
    <dgm:cxn modelId="{6AB11D99-9038-4135-B2B5-B89A16BFDE65}" type="presParOf" srcId="{F786ED27-DF42-4528-8A7E-29D7A67BCF9C}" destId="{BA2FE63A-9093-4DBA-9D31-A73B48C7CAC5}" srcOrd="0" destOrd="0" presId="urn:microsoft.com/office/officeart/2005/8/layout/equation2"/>
    <dgm:cxn modelId="{1884DA43-0164-4BB9-BE63-71E1ED1A876E}" type="presParOf" srcId="{BA2FE63A-9093-4DBA-9D31-A73B48C7CAC5}" destId="{55D5C36C-1E67-414D-93CB-A09DA488F631}" srcOrd="0" destOrd="0" presId="urn:microsoft.com/office/officeart/2005/8/layout/equation2"/>
    <dgm:cxn modelId="{31F2F075-8A9B-4AE8-B7ED-930BE75902B5}" type="presParOf" srcId="{BA2FE63A-9093-4DBA-9D31-A73B48C7CAC5}" destId="{19678C14-3DE5-4B8E-B02E-3FAC37CD304F}" srcOrd="1" destOrd="0" presId="urn:microsoft.com/office/officeart/2005/8/layout/equation2"/>
    <dgm:cxn modelId="{AA31DF17-6E78-4F30-A1D4-204726719479}" type="presParOf" srcId="{BA2FE63A-9093-4DBA-9D31-A73B48C7CAC5}" destId="{5C9D0A19-6EA1-48A1-B37F-AAF2BC1D9E4A}" srcOrd="2" destOrd="0" presId="urn:microsoft.com/office/officeart/2005/8/layout/equation2"/>
    <dgm:cxn modelId="{393D2D91-122A-4F10-8B4E-35CF729CB966}" type="presParOf" srcId="{BA2FE63A-9093-4DBA-9D31-A73B48C7CAC5}" destId="{77F214E8-9BCA-4FC6-8E30-4669A8B4A597}" srcOrd="3" destOrd="0" presId="urn:microsoft.com/office/officeart/2005/8/layout/equation2"/>
    <dgm:cxn modelId="{9AC698F9-8198-4273-B465-C683010E92A1}" type="presParOf" srcId="{BA2FE63A-9093-4DBA-9D31-A73B48C7CAC5}" destId="{72C74692-2737-4C9A-8482-C08268D773A8}" srcOrd="4" destOrd="0" presId="urn:microsoft.com/office/officeart/2005/8/layout/equation2"/>
    <dgm:cxn modelId="{F7EAF677-77E9-4EBC-AE51-B3CFB5DE46FF}" type="presParOf" srcId="{F786ED27-DF42-4528-8A7E-29D7A67BCF9C}" destId="{BFA785F6-19E6-4E38-83F0-E07894B8CE96}" srcOrd="1" destOrd="0" presId="urn:microsoft.com/office/officeart/2005/8/layout/equation2"/>
    <dgm:cxn modelId="{C3B4F0A5-27A2-4BE9-A6ED-3964DF884B5C}" type="presParOf" srcId="{BFA785F6-19E6-4E38-83F0-E07894B8CE96}" destId="{52D07720-5B7C-439C-9FB0-EE84BF9D7075}" srcOrd="0" destOrd="0" presId="urn:microsoft.com/office/officeart/2005/8/layout/equation2"/>
    <dgm:cxn modelId="{11607E91-C469-491F-BB0B-243306D47267}" type="presParOf" srcId="{F786ED27-DF42-4528-8A7E-29D7A67BCF9C}" destId="{39EF9B18-90CF-4C50-B427-716D44DCF4D3}"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50B10A-F166-4E85-BCEC-597334BA7A30}"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zh-TW" altLang="en-US"/>
        </a:p>
      </dgm:t>
    </dgm:pt>
    <dgm:pt modelId="{6AC9EA24-5C4D-4838-AB20-2C2BBF279CB0}">
      <dgm:prSet phldrT="[文字]"/>
      <dgm:spPr/>
      <dgm:t>
        <a:bodyPr/>
        <a:lstStyle/>
        <a:p>
          <a:r>
            <a:rPr lang="zh-TW" altLang="zh-TW" dirty="0">
              <a:solidFill>
                <a:srgbClr val="000000"/>
              </a:solidFill>
              <a:latin typeface="Calibri" panose="020F0502020204030204" pitchFamily="34" charset="0"/>
              <a:ea typeface="標楷體" panose="03000509000000000000" pitchFamily="65" charset="-120"/>
              <a:cs typeface="Arial Unicode MS"/>
            </a:rPr>
            <a:t>學校現況分析</a:t>
          </a:r>
          <a:endParaRPr lang="zh-TW" altLang="en-US" dirty="0"/>
        </a:p>
      </dgm:t>
    </dgm:pt>
    <dgm:pt modelId="{F20A0C46-7751-4320-9E27-0CE8C0F4691A}" type="parTrans" cxnId="{90CDB224-EF7C-4723-8C56-4E917DD17BE2}">
      <dgm:prSet/>
      <dgm:spPr/>
      <dgm:t>
        <a:bodyPr/>
        <a:lstStyle/>
        <a:p>
          <a:endParaRPr lang="zh-TW" altLang="en-US"/>
        </a:p>
      </dgm:t>
    </dgm:pt>
    <dgm:pt modelId="{B408BB3E-C194-40EC-8CE7-E618BEBC0ADC}" type="sibTrans" cxnId="{90CDB224-EF7C-4723-8C56-4E917DD17BE2}">
      <dgm:prSet/>
      <dgm:spPr/>
      <dgm:t>
        <a:bodyPr/>
        <a:lstStyle/>
        <a:p>
          <a:endParaRPr lang="zh-TW" altLang="en-US"/>
        </a:p>
      </dgm:t>
    </dgm:pt>
    <dgm:pt modelId="{D832AD78-3A53-48AA-AD43-E65F2F1F0DDD}">
      <dgm:prSet phldrT="[文字]"/>
      <dgm:spPr/>
      <dgm:t>
        <a:bodyPr/>
        <a:lstStyle/>
        <a:p>
          <a:r>
            <a:rPr lang="zh-TW" altLang="en-US" dirty="0"/>
            <a:t>英語環境</a:t>
          </a:r>
        </a:p>
      </dgm:t>
    </dgm:pt>
    <dgm:pt modelId="{A155DF2E-3729-4EC0-B2EB-E25A729AB16E}" type="parTrans" cxnId="{20233E96-D523-4CA0-AB47-6D6C70E48C0A}">
      <dgm:prSet/>
      <dgm:spPr/>
      <dgm:t>
        <a:bodyPr/>
        <a:lstStyle/>
        <a:p>
          <a:endParaRPr lang="zh-TW" altLang="en-US"/>
        </a:p>
      </dgm:t>
    </dgm:pt>
    <dgm:pt modelId="{31175622-EB9C-46BF-9761-762E2F5FD8FF}" type="sibTrans" cxnId="{20233E96-D523-4CA0-AB47-6D6C70E48C0A}">
      <dgm:prSet/>
      <dgm:spPr/>
      <dgm:t>
        <a:bodyPr/>
        <a:lstStyle/>
        <a:p>
          <a:endParaRPr lang="zh-TW" altLang="en-US"/>
        </a:p>
      </dgm:t>
    </dgm:pt>
    <dgm:pt modelId="{3A6A6625-E1DA-49FF-ACC6-DF8CE5BD91E4}">
      <dgm:prSet phldrT="[文字]"/>
      <dgm:spPr/>
      <dgm:t>
        <a:bodyPr/>
        <a:lstStyle/>
        <a:p>
          <a:r>
            <a:rPr lang="zh-TW" altLang="en-US" dirty="0"/>
            <a:t>英語活動</a:t>
          </a:r>
        </a:p>
      </dgm:t>
    </dgm:pt>
    <dgm:pt modelId="{294B322E-2006-4C63-8BD1-54BFF9796A6F}" type="parTrans" cxnId="{EB149CA4-B735-4EDE-9E7E-78F00ED45D9D}">
      <dgm:prSet/>
      <dgm:spPr/>
      <dgm:t>
        <a:bodyPr/>
        <a:lstStyle/>
        <a:p>
          <a:endParaRPr lang="zh-TW" altLang="en-US"/>
        </a:p>
      </dgm:t>
    </dgm:pt>
    <dgm:pt modelId="{A86C6BF8-6F18-41BC-84F5-1E4FC60F7F32}" type="sibTrans" cxnId="{EB149CA4-B735-4EDE-9E7E-78F00ED45D9D}">
      <dgm:prSet/>
      <dgm:spPr/>
      <dgm:t>
        <a:bodyPr/>
        <a:lstStyle/>
        <a:p>
          <a:endParaRPr lang="zh-TW" altLang="en-US"/>
        </a:p>
      </dgm:t>
    </dgm:pt>
    <dgm:pt modelId="{6F7FF58B-8D41-4D44-9DF6-3AB9F408731F}">
      <dgm:prSet phldrT="[文字]"/>
      <dgm:spPr/>
      <dgm:t>
        <a:bodyPr/>
        <a:lstStyle/>
        <a:p>
          <a:r>
            <a:rPr lang="zh-TW" altLang="zh-TW" dirty="0">
              <a:solidFill>
                <a:srgbClr val="000000"/>
              </a:solidFill>
              <a:latin typeface="Calibri" panose="020F0502020204030204" pitchFamily="34" charset="0"/>
              <a:ea typeface="標楷體" panose="03000509000000000000" pitchFamily="65" charset="-120"/>
              <a:cs typeface="Arial Unicode MS"/>
            </a:rPr>
            <a:t>組織架構</a:t>
          </a:r>
          <a:endParaRPr lang="zh-TW" altLang="en-US" dirty="0"/>
        </a:p>
      </dgm:t>
    </dgm:pt>
    <dgm:pt modelId="{1F19E824-3CE3-4B3A-9BB4-A3A4DB68B45A}" type="parTrans" cxnId="{934F3A99-A8BC-4FCB-A08B-BF0282E5681B}">
      <dgm:prSet/>
      <dgm:spPr/>
      <dgm:t>
        <a:bodyPr/>
        <a:lstStyle/>
        <a:p>
          <a:endParaRPr lang="zh-TW" altLang="en-US"/>
        </a:p>
      </dgm:t>
    </dgm:pt>
    <dgm:pt modelId="{4CFA32CB-9C08-4F47-978B-739AC4C8FE59}" type="sibTrans" cxnId="{934F3A99-A8BC-4FCB-A08B-BF0282E5681B}">
      <dgm:prSet/>
      <dgm:spPr/>
      <dgm:t>
        <a:bodyPr/>
        <a:lstStyle/>
        <a:p>
          <a:endParaRPr lang="zh-TW" altLang="en-US"/>
        </a:p>
      </dgm:t>
    </dgm:pt>
    <dgm:pt modelId="{F5EF279A-20A8-4A97-BCF3-92085CD33609}">
      <dgm:prSet phldrT="[文字]"/>
      <dgm:spPr/>
      <dgm:t>
        <a:bodyPr/>
        <a:lstStyle/>
        <a:p>
          <a:r>
            <a:rPr lang="zh-TW" altLang="en-US" dirty="0"/>
            <a:t>推動雙語教學</a:t>
          </a:r>
        </a:p>
      </dgm:t>
    </dgm:pt>
    <dgm:pt modelId="{49EC3C2A-CC5D-4F43-A822-82E785FB9F7D}" type="parTrans" cxnId="{1345208C-BD6F-4D7F-8FDA-53B334822A04}">
      <dgm:prSet/>
      <dgm:spPr/>
      <dgm:t>
        <a:bodyPr/>
        <a:lstStyle/>
        <a:p>
          <a:endParaRPr lang="zh-TW" altLang="en-US"/>
        </a:p>
      </dgm:t>
    </dgm:pt>
    <dgm:pt modelId="{2E0997D6-09A6-423C-8A2E-11F8C2AAA07B}" type="sibTrans" cxnId="{1345208C-BD6F-4D7F-8FDA-53B334822A04}">
      <dgm:prSet/>
      <dgm:spPr/>
      <dgm:t>
        <a:bodyPr/>
        <a:lstStyle/>
        <a:p>
          <a:endParaRPr lang="zh-TW" altLang="en-US"/>
        </a:p>
      </dgm:t>
    </dgm:pt>
    <dgm:pt modelId="{57664EDC-F7AE-4B5A-AEE7-5FF65384E702}">
      <dgm:prSet phldrT="[文字]"/>
      <dgm:spPr/>
      <dgm:t>
        <a:bodyPr/>
        <a:lstStyle/>
        <a:p>
          <a:endParaRPr lang="zh-TW" altLang="en-US" dirty="0"/>
        </a:p>
      </dgm:t>
    </dgm:pt>
    <dgm:pt modelId="{D4B70A6D-430D-494F-A447-6C07A07904A2}" type="parTrans" cxnId="{5B946170-D096-4D59-B4CC-8B2C9AC109E9}">
      <dgm:prSet/>
      <dgm:spPr/>
      <dgm:t>
        <a:bodyPr/>
        <a:lstStyle/>
        <a:p>
          <a:endParaRPr lang="zh-TW" altLang="en-US"/>
        </a:p>
      </dgm:t>
    </dgm:pt>
    <dgm:pt modelId="{31794B1F-8B95-4982-B066-F22F8B2B1F4C}" type="sibTrans" cxnId="{5B946170-D096-4D59-B4CC-8B2C9AC109E9}">
      <dgm:prSet/>
      <dgm:spPr/>
      <dgm:t>
        <a:bodyPr/>
        <a:lstStyle/>
        <a:p>
          <a:endParaRPr lang="zh-TW" altLang="en-US"/>
        </a:p>
      </dgm:t>
    </dgm:pt>
    <dgm:pt modelId="{BC876E11-262C-468C-A4A1-1531EF981B8D}">
      <dgm:prSet phldrT="[文字]"/>
      <dgm:spPr/>
      <dgm:t>
        <a:bodyPr/>
        <a:lstStyle/>
        <a:p>
          <a:r>
            <a:rPr lang="zh-TW" altLang="zh-TW" dirty="0">
              <a:solidFill>
                <a:srgbClr val="000000"/>
              </a:solidFill>
              <a:latin typeface="Calibri" panose="020F0502020204030204" pitchFamily="34" charset="0"/>
              <a:ea typeface="標楷體" panose="03000509000000000000" pitchFamily="65" charset="-120"/>
              <a:cs typeface="Arial Unicode MS"/>
            </a:rPr>
            <a:t>師資規劃</a:t>
          </a:r>
          <a:endParaRPr lang="zh-TW" altLang="en-US" dirty="0"/>
        </a:p>
      </dgm:t>
    </dgm:pt>
    <dgm:pt modelId="{F6222BD0-3A2B-4C8B-B572-1211DF8313FB}" type="parTrans" cxnId="{CB1BE286-AD09-44E6-A10D-C077A4FCDFDC}">
      <dgm:prSet/>
      <dgm:spPr/>
      <dgm:t>
        <a:bodyPr/>
        <a:lstStyle/>
        <a:p>
          <a:endParaRPr lang="zh-TW" altLang="en-US"/>
        </a:p>
      </dgm:t>
    </dgm:pt>
    <dgm:pt modelId="{5978D959-C7E4-492C-BB50-A7D75139FFC9}" type="sibTrans" cxnId="{CB1BE286-AD09-44E6-A10D-C077A4FCDFDC}">
      <dgm:prSet/>
      <dgm:spPr/>
      <dgm:t>
        <a:bodyPr/>
        <a:lstStyle/>
        <a:p>
          <a:endParaRPr lang="zh-TW" altLang="en-US"/>
        </a:p>
      </dgm:t>
    </dgm:pt>
    <dgm:pt modelId="{3531DA7C-60EF-4763-A5F5-EB80010B12F2}">
      <dgm:prSet phldrT="[文字]"/>
      <dgm:spPr/>
      <dgm:t>
        <a:bodyPr/>
        <a:lstStyle/>
        <a:p>
          <a:r>
            <a:rPr lang="zh-TW" altLang="en-US" b="1" dirty="0">
              <a:solidFill>
                <a:srgbClr val="FF0000"/>
              </a:solidFill>
            </a:rPr>
            <a:t>學科教師</a:t>
          </a:r>
          <a:r>
            <a:rPr lang="en-US" altLang="zh-TW" b="1" dirty="0">
              <a:solidFill>
                <a:srgbClr val="FF0000"/>
              </a:solidFill>
            </a:rPr>
            <a:t>(</a:t>
          </a:r>
          <a:r>
            <a:rPr lang="zh-TW" altLang="en-US" b="1" dirty="0">
              <a:solidFill>
                <a:srgbClr val="FF0000"/>
              </a:solidFill>
            </a:rPr>
            <a:t>穩定</a:t>
          </a:r>
          <a:r>
            <a:rPr lang="en-US" altLang="zh-TW" b="1" dirty="0">
              <a:solidFill>
                <a:srgbClr val="FF0000"/>
              </a:solidFill>
            </a:rPr>
            <a:t>…)</a:t>
          </a:r>
          <a:endParaRPr lang="zh-TW" altLang="en-US" b="1" dirty="0">
            <a:solidFill>
              <a:srgbClr val="FF0000"/>
            </a:solidFill>
          </a:endParaRPr>
        </a:p>
      </dgm:t>
    </dgm:pt>
    <dgm:pt modelId="{01776A3D-9E56-461A-ACF7-15B6358CABB4}" type="parTrans" cxnId="{C48B75E1-857C-4764-9896-DB6ECDEB1ADA}">
      <dgm:prSet/>
      <dgm:spPr/>
      <dgm:t>
        <a:bodyPr/>
        <a:lstStyle/>
        <a:p>
          <a:endParaRPr lang="zh-TW" altLang="en-US"/>
        </a:p>
      </dgm:t>
    </dgm:pt>
    <dgm:pt modelId="{AF07B3E1-2154-483E-8436-0C3DFEC0747D}" type="sibTrans" cxnId="{C48B75E1-857C-4764-9896-DB6ECDEB1ADA}">
      <dgm:prSet/>
      <dgm:spPr/>
      <dgm:t>
        <a:bodyPr/>
        <a:lstStyle/>
        <a:p>
          <a:endParaRPr lang="zh-TW" altLang="en-US"/>
        </a:p>
      </dgm:t>
    </dgm:pt>
    <dgm:pt modelId="{F146A481-256E-4223-93F6-5BD2D43058CA}">
      <dgm:prSet phldrT="[文字]"/>
      <dgm:spPr/>
      <dgm:t>
        <a:bodyPr/>
        <a:lstStyle/>
        <a:p>
          <a:r>
            <a:rPr lang="zh-TW" altLang="en-US" dirty="0"/>
            <a:t>英語協助教師</a:t>
          </a:r>
        </a:p>
      </dgm:t>
    </dgm:pt>
    <dgm:pt modelId="{BED8B515-B0C5-4A46-B59D-C0C36D0AD5EF}" type="parTrans" cxnId="{BD116298-FDDD-43D9-9A6F-604EF2BBEA8D}">
      <dgm:prSet/>
      <dgm:spPr/>
      <dgm:t>
        <a:bodyPr/>
        <a:lstStyle/>
        <a:p>
          <a:endParaRPr lang="zh-TW" altLang="en-US"/>
        </a:p>
      </dgm:t>
    </dgm:pt>
    <dgm:pt modelId="{FFC120DA-B975-4CDE-8507-89B86FB85341}" type="sibTrans" cxnId="{BD116298-FDDD-43D9-9A6F-604EF2BBEA8D}">
      <dgm:prSet/>
      <dgm:spPr/>
      <dgm:t>
        <a:bodyPr/>
        <a:lstStyle/>
        <a:p>
          <a:endParaRPr lang="zh-TW" altLang="en-US"/>
        </a:p>
      </dgm:t>
    </dgm:pt>
    <dgm:pt modelId="{3A0319CF-B226-4EA8-99A6-5D9190F7DDB6}">
      <dgm:prSet phldrT="[文字]"/>
      <dgm:spPr/>
      <dgm:t>
        <a:bodyPr/>
        <a:lstStyle/>
        <a:p>
          <a:r>
            <a:rPr lang="zh-TW" altLang="en-US" dirty="0"/>
            <a:t>英語課程</a:t>
          </a:r>
        </a:p>
      </dgm:t>
    </dgm:pt>
    <dgm:pt modelId="{9B425165-6017-46E5-A525-EE3A42B6E76E}" type="parTrans" cxnId="{E7298283-1786-49FE-A5B0-765C485C51CF}">
      <dgm:prSet/>
      <dgm:spPr/>
      <dgm:t>
        <a:bodyPr/>
        <a:lstStyle/>
        <a:p>
          <a:endParaRPr lang="zh-TW" altLang="en-US"/>
        </a:p>
      </dgm:t>
    </dgm:pt>
    <dgm:pt modelId="{ACEC80AC-4511-4676-9E55-839357D1B83E}" type="sibTrans" cxnId="{E7298283-1786-49FE-A5B0-765C485C51CF}">
      <dgm:prSet/>
      <dgm:spPr/>
      <dgm:t>
        <a:bodyPr/>
        <a:lstStyle/>
        <a:p>
          <a:endParaRPr lang="zh-TW" altLang="en-US"/>
        </a:p>
      </dgm:t>
    </dgm:pt>
    <dgm:pt modelId="{DB430072-D772-4FFC-A316-42AF0C52F9DC}">
      <dgm:prSet phldrT="[文字]"/>
      <dgm:spPr/>
      <dgm:t>
        <a:bodyPr/>
        <a:lstStyle/>
        <a:p>
          <a:r>
            <a:rPr lang="zh-TW" altLang="en-US" dirty="0"/>
            <a:t>學生分析</a:t>
          </a:r>
        </a:p>
      </dgm:t>
    </dgm:pt>
    <dgm:pt modelId="{561263DE-AD50-422A-B614-993E9A747254}" type="parTrans" cxnId="{905A788C-1FC0-4216-B17B-B53A6416BBB9}">
      <dgm:prSet/>
      <dgm:spPr/>
      <dgm:t>
        <a:bodyPr/>
        <a:lstStyle/>
        <a:p>
          <a:endParaRPr lang="zh-TW" altLang="en-US"/>
        </a:p>
      </dgm:t>
    </dgm:pt>
    <dgm:pt modelId="{482CF6A1-7F94-4A66-8B22-A3D1C0E81A57}" type="sibTrans" cxnId="{905A788C-1FC0-4216-B17B-B53A6416BBB9}">
      <dgm:prSet/>
      <dgm:spPr/>
      <dgm:t>
        <a:bodyPr/>
        <a:lstStyle/>
        <a:p>
          <a:endParaRPr lang="zh-TW" altLang="en-US"/>
        </a:p>
      </dgm:t>
    </dgm:pt>
    <dgm:pt modelId="{6CFAEF21-D96B-444F-BD39-264BD84523D4}">
      <dgm:prSet phldrT="[文字]"/>
      <dgm:spPr/>
      <dgm:t>
        <a:bodyPr/>
        <a:lstStyle/>
        <a:p>
          <a:r>
            <a:rPr lang="zh-TW" altLang="en-US" dirty="0"/>
            <a:t>支持雙語教學教師行政組織</a:t>
          </a:r>
        </a:p>
      </dgm:t>
    </dgm:pt>
    <dgm:pt modelId="{E2D76CAF-FC00-4416-AF56-AAA90FC72A72}" type="parTrans" cxnId="{45987097-1101-43D3-B873-511408A350E5}">
      <dgm:prSet/>
      <dgm:spPr/>
      <dgm:t>
        <a:bodyPr/>
        <a:lstStyle/>
        <a:p>
          <a:endParaRPr lang="zh-TW" altLang="en-US"/>
        </a:p>
      </dgm:t>
    </dgm:pt>
    <dgm:pt modelId="{0630DD13-8A78-4CE7-8896-B9E5324E93F1}" type="sibTrans" cxnId="{45987097-1101-43D3-B873-511408A350E5}">
      <dgm:prSet/>
      <dgm:spPr/>
      <dgm:t>
        <a:bodyPr/>
        <a:lstStyle/>
        <a:p>
          <a:endParaRPr lang="zh-TW" altLang="en-US"/>
        </a:p>
      </dgm:t>
    </dgm:pt>
    <dgm:pt modelId="{796A62D2-51BB-4623-9D9B-BB8574B9CAE3}">
      <dgm:prSet phldrT="[文字]"/>
      <dgm:spPr/>
      <dgm:t>
        <a:bodyPr/>
        <a:lstStyle/>
        <a:p>
          <a:r>
            <a:rPr lang="zh-TW" altLang="en-US" dirty="0"/>
            <a:t>支持雙語教學教師課程設計</a:t>
          </a:r>
        </a:p>
      </dgm:t>
    </dgm:pt>
    <dgm:pt modelId="{3B4C036F-F2C7-4A42-8322-535453295FEB}" type="parTrans" cxnId="{EDCF7092-B7A6-46B8-8B7F-5718081BA105}">
      <dgm:prSet/>
      <dgm:spPr/>
      <dgm:t>
        <a:bodyPr/>
        <a:lstStyle/>
        <a:p>
          <a:endParaRPr lang="zh-TW" altLang="en-US"/>
        </a:p>
      </dgm:t>
    </dgm:pt>
    <dgm:pt modelId="{F95A86F4-51EC-4267-9A94-DEA678287D5A}" type="sibTrans" cxnId="{EDCF7092-B7A6-46B8-8B7F-5718081BA105}">
      <dgm:prSet/>
      <dgm:spPr/>
      <dgm:t>
        <a:bodyPr/>
        <a:lstStyle/>
        <a:p>
          <a:endParaRPr lang="zh-TW" altLang="en-US"/>
        </a:p>
      </dgm:t>
    </dgm:pt>
    <dgm:pt modelId="{280155D4-99CE-4AC0-8E1D-BA31F317E1C7}">
      <dgm:prSet phldrT="[文字]"/>
      <dgm:spPr/>
      <dgm:t>
        <a:bodyPr/>
        <a:lstStyle/>
        <a:p>
          <a:r>
            <a:rPr lang="zh-TW" altLang="en-US" dirty="0"/>
            <a:t>學年段科目與節數</a:t>
          </a:r>
        </a:p>
      </dgm:t>
    </dgm:pt>
    <dgm:pt modelId="{1B372CCC-6C28-40E4-B3C0-3D9F8D2982DE}" type="parTrans" cxnId="{442A4D80-D8AC-4498-B6B0-991B1D1740AB}">
      <dgm:prSet/>
      <dgm:spPr/>
      <dgm:t>
        <a:bodyPr/>
        <a:lstStyle/>
        <a:p>
          <a:endParaRPr lang="zh-TW" altLang="en-US"/>
        </a:p>
      </dgm:t>
    </dgm:pt>
    <dgm:pt modelId="{7C0DC346-2B41-481B-91CB-18DE0428F0FD}" type="sibTrans" cxnId="{442A4D80-D8AC-4498-B6B0-991B1D1740AB}">
      <dgm:prSet/>
      <dgm:spPr/>
      <dgm:t>
        <a:bodyPr/>
        <a:lstStyle/>
        <a:p>
          <a:endParaRPr lang="zh-TW" altLang="en-US"/>
        </a:p>
      </dgm:t>
    </dgm:pt>
    <dgm:pt modelId="{41A3CCAE-D734-49C5-8148-413EBD1EFD4D}" type="pres">
      <dgm:prSet presAssocID="{9D50B10A-F166-4E85-BCEC-597334BA7A30}" presName="Name0" presStyleCnt="0">
        <dgm:presLayoutVars>
          <dgm:dir/>
          <dgm:animLvl val="lvl"/>
          <dgm:resizeHandles val="exact"/>
        </dgm:presLayoutVars>
      </dgm:prSet>
      <dgm:spPr/>
    </dgm:pt>
    <dgm:pt modelId="{7029551C-99F7-432C-AD20-934623CF604D}" type="pres">
      <dgm:prSet presAssocID="{6AC9EA24-5C4D-4838-AB20-2C2BBF279CB0}" presName="composite" presStyleCnt="0"/>
      <dgm:spPr/>
    </dgm:pt>
    <dgm:pt modelId="{0AEF2E8F-55AB-4951-A8A6-50BAAAC9AA41}" type="pres">
      <dgm:prSet presAssocID="{6AC9EA24-5C4D-4838-AB20-2C2BBF279CB0}" presName="parTx" presStyleLbl="alignNode1" presStyleIdx="0" presStyleCnt="3">
        <dgm:presLayoutVars>
          <dgm:chMax val="0"/>
          <dgm:chPref val="0"/>
          <dgm:bulletEnabled val="1"/>
        </dgm:presLayoutVars>
      </dgm:prSet>
      <dgm:spPr/>
    </dgm:pt>
    <dgm:pt modelId="{794ED576-591E-454D-81DF-FF1153E265E3}" type="pres">
      <dgm:prSet presAssocID="{6AC9EA24-5C4D-4838-AB20-2C2BBF279CB0}" presName="desTx" presStyleLbl="alignAccFollowNode1" presStyleIdx="0" presStyleCnt="3" custLinFactNeighborX="-1055" custLinFactNeighborY="1469">
        <dgm:presLayoutVars>
          <dgm:bulletEnabled val="1"/>
        </dgm:presLayoutVars>
      </dgm:prSet>
      <dgm:spPr/>
    </dgm:pt>
    <dgm:pt modelId="{43A262E7-B0F8-4574-94EE-CC98C088403C}" type="pres">
      <dgm:prSet presAssocID="{B408BB3E-C194-40EC-8CE7-E618BEBC0ADC}" presName="space" presStyleCnt="0"/>
      <dgm:spPr/>
    </dgm:pt>
    <dgm:pt modelId="{A84AAE97-D920-4E5B-8A6D-56C8F2B48346}" type="pres">
      <dgm:prSet presAssocID="{6F7FF58B-8D41-4D44-9DF6-3AB9F408731F}" presName="composite" presStyleCnt="0"/>
      <dgm:spPr/>
    </dgm:pt>
    <dgm:pt modelId="{830A92A7-AE3E-46B9-9781-F16D511B3BB5}" type="pres">
      <dgm:prSet presAssocID="{6F7FF58B-8D41-4D44-9DF6-3AB9F408731F}" presName="parTx" presStyleLbl="alignNode1" presStyleIdx="1" presStyleCnt="3">
        <dgm:presLayoutVars>
          <dgm:chMax val="0"/>
          <dgm:chPref val="0"/>
          <dgm:bulletEnabled val="1"/>
        </dgm:presLayoutVars>
      </dgm:prSet>
      <dgm:spPr/>
    </dgm:pt>
    <dgm:pt modelId="{49A687CB-D73C-4BB9-92B0-151873434940}" type="pres">
      <dgm:prSet presAssocID="{6F7FF58B-8D41-4D44-9DF6-3AB9F408731F}" presName="desTx" presStyleLbl="alignAccFollowNode1" presStyleIdx="1" presStyleCnt="3">
        <dgm:presLayoutVars>
          <dgm:bulletEnabled val="1"/>
        </dgm:presLayoutVars>
      </dgm:prSet>
      <dgm:spPr/>
    </dgm:pt>
    <dgm:pt modelId="{969A3CFB-A4ED-4BDD-A051-2EED8DA0B594}" type="pres">
      <dgm:prSet presAssocID="{4CFA32CB-9C08-4F47-978B-739AC4C8FE59}" presName="space" presStyleCnt="0"/>
      <dgm:spPr/>
    </dgm:pt>
    <dgm:pt modelId="{508824E0-F369-4427-93A6-7BF9D82C0BED}" type="pres">
      <dgm:prSet presAssocID="{BC876E11-262C-468C-A4A1-1531EF981B8D}" presName="composite" presStyleCnt="0"/>
      <dgm:spPr/>
    </dgm:pt>
    <dgm:pt modelId="{19D4B8D4-2BA2-4DF7-96FA-CF8E592AC93F}" type="pres">
      <dgm:prSet presAssocID="{BC876E11-262C-468C-A4A1-1531EF981B8D}" presName="parTx" presStyleLbl="alignNode1" presStyleIdx="2" presStyleCnt="3">
        <dgm:presLayoutVars>
          <dgm:chMax val="0"/>
          <dgm:chPref val="0"/>
          <dgm:bulletEnabled val="1"/>
        </dgm:presLayoutVars>
      </dgm:prSet>
      <dgm:spPr/>
    </dgm:pt>
    <dgm:pt modelId="{84906A90-5418-4A4D-A869-E545B7B2ECDF}" type="pres">
      <dgm:prSet presAssocID="{BC876E11-262C-468C-A4A1-1531EF981B8D}" presName="desTx" presStyleLbl="alignAccFollowNode1" presStyleIdx="2" presStyleCnt="3">
        <dgm:presLayoutVars>
          <dgm:bulletEnabled val="1"/>
        </dgm:presLayoutVars>
      </dgm:prSet>
      <dgm:spPr/>
    </dgm:pt>
  </dgm:ptLst>
  <dgm:cxnLst>
    <dgm:cxn modelId="{7C956A00-EB58-41D9-8B46-06CF47FCF1FE}" type="presOf" srcId="{BC876E11-262C-468C-A4A1-1531EF981B8D}" destId="{19D4B8D4-2BA2-4DF7-96FA-CF8E592AC93F}" srcOrd="0" destOrd="0" presId="urn:microsoft.com/office/officeart/2005/8/layout/hList1"/>
    <dgm:cxn modelId="{4A2FB800-2389-40ED-A10D-5D7C713AD242}" type="presOf" srcId="{280155D4-99CE-4AC0-8E1D-BA31F317E1C7}" destId="{84906A90-5418-4A4D-A869-E545B7B2ECDF}" srcOrd="0" destOrd="2" presId="urn:microsoft.com/office/officeart/2005/8/layout/hList1"/>
    <dgm:cxn modelId="{B246E20C-0369-43CD-A9E2-7403E7255858}" type="presOf" srcId="{3531DA7C-60EF-4763-A5F5-EB80010B12F2}" destId="{84906A90-5418-4A4D-A869-E545B7B2ECDF}" srcOrd="0" destOrd="0" presId="urn:microsoft.com/office/officeart/2005/8/layout/hList1"/>
    <dgm:cxn modelId="{90CDB224-EF7C-4723-8C56-4E917DD17BE2}" srcId="{9D50B10A-F166-4E85-BCEC-597334BA7A30}" destId="{6AC9EA24-5C4D-4838-AB20-2C2BBF279CB0}" srcOrd="0" destOrd="0" parTransId="{F20A0C46-7751-4320-9E27-0CE8C0F4691A}" sibTransId="{B408BB3E-C194-40EC-8CE7-E618BEBC0ADC}"/>
    <dgm:cxn modelId="{312DC129-B702-43D6-A08C-C1EF66680DE8}" type="presOf" srcId="{9D50B10A-F166-4E85-BCEC-597334BA7A30}" destId="{41A3CCAE-D734-49C5-8148-413EBD1EFD4D}" srcOrd="0" destOrd="0" presId="urn:microsoft.com/office/officeart/2005/8/layout/hList1"/>
    <dgm:cxn modelId="{C2A21D3F-7682-45E8-9F20-4A9E1FB39813}" type="presOf" srcId="{57664EDC-F7AE-4B5A-AEE7-5FF65384E702}" destId="{49A687CB-D73C-4BB9-92B0-151873434940}" srcOrd="0" destOrd="3" presId="urn:microsoft.com/office/officeart/2005/8/layout/hList1"/>
    <dgm:cxn modelId="{A5A17C40-93F5-4CC9-84E4-20F2F80F1BCA}" type="presOf" srcId="{DB430072-D772-4FFC-A316-42AF0C52F9DC}" destId="{794ED576-591E-454D-81DF-FF1153E265E3}" srcOrd="0" destOrd="3" presId="urn:microsoft.com/office/officeart/2005/8/layout/hList1"/>
    <dgm:cxn modelId="{3643995B-A5B4-4CB7-953B-DA568237194D}" type="presOf" srcId="{6F7FF58B-8D41-4D44-9DF6-3AB9F408731F}" destId="{830A92A7-AE3E-46B9-9781-F16D511B3BB5}" srcOrd="0" destOrd="0" presId="urn:microsoft.com/office/officeart/2005/8/layout/hList1"/>
    <dgm:cxn modelId="{5B946170-D096-4D59-B4CC-8B2C9AC109E9}" srcId="{6F7FF58B-8D41-4D44-9DF6-3AB9F408731F}" destId="{57664EDC-F7AE-4B5A-AEE7-5FF65384E702}" srcOrd="3" destOrd="0" parTransId="{D4B70A6D-430D-494F-A447-6C07A07904A2}" sibTransId="{31794B1F-8B95-4982-B066-F22F8B2B1F4C}"/>
    <dgm:cxn modelId="{68271A57-5D0E-495B-9E43-75E8F254ADDA}" type="presOf" srcId="{6CFAEF21-D96B-444F-BD39-264BD84523D4}" destId="{49A687CB-D73C-4BB9-92B0-151873434940}" srcOrd="0" destOrd="1" presId="urn:microsoft.com/office/officeart/2005/8/layout/hList1"/>
    <dgm:cxn modelId="{A759295A-6197-4C86-AFD1-C25D61DB03D6}" type="presOf" srcId="{F5EF279A-20A8-4A97-BCF3-92085CD33609}" destId="{49A687CB-D73C-4BB9-92B0-151873434940}" srcOrd="0" destOrd="0" presId="urn:microsoft.com/office/officeart/2005/8/layout/hList1"/>
    <dgm:cxn modelId="{442A4D80-D8AC-4498-B6B0-991B1D1740AB}" srcId="{BC876E11-262C-468C-A4A1-1531EF981B8D}" destId="{280155D4-99CE-4AC0-8E1D-BA31F317E1C7}" srcOrd="2" destOrd="0" parTransId="{1B372CCC-6C28-40E4-B3C0-3D9F8D2982DE}" sibTransId="{7C0DC346-2B41-481B-91CB-18DE0428F0FD}"/>
    <dgm:cxn modelId="{E7298283-1786-49FE-A5B0-765C485C51CF}" srcId="{6AC9EA24-5C4D-4838-AB20-2C2BBF279CB0}" destId="{3A0319CF-B226-4EA8-99A6-5D9190F7DDB6}" srcOrd="2" destOrd="0" parTransId="{9B425165-6017-46E5-A525-EE3A42B6E76E}" sibTransId="{ACEC80AC-4511-4676-9E55-839357D1B83E}"/>
    <dgm:cxn modelId="{2DA2F583-8324-4EE4-BEA1-7ED208493983}" type="presOf" srcId="{796A62D2-51BB-4623-9D9B-BB8574B9CAE3}" destId="{49A687CB-D73C-4BB9-92B0-151873434940}" srcOrd="0" destOrd="2" presId="urn:microsoft.com/office/officeart/2005/8/layout/hList1"/>
    <dgm:cxn modelId="{CB1BE286-AD09-44E6-A10D-C077A4FCDFDC}" srcId="{9D50B10A-F166-4E85-BCEC-597334BA7A30}" destId="{BC876E11-262C-468C-A4A1-1531EF981B8D}" srcOrd="2" destOrd="0" parTransId="{F6222BD0-3A2B-4C8B-B572-1211DF8313FB}" sibTransId="{5978D959-C7E4-492C-BB50-A7D75139FFC9}"/>
    <dgm:cxn modelId="{1345208C-BD6F-4D7F-8FDA-53B334822A04}" srcId="{6F7FF58B-8D41-4D44-9DF6-3AB9F408731F}" destId="{F5EF279A-20A8-4A97-BCF3-92085CD33609}" srcOrd="0" destOrd="0" parTransId="{49EC3C2A-CC5D-4F43-A822-82E785FB9F7D}" sibTransId="{2E0997D6-09A6-423C-8A2E-11F8C2AAA07B}"/>
    <dgm:cxn modelId="{905A788C-1FC0-4216-B17B-B53A6416BBB9}" srcId="{6AC9EA24-5C4D-4838-AB20-2C2BBF279CB0}" destId="{DB430072-D772-4FFC-A316-42AF0C52F9DC}" srcOrd="3" destOrd="0" parTransId="{561263DE-AD50-422A-B614-993E9A747254}" sibTransId="{482CF6A1-7F94-4A66-8B22-A3D1C0E81A57}"/>
    <dgm:cxn modelId="{EDCF7092-B7A6-46B8-8B7F-5718081BA105}" srcId="{6F7FF58B-8D41-4D44-9DF6-3AB9F408731F}" destId="{796A62D2-51BB-4623-9D9B-BB8574B9CAE3}" srcOrd="2" destOrd="0" parTransId="{3B4C036F-F2C7-4A42-8322-535453295FEB}" sibTransId="{F95A86F4-51EC-4267-9A94-DEA678287D5A}"/>
    <dgm:cxn modelId="{20233E96-D523-4CA0-AB47-6D6C70E48C0A}" srcId="{6AC9EA24-5C4D-4838-AB20-2C2BBF279CB0}" destId="{D832AD78-3A53-48AA-AD43-E65F2F1F0DDD}" srcOrd="0" destOrd="0" parTransId="{A155DF2E-3729-4EC0-B2EB-E25A729AB16E}" sibTransId="{31175622-EB9C-46BF-9761-762E2F5FD8FF}"/>
    <dgm:cxn modelId="{6CA2E696-1F6C-43A0-B612-FF31734FCCD0}" type="presOf" srcId="{D832AD78-3A53-48AA-AD43-E65F2F1F0DDD}" destId="{794ED576-591E-454D-81DF-FF1153E265E3}" srcOrd="0" destOrd="0" presId="urn:microsoft.com/office/officeart/2005/8/layout/hList1"/>
    <dgm:cxn modelId="{45987097-1101-43D3-B873-511408A350E5}" srcId="{6F7FF58B-8D41-4D44-9DF6-3AB9F408731F}" destId="{6CFAEF21-D96B-444F-BD39-264BD84523D4}" srcOrd="1" destOrd="0" parTransId="{E2D76CAF-FC00-4416-AF56-AAA90FC72A72}" sibTransId="{0630DD13-8A78-4CE7-8896-B9E5324E93F1}"/>
    <dgm:cxn modelId="{BD116298-FDDD-43D9-9A6F-604EF2BBEA8D}" srcId="{BC876E11-262C-468C-A4A1-1531EF981B8D}" destId="{F146A481-256E-4223-93F6-5BD2D43058CA}" srcOrd="1" destOrd="0" parTransId="{BED8B515-B0C5-4A46-B59D-C0C36D0AD5EF}" sibTransId="{FFC120DA-B975-4CDE-8507-89B86FB85341}"/>
    <dgm:cxn modelId="{934F3A99-A8BC-4FCB-A08B-BF0282E5681B}" srcId="{9D50B10A-F166-4E85-BCEC-597334BA7A30}" destId="{6F7FF58B-8D41-4D44-9DF6-3AB9F408731F}" srcOrd="1" destOrd="0" parTransId="{1F19E824-3CE3-4B3A-9BB4-A3A4DB68B45A}" sibTransId="{4CFA32CB-9C08-4F47-978B-739AC4C8FE59}"/>
    <dgm:cxn modelId="{F7E4A6A1-7BFB-450B-ADDD-FE875FD6305C}" type="presOf" srcId="{6AC9EA24-5C4D-4838-AB20-2C2BBF279CB0}" destId="{0AEF2E8F-55AB-4951-A8A6-50BAAAC9AA41}" srcOrd="0" destOrd="0" presId="urn:microsoft.com/office/officeart/2005/8/layout/hList1"/>
    <dgm:cxn modelId="{81742AA4-0E69-4C75-9DB9-F87DAE5D500E}" type="presOf" srcId="{F146A481-256E-4223-93F6-5BD2D43058CA}" destId="{84906A90-5418-4A4D-A869-E545B7B2ECDF}" srcOrd="0" destOrd="1" presId="urn:microsoft.com/office/officeart/2005/8/layout/hList1"/>
    <dgm:cxn modelId="{EB149CA4-B735-4EDE-9E7E-78F00ED45D9D}" srcId="{6AC9EA24-5C4D-4838-AB20-2C2BBF279CB0}" destId="{3A6A6625-E1DA-49FF-ACC6-DF8CE5BD91E4}" srcOrd="1" destOrd="0" parTransId="{294B322E-2006-4C63-8BD1-54BFF9796A6F}" sibTransId="{A86C6BF8-6F18-41BC-84F5-1E4FC60F7F32}"/>
    <dgm:cxn modelId="{6BECD4B8-8DE9-401D-BA6A-35EAD7526467}" type="presOf" srcId="{3A0319CF-B226-4EA8-99A6-5D9190F7DDB6}" destId="{794ED576-591E-454D-81DF-FF1153E265E3}" srcOrd="0" destOrd="2" presId="urn:microsoft.com/office/officeart/2005/8/layout/hList1"/>
    <dgm:cxn modelId="{FB892EC8-51EE-4680-BDF9-85AC2FC762BF}" type="presOf" srcId="{3A6A6625-E1DA-49FF-ACC6-DF8CE5BD91E4}" destId="{794ED576-591E-454D-81DF-FF1153E265E3}" srcOrd="0" destOrd="1" presId="urn:microsoft.com/office/officeart/2005/8/layout/hList1"/>
    <dgm:cxn modelId="{C48B75E1-857C-4764-9896-DB6ECDEB1ADA}" srcId="{BC876E11-262C-468C-A4A1-1531EF981B8D}" destId="{3531DA7C-60EF-4763-A5F5-EB80010B12F2}" srcOrd="0" destOrd="0" parTransId="{01776A3D-9E56-461A-ACF7-15B6358CABB4}" sibTransId="{AF07B3E1-2154-483E-8436-0C3DFEC0747D}"/>
    <dgm:cxn modelId="{D6A5FBDB-8DCF-44A9-9E5A-A18B3E152AFF}" type="presParOf" srcId="{41A3CCAE-D734-49C5-8148-413EBD1EFD4D}" destId="{7029551C-99F7-432C-AD20-934623CF604D}" srcOrd="0" destOrd="0" presId="urn:microsoft.com/office/officeart/2005/8/layout/hList1"/>
    <dgm:cxn modelId="{86E25868-7AF8-43C5-A428-D71949E0AA06}" type="presParOf" srcId="{7029551C-99F7-432C-AD20-934623CF604D}" destId="{0AEF2E8F-55AB-4951-A8A6-50BAAAC9AA41}" srcOrd="0" destOrd="0" presId="urn:microsoft.com/office/officeart/2005/8/layout/hList1"/>
    <dgm:cxn modelId="{2A452950-7E21-408A-BED2-B0CE611E885F}" type="presParOf" srcId="{7029551C-99F7-432C-AD20-934623CF604D}" destId="{794ED576-591E-454D-81DF-FF1153E265E3}" srcOrd="1" destOrd="0" presId="urn:microsoft.com/office/officeart/2005/8/layout/hList1"/>
    <dgm:cxn modelId="{91663FC1-57CE-4BC8-B92B-7DEF8596FA1F}" type="presParOf" srcId="{41A3CCAE-D734-49C5-8148-413EBD1EFD4D}" destId="{43A262E7-B0F8-4574-94EE-CC98C088403C}" srcOrd="1" destOrd="0" presId="urn:microsoft.com/office/officeart/2005/8/layout/hList1"/>
    <dgm:cxn modelId="{855D6B5E-0CB6-47DB-98F3-57D317748711}" type="presParOf" srcId="{41A3CCAE-D734-49C5-8148-413EBD1EFD4D}" destId="{A84AAE97-D920-4E5B-8A6D-56C8F2B48346}" srcOrd="2" destOrd="0" presId="urn:microsoft.com/office/officeart/2005/8/layout/hList1"/>
    <dgm:cxn modelId="{8D1CE589-C671-4381-8EAA-AE0BDDDC4AA1}" type="presParOf" srcId="{A84AAE97-D920-4E5B-8A6D-56C8F2B48346}" destId="{830A92A7-AE3E-46B9-9781-F16D511B3BB5}" srcOrd="0" destOrd="0" presId="urn:microsoft.com/office/officeart/2005/8/layout/hList1"/>
    <dgm:cxn modelId="{20A01FE2-F986-4D9D-A8CD-49113D90F656}" type="presParOf" srcId="{A84AAE97-D920-4E5B-8A6D-56C8F2B48346}" destId="{49A687CB-D73C-4BB9-92B0-151873434940}" srcOrd="1" destOrd="0" presId="urn:microsoft.com/office/officeart/2005/8/layout/hList1"/>
    <dgm:cxn modelId="{3088034F-9142-468A-B167-3EAB8F059DF5}" type="presParOf" srcId="{41A3CCAE-D734-49C5-8148-413EBD1EFD4D}" destId="{969A3CFB-A4ED-4BDD-A051-2EED8DA0B594}" srcOrd="3" destOrd="0" presId="urn:microsoft.com/office/officeart/2005/8/layout/hList1"/>
    <dgm:cxn modelId="{529D4AE9-41C4-4B0E-B9F6-3A5D09851A8D}" type="presParOf" srcId="{41A3CCAE-D734-49C5-8148-413EBD1EFD4D}" destId="{508824E0-F369-4427-93A6-7BF9D82C0BED}" srcOrd="4" destOrd="0" presId="urn:microsoft.com/office/officeart/2005/8/layout/hList1"/>
    <dgm:cxn modelId="{BDDA8F42-C74A-4DC6-AD8D-B980C006A502}" type="presParOf" srcId="{508824E0-F369-4427-93A6-7BF9D82C0BED}" destId="{19D4B8D4-2BA2-4DF7-96FA-CF8E592AC93F}" srcOrd="0" destOrd="0" presId="urn:microsoft.com/office/officeart/2005/8/layout/hList1"/>
    <dgm:cxn modelId="{7BC0B1D6-60E7-469F-B0AE-18494343AF09}" type="presParOf" srcId="{508824E0-F369-4427-93A6-7BF9D82C0BED}" destId="{84906A90-5418-4A4D-A869-E545B7B2ECD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50B10A-F166-4E85-BCEC-597334BA7A30}"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zh-TW" altLang="en-US"/>
        </a:p>
      </dgm:t>
    </dgm:pt>
    <dgm:pt modelId="{6AC9EA24-5C4D-4838-AB20-2C2BBF279CB0}">
      <dgm:prSet phldrT="[文字]"/>
      <dgm:spPr/>
      <dgm:t>
        <a:bodyPr/>
        <a:lstStyle/>
        <a:p>
          <a:r>
            <a:rPr lang="zh-TW" altLang="en-US" dirty="0">
              <a:solidFill>
                <a:srgbClr val="000000"/>
              </a:solidFill>
              <a:latin typeface="Calibri" panose="020F0502020204030204" pitchFamily="34" charset="0"/>
              <a:ea typeface="標楷體" panose="03000509000000000000" pitchFamily="65" charset="-120"/>
              <a:cs typeface="Arial Unicode MS"/>
            </a:rPr>
            <a:t>課程規劃</a:t>
          </a:r>
          <a:endParaRPr lang="zh-TW" altLang="en-US" dirty="0"/>
        </a:p>
      </dgm:t>
    </dgm:pt>
    <dgm:pt modelId="{F20A0C46-7751-4320-9E27-0CE8C0F4691A}" type="parTrans" cxnId="{90CDB224-EF7C-4723-8C56-4E917DD17BE2}">
      <dgm:prSet/>
      <dgm:spPr/>
      <dgm:t>
        <a:bodyPr/>
        <a:lstStyle/>
        <a:p>
          <a:endParaRPr lang="zh-TW" altLang="en-US"/>
        </a:p>
      </dgm:t>
    </dgm:pt>
    <dgm:pt modelId="{B408BB3E-C194-40EC-8CE7-E618BEBC0ADC}" type="sibTrans" cxnId="{90CDB224-EF7C-4723-8C56-4E917DD17BE2}">
      <dgm:prSet/>
      <dgm:spPr/>
      <dgm:t>
        <a:bodyPr/>
        <a:lstStyle/>
        <a:p>
          <a:endParaRPr lang="zh-TW" altLang="en-US"/>
        </a:p>
      </dgm:t>
    </dgm:pt>
    <dgm:pt modelId="{D832AD78-3A53-48AA-AD43-E65F2F1F0DDD}">
      <dgm:prSet phldrT="[文字]"/>
      <dgm:spPr/>
      <dgm:t>
        <a:bodyPr/>
        <a:lstStyle/>
        <a:p>
          <a:r>
            <a:rPr lang="zh-TW" altLang="en-US" dirty="0"/>
            <a:t>年段</a:t>
          </a:r>
        </a:p>
      </dgm:t>
    </dgm:pt>
    <dgm:pt modelId="{A155DF2E-3729-4EC0-B2EB-E25A729AB16E}" type="parTrans" cxnId="{20233E96-D523-4CA0-AB47-6D6C70E48C0A}">
      <dgm:prSet/>
      <dgm:spPr/>
      <dgm:t>
        <a:bodyPr/>
        <a:lstStyle/>
        <a:p>
          <a:endParaRPr lang="zh-TW" altLang="en-US"/>
        </a:p>
      </dgm:t>
    </dgm:pt>
    <dgm:pt modelId="{31175622-EB9C-46BF-9761-762E2F5FD8FF}" type="sibTrans" cxnId="{20233E96-D523-4CA0-AB47-6D6C70E48C0A}">
      <dgm:prSet/>
      <dgm:spPr/>
      <dgm:t>
        <a:bodyPr/>
        <a:lstStyle/>
        <a:p>
          <a:endParaRPr lang="zh-TW" altLang="en-US"/>
        </a:p>
      </dgm:t>
    </dgm:pt>
    <dgm:pt modelId="{6F7FF58B-8D41-4D44-9DF6-3AB9F408731F}">
      <dgm:prSet phldrT="[文字]"/>
      <dgm:spPr/>
      <dgm:t>
        <a:bodyPr/>
        <a:lstStyle/>
        <a:p>
          <a:r>
            <a:rPr lang="zh-TW" altLang="en-US" dirty="0">
              <a:solidFill>
                <a:srgbClr val="000000"/>
              </a:solidFill>
              <a:latin typeface="Calibri" panose="020F0502020204030204" pitchFamily="34" charset="0"/>
              <a:ea typeface="標楷體" panose="03000509000000000000" pitchFamily="65" charset="-120"/>
              <a:cs typeface="Arial Unicode MS"/>
            </a:rPr>
            <a:t>辦理期程</a:t>
          </a:r>
          <a:endParaRPr lang="zh-TW" altLang="en-US" dirty="0"/>
        </a:p>
      </dgm:t>
    </dgm:pt>
    <dgm:pt modelId="{1F19E824-3CE3-4B3A-9BB4-A3A4DB68B45A}" type="parTrans" cxnId="{934F3A99-A8BC-4FCB-A08B-BF0282E5681B}">
      <dgm:prSet/>
      <dgm:spPr/>
      <dgm:t>
        <a:bodyPr/>
        <a:lstStyle/>
        <a:p>
          <a:endParaRPr lang="zh-TW" altLang="en-US"/>
        </a:p>
      </dgm:t>
    </dgm:pt>
    <dgm:pt modelId="{4CFA32CB-9C08-4F47-978B-739AC4C8FE59}" type="sibTrans" cxnId="{934F3A99-A8BC-4FCB-A08B-BF0282E5681B}">
      <dgm:prSet/>
      <dgm:spPr/>
      <dgm:t>
        <a:bodyPr/>
        <a:lstStyle/>
        <a:p>
          <a:endParaRPr lang="zh-TW" altLang="en-US"/>
        </a:p>
      </dgm:t>
    </dgm:pt>
    <dgm:pt modelId="{F5EF279A-20A8-4A97-BCF3-92085CD33609}">
      <dgm:prSet phldrT="[文字]"/>
      <dgm:spPr/>
      <dgm:t>
        <a:bodyPr/>
        <a:lstStyle/>
        <a:p>
          <a:r>
            <a:rPr lang="en-US" altLang="zh-TW" dirty="0"/>
            <a:t>111</a:t>
          </a:r>
          <a:r>
            <a:rPr lang="zh-TW" altLang="en-US" dirty="0"/>
            <a:t>學年度</a:t>
          </a:r>
        </a:p>
      </dgm:t>
    </dgm:pt>
    <dgm:pt modelId="{49EC3C2A-CC5D-4F43-A822-82E785FB9F7D}" type="parTrans" cxnId="{1345208C-BD6F-4D7F-8FDA-53B334822A04}">
      <dgm:prSet/>
      <dgm:spPr/>
      <dgm:t>
        <a:bodyPr/>
        <a:lstStyle/>
        <a:p>
          <a:endParaRPr lang="zh-TW" altLang="en-US"/>
        </a:p>
      </dgm:t>
    </dgm:pt>
    <dgm:pt modelId="{2E0997D6-09A6-423C-8A2E-11F8C2AAA07B}" type="sibTrans" cxnId="{1345208C-BD6F-4D7F-8FDA-53B334822A04}">
      <dgm:prSet/>
      <dgm:spPr/>
      <dgm:t>
        <a:bodyPr/>
        <a:lstStyle/>
        <a:p>
          <a:endParaRPr lang="zh-TW" altLang="en-US"/>
        </a:p>
      </dgm:t>
    </dgm:pt>
    <dgm:pt modelId="{57664EDC-F7AE-4B5A-AEE7-5FF65384E702}">
      <dgm:prSet phldrT="[文字]"/>
      <dgm:spPr/>
      <dgm:t>
        <a:bodyPr/>
        <a:lstStyle/>
        <a:p>
          <a:endParaRPr lang="zh-TW" altLang="en-US" dirty="0"/>
        </a:p>
      </dgm:t>
    </dgm:pt>
    <dgm:pt modelId="{D4B70A6D-430D-494F-A447-6C07A07904A2}" type="parTrans" cxnId="{5B946170-D096-4D59-B4CC-8B2C9AC109E9}">
      <dgm:prSet/>
      <dgm:spPr/>
      <dgm:t>
        <a:bodyPr/>
        <a:lstStyle/>
        <a:p>
          <a:endParaRPr lang="zh-TW" altLang="en-US"/>
        </a:p>
      </dgm:t>
    </dgm:pt>
    <dgm:pt modelId="{31794B1F-8B95-4982-B066-F22F8B2B1F4C}" type="sibTrans" cxnId="{5B946170-D096-4D59-B4CC-8B2C9AC109E9}">
      <dgm:prSet/>
      <dgm:spPr/>
      <dgm:t>
        <a:bodyPr/>
        <a:lstStyle/>
        <a:p>
          <a:endParaRPr lang="zh-TW" altLang="en-US"/>
        </a:p>
      </dgm:t>
    </dgm:pt>
    <dgm:pt modelId="{BC876E11-262C-468C-A4A1-1531EF981B8D}">
      <dgm:prSet phldrT="[文字]"/>
      <dgm:spPr/>
      <dgm:t>
        <a:bodyPr/>
        <a:lstStyle/>
        <a:p>
          <a:r>
            <a:rPr lang="zh-TW" altLang="en-US" dirty="0">
              <a:solidFill>
                <a:srgbClr val="000000"/>
              </a:solidFill>
              <a:latin typeface="Calibri" panose="020F0502020204030204" pitchFamily="34" charset="0"/>
              <a:ea typeface="標楷體" panose="03000509000000000000" pitchFamily="65" charset="-120"/>
              <a:cs typeface="Arial Unicode MS"/>
            </a:rPr>
            <a:t>共備增能規劃</a:t>
          </a:r>
          <a:endParaRPr lang="zh-TW" altLang="en-US" dirty="0"/>
        </a:p>
      </dgm:t>
    </dgm:pt>
    <dgm:pt modelId="{F6222BD0-3A2B-4C8B-B572-1211DF8313FB}" type="parTrans" cxnId="{CB1BE286-AD09-44E6-A10D-C077A4FCDFDC}">
      <dgm:prSet/>
      <dgm:spPr/>
      <dgm:t>
        <a:bodyPr/>
        <a:lstStyle/>
        <a:p>
          <a:endParaRPr lang="zh-TW" altLang="en-US"/>
        </a:p>
      </dgm:t>
    </dgm:pt>
    <dgm:pt modelId="{5978D959-C7E4-492C-BB50-A7D75139FFC9}" type="sibTrans" cxnId="{CB1BE286-AD09-44E6-A10D-C077A4FCDFDC}">
      <dgm:prSet/>
      <dgm:spPr/>
      <dgm:t>
        <a:bodyPr/>
        <a:lstStyle/>
        <a:p>
          <a:endParaRPr lang="zh-TW" altLang="en-US"/>
        </a:p>
      </dgm:t>
    </dgm:pt>
    <dgm:pt modelId="{3531DA7C-60EF-4763-A5F5-EB80010B12F2}">
      <dgm:prSet phldrT="[文字]"/>
      <dgm:spPr/>
      <dgm:t>
        <a:bodyPr/>
        <a:lstStyle/>
        <a:p>
          <a:r>
            <a:rPr lang="zh-TW" altLang="en-US" dirty="0"/>
            <a:t>定期共備時間規劃</a:t>
          </a:r>
        </a:p>
      </dgm:t>
    </dgm:pt>
    <dgm:pt modelId="{01776A3D-9E56-461A-ACF7-15B6358CABB4}" type="parTrans" cxnId="{C48B75E1-857C-4764-9896-DB6ECDEB1ADA}">
      <dgm:prSet/>
      <dgm:spPr/>
      <dgm:t>
        <a:bodyPr/>
        <a:lstStyle/>
        <a:p>
          <a:endParaRPr lang="zh-TW" altLang="en-US"/>
        </a:p>
      </dgm:t>
    </dgm:pt>
    <dgm:pt modelId="{AF07B3E1-2154-483E-8436-0C3DFEC0747D}" type="sibTrans" cxnId="{C48B75E1-857C-4764-9896-DB6ECDEB1ADA}">
      <dgm:prSet/>
      <dgm:spPr/>
      <dgm:t>
        <a:bodyPr/>
        <a:lstStyle/>
        <a:p>
          <a:endParaRPr lang="zh-TW" altLang="en-US"/>
        </a:p>
      </dgm:t>
    </dgm:pt>
    <dgm:pt modelId="{F146A481-256E-4223-93F6-5BD2D43058CA}">
      <dgm:prSet phldrT="[文字]"/>
      <dgm:spPr/>
      <dgm:t>
        <a:bodyPr/>
        <a:lstStyle/>
        <a:p>
          <a:r>
            <a:rPr lang="zh-TW" altLang="en-US" dirty="0"/>
            <a:t>共備參與人員</a:t>
          </a:r>
        </a:p>
      </dgm:t>
    </dgm:pt>
    <dgm:pt modelId="{BED8B515-B0C5-4A46-B59D-C0C36D0AD5EF}" type="parTrans" cxnId="{BD116298-FDDD-43D9-9A6F-604EF2BBEA8D}">
      <dgm:prSet/>
      <dgm:spPr/>
      <dgm:t>
        <a:bodyPr/>
        <a:lstStyle/>
        <a:p>
          <a:endParaRPr lang="zh-TW" altLang="en-US"/>
        </a:p>
      </dgm:t>
    </dgm:pt>
    <dgm:pt modelId="{FFC120DA-B975-4CDE-8507-89B86FB85341}" type="sibTrans" cxnId="{BD116298-FDDD-43D9-9A6F-604EF2BBEA8D}">
      <dgm:prSet/>
      <dgm:spPr/>
      <dgm:t>
        <a:bodyPr/>
        <a:lstStyle/>
        <a:p>
          <a:endParaRPr lang="zh-TW" altLang="en-US"/>
        </a:p>
      </dgm:t>
    </dgm:pt>
    <dgm:pt modelId="{280155D4-99CE-4AC0-8E1D-BA31F317E1C7}">
      <dgm:prSet phldrT="[文字]"/>
      <dgm:spPr/>
      <dgm:t>
        <a:bodyPr/>
        <a:lstStyle/>
        <a:p>
          <a:r>
            <a:rPr lang="zh-TW" altLang="en-US" dirty="0"/>
            <a:t>協同授課人員</a:t>
          </a:r>
        </a:p>
      </dgm:t>
    </dgm:pt>
    <dgm:pt modelId="{1B372CCC-6C28-40E4-B3C0-3D9F8D2982DE}" type="parTrans" cxnId="{442A4D80-D8AC-4498-B6B0-991B1D1740AB}">
      <dgm:prSet/>
      <dgm:spPr/>
      <dgm:t>
        <a:bodyPr/>
        <a:lstStyle/>
        <a:p>
          <a:endParaRPr lang="zh-TW" altLang="en-US"/>
        </a:p>
      </dgm:t>
    </dgm:pt>
    <dgm:pt modelId="{7C0DC346-2B41-481B-91CB-18DE0428F0FD}" type="sibTrans" cxnId="{442A4D80-D8AC-4498-B6B0-991B1D1740AB}">
      <dgm:prSet/>
      <dgm:spPr/>
      <dgm:t>
        <a:bodyPr/>
        <a:lstStyle/>
        <a:p>
          <a:endParaRPr lang="zh-TW" altLang="en-US"/>
        </a:p>
      </dgm:t>
    </dgm:pt>
    <dgm:pt modelId="{AEC19681-37F4-427A-8B0A-D82A54BE3522}">
      <dgm:prSet phldrT="[文字]"/>
      <dgm:spPr/>
      <dgm:t>
        <a:bodyPr/>
        <a:lstStyle/>
        <a:p>
          <a:r>
            <a:rPr lang="zh-TW" altLang="en-US" dirty="0"/>
            <a:t>領域</a:t>
          </a:r>
          <a:r>
            <a:rPr lang="en-US" altLang="zh-TW" dirty="0"/>
            <a:t>/</a:t>
          </a:r>
          <a:r>
            <a:rPr lang="zh-TW" altLang="en-US" dirty="0"/>
            <a:t>科目</a:t>
          </a:r>
        </a:p>
      </dgm:t>
    </dgm:pt>
    <dgm:pt modelId="{07913502-CBCC-4C73-ABD8-444431A0CC2F}" type="parTrans" cxnId="{6179F089-4F8A-46CD-9C82-E67E31B79945}">
      <dgm:prSet/>
      <dgm:spPr/>
      <dgm:t>
        <a:bodyPr/>
        <a:lstStyle/>
        <a:p>
          <a:endParaRPr lang="zh-TW" altLang="en-US"/>
        </a:p>
      </dgm:t>
    </dgm:pt>
    <dgm:pt modelId="{AB040158-4978-4A06-99A4-FA3FFC0299AC}" type="sibTrans" cxnId="{6179F089-4F8A-46CD-9C82-E67E31B79945}">
      <dgm:prSet/>
      <dgm:spPr/>
      <dgm:t>
        <a:bodyPr/>
        <a:lstStyle/>
        <a:p>
          <a:endParaRPr lang="zh-TW" altLang="en-US"/>
        </a:p>
      </dgm:t>
    </dgm:pt>
    <dgm:pt modelId="{DE17441C-FBD2-4650-BB00-6348F5B36EAD}">
      <dgm:prSet phldrT="[文字]"/>
      <dgm:spPr/>
      <dgm:t>
        <a:bodyPr/>
        <a:lstStyle/>
        <a:p>
          <a:r>
            <a:rPr lang="zh-TW" altLang="en-US" dirty="0"/>
            <a:t>節數</a:t>
          </a:r>
        </a:p>
      </dgm:t>
    </dgm:pt>
    <dgm:pt modelId="{A26B524E-3431-4676-980E-A85F6DF79324}" type="parTrans" cxnId="{E432240D-89A5-4691-BC9A-52CC120CF7FD}">
      <dgm:prSet/>
      <dgm:spPr/>
      <dgm:t>
        <a:bodyPr/>
        <a:lstStyle/>
        <a:p>
          <a:endParaRPr lang="zh-TW" altLang="en-US"/>
        </a:p>
      </dgm:t>
    </dgm:pt>
    <dgm:pt modelId="{F274BFA0-E109-4408-899A-24B5AC8A1F58}" type="sibTrans" cxnId="{E432240D-89A5-4691-BC9A-52CC120CF7FD}">
      <dgm:prSet/>
      <dgm:spPr/>
      <dgm:t>
        <a:bodyPr/>
        <a:lstStyle/>
        <a:p>
          <a:endParaRPr lang="zh-TW" altLang="en-US"/>
        </a:p>
      </dgm:t>
    </dgm:pt>
    <dgm:pt modelId="{1F80A529-517D-4B9D-874B-6DA13A3C1035}">
      <dgm:prSet phldrT="[文字]"/>
      <dgm:spPr/>
      <dgm:t>
        <a:bodyPr/>
        <a:lstStyle/>
        <a:p>
          <a:r>
            <a:rPr lang="zh-TW" altLang="en-US" dirty="0"/>
            <a:t>教材</a:t>
          </a:r>
        </a:p>
      </dgm:t>
    </dgm:pt>
    <dgm:pt modelId="{5308F011-1394-459C-A834-568A986AAFD7}" type="parTrans" cxnId="{0AE09481-CCD5-4A51-BF20-E58829991A07}">
      <dgm:prSet/>
      <dgm:spPr/>
      <dgm:t>
        <a:bodyPr/>
        <a:lstStyle/>
        <a:p>
          <a:endParaRPr lang="zh-TW" altLang="en-US"/>
        </a:p>
      </dgm:t>
    </dgm:pt>
    <dgm:pt modelId="{7CCED9E9-7ABC-4AE6-93D9-FEB6BAC8E1F3}" type="sibTrans" cxnId="{0AE09481-CCD5-4A51-BF20-E58829991A07}">
      <dgm:prSet/>
      <dgm:spPr/>
      <dgm:t>
        <a:bodyPr/>
        <a:lstStyle/>
        <a:p>
          <a:endParaRPr lang="zh-TW" altLang="en-US"/>
        </a:p>
      </dgm:t>
    </dgm:pt>
    <dgm:pt modelId="{992B3DFD-0DB2-4A34-9393-A7A03F979F5A}">
      <dgm:prSet phldrT="[文字]"/>
      <dgm:spPr/>
      <dgm:t>
        <a:bodyPr/>
        <a:lstStyle/>
        <a:p>
          <a:r>
            <a:rPr lang="zh-TW" altLang="en-US" dirty="0"/>
            <a:t>校內增能研習</a:t>
          </a:r>
          <a:r>
            <a:rPr lang="en-US" altLang="zh-TW" dirty="0"/>
            <a:t>(</a:t>
          </a:r>
          <a:r>
            <a:rPr lang="zh-TW" altLang="en-US" dirty="0"/>
            <a:t>外聘講師</a:t>
          </a:r>
          <a:r>
            <a:rPr lang="en-US" altLang="zh-TW" dirty="0"/>
            <a:t>)</a:t>
          </a:r>
          <a:endParaRPr lang="zh-TW" altLang="en-US" dirty="0"/>
        </a:p>
      </dgm:t>
    </dgm:pt>
    <dgm:pt modelId="{CAACE328-D7D0-4675-BFA2-B322C511C3FA}" type="parTrans" cxnId="{323BCD01-D13C-4334-96BC-BC9EA46F6548}">
      <dgm:prSet/>
      <dgm:spPr/>
      <dgm:t>
        <a:bodyPr/>
        <a:lstStyle/>
        <a:p>
          <a:endParaRPr lang="zh-TW" altLang="en-US"/>
        </a:p>
      </dgm:t>
    </dgm:pt>
    <dgm:pt modelId="{93E3613F-EF93-4BC7-886D-BFFFB4A91918}" type="sibTrans" cxnId="{323BCD01-D13C-4334-96BC-BC9EA46F6548}">
      <dgm:prSet/>
      <dgm:spPr/>
      <dgm:t>
        <a:bodyPr/>
        <a:lstStyle/>
        <a:p>
          <a:endParaRPr lang="zh-TW" altLang="en-US"/>
        </a:p>
      </dgm:t>
    </dgm:pt>
    <dgm:pt modelId="{41A3CCAE-D734-49C5-8148-413EBD1EFD4D}" type="pres">
      <dgm:prSet presAssocID="{9D50B10A-F166-4E85-BCEC-597334BA7A30}" presName="Name0" presStyleCnt="0">
        <dgm:presLayoutVars>
          <dgm:dir/>
          <dgm:animLvl val="lvl"/>
          <dgm:resizeHandles val="exact"/>
        </dgm:presLayoutVars>
      </dgm:prSet>
      <dgm:spPr/>
    </dgm:pt>
    <dgm:pt modelId="{7029551C-99F7-432C-AD20-934623CF604D}" type="pres">
      <dgm:prSet presAssocID="{6AC9EA24-5C4D-4838-AB20-2C2BBF279CB0}" presName="composite" presStyleCnt="0"/>
      <dgm:spPr/>
    </dgm:pt>
    <dgm:pt modelId="{0AEF2E8F-55AB-4951-A8A6-50BAAAC9AA41}" type="pres">
      <dgm:prSet presAssocID="{6AC9EA24-5C4D-4838-AB20-2C2BBF279CB0}" presName="parTx" presStyleLbl="alignNode1" presStyleIdx="0" presStyleCnt="3">
        <dgm:presLayoutVars>
          <dgm:chMax val="0"/>
          <dgm:chPref val="0"/>
          <dgm:bulletEnabled val="1"/>
        </dgm:presLayoutVars>
      </dgm:prSet>
      <dgm:spPr/>
    </dgm:pt>
    <dgm:pt modelId="{794ED576-591E-454D-81DF-FF1153E265E3}" type="pres">
      <dgm:prSet presAssocID="{6AC9EA24-5C4D-4838-AB20-2C2BBF279CB0}" presName="desTx" presStyleLbl="alignAccFollowNode1" presStyleIdx="0" presStyleCnt="3" custLinFactNeighborX="-1055" custLinFactNeighborY="1469">
        <dgm:presLayoutVars>
          <dgm:bulletEnabled val="1"/>
        </dgm:presLayoutVars>
      </dgm:prSet>
      <dgm:spPr/>
    </dgm:pt>
    <dgm:pt modelId="{43A262E7-B0F8-4574-94EE-CC98C088403C}" type="pres">
      <dgm:prSet presAssocID="{B408BB3E-C194-40EC-8CE7-E618BEBC0ADC}" presName="space" presStyleCnt="0"/>
      <dgm:spPr/>
    </dgm:pt>
    <dgm:pt modelId="{A84AAE97-D920-4E5B-8A6D-56C8F2B48346}" type="pres">
      <dgm:prSet presAssocID="{6F7FF58B-8D41-4D44-9DF6-3AB9F408731F}" presName="composite" presStyleCnt="0"/>
      <dgm:spPr/>
    </dgm:pt>
    <dgm:pt modelId="{830A92A7-AE3E-46B9-9781-F16D511B3BB5}" type="pres">
      <dgm:prSet presAssocID="{6F7FF58B-8D41-4D44-9DF6-3AB9F408731F}" presName="parTx" presStyleLbl="alignNode1" presStyleIdx="1" presStyleCnt="3">
        <dgm:presLayoutVars>
          <dgm:chMax val="0"/>
          <dgm:chPref val="0"/>
          <dgm:bulletEnabled val="1"/>
        </dgm:presLayoutVars>
      </dgm:prSet>
      <dgm:spPr/>
    </dgm:pt>
    <dgm:pt modelId="{49A687CB-D73C-4BB9-92B0-151873434940}" type="pres">
      <dgm:prSet presAssocID="{6F7FF58B-8D41-4D44-9DF6-3AB9F408731F}" presName="desTx" presStyleLbl="alignAccFollowNode1" presStyleIdx="1" presStyleCnt="3">
        <dgm:presLayoutVars>
          <dgm:bulletEnabled val="1"/>
        </dgm:presLayoutVars>
      </dgm:prSet>
      <dgm:spPr/>
    </dgm:pt>
    <dgm:pt modelId="{969A3CFB-A4ED-4BDD-A051-2EED8DA0B594}" type="pres">
      <dgm:prSet presAssocID="{4CFA32CB-9C08-4F47-978B-739AC4C8FE59}" presName="space" presStyleCnt="0"/>
      <dgm:spPr/>
    </dgm:pt>
    <dgm:pt modelId="{508824E0-F369-4427-93A6-7BF9D82C0BED}" type="pres">
      <dgm:prSet presAssocID="{BC876E11-262C-468C-A4A1-1531EF981B8D}" presName="composite" presStyleCnt="0"/>
      <dgm:spPr/>
    </dgm:pt>
    <dgm:pt modelId="{19D4B8D4-2BA2-4DF7-96FA-CF8E592AC93F}" type="pres">
      <dgm:prSet presAssocID="{BC876E11-262C-468C-A4A1-1531EF981B8D}" presName="parTx" presStyleLbl="alignNode1" presStyleIdx="2" presStyleCnt="3">
        <dgm:presLayoutVars>
          <dgm:chMax val="0"/>
          <dgm:chPref val="0"/>
          <dgm:bulletEnabled val="1"/>
        </dgm:presLayoutVars>
      </dgm:prSet>
      <dgm:spPr/>
    </dgm:pt>
    <dgm:pt modelId="{84906A90-5418-4A4D-A869-E545B7B2ECDF}" type="pres">
      <dgm:prSet presAssocID="{BC876E11-262C-468C-A4A1-1531EF981B8D}" presName="desTx" presStyleLbl="alignAccFollowNode1" presStyleIdx="2" presStyleCnt="3">
        <dgm:presLayoutVars>
          <dgm:bulletEnabled val="1"/>
        </dgm:presLayoutVars>
      </dgm:prSet>
      <dgm:spPr/>
    </dgm:pt>
  </dgm:ptLst>
  <dgm:cxnLst>
    <dgm:cxn modelId="{7C956A00-EB58-41D9-8B46-06CF47FCF1FE}" type="presOf" srcId="{BC876E11-262C-468C-A4A1-1531EF981B8D}" destId="{19D4B8D4-2BA2-4DF7-96FA-CF8E592AC93F}" srcOrd="0" destOrd="0" presId="urn:microsoft.com/office/officeart/2005/8/layout/hList1"/>
    <dgm:cxn modelId="{4A2FB800-2389-40ED-A10D-5D7C713AD242}" type="presOf" srcId="{280155D4-99CE-4AC0-8E1D-BA31F317E1C7}" destId="{84906A90-5418-4A4D-A869-E545B7B2ECDF}" srcOrd="0" destOrd="2" presId="urn:microsoft.com/office/officeart/2005/8/layout/hList1"/>
    <dgm:cxn modelId="{323BCD01-D13C-4334-96BC-BC9EA46F6548}" srcId="{BC876E11-262C-468C-A4A1-1531EF981B8D}" destId="{992B3DFD-0DB2-4A34-9393-A7A03F979F5A}" srcOrd="3" destOrd="0" parTransId="{CAACE328-D7D0-4675-BFA2-B322C511C3FA}" sibTransId="{93E3613F-EF93-4BC7-886D-BFFFB4A91918}"/>
    <dgm:cxn modelId="{B246E20C-0369-43CD-A9E2-7403E7255858}" type="presOf" srcId="{3531DA7C-60EF-4763-A5F5-EB80010B12F2}" destId="{84906A90-5418-4A4D-A869-E545B7B2ECDF}" srcOrd="0" destOrd="0" presId="urn:microsoft.com/office/officeart/2005/8/layout/hList1"/>
    <dgm:cxn modelId="{E432240D-89A5-4691-BC9A-52CC120CF7FD}" srcId="{6AC9EA24-5C4D-4838-AB20-2C2BBF279CB0}" destId="{DE17441C-FBD2-4650-BB00-6348F5B36EAD}" srcOrd="2" destOrd="0" parTransId="{A26B524E-3431-4676-980E-A85F6DF79324}" sibTransId="{F274BFA0-E109-4408-899A-24B5AC8A1F58}"/>
    <dgm:cxn modelId="{90CDB224-EF7C-4723-8C56-4E917DD17BE2}" srcId="{9D50B10A-F166-4E85-BCEC-597334BA7A30}" destId="{6AC9EA24-5C4D-4838-AB20-2C2BBF279CB0}" srcOrd="0" destOrd="0" parTransId="{F20A0C46-7751-4320-9E27-0CE8C0F4691A}" sibTransId="{B408BB3E-C194-40EC-8CE7-E618BEBC0ADC}"/>
    <dgm:cxn modelId="{312DC129-B702-43D6-A08C-C1EF66680DE8}" type="presOf" srcId="{9D50B10A-F166-4E85-BCEC-597334BA7A30}" destId="{41A3CCAE-D734-49C5-8148-413EBD1EFD4D}" srcOrd="0" destOrd="0" presId="urn:microsoft.com/office/officeart/2005/8/layout/hList1"/>
    <dgm:cxn modelId="{C2A21D3F-7682-45E8-9F20-4A9E1FB39813}" type="presOf" srcId="{57664EDC-F7AE-4B5A-AEE7-5FF65384E702}" destId="{49A687CB-D73C-4BB9-92B0-151873434940}" srcOrd="0" destOrd="1" presId="urn:microsoft.com/office/officeart/2005/8/layout/hList1"/>
    <dgm:cxn modelId="{3643995B-A5B4-4CB7-953B-DA568237194D}" type="presOf" srcId="{6F7FF58B-8D41-4D44-9DF6-3AB9F408731F}" destId="{830A92A7-AE3E-46B9-9781-F16D511B3BB5}" srcOrd="0" destOrd="0" presId="urn:microsoft.com/office/officeart/2005/8/layout/hList1"/>
    <dgm:cxn modelId="{7F5B694A-10D3-418F-9755-04EEFD564694}" type="presOf" srcId="{AEC19681-37F4-427A-8B0A-D82A54BE3522}" destId="{794ED576-591E-454D-81DF-FF1153E265E3}" srcOrd="0" destOrd="1" presId="urn:microsoft.com/office/officeart/2005/8/layout/hList1"/>
    <dgm:cxn modelId="{5B946170-D096-4D59-B4CC-8B2C9AC109E9}" srcId="{6F7FF58B-8D41-4D44-9DF6-3AB9F408731F}" destId="{57664EDC-F7AE-4B5A-AEE7-5FF65384E702}" srcOrd="1" destOrd="0" parTransId="{D4B70A6D-430D-494F-A447-6C07A07904A2}" sibTransId="{31794B1F-8B95-4982-B066-F22F8B2B1F4C}"/>
    <dgm:cxn modelId="{A759295A-6197-4C86-AFD1-C25D61DB03D6}" type="presOf" srcId="{F5EF279A-20A8-4A97-BCF3-92085CD33609}" destId="{49A687CB-D73C-4BB9-92B0-151873434940}" srcOrd="0" destOrd="0" presId="urn:microsoft.com/office/officeart/2005/8/layout/hList1"/>
    <dgm:cxn modelId="{442A4D80-D8AC-4498-B6B0-991B1D1740AB}" srcId="{BC876E11-262C-468C-A4A1-1531EF981B8D}" destId="{280155D4-99CE-4AC0-8E1D-BA31F317E1C7}" srcOrd="2" destOrd="0" parTransId="{1B372CCC-6C28-40E4-B3C0-3D9F8D2982DE}" sibTransId="{7C0DC346-2B41-481B-91CB-18DE0428F0FD}"/>
    <dgm:cxn modelId="{0AE09481-CCD5-4A51-BF20-E58829991A07}" srcId="{6AC9EA24-5C4D-4838-AB20-2C2BBF279CB0}" destId="{1F80A529-517D-4B9D-874B-6DA13A3C1035}" srcOrd="3" destOrd="0" parTransId="{5308F011-1394-459C-A834-568A986AAFD7}" sibTransId="{7CCED9E9-7ABC-4AE6-93D9-FEB6BAC8E1F3}"/>
    <dgm:cxn modelId="{CB1BE286-AD09-44E6-A10D-C077A4FCDFDC}" srcId="{9D50B10A-F166-4E85-BCEC-597334BA7A30}" destId="{BC876E11-262C-468C-A4A1-1531EF981B8D}" srcOrd="2" destOrd="0" parTransId="{F6222BD0-3A2B-4C8B-B572-1211DF8313FB}" sibTransId="{5978D959-C7E4-492C-BB50-A7D75139FFC9}"/>
    <dgm:cxn modelId="{6179F089-4F8A-46CD-9C82-E67E31B79945}" srcId="{6AC9EA24-5C4D-4838-AB20-2C2BBF279CB0}" destId="{AEC19681-37F4-427A-8B0A-D82A54BE3522}" srcOrd="1" destOrd="0" parTransId="{07913502-CBCC-4C73-ABD8-444431A0CC2F}" sibTransId="{AB040158-4978-4A06-99A4-FA3FFC0299AC}"/>
    <dgm:cxn modelId="{1345208C-BD6F-4D7F-8FDA-53B334822A04}" srcId="{6F7FF58B-8D41-4D44-9DF6-3AB9F408731F}" destId="{F5EF279A-20A8-4A97-BCF3-92085CD33609}" srcOrd="0" destOrd="0" parTransId="{49EC3C2A-CC5D-4F43-A822-82E785FB9F7D}" sibTransId="{2E0997D6-09A6-423C-8A2E-11F8C2AAA07B}"/>
    <dgm:cxn modelId="{CE3AD490-5152-4707-916D-86FA53157E75}" type="presOf" srcId="{DE17441C-FBD2-4650-BB00-6348F5B36EAD}" destId="{794ED576-591E-454D-81DF-FF1153E265E3}" srcOrd="0" destOrd="2" presId="urn:microsoft.com/office/officeart/2005/8/layout/hList1"/>
    <dgm:cxn modelId="{20233E96-D523-4CA0-AB47-6D6C70E48C0A}" srcId="{6AC9EA24-5C4D-4838-AB20-2C2BBF279CB0}" destId="{D832AD78-3A53-48AA-AD43-E65F2F1F0DDD}" srcOrd="0" destOrd="0" parTransId="{A155DF2E-3729-4EC0-B2EB-E25A729AB16E}" sibTransId="{31175622-EB9C-46BF-9761-762E2F5FD8FF}"/>
    <dgm:cxn modelId="{6CA2E696-1F6C-43A0-B612-FF31734FCCD0}" type="presOf" srcId="{D832AD78-3A53-48AA-AD43-E65F2F1F0DDD}" destId="{794ED576-591E-454D-81DF-FF1153E265E3}" srcOrd="0" destOrd="0" presId="urn:microsoft.com/office/officeart/2005/8/layout/hList1"/>
    <dgm:cxn modelId="{BD116298-FDDD-43D9-9A6F-604EF2BBEA8D}" srcId="{BC876E11-262C-468C-A4A1-1531EF981B8D}" destId="{F146A481-256E-4223-93F6-5BD2D43058CA}" srcOrd="1" destOrd="0" parTransId="{BED8B515-B0C5-4A46-B59D-C0C36D0AD5EF}" sibTransId="{FFC120DA-B975-4CDE-8507-89B86FB85341}"/>
    <dgm:cxn modelId="{934F3A99-A8BC-4FCB-A08B-BF0282E5681B}" srcId="{9D50B10A-F166-4E85-BCEC-597334BA7A30}" destId="{6F7FF58B-8D41-4D44-9DF6-3AB9F408731F}" srcOrd="1" destOrd="0" parTransId="{1F19E824-3CE3-4B3A-9BB4-A3A4DB68B45A}" sibTransId="{4CFA32CB-9C08-4F47-978B-739AC4C8FE59}"/>
    <dgm:cxn modelId="{F7E4A6A1-7BFB-450B-ADDD-FE875FD6305C}" type="presOf" srcId="{6AC9EA24-5C4D-4838-AB20-2C2BBF279CB0}" destId="{0AEF2E8F-55AB-4951-A8A6-50BAAAC9AA41}" srcOrd="0" destOrd="0" presId="urn:microsoft.com/office/officeart/2005/8/layout/hList1"/>
    <dgm:cxn modelId="{81742AA4-0E69-4C75-9DB9-F87DAE5D500E}" type="presOf" srcId="{F146A481-256E-4223-93F6-5BD2D43058CA}" destId="{84906A90-5418-4A4D-A869-E545B7B2ECDF}" srcOrd="0" destOrd="1" presId="urn:microsoft.com/office/officeart/2005/8/layout/hList1"/>
    <dgm:cxn modelId="{EFEE49A9-8CE5-4752-96F3-2AE8AC99B6D4}" type="presOf" srcId="{992B3DFD-0DB2-4A34-9393-A7A03F979F5A}" destId="{84906A90-5418-4A4D-A869-E545B7B2ECDF}" srcOrd="0" destOrd="3" presId="urn:microsoft.com/office/officeart/2005/8/layout/hList1"/>
    <dgm:cxn modelId="{10C352B0-80A6-4AE0-8A8C-87C9A8B8627D}" type="presOf" srcId="{1F80A529-517D-4B9D-874B-6DA13A3C1035}" destId="{794ED576-591E-454D-81DF-FF1153E265E3}" srcOrd="0" destOrd="3" presId="urn:microsoft.com/office/officeart/2005/8/layout/hList1"/>
    <dgm:cxn modelId="{C48B75E1-857C-4764-9896-DB6ECDEB1ADA}" srcId="{BC876E11-262C-468C-A4A1-1531EF981B8D}" destId="{3531DA7C-60EF-4763-A5F5-EB80010B12F2}" srcOrd="0" destOrd="0" parTransId="{01776A3D-9E56-461A-ACF7-15B6358CABB4}" sibTransId="{AF07B3E1-2154-483E-8436-0C3DFEC0747D}"/>
    <dgm:cxn modelId="{D6A5FBDB-8DCF-44A9-9E5A-A18B3E152AFF}" type="presParOf" srcId="{41A3CCAE-D734-49C5-8148-413EBD1EFD4D}" destId="{7029551C-99F7-432C-AD20-934623CF604D}" srcOrd="0" destOrd="0" presId="urn:microsoft.com/office/officeart/2005/8/layout/hList1"/>
    <dgm:cxn modelId="{86E25868-7AF8-43C5-A428-D71949E0AA06}" type="presParOf" srcId="{7029551C-99F7-432C-AD20-934623CF604D}" destId="{0AEF2E8F-55AB-4951-A8A6-50BAAAC9AA41}" srcOrd="0" destOrd="0" presId="urn:microsoft.com/office/officeart/2005/8/layout/hList1"/>
    <dgm:cxn modelId="{2A452950-7E21-408A-BED2-B0CE611E885F}" type="presParOf" srcId="{7029551C-99F7-432C-AD20-934623CF604D}" destId="{794ED576-591E-454D-81DF-FF1153E265E3}" srcOrd="1" destOrd="0" presId="urn:microsoft.com/office/officeart/2005/8/layout/hList1"/>
    <dgm:cxn modelId="{91663FC1-57CE-4BC8-B92B-7DEF8596FA1F}" type="presParOf" srcId="{41A3CCAE-D734-49C5-8148-413EBD1EFD4D}" destId="{43A262E7-B0F8-4574-94EE-CC98C088403C}" srcOrd="1" destOrd="0" presId="urn:microsoft.com/office/officeart/2005/8/layout/hList1"/>
    <dgm:cxn modelId="{855D6B5E-0CB6-47DB-98F3-57D317748711}" type="presParOf" srcId="{41A3CCAE-D734-49C5-8148-413EBD1EFD4D}" destId="{A84AAE97-D920-4E5B-8A6D-56C8F2B48346}" srcOrd="2" destOrd="0" presId="urn:microsoft.com/office/officeart/2005/8/layout/hList1"/>
    <dgm:cxn modelId="{8D1CE589-C671-4381-8EAA-AE0BDDDC4AA1}" type="presParOf" srcId="{A84AAE97-D920-4E5B-8A6D-56C8F2B48346}" destId="{830A92A7-AE3E-46B9-9781-F16D511B3BB5}" srcOrd="0" destOrd="0" presId="urn:microsoft.com/office/officeart/2005/8/layout/hList1"/>
    <dgm:cxn modelId="{20A01FE2-F986-4D9D-A8CD-49113D90F656}" type="presParOf" srcId="{A84AAE97-D920-4E5B-8A6D-56C8F2B48346}" destId="{49A687CB-D73C-4BB9-92B0-151873434940}" srcOrd="1" destOrd="0" presId="urn:microsoft.com/office/officeart/2005/8/layout/hList1"/>
    <dgm:cxn modelId="{3088034F-9142-468A-B167-3EAB8F059DF5}" type="presParOf" srcId="{41A3CCAE-D734-49C5-8148-413EBD1EFD4D}" destId="{969A3CFB-A4ED-4BDD-A051-2EED8DA0B594}" srcOrd="3" destOrd="0" presId="urn:microsoft.com/office/officeart/2005/8/layout/hList1"/>
    <dgm:cxn modelId="{529D4AE9-41C4-4B0E-B9F6-3A5D09851A8D}" type="presParOf" srcId="{41A3CCAE-D734-49C5-8148-413EBD1EFD4D}" destId="{508824E0-F369-4427-93A6-7BF9D82C0BED}" srcOrd="4" destOrd="0" presId="urn:microsoft.com/office/officeart/2005/8/layout/hList1"/>
    <dgm:cxn modelId="{BDDA8F42-C74A-4DC6-AD8D-B980C006A502}" type="presParOf" srcId="{508824E0-F369-4427-93A6-7BF9D82C0BED}" destId="{19D4B8D4-2BA2-4DF7-96FA-CF8E592AC93F}" srcOrd="0" destOrd="0" presId="urn:microsoft.com/office/officeart/2005/8/layout/hList1"/>
    <dgm:cxn modelId="{7BC0B1D6-60E7-469F-B0AE-18494343AF09}" type="presParOf" srcId="{508824E0-F369-4427-93A6-7BF9D82C0BED}" destId="{84906A90-5418-4A4D-A869-E545B7B2ECD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D50B10A-F166-4E85-BCEC-597334BA7A30}"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zh-TW" altLang="en-US"/>
        </a:p>
      </dgm:t>
    </dgm:pt>
    <dgm:pt modelId="{6AC9EA24-5C4D-4838-AB20-2C2BBF279CB0}">
      <dgm:prSet phldrT="[文字]"/>
      <dgm:spPr/>
      <dgm:t>
        <a:bodyPr/>
        <a:lstStyle/>
        <a:p>
          <a:r>
            <a:rPr lang="zh-TW" altLang="en-US" dirty="0">
              <a:solidFill>
                <a:srgbClr val="000000"/>
              </a:solidFill>
              <a:latin typeface="Calibri" panose="020F0502020204030204" pitchFamily="34" charset="0"/>
              <a:ea typeface="標楷體" panose="03000509000000000000" pitchFamily="65" charset="-120"/>
              <a:cs typeface="Arial Unicode MS"/>
            </a:rPr>
            <a:t>預期效益</a:t>
          </a:r>
          <a:endParaRPr lang="zh-TW" altLang="en-US" dirty="0"/>
        </a:p>
      </dgm:t>
    </dgm:pt>
    <dgm:pt modelId="{F20A0C46-7751-4320-9E27-0CE8C0F4691A}" type="parTrans" cxnId="{90CDB224-EF7C-4723-8C56-4E917DD17BE2}">
      <dgm:prSet/>
      <dgm:spPr/>
      <dgm:t>
        <a:bodyPr/>
        <a:lstStyle/>
        <a:p>
          <a:endParaRPr lang="zh-TW" altLang="en-US"/>
        </a:p>
      </dgm:t>
    </dgm:pt>
    <dgm:pt modelId="{B408BB3E-C194-40EC-8CE7-E618BEBC0ADC}" type="sibTrans" cxnId="{90CDB224-EF7C-4723-8C56-4E917DD17BE2}">
      <dgm:prSet/>
      <dgm:spPr/>
      <dgm:t>
        <a:bodyPr/>
        <a:lstStyle/>
        <a:p>
          <a:endParaRPr lang="zh-TW" altLang="en-US"/>
        </a:p>
      </dgm:t>
    </dgm:pt>
    <dgm:pt modelId="{D832AD78-3A53-48AA-AD43-E65F2F1F0DDD}">
      <dgm:prSet phldrT="[文字]"/>
      <dgm:spPr/>
      <dgm:t>
        <a:bodyPr/>
        <a:lstStyle/>
        <a:p>
          <a:r>
            <a:rPr lang="zh-TW" altLang="en-US" dirty="0"/>
            <a:t>年段</a:t>
          </a:r>
        </a:p>
      </dgm:t>
    </dgm:pt>
    <dgm:pt modelId="{A155DF2E-3729-4EC0-B2EB-E25A729AB16E}" type="parTrans" cxnId="{20233E96-D523-4CA0-AB47-6D6C70E48C0A}">
      <dgm:prSet/>
      <dgm:spPr/>
      <dgm:t>
        <a:bodyPr/>
        <a:lstStyle/>
        <a:p>
          <a:endParaRPr lang="zh-TW" altLang="en-US"/>
        </a:p>
      </dgm:t>
    </dgm:pt>
    <dgm:pt modelId="{31175622-EB9C-46BF-9761-762E2F5FD8FF}" type="sibTrans" cxnId="{20233E96-D523-4CA0-AB47-6D6C70E48C0A}">
      <dgm:prSet/>
      <dgm:spPr/>
      <dgm:t>
        <a:bodyPr/>
        <a:lstStyle/>
        <a:p>
          <a:endParaRPr lang="zh-TW" altLang="en-US"/>
        </a:p>
      </dgm:t>
    </dgm:pt>
    <dgm:pt modelId="{6F7FF58B-8D41-4D44-9DF6-3AB9F408731F}">
      <dgm:prSet phldrT="[文字]"/>
      <dgm:spPr/>
      <dgm:t>
        <a:bodyPr/>
        <a:lstStyle/>
        <a:p>
          <a:r>
            <a:rPr lang="zh-TW" altLang="en-US" dirty="0">
              <a:solidFill>
                <a:srgbClr val="000000"/>
              </a:solidFill>
              <a:latin typeface="Calibri" panose="020F0502020204030204" pitchFamily="34" charset="0"/>
              <a:ea typeface="標楷體" panose="03000509000000000000" pitchFamily="65" charset="-120"/>
              <a:cs typeface="Arial Unicode MS"/>
            </a:rPr>
            <a:t>經費概算表</a:t>
          </a:r>
          <a:endParaRPr lang="zh-TW" altLang="en-US" dirty="0"/>
        </a:p>
      </dgm:t>
    </dgm:pt>
    <dgm:pt modelId="{1F19E824-3CE3-4B3A-9BB4-A3A4DB68B45A}" type="parTrans" cxnId="{934F3A99-A8BC-4FCB-A08B-BF0282E5681B}">
      <dgm:prSet/>
      <dgm:spPr/>
      <dgm:t>
        <a:bodyPr/>
        <a:lstStyle/>
        <a:p>
          <a:endParaRPr lang="zh-TW" altLang="en-US"/>
        </a:p>
      </dgm:t>
    </dgm:pt>
    <dgm:pt modelId="{4CFA32CB-9C08-4F47-978B-739AC4C8FE59}" type="sibTrans" cxnId="{934F3A99-A8BC-4FCB-A08B-BF0282E5681B}">
      <dgm:prSet/>
      <dgm:spPr/>
      <dgm:t>
        <a:bodyPr/>
        <a:lstStyle/>
        <a:p>
          <a:endParaRPr lang="zh-TW" altLang="en-US"/>
        </a:p>
      </dgm:t>
    </dgm:pt>
    <dgm:pt modelId="{F5EF279A-20A8-4A97-BCF3-92085CD33609}">
      <dgm:prSet phldrT="[文字]"/>
      <dgm:spPr/>
      <dgm:t>
        <a:bodyPr/>
        <a:lstStyle/>
        <a:p>
          <a:r>
            <a:rPr lang="zh-TW" altLang="en-US" dirty="0"/>
            <a:t>人事費</a:t>
          </a:r>
          <a:r>
            <a:rPr lang="en-US" altLang="zh-TW" dirty="0"/>
            <a:t>(</a:t>
          </a:r>
          <a:r>
            <a:rPr lang="zh-TW" altLang="en-US" dirty="0"/>
            <a:t>兼代課、減授課、講師費、</a:t>
          </a:r>
          <a:r>
            <a:rPr lang="zh-TW" dirty="0"/>
            <a:t>公付勞健保勞退</a:t>
          </a:r>
          <a:r>
            <a:rPr lang="en-US" altLang="zh-TW" dirty="0"/>
            <a:t>)</a:t>
          </a:r>
          <a:endParaRPr lang="zh-TW" altLang="en-US" dirty="0"/>
        </a:p>
      </dgm:t>
    </dgm:pt>
    <dgm:pt modelId="{49EC3C2A-CC5D-4F43-A822-82E785FB9F7D}" type="parTrans" cxnId="{1345208C-BD6F-4D7F-8FDA-53B334822A04}">
      <dgm:prSet/>
      <dgm:spPr/>
      <dgm:t>
        <a:bodyPr/>
        <a:lstStyle/>
        <a:p>
          <a:endParaRPr lang="zh-TW" altLang="en-US"/>
        </a:p>
      </dgm:t>
    </dgm:pt>
    <dgm:pt modelId="{2E0997D6-09A6-423C-8A2E-11F8C2AAA07B}" type="sibTrans" cxnId="{1345208C-BD6F-4D7F-8FDA-53B334822A04}">
      <dgm:prSet/>
      <dgm:spPr/>
      <dgm:t>
        <a:bodyPr/>
        <a:lstStyle/>
        <a:p>
          <a:endParaRPr lang="zh-TW" altLang="en-US"/>
        </a:p>
      </dgm:t>
    </dgm:pt>
    <dgm:pt modelId="{57664EDC-F7AE-4B5A-AEE7-5FF65384E702}">
      <dgm:prSet phldrT="[文字]"/>
      <dgm:spPr/>
      <dgm:t>
        <a:bodyPr/>
        <a:lstStyle/>
        <a:p>
          <a:endParaRPr lang="zh-TW" altLang="en-US" dirty="0"/>
        </a:p>
      </dgm:t>
    </dgm:pt>
    <dgm:pt modelId="{D4B70A6D-430D-494F-A447-6C07A07904A2}" type="parTrans" cxnId="{5B946170-D096-4D59-B4CC-8B2C9AC109E9}">
      <dgm:prSet/>
      <dgm:spPr/>
      <dgm:t>
        <a:bodyPr/>
        <a:lstStyle/>
        <a:p>
          <a:endParaRPr lang="zh-TW" altLang="en-US"/>
        </a:p>
      </dgm:t>
    </dgm:pt>
    <dgm:pt modelId="{31794B1F-8B95-4982-B066-F22F8B2B1F4C}" type="sibTrans" cxnId="{5B946170-D096-4D59-B4CC-8B2C9AC109E9}">
      <dgm:prSet/>
      <dgm:spPr/>
      <dgm:t>
        <a:bodyPr/>
        <a:lstStyle/>
        <a:p>
          <a:endParaRPr lang="zh-TW" altLang="en-US"/>
        </a:p>
      </dgm:t>
    </dgm:pt>
    <dgm:pt modelId="{BC876E11-262C-468C-A4A1-1531EF981B8D}">
      <dgm:prSet phldrT="[文字]"/>
      <dgm:spPr/>
      <dgm:t>
        <a:bodyPr/>
        <a:lstStyle/>
        <a:p>
          <a:r>
            <a:rPr lang="zh-TW" altLang="en-US" dirty="0">
              <a:solidFill>
                <a:srgbClr val="000000"/>
              </a:solidFill>
              <a:latin typeface="Calibri" panose="020F0502020204030204" pitchFamily="34" charset="0"/>
              <a:ea typeface="標楷體" panose="03000509000000000000" pitchFamily="65" charset="-120"/>
              <a:cs typeface="Arial Unicode MS"/>
            </a:rPr>
            <a:t>成果報告</a:t>
          </a:r>
          <a:endParaRPr lang="zh-TW" altLang="en-US" dirty="0"/>
        </a:p>
      </dgm:t>
    </dgm:pt>
    <dgm:pt modelId="{F6222BD0-3A2B-4C8B-B572-1211DF8313FB}" type="parTrans" cxnId="{CB1BE286-AD09-44E6-A10D-C077A4FCDFDC}">
      <dgm:prSet/>
      <dgm:spPr/>
      <dgm:t>
        <a:bodyPr/>
        <a:lstStyle/>
        <a:p>
          <a:endParaRPr lang="zh-TW" altLang="en-US"/>
        </a:p>
      </dgm:t>
    </dgm:pt>
    <dgm:pt modelId="{5978D959-C7E4-492C-BB50-A7D75139FFC9}" type="sibTrans" cxnId="{CB1BE286-AD09-44E6-A10D-C077A4FCDFDC}">
      <dgm:prSet/>
      <dgm:spPr/>
      <dgm:t>
        <a:bodyPr/>
        <a:lstStyle/>
        <a:p>
          <a:endParaRPr lang="zh-TW" altLang="en-US"/>
        </a:p>
      </dgm:t>
    </dgm:pt>
    <dgm:pt modelId="{3531DA7C-60EF-4763-A5F5-EB80010B12F2}">
      <dgm:prSet phldrT="[文字]"/>
      <dgm:spPr/>
      <dgm:t>
        <a:bodyPr/>
        <a:lstStyle/>
        <a:p>
          <a:r>
            <a:rPr lang="zh-TW" altLang="en-US" dirty="0"/>
            <a:t>成果報告書</a:t>
          </a:r>
        </a:p>
      </dgm:t>
    </dgm:pt>
    <dgm:pt modelId="{01776A3D-9E56-461A-ACF7-15B6358CABB4}" type="parTrans" cxnId="{C48B75E1-857C-4764-9896-DB6ECDEB1ADA}">
      <dgm:prSet/>
      <dgm:spPr/>
      <dgm:t>
        <a:bodyPr/>
        <a:lstStyle/>
        <a:p>
          <a:endParaRPr lang="zh-TW" altLang="en-US"/>
        </a:p>
      </dgm:t>
    </dgm:pt>
    <dgm:pt modelId="{AF07B3E1-2154-483E-8436-0C3DFEC0747D}" type="sibTrans" cxnId="{C48B75E1-857C-4764-9896-DB6ECDEB1ADA}">
      <dgm:prSet/>
      <dgm:spPr/>
      <dgm:t>
        <a:bodyPr/>
        <a:lstStyle/>
        <a:p>
          <a:endParaRPr lang="zh-TW" altLang="en-US"/>
        </a:p>
      </dgm:t>
    </dgm:pt>
    <dgm:pt modelId="{F146A481-256E-4223-93F6-5BD2D43058CA}">
      <dgm:prSet phldrT="[文字]"/>
      <dgm:spPr/>
      <dgm:t>
        <a:bodyPr/>
        <a:lstStyle/>
        <a:p>
          <a:r>
            <a:rPr lang="zh-TW" altLang="en-US" dirty="0"/>
            <a:t>產出教案</a:t>
          </a:r>
        </a:p>
      </dgm:t>
    </dgm:pt>
    <dgm:pt modelId="{BED8B515-B0C5-4A46-B59D-C0C36D0AD5EF}" type="parTrans" cxnId="{BD116298-FDDD-43D9-9A6F-604EF2BBEA8D}">
      <dgm:prSet/>
      <dgm:spPr/>
      <dgm:t>
        <a:bodyPr/>
        <a:lstStyle/>
        <a:p>
          <a:endParaRPr lang="zh-TW" altLang="en-US"/>
        </a:p>
      </dgm:t>
    </dgm:pt>
    <dgm:pt modelId="{FFC120DA-B975-4CDE-8507-89B86FB85341}" type="sibTrans" cxnId="{BD116298-FDDD-43D9-9A6F-604EF2BBEA8D}">
      <dgm:prSet/>
      <dgm:spPr/>
      <dgm:t>
        <a:bodyPr/>
        <a:lstStyle/>
        <a:p>
          <a:endParaRPr lang="zh-TW" altLang="en-US"/>
        </a:p>
      </dgm:t>
    </dgm:pt>
    <dgm:pt modelId="{AEC19681-37F4-427A-8B0A-D82A54BE3522}">
      <dgm:prSet phldrT="[文字]"/>
      <dgm:spPr/>
      <dgm:t>
        <a:bodyPr/>
        <a:lstStyle/>
        <a:p>
          <a:r>
            <a:rPr lang="zh-TW" altLang="en-US" dirty="0"/>
            <a:t>領域</a:t>
          </a:r>
          <a:r>
            <a:rPr lang="en-US" altLang="zh-TW" dirty="0"/>
            <a:t>/</a:t>
          </a:r>
          <a:r>
            <a:rPr lang="zh-TW" altLang="en-US" dirty="0"/>
            <a:t>科目</a:t>
          </a:r>
        </a:p>
      </dgm:t>
    </dgm:pt>
    <dgm:pt modelId="{07913502-CBCC-4C73-ABD8-444431A0CC2F}" type="parTrans" cxnId="{6179F089-4F8A-46CD-9C82-E67E31B79945}">
      <dgm:prSet/>
      <dgm:spPr/>
      <dgm:t>
        <a:bodyPr/>
        <a:lstStyle/>
        <a:p>
          <a:endParaRPr lang="zh-TW" altLang="en-US"/>
        </a:p>
      </dgm:t>
    </dgm:pt>
    <dgm:pt modelId="{AB040158-4978-4A06-99A4-FA3FFC0299AC}" type="sibTrans" cxnId="{6179F089-4F8A-46CD-9C82-E67E31B79945}">
      <dgm:prSet/>
      <dgm:spPr/>
      <dgm:t>
        <a:bodyPr/>
        <a:lstStyle/>
        <a:p>
          <a:endParaRPr lang="zh-TW" altLang="en-US"/>
        </a:p>
      </dgm:t>
    </dgm:pt>
    <dgm:pt modelId="{DE17441C-FBD2-4650-BB00-6348F5B36EAD}">
      <dgm:prSet phldrT="[文字]"/>
      <dgm:spPr/>
      <dgm:t>
        <a:bodyPr/>
        <a:lstStyle/>
        <a:p>
          <a:r>
            <a:rPr lang="zh-TW" altLang="en-US" dirty="0"/>
            <a:t>節數</a:t>
          </a:r>
        </a:p>
      </dgm:t>
    </dgm:pt>
    <dgm:pt modelId="{A26B524E-3431-4676-980E-A85F6DF79324}" type="parTrans" cxnId="{E432240D-89A5-4691-BC9A-52CC120CF7FD}">
      <dgm:prSet/>
      <dgm:spPr/>
      <dgm:t>
        <a:bodyPr/>
        <a:lstStyle/>
        <a:p>
          <a:endParaRPr lang="zh-TW" altLang="en-US"/>
        </a:p>
      </dgm:t>
    </dgm:pt>
    <dgm:pt modelId="{F274BFA0-E109-4408-899A-24B5AC8A1F58}" type="sibTrans" cxnId="{E432240D-89A5-4691-BC9A-52CC120CF7FD}">
      <dgm:prSet/>
      <dgm:spPr/>
      <dgm:t>
        <a:bodyPr/>
        <a:lstStyle/>
        <a:p>
          <a:endParaRPr lang="zh-TW" altLang="en-US"/>
        </a:p>
      </dgm:t>
    </dgm:pt>
    <dgm:pt modelId="{1F80A529-517D-4B9D-874B-6DA13A3C1035}">
      <dgm:prSet phldrT="[文字]"/>
      <dgm:spPr/>
      <dgm:t>
        <a:bodyPr/>
        <a:lstStyle/>
        <a:p>
          <a:r>
            <a:rPr lang="zh-TW" altLang="en-US" dirty="0"/>
            <a:t>教材</a:t>
          </a:r>
        </a:p>
      </dgm:t>
    </dgm:pt>
    <dgm:pt modelId="{5308F011-1394-459C-A834-568A986AAFD7}" type="parTrans" cxnId="{0AE09481-CCD5-4A51-BF20-E58829991A07}">
      <dgm:prSet/>
      <dgm:spPr/>
      <dgm:t>
        <a:bodyPr/>
        <a:lstStyle/>
        <a:p>
          <a:endParaRPr lang="zh-TW" altLang="en-US"/>
        </a:p>
      </dgm:t>
    </dgm:pt>
    <dgm:pt modelId="{7CCED9E9-7ABC-4AE6-93D9-FEB6BAC8E1F3}" type="sibTrans" cxnId="{0AE09481-CCD5-4A51-BF20-E58829991A07}">
      <dgm:prSet/>
      <dgm:spPr/>
      <dgm:t>
        <a:bodyPr/>
        <a:lstStyle/>
        <a:p>
          <a:endParaRPr lang="zh-TW" altLang="en-US"/>
        </a:p>
      </dgm:t>
    </dgm:pt>
    <dgm:pt modelId="{1FEE1ACA-1BC4-4257-BC5B-856A3B4D853E}">
      <dgm:prSet phldrT="[文字]"/>
      <dgm:spPr/>
      <dgm:t>
        <a:bodyPr/>
        <a:lstStyle/>
        <a:p>
          <a:r>
            <a:rPr lang="zh-TW" altLang="en-US" dirty="0"/>
            <a:t>業務費</a:t>
          </a:r>
          <a:r>
            <a:rPr lang="en-US" altLang="zh-TW" dirty="0"/>
            <a:t>(</a:t>
          </a:r>
          <a:r>
            <a:rPr lang="zh-TW" altLang="en-US" dirty="0"/>
            <a:t>印刷、教材教具、雜支</a:t>
          </a:r>
          <a:r>
            <a:rPr lang="en-US" altLang="zh-TW" dirty="0"/>
            <a:t>)</a:t>
          </a:r>
          <a:endParaRPr lang="zh-TW" altLang="en-US" dirty="0"/>
        </a:p>
      </dgm:t>
    </dgm:pt>
    <dgm:pt modelId="{71E1C881-FB95-4733-B81D-C514EC92CFE0}" type="parTrans" cxnId="{7A5DE73D-C3F0-4D2A-8856-F0CA0B6EF058}">
      <dgm:prSet/>
      <dgm:spPr/>
      <dgm:t>
        <a:bodyPr/>
        <a:lstStyle/>
        <a:p>
          <a:endParaRPr lang="zh-TW" altLang="en-US"/>
        </a:p>
      </dgm:t>
    </dgm:pt>
    <dgm:pt modelId="{5B4D679E-D4FF-4C25-870F-17DBF65903CC}" type="sibTrans" cxnId="{7A5DE73D-C3F0-4D2A-8856-F0CA0B6EF058}">
      <dgm:prSet/>
      <dgm:spPr/>
      <dgm:t>
        <a:bodyPr/>
        <a:lstStyle/>
        <a:p>
          <a:endParaRPr lang="zh-TW" altLang="en-US"/>
        </a:p>
      </dgm:t>
    </dgm:pt>
    <dgm:pt modelId="{06A68604-1BD7-4684-843D-C18A5E81F650}">
      <dgm:prSet phldrT="[文字]"/>
      <dgm:spPr/>
      <dgm:t>
        <a:bodyPr/>
        <a:lstStyle/>
        <a:p>
          <a:r>
            <a:rPr lang="zh-TW" altLang="en-US" dirty="0"/>
            <a:t>國小經費上限</a:t>
          </a:r>
        </a:p>
      </dgm:t>
    </dgm:pt>
    <dgm:pt modelId="{74725A77-81B0-4DAD-8A04-81BC5FC093E3}" type="parTrans" cxnId="{F4B95600-CE20-40CD-A607-537E0473F59E}">
      <dgm:prSet/>
      <dgm:spPr/>
      <dgm:t>
        <a:bodyPr/>
        <a:lstStyle/>
        <a:p>
          <a:endParaRPr lang="zh-TW" altLang="en-US"/>
        </a:p>
      </dgm:t>
    </dgm:pt>
    <dgm:pt modelId="{54F650E2-0BB5-4608-B509-F861695A89AA}" type="sibTrans" cxnId="{F4B95600-CE20-40CD-A607-537E0473F59E}">
      <dgm:prSet/>
      <dgm:spPr/>
      <dgm:t>
        <a:bodyPr/>
        <a:lstStyle/>
        <a:p>
          <a:endParaRPr lang="zh-TW" altLang="en-US"/>
        </a:p>
      </dgm:t>
    </dgm:pt>
    <dgm:pt modelId="{1CFF3822-2EC4-46A2-BC85-E5E07E36C6A9}">
      <dgm:prSet phldrT="[文字]"/>
      <dgm:spPr/>
      <dgm:t>
        <a:bodyPr/>
        <a:lstStyle/>
        <a:p>
          <a:r>
            <a:rPr lang="zh-TW" altLang="en-US" dirty="0"/>
            <a:t>國中經費上限</a:t>
          </a:r>
        </a:p>
      </dgm:t>
    </dgm:pt>
    <dgm:pt modelId="{42FF589E-3C9D-49D2-A13E-BC07EBC56CC6}" type="parTrans" cxnId="{D540CF1F-F9FB-4BFF-940E-714005AE6080}">
      <dgm:prSet/>
      <dgm:spPr/>
      <dgm:t>
        <a:bodyPr/>
        <a:lstStyle/>
        <a:p>
          <a:endParaRPr lang="zh-TW" altLang="en-US"/>
        </a:p>
      </dgm:t>
    </dgm:pt>
    <dgm:pt modelId="{AF260A7B-70A2-49A7-83CD-9987BBD26603}" type="sibTrans" cxnId="{D540CF1F-F9FB-4BFF-940E-714005AE6080}">
      <dgm:prSet/>
      <dgm:spPr/>
      <dgm:t>
        <a:bodyPr/>
        <a:lstStyle/>
        <a:p>
          <a:endParaRPr lang="zh-TW" altLang="en-US"/>
        </a:p>
      </dgm:t>
    </dgm:pt>
    <dgm:pt modelId="{41A3CCAE-D734-49C5-8148-413EBD1EFD4D}" type="pres">
      <dgm:prSet presAssocID="{9D50B10A-F166-4E85-BCEC-597334BA7A30}" presName="Name0" presStyleCnt="0">
        <dgm:presLayoutVars>
          <dgm:dir/>
          <dgm:animLvl val="lvl"/>
          <dgm:resizeHandles val="exact"/>
        </dgm:presLayoutVars>
      </dgm:prSet>
      <dgm:spPr/>
    </dgm:pt>
    <dgm:pt modelId="{7029551C-99F7-432C-AD20-934623CF604D}" type="pres">
      <dgm:prSet presAssocID="{6AC9EA24-5C4D-4838-AB20-2C2BBF279CB0}" presName="composite" presStyleCnt="0"/>
      <dgm:spPr/>
    </dgm:pt>
    <dgm:pt modelId="{0AEF2E8F-55AB-4951-A8A6-50BAAAC9AA41}" type="pres">
      <dgm:prSet presAssocID="{6AC9EA24-5C4D-4838-AB20-2C2BBF279CB0}" presName="parTx" presStyleLbl="alignNode1" presStyleIdx="0" presStyleCnt="3">
        <dgm:presLayoutVars>
          <dgm:chMax val="0"/>
          <dgm:chPref val="0"/>
          <dgm:bulletEnabled val="1"/>
        </dgm:presLayoutVars>
      </dgm:prSet>
      <dgm:spPr/>
    </dgm:pt>
    <dgm:pt modelId="{794ED576-591E-454D-81DF-FF1153E265E3}" type="pres">
      <dgm:prSet presAssocID="{6AC9EA24-5C4D-4838-AB20-2C2BBF279CB0}" presName="desTx" presStyleLbl="alignAccFollowNode1" presStyleIdx="0" presStyleCnt="3" custLinFactNeighborX="-1055" custLinFactNeighborY="1469">
        <dgm:presLayoutVars>
          <dgm:bulletEnabled val="1"/>
        </dgm:presLayoutVars>
      </dgm:prSet>
      <dgm:spPr/>
    </dgm:pt>
    <dgm:pt modelId="{43A262E7-B0F8-4574-94EE-CC98C088403C}" type="pres">
      <dgm:prSet presAssocID="{B408BB3E-C194-40EC-8CE7-E618BEBC0ADC}" presName="space" presStyleCnt="0"/>
      <dgm:spPr/>
    </dgm:pt>
    <dgm:pt modelId="{A84AAE97-D920-4E5B-8A6D-56C8F2B48346}" type="pres">
      <dgm:prSet presAssocID="{6F7FF58B-8D41-4D44-9DF6-3AB9F408731F}" presName="composite" presStyleCnt="0"/>
      <dgm:spPr/>
    </dgm:pt>
    <dgm:pt modelId="{830A92A7-AE3E-46B9-9781-F16D511B3BB5}" type="pres">
      <dgm:prSet presAssocID="{6F7FF58B-8D41-4D44-9DF6-3AB9F408731F}" presName="parTx" presStyleLbl="alignNode1" presStyleIdx="1" presStyleCnt="3">
        <dgm:presLayoutVars>
          <dgm:chMax val="0"/>
          <dgm:chPref val="0"/>
          <dgm:bulletEnabled val="1"/>
        </dgm:presLayoutVars>
      </dgm:prSet>
      <dgm:spPr/>
    </dgm:pt>
    <dgm:pt modelId="{49A687CB-D73C-4BB9-92B0-151873434940}" type="pres">
      <dgm:prSet presAssocID="{6F7FF58B-8D41-4D44-9DF6-3AB9F408731F}" presName="desTx" presStyleLbl="alignAccFollowNode1" presStyleIdx="1" presStyleCnt="3">
        <dgm:presLayoutVars>
          <dgm:bulletEnabled val="1"/>
        </dgm:presLayoutVars>
      </dgm:prSet>
      <dgm:spPr/>
    </dgm:pt>
    <dgm:pt modelId="{969A3CFB-A4ED-4BDD-A051-2EED8DA0B594}" type="pres">
      <dgm:prSet presAssocID="{4CFA32CB-9C08-4F47-978B-739AC4C8FE59}" presName="space" presStyleCnt="0"/>
      <dgm:spPr/>
    </dgm:pt>
    <dgm:pt modelId="{508824E0-F369-4427-93A6-7BF9D82C0BED}" type="pres">
      <dgm:prSet presAssocID="{BC876E11-262C-468C-A4A1-1531EF981B8D}" presName="composite" presStyleCnt="0"/>
      <dgm:spPr/>
    </dgm:pt>
    <dgm:pt modelId="{19D4B8D4-2BA2-4DF7-96FA-CF8E592AC93F}" type="pres">
      <dgm:prSet presAssocID="{BC876E11-262C-468C-A4A1-1531EF981B8D}" presName="parTx" presStyleLbl="alignNode1" presStyleIdx="2" presStyleCnt="3">
        <dgm:presLayoutVars>
          <dgm:chMax val="0"/>
          <dgm:chPref val="0"/>
          <dgm:bulletEnabled val="1"/>
        </dgm:presLayoutVars>
      </dgm:prSet>
      <dgm:spPr/>
    </dgm:pt>
    <dgm:pt modelId="{84906A90-5418-4A4D-A869-E545B7B2ECDF}" type="pres">
      <dgm:prSet presAssocID="{BC876E11-262C-468C-A4A1-1531EF981B8D}" presName="desTx" presStyleLbl="alignAccFollowNode1" presStyleIdx="2" presStyleCnt="3">
        <dgm:presLayoutVars>
          <dgm:bulletEnabled val="1"/>
        </dgm:presLayoutVars>
      </dgm:prSet>
      <dgm:spPr/>
    </dgm:pt>
  </dgm:ptLst>
  <dgm:cxnLst>
    <dgm:cxn modelId="{7C956A00-EB58-41D9-8B46-06CF47FCF1FE}" type="presOf" srcId="{BC876E11-262C-468C-A4A1-1531EF981B8D}" destId="{19D4B8D4-2BA2-4DF7-96FA-CF8E592AC93F}" srcOrd="0" destOrd="0" presId="urn:microsoft.com/office/officeart/2005/8/layout/hList1"/>
    <dgm:cxn modelId="{F4B95600-CE20-40CD-A607-537E0473F59E}" srcId="{6F7FF58B-8D41-4D44-9DF6-3AB9F408731F}" destId="{06A68604-1BD7-4684-843D-C18A5E81F650}" srcOrd="2" destOrd="0" parTransId="{74725A77-81B0-4DAD-8A04-81BC5FC093E3}" sibTransId="{54F650E2-0BB5-4608-B509-F861695A89AA}"/>
    <dgm:cxn modelId="{B246E20C-0369-43CD-A9E2-7403E7255858}" type="presOf" srcId="{3531DA7C-60EF-4763-A5F5-EB80010B12F2}" destId="{84906A90-5418-4A4D-A869-E545B7B2ECDF}" srcOrd="0" destOrd="0" presId="urn:microsoft.com/office/officeart/2005/8/layout/hList1"/>
    <dgm:cxn modelId="{E432240D-89A5-4691-BC9A-52CC120CF7FD}" srcId="{6AC9EA24-5C4D-4838-AB20-2C2BBF279CB0}" destId="{DE17441C-FBD2-4650-BB00-6348F5B36EAD}" srcOrd="2" destOrd="0" parTransId="{A26B524E-3431-4676-980E-A85F6DF79324}" sibTransId="{F274BFA0-E109-4408-899A-24B5AC8A1F58}"/>
    <dgm:cxn modelId="{D540CF1F-F9FB-4BFF-940E-714005AE6080}" srcId="{6F7FF58B-8D41-4D44-9DF6-3AB9F408731F}" destId="{1CFF3822-2EC4-46A2-BC85-E5E07E36C6A9}" srcOrd="3" destOrd="0" parTransId="{42FF589E-3C9D-49D2-A13E-BC07EBC56CC6}" sibTransId="{AF260A7B-70A2-49A7-83CD-9987BBD26603}"/>
    <dgm:cxn modelId="{90CDB224-EF7C-4723-8C56-4E917DD17BE2}" srcId="{9D50B10A-F166-4E85-BCEC-597334BA7A30}" destId="{6AC9EA24-5C4D-4838-AB20-2C2BBF279CB0}" srcOrd="0" destOrd="0" parTransId="{F20A0C46-7751-4320-9E27-0CE8C0F4691A}" sibTransId="{B408BB3E-C194-40EC-8CE7-E618BEBC0ADC}"/>
    <dgm:cxn modelId="{312DC129-B702-43D6-A08C-C1EF66680DE8}" type="presOf" srcId="{9D50B10A-F166-4E85-BCEC-597334BA7A30}" destId="{41A3CCAE-D734-49C5-8148-413EBD1EFD4D}" srcOrd="0" destOrd="0" presId="urn:microsoft.com/office/officeart/2005/8/layout/hList1"/>
    <dgm:cxn modelId="{7A5DE73D-C3F0-4D2A-8856-F0CA0B6EF058}" srcId="{6F7FF58B-8D41-4D44-9DF6-3AB9F408731F}" destId="{1FEE1ACA-1BC4-4257-BC5B-856A3B4D853E}" srcOrd="1" destOrd="0" parTransId="{71E1C881-FB95-4733-B81D-C514EC92CFE0}" sibTransId="{5B4D679E-D4FF-4C25-870F-17DBF65903CC}"/>
    <dgm:cxn modelId="{C2A21D3F-7682-45E8-9F20-4A9E1FB39813}" type="presOf" srcId="{57664EDC-F7AE-4B5A-AEE7-5FF65384E702}" destId="{49A687CB-D73C-4BB9-92B0-151873434940}" srcOrd="0" destOrd="4" presId="urn:microsoft.com/office/officeart/2005/8/layout/hList1"/>
    <dgm:cxn modelId="{3643995B-A5B4-4CB7-953B-DA568237194D}" type="presOf" srcId="{6F7FF58B-8D41-4D44-9DF6-3AB9F408731F}" destId="{830A92A7-AE3E-46B9-9781-F16D511B3BB5}" srcOrd="0" destOrd="0" presId="urn:microsoft.com/office/officeart/2005/8/layout/hList1"/>
    <dgm:cxn modelId="{7F5B694A-10D3-418F-9755-04EEFD564694}" type="presOf" srcId="{AEC19681-37F4-427A-8B0A-D82A54BE3522}" destId="{794ED576-591E-454D-81DF-FF1153E265E3}" srcOrd="0" destOrd="1" presId="urn:microsoft.com/office/officeart/2005/8/layout/hList1"/>
    <dgm:cxn modelId="{5B946170-D096-4D59-B4CC-8B2C9AC109E9}" srcId="{6F7FF58B-8D41-4D44-9DF6-3AB9F408731F}" destId="{57664EDC-F7AE-4B5A-AEE7-5FF65384E702}" srcOrd="4" destOrd="0" parTransId="{D4B70A6D-430D-494F-A447-6C07A07904A2}" sibTransId="{31794B1F-8B95-4982-B066-F22F8B2B1F4C}"/>
    <dgm:cxn modelId="{5070E458-BF59-449F-8F87-4BAF583AE754}" type="presOf" srcId="{1CFF3822-2EC4-46A2-BC85-E5E07E36C6A9}" destId="{49A687CB-D73C-4BB9-92B0-151873434940}" srcOrd="0" destOrd="3" presId="urn:microsoft.com/office/officeart/2005/8/layout/hList1"/>
    <dgm:cxn modelId="{A759295A-6197-4C86-AFD1-C25D61DB03D6}" type="presOf" srcId="{F5EF279A-20A8-4A97-BCF3-92085CD33609}" destId="{49A687CB-D73C-4BB9-92B0-151873434940}" srcOrd="0" destOrd="0" presId="urn:microsoft.com/office/officeart/2005/8/layout/hList1"/>
    <dgm:cxn modelId="{0AE09481-CCD5-4A51-BF20-E58829991A07}" srcId="{6AC9EA24-5C4D-4838-AB20-2C2BBF279CB0}" destId="{1F80A529-517D-4B9D-874B-6DA13A3C1035}" srcOrd="3" destOrd="0" parTransId="{5308F011-1394-459C-A834-568A986AAFD7}" sibTransId="{7CCED9E9-7ABC-4AE6-93D9-FEB6BAC8E1F3}"/>
    <dgm:cxn modelId="{CB1BE286-AD09-44E6-A10D-C077A4FCDFDC}" srcId="{9D50B10A-F166-4E85-BCEC-597334BA7A30}" destId="{BC876E11-262C-468C-A4A1-1531EF981B8D}" srcOrd="2" destOrd="0" parTransId="{F6222BD0-3A2B-4C8B-B572-1211DF8313FB}" sibTransId="{5978D959-C7E4-492C-BB50-A7D75139FFC9}"/>
    <dgm:cxn modelId="{6179F089-4F8A-46CD-9C82-E67E31B79945}" srcId="{6AC9EA24-5C4D-4838-AB20-2C2BBF279CB0}" destId="{AEC19681-37F4-427A-8B0A-D82A54BE3522}" srcOrd="1" destOrd="0" parTransId="{07913502-CBCC-4C73-ABD8-444431A0CC2F}" sibTransId="{AB040158-4978-4A06-99A4-FA3FFC0299AC}"/>
    <dgm:cxn modelId="{1345208C-BD6F-4D7F-8FDA-53B334822A04}" srcId="{6F7FF58B-8D41-4D44-9DF6-3AB9F408731F}" destId="{F5EF279A-20A8-4A97-BCF3-92085CD33609}" srcOrd="0" destOrd="0" parTransId="{49EC3C2A-CC5D-4F43-A822-82E785FB9F7D}" sibTransId="{2E0997D6-09A6-423C-8A2E-11F8C2AAA07B}"/>
    <dgm:cxn modelId="{CE3AD490-5152-4707-916D-86FA53157E75}" type="presOf" srcId="{DE17441C-FBD2-4650-BB00-6348F5B36EAD}" destId="{794ED576-591E-454D-81DF-FF1153E265E3}" srcOrd="0" destOrd="2" presId="urn:microsoft.com/office/officeart/2005/8/layout/hList1"/>
    <dgm:cxn modelId="{20233E96-D523-4CA0-AB47-6D6C70E48C0A}" srcId="{6AC9EA24-5C4D-4838-AB20-2C2BBF279CB0}" destId="{D832AD78-3A53-48AA-AD43-E65F2F1F0DDD}" srcOrd="0" destOrd="0" parTransId="{A155DF2E-3729-4EC0-B2EB-E25A729AB16E}" sibTransId="{31175622-EB9C-46BF-9761-762E2F5FD8FF}"/>
    <dgm:cxn modelId="{6CA2E696-1F6C-43A0-B612-FF31734FCCD0}" type="presOf" srcId="{D832AD78-3A53-48AA-AD43-E65F2F1F0DDD}" destId="{794ED576-591E-454D-81DF-FF1153E265E3}" srcOrd="0" destOrd="0" presId="urn:microsoft.com/office/officeart/2005/8/layout/hList1"/>
    <dgm:cxn modelId="{BD116298-FDDD-43D9-9A6F-604EF2BBEA8D}" srcId="{BC876E11-262C-468C-A4A1-1531EF981B8D}" destId="{F146A481-256E-4223-93F6-5BD2D43058CA}" srcOrd="1" destOrd="0" parTransId="{BED8B515-B0C5-4A46-B59D-C0C36D0AD5EF}" sibTransId="{FFC120DA-B975-4CDE-8507-89B86FB85341}"/>
    <dgm:cxn modelId="{934F3A99-A8BC-4FCB-A08B-BF0282E5681B}" srcId="{9D50B10A-F166-4E85-BCEC-597334BA7A30}" destId="{6F7FF58B-8D41-4D44-9DF6-3AB9F408731F}" srcOrd="1" destOrd="0" parTransId="{1F19E824-3CE3-4B3A-9BB4-A3A4DB68B45A}" sibTransId="{4CFA32CB-9C08-4F47-978B-739AC4C8FE59}"/>
    <dgm:cxn modelId="{F7E4A6A1-7BFB-450B-ADDD-FE875FD6305C}" type="presOf" srcId="{6AC9EA24-5C4D-4838-AB20-2C2BBF279CB0}" destId="{0AEF2E8F-55AB-4951-A8A6-50BAAAC9AA41}" srcOrd="0" destOrd="0" presId="urn:microsoft.com/office/officeart/2005/8/layout/hList1"/>
    <dgm:cxn modelId="{81742AA4-0E69-4C75-9DB9-F87DAE5D500E}" type="presOf" srcId="{F146A481-256E-4223-93F6-5BD2D43058CA}" destId="{84906A90-5418-4A4D-A869-E545B7B2ECDF}" srcOrd="0" destOrd="1" presId="urn:microsoft.com/office/officeart/2005/8/layout/hList1"/>
    <dgm:cxn modelId="{10C352B0-80A6-4AE0-8A8C-87C9A8B8627D}" type="presOf" srcId="{1F80A529-517D-4B9D-874B-6DA13A3C1035}" destId="{794ED576-591E-454D-81DF-FF1153E265E3}" srcOrd="0" destOrd="3" presId="urn:microsoft.com/office/officeart/2005/8/layout/hList1"/>
    <dgm:cxn modelId="{BFFAB0D4-FCAB-48DD-AFD9-2FBF6A4A80DA}" type="presOf" srcId="{1FEE1ACA-1BC4-4257-BC5B-856A3B4D853E}" destId="{49A687CB-D73C-4BB9-92B0-151873434940}" srcOrd="0" destOrd="1" presId="urn:microsoft.com/office/officeart/2005/8/layout/hList1"/>
    <dgm:cxn modelId="{2F3B22D6-91E4-40D7-8FFD-EAF5F18C42F3}" type="presOf" srcId="{06A68604-1BD7-4684-843D-C18A5E81F650}" destId="{49A687CB-D73C-4BB9-92B0-151873434940}" srcOrd="0" destOrd="2" presId="urn:microsoft.com/office/officeart/2005/8/layout/hList1"/>
    <dgm:cxn modelId="{C48B75E1-857C-4764-9896-DB6ECDEB1ADA}" srcId="{BC876E11-262C-468C-A4A1-1531EF981B8D}" destId="{3531DA7C-60EF-4763-A5F5-EB80010B12F2}" srcOrd="0" destOrd="0" parTransId="{01776A3D-9E56-461A-ACF7-15B6358CABB4}" sibTransId="{AF07B3E1-2154-483E-8436-0C3DFEC0747D}"/>
    <dgm:cxn modelId="{D6A5FBDB-8DCF-44A9-9E5A-A18B3E152AFF}" type="presParOf" srcId="{41A3CCAE-D734-49C5-8148-413EBD1EFD4D}" destId="{7029551C-99F7-432C-AD20-934623CF604D}" srcOrd="0" destOrd="0" presId="urn:microsoft.com/office/officeart/2005/8/layout/hList1"/>
    <dgm:cxn modelId="{86E25868-7AF8-43C5-A428-D71949E0AA06}" type="presParOf" srcId="{7029551C-99F7-432C-AD20-934623CF604D}" destId="{0AEF2E8F-55AB-4951-A8A6-50BAAAC9AA41}" srcOrd="0" destOrd="0" presId="urn:microsoft.com/office/officeart/2005/8/layout/hList1"/>
    <dgm:cxn modelId="{2A452950-7E21-408A-BED2-B0CE611E885F}" type="presParOf" srcId="{7029551C-99F7-432C-AD20-934623CF604D}" destId="{794ED576-591E-454D-81DF-FF1153E265E3}" srcOrd="1" destOrd="0" presId="urn:microsoft.com/office/officeart/2005/8/layout/hList1"/>
    <dgm:cxn modelId="{91663FC1-57CE-4BC8-B92B-7DEF8596FA1F}" type="presParOf" srcId="{41A3CCAE-D734-49C5-8148-413EBD1EFD4D}" destId="{43A262E7-B0F8-4574-94EE-CC98C088403C}" srcOrd="1" destOrd="0" presId="urn:microsoft.com/office/officeart/2005/8/layout/hList1"/>
    <dgm:cxn modelId="{855D6B5E-0CB6-47DB-98F3-57D317748711}" type="presParOf" srcId="{41A3CCAE-D734-49C5-8148-413EBD1EFD4D}" destId="{A84AAE97-D920-4E5B-8A6D-56C8F2B48346}" srcOrd="2" destOrd="0" presId="urn:microsoft.com/office/officeart/2005/8/layout/hList1"/>
    <dgm:cxn modelId="{8D1CE589-C671-4381-8EAA-AE0BDDDC4AA1}" type="presParOf" srcId="{A84AAE97-D920-4E5B-8A6D-56C8F2B48346}" destId="{830A92A7-AE3E-46B9-9781-F16D511B3BB5}" srcOrd="0" destOrd="0" presId="urn:microsoft.com/office/officeart/2005/8/layout/hList1"/>
    <dgm:cxn modelId="{20A01FE2-F986-4D9D-A8CD-49113D90F656}" type="presParOf" srcId="{A84AAE97-D920-4E5B-8A6D-56C8F2B48346}" destId="{49A687CB-D73C-4BB9-92B0-151873434940}" srcOrd="1" destOrd="0" presId="urn:microsoft.com/office/officeart/2005/8/layout/hList1"/>
    <dgm:cxn modelId="{3088034F-9142-468A-B167-3EAB8F059DF5}" type="presParOf" srcId="{41A3CCAE-D734-49C5-8148-413EBD1EFD4D}" destId="{969A3CFB-A4ED-4BDD-A051-2EED8DA0B594}" srcOrd="3" destOrd="0" presId="urn:microsoft.com/office/officeart/2005/8/layout/hList1"/>
    <dgm:cxn modelId="{529D4AE9-41C4-4B0E-B9F6-3A5D09851A8D}" type="presParOf" srcId="{41A3CCAE-D734-49C5-8148-413EBD1EFD4D}" destId="{508824E0-F369-4427-93A6-7BF9D82C0BED}" srcOrd="4" destOrd="0" presId="urn:microsoft.com/office/officeart/2005/8/layout/hList1"/>
    <dgm:cxn modelId="{BDDA8F42-C74A-4DC6-AD8D-B980C006A502}" type="presParOf" srcId="{508824E0-F369-4427-93A6-7BF9D82C0BED}" destId="{19D4B8D4-2BA2-4DF7-96FA-CF8E592AC93F}" srcOrd="0" destOrd="0" presId="urn:microsoft.com/office/officeart/2005/8/layout/hList1"/>
    <dgm:cxn modelId="{7BC0B1D6-60E7-469F-B0AE-18494343AF09}" type="presParOf" srcId="{508824E0-F369-4427-93A6-7BF9D82C0BED}" destId="{84906A90-5418-4A4D-A869-E545B7B2ECD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D5C36C-1E67-414D-93CB-A09DA488F631}">
      <dsp:nvSpPr>
        <dsp:cNvPr id="0" name=""/>
        <dsp:cNvSpPr/>
      </dsp:nvSpPr>
      <dsp:spPr>
        <a:xfrm>
          <a:off x="740962" y="1118"/>
          <a:ext cx="1662789" cy="1662789"/>
        </a:xfrm>
        <a:prstGeom prst="ellipse">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zh-TW" altLang="en-US" sz="6500" kern="1200" dirty="0"/>
        </a:p>
      </dsp:txBody>
      <dsp:txXfrm>
        <a:off x="984472" y="244628"/>
        <a:ext cx="1175769" cy="1175769"/>
      </dsp:txXfrm>
    </dsp:sp>
    <dsp:sp modelId="{5C9D0A19-6EA1-48A1-B37F-AAF2BC1D9E4A}">
      <dsp:nvSpPr>
        <dsp:cNvPr id="0" name=""/>
        <dsp:cNvSpPr/>
      </dsp:nvSpPr>
      <dsp:spPr>
        <a:xfrm>
          <a:off x="1090148" y="1798926"/>
          <a:ext cx="964418" cy="964418"/>
        </a:xfrm>
        <a:prstGeom prst="mathPlus">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zh-TW" altLang="en-US" sz="1700" kern="1200"/>
        </a:p>
      </dsp:txBody>
      <dsp:txXfrm>
        <a:off x="1217982" y="2167719"/>
        <a:ext cx="708750" cy="226832"/>
      </dsp:txXfrm>
    </dsp:sp>
    <dsp:sp modelId="{72C74692-2737-4C9A-8482-C08268D773A8}">
      <dsp:nvSpPr>
        <dsp:cNvPr id="0" name=""/>
        <dsp:cNvSpPr/>
      </dsp:nvSpPr>
      <dsp:spPr>
        <a:xfrm>
          <a:off x="740962" y="2898363"/>
          <a:ext cx="1662789" cy="1662789"/>
        </a:xfrm>
        <a:prstGeom prst="ellipse">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en-US" altLang="zh-TW" sz="6500" kern="1200" dirty="0"/>
        </a:p>
      </dsp:txBody>
      <dsp:txXfrm>
        <a:off x="984472" y="3141873"/>
        <a:ext cx="1175769" cy="1175769"/>
      </dsp:txXfrm>
    </dsp:sp>
    <dsp:sp modelId="{BFA785F6-19E6-4E38-83F0-E07894B8CE96}">
      <dsp:nvSpPr>
        <dsp:cNvPr id="0" name=""/>
        <dsp:cNvSpPr/>
      </dsp:nvSpPr>
      <dsp:spPr>
        <a:xfrm>
          <a:off x="2653170" y="1971857"/>
          <a:ext cx="528767" cy="61855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zh-TW" altLang="en-US" sz="2700" kern="1200"/>
        </a:p>
      </dsp:txBody>
      <dsp:txXfrm>
        <a:off x="2653170" y="2095568"/>
        <a:ext cx="370137" cy="371135"/>
      </dsp:txXfrm>
    </dsp:sp>
    <dsp:sp modelId="{39EF9B18-90CF-4C50-B427-716D44DCF4D3}">
      <dsp:nvSpPr>
        <dsp:cNvPr id="0" name=""/>
        <dsp:cNvSpPr/>
      </dsp:nvSpPr>
      <dsp:spPr>
        <a:xfrm>
          <a:off x="3401426" y="618346"/>
          <a:ext cx="3325579" cy="3325579"/>
        </a:xfrm>
        <a:prstGeom prst="ellipse">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zh-TW" altLang="en-US" sz="6500" kern="1200" dirty="0"/>
        </a:p>
      </dsp:txBody>
      <dsp:txXfrm>
        <a:off x="3888446" y="1105366"/>
        <a:ext cx="2351539" cy="23515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EF2E8F-55AB-4951-A8A6-50BAAAC9AA41}">
      <dsp:nvSpPr>
        <dsp:cNvPr id="0" name=""/>
        <dsp:cNvSpPr/>
      </dsp:nvSpPr>
      <dsp:spPr>
        <a:xfrm>
          <a:off x="2966" y="12536"/>
          <a:ext cx="2892818" cy="835200"/>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zh-TW" altLang="zh-TW" sz="2900" kern="1200" dirty="0">
              <a:solidFill>
                <a:srgbClr val="000000"/>
              </a:solidFill>
              <a:latin typeface="Calibri" panose="020F0502020204030204" pitchFamily="34" charset="0"/>
              <a:ea typeface="標楷體" panose="03000509000000000000" pitchFamily="65" charset="-120"/>
              <a:cs typeface="Arial Unicode MS"/>
            </a:rPr>
            <a:t>學校現況分析</a:t>
          </a:r>
          <a:endParaRPr lang="zh-TW" altLang="en-US" sz="2900" kern="1200" dirty="0"/>
        </a:p>
      </dsp:txBody>
      <dsp:txXfrm>
        <a:off x="2966" y="12536"/>
        <a:ext cx="2892818" cy="835200"/>
      </dsp:txXfrm>
    </dsp:sp>
    <dsp:sp modelId="{794ED576-591E-454D-81DF-FF1153E265E3}">
      <dsp:nvSpPr>
        <dsp:cNvPr id="0" name=""/>
        <dsp:cNvSpPr/>
      </dsp:nvSpPr>
      <dsp:spPr>
        <a:xfrm>
          <a:off x="0" y="860273"/>
          <a:ext cx="2892818" cy="3970299"/>
        </a:xfrm>
        <a:prstGeom prst="rect">
          <a:avLst/>
        </a:prstGeom>
        <a:solidFill>
          <a:schemeClr val="lt1">
            <a:alpha val="90000"/>
            <a:tint val="40000"/>
            <a:hueOff val="0"/>
            <a:satOff val="0"/>
            <a:lumOff val="0"/>
            <a:alphaOff val="0"/>
          </a:schemeClr>
        </a:solidFill>
        <a:ln w="19050" cap="rnd"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zh-TW" altLang="en-US" sz="2900" kern="1200" dirty="0"/>
            <a:t>英語環境</a:t>
          </a:r>
        </a:p>
        <a:p>
          <a:pPr marL="285750" lvl="1" indent="-285750" algn="l" defTabSz="1289050">
            <a:lnSpc>
              <a:spcPct val="90000"/>
            </a:lnSpc>
            <a:spcBef>
              <a:spcPct val="0"/>
            </a:spcBef>
            <a:spcAft>
              <a:spcPct val="15000"/>
            </a:spcAft>
            <a:buChar char="•"/>
          </a:pPr>
          <a:r>
            <a:rPr lang="zh-TW" altLang="en-US" sz="2900" kern="1200" dirty="0"/>
            <a:t>英語活動</a:t>
          </a:r>
        </a:p>
        <a:p>
          <a:pPr marL="285750" lvl="1" indent="-285750" algn="l" defTabSz="1289050">
            <a:lnSpc>
              <a:spcPct val="90000"/>
            </a:lnSpc>
            <a:spcBef>
              <a:spcPct val="0"/>
            </a:spcBef>
            <a:spcAft>
              <a:spcPct val="15000"/>
            </a:spcAft>
            <a:buChar char="•"/>
          </a:pPr>
          <a:r>
            <a:rPr lang="zh-TW" altLang="en-US" sz="2900" kern="1200" dirty="0"/>
            <a:t>英語課程</a:t>
          </a:r>
        </a:p>
        <a:p>
          <a:pPr marL="285750" lvl="1" indent="-285750" algn="l" defTabSz="1289050">
            <a:lnSpc>
              <a:spcPct val="90000"/>
            </a:lnSpc>
            <a:spcBef>
              <a:spcPct val="0"/>
            </a:spcBef>
            <a:spcAft>
              <a:spcPct val="15000"/>
            </a:spcAft>
            <a:buChar char="•"/>
          </a:pPr>
          <a:r>
            <a:rPr lang="zh-TW" altLang="en-US" sz="2900" kern="1200" dirty="0"/>
            <a:t>學生分析</a:t>
          </a:r>
        </a:p>
      </dsp:txBody>
      <dsp:txXfrm>
        <a:off x="0" y="860273"/>
        <a:ext cx="2892818" cy="3970299"/>
      </dsp:txXfrm>
    </dsp:sp>
    <dsp:sp modelId="{830A92A7-AE3E-46B9-9781-F16D511B3BB5}">
      <dsp:nvSpPr>
        <dsp:cNvPr id="0" name=""/>
        <dsp:cNvSpPr/>
      </dsp:nvSpPr>
      <dsp:spPr>
        <a:xfrm>
          <a:off x="3300779" y="12536"/>
          <a:ext cx="2892818" cy="835200"/>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zh-TW" altLang="zh-TW" sz="2900" kern="1200" dirty="0">
              <a:solidFill>
                <a:srgbClr val="000000"/>
              </a:solidFill>
              <a:latin typeface="Calibri" panose="020F0502020204030204" pitchFamily="34" charset="0"/>
              <a:ea typeface="標楷體" panose="03000509000000000000" pitchFamily="65" charset="-120"/>
              <a:cs typeface="Arial Unicode MS"/>
            </a:rPr>
            <a:t>組織架構</a:t>
          </a:r>
          <a:endParaRPr lang="zh-TW" altLang="en-US" sz="2900" kern="1200" dirty="0"/>
        </a:p>
      </dsp:txBody>
      <dsp:txXfrm>
        <a:off x="3300779" y="12536"/>
        <a:ext cx="2892818" cy="835200"/>
      </dsp:txXfrm>
    </dsp:sp>
    <dsp:sp modelId="{49A687CB-D73C-4BB9-92B0-151873434940}">
      <dsp:nvSpPr>
        <dsp:cNvPr id="0" name=""/>
        <dsp:cNvSpPr/>
      </dsp:nvSpPr>
      <dsp:spPr>
        <a:xfrm>
          <a:off x="3300779" y="847736"/>
          <a:ext cx="2892818" cy="3970299"/>
        </a:xfrm>
        <a:prstGeom prst="rect">
          <a:avLst/>
        </a:prstGeom>
        <a:solidFill>
          <a:schemeClr val="lt1">
            <a:alpha val="90000"/>
            <a:tint val="40000"/>
            <a:hueOff val="0"/>
            <a:satOff val="0"/>
            <a:lumOff val="0"/>
            <a:alphaOff val="0"/>
          </a:schemeClr>
        </a:solidFill>
        <a:ln w="19050" cap="rnd"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zh-TW" altLang="en-US" sz="2900" kern="1200" dirty="0"/>
            <a:t>推動雙語教學</a:t>
          </a:r>
        </a:p>
        <a:p>
          <a:pPr marL="285750" lvl="1" indent="-285750" algn="l" defTabSz="1289050">
            <a:lnSpc>
              <a:spcPct val="90000"/>
            </a:lnSpc>
            <a:spcBef>
              <a:spcPct val="0"/>
            </a:spcBef>
            <a:spcAft>
              <a:spcPct val="15000"/>
            </a:spcAft>
            <a:buChar char="•"/>
          </a:pPr>
          <a:r>
            <a:rPr lang="zh-TW" altLang="en-US" sz="2900" kern="1200" dirty="0"/>
            <a:t>支持雙語教學教師行政組織</a:t>
          </a:r>
        </a:p>
        <a:p>
          <a:pPr marL="285750" lvl="1" indent="-285750" algn="l" defTabSz="1289050">
            <a:lnSpc>
              <a:spcPct val="90000"/>
            </a:lnSpc>
            <a:spcBef>
              <a:spcPct val="0"/>
            </a:spcBef>
            <a:spcAft>
              <a:spcPct val="15000"/>
            </a:spcAft>
            <a:buChar char="•"/>
          </a:pPr>
          <a:r>
            <a:rPr lang="zh-TW" altLang="en-US" sz="2900" kern="1200" dirty="0"/>
            <a:t>支持雙語教學教師課程設計</a:t>
          </a:r>
        </a:p>
        <a:p>
          <a:pPr marL="285750" lvl="1" indent="-285750" algn="l" defTabSz="1289050">
            <a:lnSpc>
              <a:spcPct val="90000"/>
            </a:lnSpc>
            <a:spcBef>
              <a:spcPct val="0"/>
            </a:spcBef>
            <a:spcAft>
              <a:spcPct val="15000"/>
            </a:spcAft>
            <a:buChar char="•"/>
          </a:pPr>
          <a:endParaRPr lang="zh-TW" altLang="en-US" sz="2900" kern="1200" dirty="0"/>
        </a:p>
      </dsp:txBody>
      <dsp:txXfrm>
        <a:off x="3300779" y="847736"/>
        <a:ext cx="2892818" cy="3970299"/>
      </dsp:txXfrm>
    </dsp:sp>
    <dsp:sp modelId="{19D4B8D4-2BA2-4DF7-96FA-CF8E592AC93F}">
      <dsp:nvSpPr>
        <dsp:cNvPr id="0" name=""/>
        <dsp:cNvSpPr/>
      </dsp:nvSpPr>
      <dsp:spPr>
        <a:xfrm>
          <a:off x="6598592" y="12536"/>
          <a:ext cx="2892818" cy="835200"/>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zh-TW" altLang="zh-TW" sz="2900" kern="1200" dirty="0">
              <a:solidFill>
                <a:srgbClr val="000000"/>
              </a:solidFill>
              <a:latin typeface="Calibri" panose="020F0502020204030204" pitchFamily="34" charset="0"/>
              <a:ea typeface="標楷體" panose="03000509000000000000" pitchFamily="65" charset="-120"/>
              <a:cs typeface="Arial Unicode MS"/>
            </a:rPr>
            <a:t>師資規劃</a:t>
          </a:r>
          <a:endParaRPr lang="zh-TW" altLang="en-US" sz="2900" kern="1200" dirty="0"/>
        </a:p>
      </dsp:txBody>
      <dsp:txXfrm>
        <a:off x="6598592" y="12536"/>
        <a:ext cx="2892818" cy="835200"/>
      </dsp:txXfrm>
    </dsp:sp>
    <dsp:sp modelId="{84906A90-5418-4A4D-A869-E545B7B2ECDF}">
      <dsp:nvSpPr>
        <dsp:cNvPr id="0" name=""/>
        <dsp:cNvSpPr/>
      </dsp:nvSpPr>
      <dsp:spPr>
        <a:xfrm>
          <a:off x="6598592" y="847736"/>
          <a:ext cx="2892818" cy="3970299"/>
        </a:xfrm>
        <a:prstGeom prst="rect">
          <a:avLst/>
        </a:prstGeom>
        <a:solidFill>
          <a:schemeClr val="lt1">
            <a:alpha val="90000"/>
            <a:tint val="40000"/>
            <a:hueOff val="0"/>
            <a:satOff val="0"/>
            <a:lumOff val="0"/>
            <a:alphaOff val="0"/>
          </a:schemeClr>
        </a:solidFill>
        <a:ln w="19050" cap="rnd"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zh-TW" altLang="en-US" sz="2900" b="1" kern="1200" dirty="0">
              <a:solidFill>
                <a:srgbClr val="FF0000"/>
              </a:solidFill>
            </a:rPr>
            <a:t>學科教師</a:t>
          </a:r>
          <a:r>
            <a:rPr lang="en-US" altLang="zh-TW" sz="2900" b="1" kern="1200" dirty="0">
              <a:solidFill>
                <a:srgbClr val="FF0000"/>
              </a:solidFill>
            </a:rPr>
            <a:t>(</a:t>
          </a:r>
          <a:r>
            <a:rPr lang="zh-TW" altLang="en-US" sz="2900" b="1" kern="1200" dirty="0">
              <a:solidFill>
                <a:srgbClr val="FF0000"/>
              </a:solidFill>
            </a:rPr>
            <a:t>穩定</a:t>
          </a:r>
          <a:r>
            <a:rPr lang="en-US" altLang="zh-TW" sz="2900" b="1" kern="1200" dirty="0">
              <a:solidFill>
                <a:srgbClr val="FF0000"/>
              </a:solidFill>
            </a:rPr>
            <a:t>…)</a:t>
          </a:r>
          <a:endParaRPr lang="zh-TW" altLang="en-US" sz="2900" b="1" kern="1200" dirty="0">
            <a:solidFill>
              <a:srgbClr val="FF0000"/>
            </a:solidFill>
          </a:endParaRPr>
        </a:p>
        <a:p>
          <a:pPr marL="285750" lvl="1" indent="-285750" algn="l" defTabSz="1289050">
            <a:lnSpc>
              <a:spcPct val="90000"/>
            </a:lnSpc>
            <a:spcBef>
              <a:spcPct val="0"/>
            </a:spcBef>
            <a:spcAft>
              <a:spcPct val="15000"/>
            </a:spcAft>
            <a:buChar char="•"/>
          </a:pPr>
          <a:r>
            <a:rPr lang="zh-TW" altLang="en-US" sz="2900" kern="1200" dirty="0"/>
            <a:t>英語協助教師</a:t>
          </a:r>
        </a:p>
        <a:p>
          <a:pPr marL="285750" lvl="1" indent="-285750" algn="l" defTabSz="1289050">
            <a:lnSpc>
              <a:spcPct val="90000"/>
            </a:lnSpc>
            <a:spcBef>
              <a:spcPct val="0"/>
            </a:spcBef>
            <a:spcAft>
              <a:spcPct val="15000"/>
            </a:spcAft>
            <a:buChar char="•"/>
          </a:pPr>
          <a:r>
            <a:rPr lang="zh-TW" altLang="en-US" sz="2900" kern="1200" dirty="0"/>
            <a:t>學年段科目與節數</a:t>
          </a:r>
        </a:p>
      </dsp:txBody>
      <dsp:txXfrm>
        <a:off x="6598592" y="847736"/>
        <a:ext cx="2892818" cy="39702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EF2E8F-55AB-4951-A8A6-50BAAAC9AA41}">
      <dsp:nvSpPr>
        <dsp:cNvPr id="0" name=""/>
        <dsp:cNvSpPr/>
      </dsp:nvSpPr>
      <dsp:spPr>
        <a:xfrm>
          <a:off x="2540" y="75503"/>
          <a:ext cx="2476500" cy="604800"/>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zh-TW" altLang="en-US" sz="2100" kern="1200" dirty="0">
              <a:solidFill>
                <a:srgbClr val="000000"/>
              </a:solidFill>
              <a:latin typeface="Calibri" panose="020F0502020204030204" pitchFamily="34" charset="0"/>
              <a:ea typeface="標楷體" panose="03000509000000000000" pitchFamily="65" charset="-120"/>
              <a:cs typeface="Arial Unicode MS"/>
            </a:rPr>
            <a:t>課程規劃</a:t>
          </a:r>
          <a:endParaRPr lang="zh-TW" altLang="en-US" sz="2100" kern="1200" dirty="0"/>
        </a:p>
      </dsp:txBody>
      <dsp:txXfrm>
        <a:off x="2540" y="75503"/>
        <a:ext cx="2476500" cy="604800"/>
      </dsp:txXfrm>
    </dsp:sp>
    <dsp:sp modelId="{794ED576-591E-454D-81DF-FF1153E265E3}">
      <dsp:nvSpPr>
        <dsp:cNvPr id="0" name=""/>
        <dsp:cNvSpPr/>
      </dsp:nvSpPr>
      <dsp:spPr>
        <a:xfrm>
          <a:off x="0" y="724548"/>
          <a:ext cx="2476500" cy="3011951"/>
        </a:xfrm>
        <a:prstGeom prst="rect">
          <a:avLst/>
        </a:prstGeom>
        <a:solidFill>
          <a:schemeClr val="lt1">
            <a:alpha val="90000"/>
            <a:tint val="40000"/>
            <a:hueOff val="0"/>
            <a:satOff val="0"/>
            <a:lumOff val="0"/>
            <a:alphaOff val="0"/>
          </a:schemeClr>
        </a:solidFill>
        <a:ln w="19050" cap="rnd"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zh-TW" altLang="en-US" sz="2100" kern="1200" dirty="0"/>
            <a:t>年段</a:t>
          </a:r>
        </a:p>
        <a:p>
          <a:pPr marL="228600" lvl="1" indent="-228600" algn="l" defTabSz="933450">
            <a:lnSpc>
              <a:spcPct val="90000"/>
            </a:lnSpc>
            <a:spcBef>
              <a:spcPct val="0"/>
            </a:spcBef>
            <a:spcAft>
              <a:spcPct val="15000"/>
            </a:spcAft>
            <a:buChar char="•"/>
          </a:pPr>
          <a:r>
            <a:rPr lang="zh-TW" altLang="en-US" sz="2100" kern="1200" dirty="0"/>
            <a:t>領域</a:t>
          </a:r>
          <a:r>
            <a:rPr lang="en-US" altLang="zh-TW" sz="2100" kern="1200" dirty="0"/>
            <a:t>/</a:t>
          </a:r>
          <a:r>
            <a:rPr lang="zh-TW" altLang="en-US" sz="2100" kern="1200" dirty="0"/>
            <a:t>科目</a:t>
          </a:r>
        </a:p>
        <a:p>
          <a:pPr marL="228600" lvl="1" indent="-228600" algn="l" defTabSz="933450">
            <a:lnSpc>
              <a:spcPct val="90000"/>
            </a:lnSpc>
            <a:spcBef>
              <a:spcPct val="0"/>
            </a:spcBef>
            <a:spcAft>
              <a:spcPct val="15000"/>
            </a:spcAft>
            <a:buChar char="•"/>
          </a:pPr>
          <a:r>
            <a:rPr lang="zh-TW" altLang="en-US" sz="2100" kern="1200" dirty="0"/>
            <a:t>節數</a:t>
          </a:r>
        </a:p>
        <a:p>
          <a:pPr marL="228600" lvl="1" indent="-228600" algn="l" defTabSz="933450">
            <a:lnSpc>
              <a:spcPct val="90000"/>
            </a:lnSpc>
            <a:spcBef>
              <a:spcPct val="0"/>
            </a:spcBef>
            <a:spcAft>
              <a:spcPct val="15000"/>
            </a:spcAft>
            <a:buChar char="•"/>
          </a:pPr>
          <a:r>
            <a:rPr lang="zh-TW" altLang="en-US" sz="2100" kern="1200" dirty="0"/>
            <a:t>教材</a:t>
          </a:r>
        </a:p>
      </dsp:txBody>
      <dsp:txXfrm>
        <a:off x="0" y="724548"/>
        <a:ext cx="2476500" cy="3011951"/>
      </dsp:txXfrm>
    </dsp:sp>
    <dsp:sp modelId="{830A92A7-AE3E-46B9-9781-F16D511B3BB5}">
      <dsp:nvSpPr>
        <dsp:cNvPr id="0" name=""/>
        <dsp:cNvSpPr/>
      </dsp:nvSpPr>
      <dsp:spPr>
        <a:xfrm>
          <a:off x="2825750" y="75503"/>
          <a:ext cx="2476500" cy="604800"/>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zh-TW" altLang="en-US" sz="2100" kern="1200" dirty="0">
              <a:solidFill>
                <a:srgbClr val="000000"/>
              </a:solidFill>
              <a:latin typeface="Calibri" panose="020F0502020204030204" pitchFamily="34" charset="0"/>
              <a:ea typeface="標楷體" panose="03000509000000000000" pitchFamily="65" charset="-120"/>
              <a:cs typeface="Arial Unicode MS"/>
            </a:rPr>
            <a:t>辦理期程</a:t>
          </a:r>
          <a:endParaRPr lang="zh-TW" altLang="en-US" sz="2100" kern="1200" dirty="0"/>
        </a:p>
      </dsp:txBody>
      <dsp:txXfrm>
        <a:off x="2825750" y="75503"/>
        <a:ext cx="2476500" cy="604800"/>
      </dsp:txXfrm>
    </dsp:sp>
    <dsp:sp modelId="{49A687CB-D73C-4BB9-92B0-151873434940}">
      <dsp:nvSpPr>
        <dsp:cNvPr id="0" name=""/>
        <dsp:cNvSpPr/>
      </dsp:nvSpPr>
      <dsp:spPr>
        <a:xfrm>
          <a:off x="2825750" y="680303"/>
          <a:ext cx="2476500" cy="3011951"/>
        </a:xfrm>
        <a:prstGeom prst="rect">
          <a:avLst/>
        </a:prstGeom>
        <a:solidFill>
          <a:schemeClr val="lt1">
            <a:alpha val="90000"/>
            <a:tint val="40000"/>
            <a:hueOff val="0"/>
            <a:satOff val="0"/>
            <a:lumOff val="0"/>
            <a:alphaOff val="0"/>
          </a:schemeClr>
        </a:solidFill>
        <a:ln w="19050" cap="rnd"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altLang="zh-TW" sz="2100" kern="1200" dirty="0"/>
            <a:t>111</a:t>
          </a:r>
          <a:r>
            <a:rPr lang="zh-TW" altLang="en-US" sz="2100" kern="1200" dirty="0"/>
            <a:t>學年度</a:t>
          </a:r>
        </a:p>
        <a:p>
          <a:pPr marL="228600" lvl="1" indent="-228600" algn="l" defTabSz="933450">
            <a:lnSpc>
              <a:spcPct val="90000"/>
            </a:lnSpc>
            <a:spcBef>
              <a:spcPct val="0"/>
            </a:spcBef>
            <a:spcAft>
              <a:spcPct val="15000"/>
            </a:spcAft>
            <a:buChar char="•"/>
          </a:pPr>
          <a:endParaRPr lang="zh-TW" altLang="en-US" sz="2100" kern="1200" dirty="0"/>
        </a:p>
      </dsp:txBody>
      <dsp:txXfrm>
        <a:off x="2825750" y="680303"/>
        <a:ext cx="2476500" cy="3011951"/>
      </dsp:txXfrm>
    </dsp:sp>
    <dsp:sp modelId="{19D4B8D4-2BA2-4DF7-96FA-CF8E592AC93F}">
      <dsp:nvSpPr>
        <dsp:cNvPr id="0" name=""/>
        <dsp:cNvSpPr/>
      </dsp:nvSpPr>
      <dsp:spPr>
        <a:xfrm>
          <a:off x="5648960" y="75503"/>
          <a:ext cx="2476500" cy="604800"/>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zh-TW" altLang="en-US" sz="2100" kern="1200" dirty="0">
              <a:solidFill>
                <a:srgbClr val="000000"/>
              </a:solidFill>
              <a:latin typeface="Calibri" panose="020F0502020204030204" pitchFamily="34" charset="0"/>
              <a:ea typeface="標楷體" panose="03000509000000000000" pitchFamily="65" charset="-120"/>
              <a:cs typeface="Arial Unicode MS"/>
            </a:rPr>
            <a:t>共備增能規劃</a:t>
          </a:r>
          <a:endParaRPr lang="zh-TW" altLang="en-US" sz="2100" kern="1200" dirty="0"/>
        </a:p>
      </dsp:txBody>
      <dsp:txXfrm>
        <a:off x="5648960" y="75503"/>
        <a:ext cx="2476500" cy="604800"/>
      </dsp:txXfrm>
    </dsp:sp>
    <dsp:sp modelId="{84906A90-5418-4A4D-A869-E545B7B2ECDF}">
      <dsp:nvSpPr>
        <dsp:cNvPr id="0" name=""/>
        <dsp:cNvSpPr/>
      </dsp:nvSpPr>
      <dsp:spPr>
        <a:xfrm>
          <a:off x="5648960" y="680303"/>
          <a:ext cx="2476500" cy="3011951"/>
        </a:xfrm>
        <a:prstGeom prst="rect">
          <a:avLst/>
        </a:prstGeom>
        <a:solidFill>
          <a:schemeClr val="lt1">
            <a:alpha val="90000"/>
            <a:tint val="40000"/>
            <a:hueOff val="0"/>
            <a:satOff val="0"/>
            <a:lumOff val="0"/>
            <a:alphaOff val="0"/>
          </a:schemeClr>
        </a:solidFill>
        <a:ln w="19050" cap="rnd"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zh-TW" altLang="en-US" sz="2100" kern="1200" dirty="0"/>
            <a:t>定期共備時間規劃</a:t>
          </a:r>
        </a:p>
        <a:p>
          <a:pPr marL="228600" lvl="1" indent="-228600" algn="l" defTabSz="933450">
            <a:lnSpc>
              <a:spcPct val="90000"/>
            </a:lnSpc>
            <a:spcBef>
              <a:spcPct val="0"/>
            </a:spcBef>
            <a:spcAft>
              <a:spcPct val="15000"/>
            </a:spcAft>
            <a:buChar char="•"/>
          </a:pPr>
          <a:r>
            <a:rPr lang="zh-TW" altLang="en-US" sz="2100" kern="1200" dirty="0"/>
            <a:t>共備參與人員</a:t>
          </a:r>
        </a:p>
        <a:p>
          <a:pPr marL="228600" lvl="1" indent="-228600" algn="l" defTabSz="933450">
            <a:lnSpc>
              <a:spcPct val="90000"/>
            </a:lnSpc>
            <a:spcBef>
              <a:spcPct val="0"/>
            </a:spcBef>
            <a:spcAft>
              <a:spcPct val="15000"/>
            </a:spcAft>
            <a:buChar char="•"/>
          </a:pPr>
          <a:r>
            <a:rPr lang="zh-TW" altLang="en-US" sz="2100" kern="1200" dirty="0"/>
            <a:t>協同授課人員</a:t>
          </a:r>
        </a:p>
        <a:p>
          <a:pPr marL="228600" lvl="1" indent="-228600" algn="l" defTabSz="933450">
            <a:lnSpc>
              <a:spcPct val="90000"/>
            </a:lnSpc>
            <a:spcBef>
              <a:spcPct val="0"/>
            </a:spcBef>
            <a:spcAft>
              <a:spcPct val="15000"/>
            </a:spcAft>
            <a:buChar char="•"/>
          </a:pPr>
          <a:r>
            <a:rPr lang="zh-TW" altLang="en-US" sz="2100" kern="1200" dirty="0"/>
            <a:t>校內增能研習</a:t>
          </a:r>
          <a:r>
            <a:rPr lang="en-US" altLang="zh-TW" sz="2100" kern="1200" dirty="0"/>
            <a:t>(</a:t>
          </a:r>
          <a:r>
            <a:rPr lang="zh-TW" altLang="en-US" sz="2100" kern="1200" dirty="0"/>
            <a:t>外聘講師</a:t>
          </a:r>
          <a:r>
            <a:rPr lang="en-US" altLang="zh-TW" sz="2100" kern="1200" dirty="0"/>
            <a:t>)</a:t>
          </a:r>
          <a:endParaRPr lang="zh-TW" altLang="en-US" sz="2100" kern="1200" dirty="0"/>
        </a:p>
      </dsp:txBody>
      <dsp:txXfrm>
        <a:off x="5648960" y="680303"/>
        <a:ext cx="2476500" cy="30119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EF2E8F-55AB-4951-A8A6-50BAAAC9AA41}">
      <dsp:nvSpPr>
        <dsp:cNvPr id="0" name=""/>
        <dsp:cNvSpPr/>
      </dsp:nvSpPr>
      <dsp:spPr>
        <a:xfrm>
          <a:off x="2540" y="11133"/>
          <a:ext cx="2476500" cy="518400"/>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latin typeface="Calibri" panose="020F0502020204030204" pitchFamily="34" charset="0"/>
              <a:ea typeface="標楷體" panose="03000509000000000000" pitchFamily="65" charset="-120"/>
              <a:cs typeface="Arial Unicode MS"/>
            </a:rPr>
            <a:t>預期效益</a:t>
          </a:r>
          <a:endParaRPr lang="zh-TW" altLang="en-US" sz="1800" kern="1200" dirty="0"/>
        </a:p>
      </dsp:txBody>
      <dsp:txXfrm>
        <a:off x="2540" y="11133"/>
        <a:ext cx="2476500" cy="518400"/>
      </dsp:txXfrm>
    </dsp:sp>
    <dsp:sp modelId="{794ED576-591E-454D-81DF-FF1153E265E3}">
      <dsp:nvSpPr>
        <dsp:cNvPr id="0" name=""/>
        <dsp:cNvSpPr/>
      </dsp:nvSpPr>
      <dsp:spPr>
        <a:xfrm>
          <a:off x="0" y="540667"/>
          <a:ext cx="2476500" cy="3227090"/>
        </a:xfrm>
        <a:prstGeom prst="rect">
          <a:avLst/>
        </a:prstGeom>
        <a:solidFill>
          <a:schemeClr val="lt1">
            <a:alpha val="90000"/>
            <a:tint val="40000"/>
            <a:hueOff val="0"/>
            <a:satOff val="0"/>
            <a:lumOff val="0"/>
            <a:alphaOff val="0"/>
          </a:schemeClr>
        </a:solidFill>
        <a:ln w="19050" cap="rnd"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zh-TW" altLang="en-US" sz="1800" kern="1200" dirty="0"/>
            <a:t>年段</a:t>
          </a:r>
        </a:p>
        <a:p>
          <a:pPr marL="171450" lvl="1" indent="-171450" algn="l" defTabSz="800100">
            <a:lnSpc>
              <a:spcPct val="90000"/>
            </a:lnSpc>
            <a:spcBef>
              <a:spcPct val="0"/>
            </a:spcBef>
            <a:spcAft>
              <a:spcPct val="15000"/>
            </a:spcAft>
            <a:buChar char="•"/>
          </a:pPr>
          <a:r>
            <a:rPr lang="zh-TW" altLang="en-US" sz="1800" kern="1200" dirty="0"/>
            <a:t>領域</a:t>
          </a:r>
          <a:r>
            <a:rPr lang="en-US" altLang="zh-TW" sz="1800" kern="1200" dirty="0"/>
            <a:t>/</a:t>
          </a:r>
          <a:r>
            <a:rPr lang="zh-TW" altLang="en-US" sz="1800" kern="1200" dirty="0"/>
            <a:t>科目</a:t>
          </a:r>
        </a:p>
        <a:p>
          <a:pPr marL="171450" lvl="1" indent="-171450" algn="l" defTabSz="800100">
            <a:lnSpc>
              <a:spcPct val="90000"/>
            </a:lnSpc>
            <a:spcBef>
              <a:spcPct val="0"/>
            </a:spcBef>
            <a:spcAft>
              <a:spcPct val="15000"/>
            </a:spcAft>
            <a:buChar char="•"/>
          </a:pPr>
          <a:r>
            <a:rPr lang="zh-TW" altLang="en-US" sz="1800" kern="1200" dirty="0"/>
            <a:t>節數</a:t>
          </a:r>
        </a:p>
        <a:p>
          <a:pPr marL="171450" lvl="1" indent="-171450" algn="l" defTabSz="800100">
            <a:lnSpc>
              <a:spcPct val="90000"/>
            </a:lnSpc>
            <a:spcBef>
              <a:spcPct val="0"/>
            </a:spcBef>
            <a:spcAft>
              <a:spcPct val="15000"/>
            </a:spcAft>
            <a:buChar char="•"/>
          </a:pPr>
          <a:r>
            <a:rPr lang="zh-TW" altLang="en-US" sz="1800" kern="1200" dirty="0"/>
            <a:t>教材</a:t>
          </a:r>
        </a:p>
      </dsp:txBody>
      <dsp:txXfrm>
        <a:off x="0" y="540667"/>
        <a:ext cx="2476500" cy="3227090"/>
      </dsp:txXfrm>
    </dsp:sp>
    <dsp:sp modelId="{830A92A7-AE3E-46B9-9781-F16D511B3BB5}">
      <dsp:nvSpPr>
        <dsp:cNvPr id="0" name=""/>
        <dsp:cNvSpPr/>
      </dsp:nvSpPr>
      <dsp:spPr>
        <a:xfrm>
          <a:off x="2825750" y="11133"/>
          <a:ext cx="2476500" cy="518400"/>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latin typeface="Calibri" panose="020F0502020204030204" pitchFamily="34" charset="0"/>
              <a:ea typeface="標楷體" panose="03000509000000000000" pitchFamily="65" charset="-120"/>
              <a:cs typeface="Arial Unicode MS"/>
            </a:rPr>
            <a:t>經費概算表</a:t>
          </a:r>
          <a:endParaRPr lang="zh-TW" altLang="en-US" sz="1800" kern="1200" dirty="0"/>
        </a:p>
      </dsp:txBody>
      <dsp:txXfrm>
        <a:off x="2825750" y="11133"/>
        <a:ext cx="2476500" cy="518400"/>
      </dsp:txXfrm>
    </dsp:sp>
    <dsp:sp modelId="{49A687CB-D73C-4BB9-92B0-151873434940}">
      <dsp:nvSpPr>
        <dsp:cNvPr id="0" name=""/>
        <dsp:cNvSpPr/>
      </dsp:nvSpPr>
      <dsp:spPr>
        <a:xfrm>
          <a:off x="2825750" y="529533"/>
          <a:ext cx="2476500" cy="3227090"/>
        </a:xfrm>
        <a:prstGeom prst="rect">
          <a:avLst/>
        </a:prstGeom>
        <a:solidFill>
          <a:schemeClr val="lt1">
            <a:alpha val="90000"/>
            <a:tint val="40000"/>
            <a:hueOff val="0"/>
            <a:satOff val="0"/>
            <a:lumOff val="0"/>
            <a:alphaOff val="0"/>
          </a:schemeClr>
        </a:solidFill>
        <a:ln w="19050" cap="rnd"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zh-TW" altLang="en-US" sz="1800" kern="1200" dirty="0"/>
            <a:t>人事費</a:t>
          </a:r>
          <a:r>
            <a:rPr lang="en-US" altLang="zh-TW" sz="1800" kern="1200" dirty="0"/>
            <a:t>(</a:t>
          </a:r>
          <a:r>
            <a:rPr lang="zh-TW" altLang="en-US" sz="1800" kern="1200" dirty="0"/>
            <a:t>兼代課、減授課、講師費、</a:t>
          </a:r>
          <a:r>
            <a:rPr lang="zh-TW" sz="1800" kern="1200" dirty="0"/>
            <a:t>公付勞健保勞退</a:t>
          </a:r>
          <a:r>
            <a:rPr lang="en-US" altLang="zh-TW" sz="1800" kern="1200" dirty="0"/>
            <a:t>)</a:t>
          </a:r>
          <a:endParaRPr lang="zh-TW" altLang="en-US" sz="1800" kern="1200" dirty="0"/>
        </a:p>
        <a:p>
          <a:pPr marL="171450" lvl="1" indent="-171450" algn="l" defTabSz="800100">
            <a:lnSpc>
              <a:spcPct val="90000"/>
            </a:lnSpc>
            <a:spcBef>
              <a:spcPct val="0"/>
            </a:spcBef>
            <a:spcAft>
              <a:spcPct val="15000"/>
            </a:spcAft>
            <a:buChar char="•"/>
          </a:pPr>
          <a:r>
            <a:rPr lang="zh-TW" altLang="en-US" sz="1800" kern="1200" dirty="0"/>
            <a:t>業務費</a:t>
          </a:r>
          <a:r>
            <a:rPr lang="en-US" altLang="zh-TW" sz="1800" kern="1200" dirty="0"/>
            <a:t>(</a:t>
          </a:r>
          <a:r>
            <a:rPr lang="zh-TW" altLang="en-US" sz="1800" kern="1200" dirty="0"/>
            <a:t>印刷、教材教具、雜支</a:t>
          </a:r>
          <a:r>
            <a:rPr lang="en-US" altLang="zh-TW" sz="1800" kern="1200" dirty="0"/>
            <a:t>)</a:t>
          </a:r>
          <a:endParaRPr lang="zh-TW" altLang="en-US" sz="1800" kern="1200" dirty="0"/>
        </a:p>
        <a:p>
          <a:pPr marL="171450" lvl="1" indent="-171450" algn="l" defTabSz="800100">
            <a:lnSpc>
              <a:spcPct val="90000"/>
            </a:lnSpc>
            <a:spcBef>
              <a:spcPct val="0"/>
            </a:spcBef>
            <a:spcAft>
              <a:spcPct val="15000"/>
            </a:spcAft>
            <a:buChar char="•"/>
          </a:pPr>
          <a:r>
            <a:rPr lang="zh-TW" altLang="en-US" sz="1800" kern="1200" dirty="0"/>
            <a:t>國小經費上限</a:t>
          </a:r>
        </a:p>
        <a:p>
          <a:pPr marL="171450" lvl="1" indent="-171450" algn="l" defTabSz="800100">
            <a:lnSpc>
              <a:spcPct val="90000"/>
            </a:lnSpc>
            <a:spcBef>
              <a:spcPct val="0"/>
            </a:spcBef>
            <a:spcAft>
              <a:spcPct val="15000"/>
            </a:spcAft>
            <a:buChar char="•"/>
          </a:pPr>
          <a:r>
            <a:rPr lang="zh-TW" altLang="en-US" sz="1800" kern="1200" dirty="0"/>
            <a:t>國中經費上限</a:t>
          </a:r>
        </a:p>
        <a:p>
          <a:pPr marL="171450" lvl="1" indent="-171450" algn="l" defTabSz="800100">
            <a:lnSpc>
              <a:spcPct val="90000"/>
            </a:lnSpc>
            <a:spcBef>
              <a:spcPct val="0"/>
            </a:spcBef>
            <a:spcAft>
              <a:spcPct val="15000"/>
            </a:spcAft>
            <a:buChar char="•"/>
          </a:pPr>
          <a:endParaRPr lang="zh-TW" altLang="en-US" sz="1800" kern="1200" dirty="0"/>
        </a:p>
      </dsp:txBody>
      <dsp:txXfrm>
        <a:off x="2825750" y="529533"/>
        <a:ext cx="2476500" cy="3227090"/>
      </dsp:txXfrm>
    </dsp:sp>
    <dsp:sp modelId="{19D4B8D4-2BA2-4DF7-96FA-CF8E592AC93F}">
      <dsp:nvSpPr>
        <dsp:cNvPr id="0" name=""/>
        <dsp:cNvSpPr/>
      </dsp:nvSpPr>
      <dsp:spPr>
        <a:xfrm>
          <a:off x="5648960" y="11133"/>
          <a:ext cx="2476500" cy="518400"/>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latin typeface="Calibri" panose="020F0502020204030204" pitchFamily="34" charset="0"/>
              <a:ea typeface="標楷體" panose="03000509000000000000" pitchFamily="65" charset="-120"/>
              <a:cs typeface="Arial Unicode MS"/>
            </a:rPr>
            <a:t>成果報告</a:t>
          </a:r>
          <a:endParaRPr lang="zh-TW" altLang="en-US" sz="1800" kern="1200" dirty="0"/>
        </a:p>
      </dsp:txBody>
      <dsp:txXfrm>
        <a:off x="5648960" y="11133"/>
        <a:ext cx="2476500" cy="518400"/>
      </dsp:txXfrm>
    </dsp:sp>
    <dsp:sp modelId="{84906A90-5418-4A4D-A869-E545B7B2ECDF}">
      <dsp:nvSpPr>
        <dsp:cNvPr id="0" name=""/>
        <dsp:cNvSpPr/>
      </dsp:nvSpPr>
      <dsp:spPr>
        <a:xfrm>
          <a:off x="5648960" y="529533"/>
          <a:ext cx="2476500" cy="3227090"/>
        </a:xfrm>
        <a:prstGeom prst="rect">
          <a:avLst/>
        </a:prstGeom>
        <a:solidFill>
          <a:schemeClr val="lt1">
            <a:alpha val="90000"/>
            <a:tint val="40000"/>
            <a:hueOff val="0"/>
            <a:satOff val="0"/>
            <a:lumOff val="0"/>
            <a:alphaOff val="0"/>
          </a:schemeClr>
        </a:solidFill>
        <a:ln w="19050" cap="rnd"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zh-TW" altLang="en-US" sz="1800" kern="1200" dirty="0"/>
            <a:t>成果報告書</a:t>
          </a:r>
        </a:p>
        <a:p>
          <a:pPr marL="171450" lvl="1" indent="-171450" algn="l" defTabSz="800100">
            <a:lnSpc>
              <a:spcPct val="90000"/>
            </a:lnSpc>
            <a:spcBef>
              <a:spcPct val="0"/>
            </a:spcBef>
            <a:spcAft>
              <a:spcPct val="15000"/>
            </a:spcAft>
            <a:buChar char="•"/>
          </a:pPr>
          <a:r>
            <a:rPr lang="zh-TW" altLang="en-US" sz="1800" kern="1200" dirty="0"/>
            <a:t>產出教案</a:t>
          </a:r>
        </a:p>
      </dsp:txBody>
      <dsp:txXfrm>
        <a:off x="5648960" y="529533"/>
        <a:ext cx="2476500" cy="3227090"/>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B82322-C6A7-4C13-9C91-4FA178219B45}" type="datetimeFigureOut">
              <a:rPr lang="zh-TW" altLang="en-US" smtClean="0"/>
              <a:t>2022/5/23</a:t>
            </a:fld>
            <a:endParaRPr lang="zh-TW" altLang="en-US"/>
          </a:p>
        </p:txBody>
      </p:sp>
      <p:sp>
        <p:nvSpPr>
          <p:cNvPr id="4" name="投影片圖像版面配置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37D2BD-ADBD-43A1-9BCC-16A55DF12A36}" type="slidenum">
              <a:rPr lang="zh-TW" altLang="en-US" smtClean="0"/>
              <a:t>‹#›</a:t>
            </a:fld>
            <a:endParaRPr lang="zh-TW" altLang="en-US"/>
          </a:p>
        </p:txBody>
      </p:sp>
    </p:spTree>
    <p:extLst>
      <p:ext uri="{BB962C8B-B14F-4D97-AF65-F5344CB8AC3E}">
        <p14:creationId xmlns:p14="http://schemas.microsoft.com/office/powerpoint/2010/main" val="2014533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AB37D2BD-ADBD-43A1-9BCC-16A55DF12A36}" type="slidenum">
              <a:rPr lang="zh-TW" altLang="en-US" smtClean="0"/>
              <a:t>14</a:t>
            </a:fld>
            <a:endParaRPr lang="zh-TW" altLang="en-US"/>
          </a:p>
        </p:txBody>
      </p:sp>
    </p:spTree>
    <p:extLst>
      <p:ext uri="{BB962C8B-B14F-4D97-AF65-F5344CB8AC3E}">
        <p14:creationId xmlns:p14="http://schemas.microsoft.com/office/powerpoint/2010/main" val="1148625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769427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2861148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D1E5622-4300-490A-8286-400BF4B5D521}" type="slidenum">
              <a:rPr lang="zh-TW" altLang="en-US" smtClean="0"/>
              <a:t>‹#›</a:t>
            </a:fld>
            <a:endParaRPr lang="zh-TW"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6176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3303484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D1E5622-4300-490A-8286-400BF4B5D521}" type="slidenum">
              <a:rPr lang="zh-TW" altLang="en-US" smtClean="0"/>
              <a:t>‹#›</a:t>
            </a:fld>
            <a:endParaRPr lang="zh-TW"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436944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10975548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1855161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3153083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3645698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3018152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411802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2056207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643027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290456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a:t>編輯母片文字樣式</a:t>
            </a:r>
          </a:p>
        </p:txBody>
      </p:sp>
      <p:sp>
        <p:nvSpPr>
          <p:cNvPr id="5" name="Date Placeholder 4"/>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2842338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DD1E5622-4300-490A-8286-400BF4B5D521}" type="slidenum">
              <a:rPr lang="zh-TW" altLang="en-US" smtClean="0"/>
              <a:t>‹#›</a:t>
            </a:fld>
            <a:endParaRPr lang="zh-TW" altLang="en-US"/>
          </a:p>
        </p:txBody>
      </p:sp>
      <p:sp>
        <p:nvSpPr>
          <p:cNvPr id="5" name="Date Placeholder 4"/>
          <p:cNvSpPr>
            <a:spLocks noGrp="1"/>
          </p:cNvSpPr>
          <p:nvPr>
            <p:ph type="dt" sz="half" idx="10"/>
          </p:nvPr>
        </p:nvSpPr>
        <p:spPr/>
        <p:txBody>
          <a:bodyPr/>
          <a:lstStyle/>
          <a:p>
            <a:fld id="{2ADF0E77-F1FD-45E5-AA51-1FACF1EAE959}" type="datetimeFigureOut">
              <a:rPr lang="zh-TW" altLang="en-US" smtClean="0"/>
              <a:t>2022/5/23</a:t>
            </a:fld>
            <a:endParaRPr lang="zh-TW" altLang="en-US"/>
          </a:p>
        </p:txBody>
      </p:sp>
    </p:spTree>
    <p:extLst>
      <p:ext uri="{BB962C8B-B14F-4D97-AF65-F5344CB8AC3E}">
        <p14:creationId xmlns:p14="http://schemas.microsoft.com/office/powerpoint/2010/main" val="785983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ADF0E77-F1FD-45E5-AA51-1FACF1EAE959}" type="datetimeFigureOut">
              <a:rPr lang="zh-TW" altLang="en-US" smtClean="0"/>
              <a:t>2022/5/23</a:t>
            </a:fld>
            <a:endParaRPr lang="zh-TW"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D1E5622-4300-490A-8286-400BF4B5D521}" type="slidenum">
              <a:rPr lang="zh-TW" altLang="en-US" smtClean="0"/>
              <a:t>‹#›</a:t>
            </a:fld>
            <a:endParaRPr lang="zh-TW" altLang="en-US"/>
          </a:p>
        </p:txBody>
      </p:sp>
    </p:spTree>
    <p:extLst>
      <p:ext uri="{BB962C8B-B14F-4D97-AF65-F5344CB8AC3E}">
        <p14:creationId xmlns:p14="http://schemas.microsoft.com/office/powerpoint/2010/main" val="509813538"/>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 id="2147483830" r:id="rId15"/>
    <p:sldLayoutId id="214748383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unit.hlc.edu.tw/eduen/index.php?start=10" TargetMode="External"/><Relationship Id="rId2" Type="http://schemas.openxmlformats.org/officeDocument/2006/relationships/hyperlink" Target="http://immersion.ntue.edu.tw/"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ABABAE2-2723-40B0-B472-80A32B816C82}"/>
              </a:ext>
            </a:extLst>
          </p:cNvPr>
          <p:cNvSpPr>
            <a:spLocks noGrp="1"/>
          </p:cNvSpPr>
          <p:nvPr>
            <p:ph type="ctrTitle"/>
          </p:nvPr>
        </p:nvSpPr>
        <p:spPr>
          <a:xfrm>
            <a:off x="1635254" y="2242164"/>
            <a:ext cx="7766936" cy="1646302"/>
          </a:xfrm>
        </p:spPr>
        <p:txBody>
          <a:bodyPr>
            <a:normAutofit fontScale="90000"/>
          </a:bodyPr>
          <a:lstStyle/>
          <a:p>
            <a:pPr algn="ctr"/>
            <a:r>
              <a:rPr lang="zh-TW" altLang="en-US" dirty="0">
                <a:solidFill>
                  <a:srgbClr val="0070C0"/>
                </a:solidFill>
                <a:latin typeface="標楷體" panose="03000509000000000000" pitchFamily="65" charset="-120"/>
                <a:ea typeface="標楷體" panose="03000509000000000000" pitchFamily="65" charset="-120"/>
              </a:rPr>
              <a:t>花蓮縣</a:t>
            </a:r>
            <a:r>
              <a:rPr lang="en-US" altLang="zh-TW" dirty="0">
                <a:solidFill>
                  <a:srgbClr val="0070C0"/>
                </a:solidFill>
                <a:latin typeface="標楷體" panose="03000509000000000000" pitchFamily="65" charset="-120"/>
                <a:ea typeface="標楷體" panose="03000509000000000000" pitchFamily="65" charset="-120"/>
              </a:rPr>
              <a:t>111</a:t>
            </a:r>
            <a:r>
              <a:rPr lang="zh-TW" altLang="en-US" dirty="0">
                <a:solidFill>
                  <a:srgbClr val="0070C0"/>
                </a:solidFill>
                <a:latin typeface="標楷體" panose="03000509000000000000" pitchFamily="65" charset="-120"/>
                <a:ea typeface="標楷體" panose="03000509000000000000" pitchFamily="65" charset="-120"/>
              </a:rPr>
              <a:t>學年度雙語教學試辦學校計劃申請說明會</a:t>
            </a:r>
          </a:p>
        </p:txBody>
      </p:sp>
      <p:sp>
        <p:nvSpPr>
          <p:cNvPr id="3" name="文字方塊 2"/>
          <p:cNvSpPr txBox="1"/>
          <p:nvPr/>
        </p:nvSpPr>
        <p:spPr>
          <a:xfrm>
            <a:off x="6605899" y="4358355"/>
            <a:ext cx="2213361" cy="1077218"/>
          </a:xfrm>
          <a:prstGeom prst="rect">
            <a:avLst/>
          </a:prstGeom>
          <a:noFill/>
        </p:spPr>
        <p:txBody>
          <a:bodyPr wrap="square" rtlCol="0">
            <a:spAutoFit/>
          </a:bodyPr>
          <a:lstStyle/>
          <a:p>
            <a:pPr algn="ctr"/>
            <a:r>
              <a:rPr lang="zh-TW" altLang="en-US" sz="3200" dirty="0"/>
              <a:t>曾元科  </a:t>
            </a:r>
            <a:endParaRPr lang="en-US" altLang="zh-TW" sz="3200" dirty="0"/>
          </a:p>
          <a:p>
            <a:pPr algn="ctr"/>
            <a:r>
              <a:rPr lang="en-US" altLang="zh-TW" sz="3200" dirty="0"/>
              <a:t>111.05.23</a:t>
            </a:r>
            <a:endParaRPr lang="zh-TW" altLang="en-US" sz="3200" dirty="0"/>
          </a:p>
        </p:txBody>
      </p:sp>
    </p:spTree>
    <p:extLst>
      <p:ext uri="{BB962C8B-B14F-4D97-AF65-F5344CB8AC3E}">
        <p14:creationId xmlns:p14="http://schemas.microsoft.com/office/powerpoint/2010/main" val="3382234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05EA6FE1-452A-4ABB-A77B-59E88D0509FF}"/>
              </a:ext>
            </a:extLst>
          </p:cNvPr>
          <p:cNvSpPr/>
          <p:nvPr/>
        </p:nvSpPr>
        <p:spPr>
          <a:xfrm>
            <a:off x="5104552" y="333980"/>
            <a:ext cx="1826141" cy="584775"/>
          </a:xfrm>
          <a:prstGeom prst="rect">
            <a:avLst/>
          </a:prstGeom>
        </p:spPr>
        <p:txBody>
          <a:bodyPr wrap="none">
            <a:spAutoFit/>
          </a:bodyPr>
          <a:lstStyle/>
          <a:p>
            <a:r>
              <a:rPr lang="zh-TW" altLang="zh-TW" sz="3200" kern="100" dirty="0">
                <a:solidFill>
                  <a:srgbClr val="000000"/>
                </a:solidFill>
                <a:latin typeface="Calibri" panose="020F0502020204030204" pitchFamily="34" charset="0"/>
                <a:ea typeface="標楷體" panose="03000509000000000000" pitchFamily="65" charset="-120"/>
              </a:rPr>
              <a:t>考評獎勵</a:t>
            </a:r>
            <a:endParaRPr lang="zh-TW" altLang="en-US" sz="3200" kern="100" dirty="0">
              <a:solidFill>
                <a:srgbClr val="000000"/>
              </a:solidFill>
              <a:latin typeface="Calibri" panose="020F0502020204030204" pitchFamily="34" charset="0"/>
              <a:ea typeface="標楷體" panose="03000509000000000000" pitchFamily="65" charset="-120"/>
            </a:endParaRPr>
          </a:p>
        </p:txBody>
      </p:sp>
      <p:graphicFrame>
        <p:nvGraphicFramePr>
          <p:cNvPr id="3" name="表格 2">
            <a:extLst>
              <a:ext uri="{FF2B5EF4-FFF2-40B4-BE49-F238E27FC236}">
                <a16:creationId xmlns:a16="http://schemas.microsoft.com/office/drawing/2014/main" id="{7EAFE461-F39D-4334-BA7E-246C631C006D}"/>
              </a:ext>
            </a:extLst>
          </p:cNvPr>
          <p:cNvGraphicFramePr>
            <a:graphicFrameLocks noGrp="1"/>
          </p:cNvGraphicFramePr>
          <p:nvPr>
            <p:extLst>
              <p:ext uri="{D42A27DB-BD31-4B8C-83A1-F6EECF244321}">
                <p14:modId xmlns:p14="http://schemas.microsoft.com/office/powerpoint/2010/main" val="2596709727"/>
              </p:ext>
            </p:extLst>
          </p:nvPr>
        </p:nvGraphicFramePr>
        <p:xfrm>
          <a:off x="1175656" y="1143000"/>
          <a:ext cx="9683932" cy="3141617"/>
        </p:xfrm>
        <a:graphic>
          <a:graphicData uri="http://schemas.openxmlformats.org/drawingml/2006/table">
            <a:tbl>
              <a:tblPr firstRow="1" bandRow="1">
                <a:tableStyleId>{5C22544A-7EE6-4342-B048-85BDC9FD1C3A}</a:tableStyleId>
              </a:tblPr>
              <a:tblGrid>
                <a:gridCol w="4841966">
                  <a:extLst>
                    <a:ext uri="{9D8B030D-6E8A-4147-A177-3AD203B41FA5}">
                      <a16:colId xmlns:a16="http://schemas.microsoft.com/office/drawing/2014/main" val="1541938342"/>
                    </a:ext>
                  </a:extLst>
                </a:gridCol>
                <a:gridCol w="4841966">
                  <a:extLst>
                    <a:ext uri="{9D8B030D-6E8A-4147-A177-3AD203B41FA5}">
                      <a16:colId xmlns:a16="http://schemas.microsoft.com/office/drawing/2014/main" val="2886706531"/>
                    </a:ext>
                  </a:extLst>
                </a:gridCol>
              </a:tblGrid>
              <a:tr h="3141617">
                <a:tc>
                  <a:txBody>
                    <a:bodyPr/>
                    <a:lstStyle/>
                    <a:p>
                      <a:pPr algn="ctr"/>
                      <a:r>
                        <a:rPr lang="zh-TW" altLang="zh-TW" sz="2800" b="1" kern="1200" dirty="0">
                          <a:solidFill>
                            <a:schemeClr val="tx1"/>
                          </a:solidFill>
                          <a:effectLst/>
                          <a:latin typeface="標楷體" panose="03000509000000000000" pitchFamily="65" charset="-120"/>
                          <a:ea typeface="標楷體" panose="03000509000000000000" pitchFamily="65" charset="-120"/>
                          <a:cs typeface="+mn-cs"/>
                        </a:rPr>
                        <a:t>邀請</a:t>
                      </a:r>
                      <a:r>
                        <a:rPr lang="zh-TW" altLang="zh-TW" sz="2800" b="1" u="none" kern="1200" dirty="0">
                          <a:solidFill>
                            <a:schemeClr val="tx1"/>
                          </a:solidFill>
                          <a:effectLst/>
                          <a:latin typeface="標楷體" panose="03000509000000000000" pitchFamily="65" charset="-120"/>
                          <a:ea typeface="標楷體" panose="03000509000000000000" pitchFamily="65" charset="-120"/>
                          <a:cs typeface="+mn-cs"/>
                        </a:rPr>
                        <a:t>本府輔導小組</a:t>
                      </a:r>
                      <a:endParaRPr lang="en-US" altLang="zh-TW" sz="2800" b="1" u="none" kern="1200" dirty="0">
                        <a:solidFill>
                          <a:schemeClr val="tx1"/>
                        </a:solidFill>
                        <a:effectLst/>
                        <a:latin typeface="標楷體" panose="03000509000000000000" pitchFamily="65" charset="-120"/>
                        <a:ea typeface="標楷體" panose="03000509000000000000" pitchFamily="65" charset="-120"/>
                        <a:cs typeface="+mn-cs"/>
                      </a:endParaRPr>
                    </a:p>
                    <a:p>
                      <a:r>
                        <a:rPr lang="zh-TW" altLang="en-US" sz="2800" b="1" u="sng" kern="1200" dirty="0">
                          <a:solidFill>
                            <a:srgbClr val="0070C0"/>
                          </a:solidFill>
                          <a:effectLst/>
                          <a:latin typeface="標楷體" panose="03000509000000000000" pitchFamily="65" charset="-120"/>
                          <a:ea typeface="標楷體" panose="03000509000000000000" pitchFamily="65" charset="-120"/>
                          <a:cs typeface="+mn-cs"/>
                        </a:rPr>
                        <a:t>第一年學校</a:t>
                      </a:r>
                      <a:r>
                        <a:rPr lang="en-US" altLang="zh-TW" sz="2800" b="1" u="sng" kern="1200" dirty="0">
                          <a:solidFill>
                            <a:schemeClr val="tx1"/>
                          </a:solidFill>
                          <a:effectLst/>
                          <a:latin typeface="標楷體" panose="03000509000000000000" pitchFamily="65" charset="-120"/>
                          <a:ea typeface="標楷體" panose="03000509000000000000" pitchFamily="65" charset="-120"/>
                          <a:cs typeface="+mn-cs"/>
                        </a:rPr>
                        <a:t>:</a:t>
                      </a:r>
                      <a:r>
                        <a:rPr lang="zh-TW" altLang="zh-TW" sz="2800" b="1" u="none" kern="1200" dirty="0">
                          <a:solidFill>
                            <a:schemeClr val="tx1"/>
                          </a:solidFill>
                          <a:effectLst/>
                          <a:latin typeface="標楷體" panose="03000509000000000000" pitchFamily="65" charset="-120"/>
                          <a:ea typeface="標楷體" panose="03000509000000000000" pitchFamily="65" charset="-120"/>
                          <a:cs typeface="+mn-cs"/>
                        </a:rPr>
                        <a:t>入校訪談</a:t>
                      </a:r>
                      <a:endParaRPr lang="en-US" altLang="zh-TW" sz="2800" b="1" u="none" kern="1200" dirty="0">
                        <a:solidFill>
                          <a:schemeClr val="tx1"/>
                        </a:solidFill>
                        <a:effectLst/>
                        <a:latin typeface="標楷體" panose="03000509000000000000" pitchFamily="65" charset="-120"/>
                        <a:ea typeface="標楷體" panose="03000509000000000000" pitchFamily="65" charset="-120"/>
                        <a:cs typeface="+mn-cs"/>
                      </a:endParaRPr>
                    </a:p>
                    <a:p>
                      <a:r>
                        <a:rPr lang="zh-TW" altLang="en-US" sz="2800" b="1" u="sng" kern="1200" dirty="0">
                          <a:solidFill>
                            <a:srgbClr val="0070C0"/>
                          </a:solidFill>
                          <a:effectLst/>
                          <a:latin typeface="標楷體" panose="03000509000000000000" pitchFamily="65" charset="-120"/>
                          <a:ea typeface="標楷體" panose="03000509000000000000" pitchFamily="65" charset="-120"/>
                          <a:cs typeface="+mn-cs"/>
                        </a:rPr>
                        <a:t>第二年以上學校</a:t>
                      </a:r>
                      <a:r>
                        <a:rPr lang="en-US" altLang="zh-TW" sz="2800" b="1" u="sng" kern="1200" dirty="0">
                          <a:solidFill>
                            <a:schemeClr val="tx1"/>
                          </a:solidFill>
                          <a:effectLst/>
                          <a:latin typeface="標楷體" panose="03000509000000000000" pitchFamily="65" charset="-120"/>
                          <a:ea typeface="標楷體" panose="03000509000000000000" pitchFamily="65" charset="-120"/>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lang="zh-TW" altLang="zh-TW" sz="2800" b="1" u="none" kern="1200" dirty="0">
                          <a:solidFill>
                            <a:schemeClr val="tx1"/>
                          </a:solidFill>
                          <a:effectLst/>
                          <a:latin typeface="標楷體" panose="03000509000000000000" pitchFamily="65" charset="-120"/>
                          <a:ea typeface="標楷體" panose="03000509000000000000" pitchFamily="65" charset="-120"/>
                          <a:cs typeface="+mn-cs"/>
                        </a:rPr>
                        <a:t>參與雙語課程分享會</a:t>
                      </a:r>
                      <a:endParaRPr lang="en-US" altLang="zh-TW" sz="2800" b="1" u="none" kern="1200" dirty="0">
                        <a:solidFill>
                          <a:schemeClr val="tx1"/>
                        </a:solidFill>
                        <a:effectLst/>
                        <a:latin typeface="標楷體" panose="03000509000000000000" pitchFamily="65" charset="-120"/>
                        <a:ea typeface="標楷體" panose="03000509000000000000" pitchFamily="65" charset="-120"/>
                        <a:cs typeface="+mn-cs"/>
                      </a:endParaRPr>
                    </a:p>
                    <a:p>
                      <a:r>
                        <a:rPr lang="zh-TW" altLang="en-US" sz="2800" b="1" u="none" kern="1200" dirty="0">
                          <a:solidFill>
                            <a:schemeClr val="tx1"/>
                          </a:solidFill>
                          <a:effectLst/>
                          <a:latin typeface="標楷體" panose="03000509000000000000" pitchFamily="65" charset="-120"/>
                          <a:ea typeface="標楷體" panose="03000509000000000000" pitchFamily="65" charset="-120"/>
                          <a:cs typeface="+mn-cs"/>
                        </a:rPr>
                        <a:t>或</a:t>
                      </a:r>
                      <a:r>
                        <a:rPr lang="zh-TW" altLang="zh-TW" sz="2800" b="1" u="none" kern="1200" dirty="0">
                          <a:solidFill>
                            <a:schemeClr val="tx1"/>
                          </a:solidFill>
                          <a:effectLst/>
                          <a:latin typeface="標楷體" panose="03000509000000000000" pitchFamily="65" charset="-120"/>
                          <a:ea typeface="標楷體" panose="03000509000000000000" pitchFamily="65" charset="-120"/>
                          <a:cs typeface="+mn-cs"/>
                        </a:rPr>
                        <a:t>辦理入校觀議課</a:t>
                      </a:r>
                      <a:endParaRPr lang="en-US" altLang="zh-TW" sz="2800" b="1" u="none" kern="1200" dirty="0">
                        <a:solidFill>
                          <a:schemeClr val="tx1"/>
                        </a:solidFill>
                        <a:effectLst/>
                        <a:latin typeface="標楷體" panose="03000509000000000000" pitchFamily="65" charset="-120"/>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800" b="1" u="none" kern="1200" dirty="0">
                          <a:solidFill>
                            <a:schemeClr val="tx1"/>
                          </a:solidFill>
                          <a:effectLst/>
                          <a:latin typeface="標楷體" panose="03000509000000000000" pitchFamily="65" charset="-120"/>
                          <a:ea typeface="標楷體" panose="03000509000000000000" pitchFamily="65" charset="-120"/>
                          <a:cs typeface="+mn-cs"/>
                        </a:rPr>
                        <a:t>或</a:t>
                      </a:r>
                      <a:r>
                        <a:rPr lang="zh-TW" altLang="zh-TW" sz="2800" b="1" u="none" kern="1200" dirty="0">
                          <a:solidFill>
                            <a:schemeClr val="tx1"/>
                          </a:solidFill>
                          <a:effectLst/>
                          <a:latin typeface="標楷體" panose="03000509000000000000" pitchFamily="65" charset="-120"/>
                          <a:ea typeface="標楷體" panose="03000509000000000000" pitchFamily="65" charset="-120"/>
                          <a:cs typeface="+mn-cs"/>
                        </a:rPr>
                        <a:t>舉辦公開授課(邀請鄰近學校觀議課)</a:t>
                      </a:r>
                      <a:endParaRPr lang="zh-TW" altLang="en-US" sz="2800" u="none" dirty="0">
                        <a:solidFill>
                          <a:schemeClr val="tx1"/>
                        </a:solidFill>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TW" sz="2800" b="1" u="none" kern="1200" dirty="0">
                        <a:solidFill>
                          <a:schemeClr val="tx1"/>
                        </a:solidFill>
                        <a:effectLst/>
                        <a:latin typeface="標楷體" panose="03000509000000000000" pitchFamily="65" charset="-120"/>
                        <a:ea typeface="標楷體" panose="03000509000000000000" pitchFamily="65" charset="-12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zh-TW" sz="2800" b="1" u="none" kern="1200" dirty="0">
                          <a:solidFill>
                            <a:schemeClr val="tx1"/>
                          </a:solidFill>
                          <a:effectLst/>
                          <a:latin typeface="標楷體" panose="03000509000000000000" pitchFamily="65" charset="-120"/>
                          <a:ea typeface="標楷體" panose="03000509000000000000" pitchFamily="65" charset="-120"/>
                          <a:cs typeface="+mn-cs"/>
                        </a:rPr>
                        <a:t>執行成果彙整後於每年</a:t>
                      </a:r>
                      <a:r>
                        <a:rPr lang="en-US" altLang="zh-TW" sz="2800" b="1" u="none" kern="1200" dirty="0">
                          <a:solidFill>
                            <a:schemeClr val="tx1"/>
                          </a:solidFill>
                          <a:effectLst/>
                          <a:latin typeface="標楷體" panose="03000509000000000000" pitchFamily="65" charset="-120"/>
                          <a:ea typeface="標楷體" panose="03000509000000000000" pitchFamily="65" charset="-120"/>
                          <a:cs typeface="+mn-cs"/>
                        </a:rPr>
                        <a:t>7</a:t>
                      </a:r>
                      <a:r>
                        <a:rPr lang="zh-TW" altLang="zh-TW" sz="2800" b="1" u="none" kern="1200" dirty="0">
                          <a:solidFill>
                            <a:schemeClr val="tx1"/>
                          </a:solidFill>
                          <a:effectLst/>
                          <a:latin typeface="標楷體" panose="03000509000000000000" pitchFamily="65" charset="-120"/>
                          <a:ea typeface="標楷體" panose="03000509000000000000" pitchFamily="65" charset="-120"/>
                          <a:cs typeface="+mn-cs"/>
                        </a:rPr>
                        <a:t>月</a:t>
                      </a:r>
                      <a:r>
                        <a:rPr lang="en-US" altLang="zh-TW" sz="2800" b="1" u="none" kern="1200" dirty="0">
                          <a:solidFill>
                            <a:schemeClr val="tx1"/>
                          </a:solidFill>
                          <a:effectLst/>
                          <a:latin typeface="標楷體" panose="03000509000000000000" pitchFamily="65" charset="-120"/>
                          <a:ea typeface="標楷體" panose="03000509000000000000" pitchFamily="65" charset="-120"/>
                          <a:cs typeface="+mn-cs"/>
                        </a:rPr>
                        <a:t>31</a:t>
                      </a:r>
                      <a:r>
                        <a:rPr lang="zh-TW" altLang="zh-TW" sz="2800" b="1" u="none" kern="1200" dirty="0">
                          <a:solidFill>
                            <a:schemeClr val="tx1"/>
                          </a:solidFill>
                          <a:effectLst/>
                          <a:latin typeface="標楷體" panose="03000509000000000000" pitchFamily="65" charset="-120"/>
                          <a:ea typeface="標楷體" panose="03000509000000000000" pitchFamily="65" charset="-120"/>
                          <a:cs typeface="+mn-cs"/>
                        </a:rPr>
                        <a:t>日前送成果報告報府彙整</a:t>
                      </a:r>
                      <a:endParaRPr lang="zh-TW" altLang="en-US" sz="2800" b="1" u="none" kern="1200" dirty="0">
                        <a:solidFill>
                          <a:schemeClr val="tx1"/>
                        </a:solidFill>
                        <a:effectLst/>
                        <a:latin typeface="標楷體" panose="03000509000000000000" pitchFamily="65" charset="-120"/>
                        <a:ea typeface="標楷體" panose="03000509000000000000" pitchFamily="65" charset="-120"/>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5397539"/>
                  </a:ext>
                </a:extLst>
              </a:tr>
            </a:tbl>
          </a:graphicData>
        </a:graphic>
      </p:graphicFrame>
      <p:sp>
        <p:nvSpPr>
          <p:cNvPr id="4" name="矩形 3">
            <a:extLst>
              <a:ext uri="{FF2B5EF4-FFF2-40B4-BE49-F238E27FC236}">
                <a16:creationId xmlns:a16="http://schemas.microsoft.com/office/drawing/2014/main" id="{FCA8F35F-559C-4D41-99E2-4B3C9FDE7C5F}"/>
              </a:ext>
            </a:extLst>
          </p:cNvPr>
          <p:cNvSpPr/>
          <p:nvPr/>
        </p:nvSpPr>
        <p:spPr>
          <a:xfrm>
            <a:off x="1811382" y="4508862"/>
            <a:ext cx="8412480" cy="1384995"/>
          </a:xfrm>
          <a:prstGeom prst="rect">
            <a:avLst/>
          </a:prstGeom>
        </p:spPr>
        <p:txBody>
          <a:bodyPr wrap="square">
            <a:spAutoFit/>
          </a:bodyPr>
          <a:lstStyle/>
          <a:p>
            <a:r>
              <a:rPr lang="zh-TW" altLang="zh-TW" sz="2800" b="1" dirty="0">
                <a:solidFill>
                  <a:srgbClr val="FF0000"/>
                </a:solidFill>
                <a:latin typeface="標楷體" panose="03000509000000000000" pitchFamily="65" charset="-120"/>
                <a:ea typeface="標楷體" panose="03000509000000000000" pitchFamily="65" charset="-120"/>
              </a:rPr>
              <a:t>辦理成效卓越之學校、有功人員，依照公立高級中等以下學校教師成績考核辦法、公立高級中等以下學校校長成績考核辦法，辦理敘獎事宜</a:t>
            </a:r>
            <a:endParaRPr lang="zh-TW" altLang="en-US" sz="2800" dirty="0">
              <a:solidFill>
                <a:srgbClr val="FF000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993180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a:extLst>
              <a:ext uri="{FF2B5EF4-FFF2-40B4-BE49-F238E27FC236}">
                <a16:creationId xmlns:a16="http://schemas.microsoft.com/office/drawing/2014/main" id="{6B294F12-34A5-4521-A2AD-2C7A8C7FA87E}"/>
              </a:ext>
            </a:extLst>
          </p:cNvPr>
          <p:cNvGraphicFramePr>
            <a:graphicFrameLocks noGrp="1"/>
          </p:cNvGraphicFramePr>
          <p:nvPr>
            <p:extLst>
              <p:ext uri="{D42A27DB-BD31-4B8C-83A1-F6EECF244321}">
                <p14:modId xmlns:p14="http://schemas.microsoft.com/office/powerpoint/2010/main" val="2721143056"/>
              </p:ext>
            </p:extLst>
          </p:nvPr>
        </p:nvGraphicFramePr>
        <p:xfrm>
          <a:off x="838201" y="574765"/>
          <a:ext cx="10515598" cy="4794186"/>
        </p:xfrm>
        <a:graphic>
          <a:graphicData uri="http://schemas.openxmlformats.org/drawingml/2006/table">
            <a:tbl>
              <a:tblPr firstRow="1" firstCol="1" bandRow="1">
                <a:tableStyleId>{5C22544A-7EE6-4342-B048-85BDC9FD1C3A}</a:tableStyleId>
              </a:tblPr>
              <a:tblGrid>
                <a:gridCol w="475400">
                  <a:extLst>
                    <a:ext uri="{9D8B030D-6E8A-4147-A177-3AD203B41FA5}">
                      <a16:colId xmlns:a16="http://schemas.microsoft.com/office/drawing/2014/main" val="506991913"/>
                    </a:ext>
                  </a:extLst>
                </a:gridCol>
                <a:gridCol w="1002879">
                  <a:extLst>
                    <a:ext uri="{9D8B030D-6E8A-4147-A177-3AD203B41FA5}">
                      <a16:colId xmlns:a16="http://schemas.microsoft.com/office/drawing/2014/main" val="3506786096"/>
                    </a:ext>
                  </a:extLst>
                </a:gridCol>
                <a:gridCol w="944999">
                  <a:extLst>
                    <a:ext uri="{9D8B030D-6E8A-4147-A177-3AD203B41FA5}">
                      <a16:colId xmlns:a16="http://schemas.microsoft.com/office/drawing/2014/main" val="1898608933"/>
                    </a:ext>
                  </a:extLst>
                </a:gridCol>
                <a:gridCol w="839313">
                  <a:extLst>
                    <a:ext uri="{9D8B030D-6E8A-4147-A177-3AD203B41FA5}">
                      <a16:colId xmlns:a16="http://schemas.microsoft.com/office/drawing/2014/main" val="785817623"/>
                    </a:ext>
                  </a:extLst>
                </a:gridCol>
                <a:gridCol w="837209">
                  <a:extLst>
                    <a:ext uri="{9D8B030D-6E8A-4147-A177-3AD203B41FA5}">
                      <a16:colId xmlns:a16="http://schemas.microsoft.com/office/drawing/2014/main" val="2839441755"/>
                    </a:ext>
                  </a:extLst>
                </a:gridCol>
                <a:gridCol w="837209">
                  <a:extLst>
                    <a:ext uri="{9D8B030D-6E8A-4147-A177-3AD203B41FA5}">
                      <a16:colId xmlns:a16="http://schemas.microsoft.com/office/drawing/2014/main" val="1931021994"/>
                    </a:ext>
                  </a:extLst>
                </a:gridCol>
                <a:gridCol w="837209">
                  <a:extLst>
                    <a:ext uri="{9D8B030D-6E8A-4147-A177-3AD203B41FA5}">
                      <a16:colId xmlns:a16="http://schemas.microsoft.com/office/drawing/2014/main" val="3636051133"/>
                    </a:ext>
                  </a:extLst>
                </a:gridCol>
                <a:gridCol w="837209">
                  <a:extLst>
                    <a:ext uri="{9D8B030D-6E8A-4147-A177-3AD203B41FA5}">
                      <a16:colId xmlns:a16="http://schemas.microsoft.com/office/drawing/2014/main" val="3861253941"/>
                    </a:ext>
                  </a:extLst>
                </a:gridCol>
                <a:gridCol w="837209">
                  <a:extLst>
                    <a:ext uri="{9D8B030D-6E8A-4147-A177-3AD203B41FA5}">
                      <a16:colId xmlns:a16="http://schemas.microsoft.com/office/drawing/2014/main" val="2708673438"/>
                    </a:ext>
                  </a:extLst>
                </a:gridCol>
                <a:gridCol w="837209">
                  <a:extLst>
                    <a:ext uri="{9D8B030D-6E8A-4147-A177-3AD203B41FA5}">
                      <a16:colId xmlns:a16="http://schemas.microsoft.com/office/drawing/2014/main" val="831207803"/>
                    </a:ext>
                  </a:extLst>
                </a:gridCol>
                <a:gridCol w="837209">
                  <a:extLst>
                    <a:ext uri="{9D8B030D-6E8A-4147-A177-3AD203B41FA5}">
                      <a16:colId xmlns:a16="http://schemas.microsoft.com/office/drawing/2014/main" val="3673670830"/>
                    </a:ext>
                  </a:extLst>
                </a:gridCol>
                <a:gridCol w="837209">
                  <a:extLst>
                    <a:ext uri="{9D8B030D-6E8A-4147-A177-3AD203B41FA5}">
                      <a16:colId xmlns:a16="http://schemas.microsoft.com/office/drawing/2014/main" val="2705206282"/>
                    </a:ext>
                  </a:extLst>
                </a:gridCol>
                <a:gridCol w="555335">
                  <a:extLst>
                    <a:ext uri="{9D8B030D-6E8A-4147-A177-3AD203B41FA5}">
                      <a16:colId xmlns:a16="http://schemas.microsoft.com/office/drawing/2014/main" val="1733259691"/>
                    </a:ext>
                  </a:extLst>
                </a:gridCol>
              </a:tblGrid>
              <a:tr h="609601">
                <a:tc gridSpan="13">
                  <a:txBody>
                    <a:bodyPr/>
                    <a:lstStyle/>
                    <a:p>
                      <a:pPr algn="ctr">
                        <a:lnSpc>
                          <a:spcPts val="2500"/>
                        </a:lnSpc>
                        <a:spcAft>
                          <a:spcPts val="0"/>
                        </a:spcAft>
                      </a:pPr>
                      <a:r>
                        <a:rPr lang="zh-TW" sz="2400" kern="0" dirty="0">
                          <a:solidFill>
                            <a:schemeClr val="tx1"/>
                          </a:solidFill>
                          <a:effectLst/>
                          <a:uFill>
                            <a:solidFill>
                              <a:srgbClr val="000000"/>
                            </a:solidFill>
                          </a:uFill>
                          <a:latin typeface="標楷體" panose="03000509000000000000" pitchFamily="65" charset="-120"/>
                          <a:ea typeface="標楷體" panose="03000509000000000000" pitchFamily="65" charset="-120"/>
                        </a:rPr>
                        <a:t>花蓮縣</a:t>
                      </a:r>
                      <a:r>
                        <a:rPr lang="zh-TW" altLang="en-US" sz="2400" kern="0" dirty="0">
                          <a:solidFill>
                            <a:schemeClr val="tx1"/>
                          </a:solidFill>
                          <a:effectLst/>
                          <a:uFill>
                            <a:solidFill>
                              <a:srgbClr val="000000"/>
                            </a:solidFill>
                          </a:uFill>
                          <a:latin typeface="標楷體" panose="03000509000000000000" pitchFamily="65" charset="-120"/>
                          <a:ea typeface="標楷體" panose="03000509000000000000" pitchFamily="65" charset="-120"/>
                        </a:rPr>
                        <a:t>國民小學</a:t>
                      </a:r>
                      <a:r>
                        <a:rPr lang="zh-TW" sz="2400" kern="0" dirty="0">
                          <a:solidFill>
                            <a:schemeClr val="tx1"/>
                          </a:solidFill>
                          <a:effectLst/>
                          <a:uFill>
                            <a:solidFill>
                              <a:srgbClr val="000000"/>
                            </a:solidFill>
                          </a:uFill>
                          <a:latin typeface="標楷體" panose="03000509000000000000" pitchFamily="65" charset="-120"/>
                          <a:ea typeface="標楷體" panose="03000509000000000000" pitchFamily="65" charset="-120"/>
                        </a:rPr>
                        <a:t>雙語教育逐年實施學校一覽表</a:t>
                      </a:r>
                      <a:endParaRPr lang="zh-TW" sz="2400" kern="100" dirty="0">
                        <a:solidFill>
                          <a:schemeClr val="tx1"/>
                        </a:solidFill>
                        <a:effectLst/>
                        <a:uFill>
                          <a:solidFill>
                            <a:srgbClr val="000000"/>
                          </a:solidFill>
                        </a:uFill>
                        <a:latin typeface="標楷體" panose="03000509000000000000" pitchFamily="65" charset="-120"/>
                        <a:ea typeface="標楷體" panose="03000509000000000000" pitchFamily="65" charset="-120"/>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882981405"/>
                  </a:ext>
                </a:extLst>
              </a:tr>
              <a:tr h="427397">
                <a:tc>
                  <a:txBody>
                    <a:bodyPr/>
                    <a:lstStyle/>
                    <a:p>
                      <a:pPr algn="ctr">
                        <a:lnSpc>
                          <a:spcPts val="2500"/>
                        </a:lnSpc>
                        <a:spcAft>
                          <a:spcPts val="0"/>
                        </a:spcAft>
                      </a:pP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a:solidFill>
                            <a:schemeClr val="tx1"/>
                          </a:solidFill>
                          <a:effectLst/>
                          <a:uFill>
                            <a:solidFill>
                              <a:srgbClr val="000000"/>
                            </a:solidFill>
                          </a:uFill>
                        </a:rPr>
                        <a:t>108(2019)</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109(2020)</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110(2021)</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a:solidFill>
                            <a:schemeClr val="tx1"/>
                          </a:solidFill>
                          <a:effectLst/>
                          <a:uFill>
                            <a:solidFill>
                              <a:srgbClr val="000000"/>
                            </a:solidFill>
                          </a:uFill>
                        </a:rPr>
                        <a:t>111(2022)</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112(2023)</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a:solidFill>
                            <a:schemeClr val="tx1"/>
                          </a:solidFill>
                          <a:effectLst/>
                          <a:uFill>
                            <a:solidFill>
                              <a:srgbClr val="000000"/>
                            </a:solidFill>
                          </a:uFill>
                        </a:rPr>
                        <a:t>113(2024)</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a:solidFill>
                            <a:schemeClr val="tx1"/>
                          </a:solidFill>
                          <a:effectLst/>
                          <a:uFill>
                            <a:solidFill>
                              <a:srgbClr val="000000"/>
                            </a:solidFill>
                          </a:uFill>
                        </a:rPr>
                        <a:t>114(2025)</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a:solidFill>
                            <a:schemeClr val="tx1"/>
                          </a:solidFill>
                          <a:effectLst/>
                          <a:uFill>
                            <a:solidFill>
                              <a:srgbClr val="000000"/>
                            </a:solidFill>
                          </a:uFill>
                        </a:rPr>
                        <a:t>115(2026)</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a:solidFill>
                            <a:schemeClr val="tx1"/>
                          </a:solidFill>
                          <a:effectLst/>
                          <a:uFill>
                            <a:solidFill>
                              <a:srgbClr val="000000"/>
                            </a:solidFill>
                          </a:uFill>
                        </a:rPr>
                        <a:t>116(2027)</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a:solidFill>
                            <a:schemeClr val="tx1"/>
                          </a:solidFill>
                          <a:effectLst/>
                          <a:uFill>
                            <a:solidFill>
                              <a:srgbClr val="000000"/>
                            </a:solidFill>
                          </a:uFill>
                        </a:rPr>
                        <a:t>117(2028)</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a:solidFill>
                            <a:schemeClr val="tx1"/>
                          </a:solidFill>
                          <a:effectLst/>
                          <a:uFill>
                            <a:solidFill>
                              <a:srgbClr val="000000"/>
                            </a:solidFill>
                          </a:uFill>
                        </a:rPr>
                        <a:t>118(2029)</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zh-TW" sz="1200" kern="0">
                          <a:solidFill>
                            <a:schemeClr val="tx1"/>
                          </a:solidFill>
                          <a:effectLst/>
                          <a:uFill>
                            <a:solidFill>
                              <a:srgbClr val="000000"/>
                            </a:solidFill>
                          </a:uFill>
                        </a:rPr>
                        <a:t>合計</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78757"/>
                  </a:ext>
                </a:extLst>
              </a:tr>
              <a:tr h="0">
                <a:tc>
                  <a:txBody>
                    <a:bodyPr/>
                    <a:lstStyle/>
                    <a:p>
                      <a:pPr>
                        <a:lnSpc>
                          <a:spcPts val="2500"/>
                        </a:lnSpc>
                        <a:spcAft>
                          <a:spcPts val="0"/>
                        </a:spcAft>
                      </a:pP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5</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10</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13</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9</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9</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11</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9</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9</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9</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9</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8</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500"/>
                        </a:lnSpc>
                        <a:spcAft>
                          <a:spcPts val="0"/>
                        </a:spcAft>
                      </a:pPr>
                      <a:r>
                        <a:rPr lang="en-US" sz="1200" kern="0" dirty="0">
                          <a:solidFill>
                            <a:schemeClr val="tx1"/>
                          </a:solidFill>
                          <a:effectLst/>
                          <a:uFill>
                            <a:solidFill>
                              <a:srgbClr val="000000"/>
                            </a:solidFill>
                          </a:uFill>
                        </a:rPr>
                        <a:t>101</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9631501"/>
                  </a:ext>
                </a:extLst>
              </a:tr>
              <a:tr h="1549678">
                <a:tc>
                  <a:txBody>
                    <a:bodyPr/>
                    <a:lstStyle/>
                    <a:p>
                      <a:pPr algn="ctr">
                        <a:lnSpc>
                          <a:spcPts val="2500"/>
                        </a:lnSpc>
                        <a:spcAft>
                          <a:spcPts val="0"/>
                        </a:spcAft>
                      </a:pPr>
                      <a:r>
                        <a:rPr lang="zh-TW" sz="1200" kern="0" dirty="0">
                          <a:solidFill>
                            <a:schemeClr val="tx1"/>
                          </a:solidFill>
                          <a:effectLst/>
                          <a:uFill>
                            <a:solidFill>
                              <a:srgbClr val="000000"/>
                            </a:solidFill>
                          </a:uFill>
                        </a:rPr>
                        <a:t>北區</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dirty="0">
                          <a:solidFill>
                            <a:schemeClr val="tx1"/>
                          </a:solidFill>
                          <a:effectLst/>
                          <a:uFill>
                            <a:solidFill>
                              <a:srgbClr val="000000"/>
                            </a:solidFill>
                          </a:uFill>
                        </a:rPr>
                        <a:t>鑄強、宜昌、吉安、豐山、溪口</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dirty="0">
                          <a:solidFill>
                            <a:schemeClr val="tx1"/>
                          </a:solidFill>
                          <a:effectLst/>
                          <a:uFill>
                            <a:solidFill>
                              <a:srgbClr val="000000"/>
                            </a:solidFill>
                          </a:uFill>
                        </a:rPr>
                        <a:t>明恥、中華、忠孝、中原、北埔、崇德、北昌、稻香、化仁、和平</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dirty="0">
                          <a:solidFill>
                            <a:schemeClr val="tx1"/>
                          </a:solidFill>
                          <a:effectLst/>
                          <a:uFill>
                            <a:solidFill>
                              <a:srgbClr val="000000"/>
                            </a:solidFill>
                          </a:uFill>
                        </a:rPr>
                        <a:t>復興、北濱、景美、水源、西寶</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dirty="0">
                          <a:solidFill>
                            <a:schemeClr val="tx1"/>
                          </a:solidFill>
                          <a:effectLst/>
                          <a:uFill>
                            <a:solidFill>
                              <a:srgbClr val="000000"/>
                            </a:solidFill>
                          </a:uFill>
                        </a:rPr>
                        <a:t>國福、信義、平和</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太昌、康樂</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新城、富世、秀林</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明禮、嘉里、光華</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南華、壽豐、志學</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三棧、佳民、豐裡</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中正、銅門、月眉</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明義、明廉、銅蘭、文蘭、水璉</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　</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4454392"/>
                  </a:ext>
                </a:extLst>
              </a:tr>
              <a:tr h="799552">
                <a:tc>
                  <a:txBody>
                    <a:bodyPr/>
                    <a:lstStyle/>
                    <a:p>
                      <a:pPr algn="ctr">
                        <a:lnSpc>
                          <a:spcPts val="2500"/>
                        </a:lnSpc>
                        <a:spcAft>
                          <a:spcPts val="0"/>
                        </a:spcAft>
                      </a:pPr>
                      <a:r>
                        <a:rPr lang="zh-TW" sz="1200" kern="0" dirty="0">
                          <a:solidFill>
                            <a:schemeClr val="tx1"/>
                          </a:solidFill>
                          <a:effectLst/>
                          <a:uFill>
                            <a:solidFill>
                              <a:srgbClr val="000000"/>
                            </a:solidFill>
                          </a:uFill>
                        </a:rPr>
                        <a:t>中區</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dirty="0">
                          <a:solidFill>
                            <a:schemeClr val="tx1"/>
                          </a:solidFill>
                          <a:effectLst/>
                          <a:uFill>
                            <a:solidFill>
                              <a:srgbClr val="000000"/>
                            </a:solidFill>
                          </a:uFill>
                        </a:rPr>
                        <a:t>　</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dirty="0">
                          <a:solidFill>
                            <a:schemeClr val="tx1"/>
                          </a:solidFill>
                          <a:effectLst/>
                          <a:uFill>
                            <a:solidFill>
                              <a:srgbClr val="000000"/>
                            </a:solidFill>
                          </a:uFill>
                        </a:rPr>
                        <a:t>　</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光復、舞鶴、豐濱、馬遠、西林</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見晴、港口</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鳳林、鳳仁、瑞穗</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大榮、太巴塱、靜浦、瑞北</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北林、大富、新社</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長橋、大進、瑞美</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林榮、西富、富源</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大興、奇美、萬榮</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鶴岡、明利、紅葉</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　</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14869131"/>
                  </a:ext>
                </a:extLst>
              </a:tr>
              <a:tr h="1016885">
                <a:tc>
                  <a:txBody>
                    <a:bodyPr/>
                    <a:lstStyle/>
                    <a:p>
                      <a:pPr algn="ctr">
                        <a:lnSpc>
                          <a:spcPts val="2500"/>
                        </a:lnSpc>
                        <a:spcAft>
                          <a:spcPts val="0"/>
                        </a:spcAft>
                      </a:pPr>
                      <a:r>
                        <a:rPr lang="zh-TW" sz="1200" kern="0" dirty="0">
                          <a:solidFill>
                            <a:schemeClr val="tx1"/>
                          </a:solidFill>
                          <a:effectLst/>
                          <a:uFill>
                            <a:solidFill>
                              <a:srgbClr val="000000"/>
                            </a:solidFill>
                          </a:uFill>
                        </a:rPr>
                        <a:t>南區</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　</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　</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源城、高寮、富里</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崙山、卓楓、大禹、東里</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玉里、中城、卓溪、明里</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樂合、觀音、立山、吳江</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松浦、太平、學田</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春日、卓清、永豐</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德武、卓樂、萬寧</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dirty="0">
                          <a:solidFill>
                            <a:schemeClr val="tx1"/>
                          </a:solidFill>
                          <a:effectLst/>
                          <a:uFill>
                            <a:solidFill>
                              <a:srgbClr val="000000"/>
                            </a:solidFill>
                          </a:uFill>
                        </a:rPr>
                        <a:t>長良、古風、東竹</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a:solidFill>
                            <a:schemeClr val="tx1"/>
                          </a:solidFill>
                          <a:effectLst/>
                          <a:uFill>
                            <a:solidFill>
                              <a:srgbClr val="000000"/>
                            </a:solidFill>
                          </a:uFill>
                        </a:rPr>
                        <a:t>　</a:t>
                      </a:r>
                      <a:endParaRPr lang="zh-TW" sz="12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2500"/>
                        </a:lnSpc>
                        <a:spcAft>
                          <a:spcPts val="0"/>
                        </a:spcAft>
                      </a:pPr>
                      <a:r>
                        <a:rPr lang="zh-TW" sz="1200" kern="0" dirty="0">
                          <a:solidFill>
                            <a:schemeClr val="tx1"/>
                          </a:solidFill>
                          <a:effectLst/>
                          <a:uFill>
                            <a:solidFill>
                              <a:srgbClr val="000000"/>
                            </a:solidFill>
                          </a:uFill>
                        </a:rPr>
                        <a:t>　</a:t>
                      </a:r>
                      <a:endParaRPr lang="zh-TW" sz="12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1573530"/>
                  </a:ext>
                </a:extLst>
              </a:tr>
            </a:tbl>
          </a:graphicData>
        </a:graphic>
      </p:graphicFrame>
    </p:spTree>
    <p:extLst>
      <p:ext uri="{BB962C8B-B14F-4D97-AF65-F5344CB8AC3E}">
        <p14:creationId xmlns:p14="http://schemas.microsoft.com/office/powerpoint/2010/main" val="542548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a:extLst>
              <a:ext uri="{FF2B5EF4-FFF2-40B4-BE49-F238E27FC236}">
                <a16:creationId xmlns:a16="http://schemas.microsoft.com/office/drawing/2014/main" id="{728B490F-9968-40A9-B91B-E631B688E0EC}"/>
              </a:ext>
            </a:extLst>
          </p:cNvPr>
          <p:cNvGraphicFramePr>
            <a:graphicFrameLocks noGrp="1"/>
          </p:cNvGraphicFramePr>
          <p:nvPr>
            <p:extLst>
              <p:ext uri="{D42A27DB-BD31-4B8C-83A1-F6EECF244321}">
                <p14:modId xmlns:p14="http://schemas.microsoft.com/office/powerpoint/2010/main" val="2450720113"/>
              </p:ext>
            </p:extLst>
          </p:nvPr>
        </p:nvGraphicFramePr>
        <p:xfrm>
          <a:off x="1759134" y="1940517"/>
          <a:ext cx="9413964" cy="2735986"/>
        </p:xfrm>
        <a:graphic>
          <a:graphicData uri="http://schemas.openxmlformats.org/drawingml/2006/table">
            <a:tbl>
              <a:tblPr firstRow="1" firstCol="1" bandRow="1">
                <a:tableStyleId>{5C22544A-7EE6-4342-B048-85BDC9FD1C3A}</a:tableStyleId>
              </a:tblPr>
              <a:tblGrid>
                <a:gridCol w="896980">
                  <a:extLst>
                    <a:ext uri="{9D8B030D-6E8A-4147-A177-3AD203B41FA5}">
                      <a16:colId xmlns:a16="http://schemas.microsoft.com/office/drawing/2014/main" val="3093657337"/>
                    </a:ext>
                  </a:extLst>
                </a:gridCol>
                <a:gridCol w="954486">
                  <a:extLst>
                    <a:ext uri="{9D8B030D-6E8A-4147-A177-3AD203B41FA5}">
                      <a16:colId xmlns:a16="http://schemas.microsoft.com/office/drawing/2014/main" val="819094720"/>
                    </a:ext>
                  </a:extLst>
                </a:gridCol>
                <a:gridCol w="875941">
                  <a:extLst>
                    <a:ext uri="{9D8B030D-6E8A-4147-A177-3AD203B41FA5}">
                      <a16:colId xmlns:a16="http://schemas.microsoft.com/office/drawing/2014/main" val="2609594518"/>
                    </a:ext>
                  </a:extLst>
                </a:gridCol>
                <a:gridCol w="790863">
                  <a:extLst>
                    <a:ext uri="{9D8B030D-6E8A-4147-A177-3AD203B41FA5}">
                      <a16:colId xmlns:a16="http://schemas.microsoft.com/office/drawing/2014/main" val="3084239610"/>
                    </a:ext>
                  </a:extLst>
                </a:gridCol>
                <a:gridCol w="757024">
                  <a:extLst>
                    <a:ext uri="{9D8B030D-6E8A-4147-A177-3AD203B41FA5}">
                      <a16:colId xmlns:a16="http://schemas.microsoft.com/office/drawing/2014/main" val="1812645838"/>
                    </a:ext>
                  </a:extLst>
                </a:gridCol>
                <a:gridCol w="749288">
                  <a:extLst>
                    <a:ext uri="{9D8B030D-6E8A-4147-A177-3AD203B41FA5}">
                      <a16:colId xmlns:a16="http://schemas.microsoft.com/office/drawing/2014/main" val="2133600402"/>
                    </a:ext>
                  </a:extLst>
                </a:gridCol>
                <a:gridCol w="864340">
                  <a:extLst>
                    <a:ext uri="{9D8B030D-6E8A-4147-A177-3AD203B41FA5}">
                      <a16:colId xmlns:a16="http://schemas.microsoft.com/office/drawing/2014/main" val="2465411812"/>
                    </a:ext>
                  </a:extLst>
                </a:gridCol>
                <a:gridCol w="866275">
                  <a:extLst>
                    <a:ext uri="{9D8B030D-6E8A-4147-A177-3AD203B41FA5}">
                      <a16:colId xmlns:a16="http://schemas.microsoft.com/office/drawing/2014/main" val="3766683016"/>
                    </a:ext>
                  </a:extLst>
                </a:gridCol>
                <a:gridCol w="864340">
                  <a:extLst>
                    <a:ext uri="{9D8B030D-6E8A-4147-A177-3AD203B41FA5}">
                      <a16:colId xmlns:a16="http://schemas.microsoft.com/office/drawing/2014/main" val="914485754"/>
                    </a:ext>
                  </a:extLst>
                </a:gridCol>
                <a:gridCol w="866275">
                  <a:extLst>
                    <a:ext uri="{9D8B030D-6E8A-4147-A177-3AD203B41FA5}">
                      <a16:colId xmlns:a16="http://schemas.microsoft.com/office/drawing/2014/main" val="2618844204"/>
                    </a:ext>
                  </a:extLst>
                </a:gridCol>
                <a:gridCol w="928152">
                  <a:extLst>
                    <a:ext uri="{9D8B030D-6E8A-4147-A177-3AD203B41FA5}">
                      <a16:colId xmlns:a16="http://schemas.microsoft.com/office/drawing/2014/main" val="303085423"/>
                    </a:ext>
                  </a:extLst>
                </a:gridCol>
              </a:tblGrid>
              <a:tr h="602386">
                <a:tc>
                  <a:txBody>
                    <a:bodyPr/>
                    <a:lstStyle/>
                    <a:p>
                      <a:pPr algn="ctr">
                        <a:lnSpc>
                          <a:spcPts val="2000"/>
                        </a:lnSpc>
                        <a:spcAft>
                          <a:spcPts val="0"/>
                        </a:spcAft>
                      </a:pPr>
                      <a:r>
                        <a:rPr lang="zh-TW" sz="1600" kern="0" dirty="0">
                          <a:solidFill>
                            <a:schemeClr val="tx1"/>
                          </a:solidFill>
                          <a:effectLst/>
                          <a:uFill>
                            <a:solidFill>
                              <a:srgbClr val="000000"/>
                            </a:solidFill>
                          </a:uFill>
                        </a:rPr>
                        <a:t>學年度</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a:solidFill>
                            <a:schemeClr val="tx1"/>
                          </a:solidFill>
                          <a:effectLst/>
                          <a:uFill>
                            <a:solidFill>
                              <a:srgbClr val="000000"/>
                            </a:solidFill>
                          </a:uFill>
                        </a:rPr>
                        <a:t>109</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dirty="0">
                          <a:solidFill>
                            <a:schemeClr val="tx1"/>
                          </a:solidFill>
                          <a:effectLst/>
                          <a:uFill>
                            <a:solidFill>
                              <a:srgbClr val="000000"/>
                            </a:solidFill>
                          </a:uFill>
                        </a:rPr>
                        <a:t>110</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dirty="0">
                          <a:solidFill>
                            <a:schemeClr val="tx1"/>
                          </a:solidFill>
                          <a:effectLst/>
                          <a:uFill>
                            <a:solidFill>
                              <a:srgbClr val="000000"/>
                            </a:solidFill>
                          </a:uFill>
                        </a:rPr>
                        <a:t>111</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dirty="0">
                          <a:solidFill>
                            <a:schemeClr val="tx1"/>
                          </a:solidFill>
                          <a:effectLst/>
                          <a:uFill>
                            <a:solidFill>
                              <a:srgbClr val="000000"/>
                            </a:solidFill>
                          </a:uFill>
                        </a:rPr>
                        <a:t>112</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dirty="0">
                          <a:solidFill>
                            <a:schemeClr val="tx1"/>
                          </a:solidFill>
                          <a:effectLst/>
                          <a:uFill>
                            <a:solidFill>
                              <a:srgbClr val="000000"/>
                            </a:solidFill>
                          </a:uFill>
                        </a:rPr>
                        <a:t>113</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dirty="0">
                          <a:solidFill>
                            <a:schemeClr val="tx1"/>
                          </a:solidFill>
                          <a:effectLst/>
                          <a:uFill>
                            <a:solidFill>
                              <a:srgbClr val="000000"/>
                            </a:solidFill>
                          </a:uFill>
                        </a:rPr>
                        <a:t>114</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dirty="0">
                          <a:solidFill>
                            <a:schemeClr val="tx1"/>
                          </a:solidFill>
                          <a:effectLst/>
                          <a:uFill>
                            <a:solidFill>
                              <a:srgbClr val="000000"/>
                            </a:solidFill>
                          </a:uFill>
                        </a:rPr>
                        <a:t>115</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dirty="0">
                          <a:solidFill>
                            <a:schemeClr val="tx1"/>
                          </a:solidFill>
                          <a:effectLst/>
                          <a:uFill>
                            <a:solidFill>
                              <a:srgbClr val="000000"/>
                            </a:solidFill>
                          </a:uFill>
                        </a:rPr>
                        <a:t>116</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dirty="0">
                          <a:solidFill>
                            <a:schemeClr val="tx1"/>
                          </a:solidFill>
                          <a:effectLst/>
                          <a:uFill>
                            <a:solidFill>
                              <a:srgbClr val="000000"/>
                            </a:solidFill>
                          </a:uFill>
                        </a:rPr>
                        <a:t>117</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dirty="0">
                          <a:solidFill>
                            <a:schemeClr val="tx1"/>
                          </a:solidFill>
                          <a:effectLst/>
                          <a:uFill>
                            <a:solidFill>
                              <a:srgbClr val="000000"/>
                            </a:solidFill>
                          </a:uFill>
                        </a:rPr>
                        <a:t>118</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2772908"/>
                  </a:ext>
                </a:extLst>
              </a:tr>
              <a:tr h="787214">
                <a:tc>
                  <a:txBody>
                    <a:bodyPr/>
                    <a:lstStyle/>
                    <a:p>
                      <a:pPr algn="ctr">
                        <a:lnSpc>
                          <a:spcPts val="2000"/>
                        </a:lnSpc>
                        <a:spcAft>
                          <a:spcPts val="0"/>
                        </a:spcAft>
                      </a:pPr>
                      <a:r>
                        <a:rPr lang="zh-TW" sz="1600" kern="0">
                          <a:solidFill>
                            <a:schemeClr val="tx1"/>
                          </a:solidFill>
                          <a:effectLst/>
                          <a:uFill>
                            <a:solidFill>
                              <a:srgbClr val="000000"/>
                            </a:solidFill>
                          </a:uFill>
                        </a:rPr>
                        <a:t>參加學校數</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a:solidFill>
                            <a:schemeClr val="tx1"/>
                          </a:solidFill>
                          <a:effectLst/>
                          <a:uFill>
                            <a:solidFill>
                              <a:srgbClr val="000000"/>
                            </a:solidFill>
                          </a:uFill>
                        </a:rPr>
                        <a:t>2</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dirty="0">
                          <a:solidFill>
                            <a:schemeClr val="tx1"/>
                          </a:solidFill>
                          <a:effectLst/>
                          <a:uFill>
                            <a:solidFill>
                              <a:srgbClr val="000000"/>
                            </a:solidFill>
                          </a:uFill>
                        </a:rPr>
                        <a:t>4</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a:solidFill>
                            <a:schemeClr val="tx1"/>
                          </a:solidFill>
                          <a:effectLst/>
                          <a:uFill>
                            <a:solidFill>
                              <a:srgbClr val="000000"/>
                            </a:solidFill>
                          </a:uFill>
                        </a:rPr>
                        <a:t>4</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a:solidFill>
                            <a:schemeClr val="tx1"/>
                          </a:solidFill>
                          <a:effectLst/>
                          <a:uFill>
                            <a:solidFill>
                              <a:srgbClr val="000000"/>
                            </a:solidFill>
                          </a:uFill>
                        </a:rPr>
                        <a:t>3</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a:solidFill>
                            <a:schemeClr val="tx1"/>
                          </a:solidFill>
                          <a:effectLst/>
                          <a:uFill>
                            <a:solidFill>
                              <a:srgbClr val="000000"/>
                            </a:solidFill>
                          </a:uFill>
                        </a:rPr>
                        <a:t>3</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a:solidFill>
                            <a:schemeClr val="tx1"/>
                          </a:solidFill>
                          <a:effectLst/>
                          <a:uFill>
                            <a:solidFill>
                              <a:srgbClr val="000000"/>
                            </a:solidFill>
                          </a:uFill>
                        </a:rPr>
                        <a:t>2</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a:solidFill>
                            <a:schemeClr val="tx1"/>
                          </a:solidFill>
                          <a:effectLst/>
                          <a:uFill>
                            <a:solidFill>
                              <a:srgbClr val="000000"/>
                            </a:solidFill>
                          </a:uFill>
                        </a:rPr>
                        <a:t>2</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en-US" sz="1600" kern="0">
                          <a:solidFill>
                            <a:schemeClr val="tx1"/>
                          </a:solidFill>
                          <a:effectLst/>
                          <a:uFill>
                            <a:solidFill>
                              <a:srgbClr val="000000"/>
                            </a:solidFill>
                          </a:uFill>
                        </a:rPr>
                        <a:t>2</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kern="100">
                          <a:solidFill>
                            <a:schemeClr val="tx1"/>
                          </a:solidFill>
                          <a:effectLst/>
                          <a:uFill>
                            <a:solidFill>
                              <a:srgbClr val="000000"/>
                            </a:solidFill>
                          </a:uFill>
                        </a:rPr>
                        <a:t> </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kern="100">
                          <a:solidFill>
                            <a:schemeClr val="tx1"/>
                          </a:solidFill>
                          <a:effectLst/>
                          <a:uFill>
                            <a:solidFill>
                              <a:srgbClr val="000000"/>
                            </a:solidFill>
                          </a:uFill>
                        </a:rPr>
                        <a:t> </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9681255"/>
                  </a:ext>
                </a:extLst>
              </a:tr>
              <a:tr h="1346386">
                <a:tc>
                  <a:txBody>
                    <a:bodyPr/>
                    <a:lstStyle/>
                    <a:p>
                      <a:pPr algn="ctr">
                        <a:lnSpc>
                          <a:spcPts val="2000"/>
                        </a:lnSpc>
                        <a:spcAft>
                          <a:spcPts val="0"/>
                        </a:spcAft>
                      </a:pPr>
                      <a:r>
                        <a:rPr lang="zh-TW" sz="1600" kern="0">
                          <a:solidFill>
                            <a:schemeClr val="tx1"/>
                          </a:solidFill>
                          <a:effectLst/>
                          <a:uFill>
                            <a:solidFill>
                              <a:srgbClr val="000000"/>
                            </a:solidFill>
                          </a:uFill>
                        </a:rPr>
                        <a:t>學校</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zh-TW" sz="1600" kern="0" dirty="0">
                          <a:solidFill>
                            <a:schemeClr val="tx1"/>
                          </a:solidFill>
                          <a:effectLst/>
                          <a:uFill>
                            <a:solidFill>
                              <a:srgbClr val="000000"/>
                            </a:solidFill>
                          </a:uFill>
                        </a:rPr>
                        <a:t>宜昌</a:t>
                      </a:r>
                      <a:endParaRPr lang="zh-TW" sz="1600" kern="100" dirty="0">
                        <a:solidFill>
                          <a:schemeClr val="tx1"/>
                        </a:solidFill>
                        <a:effectLst/>
                        <a:uFill>
                          <a:solidFill>
                            <a:srgbClr val="000000"/>
                          </a:solidFill>
                        </a:uFill>
                      </a:endParaRPr>
                    </a:p>
                    <a:p>
                      <a:pPr algn="ctr">
                        <a:lnSpc>
                          <a:spcPts val="2000"/>
                        </a:lnSpc>
                        <a:spcAft>
                          <a:spcPts val="0"/>
                        </a:spcAft>
                      </a:pPr>
                      <a:r>
                        <a:rPr lang="zh-TW" sz="1600" kern="0" dirty="0">
                          <a:solidFill>
                            <a:schemeClr val="tx1"/>
                          </a:solidFill>
                          <a:effectLst/>
                          <a:uFill>
                            <a:solidFill>
                              <a:srgbClr val="000000"/>
                            </a:solidFill>
                          </a:uFill>
                        </a:rPr>
                        <a:t>富里</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zh-TW" sz="1600" kern="0">
                          <a:solidFill>
                            <a:schemeClr val="tx1"/>
                          </a:solidFill>
                          <a:effectLst/>
                          <a:uFill>
                            <a:solidFill>
                              <a:srgbClr val="000000"/>
                            </a:solidFill>
                          </a:uFill>
                        </a:rPr>
                        <a:t>美崙</a:t>
                      </a:r>
                      <a:endParaRPr lang="zh-TW" sz="1600" kern="100">
                        <a:solidFill>
                          <a:schemeClr val="tx1"/>
                        </a:solidFill>
                        <a:effectLst/>
                        <a:uFill>
                          <a:solidFill>
                            <a:srgbClr val="000000"/>
                          </a:solidFill>
                        </a:uFill>
                      </a:endParaRPr>
                    </a:p>
                    <a:p>
                      <a:pPr algn="ctr">
                        <a:lnSpc>
                          <a:spcPts val="2000"/>
                        </a:lnSpc>
                        <a:spcAft>
                          <a:spcPts val="0"/>
                        </a:spcAft>
                      </a:pPr>
                      <a:r>
                        <a:rPr lang="zh-TW" sz="1600" kern="0">
                          <a:solidFill>
                            <a:schemeClr val="tx1"/>
                          </a:solidFill>
                          <a:effectLst/>
                          <a:uFill>
                            <a:solidFill>
                              <a:srgbClr val="000000"/>
                            </a:solidFill>
                          </a:uFill>
                        </a:rPr>
                        <a:t>壽豐</a:t>
                      </a:r>
                      <a:br>
                        <a:rPr lang="en-US" sz="1600" kern="0">
                          <a:solidFill>
                            <a:schemeClr val="tx1"/>
                          </a:solidFill>
                          <a:effectLst/>
                          <a:uFill>
                            <a:solidFill>
                              <a:srgbClr val="000000"/>
                            </a:solidFill>
                          </a:uFill>
                        </a:rPr>
                      </a:br>
                      <a:r>
                        <a:rPr lang="zh-TW" sz="1600" kern="0">
                          <a:solidFill>
                            <a:schemeClr val="tx1"/>
                          </a:solidFill>
                          <a:effectLst/>
                          <a:uFill>
                            <a:solidFill>
                              <a:srgbClr val="000000"/>
                            </a:solidFill>
                          </a:uFill>
                        </a:rPr>
                        <a:t>鳳林</a:t>
                      </a:r>
                      <a:endParaRPr lang="zh-TW" sz="1600" kern="100">
                        <a:solidFill>
                          <a:schemeClr val="tx1"/>
                        </a:solidFill>
                        <a:effectLst/>
                        <a:uFill>
                          <a:solidFill>
                            <a:srgbClr val="000000"/>
                          </a:solidFill>
                        </a:uFill>
                      </a:endParaRPr>
                    </a:p>
                    <a:p>
                      <a:pPr algn="ctr">
                        <a:lnSpc>
                          <a:spcPts val="2000"/>
                        </a:lnSpc>
                        <a:spcAft>
                          <a:spcPts val="0"/>
                        </a:spcAft>
                      </a:pPr>
                      <a:r>
                        <a:rPr lang="zh-TW" sz="1600" kern="0">
                          <a:solidFill>
                            <a:schemeClr val="tx1"/>
                          </a:solidFill>
                          <a:effectLst/>
                          <a:uFill>
                            <a:solidFill>
                              <a:srgbClr val="000000"/>
                            </a:solidFill>
                          </a:uFill>
                        </a:rPr>
                        <a:t>玉里</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zh-TW" sz="1600" kern="0">
                          <a:solidFill>
                            <a:schemeClr val="tx1"/>
                          </a:solidFill>
                          <a:effectLst/>
                          <a:uFill>
                            <a:solidFill>
                              <a:srgbClr val="000000"/>
                            </a:solidFill>
                          </a:uFill>
                        </a:rPr>
                        <a:t>國風</a:t>
                      </a:r>
                      <a:endParaRPr lang="zh-TW" sz="1600" kern="100">
                        <a:solidFill>
                          <a:schemeClr val="tx1"/>
                        </a:solidFill>
                        <a:effectLst/>
                        <a:uFill>
                          <a:solidFill>
                            <a:srgbClr val="000000"/>
                          </a:solidFill>
                        </a:uFill>
                      </a:endParaRPr>
                    </a:p>
                    <a:p>
                      <a:pPr algn="ctr">
                        <a:lnSpc>
                          <a:spcPts val="2000"/>
                        </a:lnSpc>
                        <a:spcAft>
                          <a:spcPts val="0"/>
                        </a:spcAft>
                      </a:pPr>
                      <a:r>
                        <a:rPr lang="zh-TW" sz="1600" kern="0">
                          <a:solidFill>
                            <a:schemeClr val="tx1"/>
                          </a:solidFill>
                          <a:effectLst/>
                          <a:uFill>
                            <a:solidFill>
                              <a:srgbClr val="000000"/>
                            </a:solidFill>
                          </a:uFill>
                        </a:rPr>
                        <a:t>化仁</a:t>
                      </a:r>
                      <a:endParaRPr lang="zh-TW" sz="1600" kern="100">
                        <a:solidFill>
                          <a:schemeClr val="tx1"/>
                        </a:solidFill>
                        <a:effectLst/>
                        <a:uFill>
                          <a:solidFill>
                            <a:srgbClr val="000000"/>
                          </a:solidFill>
                        </a:uFill>
                      </a:endParaRPr>
                    </a:p>
                    <a:p>
                      <a:pPr algn="ctr">
                        <a:lnSpc>
                          <a:spcPts val="2000"/>
                        </a:lnSpc>
                        <a:spcAft>
                          <a:spcPts val="0"/>
                        </a:spcAft>
                      </a:pPr>
                      <a:r>
                        <a:rPr lang="zh-TW" sz="1600" kern="0">
                          <a:solidFill>
                            <a:schemeClr val="tx1"/>
                          </a:solidFill>
                          <a:effectLst/>
                          <a:uFill>
                            <a:solidFill>
                              <a:srgbClr val="000000"/>
                            </a:solidFill>
                          </a:uFill>
                        </a:rPr>
                        <a:t>光復</a:t>
                      </a:r>
                      <a:endParaRPr lang="zh-TW" sz="1600" kern="100">
                        <a:solidFill>
                          <a:schemeClr val="tx1"/>
                        </a:solidFill>
                        <a:effectLst/>
                        <a:uFill>
                          <a:solidFill>
                            <a:srgbClr val="000000"/>
                          </a:solidFill>
                        </a:uFill>
                      </a:endParaRPr>
                    </a:p>
                    <a:p>
                      <a:pPr algn="ctr">
                        <a:lnSpc>
                          <a:spcPts val="2000"/>
                        </a:lnSpc>
                        <a:spcAft>
                          <a:spcPts val="0"/>
                        </a:spcAft>
                      </a:pPr>
                      <a:r>
                        <a:rPr lang="zh-TW" sz="1600" kern="0">
                          <a:solidFill>
                            <a:schemeClr val="tx1"/>
                          </a:solidFill>
                          <a:effectLst/>
                          <a:uFill>
                            <a:solidFill>
                              <a:srgbClr val="000000"/>
                            </a:solidFill>
                          </a:uFill>
                        </a:rPr>
                        <a:t>富北</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zh-TW" sz="1600" kern="0" dirty="0">
                          <a:solidFill>
                            <a:schemeClr val="tx1"/>
                          </a:solidFill>
                          <a:effectLst/>
                          <a:uFill>
                            <a:solidFill>
                              <a:srgbClr val="000000"/>
                            </a:solidFill>
                          </a:uFill>
                        </a:rPr>
                        <a:t>自強</a:t>
                      </a:r>
                      <a:br>
                        <a:rPr lang="en-US" sz="1600" kern="0" dirty="0">
                          <a:solidFill>
                            <a:schemeClr val="tx1"/>
                          </a:solidFill>
                          <a:effectLst/>
                          <a:uFill>
                            <a:solidFill>
                              <a:srgbClr val="000000"/>
                            </a:solidFill>
                          </a:uFill>
                        </a:rPr>
                      </a:br>
                      <a:r>
                        <a:rPr lang="zh-TW" sz="1600" kern="0" dirty="0">
                          <a:solidFill>
                            <a:schemeClr val="tx1"/>
                          </a:solidFill>
                          <a:effectLst/>
                          <a:uFill>
                            <a:solidFill>
                              <a:srgbClr val="000000"/>
                            </a:solidFill>
                          </a:uFill>
                        </a:rPr>
                        <a:t>吉安</a:t>
                      </a:r>
                      <a:endParaRPr lang="zh-TW" sz="1600" kern="100" dirty="0">
                        <a:solidFill>
                          <a:schemeClr val="tx1"/>
                        </a:solidFill>
                        <a:effectLst/>
                        <a:uFill>
                          <a:solidFill>
                            <a:srgbClr val="000000"/>
                          </a:solidFill>
                        </a:uFill>
                      </a:endParaRPr>
                    </a:p>
                    <a:p>
                      <a:pPr algn="ctr">
                        <a:lnSpc>
                          <a:spcPts val="2000"/>
                        </a:lnSpc>
                        <a:spcAft>
                          <a:spcPts val="0"/>
                        </a:spcAft>
                      </a:pPr>
                      <a:r>
                        <a:rPr lang="zh-TW" sz="1600" kern="0" dirty="0">
                          <a:solidFill>
                            <a:schemeClr val="tx1"/>
                          </a:solidFill>
                          <a:effectLst/>
                          <a:uFill>
                            <a:solidFill>
                              <a:srgbClr val="000000"/>
                            </a:solidFill>
                          </a:uFill>
                        </a:rPr>
                        <a:t>東里</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zh-TW" sz="1600" kern="0">
                          <a:solidFill>
                            <a:schemeClr val="tx1"/>
                          </a:solidFill>
                          <a:effectLst/>
                          <a:uFill>
                            <a:solidFill>
                              <a:srgbClr val="000000"/>
                            </a:solidFill>
                          </a:uFill>
                        </a:rPr>
                        <a:t>花崗</a:t>
                      </a:r>
                      <a:br>
                        <a:rPr lang="en-US" sz="1600" kern="0">
                          <a:solidFill>
                            <a:schemeClr val="tx1"/>
                          </a:solidFill>
                          <a:effectLst/>
                          <a:uFill>
                            <a:solidFill>
                              <a:srgbClr val="000000"/>
                            </a:solidFill>
                          </a:uFill>
                        </a:rPr>
                      </a:br>
                      <a:r>
                        <a:rPr lang="zh-TW" sz="1600" kern="0">
                          <a:solidFill>
                            <a:schemeClr val="tx1"/>
                          </a:solidFill>
                          <a:effectLst/>
                          <a:uFill>
                            <a:solidFill>
                              <a:srgbClr val="000000"/>
                            </a:solidFill>
                          </a:uFill>
                        </a:rPr>
                        <a:t>新城</a:t>
                      </a:r>
                      <a:endParaRPr lang="zh-TW" sz="1600" kern="100">
                        <a:solidFill>
                          <a:schemeClr val="tx1"/>
                        </a:solidFill>
                        <a:effectLst/>
                        <a:uFill>
                          <a:solidFill>
                            <a:srgbClr val="000000"/>
                          </a:solidFill>
                        </a:uFill>
                      </a:endParaRPr>
                    </a:p>
                    <a:p>
                      <a:pPr algn="ctr">
                        <a:lnSpc>
                          <a:spcPts val="2000"/>
                        </a:lnSpc>
                        <a:spcAft>
                          <a:spcPts val="0"/>
                        </a:spcAft>
                      </a:pPr>
                      <a:r>
                        <a:rPr lang="zh-TW" sz="1600" kern="0">
                          <a:solidFill>
                            <a:schemeClr val="tx1"/>
                          </a:solidFill>
                          <a:effectLst/>
                          <a:uFill>
                            <a:solidFill>
                              <a:srgbClr val="000000"/>
                            </a:solidFill>
                          </a:uFill>
                        </a:rPr>
                        <a:t>富源</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zh-TW" sz="1600" kern="0" dirty="0">
                          <a:solidFill>
                            <a:schemeClr val="tx1"/>
                          </a:solidFill>
                          <a:effectLst/>
                          <a:uFill>
                            <a:solidFill>
                              <a:srgbClr val="000000"/>
                            </a:solidFill>
                          </a:uFill>
                        </a:rPr>
                        <a:t>秀林</a:t>
                      </a:r>
                      <a:endParaRPr lang="zh-TW" sz="1600" kern="100" dirty="0">
                        <a:solidFill>
                          <a:schemeClr val="tx1"/>
                        </a:solidFill>
                        <a:effectLst/>
                        <a:uFill>
                          <a:solidFill>
                            <a:srgbClr val="000000"/>
                          </a:solidFill>
                        </a:uFill>
                      </a:endParaRPr>
                    </a:p>
                    <a:p>
                      <a:pPr algn="ctr">
                        <a:lnSpc>
                          <a:spcPts val="2000"/>
                        </a:lnSpc>
                        <a:spcAft>
                          <a:spcPts val="0"/>
                        </a:spcAft>
                      </a:pPr>
                      <a:r>
                        <a:rPr lang="zh-TW" sz="1600" kern="0" dirty="0">
                          <a:solidFill>
                            <a:schemeClr val="tx1"/>
                          </a:solidFill>
                          <a:effectLst/>
                          <a:uFill>
                            <a:solidFill>
                              <a:srgbClr val="000000"/>
                            </a:solidFill>
                          </a:uFill>
                        </a:rPr>
                        <a:t>豐濱</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zh-TW" sz="1600" kern="0">
                          <a:solidFill>
                            <a:schemeClr val="tx1"/>
                          </a:solidFill>
                          <a:effectLst/>
                          <a:uFill>
                            <a:solidFill>
                              <a:srgbClr val="000000"/>
                            </a:solidFill>
                          </a:uFill>
                        </a:rPr>
                        <a:t>平和</a:t>
                      </a:r>
                      <a:endParaRPr lang="zh-TW" sz="1600" kern="100">
                        <a:solidFill>
                          <a:schemeClr val="tx1"/>
                        </a:solidFill>
                        <a:effectLst/>
                        <a:uFill>
                          <a:solidFill>
                            <a:srgbClr val="000000"/>
                          </a:solidFill>
                        </a:uFill>
                      </a:endParaRPr>
                    </a:p>
                    <a:p>
                      <a:pPr algn="ctr">
                        <a:lnSpc>
                          <a:spcPts val="2000"/>
                        </a:lnSpc>
                        <a:spcAft>
                          <a:spcPts val="0"/>
                        </a:spcAft>
                      </a:pPr>
                      <a:r>
                        <a:rPr lang="zh-TW" sz="1600" kern="0">
                          <a:solidFill>
                            <a:schemeClr val="tx1"/>
                          </a:solidFill>
                          <a:effectLst/>
                          <a:uFill>
                            <a:solidFill>
                              <a:srgbClr val="000000"/>
                            </a:solidFill>
                          </a:uFill>
                        </a:rPr>
                        <a:t>瑞穗</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2000"/>
                        </a:lnSpc>
                        <a:spcAft>
                          <a:spcPts val="0"/>
                        </a:spcAft>
                      </a:pPr>
                      <a:r>
                        <a:rPr lang="zh-TW" sz="1600" kern="0">
                          <a:solidFill>
                            <a:schemeClr val="tx1"/>
                          </a:solidFill>
                          <a:effectLst/>
                          <a:uFill>
                            <a:solidFill>
                              <a:srgbClr val="000000"/>
                            </a:solidFill>
                          </a:uFill>
                        </a:rPr>
                        <a:t>萬榮</a:t>
                      </a:r>
                      <a:endParaRPr lang="zh-TW" sz="1600" kern="100">
                        <a:solidFill>
                          <a:schemeClr val="tx1"/>
                        </a:solidFill>
                        <a:effectLst/>
                        <a:uFill>
                          <a:solidFill>
                            <a:srgbClr val="000000"/>
                          </a:solidFill>
                        </a:uFill>
                      </a:endParaRPr>
                    </a:p>
                    <a:p>
                      <a:pPr algn="ctr">
                        <a:lnSpc>
                          <a:spcPts val="2000"/>
                        </a:lnSpc>
                        <a:spcAft>
                          <a:spcPts val="0"/>
                        </a:spcAft>
                      </a:pPr>
                      <a:r>
                        <a:rPr lang="zh-TW" sz="1600" kern="0">
                          <a:solidFill>
                            <a:schemeClr val="tx1"/>
                          </a:solidFill>
                          <a:effectLst/>
                          <a:uFill>
                            <a:solidFill>
                              <a:srgbClr val="000000"/>
                            </a:solidFill>
                          </a:uFill>
                        </a:rPr>
                        <a:t>玉東</a:t>
                      </a:r>
                      <a:br>
                        <a:rPr lang="en-US" sz="1600" kern="0">
                          <a:solidFill>
                            <a:schemeClr val="tx1"/>
                          </a:solidFill>
                          <a:effectLst/>
                          <a:uFill>
                            <a:solidFill>
                              <a:srgbClr val="000000"/>
                            </a:solidFill>
                          </a:uFill>
                        </a:rPr>
                      </a:br>
                      <a:endParaRPr lang="zh-TW" sz="1600" kern="100">
                        <a:solidFill>
                          <a:schemeClr val="tx1"/>
                        </a:solidFill>
                        <a:effectLst/>
                        <a:uFill>
                          <a:solidFill>
                            <a:srgbClr val="000000"/>
                          </a:solidFill>
                        </a:uFill>
                      </a:endParaRPr>
                    </a:p>
                    <a:p>
                      <a:pPr algn="ctr">
                        <a:lnSpc>
                          <a:spcPts val="2000"/>
                        </a:lnSpc>
                        <a:spcAft>
                          <a:spcPts val="0"/>
                        </a:spcAft>
                      </a:pPr>
                      <a:r>
                        <a:rPr lang="en-US" sz="1600" kern="100">
                          <a:solidFill>
                            <a:schemeClr val="tx1"/>
                          </a:solidFill>
                          <a:effectLst/>
                          <a:uFill>
                            <a:solidFill>
                              <a:srgbClr val="000000"/>
                            </a:solidFill>
                          </a:uFill>
                        </a:rPr>
                        <a:t> </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kern="100">
                          <a:solidFill>
                            <a:schemeClr val="tx1"/>
                          </a:solidFill>
                          <a:effectLst/>
                          <a:uFill>
                            <a:solidFill>
                              <a:srgbClr val="000000"/>
                            </a:solidFill>
                          </a:uFill>
                        </a:rPr>
                        <a:t> </a:t>
                      </a:r>
                      <a:endParaRPr lang="zh-TW" sz="1600" kern="10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kern="100" dirty="0">
                          <a:solidFill>
                            <a:schemeClr val="tx1"/>
                          </a:solidFill>
                          <a:effectLst/>
                          <a:uFill>
                            <a:solidFill>
                              <a:srgbClr val="000000"/>
                            </a:solidFill>
                          </a:uFill>
                        </a:rPr>
                        <a:t> </a:t>
                      </a:r>
                      <a:endParaRPr lang="zh-TW" sz="1600" kern="100" dirty="0">
                        <a:solidFill>
                          <a:schemeClr val="tx1"/>
                        </a:solidFill>
                        <a:effectLst/>
                        <a:uFill>
                          <a:solidFill>
                            <a:srgbClr val="000000"/>
                          </a:solidFill>
                        </a:uFill>
                        <a:latin typeface="Calibri" panose="020F0502020204030204" pitchFamily="34" charset="0"/>
                        <a:ea typeface="Arial Unicode MS"/>
                        <a:cs typeface="Arial Unicode MS"/>
                      </a:endParaRPr>
                    </a:p>
                  </a:txBody>
                  <a:tcPr marL="50800" marR="50800" marT="50800" marB="50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7939087"/>
                  </a:ext>
                </a:extLst>
              </a:tr>
            </a:tbl>
          </a:graphicData>
        </a:graphic>
      </p:graphicFrame>
      <p:sp>
        <p:nvSpPr>
          <p:cNvPr id="3" name="矩形 2">
            <a:extLst>
              <a:ext uri="{FF2B5EF4-FFF2-40B4-BE49-F238E27FC236}">
                <a16:creationId xmlns:a16="http://schemas.microsoft.com/office/drawing/2014/main" id="{2F5FC614-3558-42B1-8922-27A905EB3D00}"/>
              </a:ext>
            </a:extLst>
          </p:cNvPr>
          <p:cNvSpPr/>
          <p:nvPr/>
        </p:nvSpPr>
        <p:spPr>
          <a:xfrm>
            <a:off x="2336806" y="853022"/>
            <a:ext cx="8392041" cy="584775"/>
          </a:xfrm>
          <a:prstGeom prst="rect">
            <a:avLst/>
          </a:prstGeom>
        </p:spPr>
        <p:txBody>
          <a:bodyPr wrap="none">
            <a:spAutoFit/>
          </a:bodyPr>
          <a:lstStyle/>
          <a:p>
            <a:r>
              <a:rPr lang="zh-TW" altLang="zh-TW" sz="3200" kern="100" dirty="0">
                <a:solidFill>
                  <a:srgbClr val="000000"/>
                </a:solidFill>
                <a:latin typeface="Calibri" panose="020F0502020204030204" pitchFamily="34" charset="0"/>
                <a:ea typeface="標楷體" panose="03000509000000000000" pitchFamily="65" charset="-120"/>
                <a:cs typeface="Arial Unicode MS"/>
              </a:rPr>
              <a:t>花蓮縣國民中學逐年實施雙語試辦教學一覽表</a:t>
            </a:r>
            <a:endParaRPr lang="zh-TW" altLang="en-US" sz="3200" dirty="0"/>
          </a:p>
        </p:txBody>
      </p:sp>
    </p:spTree>
    <p:extLst>
      <p:ext uri="{BB962C8B-B14F-4D97-AF65-F5344CB8AC3E}">
        <p14:creationId xmlns:p14="http://schemas.microsoft.com/office/powerpoint/2010/main" val="302978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A4DE2F15-4D03-41F9-B1A9-6B79E1939125}"/>
              </a:ext>
            </a:extLst>
          </p:cNvPr>
          <p:cNvSpPr txBox="1"/>
          <p:nvPr/>
        </p:nvSpPr>
        <p:spPr>
          <a:xfrm>
            <a:off x="4044914" y="2146467"/>
            <a:ext cx="3012673" cy="1754326"/>
          </a:xfrm>
          <a:prstGeom prst="rect">
            <a:avLst/>
          </a:prstGeom>
          <a:noFill/>
        </p:spPr>
        <p:txBody>
          <a:bodyPr wrap="square" rtlCol="0">
            <a:spAutoFit/>
          </a:bodyPr>
          <a:lstStyle/>
          <a:p>
            <a:pPr algn="ctr"/>
            <a:r>
              <a:rPr lang="zh-TW" altLang="en-US" sz="5400" dirty="0">
                <a:latin typeface="標楷體" panose="03000509000000000000" pitchFamily="65" charset="-120"/>
                <a:ea typeface="標楷體" panose="03000509000000000000" pitchFamily="65" charset="-120"/>
              </a:rPr>
              <a:t>學校 </a:t>
            </a:r>
            <a:endParaRPr lang="en-US" altLang="zh-TW" sz="5400" dirty="0">
              <a:latin typeface="標楷體" panose="03000509000000000000" pitchFamily="65" charset="-120"/>
              <a:ea typeface="標楷體" panose="03000509000000000000" pitchFamily="65" charset="-120"/>
            </a:endParaRPr>
          </a:p>
          <a:p>
            <a:pPr algn="ctr"/>
            <a:r>
              <a:rPr lang="zh-TW" altLang="en-US" sz="5400" dirty="0">
                <a:latin typeface="標楷體" panose="03000509000000000000" pitchFamily="65" charset="-120"/>
                <a:ea typeface="標楷體" panose="03000509000000000000" pitchFamily="65" charset="-120"/>
              </a:rPr>
              <a:t>計畫撰寫</a:t>
            </a:r>
          </a:p>
        </p:txBody>
      </p:sp>
    </p:spTree>
    <p:extLst>
      <p:ext uri="{BB962C8B-B14F-4D97-AF65-F5344CB8AC3E}">
        <p14:creationId xmlns:p14="http://schemas.microsoft.com/office/powerpoint/2010/main" val="2423330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A4DE2F15-4D03-41F9-B1A9-6B79E1939125}"/>
              </a:ext>
            </a:extLst>
          </p:cNvPr>
          <p:cNvSpPr txBox="1"/>
          <p:nvPr/>
        </p:nvSpPr>
        <p:spPr>
          <a:xfrm>
            <a:off x="3617842" y="461633"/>
            <a:ext cx="3973081" cy="584775"/>
          </a:xfrm>
          <a:prstGeom prst="rect">
            <a:avLst/>
          </a:prstGeom>
          <a:noFill/>
        </p:spPr>
        <p:txBody>
          <a:bodyPr wrap="square" rtlCol="0">
            <a:spAutoFit/>
          </a:bodyPr>
          <a:lstStyle/>
          <a:p>
            <a:pPr algn="ctr"/>
            <a:r>
              <a:rPr lang="zh-TW" altLang="en-US" sz="3200" dirty="0">
                <a:latin typeface="標楷體" panose="03000509000000000000" pitchFamily="65" charset="-120"/>
                <a:ea typeface="標楷體" panose="03000509000000000000" pitchFamily="65" charset="-120"/>
              </a:rPr>
              <a:t>學校 計畫撰寫說明</a:t>
            </a:r>
          </a:p>
        </p:txBody>
      </p:sp>
      <p:graphicFrame>
        <p:nvGraphicFramePr>
          <p:cNvPr id="12" name="資料庫圖表 11">
            <a:extLst>
              <a:ext uri="{FF2B5EF4-FFF2-40B4-BE49-F238E27FC236}">
                <a16:creationId xmlns:a16="http://schemas.microsoft.com/office/drawing/2014/main" id="{60AFF348-AB64-4937-9155-49E5FD5D66DA}"/>
              </a:ext>
            </a:extLst>
          </p:cNvPr>
          <p:cNvGraphicFramePr/>
          <p:nvPr>
            <p:extLst>
              <p:ext uri="{D42A27DB-BD31-4B8C-83A1-F6EECF244321}">
                <p14:modId xmlns:p14="http://schemas.microsoft.com/office/powerpoint/2010/main" val="2787038135"/>
              </p:ext>
            </p:extLst>
          </p:nvPr>
        </p:nvGraphicFramePr>
        <p:xfrm>
          <a:off x="948583" y="1254032"/>
          <a:ext cx="9494378" cy="48305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05793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A4DE2F15-4D03-41F9-B1A9-6B79E1939125}"/>
              </a:ext>
            </a:extLst>
          </p:cNvPr>
          <p:cNvSpPr txBox="1"/>
          <p:nvPr/>
        </p:nvSpPr>
        <p:spPr>
          <a:xfrm>
            <a:off x="4498059" y="465826"/>
            <a:ext cx="3904069" cy="584775"/>
          </a:xfrm>
          <a:prstGeom prst="rect">
            <a:avLst/>
          </a:prstGeom>
          <a:noFill/>
        </p:spPr>
        <p:txBody>
          <a:bodyPr wrap="square" rtlCol="0">
            <a:spAutoFit/>
          </a:bodyPr>
          <a:lstStyle/>
          <a:p>
            <a:pPr algn="ctr"/>
            <a:r>
              <a:rPr lang="zh-TW" altLang="en-US" sz="3200" dirty="0">
                <a:latin typeface="標楷體" panose="03000509000000000000" pitchFamily="65" charset="-120"/>
                <a:ea typeface="標楷體" panose="03000509000000000000" pitchFamily="65" charset="-120"/>
              </a:rPr>
              <a:t>學校 計畫撰寫說明</a:t>
            </a:r>
          </a:p>
        </p:txBody>
      </p:sp>
      <p:graphicFrame>
        <p:nvGraphicFramePr>
          <p:cNvPr id="12" name="資料庫圖表 11">
            <a:extLst>
              <a:ext uri="{FF2B5EF4-FFF2-40B4-BE49-F238E27FC236}">
                <a16:creationId xmlns:a16="http://schemas.microsoft.com/office/drawing/2014/main" id="{60AFF348-AB64-4937-9155-49E5FD5D66DA}"/>
              </a:ext>
            </a:extLst>
          </p:cNvPr>
          <p:cNvGraphicFramePr/>
          <p:nvPr>
            <p:extLst>
              <p:ext uri="{D42A27DB-BD31-4B8C-83A1-F6EECF244321}">
                <p14:modId xmlns:p14="http://schemas.microsoft.com/office/powerpoint/2010/main" val="1562438284"/>
              </p:ext>
            </p:extLst>
          </p:nvPr>
        </p:nvGraphicFramePr>
        <p:xfrm>
          <a:off x="1853310" y="1254034"/>
          <a:ext cx="8128000" cy="37677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9356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A4DE2F15-4D03-41F9-B1A9-6B79E1939125}"/>
              </a:ext>
            </a:extLst>
          </p:cNvPr>
          <p:cNvSpPr txBox="1"/>
          <p:nvPr/>
        </p:nvSpPr>
        <p:spPr>
          <a:xfrm>
            <a:off x="4377289" y="448574"/>
            <a:ext cx="3731541" cy="584775"/>
          </a:xfrm>
          <a:prstGeom prst="rect">
            <a:avLst/>
          </a:prstGeom>
          <a:noFill/>
        </p:spPr>
        <p:txBody>
          <a:bodyPr wrap="square" rtlCol="0">
            <a:spAutoFit/>
          </a:bodyPr>
          <a:lstStyle/>
          <a:p>
            <a:pPr algn="ctr"/>
            <a:r>
              <a:rPr lang="zh-TW" altLang="en-US" sz="3200" dirty="0">
                <a:latin typeface="標楷體" panose="03000509000000000000" pitchFamily="65" charset="-120"/>
                <a:ea typeface="標楷體" panose="03000509000000000000" pitchFamily="65" charset="-120"/>
              </a:rPr>
              <a:t>學校 計畫撰寫說明</a:t>
            </a:r>
          </a:p>
        </p:txBody>
      </p:sp>
      <p:graphicFrame>
        <p:nvGraphicFramePr>
          <p:cNvPr id="12" name="資料庫圖表 11">
            <a:extLst>
              <a:ext uri="{FF2B5EF4-FFF2-40B4-BE49-F238E27FC236}">
                <a16:creationId xmlns:a16="http://schemas.microsoft.com/office/drawing/2014/main" id="{60AFF348-AB64-4937-9155-49E5FD5D66DA}"/>
              </a:ext>
            </a:extLst>
          </p:cNvPr>
          <p:cNvGraphicFramePr/>
          <p:nvPr>
            <p:extLst>
              <p:ext uri="{D42A27DB-BD31-4B8C-83A1-F6EECF244321}">
                <p14:modId xmlns:p14="http://schemas.microsoft.com/office/powerpoint/2010/main" val="798613297"/>
              </p:ext>
            </p:extLst>
          </p:nvPr>
        </p:nvGraphicFramePr>
        <p:xfrm>
          <a:off x="1853310" y="1254034"/>
          <a:ext cx="8128000" cy="37677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4286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362779" y="475496"/>
            <a:ext cx="2031325" cy="646331"/>
          </a:xfrm>
          <a:prstGeom prst="rect">
            <a:avLst/>
          </a:prstGeom>
        </p:spPr>
        <p:txBody>
          <a:bodyPr wrap="none">
            <a:spAutoFit/>
          </a:bodyPr>
          <a:lstStyle/>
          <a:p>
            <a:pPr lvl="0"/>
            <a:r>
              <a:rPr lang="zh-TW" altLang="en-US" sz="3600" dirty="0">
                <a:solidFill>
                  <a:srgbClr val="000000"/>
                </a:solidFill>
                <a:latin typeface="Calibri" panose="020F0502020204030204" pitchFamily="34" charset="0"/>
                <a:ea typeface="標楷體" panose="03000509000000000000" pitchFamily="65" charset="-120"/>
                <a:cs typeface="Arial Unicode MS"/>
              </a:rPr>
              <a:t>經費規劃</a:t>
            </a:r>
            <a:endParaRPr lang="en-US" altLang="zh-TW" sz="3600" dirty="0">
              <a:solidFill>
                <a:srgbClr val="000000"/>
              </a:solidFill>
              <a:latin typeface="Calibri" panose="020F0502020204030204" pitchFamily="34" charset="0"/>
              <a:ea typeface="標楷體" panose="03000509000000000000" pitchFamily="65" charset="-120"/>
              <a:cs typeface="Arial Unicode MS"/>
            </a:endParaRPr>
          </a:p>
        </p:txBody>
      </p:sp>
      <p:sp>
        <p:nvSpPr>
          <p:cNvPr id="3" name="矩形 2"/>
          <p:cNvSpPr/>
          <p:nvPr/>
        </p:nvSpPr>
        <p:spPr>
          <a:xfrm>
            <a:off x="2475431" y="1353948"/>
            <a:ext cx="6999495" cy="4185761"/>
          </a:xfrm>
          <a:prstGeom prst="rect">
            <a:avLst/>
          </a:prstGeom>
        </p:spPr>
        <p:txBody>
          <a:bodyPr wrap="square">
            <a:spAutoFit/>
          </a:bodyPr>
          <a:lstStyle/>
          <a:p>
            <a:pPr lvl="0"/>
            <a:r>
              <a:rPr lang="zh-TW" altLang="en-US" sz="3200" dirty="0"/>
              <a:t>人事費</a:t>
            </a:r>
            <a:r>
              <a:rPr lang="en-US" altLang="zh-TW" sz="3200" dirty="0"/>
              <a:t>:</a:t>
            </a:r>
          </a:p>
          <a:p>
            <a:pPr lvl="0"/>
            <a:r>
              <a:rPr lang="en-US" altLang="zh-TW" sz="2400" dirty="0"/>
              <a:t>(1)</a:t>
            </a:r>
            <a:r>
              <a:rPr lang="zh-TW" altLang="en-US" sz="2400" dirty="0">
                <a:solidFill>
                  <a:srgbClr val="0070C0"/>
                </a:solidFill>
              </a:rPr>
              <a:t>兼代課</a:t>
            </a:r>
            <a:r>
              <a:rPr lang="en-US" altLang="zh-TW" sz="2400" dirty="0">
                <a:solidFill>
                  <a:srgbClr val="0070C0"/>
                </a:solidFill>
              </a:rPr>
              <a:t>:(</a:t>
            </a:r>
            <a:r>
              <a:rPr lang="zh-TW" altLang="en-US" sz="2400" dirty="0">
                <a:solidFill>
                  <a:srgbClr val="0070C0"/>
                </a:solidFill>
              </a:rPr>
              <a:t>因協同增加之課務、</a:t>
            </a:r>
            <a:r>
              <a:rPr lang="en-US" altLang="zh-TW" sz="2400" dirty="0">
                <a:solidFill>
                  <a:srgbClr val="0070C0"/>
                </a:solidFill>
              </a:rPr>
              <a:t>)</a:t>
            </a:r>
          </a:p>
          <a:p>
            <a:pPr lvl="0"/>
            <a:r>
              <a:rPr lang="zh-TW" altLang="en-US" dirty="0"/>
              <a:t>教師因進行協同教學所衍生之兼課</a:t>
            </a:r>
            <a:r>
              <a:rPr lang="en-US" altLang="zh-TW" dirty="0"/>
              <a:t>(</a:t>
            </a:r>
            <a:r>
              <a:rPr lang="zh-TW" altLang="en-US" dirty="0"/>
              <a:t>超鐘點</a:t>
            </a:r>
            <a:r>
              <a:rPr lang="en-US" altLang="zh-TW" dirty="0"/>
              <a:t>)</a:t>
            </a:r>
            <a:r>
              <a:rPr lang="zh-TW" altLang="en-US" dirty="0"/>
              <a:t>費用</a:t>
            </a:r>
            <a:endParaRPr lang="en-US" altLang="zh-TW" dirty="0"/>
          </a:p>
          <a:p>
            <a:pPr lvl="0"/>
            <a:r>
              <a:rPr lang="zh-TW" altLang="en-US" dirty="0"/>
              <a:t>參與雙語教學研習所需代課費請先由校內代課費用支應，真有不足部分再由本計畫經費支應</a:t>
            </a:r>
            <a:endParaRPr lang="en-US" altLang="zh-TW" dirty="0"/>
          </a:p>
          <a:p>
            <a:pPr lvl="0"/>
            <a:endParaRPr lang="en-US" altLang="zh-TW" dirty="0"/>
          </a:p>
          <a:p>
            <a:pPr lvl="0"/>
            <a:r>
              <a:rPr lang="en-US" altLang="zh-TW" sz="2400" dirty="0"/>
              <a:t>(2)</a:t>
            </a:r>
            <a:r>
              <a:rPr lang="zh-TW" altLang="en-US" sz="2400" dirty="0">
                <a:solidFill>
                  <a:srgbClr val="0070C0"/>
                </a:solidFill>
              </a:rPr>
              <a:t>減授課</a:t>
            </a:r>
            <a:r>
              <a:rPr lang="en-US" altLang="zh-TW" sz="2400" dirty="0">
                <a:solidFill>
                  <a:srgbClr val="0070C0"/>
                </a:solidFill>
              </a:rPr>
              <a:t>:(</a:t>
            </a:r>
            <a:r>
              <a:rPr lang="zh-TW" altLang="en-US" sz="2400" dirty="0">
                <a:solidFill>
                  <a:srgbClr val="0070C0"/>
                </a:solidFill>
              </a:rPr>
              <a:t>共備課程</a:t>
            </a:r>
            <a:r>
              <a:rPr lang="en-US" altLang="zh-TW" sz="2400" dirty="0">
                <a:solidFill>
                  <a:srgbClr val="0070C0"/>
                </a:solidFill>
              </a:rPr>
              <a:t>)</a:t>
            </a:r>
          </a:p>
          <a:p>
            <a:pPr lvl="0"/>
            <a:r>
              <a:rPr lang="zh-TW" altLang="en-US" dirty="0"/>
              <a:t>學校審酌教師執行本計畫每周進行共備會議討論，給予教師進行每周減授課之減授鐘點費</a:t>
            </a:r>
            <a:r>
              <a:rPr lang="en-US" altLang="zh-TW" dirty="0"/>
              <a:t>(</a:t>
            </a:r>
            <a:r>
              <a:rPr lang="zh-TW" altLang="en-US" dirty="0"/>
              <a:t>減授之課程不得由計畫內雙語教師回兼</a:t>
            </a:r>
            <a:r>
              <a:rPr lang="en-US" altLang="zh-TW" dirty="0"/>
              <a:t>)</a:t>
            </a:r>
          </a:p>
          <a:p>
            <a:pPr lvl="0"/>
            <a:endParaRPr lang="en-US" altLang="zh-TW" dirty="0"/>
          </a:p>
          <a:p>
            <a:pPr lvl="0"/>
            <a:r>
              <a:rPr lang="en-US" altLang="zh-TW" sz="2400" dirty="0"/>
              <a:t>(3)</a:t>
            </a:r>
            <a:r>
              <a:rPr lang="zh-TW" altLang="en-US" sz="2400" dirty="0">
                <a:solidFill>
                  <a:srgbClr val="0070C0"/>
                </a:solidFill>
              </a:rPr>
              <a:t>講師費</a:t>
            </a:r>
            <a:r>
              <a:rPr lang="en-US" altLang="zh-TW" sz="2400" dirty="0">
                <a:solidFill>
                  <a:srgbClr val="0070C0"/>
                </a:solidFill>
              </a:rPr>
              <a:t>(</a:t>
            </a:r>
            <a:r>
              <a:rPr lang="zh-TW" altLang="en-US" sz="2400" dirty="0">
                <a:solidFill>
                  <a:srgbClr val="0070C0"/>
                </a:solidFill>
              </a:rPr>
              <a:t>聘請講師辦理校內雙語教學研習</a:t>
            </a:r>
            <a:r>
              <a:rPr lang="en-US" altLang="zh-TW" sz="2400" dirty="0">
                <a:solidFill>
                  <a:srgbClr val="0070C0"/>
                </a:solidFill>
              </a:rPr>
              <a:t>)</a:t>
            </a:r>
          </a:p>
          <a:p>
            <a:r>
              <a:rPr lang="zh-TW" altLang="en-US" dirty="0"/>
              <a:t>教師增能研習之鐘點費請學校先由其他相關教師增能計畫</a:t>
            </a:r>
            <a:r>
              <a:rPr lang="en-US" altLang="zh-TW" dirty="0"/>
              <a:t>(</a:t>
            </a:r>
            <a:r>
              <a:rPr lang="zh-TW" altLang="en-US" dirty="0"/>
              <a:t>活化教學、精進教學計劃等</a:t>
            </a:r>
            <a:r>
              <a:rPr lang="en-US" altLang="zh-TW" dirty="0"/>
              <a:t>)</a:t>
            </a:r>
            <a:r>
              <a:rPr lang="zh-TW" altLang="en-US" dirty="0"/>
              <a:t>申請，真有不足部分再由本計畫經費支應</a:t>
            </a:r>
            <a:endParaRPr lang="en-US" altLang="zh-TW" dirty="0"/>
          </a:p>
        </p:txBody>
      </p:sp>
    </p:spTree>
    <p:extLst>
      <p:ext uri="{BB962C8B-B14F-4D97-AF65-F5344CB8AC3E}">
        <p14:creationId xmlns:p14="http://schemas.microsoft.com/office/powerpoint/2010/main" val="23946562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735762" y="292616"/>
            <a:ext cx="2031325" cy="646331"/>
          </a:xfrm>
          <a:prstGeom prst="rect">
            <a:avLst/>
          </a:prstGeom>
        </p:spPr>
        <p:txBody>
          <a:bodyPr wrap="none">
            <a:spAutoFit/>
          </a:bodyPr>
          <a:lstStyle/>
          <a:p>
            <a:pPr lvl="0"/>
            <a:r>
              <a:rPr lang="zh-TW" altLang="en-US" sz="3600" dirty="0">
                <a:solidFill>
                  <a:srgbClr val="000000"/>
                </a:solidFill>
                <a:latin typeface="Calibri" panose="020F0502020204030204" pitchFamily="34" charset="0"/>
                <a:ea typeface="標楷體" panose="03000509000000000000" pitchFamily="65" charset="-120"/>
                <a:cs typeface="Arial Unicode MS"/>
              </a:rPr>
              <a:t>經費規劃</a:t>
            </a:r>
            <a:endParaRPr lang="en-US" altLang="zh-TW" sz="3600" dirty="0">
              <a:solidFill>
                <a:srgbClr val="000000"/>
              </a:solidFill>
              <a:latin typeface="Calibri" panose="020F0502020204030204" pitchFamily="34" charset="0"/>
              <a:ea typeface="標楷體" panose="03000509000000000000" pitchFamily="65" charset="-120"/>
              <a:cs typeface="Arial Unicode MS"/>
            </a:endParaRPr>
          </a:p>
        </p:txBody>
      </p:sp>
      <p:sp>
        <p:nvSpPr>
          <p:cNvPr id="4" name="矩形 3"/>
          <p:cNvSpPr/>
          <p:nvPr/>
        </p:nvSpPr>
        <p:spPr>
          <a:xfrm>
            <a:off x="1547749" y="1121827"/>
            <a:ext cx="8771908" cy="4278094"/>
          </a:xfrm>
          <a:prstGeom prst="rect">
            <a:avLst/>
          </a:prstGeom>
        </p:spPr>
        <p:txBody>
          <a:bodyPr wrap="square">
            <a:spAutoFit/>
          </a:bodyPr>
          <a:lstStyle/>
          <a:p>
            <a:pPr lvl="0"/>
            <a:r>
              <a:rPr lang="zh-TW" altLang="en-US" sz="3200" dirty="0"/>
              <a:t>業務費</a:t>
            </a:r>
            <a:r>
              <a:rPr lang="en-US" altLang="zh-TW" sz="3200" dirty="0"/>
              <a:t>:</a:t>
            </a:r>
          </a:p>
          <a:p>
            <a:pPr lvl="0"/>
            <a:r>
              <a:rPr lang="en-US" altLang="zh-TW" sz="2400" dirty="0"/>
              <a:t>(1)</a:t>
            </a:r>
            <a:r>
              <a:rPr lang="zh-TW" altLang="en-US" sz="2400" dirty="0">
                <a:solidFill>
                  <a:srgbClr val="0070C0"/>
                </a:solidFill>
              </a:rPr>
              <a:t>印刷</a:t>
            </a:r>
            <a:r>
              <a:rPr lang="en-US" altLang="zh-TW" sz="2400" dirty="0">
                <a:solidFill>
                  <a:srgbClr val="0070C0"/>
                </a:solidFill>
              </a:rPr>
              <a:t>:</a:t>
            </a:r>
          </a:p>
          <a:p>
            <a:pPr lvl="0"/>
            <a:r>
              <a:rPr lang="zh-TW" altLang="en-US" sz="2400" dirty="0"/>
              <a:t>雙語教學課程、共備會議等所需資料之影印費用</a:t>
            </a:r>
            <a:endParaRPr lang="en-US" altLang="zh-TW" sz="2400" dirty="0"/>
          </a:p>
          <a:p>
            <a:pPr lvl="0"/>
            <a:endParaRPr lang="en-US" altLang="zh-TW" sz="2400" dirty="0"/>
          </a:p>
          <a:p>
            <a:pPr lvl="0"/>
            <a:r>
              <a:rPr lang="en-US" altLang="zh-TW" sz="2400" dirty="0"/>
              <a:t>(2)</a:t>
            </a:r>
            <a:r>
              <a:rPr lang="zh-TW" altLang="en-US" sz="2400" dirty="0">
                <a:solidFill>
                  <a:srgbClr val="0070C0"/>
                </a:solidFill>
              </a:rPr>
              <a:t>教材教具</a:t>
            </a:r>
            <a:r>
              <a:rPr lang="en-US" altLang="zh-TW" sz="2400" dirty="0">
                <a:solidFill>
                  <a:srgbClr val="0070C0"/>
                </a:solidFill>
              </a:rPr>
              <a:t>:</a:t>
            </a:r>
          </a:p>
          <a:p>
            <a:pPr lvl="0"/>
            <a:r>
              <a:rPr lang="zh-TW" altLang="en-US" sz="2400" dirty="0"/>
              <a:t>雙語教學課程所需之教材與教具</a:t>
            </a:r>
            <a:endParaRPr lang="en-US" altLang="zh-TW" sz="2400" dirty="0"/>
          </a:p>
          <a:p>
            <a:pPr lvl="0"/>
            <a:endParaRPr lang="en-US" altLang="zh-TW" sz="2400" dirty="0"/>
          </a:p>
          <a:p>
            <a:pPr lvl="0"/>
            <a:r>
              <a:rPr lang="en-US" altLang="zh-TW" sz="2400" dirty="0"/>
              <a:t>(3)</a:t>
            </a:r>
            <a:r>
              <a:rPr lang="zh-TW" altLang="en-US" sz="2400" dirty="0">
                <a:solidFill>
                  <a:srgbClr val="0070C0"/>
                </a:solidFill>
              </a:rPr>
              <a:t>交通差旅費</a:t>
            </a:r>
            <a:r>
              <a:rPr lang="en-US" altLang="zh-TW" sz="2400" dirty="0">
                <a:solidFill>
                  <a:srgbClr val="0070C0"/>
                </a:solidFill>
              </a:rPr>
              <a:t>:</a:t>
            </a:r>
          </a:p>
          <a:p>
            <a:pPr lvl="0"/>
            <a:r>
              <a:rPr lang="zh-TW" altLang="en-US" sz="2400" dirty="0"/>
              <a:t>先由校內相關經費項下支應，真有不足部分再由本計畫經費支應</a:t>
            </a:r>
            <a:endParaRPr lang="en-US" altLang="zh-TW" sz="2400" dirty="0"/>
          </a:p>
          <a:p>
            <a:pPr lvl="0"/>
            <a:endParaRPr lang="en-US" altLang="zh-TW" sz="2400" dirty="0"/>
          </a:p>
          <a:p>
            <a:pPr lvl="0"/>
            <a:r>
              <a:rPr lang="en-US" altLang="zh-TW" sz="2400" dirty="0"/>
              <a:t>(4)</a:t>
            </a:r>
            <a:r>
              <a:rPr lang="zh-TW" altLang="en-US" sz="2400" dirty="0">
                <a:solidFill>
                  <a:srgbClr val="0070C0"/>
                </a:solidFill>
              </a:rPr>
              <a:t>雜支</a:t>
            </a:r>
            <a:r>
              <a:rPr lang="en-US" altLang="zh-TW" sz="2400" dirty="0"/>
              <a:t>(</a:t>
            </a:r>
            <a:r>
              <a:rPr lang="zh-TW" altLang="en-US" sz="2400" dirty="0"/>
              <a:t>不含雜支之總經費  </a:t>
            </a:r>
            <a:r>
              <a:rPr lang="en-US" altLang="zh-TW" sz="2400" dirty="0"/>
              <a:t>6%</a:t>
            </a:r>
            <a:r>
              <a:rPr lang="zh-TW" altLang="en-US" sz="2400" dirty="0"/>
              <a:t>  以內</a:t>
            </a:r>
            <a:r>
              <a:rPr lang="en-US" altLang="zh-TW" sz="2400" dirty="0"/>
              <a:t>)</a:t>
            </a:r>
          </a:p>
        </p:txBody>
      </p:sp>
    </p:spTree>
    <p:extLst>
      <p:ext uri="{BB962C8B-B14F-4D97-AF65-F5344CB8AC3E}">
        <p14:creationId xmlns:p14="http://schemas.microsoft.com/office/powerpoint/2010/main" val="3668059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1C58FAF1-1EC7-4472-AAEC-EC67BD1595E4}"/>
              </a:ext>
            </a:extLst>
          </p:cNvPr>
          <p:cNvSpPr/>
          <p:nvPr/>
        </p:nvSpPr>
        <p:spPr>
          <a:xfrm>
            <a:off x="2951989" y="762878"/>
            <a:ext cx="3877985" cy="646331"/>
          </a:xfrm>
          <a:prstGeom prst="rect">
            <a:avLst/>
          </a:prstGeom>
        </p:spPr>
        <p:txBody>
          <a:bodyPr wrap="none">
            <a:spAutoFit/>
          </a:bodyPr>
          <a:lstStyle/>
          <a:p>
            <a:pPr lvl="0"/>
            <a:r>
              <a:rPr lang="zh-TW" altLang="en-US" sz="3600" dirty="0">
                <a:solidFill>
                  <a:srgbClr val="000000"/>
                </a:solidFill>
                <a:latin typeface="Calibri" panose="020F0502020204030204" pitchFamily="34" charset="0"/>
                <a:ea typeface="標楷體" panose="03000509000000000000" pitchFamily="65" charset="-120"/>
                <a:cs typeface="Arial Unicode MS"/>
              </a:rPr>
              <a:t>本縣相關團隊資源</a:t>
            </a:r>
            <a:endParaRPr lang="en-US" altLang="zh-TW" sz="3600" dirty="0">
              <a:solidFill>
                <a:srgbClr val="000000"/>
              </a:solidFill>
              <a:latin typeface="Calibri" panose="020F0502020204030204" pitchFamily="34" charset="0"/>
              <a:ea typeface="標楷體" panose="03000509000000000000" pitchFamily="65" charset="-120"/>
              <a:cs typeface="Arial Unicode MS"/>
            </a:endParaRPr>
          </a:p>
        </p:txBody>
      </p:sp>
      <p:sp>
        <p:nvSpPr>
          <p:cNvPr id="3" name="文字方塊 2">
            <a:extLst>
              <a:ext uri="{FF2B5EF4-FFF2-40B4-BE49-F238E27FC236}">
                <a16:creationId xmlns:a16="http://schemas.microsoft.com/office/drawing/2014/main" id="{658B05D6-25AF-41E7-95E0-A1341ACD0F76}"/>
              </a:ext>
            </a:extLst>
          </p:cNvPr>
          <p:cNvSpPr txBox="1"/>
          <p:nvPr/>
        </p:nvSpPr>
        <p:spPr>
          <a:xfrm>
            <a:off x="2229393" y="1889760"/>
            <a:ext cx="6618516" cy="3785652"/>
          </a:xfrm>
          <a:prstGeom prst="rect">
            <a:avLst/>
          </a:prstGeom>
          <a:noFill/>
        </p:spPr>
        <p:txBody>
          <a:bodyPr wrap="square" rtlCol="0">
            <a:spAutoFit/>
          </a:bodyPr>
          <a:lstStyle/>
          <a:p>
            <a:r>
              <a:rPr lang="en-US" altLang="zh-TW" sz="2400" dirty="0"/>
              <a:t>(1)</a:t>
            </a:r>
            <a:r>
              <a:rPr lang="zh-TW" altLang="zh-TW" sz="2400" dirty="0"/>
              <a:t>英資中心</a:t>
            </a:r>
          </a:p>
          <a:p>
            <a:r>
              <a:rPr lang="zh-TW" altLang="en-US" sz="2400" dirty="0"/>
              <a:t>    </a:t>
            </a:r>
            <a:r>
              <a:rPr lang="en-US" altLang="zh-TW" sz="2400" dirty="0"/>
              <a:t>--</a:t>
            </a:r>
            <a:r>
              <a:rPr lang="zh-TW" altLang="zh-TW" sz="2400" dirty="0"/>
              <a:t>雙語教學的概念</a:t>
            </a:r>
            <a:r>
              <a:rPr lang="zh-TW" altLang="en-US" sz="2400" dirty="0"/>
              <a:t>、規劃、課程設計等諮詢</a:t>
            </a:r>
            <a:endParaRPr lang="zh-TW" altLang="zh-TW" sz="2400" dirty="0"/>
          </a:p>
          <a:p>
            <a:r>
              <a:rPr lang="zh-TW" altLang="zh-TW" sz="2400" dirty="0"/>
              <a:t>  </a:t>
            </a:r>
            <a:r>
              <a:rPr lang="zh-TW" altLang="en-US" sz="2400" dirty="0"/>
              <a:t>  </a:t>
            </a:r>
            <a:r>
              <a:rPr lang="en-US" altLang="zh-TW" sz="2400" dirty="0"/>
              <a:t>--</a:t>
            </a:r>
            <a:r>
              <a:rPr lang="zh-TW" altLang="en-US" sz="2400" dirty="0"/>
              <a:t>雙語教師</a:t>
            </a:r>
            <a:r>
              <a:rPr lang="zh-TW" altLang="zh-TW" sz="2400" dirty="0"/>
              <a:t>共備</a:t>
            </a:r>
            <a:r>
              <a:rPr lang="zh-TW" altLang="en-US" sz="2400" dirty="0"/>
              <a:t>課程陪伴</a:t>
            </a:r>
            <a:endParaRPr lang="zh-TW" altLang="zh-TW" sz="2400" dirty="0"/>
          </a:p>
          <a:p>
            <a:r>
              <a:rPr lang="en-US" altLang="zh-TW" sz="2400" dirty="0"/>
              <a:t>  </a:t>
            </a:r>
            <a:r>
              <a:rPr lang="zh-TW" altLang="en-US" sz="2400" dirty="0"/>
              <a:t>  </a:t>
            </a:r>
            <a:r>
              <a:rPr lang="en-US" altLang="zh-TW" sz="2400" dirty="0"/>
              <a:t>--</a:t>
            </a:r>
            <a:r>
              <a:rPr lang="zh-TW" altLang="zh-TW" sz="2400" dirty="0"/>
              <a:t>下學</a:t>
            </a:r>
            <a:r>
              <a:rPr lang="zh-TW" altLang="en-US" sz="2400" dirty="0"/>
              <a:t>年</a:t>
            </a:r>
            <a:r>
              <a:rPr lang="zh-TW" altLang="zh-TW" sz="2400" dirty="0"/>
              <a:t>邀</a:t>
            </a:r>
            <a:r>
              <a:rPr lang="zh-TW" altLang="en-US" sz="2400" dirty="0"/>
              <a:t>請</a:t>
            </a:r>
            <a:r>
              <a:rPr lang="zh-TW" altLang="zh-TW" sz="2400" dirty="0"/>
              <a:t>師大團隊辦理領域共備</a:t>
            </a:r>
            <a:r>
              <a:rPr lang="zh-TW" altLang="en-US" sz="2400" dirty="0"/>
              <a:t>工作坊</a:t>
            </a:r>
            <a:endParaRPr lang="en-US" altLang="zh-TW" sz="2400" dirty="0"/>
          </a:p>
          <a:p>
            <a:endParaRPr lang="en-US" altLang="zh-TW" sz="2400" dirty="0"/>
          </a:p>
          <a:p>
            <a:endParaRPr lang="zh-TW" altLang="zh-TW" sz="2400" dirty="0"/>
          </a:p>
          <a:p>
            <a:r>
              <a:rPr lang="en-US" altLang="zh-TW" sz="2400" dirty="0"/>
              <a:t>(2)</a:t>
            </a:r>
            <a:r>
              <a:rPr lang="zh-TW" altLang="zh-TW" sz="2400" dirty="0"/>
              <a:t>課發中心</a:t>
            </a:r>
            <a:r>
              <a:rPr lang="zh-TW" altLang="en-US" sz="2400" dirty="0"/>
              <a:t>英語專任輔導員</a:t>
            </a:r>
            <a:r>
              <a:rPr lang="zh-TW" altLang="zh-TW" sz="2400" dirty="0"/>
              <a:t>的支援</a:t>
            </a:r>
          </a:p>
          <a:p>
            <a:r>
              <a:rPr lang="zh-TW" altLang="zh-TW" sz="2400" dirty="0"/>
              <a:t> </a:t>
            </a:r>
            <a:r>
              <a:rPr lang="zh-TW" altLang="en-US" sz="2400" dirty="0"/>
              <a:t>  </a:t>
            </a:r>
            <a:r>
              <a:rPr lang="zh-TW" altLang="zh-TW" sz="2400" dirty="0"/>
              <a:t> </a:t>
            </a:r>
            <a:r>
              <a:rPr lang="en-US" altLang="zh-TW" sz="2400" dirty="0"/>
              <a:t>--</a:t>
            </a:r>
            <a:r>
              <a:rPr lang="zh-TW" altLang="zh-TW" sz="2400" dirty="0"/>
              <a:t>英語教師全英語授課入校備課與協助</a:t>
            </a:r>
            <a:endParaRPr lang="en-US" altLang="zh-TW" sz="2400" dirty="0"/>
          </a:p>
          <a:p>
            <a:endParaRPr lang="en-US" altLang="zh-TW" sz="2400" dirty="0"/>
          </a:p>
          <a:p>
            <a:r>
              <a:rPr lang="en-US" altLang="zh-TW" sz="2400" dirty="0"/>
              <a:t>(3)</a:t>
            </a:r>
            <a:r>
              <a:rPr lang="zh-TW" altLang="en-US" sz="2400" dirty="0"/>
              <a:t>英語領域輔導團</a:t>
            </a:r>
            <a:endParaRPr lang="en-US" altLang="zh-TW" sz="2400" dirty="0"/>
          </a:p>
        </p:txBody>
      </p:sp>
    </p:spTree>
    <p:extLst>
      <p:ext uri="{BB962C8B-B14F-4D97-AF65-F5344CB8AC3E}">
        <p14:creationId xmlns:p14="http://schemas.microsoft.com/office/powerpoint/2010/main" val="2777133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93B91B30-229B-4FCE-A83C-01D499473144}"/>
              </a:ext>
            </a:extLst>
          </p:cNvPr>
          <p:cNvSpPr txBox="1"/>
          <p:nvPr/>
        </p:nvSpPr>
        <p:spPr>
          <a:xfrm>
            <a:off x="1138686" y="633241"/>
            <a:ext cx="2674189" cy="584775"/>
          </a:xfrm>
          <a:prstGeom prst="rect">
            <a:avLst/>
          </a:prstGeom>
          <a:noFill/>
        </p:spPr>
        <p:txBody>
          <a:bodyPr wrap="square" rtlCol="0">
            <a:spAutoFit/>
          </a:bodyPr>
          <a:lstStyle/>
          <a:p>
            <a:r>
              <a:rPr lang="zh-TW" altLang="en-US" sz="3200" dirty="0">
                <a:latin typeface="標楷體" panose="03000509000000000000" pitchFamily="65" charset="-120"/>
                <a:ea typeface="標楷體" panose="03000509000000000000" pitchFamily="65" charset="-120"/>
              </a:rPr>
              <a:t>計畫緣由</a:t>
            </a:r>
            <a:r>
              <a:rPr lang="en-US" altLang="zh-TW" sz="3200" dirty="0">
                <a:latin typeface="標楷體" panose="03000509000000000000" pitchFamily="65" charset="-120"/>
                <a:ea typeface="標楷體" panose="03000509000000000000" pitchFamily="65" charset="-120"/>
              </a:rPr>
              <a:t>:</a:t>
            </a:r>
            <a:endParaRPr lang="zh-TW" altLang="en-US" sz="3200" dirty="0">
              <a:latin typeface="標楷體" panose="03000509000000000000" pitchFamily="65" charset="-120"/>
              <a:ea typeface="標楷體" panose="03000509000000000000" pitchFamily="65" charset="-120"/>
            </a:endParaRPr>
          </a:p>
        </p:txBody>
      </p:sp>
      <p:sp>
        <p:nvSpPr>
          <p:cNvPr id="4" name="矩形 3">
            <a:extLst>
              <a:ext uri="{FF2B5EF4-FFF2-40B4-BE49-F238E27FC236}">
                <a16:creationId xmlns:a16="http://schemas.microsoft.com/office/drawing/2014/main" id="{94F7521E-F324-4B94-9083-58C9D3162643}"/>
              </a:ext>
            </a:extLst>
          </p:cNvPr>
          <p:cNvSpPr/>
          <p:nvPr/>
        </p:nvSpPr>
        <p:spPr>
          <a:xfrm>
            <a:off x="3209026" y="727714"/>
            <a:ext cx="7427033" cy="523220"/>
          </a:xfrm>
          <a:prstGeom prst="rect">
            <a:avLst/>
          </a:prstGeom>
        </p:spPr>
        <p:txBody>
          <a:bodyPr wrap="none">
            <a:spAutoFit/>
          </a:bodyPr>
          <a:lstStyle/>
          <a:p>
            <a:r>
              <a:rPr lang="en-US" altLang="zh-TW" sz="2800" kern="100" dirty="0">
                <a:solidFill>
                  <a:srgbClr val="000000"/>
                </a:solidFill>
                <a:latin typeface="標楷體" panose="03000509000000000000" pitchFamily="65" charset="-120"/>
                <a:ea typeface="Arial Unicode MS"/>
                <a:cs typeface="Arial Unicode MS"/>
              </a:rPr>
              <a:t>2030</a:t>
            </a:r>
            <a:r>
              <a:rPr lang="zh-TW" altLang="zh-TW" sz="2800" kern="100" dirty="0">
                <a:solidFill>
                  <a:srgbClr val="000000"/>
                </a:solidFill>
                <a:latin typeface="Calibri" panose="020F0502020204030204" pitchFamily="34" charset="0"/>
                <a:ea typeface="標楷體" panose="03000509000000000000" pitchFamily="65" charset="-120"/>
                <a:cs typeface="Arial Unicode MS"/>
              </a:rPr>
              <a:t>雙語政策發展藍圖</a:t>
            </a:r>
            <a:r>
              <a:rPr lang="en-US" altLang="zh-TW" sz="2800" kern="100" dirty="0">
                <a:solidFill>
                  <a:srgbClr val="000000"/>
                </a:solidFill>
                <a:latin typeface="Calibri" panose="020F0502020204030204" pitchFamily="34" charset="0"/>
                <a:ea typeface="標楷體" panose="03000509000000000000" pitchFamily="65" charset="-120"/>
                <a:cs typeface="Arial Unicode MS"/>
              </a:rPr>
              <a:t>(107</a:t>
            </a:r>
            <a:r>
              <a:rPr lang="zh-TW" altLang="en-US" sz="2800" kern="100" dirty="0">
                <a:solidFill>
                  <a:srgbClr val="000000"/>
                </a:solidFill>
                <a:latin typeface="Calibri" panose="020F0502020204030204" pitchFamily="34" charset="0"/>
                <a:ea typeface="標楷體" panose="03000509000000000000" pitchFamily="65" charset="-120"/>
                <a:cs typeface="Arial Unicode MS"/>
              </a:rPr>
              <a:t>年</a:t>
            </a:r>
            <a:r>
              <a:rPr lang="en-US" altLang="zh-TW" sz="2800" kern="100" dirty="0">
                <a:solidFill>
                  <a:srgbClr val="000000"/>
                </a:solidFill>
                <a:latin typeface="Calibri" panose="020F0502020204030204" pitchFamily="34" charset="0"/>
                <a:ea typeface="標楷體" panose="03000509000000000000" pitchFamily="65" charset="-120"/>
                <a:cs typeface="Arial Unicode MS"/>
              </a:rPr>
              <a:t>12</a:t>
            </a:r>
            <a:r>
              <a:rPr lang="zh-TW" altLang="en-US" sz="2800" kern="100" dirty="0">
                <a:solidFill>
                  <a:srgbClr val="000000"/>
                </a:solidFill>
                <a:latin typeface="Calibri" panose="020F0502020204030204" pitchFamily="34" charset="0"/>
                <a:ea typeface="標楷體" panose="03000509000000000000" pitchFamily="65" charset="-120"/>
                <a:cs typeface="Arial Unicode MS"/>
              </a:rPr>
              <a:t>月</a:t>
            </a:r>
            <a:r>
              <a:rPr lang="en-US" altLang="zh-TW" sz="2800" kern="100" dirty="0">
                <a:solidFill>
                  <a:srgbClr val="000000"/>
                </a:solidFill>
                <a:latin typeface="Calibri" panose="020F0502020204030204" pitchFamily="34" charset="0"/>
                <a:ea typeface="標楷體" panose="03000509000000000000" pitchFamily="65" charset="-120"/>
                <a:cs typeface="Arial Unicode MS"/>
              </a:rPr>
              <a:t>10</a:t>
            </a:r>
            <a:r>
              <a:rPr lang="zh-TW" altLang="en-US" sz="2800" kern="100" dirty="0">
                <a:solidFill>
                  <a:srgbClr val="000000"/>
                </a:solidFill>
                <a:latin typeface="Calibri" panose="020F0502020204030204" pitchFamily="34" charset="0"/>
                <a:ea typeface="標楷體" panose="03000509000000000000" pitchFamily="65" charset="-120"/>
                <a:cs typeface="Arial Unicode MS"/>
              </a:rPr>
              <a:t>日行政院</a:t>
            </a:r>
            <a:r>
              <a:rPr lang="en-US" altLang="zh-TW" sz="2800" kern="100" dirty="0">
                <a:solidFill>
                  <a:srgbClr val="000000"/>
                </a:solidFill>
                <a:latin typeface="Calibri" panose="020F0502020204030204" pitchFamily="34" charset="0"/>
                <a:ea typeface="標楷體" panose="03000509000000000000" pitchFamily="65" charset="-120"/>
                <a:cs typeface="Arial Unicode MS"/>
              </a:rPr>
              <a:t>)</a:t>
            </a:r>
            <a:endParaRPr lang="zh-TW" altLang="en-US" sz="2800" dirty="0"/>
          </a:p>
        </p:txBody>
      </p:sp>
      <p:pic>
        <p:nvPicPr>
          <p:cNvPr id="5" name="圖片 4">
            <a:extLst>
              <a:ext uri="{FF2B5EF4-FFF2-40B4-BE49-F238E27FC236}">
                <a16:creationId xmlns:a16="http://schemas.microsoft.com/office/drawing/2014/main" id="{C39CD2A7-A115-4060-9AB7-E6E9A779FF2B}"/>
              </a:ext>
            </a:extLst>
          </p:cNvPr>
          <p:cNvPicPr>
            <a:picLocks noChangeAspect="1"/>
          </p:cNvPicPr>
          <p:nvPr/>
        </p:nvPicPr>
        <p:blipFill>
          <a:blip r:embed="rId2"/>
          <a:stretch>
            <a:fillRect/>
          </a:stretch>
        </p:blipFill>
        <p:spPr>
          <a:xfrm>
            <a:off x="736173" y="1345407"/>
            <a:ext cx="8011269" cy="4235466"/>
          </a:xfrm>
          <a:prstGeom prst="rect">
            <a:avLst/>
          </a:prstGeom>
        </p:spPr>
      </p:pic>
      <p:sp>
        <p:nvSpPr>
          <p:cNvPr id="6" name="矩形 5">
            <a:extLst>
              <a:ext uri="{FF2B5EF4-FFF2-40B4-BE49-F238E27FC236}">
                <a16:creationId xmlns:a16="http://schemas.microsoft.com/office/drawing/2014/main" id="{D88930CE-FBB6-4F7E-BCDE-79F1222661D5}"/>
              </a:ext>
            </a:extLst>
          </p:cNvPr>
          <p:cNvSpPr/>
          <p:nvPr/>
        </p:nvSpPr>
        <p:spPr>
          <a:xfrm>
            <a:off x="8747442" y="1747986"/>
            <a:ext cx="2068604" cy="1384995"/>
          </a:xfrm>
          <a:prstGeom prst="rect">
            <a:avLst/>
          </a:prstGeom>
        </p:spPr>
        <p:txBody>
          <a:bodyPr wrap="square">
            <a:spAutoFit/>
          </a:bodyPr>
          <a:lstStyle/>
          <a:p>
            <a:r>
              <a:rPr lang="zh-TW" altLang="en-US" sz="2800" dirty="0">
                <a:latin typeface="標楷體" panose="03000509000000000000" pitchFamily="65" charset="-120"/>
                <a:ea typeface="標楷體" panose="03000509000000000000" pitchFamily="65" charset="-120"/>
              </a:rPr>
              <a:t>落實中小學英語課採</a:t>
            </a:r>
            <a:endParaRPr lang="en-US" altLang="zh-TW" sz="2800" dirty="0">
              <a:latin typeface="標楷體" panose="03000509000000000000" pitchFamily="65" charset="-120"/>
              <a:ea typeface="標楷體" panose="03000509000000000000" pitchFamily="65" charset="-120"/>
            </a:endParaRPr>
          </a:p>
          <a:p>
            <a:r>
              <a:rPr lang="zh-TW" altLang="en-US" sz="2800" b="1" dirty="0">
                <a:solidFill>
                  <a:srgbClr val="FF0000"/>
                </a:solidFill>
                <a:latin typeface="標楷體" panose="03000509000000000000" pitchFamily="65" charset="-120"/>
                <a:ea typeface="標楷體" panose="03000509000000000000" pitchFamily="65" charset="-120"/>
              </a:rPr>
              <a:t>全英語授課</a:t>
            </a:r>
            <a:endParaRPr lang="zh-TW" altLang="en-US" sz="2800" b="1" dirty="0">
              <a:solidFill>
                <a:srgbClr val="FF0000"/>
              </a:solidFill>
            </a:endParaRPr>
          </a:p>
        </p:txBody>
      </p:sp>
      <p:sp>
        <p:nvSpPr>
          <p:cNvPr id="7" name="矩形 6">
            <a:extLst>
              <a:ext uri="{FF2B5EF4-FFF2-40B4-BE49-F238E27FC236}">
                <a16:creationId xmlns:a16="http://schemas.microsoft.com/office/drawing/2014/main" id="{9F32BEB8-E6AD-4568-B881-49B43033FDAB}"/>
              </a:ext>
            </a:extLst>
          </p:cNvPr>
          <p:cNvSpPr/>
          <p:nvPr/>
        </p:nvSpPr>
        <p:spPr>
          <a:xfrm>
            <a:off x="8826713" y="3473640"/>
            <a:ext cx="2965236" cy="1754326"/>
          </a:xfrm>
          <a:prstGeom prst="rect">
            <a:avLst/>
          </a:prstGeom>
        </p:spPr>
        <p:txBody>
          <a:bodyPr wrap="square">
            <a:spAutoFit/>
          </a:bodyPr>
          <a:lstStyle/>
          <a:p>
            <a:r>
              <a:rPr lang="zh-TW" altLang="en-US" sz="3600" dirty="0">
                <a:latin typeface="標楷體" panose="03000509000000000000" pitchFamily="65" charset="-120"/>
                <a:ea typeface="標楷體" panose="03000509000000000000" pitchFamily="65" charset="-120"/>
              </a:rPr>
              <a:t>推動中小學</a:t>
            </a:r>
            <a:endParaRPr lang="en-US" altLang="zh-TW" sz="3600" dirty="0">
              <a:latin typeface="標楷體" panose="03000509000000000000" pitchFamily="65" charset="-120"/>
              <a:ea typeface="標楷體" panose="03000509000000000000" pitchFamily="65" charset="-120"/>
            </a:endParaRPr>
          </a:p>
          <a:p>
            <a:r>
              <a:rPr lang="zh-TW" altLang="en-US" sz="3600" b="1" dirty="0">
                <a:solidFill>
                  <a:srgbClr val="FF0000"/>
                </a:solidFill>
                <a:latin typeface="標楷體" panose="03000509000000000000" pitchFamily="65" charset="-120"/>
                <a:ea typeface="標楷體" panose="03000509000000000000" pitchFamily="65" charset="-120"/>
              </a:rPr>
              <a:t>部分領域或學科採英語授課</a:t>
            </a:r>
          </a:p>
        </p:txBody>
      </p:sp>
    </p:spTree>
    <p:extLst>
      <p:ext uri="{BB962C8B-B14F-4D97-AF65-F5344CB8AC3E}">
        <p14:creationId xmlns:p14="http://schemas.microsoft.com/office/powerpoint/2010/main" val="663524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fltVal val="0"/>
                                          </p:val>
                                        </p:tav>
                                        <p:tav tm="100000">
                                          <p:val>
                                            <p:strVal val="#ppt_w"/>
                                          </p:val>
                                        </p:tav>
                                      </p:tavLst>
                                    </p:anim>
                                    <p:anim calcmode="lin" valueType="num">
                                      <p:cBhvr>
                                        <p:cTn id="13" dur="1000" fill="hold"/>
                                        <p:tgtEl>
                                          <p:spTgt spid="7"/>
                                        </p:tgtEl>
                                        <p:attrNameLst>
                                          <p:attrName>ppt_h</p:attrName>
                                        </p:attrNameLst>
                                      </p:cBhvr>
                                      <p:tavLst>
                                        <p:tav tm="0">
                                          <p:val>
                                            <p:fltVal val="0"/>
                                          </p:val>
                                        </p:tav>
                                        <p:tav tm="100000">
                                          <p:val>
                                            <p:strVal val="#ppt_h"/>
                                          </p:val>
                                        </p:tav>
                                      </p:tavLst>
                                    </p:anim>
                                    <p:anim calcmode="lin" valueType="num">
                                      <p:cBhvr>
                                        <p:cTn id="14" dur="1000" fill="hold"/>
                                        <p:tgtEl>
                                          <p:spTgt spid="7"/>
                                        </p:tgtEl>
                                        <p:attrNameLst>
                                          <p:attrName>style.rotation</p:attrName>
                                        </p:attrNameLst>
                                      </p:cBhvr>
                                      <p:tavLst>
                                        <p:tav tm="0">
                                          <p:val>
                                            <p:fltVal val="90"/>
                                          </p:val>
                                        </p:tav>
                                        <p:tav tm="100000">
                                          <p:val>
                                            <p:fltVal val="0"/>
                                          </p:val>
                                        </p:tav>
                                      </p:tavLst>
                                    </p:anim>
                                    <p:animEffect transition="in" filter="fade">
                                      <p:cBhvr>
                                        <p:cTn id="1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8C5DA603-A07C-400E-AD09-07EC6925AD7F}"/>
              </a:ext>
            </a:extLst>
          </p:cNvPr>
          <p:cNvSpPr/>
          <p:nvPr/>
        </p:nvSpPr>
        <p:spPr>
          <a:xfrm>
            <a:off x="2545861" y="484205"/>
            <a:ext cx="5724644" cy="646331"/>
          </a:xfrm>
          <a:prstGeom prst="rect">
            <a:avLst/>
          </a:prstGeom>
        </p:spPr>
        <p:txBody>
          <a:bodyPr wrap="none">
            <a:spAutoFit/>
          </a:bodyPr>
          <a:lstStyle/>
          <a:p>
            <a:pPr lvl="0"/>
            <a:r>
              <a:rPr lang="zh-TW" altLang="en-US" sz="3600" dirty="0">
                <a:solidFill>
                  <a:srgbClr val="000000"/>
                </a:solidFill>
                <a:latin typeface="Calibri" panose="020F0502020204030204" pitchFamily="34" charset="0"/>
                <a:ea typeface="標楷體" panose="03000509000000000000" pitchFamily="65" charset="-120"/>
                <a:cs typeface="Arial Unicode MS"/>
              </a:rPr>
              <a:t>雙語課程實施相關網站資源</a:t>
            </a:r>
            <a:endParaRPr lang="en-US" altLang="zh-TW" sz="3600" dirty="0">
              <a:solidFill>
                <a:srgbClr val="000000"/>
              </a:solidFill>
              <a:latin typeface="Calibri" panose="020F0502020204030204" pitchFamily="34" charset="0"/>
              <a:ea typeface="標楷體" panose="03000509000000000000" pitchFamily="65" charset="-120"/>
              <a:cs typeface="Arial Unicode MS"/>
            </a:endParaRPr>
          </a:p>
        </p:txBody>
      </p:sp>
      <p:sp>
        <p:nvSpPr>
          <p:cNvPr id="5" name="矩形 4">
            <a:extLst>
              <a:ext uri="{FF2B5EF4-FFF2-40B4-BE49-F238E27FC236}">
                <a16:creationId xmlns:a16="http://schemas.microsoft.com/office/drawing/2014/main" id="{83A97C7E-2136-424B-AB24-AA1C72B34371}"/>
              </a:ext>
            </a:extLst>
          </p:cNvPr>
          <p:cNvSpPr/>
          <p:nvPr/>
        </p:nvSpPr>
        <p:spPr>
          <a:xfrm>
            <a:off x="896568" y="1859340"/>
            <a:ext cx="9023230" cy="1569660"/>
          </a:xfrm>
          <a:prstGeom prst="rect">
            <a:avLst/>
          </a:prstGeom>
        </p:spPr>
        <p:txBody>
          <a:bodyPr wrap="square">
            <a:spAutoFit/>
          </a:bodyPr>
          <a:lstStyle/>
          <a:p>
            <a:r>
              <a:rPr lang="zh-TW" altLang="en-US" dirty="0"/>
              <a:t> </a:t>
            </a:r>
            <a:r>
              <a:rPr lang="zh-TW" altLang="en-US" sz="3200" b="1" dirty="0">
                <a:solidFill>
                  <a:srgbClr val="FF0000"/>
                </a:solidFill>
              </a:rPr>
              <a:t>國民中小學部分領域課程雙語教學實施計畫</a:t>
            </a:r>
          </a:p>
          <a:p>
            <a:r>
              <a:rPr lang="zh-TW" altLang="en-US" sz="3200" b="1" dirty="0">
                <a:solidFill>
                  <a:srgbClr val="FF0000"/>
                </a:solidFill>
              </a:rPr>
              <a:t>本土雙語教育模式之建構與推廣</a:t>
            </a:r>
          </a:p>
          <a:p>
            <a:r>
              <a:rPr lang="zh-TW" altLang="en-US" sz="3200" b="1" dirty="0">
                <a:solidFill>
                  <a:srgbClr val="FF0000"/>
                </a:solidFill>
              </a:rPr>
              <a:t>https://clseap.ccu.edu.tw/contents/team.php</a:t>
            </a:r>
          </a:p>
        </p:txBody>
      </p:sp>
      <p:sp>
        <p:nvSpPr>
          <p:cNvPr id="6" name="矩形 5">
            <a:extLst>
              <a:ext uri="{FF2B5EF4-FFF2-40B4-BE49-F238E27FC236}">
                <a16:creationId xmlns:a16="http://schemas.microsoft.com/office/drawing/2014/main" id="{0C55C7B8-0A7A-4BEB-9014-38D6924EE346}"/>
              </a:ext>
            </a:extLst>
          </p:cNvPr>
          <p:cNvSpPr/>
          <p:nvPr/>
        </p:nvSpPr>
        <p:spPr>
          <a:xfrm>
            <a:off x="896568" y="4157804"/>
            <a:ext cx="7643583" cy="1077218"/>
          </a:xfrm>
          <a:prstGeom prst="rect">
            <a:avLst/>
          </a:prstGeom>
        </p:spPr>
        <p:txBody>
          <a:bodyPr wrap="square">
            <a:spAutoFit/>
          </a:bodyPr>
          <a:lstStyle/>
          <a:p>
            <a:r>
              <a:rPr lang="zh-TW" altLang="en-US" sz="3200" b="1" dirty="0">
                <a:solidFill>
                  <a:srgbClr val="FF0000"/>
                </a:solidFill>
              </a:rPr>
              <a:t>國立臺灣師範大學雙語教學研究中心</a:t>
            </a:r>
          </a:p>
          <a:p>
            <a:r>
              <a:rPr lang="zh-TW" altLang="en-US" sz="3200" b="1" dirty="0">
                <a:solidFill>
                  <a:srgbClr val="FF0000"/>
                </a:solidFill>
              </a:rPr>
              <a:t>https://www.emi.eng.ntnu.edu.tw/</a:t>
            </a:r>
          </a:p>
        </p:txBody>
      </p:sp>
    </p:spTree>
    <p:extLst>
      <p:ext uri="{BB962C8B-B14F-4D97-AF65-F5344CB8AC3E}">
        <p14:creationId xmlns:p14="http://schemas.microsoft.com/office/powerpoint/2010/main" val="30527547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02755" y="1669511"/>
            <a:ext cx="8741496" cy="1569660"/>
          </a:xfrm>
          <a:prstGeom prst="rect">
            <a:avLst/>
          </a:prstGeom>
        </p:spPr>
        <p:txBody>
          <a:bodyPr wrap="none">
            <a:spAutoFit/>
          </a:bodyPr>
          <a:lstStyle/>
          <a:p>
            <a:r>
              <a:rPr lang="zh-TW" altLang="en-US" sz="3200" b="1" dirty="0">
                <a:solidFill>
                  <a:srgbClr val="FF0000"/>
                </a:solidFill>
                <a:hlinkClick r:id="rId2">
                  <a:extLst>
                    <a:ext uri="{A12FA001-AC4F-418D-AE19-62706E023703}">
                      <ahyp:hlinkClr xmlns:ahyp="http://schemas.microsoft.com/office/drawing/2018/hyperlinkcolor" val="tx"/>
                    </a:ext>
                  </a:extLst>
                </a:hlinkClick>
              </a:rPr>
              <a:t>國教署國民中小學</a:t>
            </a:r>
            <a:endParaRPr lang="en-US" altLang="zh-TW" sz="3200" b="1" dirty="0">
              <a:solidFill>
                <a:srgbClr val="FF0000"/>
              </a:solidFill>
              <a:hlinkClick r:id="rId2">
                <a:extLst>
                  <a:ext uri="{A12FA001-AC4F-418D-AE19-62706E023703}">
                    <ahyp:hlinkClr xmlns:ahyp="http://schemas.microsoft.com/office/drawing/2018/hyperlinkcolor" val="tx"/>
                  </a:ext>
                </a:extLst>
              </a:hlinkClick>
            </a:endParaRPr>
          </a:p>
          <a:p>
            <a:r>
              <a:rPr lang="zh-TW" altLang="en-US" sz="3200" b="1" dirty="0">
                <a:solidFill>
                  <a:srgbClr val="FF0000"/>
                </a:solidFill>
                <a:hlinkClick r:id="rId2">
                  <a:extLst>
                    <a:ext uri="{A12FA001-AC4F-418D-AE19-62706E023703}">
                      <ahyp:hlinkClr xmlns:ahyp="http://schemas.microsoft.com/office/drawing/2018/hyperlinkcolor" val="tx"/>
                    </a:ext>
                  </a:extLst>
                </a:hlinkClick>
              </a:rPr>
              <a:t>部分領域課程雙語教學實施計畫 </a:t>
            </a:r>
            <a:r>
              <a:rPr lang="en-US" altLang="zh-TW" sz="3200" b="1" dirty="0">
                <a:solidFill>
                  <a:srgbClr val="FF0000"/>
                </a:solidFill>
                <a:hlinkClick r:id="rId2">
                  <a:extLst>
                    <a:ext uri="{A12FA001-AC4F-418D-AE19-62706E023703}">
                      <ahyp:hlinkClr xmlns:ahyp="http://schemas.microsoft.com/office/drawing/2018/hyperlinkcolor" val="tx"/>
                    </a:ext>
                  </a:extLst>
                </a:hlinkClick>
              </a:rPr>
              <a:t>(ntue.edu.tw)</a:t>
            </a:r>
            <a:br>
              <a:rPr lang="en-US" altLang="zh-TW" sz="3200" b="1" dirty="0">
                <a:solidFill>
                  <a:srgbClr val="FF0000"/>
                </a:solidFill>
              </a:rPr>
            </a:br>
            <a:r>
              <a:rPr lang="en-US" altLang="zh-TW" sz="3200" b="1" dirty="0">
                <a:solidFill>
                  <a:srgbClr val="FF0000"/>
                </a:solidFill>
              </a:rPr>
              <a:t>(http://immersion.ntue.edu.tw/)</a:t>
            </a:r>
            <a:endParaRPr lang="zh-TW" altLang="en-US" sz="3200" b="1" dirty="0">
              <a:solidFill>
                <a:srgbClr val="FF0000"/>
              </a:solidFill>
            </a:endParaRPr>
          </a:p>
        </p:txBody>
      </p:sp>
      <p:sp>
        <p:nvSpPr>
          <p:cNvPr id="3" name="矩形 2"/>
          <p:cNvSpPr/>
          <p:nvPr/>
        </p:nvSpPr>
        <p:spPr>
          <a:xfrm>
            <a:off x="1002755" y="4111271"/>
            <a:ext cx="9712915" cy="1077218"/>
          </a:xfrm>
          <a:prstGeom prst="rect">
            <a:avLst/>
          </a:prstGeom>
        </p:spPr>
        <p:txBody>
          <a:bodyPr wrap="none">
            <a:spAutoFit/>
          </a:bodyPr>
          <a:lstStyle/>
          <a:p>
            <a:r>
              <a:rPr lang="zh-TW" altLang="en-US" sz="3200" b="1" dirty="0">
                <a:solidFill>
                  <a:srgbClr val="FF0000"/>
                </a:solidFill>
                <a:hlinkClick r:id="rId3">
                  <a:extLst>
                    <a:ext uri="{A12FA001-AC4F-418D-AE19-62706E023703}">
                      <ahyp:hlinkClr xmlns:ahyp="http://schemas.microsoft.com/office/drawing/2018/hyperlinkcolor" val="tx"/>
                    </a:ext>
                  </a:extLst>
                </a:hlinkClick>
              </a:rPr>
              <a:t>花蓮縣英語資源網路中心 </a:t>
            </a:r>
            <a:r>
              <a:rPr lang="en-US" altLang="zh-TW" sz="3200" b="1" dirty="0">
                <a:solidFill>
                  <a:srgbClr val="FF0000"/>
                </a:solidFill>
                <a:hlinkClick r:id="rId3">
                  <a:extLst>
                    <a:ext uri="{A12FA001-AC4F-418D-AE19-62706E023703}">
                      <ahyp:hlinkClr xmlns:ahyp="http://schemas.microsoft.com/office/drawing/2018/hyperlinkcolor" val="tx"/>
                    </a:ext>
                  </a:extLst>
                </a:hlinkClick>
              </a:rPr>
              <a:t>(hlc.edu.tw)</a:t>
            </a:r>
            <a:endParaRPr lang="en-US" altLang="zh-TW" sz="3200" b="1" dirty="0">
              <a:solidFill>
                <a:srgbClr val="FF0000"/>
              </a:solidFill>
            </a:endParaRPr>
          </a:p>
          <a:p>
            <a:r>
              <a:rPr lang="en-US" altLang="zh-TW" sz="3200" b="1" dirty="0">
                <a:solidFill>
                  <a:srgbClr val="FF0000"/>
                </a:solidFill>
              </a:rPr>
              <a:t>http://unit.hlc.edu.tw/eduen/index.php?start=10</a:t>
            </a:r>
            <a:endParaRPr lang="zh-TW" altLang="en-US" sz="3200" b="1" dirty="0">
              <a:solidFill>
                <a:srgbClr val="FF0000"/>
              </a:solidFill>
            </a:endParaRPr>
          </a:p>
        </p:txBody>
      </p:sp>
      <p:sp>
        <p:nvSpPr>
          <p:cNvPr id="4" name="矩形 3">
            <a:extLst>
              <a:ext uri="{FF2B5EF4-FFF2-40B4-BE49-F238E27FC236}">
                <a16:creationId xmlns:a16="http://schemas.microsoft.com/office/drawing/2014/main" id="{8C5DA603-A07C-400E-AD09-07EC6925AD7F}"/>
              </a:ext>
            </a:extLst>
          </p:cNvPr>
          <p:cNvSpPr/>
          <p:nvPr/>
        </p:nvSpPr>
        <p:spPr>
          <a:xfrm>
            <a:off x="2545861" y="484205"/>
            <a:ext cx="5724644" cy="646331"/>
          </a:xfrm>
          <a:prstGeom prst="rect">
            <a:avLst/>
          </a:prstGeom>
        </p:spPr>
        <p:txBody>
          <a:bodyPr wrap="none">
            <a:spAutoFit/>
          </a:bodyPr>
          <a:lstStyle/>
          <a:p>
            <a:pPr lvl="0"/>
            <a:r>
              <a:rPr lang="zh-TW" altLang="en-US" sz="3600" dirty="0">
                <a:solidFill>
                  <a:srgbClr val="000000"/>
                </a:solidFill>
                <a:latin typeface="Calibri" panose="020F0502020204030204" pitchFamily="34" charset="0"/>
                <a:ea typeface="標楷體" panose="03000509000000000000" pitchFamily="65" charset="-120"/>
                <a:cs typeface="Arial Unicode MS"/>
              </a:rPr>
              <a:t>雙語課程實施相關網站資源</a:t>
            </a:r>
            <a:endParaRPr lang="en-US" altLang="zh-TW" sz="3600" dirty="0">
              <a:solidFill>
                <a:srgbClr val="000000"/>
              </a:solidFill>
              <a:latin typeface="Calibri" panose="020F0502020204030204" pitchFamily="34" charset="0"/>
              <a:ea typeface="標楷體" panose="03000509000000000000" pitchFamily="65" charset="-120"/>
              <a:cs typeface="Arial Unicode MS"/>
            </a:endParaRPr>
          </a:p>
        </p:txBody>
      </p:sp>
    </p:spTree>
    <p:extLst>
      <p:ext uri="{BB962C8B-B14F-4D97-AF65-F5344CB8AC3E}">
        <p14:creationId xmlns:p14="http://schemas.microsoft.com/office/powerpoint/2010/main" val="32284689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9C0E3996-E7C8-452D-A63B-E50CCF323402}"/>
              </a:ext>
            </a:extLst>
          </p:cNvPr>
          <p:cNvSpPr txBox="1"/>
          <p:nvPr/>
        </p:nvSpPr>
        <p:spPr>
          <a:xfrm>
            <a:off x="3602226" y="2875002"/>
            <a:ext cx="3731541" cy="1107996"/>
          </a:xfrm>
          <a:prstGeom prst="rect">
            <a:avLst/>
          </a:prstGeom>
          <a:noFill/>
        </p:spPr>
        <p:txBody>
          <a:bodyPr wrap="square" rtlCol="0">
            <a:spAutoFit/>
          </a:bodyPr>
          <a:lstStyle/>
          <a:p>
            <a:pPr algn="ctr"/>
            <a:r>
              <a:rPr lang="en-US" altLang="zh-TW" sz="6600" b="1" dirty="0">
                <a:solidFill>
                  <a:srgbClr val="0070C0"/>
                </a:solidFill>
                <a:latin typeface="標楷體" panose="03000509000000000000" pitchFamily="65" charset="-120"/>
                <a:ea typeface="標楷體" panose="03000509000000000000" pitchFamily="65" charset="-120"/>
              </a:rPr>
              <a:t>Q</a:t>
            </a:r>
            <a:r>
              <a:rPr lang="zh-TW" altLang="en-US" sz="6600" b="1" dirty="0">
                <a:solidFill>
                  <a:srgbClr val="0070C0"/>
                </a:solidFill>
                <a:latin typeface="標楷體" panose="03000509000000000000" pitchFamily="65" charset="-120"/>
                <a:ea typeface="標楷體" panose="03000509000000000000" pitchFamily="65" charset="-120"/>
              </a:rPr>
              <a:t> </a:t>
            </a:r>
            <a:r>
              <a:rPr lang="en-US" altLang="zh-TW" sz="6600" b="1" dirty="0">
                <a:solidFill>
                  <a:srgbClr val="0070C0"/>
                </a:solidFill>
                <a:latin typeface="標楷體" panose="03000509000000000000" pitchFamily="65" charset="-120"/>
                <a:ea typeface="標楷體" panose="03000509000000000000" pitchFamily="65" charset="-120"/>
              </a:rPr>
              <a:t>＆ A</a:t>
            </a:r>
            <a:endParaRPr lang="zh-TW" altLang="en-US" sz="6600" b="1" dirty="0">
              <a:solidFill>
                <a:srgbClr val="0070C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8144566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17BB888A-7DF0-4820-A988-0270D8507163}"/>
              </a:ext>
            </a:extLst>
          </p:cNvPr>
          <p:cNvSpPr/>
          <p:nvPr/>
        </p:nvSpPr>
        <p:spPr>
          <a:xfrm>
            <a:off x="583472" y="818029"/>
            <a:ext cx="9222377" cy="5221942"/>
          </a:xfrm>
          <a:prstGeom prst="rect">
            <a:avLst/>
          </a:prstGeom>
        </p:spPr>
        <p:txBody>
          <a:bodyPr wrap="square">
            <a:spAutoFit/>
          </a:bodyPr>
          <a:lstStyle/>
          <a:p>
            <a:pPr marL="342900" lvl="0" indent="-342900">
              <a:spcBef>
                <a:spcPts val="800"/>
              </a:spcBef>
              <a:spcAft>
                <a:spcPts val="0"/>
              </a:spcAft>
              <a:buClr>
                <a:srgbClr val="000000"/>
              </a:buClr>
              <a:buFont typeface="+mj-lt"/>
              <a:buAutoNum type="arabicPeriod"/>
            </a:pPr>
            <a:r>
              <a:rPr lang="zh-TW" altLang="zh-TW" dirty="0">
                <a:solidFill>
                  <a:srgbClr val="202124"/>
                </a:solidFill>
                <a:latin typeface="Helvetica Neue"/>
                <a:ea typeface="Arial Unicode MS"/>
                <a:cs typeface="Arial Unicode MS"/>
              </a:rPr>
              <a:t>請問可編列交通費或差旅費嗎</a:t>
            </a:r>
            <a:r>
              <a:rPr lang="en-US" altLang="zh-TW" dirty="0">
                <a:solidFill>
                  <a:srgbClr val="202124"/>
                </a:solidFill>
                <a:latin typeface="Arial" panose="020B0604020202020204" pitchFamily="34" charset="0"/>
                <a:ea typeface="Arial Unicode MS"/>
                <a:cs typeface="Arial Unicode MS"/>
              </a:rPr>
              <a:t>?</a:t>
            </a:r>
          </a:p>
          <a:p>
            <a:pPr>
              <a:spcBef>
                <a:spcPts val="800"/>
              </a:spcBef>
              <a:buClr>
                <a:srgbClr val="000000"/>
              </a:buClr>
            </a:pPr>
            <a:r>
              <a:rPr lang="zh-TW" altLang="en-US" sz="1600" dirty="0">
                <a:solidFill>
                  <a:srgbClr val="0070C0"/>
                </a:solidFill>
                <a:latin typeface="Arial" panose="020B0604020202020204" pitchFamily="34" charset="0"/>
                <a:ea typeface="Arial Unicode MS"/>
                <a:cs typeface="Arial Unicode MS"/>
              </a:rPr>
              <a:t>可先編列，但執行上請</a:t>
            </a:r>
            <a:r>
              <a:rPr lang="zh-TW" altLang="en-US" sz="1600" dirty="0">
                <a:solidFill>
                  <a:srgbClr val="0070C0"/>
                </a:solidFill>
              </a:rPr>
              <a:t>先由校內相關經費項下支應，真有不足部分再由本計畫經費支應</a:t>
            </a:r>
            <a:endParaRPr lang="en-US" altLang="zh-TW" sz="1600" dirty="0">
              <a:solidFill>
                <a:srgbClr val="0070C0"/>
              </a:solidFill>
            </a:endParaRPr>
          </a:p>
          <a:p>
            <a:pPr>
              <a:spcBef>
                <a:spcPts val="800"/>
              </a:spcBef>
              <a:spcAft>
                <a:spcPts val="0"/>
              </a:spcAft>
            </a:pPr>
            <a:r>
              <a:rPr lang="en-US" altLang="zh-TW" dirty="0">
                <a:solidFill>
                  <a:srgbClr val="000000">
                    <a:alpha val="87059"/>
                  </a:srgbClr>
                </a:solidFill>
                <a:latin typeface="Arial" panose="020B0604020202020204" pitchFamily="34" charset="0"/>
                <a:ea typeface="Arial Unicode MS"/>
                <a:cs typeface="Arial Unicode MS"/>
              </a:rPr>
              <a:t>2. </a:t>
            </a:r>
            <a:r>
              <a:rPr lang="zh-TW" altLang="zh-TW" dirty="0">
                <a:solidFill>
                  <a:srgbClr val="202124"/>
                </a:solidFill>
                <a:latin typeface="Helvetica Neue"/>
                <a:ea typeface="Arial Unicode MS"/>
                <a:cs typeface="Arial Unicode MS"/>
              </a:rPr>
              <a:t>請問教師因參與雙語教學研習所請的代課費有節數的上限嗎</a:t>
            </a:r>
            <a:r>
              <a:rPr lang="zh-TW" altLang="zh-TW" dirty="0">
                <a:solidFill>
                  <a:srgbClr val="202124"/>
                </a:solidFill>
                <a:latin typeface="Helvetica Neue"/>
                <a:ea typeface="Arial" panose="020B0604020202020204" pitchFamily="34" charset="0"/>
                <a:cs typeface="Arial Unicode MS"/>
              </a:rPr>
              <a:t>?..</a:t>
            </a:r>
            <a:r>
              <a:rPr lang="zh-TW" altLang="zh-TW" dirty="0">
                <a:solidFill>
                  <a:srgbClr val="202124"/>
                </a:solidFill>
                <a:latin typeface="Helvetica Neue"/>
                <a:ea typeface="Arial Unicode MS"/>
                <a:cs typeface="Arial Unicode MS"/>
              </a:rPr>
              <a:t>或此項經費是否有編列上的規定</a:t>
            </a:r>
            <a:r>
              <a:rPr lang="zh-TW" altLang="zh-TW" dirty="0">
                <a:solidFill>
                  <a:srgbClr val="202124"/>
                </a:solidFill>
                <a:latin typeface="Helvetica Neue"/>
                <a:ea typeface="Arial" panose="020B0604020202020204" pitchFamily="34" charset="0"/>
                <a:cs typeface="Arial Unicode MS"/>
              </a:rPr>
              <a:t>?</a:t>
            </a:r>
            <a:endParaRPr lang="en-US" altLang="zh-TW" dirty="0">
              <a:solidFill>
                <a:srgbClr val="202124"/>
              </a:solidFill>
              <a:latin typeface="Helvetica Neue"/>
              <a:ea typeface="Arial" panose="020B0604020202020204" pitchFamily="34" charset="0"/>
              <a:cs typeface="Arial Unicode MS"/>
            </a:endParaRPr>
          </a:p>
          <a:p>
            <a:pPr>
              <a:spcBef>
                <a:spcPts val="800"/>
              </a:spcBef>
              <a:spcAft>
                <a:spcPts val="0"/>
              </a:spcAft>
            </a:pPr>
            <a:r>
              <a:rPr lang="zh-TW" altLang="en-US" sz="1600" dirty="0">
                <a:solidFill>
                  <a:srgbClr val="0070C0"/>
                </a:solidFill>
                <a:latin typeface="Helvetica Neue"/>
                <a:ea typeface="Arial Unicode MS"/>
                <a:cs typeface="Arial Unicode MS"/>
              </a:rPr>
              <a:t>代課費是教師公假研習所遺留課程實際需其他教師代理之代課費，依實際需求申請。</a:t>
            </a:r>
            <a:r>
              <a:rPr lang="zh-TW" altLang="en-US" sz="1600" dirty="0">
                <a:solidFill>
                  <a:srgbClr val="0070C0"/>
                </a:solidFill>
                <a:latin typeface="Arial" panose="020B0604020202020204" pitchFamily="34" charset="0"/>
                <a:ea typeface="Arial Unicode MS"/>
                <a:cs typeface="Arial Unicode MS"/>
              </a:rPr>
              <a:t>執行上請</a:t>
            </a:r>
            <a:r>
              <a:rPr lang="zh-TW" altLang="en-US" sz="1600" dirty="0">
                <a:solidFill>
                  <a:srgbClr val="0070C0"/>
                </a:solidFill>
              </a:rPr>
              <a:t>先由校內相關經費項下支應，真有不足部分再由本計畫經費支應</a:t>
            </a:r>
            <a:endParaRPr lang="zh-TW" altLang="zh-TW" sz="1600" dirty="0">
              <a:solidFill>
                <a:srgbClr val="000000"/>
              </a:solidFill>
              <a:latin typeface="Helvetica Neue"/>
              <a:ea typeface="Arial Unicode MS"/>
              <a:cs typeface="Arial Unicode MS"/>
            </a:endParaRPr>
          </a:p>
          <a:p>
            <a:pPr>
              <a:spcBef>
                <a:spcPts val="800"/>
              </a:spcBef>
              <a:spcAft>
                <a:spcPts val="0"/>
              </a:spcAft>
            </a:pPr>
            <a:r>
              <a:rPr lang="en-US" altLang="zh-TW" dirty="0">
                <a:solidFill>
                  <a:srgbClr val="202124"/>
                </a:solidFill>
                <a:latin typeface="Arial" panose="020B0604020202020204" pitchFamily="34" charset="0"/>
                <a:ea typeface="新細明體" panose="02020500000000000000" pitchFamily="18" charset="-120"/>
                <a:cs typeface="Arial Unicode MS"/>
              </a:rPr>
              <a:t> </a:t>
            </a:r>
            <a:r>
              <a:rPr lang="en-US" altLang="zh-TW" dirty="0">
                <a:solidFill>
                  <a:srgbClr val="202124"/>
                </a:solidFill>
                <a:latin typeface="Arial" panose="020B0604020202020204" pitchFamily="34" charset="0"/>
                <a:ea typeface="Arial Unicode MS"/>
                <a:cs typeface="Arial Unicode MS"/>
              </a:rPr>
              <a:t>3. </a:t>
            </a:r>
            <a:r>
              <a:rPr lang="zh-TW" altLang="zh-TW" dirty="0">
                <a:solidFill>
                  <a:srgbClr val="202124"/>
                </a:solidFill>
                <a:latin typeface="Helvetica Neue"/>
                <a:ea typeface="Arial Unicode MS"/>
                <a:cs typeface="Arial Unicode MS"/>
              </a:rPr>
              <a:t>可以支付教師參加校外研習的代課費和交通費嗎？</a:t>
            </a:r>
            <a:endParaRPr lang="zh-TW" altLang="zh-TW" sz="1600" dirty="0">
              <a:solidFill>
                <a:srgbClr val="000000"/>
              </a:solidFill>
              <a:latin typeface="Helvetica Neue"/>
              <a:ea typeface="Arial Unicode MS"/>
              <a:cs typeface="Arial Unicode MS"/>
            </a:endParaRPr>
          </a:p>
          <a:p>
            <a:pPr>
              <a:spcBef>
                <a:spcPts val="800"/>
              </a:spcBef>
              <a:spcAft>
                <a:spcPts val="0"/>
              </a:spcAft>
            </a:pPr>
            <a:r>
              <a:rPr lang="en-US" altLang="zh-TW" dirty="0">
                <a:solidFill>
                  <a:srgbClr val="202124"/>
                </a:solidFill>
                <a:latin typeface="Arial" panose="020B0604020202020204" pitchFamily="34" charset="0"/>
                <a:ea typeface="新細明體" panose="02020500000000000000" pitchFamily="18" charset="-120"/>
                <a:cs typeface="Arial Unicode MS"/>
              </a:rPr>
              <a:t> </a:t>
            </a:r>
            <a:r>
              <a:rPr lang="zh-TW" altLang="en-US" sz="1600" dirty="0">
                <a:solidFill>
                  <a:srgbClr val="0070C0"/>
                </a:solidFill>
                <a:latin typeface="Arial" panose="020B0604020202020204" pitchFamily="34" charset="0"/>
                <a:ea typeface="Arial Unicode MS"/>
                <a:cs typeface="Arial Unicode MS"/>
              </a:rPr>
              <a:t>請</a:t>
            </a:r>
            <a:r>
              <a:rPr lang="zh-TW" altLang="en-US" sz="1600" dirty="0">
                <a:solidFill>
                  <a:srgbClr val="0070C0"/>
                </a:solidFill>
              </a:rPr>
              <a:t>先由校內相關經費項下支應，真有不足部分再由本計畫經費支應</a:t>
            </a:r>
            <a:endParaRPr lang="zh-TW" altLang="zh-TW" sz="1600" dirty="0">
              <a:solidFill>
                <a:srgbClr val="000000"/>
              </a:solidFill>
              <a:latin typeface="Helvetica Neue"/>
              <a:ea typeface="Arial Unicode MS"/>
              <a:cs typeface="Arial Unicode MS"/>
            </a:endParaRPr>
          </a:p>
          <a:p>
            <a:pPr>
              <a:spcBef>
                <a:spcPts val="800"/>
              </a:spcBef>
              <a:spcAft>
                <a:spcPts val="0"/>
              </a:spcAft>
            </a:pPr>
            <a:r>
              <a:rPr lang="en-US" altLang="zh-TW" dirty="0">
                <a:solidFill>
                  <a:srgbClr val="202124"/>
                </a:solidFill>
                <a:latin typeface="Arial" panose="020B0604020202020204" pitchFamily="34" charset="0"/>
                <a:ea typeface="Arial Unicode MS"/>
                <a:cs typeface="Arial Unicode MS"/>
              </a:rPr>
              <a:t>4.  </a:t>
            </a:r>
            <a:r>
              <a:rPr lang="zh-TW" altLang="zh-TW" dirty="0">
                <a:solidFill>
                  <a:srgbClr val="202124"/>
                </a:solidFill>
                <a:latin typeface="Helvetica Neue"/>
                <a:ea typeface="Arial Unicode MS"/>
                <a:cs typeface="Arial Unicode MS"/>
              </a:rPr>
              <a:t>共備研習的代課費和茶水費如何編列呢？</a:t>
            </a:r>
            <a:endParaRPr lang="zh-TW" altLang="zh-TW" sz="1600" dirty="0">
              <a:solidFill>
                <a:srgbClr val="000000"/>
              </a:solidFill>
              <a:latin typeface="Helvetica Neue"/>
              <a:ea typeface="Arial Unicode MS"/>
              <a:cs typeface="Arial Unicode MS"/>
            </a:endParaRPr>
          </a:p>
          <a:p>
            <a:pPr>
              <a:spcBef>
                <a:spcPts val="800"/>
              </a:spcBef>
              <a:spcAft>
                <a:spcPts val="0"/>
              </a:spcAft>
            </a:pPr>
            <a:r>
              <a:rPr lang="en-US" altLang="zh-TW" dirty="0">
                <a:solidFill>
                  <a:srgbClr val="202124"/>
                </a:solidFill>
                <a:latin typeface="Arial" panose="020B0604020202020204" pitchFamily="34" charset="0"/>
                <a:ea typeface="新細明體" panose="02020500000000000000" pitchFamily="18" charset="-120"/>
                <a:cs typeface="Arial Unicode MS"/>
              </a:rPr>
              <a:t> </a:t>
            </a:r>
            <a:r>
              <a:rPr lang="zh-TW" altLang="en-US" sz="1600" dirty="0">
                <a:solidFill>
                  <a:srgbClr val="0070C0"/>
                </a:solidFill>
              </a:rPr>
              <a:t>代課費可編列入人事費項下，執行上先由校內相關經費項下支應，真有不足部分再由本計畫經費支應。</a:t>
            </a:r>
            <a:r>
              <a:rPr lang="zh-TW" altLang="en-US" sz="1600" dirty="0">
                <a:solidFill>
                  <a:srgbClr val="0070C0"/>
                </a:solidFill>
                <a:latin typeface="Helvetica Neue"/>
                <a:ea typeface="Arial Unicode MS"/>
                <a:cs typeface="Arial Unicode MS"/>
              </a:rPr>
              <a:t> 茶水費可由雜支支應。</a:t>
            </a:r>
            <a:endParaRPr lang="zh-TW" altLang="zh-TW" sz="1600" dirty="0">
              <a:solidFill>
                <a:srgbClr val="000000"/>
              </a:solidFill>
              <a:latin typeface="Helvetica Neue"/>
              <a:ea typeface="Arial Unicode MS"/>
              <a:cs typeface="Arial Unicode MS"/>
            </a:endParaRPr>
          </a:p>
          <a:p>
            <a:pPr>
              <a:spcBef>
                <a:spcPts val="800"/>
              </a:spcBef>
              <a:spcAft>
                <a:spcPts val="0"/>
              </a:spcAft>
            </a:pPr>
            <a:r>
              <a:rPr lang="en-US" altLang="zh-TW" dirty="0">
                <a:solidFill>
                  <a:srgbClr val="202124"/>
                </a:solidFill>
                <a:latin typeface="Arial" panose="020B0604020202020204" pitchFamily="34" charset="0"/>
                <a:ea typeface="Arial Unicode MS"/>
                <a:cs typeface="Arial Unicode MS"/>
              </a:rPr>
              <a:t>5. </a:t>
            </a:r>
            <a:r>
              <a:rPr lang="zh-TW" altLang="zh-TW" dirty="0">
                <a:solidFill>
                  <a:srgbClr val="202124"/>
                </a:solidFill>
                <a:latin typeface="Helvetica Neue"/>
                <a:ea typeface="Arial Unicode MS"/>
                <a:cs typeface="Arial Unicode MS"/>
              </a:rPr>
              <a:t>學校有需要採購攝影機等設備，是否可在計畫內編列呢？</a:t>
            </a:r>
            <a:endParaRPr lang="en-US" altLang="zh-TW" dirty="0">
              <a:solidFill>
                <a:srgbClr val="202124"/>
              </a:solidFill>
              <a:latin typeface="Helvetica Neue"/>
              <a:ea typeface="Arial Unicode MS"/>
              <a:cs typeface="Arial Unicode MS"/>
            </a:endParaRPr>
          </a:p>
          <a:p>
            <a:pPr>
              <a:spcBef>
                <a:spcPts val="800"/>
              </a:spcBef>
              <a:spcAft>
                <a:spcPts val="0"/>
              </a:spcAft>
            </a:pPr>
            <a:r>
              <a:rPr lang="zh-TW" altLang="en-US" sz="1600" dirty="0">
                <a:solidFill>
                  <a:srgbClr val="0070C0"/>
                </a:solidFill>
              </a:rPr>
              <a:t>本計畫不支應財產設備。</a:t>
            </a:r>
            <a:r>
              <a:rPr lang="en-US" altLang="zh-TW" dirty="0">
                <a:solidFill>
                  <a:srgbClr val="202124"/>
                </a:solidFill>
                <a:latin typeface="Arial" panose="020B0604020202020204" pitchFamily="34" charset="0"/>
                <a:ea typeface="新細明體" panose="02020500000000000000" pitchFamily="18" charset="-120"/>
                <a:cs typeface="Arial Unicode MS"/>
              </a:rPr>
              <a:t> </a:t>
            </a:r>
            <a:endParaRPr lang="zh-TW" altLang="zh-TW" sz="1600" dirty="0">
              <a:solidFill>
                <a:srgbClr val="000000"/>
              </a:solidFill>
              <a:latin typeface="Helvetica Neue"/>
              <a:ea typeface="Arial Unicode MS"/>
              <a:cs typeface="Arial Unicode MS"/>
            </a:endParaRPr>
          </a:p>
          <a:p>
            <a:pPr>
              <a:spcBef>
                <a:spcPts val="800"/>
              </a:spcBef>
              <a:spcAft>
                <a:spcPts val="0"/>
              </a:spcAft>
            </a:pPr>
            <a:r>
              <a:rPr lang="en-US" altLang="zh-TW" dirty="0">
                <a:solidFill>
                  <a:srgbClr val="202124"/>
                </a:solidFill>
                <a:latin typeface="Arial" panose="020B0604020202020204" pitchFamily="34" charset="0"/>
                <a:ea typeface="Arial Unicode MS"/>
                <a:cs typeface="Arial Unicode MS"/>
              </a:rPr>
              <a:t>6. </a:t>
            </a:r>
            <a:r>
              <a:rPr lang="zh-TW" altLang="zh-TW" dirty="0">
                <a:solidFill>
                  <a:srgbClr val="202124"/>
                </a:solidFill>
                <a:latin typeface="Helvetica Neue"/>
                <a:ea typeface="Arial Unicode MS"/>
                <a:cs typeface="Arial Unicode MS"/>
              </a:rPr>
              <a:t>今年實施</a:t>
            </a:r>
            <a:r>
              <a:rPr lang="en-US" altLang="zh-TW" dirty="0">
                <a:solidFill>
                  <a:srgbClr val="202124"/>
                </a:solidFill>
                <a:latin typeface="Arial" panose="020B0604020202020204" pitchFamily="34" charset="0"/>
                <a:ea typeface="Arial Unicode MS"/>
                <a:cs typeface="Arial Unicode MS"/>
              </a:rPr>
              <a:t>1-2</a:t>
            </a:r>
            <a:r>
              <a:rPr lang="zh-TW" altLang="zh-TW" dirty="0">
                <a:solidFill>
                  <a:srgbClr val="202124"/>
                </a:solidFill>
                <a:latin typeface="Helvetica Neue"/>
                <a:ea typeface="Arial Unicode MS"/>
                <a:cs typeface="Arial Unicode MS"/>
              </a:rPr>
              <a:t>年級，來年要延續規劃呢？或是可以從頭再申請。</a:t>
            </a:r>
            <a:endParaRPr lang="en-US" altLang="zh-TW" dirty="0">
              <a:solidFill>
                <a:srgbClr val="202124"/>
              </a:solidFill>
              <a:latin typeface="Helvetica Neue"/>
              <a:ea typeface="Arial Unicode MS"/>
              <a:cs typeface="Arial Unicode MS"/>
            </a:endParaRPr>
          </a:p>
          <a:p>
            <a:pPr>
              <a:spcBef>
                <a:spcPts val="800"/>
              </a:spcBef>
              <a:spcAft>
                <a:spcPts val="0"/>
              </a:spcAft>
            </a:pPr>
            <a:r>
              <a:rPr lang="zh-TW" altLang="en-US" sz="1600" dirty="0">
                <a:solidFill>
                  <a:srgbClr val="0070C0"/>
                </a:solidFill>
              </a:rPr>
              <a:t>請朝延續規劃思考評估。審酌校內人力與資源進行適合之規劃。</a:t>
            </a:r>
            <a:endParaRPr lang="zh-TW" altLang="zh-TW" sz="1600" dirty="0">
              <a:solidFill>
                <a:srgbClr val="0070C0"/>
              </a:solidFill>
            </a:endParaRPr>
          </a:p>
        </p:txBody>
      </p:sp>
      <p:sp>
        <p:nvSpPr>
          <p:cNvPr id="3" name="文字方塊 2">
            <a:extLst>
              <a:ext uri="{FF2B5EF4-FFF2-40B4-BE49-F238E27FC236}">
                <a16:creationId xmlns:a16="http://schemas.microsoft.com/office/drawing/2014/main" id="{54DA35AA-AC40-496B-8B2E-843986683417}"/>
              </a:ext>
            </a:extLst>
          </p:cNvPr>
          <p:cNvSpPr txBox="1"/>
          <p:nvPr/>
        </p:nvSpPr>
        <p:spPr>
          <a:xfrm>
            <a:off x="3328889" y="137451"/>
            <a:ext cx="3731541" cy="461665"/>
          </a:xfrm>
          <a:prstGeom prst="rect">
            <a:avLst/>
          </a:prstGeom>
          <a:noFill/>
        </p:spPr>
        <p:txBody>
          <a:bodyPr wrap="square" rtlCol="0">
            <a:spAutoFit/>
          </a:bodyPr>
          <a:lstStyle/>
          <a:p>
            <a:pPr algn="ctr"/>
            <a:r>
              <a:rPr lang="en-US" altLang="zh-TW" sz="2400" b="1" dirty="0">
                <a:solidFill>
                  <a:srgbClr val="0070C0"/>
                </a:solidFill>
                <a:latin typeface="標楷體" panose="03000509000000000000" pitchFamily="65" charset="-120"/>
                <a:ea typeface="標楷體" panose="03000509000000000000" pitchFamily="65" charset="-120"/>
              </a:rPr>
              <a:t>Q</a:t>
            </a:r>
            <a:r>
              <a:rPr lang="zh-TW" altLang="en-US" sz="2400" b="1" dirty="0">
                <a:solidFill>
                  <a:srgbClr val="0070C0"/>
                </a:solidFill>
                <a:latin typeface="標楷體" panose="03000509000000000000" pitchFamily="65" charset="-120"/>
                <a:ea typeface="標楷體" panose="03000509000000000000" pitchFamily="65" charset="-120"/>
              </a:rPr>
              <a:t> </a:t>
            </a:r>
            <a:r>
              <a:rPr lang="en-US" altLang="zh-TW" sz="2400" b="1" dirty="0">
                <a:solidFill>
                  <a:srgbClr val="0070C0"/>
                </a:solidFill>
                <a:latin typeface="標楷體" panose="03000509000000000000" pitchFamily="65" charset="-120"/>
                <a:ea typeface="標楷體" panose="03000509000000000000" pitchFamily="65" charset="-120"/>
              </a:rPr>
              <a:t>＆ A</a:t>
            </a:r>
            <a:endParaRPr lang="zh-TW" altLang="en-US" sz="2400" b="1" dirty="0">
              <a:solidFill>
                <a:srgbClr val="0070C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965806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方塊 2">
            <a:extLst>
              <a:ext uri="{FF2B5EF4-FFF2-40B4-BE49-F238E27FC236}">
                <a16:creationId xmlns:a16="http://schemas.microsoft.com/office/drawing/2014/main" id="{37846B4D-9926-4AC7-9B70-B3BEA7578EC7}"/>
              </a:ext>
            </a:extLst>
          </p:cNvPr>
          <p:cNvSpPr txBox="1"/>
          <p:nvPr/>
        </p:nvSpPr>
        <p:spPr>
          <a:xfrm>
            <a:off x="1035169" y="713283"/>
            <a:ext cx="5555412" cy="584775"/>
          </a:xfrm>
          <a:prstGeom prst="rect">
            <a:avLst/>
          </a:prstGeom>
          <a:noFill/>
        </p:spPr>
        <p:txBody>
          <a:bodyPr wrap="square" rtlCol="0">
            <a:spAutoFit/>
          </a:bodyPr>
          <a:lstStyle>
            <a:defPPr>
              <a:defRPr lang="zh-TW"/>
            </a:defPPr>
            <a:lvl1pPr>
              <a:defRPr sz="3200">
                <a:latin typeface="標楷體" panose="03000509000000000000" pitchFamily="65" charset="-120"/>
                <a:ea typeface="標楷體" panose="03000509000000000000" pitchFamily="65" charset="-120"/>
              </a:defRPr>
            </a:lvl1pPr>
          </a:lstStyle>
          <a:p>
            <a:r>
              <a:rPr lang="zh-TW" altLang="en-US" dirty="0"/>
              <a:t>花蓮縣雙語教學計畫目標</a:t>
            </a:r>
            <a:r>
              <a:rPr lang="en-US" altLang="zh-TW" dirty="0"/>
              <a:t>:</a:t>
            </a:r>
            <a:endParaRPr lang="zh-TW" altLang="en-US" dirty="0"/>
          </a:p>
        </p:txBody>
      </p:sp>
      <p:sp>
        <p:nvSpPr>
          <p:cNvPr id="7" name="矩形 6">
            <a:extLst>
              <a:ext uri="{FF2B5EF4-FFF2-40B4-BE49-F238E27FC236}">
                <a16:creationId xmlns:a16="http://schemas.microsoft.com/office/drawing/2014/main" id="{3DE1725D-C5FF-4313-8524-23437A4C6BBC}"/>
              </a:ext>
            </a:extLst>
          </p:cNvPr>
          <p:cNvSpPr/>
          <p:nvPr/>
        </p:nvSpPr>
        <p:spPr>
          <a:xfrm>
            <a:off x="1142466" y="1717974"/>
            <a:ext cx="10173419" cy="523220"/>
          </a:xfrm>
          <a:prstGeom prst="rect">
            <a:avLst/>
          </a:prstGeom>
        </p:spPr>
        <p:txBody>
          <a:bodyPr wrap="square">
            <a:spAutoFit/>
          </a:bodyPr>
          <a:lstStyle/>
          <a:p>
            <a:r>
              <a:rPr lang="zh-TW" altLang="zh-TW" sz="2800" kern="100" dirty="0">
                <a:solidFill>
                  <a:srgbClr val="FF0000"/>
                </a:solidFill>
                <a:latin typeface="Calibri" panose="020F0502020204030204" pitchFamily="34" charset="0"/>
                <a:ea typeface="標楷體" panose="03000509000000000000" pitchFamily="65" charset="-120"/>
                <a:cs typeface="Arial Unicode MS"/>
              </a:rPr>
              <a:t>逐年增加</a:t>
            </a:r>
            <a:r>
              <a:rPr lang="zh-TW" altLang="zh-TW" sz="2800" kern="100" dirty="0">
                <a:solidFill>
                  <a:srgbClr val="000000"/>
                </a:solidFill>
                <a:latin typeface="Calibri" panose="020F0502020204030204" pitchFamily="34" charset="0"/>
                <a:ea typeface="標楷體" panose="03000509000000000000" pitchFamily="65" charset="-120"/>
                <a:cs typeface="Arial Unicode MS"/>
              </a:rPr>
              <a:t>每週雙語授課節數及課堂</a:t>
            </a:r>
            <a:r>
              <a:rPr lang="zh-TW" altLang="zh-TW" sz="2800" kern="100" dirty="0">
                <a:solidFill>
                  <a:srgbClr val="FF0000"/>
                </a:solidFill>
                <a:latin typeface="Calibri" panose="020F0502020204030204" pitchFamily="34" charset="0"/>
                <a:ea typeface="標楷體" panose="03000509000000000000" pitchFamily="65" charset="-120"/>
                <a:cs typeface="Arial Unicode MS"/>
              </a:rPr>
              <a:t>使用英語</a:t>
            </a:r>
            <a:r>
              <a:rPr lang="zh-TW" altLang="zh-TW" sz="2800" kern="100" dirty="0">
                <a:solidFill>
                  <a:srgbClr val="000000"/>
                </a:solidFill>
                <a:latin typeface="Calibri" panose="020F0502020204030204" pitchFamily="34" charset="0"/>
                <a:ea typeface="標楷體" panose="03000509000000000000" pitchFamily="65" charset="-120"/>
                <a:cs typeface="Arial Unicode MS"/>
              </a:rPr>
              <a:t>授課</a:t>
            </a:r>
            <a:r>
              <a:rPr lang="zh-TW" altLang="zh-TW" sz="2800" kern="100" dirty="0">
                <a:solidFill>
                  <a:srgbClr val="FF0000"/>
                </a:solidFill>
                <a:latin typeface="Calibri" panose="020F0502020204030204" pitchFamily="34" charset="0"/>
                <a:ea typeface="標楷體" panose="03000509000000000000" pitchFamily="65" charset="-120"/>
                <a:cs typeface="Arial Unicode MS"/>
              </a:rPr>
              <a:t>比例</a:t>
            </a:r>
            <a:endParaRPr lang="en-US" altLang="zh-TW" sz="2800" kern="100" dirty="0">
              <a:solidFill>
                <a:srgbClr val="FF0000"/>
              </a:solidFill>
              <a:latin typeface="Calibri" panose="020F0502020204030204" pitchFamily="34" charset="0"/>
              <a:ea typeface="標楷體" panose="03000509000000000000" pitchFamily="65" charset="-120"/>
              <a:cs typeface="Arial Unicode MS"/>
            </a:endParaRPr>
          </a:p>
        </p:txBody>
      </p:sp>
      <p:sp>
        <p:nvSpPr>
          <p:cNvPr id="4" name="矩形 3">
            <a:extLst>
              <a:ext uri="{FF2B5EF4-FFF2-40B4-BE49-F238E27FC236}">
                <a16:creationId xmlns:a16="http://schemas.microsoft.com/office/drawing/2014/main" id="{3DE1725D-C5FF-4313-8524-23437A4C6BBC}"/>
              </a:ext>
            </a:extLst>
          </p:cNvPr>
          <p:cNvSpPr/>
          <p:nvPr/>
        </p:nvSpPr>
        <p:spPr>
          <a:xfrm>
            <a:off x="1142466" y="2593921"/>
            <a:ext cx="10173419" cy="523220"/>
          </a:xfrm>
          <a:prstGeom prst="rect">
            <a:avLst/>
          </a:prstGeom>
        </p:spPr>
        <p:txBody>
          <a:bodyPr wrap="square">
            <a:spAutoFit/>
          </a:bodyPr>
          <a:lstStyle/>
          <a:p>
            <a:r>
              <a:rPr lang="zh-TW" altLang="zh-TW" sz="2800" kern="100" dirty="0">
                <a:solidFill>
                  <a:srgbClr val="000000"/>
                </a:solidFill>
                <a:latin typeface="Calibri" panose="020F0502020204030204" pitchFamily="34" charset="0"/>
                <a:ea typeface="標楷體" panose="03000509000000000000" pitchFamily="65" charset="-120"/>
                <a:cs typeface="Arial Unicode MS"/>
              </a:rPr>
              <a:t>提升學生英語溝通能力</a:t>
            </a:r>
            <a:endParaRPr lang="en-US" altLang="zh-TW" sz="2800" kern="100" dirty="0">
              <a:solidFill>
                <a:srgbClr val="000000"/>
              </a:solidFill>
              <a:latin typeface="Calibri" panose="020F0502020204030204" pitchFamily="34" charset="0"/>
              <a:ea typeface="標楷體" panose="03000509000000000000" pitchFamily="65" charset="-120"/>
              <a:cs typeface="Arial Unicode MS"/>
            </a:endParaRPr>
          </a:p>
        </p:txBody>
      </p:sp>
      <p:sp>
        <p:nvSpPr>
          <p:cNvPr id="6" name="矩形 5">
            <a:extLst>
              <a:ext uri="{FF2B5EF4-FFF2-40B4-BE49-F238E27FC236}">
                <a16:creationId xmlns:a16="http://schemas.microsoft.com/office/drawing/2014/main" id="{3DE1725D-C5FF-4313-8524-23437A4C6BBC}"/>
              </a:ext>
            </a:extLst>
          </p:cNvPr>
          <p:cNvSpPr/>
          <p:nvPr/>
        </p:nvSpPr>
        <p:spPr>
          <a:xfrm>
            <a:off x="1142465" y="3312412"/>
            <a:ext cx="10173419" cy="1384995"/>
          </a:xfrm>
          <a:prstGeom prst="rect">
            <a:avLst/>
          </a:prstGeom>
        </p:spPr>
        <p:txBody>
          <a:bodyPr wrap="square">
            <a:spAutoFit/>
          </a:bodyPr>
          <a:lstStyle/>
          <a:p>
            <a:r>
              <a:rPr lang="zh-TW" altLang="zh-TW" sz="2800" kern="100" dirty="0">
                <a:solidFill>
                  <a:srgbClr val="000000"/>
                </a:solidFill>
                <a:latin typeface="Calibri" panose="020F0502020204030204" pitchFamily="34" charset="0"/>
                <a:ea typeface="標楷體" panose="03000509000000000000" pitchFamily="65" charset="-120"/>
                <a:cs typeface="Arial Unicode MS"/>
              </a:rPr>
              <a:t>同時使英語成為學習其他領域之媒介以及適應全球化生活的工具</a:t>
            </a:r>
            <a:endParaRPr lang="en-US" altLang="zh-TW" sz="2800" kern="100" dirty="0">
              <a:solidFill>
                <a:srgbClr val="000000"/>
              </a:solidFill>
              <a:latin typeface="Calibri" panose="020F0502020204030204" pitchFamily="34" charset="0"/>
              <a:ea typeface="標楷體" panose="03000509000000000000" pitchFamily="65" charset="-120"/>
              <a:cs typeface="Arial Unicode MS"/>
            </a:endParaRPr>
          </a:p>
          <a:p>
            <a:endParaRPr lang="en-US" altLang="zh-TW" sz="2800" kern="100" dirty="0">
              <a:solidFill>
                <a:srgbClr val="000000"/>
              </a:solidFill>
              <a:latin typeface="Calibri" panose="020F0502020204030204" pitchFamily="34" charset="0"/>
              <a:ea typeface="標楷體" panose="03000509000000000000" pitchFamily="65" charset="-120"/>
              <a:cs typeface="Arial Unicode MS"/>
            </a:endParaRPr>
          </a:p>
          <a:p>
            <a:r>
              <a:rPr lang="zh-TW" altLang="zh-TW" sz="2800" kern="100" dirty="0">
                <a:solidFill>
                  <a:srgbClr val="000000"/>
                </a:solidFill>
                <a:latin typeface="Calibri" panose="020F0502020204030204" pitchFamily="34" charset="0"/>
                <a:ea typeface="標楷體" panose="03000509000000000000" pitchFamily="65" charset="-120"/>
                <a:cs typeface="Arial Unicode MS"/>
              </a:rPr>
              <a:t>達到運用英語進行跨領域學習與了解多元文化之目標</a:t>
            </a:r>
            <a:endParaRPr lang="zh-TW" altLang="en-US" sz="2800" dirty="0"/>
          </a:p>
        </p:txBody>
      </p:sp>
    </p:spTree>
    <p:extLst>
      <p:ext uri="{BB962C8B-B14F-4D97-AF65-F5344CB8AC3E}">
        <p14:creationId xmlns:p14="http://schemas.microsoft.com/office/powerpoint/2010/main" val="3263360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ircle(in)">
                                      <p:cBhvr>
                                        <p:cTn id="2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63E4F2A1-6AA7-4577-96D8-AD4BCF87DFEC}"/>
              </a:ext>
            </a:extLst>
          </p:cNvPr>
          <p:cNvSpPr txBox="1"/>
          <p:nvPr/>
        </p:nvSpPr>
        <p:spPr>
          <a:xfrm>
            <a:off x="3711905" y="2844225"/>
            <a:ext cx="4088921" cy="584775"/>
          </a:xfrm>
          <a:prstGeom prst="rect">
            <a:avLst/>
          </a:prstGeom>
          <a:noFill/>
        </p:spPr>
        <p:txBody>
          <a:bodyPr wrap="square" rtlCol="0">
            <a:spAutoFit/>
          </a:bodyPr>
          <a:lstStyle/>
          <a:p>
            <a:r>
              <a:rPr lang="en-US" altLang="zh-TW" sz="3200" dirty="0">
                <a:latin typeface="標楷體" panose="03000509000000000000" pitchFamily="65" charset="-120"/>
                <a:ea typeface="標楷體" panose="03000509000000000000" pitchFamily="65" charset="-120"/>
              </a:rPr>
              <a:t>111</a:t>
            </a:r>
            <a:r>
              <a:rPr lang="zh-TW" altLang="en-US" sz="3200" dirty="0">
                <a:latin typeface="標楷體" panose="03000509000000000000" pitchFamily="65" charset="-120"/>
                <a:ea typeface="標楷體" panose="03000509000000000000" pitchFamily="65" charset="-120"/>
              </a:rPr>
              <a:t>學年度 計畫說明</a:t>
            </a:r>
          </a:p>
        </p:txBody>
      </p:sp>
    </p:spTree>
    <p:extLst>
      <p:ext uri="{BB962C8B-B14F-4D97-AF65-F5344CB8AC3E}">
        <p14:creationId xmlns:p14="http://schemas.microsoft.com/office/powerpoint/2010/main" val="1900719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FD3F6970-47D6-41B0-A563-4606806A33B4}"/>
              </a:ext>
            </a:extLst>
          </p:cNvPr>
          <p:cNvSpPr/>
          <p:nvPr/>
        </p:nvSpPr>
        <p:spPr>
          <a:xfrm>
            <a:off x="1587875" y="1649611"/>
            <a:ext cx="8842077" cy="3970318"/>
          </a:xfrm>
          <a:prstGeom prst="rect">
            <a:avLst/>
          </a:prstGeom>
        </p:spPr>
        <p:txBody>
          <a:bodyPr wrap="square">
            <a:spAutoFit/>
          </a:bodyPr>
          <a:lstStyle/>
          <a:p>
            <a:pPr lvl="0" algn="just" fontAlgn="base">
              <a:lnSpc>
                <a:spcPct val="150000"/>
              </a:lnSpc>
              <a:spcAft>
                <a:spcPts val="0"/>
              </a:spcAft>
            </a:pPr>
            <a:r>
              <a:rPr lang="zh-TW" altLang="zh-TW" sz="28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rPr>
              <a:t>增進學生英語力，適應國際社會</a:t>
            </a:r>
            <a:endParaRPr lang="en-US" altLang="zh-TW" sz="28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endParaRPr>
          </a:p>
          <a:p>
            <a:pPr lvl="0" algn="just" fontAlgn="base">
              <a:lnSpc>
                <a:spcPct val="150000"/>
              </a:lnSpc>
              <a:spcAft>
                <a:spcPts val="0"/>
              </a:spcAft>
            </a:pPr>
            <a:endParaRPr lang="zh-TW" altLang="zh-TW" sz="2800" kern="10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endParaRPr>
          </a:p>
          <a:p>
            <a:pPr lvl="0" algn="just" fontAlgn="base">
              <a:lnSpc>
                <a:spcPct val="150000"/>
              </a:lnSpc>
              <a:spcAft>
                <a:spcPts val="0"/>
              </a:spcAft>
            </a:pPr>
            <a:r>
              <a:rPr lang="zh-TW" altLang="zh-TW" sz="28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rPr>
              <a:t>學科內容</a:t>
            </a:r>
            <a:r>
              <a:rPr lang="zh-TW" altLang="en-US" sz="28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rPr>
              <a:t>為主</a:t>
            </a:r>
            <a:r>
              <a:rPr lang="zh-TW" altLang="zh-TW" sz="28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rPr>
              <a:t>與語言整合教學，</a:t>
            </a:r>
            <a:endParaRPr lang="en-US" altLang="zh-TW" sz="28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endParaRPr>
          </a:p>
          <a:p>
            <a:pPr lvl="0" algn="just" fontAlgn="base">
              <a:lnSpc>
                <a:spcPct val="150000"/>
              </a:lnSpc>
              <a:spcAft>
                <a:spcPts val="0"/>
              </a:spcAft>
            </a:pPr>
            <a:r>
              <a:rPr lang="zh-TW" altLang="zh-TW" sz="2800" kern="0" dirty="0">
                <a:solidFill>
                  <a:srgbClr val="7030A0"/>
                </a:solidFill>
                <a:uFill>
                  <a:solidFill>
                    <a:srgbClr val="000000"/>
                  </a:solidFill>
                </a:uFill>
                <a:latin typeface="標楷體" panose="03000509000000000000" pitchFamily="65" charset="-120"/>
                <a:ea typeface="標楷體" panose="03000509000000000000" pitchFamily="65" charset="-120"/>
                <a:cs typeface="Arial Unicode MS"/>
              </a:rPr>
              <a:t>使學生能以多語進行溝通</a:t>
            </a:r>
            <a:r>
              <a:rPr lang="zh-TW" altLang="zh-TW" sz="28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rPr>
              <a:t>，進行</a:t>
            </a:r>
            <a:r>
              <a:rPr lang="zh-TW" altLang="zh-TW" sz="2800" kern="0" dirty="0">
                <a:solidFill>
                  <a:srgbClr val="7030A0"/>
                </a:solidFill>
                <a:uFill>
                  <a:solidFill>
                    <a:srgbClr val="000000"/>
                  </a:solidFill>
                </a:uFill>
                <a:latin typeface="標楷體" panose="03000509000000000000" pitchFamily="65" charset="-120"/>
                <a:ea typeface="標楷體" panose="03000509000000000000" pitchFamily="65" charset="-120"/>
                <a:cs typeface="Arial Unicode MS"/>
              </a:rPr>
              <a:t>學科的學習</a:t>
            </a:r>
            <a:endParaRPr lang="en-US" altLang="zh-TW" sz="2800" kern="0" dirty="0">
              <a:solidFill>
                <a:srgbClr val="7030A0"/>
              </a:solidFill>
              <a:uFill>
                <a:solidFill>
                  <a:srgbClr val="000000"/>
                </a:solidFill>
              </a:uFill>
              <a:latin typeface="標楷體" panose="03000509000000000000" pitchFamily="65" charset="-120"/>
              <a:ea typeface="標楷體" panose="03000509000000000000" pitchFamily="65" charset="-120"/>
              <a:cs typeface="Arial Unicode MS"/>
            </a:endParaRPr>
          </a:p>
          <a:p>
            <a:pPr lvl="0" algn="just" fontAlgn="base">
              <a:lnSpc>
                <a:spcPct val="150000"/>
              </a:lnSpc>
              <a:spcAft>
                <a:spcPts val="0"/>
              </a:spcAft>
            </a:pPr>
            <a:endParaRPr lang="en-US" altLang="zh-TW" sz="28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endParaRPr>
          </a:p>
          <a:p>
            <a:pPr lvl="0" algn="just" fontAlgn="base">
              <a:lnSpc>
                <a:spcPct val="150000"/>
              </a:lnSpc>
              <a:spcAft>
                <a:spcPts val="0"/>
              </a:spcAft>
            </a:pPr>
            <a:r>
              <a:rPr lang="zh-TW" altLang="zh-TW" sz="28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rPr>
              <a:t>教師進修增能，提升雙語教學成效</a:t>
            </a:r>
          </a:p>
        </p:txBody>
      </p:sp>
      <p:sp>
        <p:nvSpPr>
          <p:cNvPr id="3" name="矩形 2">
            <a:extLst>
              <a:ext uri="{FF2B5EF4-FFF2-40B4-BE49-F238E27FC236}">
                <a16:creationId xmlns:a16="http://schemas.microsoft.com/office/drawing/2014/main" id="{66A426CF-FA96-4FDD-A062-88AB0C2C5359}"/>
              </a:ext>
            </a:extLst>
          </p:cNvPr>
          <p:cNvSpPr/>
          <p:nvPr/>
        </p:nvSpPr>
        <p:spPr>
          <a:xfrm>
            <a:off x="4786449" y="711605"/>
            <a:ext cx="1826141" cy="584775"/>
          </a:xfrm>
          <a:prstGeom prst="rect">
            <a:avLst/>
          </a:prstGeom>
        </p:spPr>
        <p:txBody>
          <a:bodyPr wrap="none">
            <a:spAutoFit/>
          </a:bodyPr>
          <a:lstStyle/>
          <a:p>
            <a:r>
              <a:rPr lang="zh-TW" altLang="zh-TW" sz="3200" kern="100" dirty="0">
                <a:solidFill>
                  <a:srgbClr val="000000"/>
                </a:solidFill>
                <a:latin typeface="Calibri" panose="020F0502020204030204" pitchFamily="34" charset="0"/>
                <a:ea typeface="標楷體" panose="03000509000000000000" pitchFamily="65" charset="-120"/>
                <a:cs typeface="Arial Unicode MS"/>
              </a:rPr>
              <a:t>計畫目的</a:t>
            </a:r>
            <a:endParaRPr lang="zh-TW" altLang="en-US" sz="3200" dirty="0"/>
          </a:p>
        </p:txBody>
      </p:sp>
    </p:spTree>
    <p:extLst>
      <p:ext uri="{BB962C8B-B14F-4D97-AF65-F5344CB8AC3E}">
        <p14:creationId xmlns:p14="http://schemas.microsoft.com/office/powerpoint/2010/main" val="1208818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10638" y="554876"/>
            <a:ext cx="7934527" cy="1569660"/>
          </a:xfrm>
          <a:prstGeom prst="rect">
            <a:avLst/>
          </a:prstGeom>
        </p:spPr>
        <p:txBody>
          <a:bodyPr wrap="square">
            <a:spAutoFit/>
          </a:bodyPr>
          <a:lstStyle/>
          <a:p>
            <a:pPr lvl="0" algn="just" fontAlgn="base">
              <a:lnSpc>
                <a:spcPct val="150000"/>
              </a:lnSpc>
              <a:spcAft>
                <a:spcPts val="0"/>
              </a:spcAft>
            </a:pPr>
            <a:r>
              <a:rPr lang="zh-TW" altLang="zh-TW" sz="32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rPr>
              <a:t>學科內容</a:t>
            </a:r>
            <a:r>
              <a:rPr lang="zh-TW" altLang="en-US" sz="32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rPr>
              <a:t>為主</a:t>
            </a:r>
            <a:r>
              <a:rPr lang="zh-TW" altLang="zh-TW" sz="32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rPr>
              <a:t>與語言整合教學，</a:t>
            </a:r>
            <a:endParaRPr lang="en-US" altLang="zh-TW" sz="32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endParaRPr>
          </a:p>
          <a:p>
            <a:pPr lvl="0" algn="just" fontAlgn="base">
              <a:lnSpc>
                <a:spcPct val="150000"/>
              </a:lnSpc>
              <a:spcAft>
                <a:spcPts val="0"/>
              </a:spcAft>
            </a:pPr>
            <a:r>
              <a:rPr lang="zh-TW" altLang="zh-TW" sz="3200" kern="0" dirty="0">
                <a:solidFill>
                  <a:srgbClr val="7030A0"/>
                </a:solidFill>
                <a:uFill>
                  <a:solidFill>
                    <a:srgbClr val="000000"/>
                  </a:solidFill>
                </a:uFill>
                <a:latin typeface="標楷體" panose="03000509000000000000" pitchFamily="65" charset="-120"/>
                <a:ea typeface="標楷體" panose="03000509000000000000" pitchFamily="65" charset="-120"/>
                <a:cs typeface="Arial Unicode MS"/>
              </a:rPr>
              <a:t>使學生能以多語進行溝通</a:t>
            </a:r>
            <a:r>
              <a:rPr lang="zh-TW" altLang="zh-TW" sz="3200" kern="0" dirty="0">
                <a:solidFill>
                  <a:srgbClr val="FF0000"/>
                </a:solidFill>
                <a:uFill>
                  <a:solidFill>
                    <a:srgbClr val="000000"/>
                  </a:solidFill>
                </a:uFill>
                <a:latin typeface="標楷體" panose="03000509000000000000" pitchFamily="65" charset="-120"/>
                <a:ea typeface="標楷體" panose="03000509000000000000" pitchFamily="65" charset="-120"/>
                <a:cs typeface="Arial Unicode MS"/>
              </a:rPr>
              <a:t>，進行</a:t>
            </a:r>
            <a:r>
              <a:rPr lang="zh-TW" altLang="zh-TW" sz="3200" kern="0" dirty="0">
                <a:solidFill>
                  <a:srgbClr val="7030A0"/>
                </a:solidFill>
                <a:uFill>
                  <a:solidFill>
                    <a:srgbClr val="000000"/>
                  </a:solidFill>
                </a:uFill>
                <a:latin typeface="標楷體" panose="03000509000000000000" pitchFamily="65" charset="-120"/>
                <a:ea typeface="標楷體" panose="03000509000000000000" pitchFamily="65" charset="-120"/>
                <a:cs typeface="Arial Unicode MS"/>
              </a:rPr>
              <a:t>學科的學習</a:t>
            </a:r>
            <a:endParaRPr lang="en-US" altLang="zh-TW" sz="3200" kern="0" dirty="0">
              <a:solidFill>
                <a:srgbClr val="7030A0"/>
              </a:solidFill>
              <a:uFill>
                <a:solidFill>
                  <a:srgbClr val="000000"/>
                </a:solidFill>
              </a:uFill>
              <a:latin typeface="標楷體" panose="03000509000000000000" pitchFamily="65" charset="-120"/>
              <a:ea typeface="標楷體" panose="03000509000000000000" pitchFamily="65" charset="-120"/>
              <a:cs typeface="Arial Unicode MS"/>
            </a:endParaRPr>
          </a:p>
        </p:txBody>
      </p:sp>
      <p:graphicFrame>
        <p:nvGraphicFramePr>
          <p:cNvPr id="5" name="資料庫圖表 4"/>
          <p:cNvGraphicFramePr/>
          <p:nvPr>
            <p:extLst>
              <p:ext uri="{D42A27DB-BD31-4B8C-83A1-F6EECF244321}">
                <p14:modId xmlns:p14="http://schemas.microsoft.com/office/powerpoint/2010/main" val="2485683006"/>
              </p:ext>
            </p:extLst>
          </p:nvPr>
        </p:nvGraphicFramePr>
        <p:xfrm>
          <a:off x="1549572" y="2033081"/>
          <a:ext cx="7467968" cy="4562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矩形 5"/>
          <p:cNvSpPr/>
          <p:nvPr/>
        </p:nvSpPr>
        <p:spPr>
          <a:xfrm>
            <a:off x="1877438" y="2344682"/>
            <a:ext cx="2402732" cy="954107"/>
          </a:xfrm>
          <a:prstGeom prst="rect">
            <a:avLst/>
          </a:prstGeom>
        </p:spPr>
        <p:txBody>
          <a:bodyPr wrap="square">
            <a:spAutoFit/>
          </a:bodyPr>
          <a:lstStyle/>
          <a:p>
            <a:pPr lvl="0" algn="ctr"/>
            <a:r>
              <a:rPr lang="zh-TW" altLang="en-US" sz="2800" dirty="0"/>
              <a:t>學科</a:t>
            </a:r>
            <a:endParaRPr lang="en-US" altLang="zh-TW" sz="2800" dirty="0"/>
          </a:p>
          <a:p>
            <a:pPr lvl="0" algn="ctr"/>
            <a:r>
              <a:rPr lang="zh-TW" altLang="en-US" sz="2800" dirty="0"/>
              <a:t>教學設計</a:t>
            </a:r>
          </a:p>
        </p:txBody>
      </p:sp>
      <p:sp>
        <p:nvSpPr>
          <p:cNvPr id="7" name="矩形 6"/>
          <p:cNvSpPr/>
          <p:nvPr/>
        </p:nvSpPr>
        <p:spPr>
          <a:xfrm>
            <a:off x="2668621" y="5290093"/>
            <a:ext cx="1034374" cy="954107"/>
          </a:xfrm>
          <a:prstGeom prst="rect">
            <a:avLst/>
          </a:prstGeom>
        </p:spPr>
        <p:txBody>
          <a:bodyPr wrap="square">
            <a:spAutoFit/>
          </a:bodyPr>
          <a:lstStyle/>
          <a:p>
            <a:pPr lvl="0"/>
            <a:r>
              <a:rPr lang="zh-TW" altLang="en-US" sz="2800" dirty="0"/>
              <a:t>多語</a:t>
            </a:r>
            <a:endParaRPr lang="en-US" altLang="zh-TW" sz="2800" dirty="0"/>
          </a:p>
          <a:p>
            <a:pPr lvl="0"/>
            <a:r>
              <a:rPr lang="zh-TW" altLang="en-US" sz="2800" dirty="0"/>
              <a:t>溝通</a:t>
            </a:r>
            <a:endParaRPr lang="en-US" altLang="zh-TW" sz="2800" dirty="0"/>
          </a:p>
        </p:txBody>
      </p:sp>
      <p:sp>
        <p:nvSpPr>
          <p:cNvPr id="8" name="矩形 7"/>
          <p:cNvSpPr/>
          <p:nvPr/>
        </p:nvSpPr>
        <p:spPr>
          <a:xfrm>
            <a:off x="5402093" y="3513511"/>
            <a:ext cx="2457855" cy="1446550"/>
          </a:xfrm>
          <a:prstGeom prst="rect">
            <a:avLst/>
          </a:prstGeom>
        </p:spPr>
        <p:txBody>
          <a:bodyPr wrap="square">
            <a:spAutoFit/>
          </a:bodyPr>
          <a:lstStyle/>
          <a:p>
            <a:pPr lvl="0" algn="ctr"/>
            <a:r>
              <a:rPr lang="zh-TW" altLang="en-US" sz="4400" b="1" dirty="0">
                <a:solidFill>
                  <a:srgbClr val="FF0000"/>
                </a:solidFill>
              </a:rPr>
              <a:t>學生</a:t>
            </a:r>
            <a:endParaRPr lang="en-US" altLang="zh-TW" sz="4400" b="1" dirty="0">
              <a:solidFill>
                <a:srgbClr val="FF0000"/>
              </a:solidFill>
            </a:endParaRPr>
          </a:p>
          <a:p>
            <a:pPr lvl="0" algn="ctr"/>
            <a:r>
              <a:rPr lang="zh-TW" altLang="en-US" sz="4400" b="1" dirty="0">
                <a:solidFill>
                  <a:srgbClr val="FF0000"/>
                </a:solidFill>
              </a:rPr>
              <a:t>學科學習</a:t>
            </a:r>
          </a:p>
        </p:txBody>
      </p:sp>
    </p:spTree>
    <p:extLst>
      <p:ext uri="{BB962C8B-B14F-4D97-AF65-F5344CB8AC3E}">
        <p14:creationId xmlns:p14="http://schemas.microsoft.com/office/powerpoint/2010/main" val="1278946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down)">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p:cTn id="26" dur="1000" fill="hold"/>
                                        <p:tgtEl>
                                          <p:spTgt spid="8"/>
                                        </p:tgtEl>
                                        <p:attrNameLst>
                                          <p:attrName>ppt_w</p:attrName>
                                        </p:attrNameLst>
                                      </p:cBhvr>
                                      <p:tavLst>
                                        <p:tav tm="0">
                                          <p:val>
                                            <p:fltVal val="0"/>
                                          </p:val>
                                        </p:tav>
                                        <p:tav tm="100000">
                                          <p:val>
                                            <p:strVal val="#ppt_w"/>
                                          </p:val>
                                        </p:tav>
                                      </p:tavLst>
                                    </p:anim>
                                    <p:anim calcmode="lin" valueType="num">
                                      <p:cBhvr>
                                        <p:cTn id="27" dur="1000" fill="hold"/>
                                        <p:tgtEl>
                                          <p:spTgt spid="8"/>
                                        </p:tgtEl>
                                        <p:attrNameLst>
                                          <p:attrName>ppt_h</p:attrName>
                                        </p:attrNameLst>
                                      </p:cBhvr>
                                      <p:tavLst>
                                        <p:tav tm="0">
                                          <p:val>
                                            <p:fltVal val="0"/>
                                          </p:val>
                                        </p:tav>
                                        <p:tav tm="100000">
                                          <p:val>
                                            <p:strVal val="#ppt_h"/>
                                          </p:val>
                                        </p:tav>
                                      </p:tavLst>
                                    </p:anim>
                                    <p:anim calcmode="lin" valueType="num">
                                      <p:cBhvr>
                                        <p:cTn id="28" dur="1000" fill="hold"/>
                                        <p:tgtEl>
                                          <p:spTgt spid="8"/>
                                        </p:tgtEl>
                                        <p:attrNameLst>
                                          <p:attrName>style.rotation</p:attrName>
                                        </p:attrNameLst>
                                      </p:cBhvr>
                                      <p:tavLst>
                                        <p:tav tm="0">
                                          <p:val>
                                            <p:fltVal val="90"/>
                                          </p:val>
                                        </p:tav>
                                        <p:tav tm="100000">
                                          <p:val>
                                            <p:fltVal val="0"/>
                                          </p:val>
                                        </p:tav>
                                      </p:tavLst>
                                    </p:anim>
                                    <p:animEffect transition="in" filter="fade">
                                      <p:cBhvr>
                                        <p:cTn id="2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7F0A3232-2EEC-4AC7-96BC-4DE28F8115F2}"/>
              </a:ext>
            </a:extLst>
          </p:cNvPr>
          <p:cNvSpPr/>
          <p:nvPr/>
        </p:nvSpPr>
        <p:spPr>
          <a:xfrm>
            <a:off x="4647352" y="311413"/>
            <a:ext cx="1826141" cy="584775"/>
          </a:xfrm>
          <a:prstGeom prst="rect">
            <a:avLst/>
          </a:prstGeom>
        </p:spPr>
        <p:txBody>
          <a:bodyPr wrap="none">
            <a:spAutoFit/>
          </a:bodyPr>
          <a:lstStyle/>
          <a:p>
            <a:r>
              <a:rPr lang="zh-TW" altLang="zh-TW" sz="3200" kern="100" dirty="0">
                <a:solidFill>
                  <a:srgbClr val="000000"/>
                </a:solidFill>
                <a:latin typeface="Calibri" panose="020F0502020204030204" pitchFamily="34" charset="0"/>
                <a:ea typeface="標楷體" panose="03000509000000000000" pitchFamily="65" charset="-120"/>
                <a:cs typeface="Arial Unicode MS"/>
              </a:rPr>
              <a:t>執行要點</a:t>
            </a:r>
            <a:endParaRPr lang="zh-TW" altLang="en-US" sz="3200" dirty="0"/>
          </a:p>
        </p:txBody>
      </p:sp>
      <p:sp>
        <p:nvSpPr>
          <p:cNvPr id="3" name="矩形 2">
            <a:extLst>
              <a:ext uri="{FF2B5EF4-FFF2-40B4-BE49-F238E27FC236}">
                <a16:creationId xmlns:a16="http://schemas.microsoft.com/office/drawing/2014/main" id="{24A1B1D2-2341-4AD6-9414-E76F5D2AD708}"/>
              </a:ext>
            </a:extLst>
          </p:cNvPr>
          <p:cNvSpPr/>
          <p:nvPr/>
        </p:nvSpPr>
        <p:spPr>
          <a:xfrm>
            <a:off x="1010193" y="1214615"/>
            <a:ext cx="9100458" cy="1384995"/>
          </a:xfrm>
          <a:prstGeom prst="rect">
            <a:avLst/>
          </a:prstGeom>
        </p:spPr>
        <p:txBody>
          <a:bodyPr wrap="square">
            <a:spAutoFit/>
          </a:bodyPr>
          <a:lstStyle/>
          <a:p>
            <a:pPr indent="179705" algn="just">
              <a:lnSpc>
                <a:spcPct val="150000"/>
              </a:lnSpc>
              <a:spcAft>
                <a:spcPts val="0"/>
              </a:spcAft>
            </a:pPr>
            <a:r>
              <a:rPr lang="zh-TW"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rPr>
              <a:t>採用英語進行部分領域課程教學</a:t>
            </a:r>
            <a:endParaRPr lang="en-US"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endParaRPr>
          </a:p>
          <a:p>
            <a:pPr indent="179705" algn="just">
              <a:lnSpc>
                <a:spcPct val="150000"/>
              </a:lnSpc>
              <a:spcAft>
                <a:spcPts val="0"/>
              </a:spcAft>
            </a:pPr>
            <a:r>
              <a:rPr lang="zh-TW"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rPr>
              <a:t>每週雙語授課年級與節數依照學校人力、資源進行規劃</a:t>
            </a:r>
            <a:endParaRPr lang="en-US"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endParaRPr>
          </a:p>
        </p:txBody>
      </p:sp>
      <p:sp>
        <p:nvSpPr>
          <p:cNvPr id="4" name="矩形 3">
            <a:extLst>
              <a:ext uri="{FF2B5EF4-FFF2-40B4-BE49-F238E27FC236}">
                <a16:creationId xmlns:a16="http://schemas.microsoft.com/office/drawing/2014/main" id="{24A1B1D2-2341-4AD6-9414-E76F5D2AD708}"/>
              </a:ext>
            </a:extLst>
          </p:cNvPr>
          <p:cNvSpPr/>
          <p:nvPr/>
        </p:nvSpPr>
        <p:spPr>
          <a:xfrm>
            <a:off x="1010193" y="3184052"/>
            <a:ext cx="9100458" cy="2677656"/>
          </a:xfrm>
          <a:prstGeom prst="rect">
            <a:avLst/>
          </a:prstGeom>
        </p:spPr>
        <p:txBody>
          <a:bodyPr wrap="square">
            <a:spAutoFit/>
          </a:bodyPr>
          <a:lstStyle/>
          <a:p>
            <a:pPr marL="530225" indent="-358140" algn="just">
              <a:lnSpc>
                <a:spcPct val="150000"/>
              </a:lnSpc>
              <a:spcAft>
                <a:spcPts val="0"/>
              </a:spcAft>
            </a:pPr>
            <a:r>
              <a:rPr lang="zh-TW"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rPr>
              <a:t>為達到</a:t>
            </a:r>
            <a:r>
              <a:rPr lang="zh-TW" altLang="zh-TW" sz="2800" b="1" u="sng" kern="100" dirty="0">
                <a:solidFill>
                  <a:srgbClr val="FF0000"/>
                </a:solidFill>
                <a:uFill>
                  <a:solidFill>
                    <a:srgbClr val="000000"/>
                  </a:solidFill>
                </a:uFill>
                <a:latin typeface="Calibri" panose="020F0502020204030204" pitchFamily="34" charset="0"/>
                <a:ea typeface="標楷體" panose="03000509000000000000" pitchFamily="65" charset="-120"/>
                <a:cs typeface="Arial Unicode MS"/>
              </a:rPr>
              <a:t>學科教師單獨進行雙語教學</a:t>
            </a:r>
            <a:r>
              <a:rPr lang="zh-TW"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rPr>
              <a:t>，</a:t>
            </a:r>
            <a:endParaRPr lang="en-US"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endParaRPr>
          </a:p>
          <a:p>
            <a:pPr marL="530225" indent="-358140" algn="just">
              <a:lnSpc>
                <a:spcPct val="150000"/>
              </a:lnSpc>
              <a:spcAft>
                <a:spcPts val="0"/>
              </a:spcAft>
            </a:pPr>
            <a:r>
              <a:rPr lang="zh-TW"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rPr>
              <a:t>成立學科教師與英語教師共同備課社群</a:t>
            </a:r>
            <a:endParaRPr lang="en-US"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endParaRPr>
          </a:p>
          <a:p>
            <a:pPr marL="530225" indent="-358140" algn="just">
              <a:lnSpc>
                <a:spcPct val="150000"/>
              </a:lnSpc>
              <a:spcAft>
                <a:spcPts val="0"/>
              </a:spcAft>
            </a:pPr>
            <a:r>
              <a:rPr lang="zh-TW"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rPr>
              <a:t>（初期可採學科教師與英語教師協同教學或英語教師跨領域教學等方式）</a:t>
            </a:r>
            <a:endParaRPr lang="zh-TW" altLang="zh-TW" sz="2800" kern="100" dirty="0">
              <a:solidFill>
                <a:srgbClr val="000000"/>
              </a:solidFill>
              <a:uFill>
                <a:solidFill>
                  <a:srgbClr val="000000"/>
                </a:solidFill>
              </a:uFill>
              <a:latin typeface="Calibri" panose="020F0502020204030204" pitchFamily="34" charset="0"/>
              <a:ea typeface="Arial Unicode MS"/>
              <a:cs typeface="Arial Unicode MS"/>
            </a:endParaRPr>
          </a:p>
        </p:txBody>
      </p:sp>
    </p:spTree>
    <p:extLst>
      <p:ext uri="{BB962C8B-B14F-4D97-AF65-F5344CB8AC3E}">
        <p14:creationId xmlns:p14="http://schemas.microsoft.com/office/powerpoint/2010/main" val="2852767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E29AF819-00A3-4E7B-9A66-145E1A305F02}"/>
              </a:ext>
            </a:extLst>
          </p:cNvPr>
          <p:cNvSpPr/>
          <p:nvPr/>
        </p:nvSpPr>
        <p:spPr>
          <a:xfrm>
            <a:off x="5182929" y="755612"/>
            <a:ext cx="1826141" cy="584775"/>
          </a:xfrm>
          <a:prstGeom prst="rect">
            <a:avLst/>
          </a:prstGeom>
        </p:spPr>
        <p:txBody>
          <a:bodyPr wrap="none">
            <a:spAutoFit/>
          </a:bodyPr>
          <a:lstStyle/>
          <a:p>
            <a:r>
              <a:rPr lang="zh-TW" altLang="zh-TW" sz="3200" kern="100" dirty="0">
                <a:solidFill>
                  <a:srgbClr val="000000"/>
                </a:solidFill>
                <a:latin typeface="Calibri" panose="020F0502020204030204" pitchFamily="34" charset="0"/>
                <a:ea typeface="標楷體" panose="03000509000000000000" pitchFamily="65" charset="-120"/>
              </a:rPr>
              <a:t>試辦範圍</a:t>
            </a:r>
            <a:endParaRPr lang="zh-TW" altLang="en-US" sz="3200" kern="100" dirty="0">
              <a:solidFill>
                <a:srgbClr val="000000"/>
              </a:solidFill>
              <a:latin typeface="Calibri" panose="020F0502020204030204" pitchFamily="34" charset="0"/>
              <a:ea typeface="標楷體" panose="03000509000000000000" pitchFamily="65" charset="-120"/>
            </a:endParaRPr>
          </a:p>
        </p:txBody>
      </p:sp>
      <p:sp>
        <p:nvSpPr>
          <p:cNvPr id="3" name="矩形 2">
            <a:extLst>
              <a:ext uri="{FF2B5EF4-FFF2-40B4-BE49-F238E27FC236}">
                <a16:creationId xmlns:a16="http://schemas.microsoft.com/office/drawing/2014/main" id="{F4D74C7D-5599-467D-926E-2BA8417CEE13}"/>
              </a:ext>
            </a:extLst>
          </p:cNvPr>
          <p:cNvSpPr/>
          <p:nvPr/>
        </p:nvSpPr>
        <p:spPr>
          <a:xfrm>
            <a:off x="2718060" y="1783940"/>
            <a:ext cx="7303698" cy="1384995"/>
          </a:xfrm>
          <a:prstGeom prst="rect">
            <a:avLst/>
          </a:prstGeom>
        </p:spPr>
        <p:txBody>
          <a:bodyPr wrap="square">
            <a:spAutoFit/>
          </a:bodyPr>
          <a:lstStyle/>
          <a:p>
            <a:r>
              <a:rPr lang="zh-TW" altLang="en-US" sz="2800" kern="100" dirty="0">
                <a:solidFill>
                  <a:srgbClr val="000000"/>
                </a:solidFill>
                <a:latin typeface="Calibri" panose="020F0502020204030204" pitchFamily="34" charset="0"/>
                <a:ea typeface="標楷體" panose="03000509000000000000" pitchFamily="65" charset="-120"/>
                <a:cs typeface="Arial Unicode MS"/>
              </a:rPr>
              <a:t>國小</a:t>
            </a:r>
            <a:r>
              <a:rPr lang="en-US" altLang="zh-TW" sz="2800" kern="100" dirty="0">
                <a:solidFill>
                  <a:srgbClr val="000000"/>
                </a:solidFill>
                <a:latin typeface="Calibri" panose="020F0502020204030204" pitchFamily="34" charset="0"/>
                <a:ea typeface="標楷體" panose="03000509000000000000" pitchFamily="65" charset="-120"/>
                <a:cs typeface="Arial Unicode MS"/>
              </a:rPr>
              <a:t>:</a:t>
            </a:r>
          </a:p>
          <a:p>
            <a:r>
              <a:rPr lang="zh-TW" altLang="zh-TW" sz="2800" kern="100" dirty="0">
                <a:solidFill>
                  <a:srgbClr val="000000"/>
                </a:solidFill>
                <a:latin typeface="Calibri" panose="020F0502020204030204" pitchFamily="34" charset="0"/>
                <a:ea typeface="標楷體" panose="03000509000000000000" pitchFamily="65" charset="-120"/>
                <a:cs typeface="Arial Unicode MS"/>
              </a:rPr>
              <a:t>藝術、健康與體育、綜合活動</a:t>
            </a:r>
            <a:r>
              <a:rPr lang="zh-TW" altLang="zh-TW" sz="2800" kern="100" dirty="0">
                <a:solidFill>
                  <a:srgbClr val="000000"/>
                </a:solidFill>
                <a:ea typeface="標楷體" panose="03000509000000000000" pitchFamily="65" charset="-120"/>
                <a:cs typeface="Arial Unicode MS"/>
              </a:rPr>
              <a:t>、</a:t>
            </a:r>
            <a:r>
              <a:rPr lang="zh-TW" altLang="zh-TW" sz="2800" kern="100" dirty="0">
                <a:solidFill>
                  <a:srgbClr val="000000"/>
                </a:solidFill>
                <a:latin typeface="Calibri" panose="020F0502020204030204" pitchFamily="34" charset="0"/>
                <a:ea typeface="標楷體" panose="03000509000000000000" pitchFamily="65" charset="-120"/>
                <a:cs typeface="Arial Unicode MS"/>
              </a:rPr>
              <a:t>生活課程、</a:t>
            </a:r>
            <a:endParaRPr lang="en-US" altLang="zh-TW" sz="2800" kern="100" dirty="0">
              <a:solidFill>
                <a:srgbClr val="000000"/>
              </a:solidFill>
              <a:latin typeface="Calibri" panose="020F0502020204030204" pitchFamily="34" charset="0"/>
              <a:ea typeface="標楷體" panose="03000509000000000000" pitchFamily="65" charset="-120"/>
              <a:cs typeface="Arial Unicode MS"/>
            </a:endParaRPr>
          </a:p>
          <a:p>
            <a:r>
              <a:rPr lang="zh-TW" altLang="zh-TW" sz="2800" kern="100" dirty="0">
                <a:solidFill>
                  <a:srgbClr val="000000"/>
                </a:solidFill>
                <a:latin typeface="Calibri" panose="020F0502020204030204" pitchFamily="34" charset="0"/>
                <a:ea typeface="標楷體" panose="03000509000000000000" pitchFamily="65" charset="-120"/>
                <a:cs typeface="Arial Unicode MS"/>
              </a:rPr>
              <a:t>其他領域、彈性學習課程</a:t>
            </a:r>
            <a:endParaRPr lang="zh-TW" altLang="en-US" sz="2800" dirty="0"/>
          </a:p>
        </p:txBody>
      </p:sp>
      <p:sp>
        <p:nvSpPr>
          <p:cNvPr id="4" name="矩形 3">
            <a:extLst>
              <a:ext uri="{FF2B5EF4-FFF2-40B4-BE49-F238E27FC236}">
                <a16:creationId xmlns:a16="http://schemas.microsoft.com/office/drawing/2014/main" id="{664F8902-1D6C-4277-B46E-038112428978}"/>
              </a:ext>
            </a:extLst>
          </p:cNvPr>
          <p:cNvSpPr/>
          <p:nvPr/>
        </p:nvSpPr>
        <p:spPr>
          <a:xfrm>
            <a:off x="2718060" y="3533498"/>
            <a:ext cx="8254740" cy="2429383"/>
          </a:xfrm>
          <a:prstGeom prst="rect">
            <a:avLst/>
          </a:prstGeom>
        </p:spPr>
        <p:txBody>
          <a:bodyPr wrap="square">
            <a:spAutoFit/>
          </a:bodyPr>
          <a:lstStyle/>
          <a:p>
            <a:pPr algn="just">
              <a:lnSpc>
                <a:spcPts val="2000"/>
              </a:lnSpc>
              <a:spcAft>
                <a:spcPts val="0"/>
              </a:spcAft>
            </a:pPr>
            <a:r>
              <a:rPr lang="zh-TW" altLang="en-US" sz="2800" kern="100" dirty="0">
                <a:solidFill>
                  <a:srgbClr val="000000"/>
                </a:solidFill>
                <a:uFill>
                  <a:solidFill>
                    <a:srgbClr val="000000"/>
                  </a:solidFill>
                </a:uFill>
                <a:latin typeface="標楷體" panose="03000509000000000000" pitchFamily="65" charset="-120"/>
                <a:ea typeface="Arial Unicode MS"/>
                <a:cs typeface="Arial Unicode MS"/>
              </a:rPr>
              <a:t>國中</a:t>
            </a:r>
            <a:r>
              <a:rPr lang="en-US" altLang="zh-TW" sz="2800" kern="100" dirty="0">
                <a:solidFill>
                  <a:srgbClr val="000000"/>
                </a:solidFill>
                <a:uFill>
                  <a:solidFill>
                    <a:srgbClr val="000000"/>
                  </a:solidFill>
                </a:uFill>
                <a:latin typeface="標楷體" panose="03000509000000000000" pitchFamily="65" charset="-120"/>
                <a:ea typeface="Arial Unicode MS"/>
                <a:cs typeface="Arial Unicode MS"/>
              </a:rPr>
              <a:t>:</a:t>
            </a:r>
          </a:p>
          <a:p>
            <a:pPr algn="just">
              <a:lnSpc>
                <a:spcPts val="2000"/>
              </a:lnSpc>
              <a:spcAft>
                <a:spcPts val="0"/>
              </a:spcAft>
            </a:pPr>
            <a:endParaRPr lang="en-US" altLang="zh-TW" sz="2800" kern="100" dirty="0">
              <a:solidFill>
                <a:srgbClr val="000000"/>
              </a:solidFill>
              <a:uFill>
                <a:solidFill>
                  <a:srgbClr val="000000"/>
                </a:solidFill>
              </a:uFill>
              <a:latin typeface="標楷體" panose="03000509000000000000" pitchFamily="65" charset="-120"/>
              <a:ea typeface="Arial Unicode MS"/>
              <a:cs typeface="Arial Unicode MS"/>
            </a:endParaRPr>
          </a:p>
          <a:p>
            <a:pPr algn="just">
              <a:lnSpc>
                <a:spcPts val="2000"/>
              </a:lnSpc>
              <a:spcAft>
                <a:spcPts val="0"/>
              </a:spcAft>
            </a:pPr>
            <a:r>
              <a:rPr lang="zh-TW"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rPr>
              <a:t>藝術、健康與體育、綜合活動、彈性課程、</a:t>
            </a:r>
            <a:endParaRPr lang="en-US"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endParaRPr>
          </a:p>
          <a:p>
            <a:pPr algn="just">
              <a:lnSpc>
                <a:spcPts val="2000"/>
              </a:lnSpc>
              <a:spcAft>
                <a:spcPts val="0"/>
              </a:spcAft>
            </a:pPr>
            <a:endParaRPr lang="en-US" altLang="zh-TW" sz="2800" kern="100" dirty="0">
              <a:solidFill>
                <a:srgbClr val="FF0000"/>
              </a:solidFill>
              <a:uFill>
                <a:solidFill>
                  <a:srgbClr val="000000"/>
                </a:solidFill>
              </a:uFill>
              <a:latin typeface="Calibri" panose="020F0502020204030204" pitchFamily="34" charset="0"/>
              <a:ea typeface="標楷體" panose="03000509000000000000" pitchFamily="65" charset="-120"/>
              <a:cs typeface="Arial Unicode MS"/>
            </a:endParaRPr>
          </a:p>
          <a:p>
            <a:pPr algn="just">
              <a:lnSpc>
                <a:spcPts val="2000"/>
              </a:lnSpc>
              <a:spcAft>
                <a:spcPts val="0"/>
              </a:spcAft>
            </a:pPr>
            <a:r>
              <a:rPr lang="zh-TW" altLang="zh-TW" sz="2800" kern="100" dirty="0">
                <a:solidFill>
                  <a:srgbClr val="FF0000"/>
                </a:solidFill>
                <a:uFill>
                  <a:solidFill>
                    <a:srgbClr val="000000"/>
                  </a:solidFill>
                </a:uFill>
                <a:latin typeface="Calibri" panose="020F0502020204030204" pitchFamily="34" charset="0"/>
                <a:ea typeface="標楷體" panose="03000509000000000000" pitchFamily="65" charset="-120"/>
                <a:cs typeface="Arial Unicode MS"/>
              </a:rPr>
              <a:t>其他領域：依據學校師資現況和特色進行規畫，</a:t>
            </a:r>
            <a:endParaRPr lang="en-US" altLang="zh-TW" sz="2800" kern="100" dirty="0">
              <a:solidFill>
                <a:srgbClr val="FF0000"/>
              </a:solidFill>
              <a:uFill>
                <a:solidFill>
                  <a:srgbClr val="000000"/>
                </a:solidFill>
              </a:uFill>
              <a:latin typeface="Calibri" panose="020F0502020204030204" pitchFamily="34" charset="0"/>
              <a:ea typeface="標楷體" panose="03000509000000000000" pitchFamily="65" charset="-120"/>
              <a:cs typeface="Arial Unicode MS"/>
            </a:endParaRPr>
          </a:p>
          <a:p>
            <a:pPr algn="just">
              <a:lnSpc>
                <a:spcPts val="2000"/>
              </a:lnSpc>
              <a:spcAft>
                <a:spcPts val="0"/>
              </a:spcAft>
            </a:pPr>
            <a:endParaRPr lang="en-US" altLang="zh-TW" sz="2800" kern="100" dirty="0">
              <a:solidFill>
                <a:srgbClr val="FF0000"/>
              </a:solidFill>
              <a:uFill>
                <a:solidFill>
                  <a:srgbClr val="000000"/>
                </a:solidFill>
              </a:uFill>
              <a:latin typeface="Calibri" panose="020F0502020204030204" pitchFamily="34" charset="0"/>
              <a:ea typeface="標楷體" panose="03000509000000000000" pitchFamily="65" charset="-120"/>
              <a:cs typeface="Arial Unicode MS"/>
            </a:endParaRPr>
          </a:p>
          <a:p>
            <a:pPr algn="just">
              <a:lnSpc>
                <a:spcPts val="2000"/>
              </a:lnSpc>
              <a:spcAft>
                <a:spcPts val="0"/>
              </a:spcAft>
            </a:pPr>
            <a:r>
              <a:rPr lang="zh-TW" altLang="zh-TW" sz="2800" kern="100" dirty="0">
                <a:solidFill>
                  <a:srgbClr val="FF0000"/>
                </a:solidFill>
                <a:uFill>
                  <a:solidFill>
                    <a:srgbClr val="000000"/>
                  </a:solidFill>
                </a:uFill>
                <a:latin typeface="Calibri" panose="020F0502020204030204" pitchFamily="34" charset="0"/>
                <a:ea typeface="標楷體" panose="03000509000000000000" pitchFamily="65" charset="-120"/>
                <a:cs typeface="Arial Unicode MS"/>
              </a:rPr>
              <a:t>若規劃英語進行主科教學</a:t>
            </a:r>
            <a:r>
              <a:rPr lang="en-US" altLang="zh-TW" sz="2800" kern="100" dirty="0">
                <a:solidFill>
                  <a:srgbClr val="FF0000"/>
                </a:solidFill>
                <a:uFill>
                  <a:solidFill>
                    <a:srgbClr val="000000"/>
                  </a:solidFill>
                </a:uFill>
                <a:latin typeface="標楷體" panose="03000509000000000000" pitchFamily="65" charset="-120"/>
                <a:ea typeface="Arial Unicode MS"/>
                <a:cs typeface="Arial Unicode MS"/>
              </a:rPr>
              <a:t>(</a:t>
            </a:r>
            <a:r>
              <a:rPr lang="zh-TW" altLang="zh-TW" sz="2800" kern="100" dirty="0">
                <a:solidFill>
                  <a:srgbClr val="FF0000"/>
                </a:solidFill>
                <a:uFill>
                  <a:solidFill>
                    <a:srgbClr val="000000"/>
                  </a:solidFill>
                </a:uFill>
                <a:latin typeface="Calibri" panose="020F0502020204030204" pitchFamily="34" charset="0"/>
                <a:ea typeface="標楷體" panose="03000509000000000000" pitchFamily="65" charset="-120"/>
                <a:cs typeface="Arial Unicode MS"/>
              </a:rPr>
              <a:t>國文、數學</a:t>
            </a:r>
            <a:r>
              <a:rPr lang="en-US" altLang="zh-TW" sz="2800" kern="100" dirty="0">
                <a:solidFill>
                  <a:srgbClr val="FF0000"/>
                </a:solidFill>
                <a:uFill>
                  <a:solidFill>
                    <a:srgbClr val="000000"/>
                  </a:solidFill>
                </a:uFill>
                <a:latin typeface="標楷體" panose="03000509000000000000" pitchFamily="65" charset="-120"/>
                <a:ea typeface="Arial Unicode MS"/>
                <a:cs typeface="Arial Unicode MS"/>
              </a:rPr>
              <a:t>)</a:t>
            </a:r>
            <a:r>
              <a:rPr lang="zh-TW" altLang="zh-TW" sz="2800" kern="100" dirty="0">
                <a:solidFill>
                  <a:srgbClr val="FF0000"/>
                </a:solidFill>
                <a:uFill>
                  <a:solidFill>
                    <a:srgbClr val="000000"/>
                  </a:solidFill>
                </a:uFill>
                <a:latin typeface="Calibri" panose="020F0502020204030204" pitchFamily="34" charset="0"/>
                <a:ea typeface="標楷體" panose="03000509000000000000" pitchFamily="65" charset="-120"/>
                <a:cs typeface="Arial Unicode MS"/>
              </a:rPr>
              <a:t>，</a:t>
            </a:r>
            <a:endParaRPr lang="en-US" altLang="zh-TW" sz="2800" kern="100" dirty="0">
              <a:solidFill>
                <a:srgbClr val="FF0000"/>
              </a:solidFill>
              <a:uFill>
                <a:solidFill>
                  <a:srgbClr val="000000"/>
                </a:solidFill>
              </a:uFill>
              <a:latin typeface="Calibri" panose="020F0502020204030204" pitchFamily="34" charset="0"/>
              <a:ea typeface="標楷體" panose="03000509000000000000" pitchFamily="65" charset="-120"/>
              <a:cs typeface="Arial Unicode MS"/>
            </a:endParaRPr>
          </a:p>
          <a:p>
            <a:pPr algn="just">
              <a:lnSpc>
                <a:spcPts val="2000"/>
              </a:lnSpc>
              <a:spcAft>
                <a:spcPts val="0"/>
              </a:spcAft>
            </a:pPr>
            <a:endParaRPr lang="en-US" altLang="zh-TW" sz="2800" kern="100" dirty="0">
              <a:solidFill>
                <a:srgbClr val="FF0000"/>
              </a:solidFill>
              <a:uFill>
                <a:solidFill>
                  <a:srgbClr val="000000"/>
                </a:solidFill>
              </a:uFill>
              <a:latin typeface="Calibri" panose="020F0502020204030204" pitchFamily="34" charset="0"/>
              <a:ea typeface="標楷體" panose="03000509000000000000" pitchFamily="65" charset="-120"/>
              <a:cs typeface="Arial Unicode MS"/>
            </a:endParaRPr>
          </a:p>
          <a:p>
            <a:pPr algn="just">
              <a:lnSpc>
                <a:spcPts val="2000"/>
              </a:lnSpc>
              <a:spcAft>
                <a:spcPts val="0"/>
              </a:spcAft>
            </a:pPr>
            <a:r>
              <a:rPr lang="zh-TW" altLang="zh-TW" sz="2800" kern="100" dirty="0">
                <a:solidFill>
                  <a:srgbClr val="FF0000"/>
                </a:solidFill>
                <a:uFill>
                  <a:solidFill>
                    <a:srgbClr val="000000"/>
                  </a:solidFill>
                </a:uFill>
                <a:latin typeface="Calibri" panose="020F0502020204030204" pitchFamily="34" charset="0"/>
                <a:ea typeface="標楷體" panose="03000509000000000000" pitchFamily="65" charset="-120"/>
                <a:cs typeface="Arial Unicode MS"/>
              </a:rPr>
              <a:t>應先徵詢家長同意，避免爭議</a:t>
            </a:r>
            <a:endParaRPr lang="zh-TW" altLang="zh-TW" sz="2800" kern="100" dirty="0">
              <a:solidFill>
                <a:srgbClr val="FF0000"/>
              </a:solidFill>
              <a:uFill>
                <a:solidFill>
                  <a:srgbClr val="000000"/>
                </a:solidFill>
              </a:uFill>
              <a:latin typeface="Calibri" panose="020F0502020204030204" pitchFamily="34" charset="0"/>
              <a:ea typeface="Arial Unicode MS"/>
              <a:cs typeface="Arial Unicode MS"/>
            </a:endParaRPr>
          </a:p>
        </p:txBody>
      </p:sp>
    </p:spTree>
    <p:extLst>
      <p:ext uri="{BB962C8B-B14F-4D97-AF65-F5344CB8AC3E}">
        <p14:creationId xmlns:p14="http://schemas.microsoft.com/office/powerpoint/2010/main" val="2055324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2D1A5D02-0520-448A-AEF7-3C4D49C0903F}"/>
              </a:ext>
            </a:extLst>
          </p:cNvPr>
          <p:cNvSpPr/>
          <p:nvPr/>
        </p:nvSpPr>
        <p:spPr>
          <a:xfrm>
            <a:off x="5267863" y="772065"/>
            <a:ext cx="1966823" cy="584775"/>
          </a:xfrm>
          <a:prstGeom prst="rect">
            <a:avLst/>
          </a:prstGeom>
        </p:spPr>
        <p:txBody>
          <a:bodyPr wrap="square">
            <a:spAutoFit/>
          </a:bodyPr>
          <a:lstStyle/>
          <a:p>
            <a:r>
              <a:rPr lang="zh-TW" altLang="zh-TW" sz="3200" kern="100" dirty="0">
                <a:solidFill>
                  <a:srgbClr val="000000"/>
                </a:solidFill>
                <a:latin typeface="Calibri" panose="020F0502020204030204" pitchFamily="34" charset="0"/>
                <a:ea typeface="標楷體" panose="03000509000000000000" pitchFamily="65" charset="-120"/>
              </a:rPr>
              <a:t>預期效益</a:t>
            </a:r>
            <a:endParaRPr lang="zh-TW" altLang="en-US" sz="3200" kern="100" dirty="0">
              <a:solidFill>
                <a:srgbClr val="000000"/>
              </a:solidFill>
              <a:latin typeface="Calibri" panose="020F0502020204030204" pitchFamily="34" charset="0"/>
              <a:ea typeface="標楷體" panose="03000509000000000000" pitchFamily="65" charset="-120"/>
            </a:endParaRPr>
          </a:p>
        </p:txBody>
      </p:sp>
      <p:sp>
        <p:nvSpPr>
          <p:cNvPr id="3" name="矩形 2">
            <a:extLst>
              <a:ext uri="{FF2B5EF4-FFF2-40B4-BE49-F238E27FC236}">
                <a16:creationId xmlns:a16="http://schemas.microsoft.com/office/drawing/2014/main" id="{1FE02417-F7E1-4103-BC6A-E1EE75A7CC37}"/>
              </a:ext>
            </a:extLst>
          </p:cNvPr>
          <p:cNvSpPr/>
          <p:nvPr/>
        </p:nvSpPr>
        <p:spPr>
          <a:xfrm>
            <a:off x="3326298" y="1913271"/>
            <a:ext cx="6096000" cy="1815882"/>
          </a:xfrm>
          <a:prstGeom prst="rect">
            <a:avLst/>
          </a:prstGeom>
        </p:spPr>
        <p:txBody>
          <a:bodyPr>
            <a:spAutoFit/>
          </a:bodyPr>
          <a:lstStyle/>
          <a:p>
            <a:pPr indent="90170" algn="ctr">
              <a:lnSpc>
                <a:spcPct val="150000"/>
              </a:lnSpc>
              <a:spcAft>
                <a:spcPts val="0"/>
              </a:spcAft>
            </a:pPr>
            <a:r>
              <a:rPr lang="zh-TW"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rPr>
              <a:t>提升本縣學子英語溝通表達能力</a:t>
            </a:r>
            <a:endParaRPr lang="en-US" altLang="zh-TW" sz="2800" kern="100" dirty="0">
              <a:solidFill>
                <a:srgbClr val="000000"/>
              </a:solidFill>
              <a:uFill>
                <a:solidFill>
                  <a:srgbClr val="000000"/>
                </a:solidFill>
              </a:uFill>
              <a:latin typeface="Calibri" panose="020F0502020204030204" pitchFamily="34" charset="0"/>
              <a:ea typeface="標楷體" panose="03000509000000000000" pitchFamily="65" charset="-120"/>
              <a:cs typeface="Arial Unicode MS"/>
            </a:endParaRPr>
          </a:p>
          <a:p>
            <a:pPr indent="90170" algn="just">
              <a:lnSpc>
                <a:spcPct val="150000"/>
              </a:lnSpc>
              <a:spcAft>
                <a:spcPts val="0"/>
              </a:spcAft>
            </a:pPr>
            <a:endParaRPr lang="zh-TW" altLang="zh-TW" sz="2800" kern="100" dirty="0">
              <a:solidFill>
                <a:srgbClr val="000000"/>
              </a:solidFill>
              <a:uFill>
                <a:solidFill>
                  <a:srgbClr val="000000"/>
                </a:solidFill>
              </a:uFill>
              <a:latin typeface="Calibri" panose="020F0502020204030204" pitchFamily="34" charset="0"/>
              <a:ea typeface="Arial Unicode MS"/>
              <a:cs typeface="Arial Unicode MS"/>
            </a:endParaRPr>
          </a:p>
          <a:p>
            <a:pPr algn="ctr"/>
            <a:r>
              <a:rPr lang="zh-TW" altLang="zh-TW" sz="2800" kern="100" dirty="0">
                <a:solidFill>
                  <a:srgbClr val="000000"/>
                </a:solidFill>
                <a:latin typeface="Calibri" panose="020F0502020204030204" pitchFamily="34" charset="0"/>
                <a:ea typeface="標楷體" panose="03000509000000000000" pitchFamily="65" charset="-120"/>
                <a:cs typeface="Arial Unicode MS"/>
              </a:rPr>
              <a:t>培育各領域雙語種子教師</a:t>
            </a:r>
            <a:endParaRPr lang="zh-TW" altLang="en-US" sz="2800" dirty="0"/>
          </a:p>
        </p:txBody>
      </p:sp>
    </p:spTree>
    <p:extLst>
      <p:ext uri="{BB962C8B-B14F-4D97-AF65-F5344CB8AC3E}">
        <p14:creationId xmlns:p14="http://schemas.microsoft.com/office/powerpoint/2010/main" val="2984494379"/>
      </p:ext>
    </p:extLst>
  </p:cSld>
  <p:clrMapOvr>
    <a:masterClrMapping/>
  </p:clrMapOvr>
</p:sld>
</file>

<file path=ppt/theme/theme1.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844</TotalTime>
  <Words>1700</Words>
  <Application>Microsoft Office PowerPoint</Application>
  <PresentationFormat>寬螢幕</PresentationFormat>
  <Paragraphs>277</Paragraphs>
  <Slides>23</Slides>
  <Notes>1</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23</vt:i4>
      </vt:variant>
    </vt:vector>
  </HeadingPairs>
  <TitlesOfParts>
    <vt:vector size="33" baseType="lpstr">
      <vt:lpstr>Arial Unicode MS</vt:lpstr>
      <vt:lpstr>Helvetica Neue</vt:lpstr>
      <vt:lpstr>微軟正黑體</vt:lpstr>
      <vt:lpstr>新細明體</vt:lpstr>
      <vt:lpstr>標楷體</vt:lpstr>
      <vt:lpstr>Arial</vt:lpstr>
      <vt:lpstr>Calibri</vt:lpstr>
      <vt:lpstr>Trebuchet MS</vt:lpstr>
      <vt:lpstr>Wingdings 3</vt:lpstr>
      <vt:lpstr>多面向</vt:lpstr>
      <vt:lpstr>花蓮縣111學年度雙語教學試辦學校計劃申請說明會</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花蓮縣111學年度雙語教學試辦學校計劃申請說明會</dc:title>
  <dc:creator>USER</dc:creator>
  <cp:lastModifiedBy>USER</cp:lastModifiedBy>
  <cp:revision>44</cp:revision>
  <dcterms:created xsi:type="dcterms:W3CDTF">2022-05-12T01:20:46Z</dcterms:created>
  <dcterms:modified xsi:type="dcterms:W3CDTF">2022-05-23T06:17:28Z</dcterms:modified>
</cp:coreProperties>
</file>