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6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2694D7E1-5059-49E6-B9F1-226262FA74F3}">
          <p14:sldIdLst>
            <p14:sldId id="283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C5F557-17B6-4FA3-8744-2D2F01421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2D6C66-3D98-418A-ADC6-AA5D95ABB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1353F4-13CD-4D02-9DBC-A18BBB5D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330275-5555-48AA-8276-B7B60C26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9B55AE-1991-48D3-B827-5D80CEF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30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DC756-3511-42E2-B5C6-B364953D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E23A6C-E9AB-4043-AF5E-01F1C8CEA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A5E828-529C-449A-B54D-2AE9F4B7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A53DD5-D324-4705-A723-0D122971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F235E5-3CAE-492D-9FA7-CAFD408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25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AD834B5-E7A5-4512-BF68-ED438D6B6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3CCAD77-07F2-4EDF-BF19-F638DDEEE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ED4F62-BCE4-45DC-9F0E-26919502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3BC9C4-8FD3-4150-BDE2-3D907CA7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2B2439-7FBD-41DC-AC99-0BA8C5A8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32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D36919-24A9-4666-B531-99803A9A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929189-B42A-44B0-9E50-2D170E54C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3554D5-E897-4997-8A9D-2D361939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F0E040-C3F9-416C-92EE-AC296656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308CD7-6AC5-433B-A290-8C040287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25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434EB3-6438-4B11-B100-8CBED453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36965E-BB36-466F-B5A6-4C1108F8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1AF6CD-DA9B-47B5-8467-EBF9932E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0D1139-BCE0-448E-B230-93CBB09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431EE9-89C9-467A-A0F2-C6C18D68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44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55E38-1F51-42D7-B860-C38D3E2E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0B0217-0C5E-4200-AFB0-26452E608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C7AC85-7D64-4A57-99B4-CCBABD7B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B4E732-B490-4CDD-9ADF-E9B81E57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082C31-6A35-4C80-AC86-BD9C661C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D4F4E9-A8CB-4461-B8B6-7FD3B4F7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7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73644-DA27-47A7-91B3-4DBC293B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EAF535-1325-4354-91DD-109E18E2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90ABD7-5A92-4715-A570-4F388860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7956D9-3127-4522-A33A-C51FFBD58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EB676DE-E83E-4F2D-A57F-CC92B1789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6186876-B820-493F-8818-E3D88AE9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787D8FB-AF7C-4CC1-8173-31C52943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D35D481-1B5D-41AA-AF69-8B0344AD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3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BAF94-D5EB-428D-A5B9-22167EF1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7849F6-9B27-4276-B618-A0B2EAA2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444209-EEDF-4BA7-865E-E1852C44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B8BF1D-E623-4AD7-8AC1-B9CF876E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41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F474959-88A1-47F1-AF73-BE611F06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EF45F6-5F2F-4410-AA29-6AE70272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A015C5-174D-4ED2-BEE6-66133F0C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0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102E23-A3E3-472E-AE41-BE88C253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C46E36-2832-46A1-A154-AD2C933B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D2D1A4-3DE9-4D46-B331-43116805A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05EAE4-E55D-44F3-8697-AC615926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C9DF85-EAF3-4073-A693-6987B3BE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4C7144-6A4E-4119-8432-5953FF3C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6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9FAB8-4E95-4833-A9D2-598D60E3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CF4FACA-2A86-4326-81CE-D577BF9DE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BBF57DE-6F8F-4779-98B0-48F0EA21D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192B2F-DF45-4A2B-8BF1-6DF5DFC4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E24F47-4456-40FA-B1E0-872498A0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C999BC-CEC5-40B4-AF6C-AE673557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24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53076A8-7F1D-4B54-B55E-1F17B1FA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680797-759F-49FD-A1B2-3A08CAA0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9AA365-60FB-403D-93C5-0E1734819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21B2-DEE9-4333-830C-CD905310501B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2D3E55-3A54-465C-BEE3-18F3C055D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59C890-8F4C-4226-8668-E4C8662C6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4C49-CA37-4086-B83C-B6BB560D8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10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D2CD67-7249-4216-A390-5813F90EE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1056"/>
            <a:ext cx="9328476" cy="471826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2F1691F1-715E-48CC-AD76-1DE5E411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如何觀看服務紀錄及評估報告</a:t>
            </a:r>
          </a:p>
        </p:txBody>
      </p:sp>
    </p:spTree>
    <p:extLst>
      <p:ext uri="{BB962C8B-B14F-4D97-AF65-F5344CB8AC3E}">
        <p14:creationId xmlns:p14="http://schemas.microsoft.com/office/powerpoint/2010/main" val="28181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C5E21F3-64F1-4179-8996-45DBF8B7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64521"/>
            <a:ext cx="2019300" cy="1781175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B9C1E104-0A7B-44B0-B0CA-1A2D1FE9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784" y="764998"/>
            <a:ext cx="3910766" cy="1325563"/>
          </a:xfrm>
        </p:spPr>
        <p:txBody>
          <a:bodyPr/>
          <a:lstStyle/>
          <a:p>
            <a:r>
              <a:rPr lang="zh-TW" altLang="en-US" dirty="0"/>
              <a:t>個別服務紀錄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1CC5D3-5C57-4444-B538-3E1B6681C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708920"/>
            <a:ext cx="9144000" cy="36845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4055238-021A-44CF-B659-17D8ABD2D182}"/>
              </a:ext>
            </a:extLst>
          </p:cNvPr>
          <p:cNvSpPr/>
          <p:nvPr/>
        </p:nvSpPr>
        <p:spPr>
          <a:xfrm>
            <a:off x="2533142" y="1067854"/>
            <a:ext cx="1080120" cy="25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5B5EFE-1E4B-4F35-AF1C-B0BEFEACBE63}"/>
              </a:ext>
            </a:extLst>
          </p:cNvPr>
          <p:cNvSpPr/>
          <p:nvPr/>
        </p:nvSpPr>
        <p:spPr>
          <a:xfrm>
            <a:off x="2423592" y="511230"/>
            <a:ext cx="1080120" cy="25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C58B58CD-F467-4492-9F90-F18E1090B666}"/>
              </a:ext>
            </a:extLst>
          </p:cNvPr>
          <p:cNvSpPr/>
          <p:nvPr/>
        </p:nvSpPr>
        <p:spPr>
          <a:xfrm rot="14741032">
            <a:off x="3758814" y="2034067"/>
            <a:ext cx="648072" cy="3584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72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C5E21F3-64F1-4179-8996-45DBF8B7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64521"/>
            <a:ext cx="2019300" cy="1781175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B9C1E104-0A7B-44B0-B0CA-1A2D1FE9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596" y="638114"/>
            <a:ext cx="10515600" cy="1325563"/>
          </a:xfrm>
        </p:spPr>
        <p:txBody>
          <a:bodyPr/>
          <a:lstStyle/>
          <a:p>
            <a:r>
              <a:rPr lang="zh-TW" altLang="en-US" dirty="0"/>
              <a:t>個案評估報告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055238-021A-44CF-B659-17D8ABD2D182}"/>
              </a:ext>
            </a:extLst>
          </p:cNvPr>
          <p:cNvSpPr/>
          <p:nvPr/>
        </p:nvSpPr>
        <p:spPr>
          <a:xfrm>
            <a:off x="2533142" y="1463479"/>
            <a:ext cx="1252932" cy="25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5B5EFE-1E4B-4F35-AF1C-B0BEFEACBE63}"/>
              </a:ext>
            </a:extLst>
          </p:cNvPr>
          <p:cNvSpPr/>
          <p:nvPr/>
        </p:nvSpPr>
        <p:spPr>
          <a:xfrm>
            <a:off x="2423592" y="511230"/>
            <a:ext cx="1080120" cy="25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7D6785-18F0-4612-8C99-2F7DA7A4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15728"/>
            <a:ext cx="9144000" cy="4352306"/>
          </a:xfrm>
          <a:prstGeom prst="rect">
            <a:avLst/>
          </a:prstGeom>
        </p:spPr>
      </p:pic>
      <p:sp>
        <p:nvSpPr>
          <p:cNvPr id="10" name="箭號: 向左 9">
            <a:extLst>
              <a:ext uri="{FF2B5EF4-FFF2-40B4-BE49-F238E27FC236}">
                <a16:creationId xmlns:a16="http://schemas.microsoft.com/office/drawing/2014/main" id="{C58B58CD-F467-4492-9F90-F18E1090B666}"/>
              </a:ext>
            </a:extLst>
          </p:cNvPr>
          <p:cNvSpPr/>
          <p:nvPr/>
        </p:nvSpPr>
        <p:spPr>
          <a:xfrm rot="14741032">
            <a:off x="3758814" y="2034067"/>
            <a:ext cx="648072" cy="3584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18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寬螢幕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如何觀看服務紀錄及評估報告</vt:lpstr>
      <vt:lpstr>個別服務紀錄</vt:lpstr>
      <vt:lpstr>個案評估報告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如何觀看服務紀錄及評估報告</dc:title>
  <dc:creator>廖元均</dc:creator>
  <cp:lastModifiedBy>廖元均</cp:lastModifiedBy>
  <cp:revision>2</cp:revision>
  <dcterms:created xsi:type="dcterms:W3CDTF">2022-05-23T06:27:12Z</dcterms:created>
  <dcterms:modified xsi:type="dcterms:W3CDTF">2022-05-23T06:29:25Z</dcterms:modified>
</cp:coreProperties>
</file>