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4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9144000" cy="6858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3399"/>
  </p:clrMru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25" y="-28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-1584" y="-77"/>
      </p:cViewPr>
      <p:guideLst>
        <p:guide orient="horz" pos="2160"/>
        <p:guide pos="288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C55F29-BD0B-439E-B6E0-37B1ECB1DBE3}" type="datetimeFigureOut">
              <a:rPr lang="zh-TW" altLang="en-US" smtClean="0"/>
              <a:pPr/>
              <a:t>2015/12/18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A80E97-2A4C-400F-8C0E-78E77628696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12/18/2015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12/18/2015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12/18/2015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  <p:sp>
        <p:nvSpPr>
          <p:cNvPr id="11" name="矩形 10"/>
          <p:cNvSpPr/>
          <p:nvPr userDrawn="1"/>
        </p:nvSpPr>
        <p:spPr>
          <a:xfrm>
            <a:off x="0" y="0"/>
            <a:ext cx="9144000" cy="838200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橢圓 11"/>
          <p:cNvSpPr/>
          <p:nvPr userDrawn="1"/>
        </p:nvSpPr>
        <p:spPr>
          <a:xfrm>
            <a:off x="0" y="-152400"/>
            <a:ext cx="9144000" cy="1905000"/>
          </a:xfrm>
          <a:prstGeom prst="ellips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3" name="文字方塊 12"/>
          <p:cNvSpPr txBox="1"/>
          <p:nvPr userDrawn="1"/>
        </p:nvSpPr>
        <p:spPr>
          <a:xfrm>
            <a:off x="0" y="164068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  <a:ea typeface="中國龍超明體" pitchFamily="49" charset="-120"/>
              </a:rPr>
              <a:t>花蓮縣校園空氣品質旗幟宣導課程</a:t>
            </a:r>
            <a:endParaRPr lang="zh-TW" altLang="en-US" dirty="0">
              <a:solidFill>
                <a:schemeClr val="bg1"/>
              </a:solidFill>
              <a:ea typeface="中國龍超明體" pitchFamily="49" charset="-12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12/18/2015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  <p:sp>
        <p:nvSpPr>
          <p:cNvPr id="9" name="矩形 8"/>
          <p:cNvSpPr/>
          <p:nvPr userDrawn="1"/>
        </p:nvSpPr>
        <p:spPr>
          <a:xfrm>
            <a:off x="0" y="0"/>
            <a:ext cx="9144000" cy="838200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 userDrawn="1"/>
        </p:nvSpPr>
        <p:spPr>
          <a:xfrm>
            <a:off x="0" y="-152400"/>
            <a:ext cx="9144000" cy="1905000"/>
          </a:xfrm>
          <a:prstGeom prst="ellips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文字方塊 10"/>
          <p:cNvSpPr txBox="1"/>
          <p:nvPr userDrawn="1"/>
        </p:nvSpPr>
        <p:spPr>
          <a:xfrm>
            <a:off x="0" y="164068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  <a:ea typeface="中國龍超明體" pitchFamily="49" charset="-120"/>
              </a:rPr>
              <a:t>花蓮縣校園空氣品質旗幟宣導課程</a:t>
            </a:r>
            <a:endParaRPr lang="zh-TW" altLang="en-US" dirty="0">
              <a:solidFill>
                <a:schemeClr val="bg1"/>
              </a:solidFill>
              <a:ea typeface="中國龍超明體" pitchFamily="49" charset="-12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12/18/2015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  <p:grpSp>
        <p:nvGrpSpPr>
          <p:cNvPr id="18" name="群組 17"/>
          <p:cNvGrpSpPr/>
          <p:nvPr userDrawn="1"/>
        </p:nvGrpSpPr>
        <p:grpSpPr>
          <a:xfrm>
            <a:off x="2057400" y="609600"/>
            <a:ext cx="2362200" cy="2057400"/>
            <a:chOff x="2133600" y="533400"/>
            <a:chExt cx="2362200" cy="2057400"/>
          </a:xfrm>
          <a:solidFill>
            <a:schemeClr val="bg1">
              <a:lumMod val="85000"/>
            </a:schemeClr>
          </a:solidFill>
        </p:grpSpPr>
        <p:sp>
          <p:nvSpPr>
            <p:cNvPr id="9" name="橢圓 8"/>
            <p:cNvSpPr/>
            <p:nvPr userDrawn="1"/>
          </p:nvSpPr>
          <p:spPr>
            <a:xfrm>
              <a:off x="2133600" y="1676400"/>
              <a:ext cx="685800" cy="6858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10" name="橢圓 9"/>
            <p:cNvSpPr/>
            <p:nvPr userDrawn="1"/>
          </p:nvSpPr>
          <p:spPr>
            <a:xfrm>
              <a:off x="2743200" y="1676400"/>
              <a:ext cx="914400" cy="9144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橢圓 13"/>
            <p:cNvSpPr/>
            <p:nvPr userDrawn="1"/>
          </p:nvSpPr>
          <p:spPr>
            <a:xfrm>
              <a:off x="3733800" y="1905000"/>
              <a:ext cx="457200" cy="4572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" name="橢圓 14"/>
            <p:cNvSpPr/>
            <p:nvPr userDrawn="1"/>
          </p:nvSpPr>
          <p:spPr>
            <a:xfrm>
              <a:off x="4114800" y="1828800"/>
              <a:ext cx="381000" cy="3810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" name="橢圓 16"/>
            <p:cNvSpPr/>
            <p:nvPr userDrawn="1"/>
          </p:nvSpPr>
          <p:spPr>
            <a:xfrm>
              <a:off x="2514600" y="533400"/>
              <a:ext cx="1752600" cy="17526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9" name="群組 18"/>
          <p:cNvGrpSpPr/>
          <p:nvPr userDrawn="1"/>
        </p:nvGrpSpPr>
        <p:grpSpPr>
          <a:xfrm>
            <a:off x="2133600" y="533400"/>
            <a:ext cx="2362200" cy="2057400"/>
            <a:chOff x="2133600" y="533400"/>
            <a:chExt cx="2362200" cy="2057400"/>
          </a:xfrm>
          <a:solidFill>
            <a:schemeClr val="bg1"/>
          </a:solidFill>
        </p:grpSpPr>
        <p:sp>
          <p:nvSpPr>
            <p:cNvPr id="20" name="橢圓 19"/>
            <p:cNvSpPr/>
            <p:nvPr userDrawn="1"/>
          </p:nvSpPr>
          <p:spPr>
            <a:xfrm>
              <a:off x="2133600" y="1676400"/>
              <a:ext cx="685800" cy="6858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21" name="橢圓 20"/>
            <p:cNvSpPr/>
            <p:nvPr userDrawn="1"/>
          </p:nvSpPr>
          <p:spPr>
            <a:xfrm>
              <a:off x="2743200" y="1676400"/>
              <a:ext cx="914400" cy="9144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" name="橢圓 21"/>
            <p:cNvSpPr/>
            <p:nvPr userDrawn="1"/>
          </p:nvSpPr>
          <p:spPr>
            <a:xfrm>
              <a:off x="3733800" y="1905000"/>
              <a:ext cx="457200" cy="4572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橢圓 22"/>
            <p:cNvSpPr/>
            <p:nvPr userDrawn="1"/>
          </p:nvSpPr>
          <p:spPr>
            <a:xfrm>
              <a:off x="4114800" y="1828800"/>
              <a:ext cx="381000" cy="3810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4" name="橢圓 23"/>
            <p:cNvSpPr/>
            <p:nvPr userDrawn="1"/>
          </p:nvSpPr>
          <p:spPr>
            <a:xfrm>
              <a:off x="2514600" y="533400"/>
              <a:ext cx="1752600" cy="17526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3" name="群組 32"/>
          <p:cNvGrpSpPr/>
          <p:nvPr userDrawn="1"/>
        </p:nvGrpSpPr>
        <p:grpSpPr>
          <a:xfrm>
            <a:off x="4648200" y="1143000"/>
            <a:ext cx="3429000" cy="1752600"/>
            <a:chOff x="4724400" y="1066800"/>
            <a:chExt cx="3429000" cy="1752600"/>
          </a:xfrm>
          <a:solidFill>
            <a:schemeClr val="bg1">
              <a:lumMod val="85000"/>
            </a:schemeClr>
          </a:solidFill>
        </p:grpSpPr>
        <p:sp>
          <p:nvSpPr>
            <p:cNvPr id="27" name="橢圓 26"/>
            <p:cNvSpPr/>
            <p:nvPr userDrawn="1"/>
          </p:nvSpPr>
          <p:spPr>
            <a:xfrm>
              <a:off x="4724400" y="1752600"/>
              <a:ext cx="685800" cy="6858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28" name="橢圓 27"/>
            <p:cNvSpPr/>
            <p:nvPr userDrawn="1"/>
          </p:nvSpPr>
          <p:spPr>
            <a:xfrm>
              <a:off x="6781800" y="1905000"/>
              <a:ext cx="914400" cy="9144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9" name="橢圓 28"/>
            <p:cNvSpPr/>
            <p:nvPr userDrawn="1"/>
          </p:nvSpPr>
          <p:spPr>
            <a:xfrm>
              <a:off x="5715000" y="1828800"/>
              <a:ext cx="685800" cy="6858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0" name="橢圓 29"/>
            <p:cNvSpPr/>
            <p:nvPr userDrawn="1"/>
          </p:nvSpPr>
          <p:spPr>
            <a:xfrm>
              <a:off x="5105400" y="1905000"/>
              <a:ext cx="762000" cy="7620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1" name="橢圓 30"/>
            <p:cNvSpPr/>
            <p:nvPr userDrawn="1"/>
          </p:nvSpPr>
          <p:spPr>
            <a:xfrm>
              <a:off x="7086600" y="1447800"/>
              <a:ext cx="1066800" cy="10668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2" name="橢圓 31"/>
            <p:cNvSpPr/>
            <p:nvPr userDrawn="1"/>
          </p:nvSpPr>
          <p:spPr>
            <a:xfrm>
              <a:off x="6019800" y="1066800"/>
              <a:ext cx="1371600" cy="13716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4" name="群組 33"/>
          <p:cNvGrpSpPr/>
          <p:nvPr userDrawn="1"/>
        </p:nvGrpSpPr>
        <p:grpSpPr>
          <a:xfrm>
            <a:off x="4724400" y="1066800"/>
            <a:ext cx="3429000" cy="1752600"/>
            <a:chOff x="4724400" y="1066800"/>
            <a:chExt cx="3429000" cy="1752600"/>
          </a:xfrm>
          <a:solidFill>
            <a:schemeClr val="bg1"/>
          </a:solidFill>
        </p:grpSpPr>
        <p:sp>
          <p:nvSpPr>
            <p:cNvPr id="35" name="橢圓 34"/>
            <p:cNvSpPr/>
            <p:nvPr userDrawn="1"/>
          </p:nvSpPr>
          <p:spPr>
            <a:xfrm>
              <a:off x="4724400" y="1752600"/>
              <a:ext cx="685800" cy="6858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36" name="橢圓 35"/>
            <p:cNvSpPr/>
            <p:nvPr userDrawn="1"/>
          </p:nvSpPr>
          <p:spPr>
            <a:xfrm>
              <a:off x="6781800" y="1905000"/>
              <a:ext cx="914400" cy="9144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" name="橢圓 36"/>
            <p:cNvSpPr/>
            <p:nvPr userDrawn="1"/>
          </p:nvSpPr>
          <p:spPr>
            <a:xfrm>
              <a:off x="5715000" y="1828800"/>
              <a:ext cx="685800" cy="6858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" name="橢圓 37"/>
            <p:cNvSpPr/>
            <p:nvPr userDrawn="1"/>
          </p:nvSpPr>
          <p:spPr>
            <a:xfrm>
              <a:off x="5105400" y="1905000"/>
              <a:ext cx="762000" cy="7620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橢圓 38"/>
            <p:cNvSpPr/>
            <p:nvPr userDrawn="1"/>
          </p:nvSpPr>
          <p:spPr>
            <a:xfrm>
              <a:off x="7086600" y="1447800"/>
              <a:ext cx="1066800" cy="10668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" name="橢圓 39"/>
            <p:cNvSpPr/>
            <p:nvPr userDrawn="1"/>
          </p:nvSpPr>
          <p:spPr>
            <a:xfrm>
              <a:off x="6019800" y="1066800"/>
              <a:ext cx="1371600" cy="13716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5" name="群組 24"/>
          <p:cNvGrpSpPr/>
          <p:nvPr userDrawn="1"/>
        </p:nvGrpSpPr>
        <p:grpSpPr>
          <a:xfrm>
            <a:off x="0" y="0"/>
            <a:ext cx="9144000" cy="1981200"/>
            <a:chOff x="0" y="0"/>
            <a:chExt cx="9144000" cy="1981200"/>
          </a:xfrm>
        </p:grpSpPr>
        <p:sp>
          <p:nvSpPr>
            <p:cNvPr id="6" name="矩形 5"/>
            <p:cNvSpPr/>
            <p:nvPr userDrawn="1"/>
          </p:nvSpPr>
          <p:spPr>
            <a:xfrm>
              <a:off x="0" y="0"/>
              <a:ext cx="9144000" cy="838200"/>
            </a:xfrm>
            <a:prstGeom prst="rect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" name="橢圓 6"/>
            <p:cNvSpPr/>
            <p:nvPr userDrawn="1"/>
          </p:nvSpPr>
          <p:spPr>
            <a:xfrm>
              <a:off x="0" y="228600"/>
              <a:ext cx="9144000" cy="1752600"/>
            </a:xfrm>
            <a:prstGeom prst="ellipse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8" name="文字方塊 7"/>
            <p:cNvSpPr txBox="1"/>
            <p:nvPr userDrawn="1"/>
          </p:nvSpPr>
          <p:spPr>
            <a:xfrm>
              <a:off x="533400" y="457200"/>
              <a:ext cx="79248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4000" dirty="0" smtClean="0">
                  <a:solidFill>
                    <a:schemeClr val="bg1"/>
                  </a:solidFill>
                  <a:ea typeface="中國龍超明體" pitchFamily="49" charset="-120"/>
                </a:rPr>
                <a:t>花蓮縣校園空氣品質旗幟宣導課程</a:t>
              </a:r>
              <a:endParaRPr lang="zh-TW" altLang="en-US" sz="4000" dirty="0">
                <a:solidFill>
                  <a:schemeClr val="bg1"/>
                </a:solidFill>
                <a:ea typeface="中國龍超明體" pitchFamily="49" charset="-120"/>
              </a:endParaRPr>
            </a:p>
          </p:txBody>
        </p:sp>
      </p:grpSp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 rot="21244398">
            <a:off x="1031201" y="2668842"/>
            <a:ext cx="1425390" cy="3615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1433468">
            <a:off x="2789361" y="2971800"/>
            <a:ext cx="1414339" cy="358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 rot="180544">
            <a:off x="4724877" y="2655222"/>
            <a:ext cx="1506847" cy="3822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 rot="358768">
            <a:off x="6798716" y="3037639"/>
            <a:ext cx="1457128" cy="3696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12/18/2015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  <p:sp>
        <p:nvSpPr>
          <p:cNvPr id="8" name="矩形 7"/>
          <p:cNvSpPr/>
          <p:nvPr userDrawn="1"/>
        </p:nvSpPr>
        <p:spPr>
          <a:xfrm>
            <a:off x="0" y="0"/>
            <a:ext cx="9144000" cy="838200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 userDrawn="1"/>
        </p:nvSpPr>
        <p:spPr>
          <a:xfrm>
            <a:off x="0" y="-152400"/>
            <a:ext cx="9144000" cy="1905000"/>
          </a:xfrm>
          <a:prstGeom prst="ellips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文字方塊 10"/>
          <p:cNvSpPr txBox="1"/>
          <p:nvPr userDrawn="1"/>
        </p:nvSpPr>
        <p:spPr>
          <a:xfrm>
            <a:off x="0" y="164068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  <a:ea typeface="中國龍超明體" pitchFamily="49" charset="-120"/>
              </a:rPr>
              <a:t>花蓮縣校園空氣品質旗幟宣導課程</a:t>
            </a:r>
            <a:endParaRPr lang="zh-TW" altLang="en-US" dirty="0">
              <a:solidFill>
                <a:schemeClr val="bg1"/>
              </a:solidFill>
              <a:ea typeface="中國龍超明體" pitchFamily="49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youtube.com/watch?v=XdwpeD_0nao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hyperlink" Target="https://www.youtube.com/watch?v=5_cSr7DDWtU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image" Target="../media/image10.png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http://taqm.epa.gov.tw/taqm/tw/default.aspx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hlinkClick r:id="rId2"/>
          </p:cNvPr>
          <p:cNvSpPr/>
          <p:nvPr/>
        </p:nvSpPr>
        <p:spPr>
          <a:xfrm>
            <a:off x="539559" y="2348877"/>
            <a:ext cx="3696859" cy="2160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07796" y="2317127"/>
            <a:ext cx="3759404" cy="2223770"/>
          </a:xfrm>
          <a:custGeom>
            <a:avLst/>
            <a:gdLst/>
            <a:ahLst/>
            <a:cxnLst/>
            <a:rect l="l" t="t" r="r" b="b"/>
            <a:pathLst>
              <a:path w="3845560" h="2223770">
                <a:moveTo>
                  <a:pt x="0" y="0"/>
                </a:moveTo>
                <a:lnTo>
                  <a:pt x="3845090" y="0"/>
                </a:lnTo>
                <a:lnTo>
                  <a:pt x="3845090" y="2223744"/>
                </a:lnTo>
                <a:lnTo>
                  <a:pt x="0" y="2223744"/>
                </a:lnTo>
                <a:lnTo>
                  <a:pt x="0" y="0"/>
                </a:lnTo>
                <a:close/>
              </a:path>
            </a:pathLst>
          </a:custGeom>
          <a:ln w="635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 idx="4294967295"/>
          </p:nvPr>
        </p:nvSpPr>
        <p:spPr>
          <a:xfrm>
            <a:off x="1066800" y="609600"/>
            <a:ext cx="53340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75130">
              <a:lnSpc>
                <a:spcPct val="100000"/>
              </a:lnSpc>
            </a:pPr>
            <a:r>
              <a:rPr sz="4800" spc="2400" dirty="0">
                <a:solidFill>
                  <a:schemeClr val="bg1"/>
                </a:solidFill>
                <a:ea typeface="中國龍超明體" pitchFamily="49" charset="-120"/>
              </a:rPr>
              <a:t>影片欣賞</a:t>
            </a:r>
            <a:endParaRPr sz="4800" dirty="0">
              <a:solidFill>
                <a:schemeClr val="bg1"/>
              </a:solidFill>
              <a:ea typeface="中國龍超明體" pitchFamily="49" charset="-120"/>
            </a:endParaRPr>
          </a:p>
        </p:txBody>
      </p:sp>
      <p:sp>
        <p:nvSpPr>
          <p:cNvPr id="5" name="object 5">
            <a:hlinkClick r:id="rId4"/>
          </p:cNvPr>
          <p:cNvSpPr/>
          <p:nvPr/>
        </p:nvSpPr>
        <p:spPr>
          <a:xfrm>
            <a:off x="4860035" y="2348877"/>
            <a:ext cx="3737419" cy="218742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28285" y="2317127"/>
            <a:ext cx="3801110" cy="2251075"/>
          </a:xfrm>
          <a:custGeom>
            <a:avLst/>
            <a:gdLst/>
            <a:ahLst/>
            <a:cxnLst/>
            <a:rect l="l" t="t" r="r" b="b"/>
            <a:pathLst>
              <a:path w="3801109" h="2251075">
                <a:moveTo>
                  <a:pt x="0" y="0"/>
                </a:moveTo>
                <a:lnTo>
                  <a:pt x="3800919" y="0"/>
                </a:lnTo>
                <a:lnTo>
                  <a:pt x="3800919" y="2250922"/>
                </a:lnTo>
                <a:lnTo>
                  <a:pt x="0" y="2250922"/>
                </a:lnTo>
                <a:lnTo>
                  <a:pt x="0" y="0"/>
                </a:lnTo>
                <a:close/>
              </a:path>
            </a:pathLst>
          </a:custGeom>
          <a:ln w="635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336800" y="6057863"/>
            <a:ext cx="4597400" cy="375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dirty="0">
                <a:latin typeface="Microsoft JhengHei"/>
                <a:cs typeface="Microsoft JhengHei"/>
              </a:rPr>
              <a:t>影片來源：國家環境毒物研究中心</a:t>
            </a:r>
            <a:endParaRPr sz="2400" dirty="0">
              <a:latin typeface="Microsoft JhengHei"/>
              <a:cs typeface="Microsoft JhengHe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70817" y="4763757"/>
            <a:ext cx="2537460" cy="315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latin typeface="Microsoft JhengHei"/>
                <a:cs typeface="Microsoft JhengHei"/>
              </a:rPr>
              <a:t>適用對象</a:t>
            </a:r>
            <a:r>
              <a:rPr sz="2000" b="1" spc="-5" dirty="0">
                <a:latin typeface="Microsoft JhengHei"/>
                <a:cs typeface="Microsoft JhengHei"/>
              </a:rPr>
              <a:t>:</a:t>
            </a:r>
            <a:r>
              <a:rPr sz="2000" b="1" dirty="0">
                <a:latin typeface="Microsoft JhengHei"/>
                <a:cs typeface="Microsoft JhengHei"/>
              </a:rPr>
              <a:t>國小</a:t>
            </a:r>
            <a:r>
              <a:rPr sz="2000" b="1" spc="-10" dirty="0">
                <a:latin typeface="Microsoft JhengHei"/>
                <a:cs typeface="Microsoft JhengHei"/>
              </a:rPr>
              <a:t>4-6</a:t>
            </a:r>
            <a:r>
              <a:rPr sz="2000" b="1" dirty="0">
                <a:latin typeface="Microsoft JhengHei"/>
                <a:cs typeface="Microsoft JhengHei"/>
              </a:rPr>
              <a:t>年級</a:t>
            </a:r>
            <a:endParaRPr sz="2000">
              <a:latin typeface="Microsoft JhengHei"/>
              <a:cs typeface="Microsoft JhengHe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66800" y="4763757"/>
            <a:ext cx="2537460" cy="315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latin typeface="Microsoft JhengHei"/>
                <a:cs typeface="Microsoft JhengHei"/>
              </a:rPr>
              <a:t>適用對象</a:t>
            </a:r>
            <a:r>
              <a:rPr sz="2000" b="1" spc="-5" dirty="0">
                <a:latin typeface="Microsoft JhengHei"/>
                <a:cs typeface="Microsoft JhengHei"/>
              </a:rPr>
              <a:t>:</a:t>
            </a:r>
            <a:r>
              <a:rPr sz="2000" b="1" dirty="0">
                <a:latin typeface="Microsoft JhengHei"/>
                <a:cs typeface="Microsoft JhengHei"/>
              </a:rPr>
              <a:t>國小</a:t>
            </a:r>
            <a:r>
              <a:rPr sz="2000" b="1" spc="-10" dirty="0">
                <a:latin typeface="Microsoft JhengHei"/>
                <a:cs typeface="Microsoft JhengHei"/>
              </a:rPr>
              <a:t>1-3</a:t>
            </a:r>
            <a:r>
              <a:rPr sz="2000" b="1" dirty="0">
                <a:latin typeface="Microsoft JhengHei"/>
                <a:cs typeface="Microsoft JhengHei"/>
              </a:rPr>
              <a:t>年級</a:t>
            </a:r>
            <a:endParaRPr sz="2000">
              <a:latin typeface="Microsoft JhengHei"/>
              <a:cs typeface="Microsoft JhengHe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67550" y="5733262"/>
            <a:ext cx="899292" cy="89999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橢圓 26"/>
          <p:cNvSpPr/>
          <p:nvPr/>
        </p:nvSpPr>
        <p:spPr>
          <a:xfrm>
            <a:off x="2438400" y="2590800"/>
            <a:ext cx="4419600" cy="27432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295400" y="609600"/>
            <a:ext cx="64770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4800" spc="1500" dirty="0">
                <a:solidFill>
                  <a:schemeClr val="bg1"/>
                </a:solidFill>
                <a:ea typeface="中國龍超明體" pitchFamily="49" charset="-120"/>
              </a:rPr>
              <a:t>空氣的污染來源</a:t>
            </a:r>
          </a:p>
        </p:txBody>
      </p:sp>
      <p:sp>
        <p:nvSpPr>
          <p:cNvPr id="4" name="object 4"/>
          <p:cNvSpPr/>
          <p:nvPr/>
        </p:nvSpPr>
        <p:spPr>
          <a:xfrm>
            <a:off x="3563886" y="1340764"/>
            <a:ext cx="2215388" cy="14400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1519" y="3284982"/>
            <a:ext cx="2407920" cy="4084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72000" y="2924936"/>
            <a:ext cx="1377226" cy="10516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355985" y="3501009"/>
            <a:ext cx="1105014" cy="97234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716017" y="4149078"/>
            <a:ext cx="1296149" cy="81077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419868" y="3573017"/>
            <a:ext cx="1224127" cy="81057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203841" y="4149082"/>
            <a:ext cx="1440154" cy="79587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131844" y="2996953"/>
            <a:ext cx="1520584" cy="92856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026792" y="4315243"/>
            <a:ext cx="1026794" cy="769620"/>
          </a:xfrm>
          <a:custGeom>
            <a:avLst/>
            <a:gdLst/>
            <a:ahLst/>
            <a:cxnLst/>
            <a:rect l="l" t="t" r="r" b="b"/>
            <a:pathLst>
              <a:path w="1026794" h="769620">
                <a:moveTo>
                  <a:pt x="852457" y="577024"/>
                </a:moveTo>
                <a:lnTo>
                  <a:pt x="688670" y="577024"/>
                </a:lnTo>
                <a:lnTo>
                  <a:pt x="735749" y="769378"/>
                </a:lnTo>
                <a:lnTo>
                  <a:pt x="852457" y="577024"/>
                </a:lnTo>
                <a:close/>
              </a:path>
              <a:path w="1026794" h="769620">
                <a:moveTo>
                  <a:pt x="547433" y="0"/>
                </a:moveTo>
                <a:lnTo>
                  <a:pt x="594512" y="192341"/>
                </a:lnTo>
                <a:lnTo>
                  <a:pt x="0" y="337858"/>
                </a:lnTo>
                <a:lnTo>
                  <a:pt x="94157" y="722541"/>
                </a:lnTo>
                <a:lnTo>
                  <a:pt x="688670" y="577024"/>
                </a:lnTo>
                <a:lnTo>
                  <a:pt x="852457" y="577024"/>
                </a:lnTo>
                <a:lnTo>
                  <a:pt x="1026287" y="290525"/>
                </a:lnTo>
                <a:lnTo>
                  <a:pt x="547433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283976" y="4581127"/>
            <a:ext cx="792480" cy="1008380"/>
          </a:xfrm>
          <a:custGeom>
            <a:avLst/>
            <a:gdLst/>
            <a:ahLst/>
            <a:cxnLst/>
            <a:rect l="l" t="t" r="r" b="b"/>
            <a:pathLst>
              <a:path w="792479" h="1008379">
                <a:moveTo>
                  <a:pt x="594067" y="396049"/>
                </a:moveTo>
                <a:lnTo>
                  <a:pt x="198018" y="396049"/>
                </a:lnTo>
                <a:lnTo>
                  <a:pt x="198018" y="1008113"/>
                </a:lnTo>
                <a:lnTo>
                  <a:pt x="594067" y="1008113"/>
                </a:lnTo>
                <a:lnTo>
                  <a:pt x="594067" y="396049"/>
                </a:lnTo>
                <a:close/>
              </a:path>
              <a:path w="792479" h="1008379">
                <a:moveTo>
                  <a:pt x="396036" y="0"/>
                </a:moveTo>
                <a:lnTo>
                  <a:pt x="0" y="396049"/>
                </a:lnTo>
                <a:lnTo>
                  <a:pt x="792086" y="396049"/>
                </a:lnTo>
                <a:lnTo>
                  <a:pt x="396036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144348" y="4245457"/>
            <a:ext cx="967740" cy="824230"/>
          </a:xfrm>
          <a:custGeom>
            <a:avLst/>
            <a:gdLst/>
            <a:ahLst/>
            <a:cxnLst/>
            <a:rect l="l" t="t" r="r" b="b"/>
            <a:pathLst>
              <a:path w="967740" h="824229">
                <a:moveTo>
                  <a:pt x="951395" y="510146"/>
                </a:moveTo>
                <a:lnTo>
                  <a:pt x="238632" y="510146"/>
                </a:lnTo>
                <a:lnTo>
                  <a:pt x="764235" y="823785"/>
                </a:lnTo>
                <a:lnTo>
                  <a:pt x="951395" y="510146"/>
                </a:lnTo>
                <a:close/>
              </a:path>
              <a:path w="967740" h="824229">
                <a:moveTo>
                  <a:pt x="543039" y="0"/>
                </a:moveTo>
                <a:lnTo>
                  <a:pt x="0" y="137159"/>
                </a:lnTo>
                <a:lnTo>
                  <a:pt x="137159" y="680199"/>
                </a:lnTo>
                <a:lnTo>
                  <a:pt x="238632" y="510146"/>
                </a:lnTo>
                <a:lnTo>
                  <a:pt x="951395" y="510146"/>
                </a:lnTo>
                <a:lnTo>
                  <a:pt x="967181" y="483692"/>
                </a:lnTo>
                <a:lnTo>
                  <a:pt x="441578" y="170052"/>
                </a:lnTo>
                <a:lnTo>
                  <a:pt x="543039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067615" y="2608376"/>
            <a:ext cx="1018540" cy="759460"/>
          </a:xfrm>
          <a:custGeom>
            <a:avLst/>
            <a:gdLst/>
            <a:ahLst/>
            <a:cxnLst/>
            <a:rect l="l" t="t" r="r" b="b"/>
            <a:pathLst>
              <a:path w="1018540" h="759460">
                <a:moveTo>
                  <a:pt x="247510" y="9499"/>
                </a:moveTo>
                <a:lnTo>
                  <a:pt x="0" y="511924"/>
                </a:lnTo>
                <a:lnTo>
                  <a:pt x="502437" y="759434"/>
                </a:lnTo>
                <a:lnTo>
                  <a:pt x="438708" y="571957"/>
                </a:lnTo>
                <a:lnTo>
                  <a:pt x="1018209" y="374967"/>
                </a:lnTo>
                <a:lnTo>
                  <a:pt x="957708" y="196976"/>
                </a:lnTo>
                <a:lnTo>
                  <a:pt x="311238" y="196976"/>
                </a:lnTo>
                <a:lnTo>
                  <a:pt x="247510" y="9499"/>
                </a:lnTo>
                <a:close/>
              </a:path>
              <a:path w="1018540" h="759460">
                <a:moveTo>
                  <a:pt x="890752" y="0"/>
                </a:moveTo>
                <a:lnTo>
                  <a:pt x="311238" y="196976"/>
                </a:lnTo>
                <a:lnTo>
                  <a:pt x="957708" y="196976"/>
                </a:lnTo>
                <a:lnTo>
                  <a:pt x="890752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563886" y="5157190"/>
            <a:ext cx="2160244" cy="1440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804253" y="4149077"/>
            <a:ext cx="2206891" cy="144000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660235" y="1916836"/>
            <a:ext cx="2249995" cy="143998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588226" y="3356990"/>
            <a:ext cx="2555773" cy="445007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635895" y="2708922"/>
            <a:ext cx="2090927" cy="44500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5445224"/>
            <a:ext cx="3096768" cy="445007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724131" y="6165303"/>
            <a:ext cx="1877555" cy="445008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228181" y="5589239"/>
            <a:ext cx="2915818" cy="445008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23532" y="4005071"/>
            <a:ext cx="2160231" cy="1468945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884362" y="764705"/>
            <a:ext cx="904232" cy="899998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2"/>
          <p:cNvSpPr/>
          <p:nvPr/>
        </p:nvSpPr>
        <p:spPr>
          <a:xfrm rot="2850368">
            <a:off x="2286000" y="2438400"/>
            <a:ext cx="1026794" cy="769620"/>
          </a:xfrm>
          <a:custGeom>
            <a:avLst/>
            <a:gdLst/>
            <a:ahLst/>
            <a:cxnLst/>
            <a:rect l="l" t="t" r="r" b="b"/>
            <a:pathLst>
              <a:path w="1026794" h="769620">
                <a:moveTo>
                  <a:pt x="852457" y="577024"/>
                </a:moveTo>
                <a:lnTo>
                  <a:pt x="688670" y="577024"/>
                </a:lnTo>
                <a:lnTo>
                  <a:pt x="735749" y="769378"/>
                </a:lnTo>
                <a:lnTo>
                  <a:pt x="852457" y="577024"/>
                </a:lnTo>
                <a:close/>
              </a:path>
              <a:path w="1026794" h="769620">
                <a:moveTo>
                  <a:pt x="547433" y="0"/>
                </a:moveTo>
                <a:lnTo>
                  <a:pt x="594512" y="192341"/>
                </a:lnTo>
                <a:lnTo>
                  <a:pt x="0" y="337858"/>
                </a:lnTo>
                <a:lnTo>
                  <a:pt x="94157" y="722541"/>
                </a:lnTo>
                <a:lnTo>
                  <a:pt x="688670" y="577024"/>
                </a:lnTo>
                <a:lnTo>
                  <a:pt x="852457" y="577024"/>
                </a:lnTo>
                <a:lnTo>
                  <a:pt x="1026287" y="290525"/>
                </a:lnTo>
                <a:lnTo>
                  <a:pt x="547433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23532" y="1916836"/>
            <a:ext cx="2157293" cy="1439989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219200" y="762000"/>
            <a:ext cx="66294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0730">
              <a:lnSpc>
                <a:spcPct val="100000"/>
              </a:lnSpc>
            </a:pPr>
            <a:r>
              <a:rPr sz="4800" spc="1500" dirty="0">
                <a:solidFill>
                  <a:schemeClr val="bg1"/>
                </a:solidFill>
                <a:ea typeface="中國龍超明體" pitchFamily="49" charset="-120"/>
              </a:rPr>
              <a:t>對人體的影響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2102548"/>
            <a:ext cx="7821930" cy="312752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5080" indent="-342900" algn="just">
              <a:lnSpc>
                <a:spcPct val="130000"/>
              </a:lnSpc>
              <a:buBlip>
                <a:blip r:embed="rId2"/>
              </a:buBlip>
            </a:pPr>
            <a:r>
              <a:rPr sz="32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每次吸入的髒空氣</a:t>
            </a:r>
            <a:r>
              <a:rPr sz="3200" b="1" dirty="0" err="1">
                <a:latin typeface="PMingLiU"/>
                <a:cs typeface="PMingLiU"/>
              </a:rPr>
              <a:t>，</a:t>
            </a:r>
            <a:r>
              <a:rPr sz="32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會直接進入到肺部</a:t>
            </a:r>
            <a:r>
              <a:rPr sz="32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，</a:t>
            </a:r>
            <a:r>
              <a:rPr sz="32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並隨著血液影響心</a:t>
            </a:r>
            <a:r>
              <a:rPr sz="32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、肝、腎及大腦等，而</a:t>
            </a:r>
            <a:r>
              <a:rPr sz="32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 </a:t>
            </a:r>
            <a:r>
              <a:rPr sz="32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造成人體健康的傷害</a:t>
            </a:r>
            <a:r>
              <a:rPr sz="3200" b="1" dirty="0" err="1" smtClean="0">
                <a:latin typeface="文鼎標楷注音" pitchFamily="34" charset="-120"/>
                <a:ea typeface="文鼎標楷注音" pitchFamily="34" charset="-120"/>
                <a:cs typeface="SimSun"/>
              </a:rPr>
              <a:t>甚</a:t>
            </a:r>
            <a:r>
              <a:rPr sz="32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至是死亡</a:t>
            </a:r>
            <a:r>
              <a:rPr sz="3000" b="1" dirty="0">
                <a:latin typeface="PMingLiU"/>
                <a:cs typeface="PMingLiU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219200" y="838200"/>
            <a:ext cx="67818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0730"/>
            <a:r>
              <a:rPr sz="4800" spc="1500" dirty="0">
                <a:solidFill>
                  <a:schemeClr val="bg1"/>
                </a:solidFill>
                <a:ea typeface="中國龍超明體" pitchFamily="49" charset="-120"/>
              </a:rPr>
              <a:t>空氣汙染監測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819783"/>
            <a:ext cx="7820659" cy="1969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4965" marR="5080" indent="-342900">
              <a:lnSpc>
                <a:spcPct val="100000"/>
              </a:lnSpc>
              <a:tabLst>
                <a:tab pos="354965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我們利用兩個指標</a:t>
            </a:r>
            <a:r>
              <a:rPr sz="3200" b="1" dirty="0" smtClean="0">
                <a:latin typeface="文鼎標楷注音" pitchFamily="34" charset="-120"/>
                <a:ea typeface="文鼎標楷注音" pitchFamily="34" charset="-120"/>
                <a:cs typeface="PMingLiU"/>
              </a:rPr>
              <a:t>：</a:t>
            </a:r>
            <a:endParaRPr lang="en-US" sz="3200" b="1" dirty="0" smtClean="0">
              <a:latin typeface="文鼎標楷注音" pitchFamily="34" charset="-120"/>
              <a:ea typeface="文鼎標楷注音" pitchFamily="34" charset="-120"/>
              <a:cs typeface="PMingLiU"/>
            </a:endParaRPr>
          </a:p>
          <a:p>
            <a:pPr marL="354965" marR="5080" indent="-342900">
              <a:lnSpc>
                <a:spcPct val="100000"/>
              </a:lnSpc>
              <a:tabLst>
                <a:tab pos="354965" algn="l"/>
              </a:tabLst>
            </a:pPr>
            <a:r>
              <a:rPr lang="zh-TW" altLang="en-US" sz="32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 </a:t>
            </a:r>
            <a:r>
              <a:rPr lang="zh-TW" altLang="en-US" sz="3200" b="1" dirty="0" smtClean="0">
                <a:latin typeface="文鼎標楷注音" pitchFamily="34" charset="-120"/>
                <a:ea typeface="文鼎標楷注音" pitchFamily="34" charset="-120"/>
                <a:cs typeface="PMingLiU"/>
              </a:rPr>
              <a:t> </a:t>
            </a:r>
            <a:r>
              <a:rPr sz="3200" b="1" dirty="0" err="1" smtClean="0">
                <a:solidFill>
                  <a:schemeClr val="accent3">
                    <a:lumMod val="50000"/>
                  </a:schemeClr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空氣污染指標</a:t>
            </a:r>
            <a:r>
              <a:rPr lang="zh-TW" altLang="en-US" sz="3200" b="1" dirty="0" smtClean="0">
                <a:solidFill>
                  <a:schemeClr val="accent3">
                    <a:lumMod val="50000"/>
                  </a:schemeClr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（</a:t>
            </a:r>
            <a:r>
              <a:rPr lang="en-US" altLang="zh-TW" sz="3200" b="1" dirty="0" smtClean="0">
                <a:solidFill>
                  <a:schemeClr val="accent3">
                    <a:lumMod val="50000"/>
                  </a:schemeClr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PSI</a:t>
            </a:r>
            <a:r>
              <a:rPr lang="zh-TW" altLang="en-US" sz="3200" b="1" dirty="0" smtClean="0">
                <a:solidFill>
                  <a:schemeClr val="accent3">
                    <a:lumMod val="50000"/>
                  </a:schemeClr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）</a:t>
            </a:r>
            <a:r>
              <a:rPr sz="3200" b="1" dirty="0" err="1" smtClean="0">
                <a:solidFill>
                  <a:srgbClr val="FF000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和細懸浮微粒指標</a:t>
            </a:r>
            <a:r>
              <a:rPr lang="zh-TW" altLang="en-US" sz="3200" b="1" dirty="0" smtClean="0">
                <a:solidFill>
                  <a:srgbClr val="FF000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（</a:t>
            </a:r>
            <a:r>
              <a:rPr lang="en-US" altLang="zh-TW" sz="3200" b="1" dirty="0" smtClean="0">
                <a:solidFill>
                  <a:srgbClr val="FF000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PM2.5</a:t>
            </a:r>
            <a:r>
              <a:rPr lang="zh-TW" altLang="en-US" sz="3200" b="1" dirty="0" smtClean="0">
                <a:solidFill>
                  <a:srgbClr val="FF000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）</a:t>
            </a:r>
            <a:r>
              <a:rPr sz="32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來監測空氣污染的程度</a:t>
            </a:r>
            <a:r>
              <a:rPr sz="32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。</a:t>
            </a:r>
          </a:p>
        </p:txBody>
      </p:sp>
      <p:sp>
        <p:nvSpPr>
          <p:cNvPr id="4" name="object 4"/>
          <p:cNvSpPr/>
          <p:nvPr/>
        </p:nvSpPr>
        <p:spPr>
          <a:xfrm>
            <a:off x="2051723" y="3933063"/>
            <a:ext cx="2664460" cy="2664460"/>
          </a:xfrm>
          <a:custGeom>
            <a:avLst/>
            <a:gdLst/>
            <a:ahLst/>
            <a:cxnLst/>
            <a:rect l="l" t="t" r="r" b="b"/>
            <a:pathLst>
              <a:path w="2664460" h="2664459">
                <a:moveTo>
                  <a:pt x="1332153" y="0"/>
                </a:moveTo>
                <a:lnTo>
                  <a:pt x="1284373" y="840"/>
                </a:lnTo>
                <a:lnTo>
                  <a:pt x="1237015" y="3344"/>
                </a:lnTo>
                <a:lnTo>
                  <a:pt x="1190109" y="7483"/>
                </a:lnTo>
                <a:lnTo>
                  <a:pt x="1143683" y="13228"/>
                </a:lnTo>
                <a:lnTo>
                  <a:pt x="1097764" y="20552"/>
                </a:lnTo>
                <a:lnTo>
                  <a:pt x="1052382" y="29426"/>
                </a:lnTo>
                <a:lnTo>
                  <a:pt x="1007563" y="39822"/>
                </a:lnTo>
                <a:lnTo>
                  <a:pt x="963337" y="51712"/>
                </a:lnTo>
                <a:lnTo>
                  <a:pt x="919731" y="65068"/>
                </a:lnTo>
                <a:lnTo>
                  <a:pt x="876774" y="79862"/>
                </a:lnTo>
                <a:lnTo>
                  <a:pt x="834493" y="96064"/>
                </a:lnTo>
                <a:lnTo>
                  <a:pt x="792918" y="113648"/>
                </a:lnTo>
                <a:lnTo>
                  <a:pt x="752075" y="132585"/>
                </a:lnTo>
                <a:lnTo>
                  <a:pt x="711994" y="152847"/>
                </a:lnTo>
                <a:lnTo>
                  <a:pt x="672703" y="174406"/>
                </a:lnTo>
                <a:lnTo>
                  <a:pt x="634229" y="197233"/>
                </a:lnTo>
                <a:lnTo>
                  <a:pt x="596601" y="221300"/>
                </a:lnTo>
                <a:lnTo>
                  <a:pt x="559848" y="246580"/>
                </a:lnTo>
                <a:lnTo>
                  <a:pt x="523996" y="273043"/>
                </a:lnTo>
                <a:lnTo>
                  <a:pt x="489075" y="300663"/>
                </a:lnTo>
                <a:lnTo>
                  <a:pt x="455112" y="329410"/>
                </a:lnTo>
                <a:lnTo>
                  <a:pt x="422136" y="359256"/>
                </a:lnTo>
                <a:lnTo>
                  <a:pt x="390175" y="390174"/>
                </a:lnTo>
                <a:lnTo>
                  <a:pt x="359257" y="422134"/>
                </a:lnTo>
                <a:lnTo>
                  <a:pt x="329411" y="455110"/>
                </a:lnTo>
                <a:lnTo>
                  <a:pt x="300664" y="489072"/>
                </a:lnTo>
                <a:lnTo>
                  <a:pt x="273044" y="523993"/>
                </a:lnTo>
                <a:lnTo>
                  <a:pt x="246581" y="559845"/>
                </a:lnTo>
                <a:lnTo>
                  <a:pt x="221301" y="596598"/>
                </a:lnTo>
                <a:lnTo>
                  <a:pt x="197233" y="634226"/>
                </a:lnTo>
                <a:lnTo>
                  <a:pt x="174406" y="672699"/>
                </a:lnTo>
                <a:lnTo>
                  <a:pt x="152848" y="711990"/>
                </a:lnTo>
                <a:lnTo>
                  <a:pt x="132586" y="752071"/>
                </a:lnTo>
                <a:lnTo>
                  <a:pt x="113649" y="792913"/>
                </a:lnTo>
                <a:lnTo>
                  <a:pt x="96064" y="834487"/>
                </a:lnTo>
                <a:lnTo>
                  <a:pt x="79862" y="876767"/>
                </a:lnTo>
                <a:lnTo>
                  <a:pt x="65068" y="919724"/>
                </a:lnTo>
                <a:lnTo>
                  <a:pt x="51712" y="963329"/>
                </a:lnTo>
                <a:lnTo>
                  <a:pt x="39822" y="1007555"/>
                </a:lnTo>
                <a:lnTo>
                  <a:pt x="29426" y="1052373"/>
                </a:lnTo>
                <a:lnTo>
                  <a:pt x="20552" y="1097755"/>
                </a:lnTo>
                <a:lnTo>
                  <a:pt x="13228" y="1143673"/>
                </a:lnTo>
                <a:lnTo>
                  <a:pt x="7483" y="1190099"/>
                </a:lnTo>
                <a:lnTo>
                  <a:pt x="3344" y="1237004"/>
                </a:lnTo>
                <a:lnTo>
                  <a:pt x="840" y="1284361"/>
                </a:lnTo>
                <a:lnTo>
                  <a:pt x="0" y="1332141"/>
                </a:lnTo>
                <a:lnTo>
                  <a:pt x="840" y="1379920"/>
                </a:lnTo>
                <a:lnTo>
                  <a:pt x="3344" y="1427277"/>
                </a:lnTo>
                <a:lnTo>
                  <a:pt x="7483" y="1474182"/>
                </a:lnTo>
                <a:lnTo>
                  <a:pt x="13228" y="1520608"/>
                </a:lnTo>
                <a:lnTo>
                  <a:pt x="20552" y="1566526"/>
                </a:lnTo>
                <a:lnTo>
                  <a:pt x="29426" y="1611909"/>
                </a:lnTo>
                <a:lnTo>
                  <a:pt x="39822" y="1656727"/>
                </a:lnTo>
                <a:lnTo>
                  <a:pt x="51712" y="1700953"/>
                </a:lnTo>
                <a:lnTo>
                  <a:pt x="65068" y="1744558"/>
                </a:lnTo>
                <a:lnTo>
                  <a:pt x="79862" y="1787515"/>
                </a:lnTo>
                <a:lnTo>
                  <a:pt x="96064" y="1829796"/>
                </a:lnTo>
                <a:lnTo>
                  <a:pt x="113649" y="1871371"/>
                </a:lnTo>
                <a:lnTo>
                  <a:pt x="132586" y="1912213"/>
                </a:lnTo>
                <a:lnTo>
                  <a:pt x="152848" y="1952294"/>
                </a:lnTo>
                <a:lnTo>
                  <a:pt x="174406" y="1991585"/>
                </a:lnTo>
                <a:lnTo>
                  <a:pt x="197233" y="2030059"/>
                </a:lnTo>
                <a:lnTo>
                  <a:pt x="221301" y="2067687"/>
                </a:lnTo>
                <a:lnTo>
                  <a:pt x="246581" y="2104441"/>
                </a:lnTo>
                <a:lnTo>
                  <a:pt x="273044" y="2140293"/>
                </a:lnTo>
                <a:lnTo>
                  <a:pt x="300664" y="2175214"/>
                </a:lnTo>
                <a:lnTo>
                  <a:pt x="329411" y="2209177"/>
                </a:lnTo>
                <a:lnTo>
                  <a:pt x="359257" y="2242153"/>
                </a:lnTo>
                <a:lnTo>
                  <a:pt x="390175" y="2274114"/>
                </a:lnTo>
                <a:lnTo>
                  <a:pt x="422136" y="2305032"/>
                </a:lnTo>
                <a:lnTo>
                  <a:pt x="455112" y="2334879"/>
                </a:lnTo>
                <a:lnTo>
                  <a:pt x="489075" y="2363626"/>
                </a:lnTo>
                <a:lnTo>
                  <a:pt x="523996" y="2391246"/>
                </a:lnTo>
                <a:lnTo>
                  <a:pt x="559848" y="2417710"/>
                </a:lnTo>
                <a:lnTo>
                  <a:pt x="596601" y="2442990"/>
                </a:lnTo>
                <a:lnTo>
                  <a:pt x="634229" y="2467057"/>
                </a:lnTo>
                <a:lnTo>
                  <a:pt x="672703" y="2489885"/>
                </a:lnTo>
                <a:lnTo>
                  <a:pt x="711994" y="2511444"/>
                </a:lnTo>
                <a:lnTo>
                  <a:pt x="752075" y="2531706"/>
                </a:lnTo>
                <a:lnTo>
                  <a:pt x="792918" y="2550643"/>
                </a:lnTo>
                <a:lnTo>
                  <a:pt x="834493" y="2568228"/>
                </a:lnTo>
                <a:lnTo>
                  <a:pt x="876774" y="2584431"/>
                </a:lnTo>
                <a:lnTo>
                  <a:pt x="919731" y="2599225"/>
                </a:lnTo>
                <a:lnTo>
                  <a:pt x="963337" y="2612581"/>
                </a:lnTo>
                <a:lnTo>
                  <a:pt x="1007563" y="2624471"/>
                </a:lnTo>
                <a:lnTo>
                  <a:pt x="1052382" y="2634867"/>
                </a:lnTo>
                <a:lnTo>
                  <a:pt x="1097764" y="2643741"/>
                </a:lnTo>
                <a:lnTo>
                  <a:pt x="1143683" y="2651065"/>
                </a:lnTo>
                <a:lnTo>
                  <a:pt x="1190109" y="2656811"/>
                </a:lnTo>
                <a:lnTo>
                  <a:pt x="1237015" y="2660950"/>
                </a:lnTo>
                <a:lnTo>
                  <a:pt x="1284373" y="2663453"/>
                </a:lnTo>
                <a:lnTo>
                  <a:pt x="1332153" y="2664294"/>
                </a:lnTo>
                <a:lnTo>
                  <a:pt x="1379933" y="2663453"/>
                </a:lnTo>
                <a:lnTo>
                  <a:pt x="1427290" y="2660950"/>
                </a:lnTo>
                <a:lnTo>
                  <a:pt x="1474195" y="2656811"/>
                </a:lnTo>
                <a:lnTo>
                  <a:pt x="1520621" y="2651065"/>
                </a:lnTo>
                <a:lnTo>
                  <a:pt x="1566539" y="2643741"/>
                </a:lnTo>
                <a:lnTo>
                  <a:pt x="1611921" y="2634867"/>
                </a:lnTo>
                <a:lnTo>
                  <a:pt x="1656739" y="2624471"/>
                </a:lnTo>
                <a:lnTo>
                  <a:pt x="1700964" y="2612581"/>
                </a:lnTo>
                <a:lnTo>
                  <a:pt x="1744570" y="2599225"/>
                </a:lnTo>
                <a:lnTo>
                  <a:pt x="1787526" y="2584431"/>
                </a:lnTo>
                <a:lnTo>
                  <a:pt x="1829806" y="2568228"/>
                </a:lnTo>
                <a:lnTo>
                  <a:pt x="1871381" y="2550643"/>
                </a:lnTo>
                <a:lnTo>
                  <a:pt x="1912223" y="2531706"/>
                </a:lnTo>
                <a:lnTo>
                  <a:pt x="1952304" y="2511444"/>
                </a:lnTo>
                <a:lnTo>
                  <a:pt x="1991595" y="2489885"/>
                </a:lnTo>
                <a:lnTo>
                  <a:pt x="2030068" y="2467057"/>
                </a:lnTo>
                <a:lnTo>
                  <a:pt x="2067696" y="2442990"/>
                </a:lnTo>
                <a:lnTo>
                  <a:pt x="2104449" y="2417710"/>
                </a:lnTo>
                <a:lnTo>
                  <a:pt x="2140301" y="2391246"/>
                </a:lnTo>
                <a:lnTo>
                  <a:pt x="2175221" y="2363626"/>
                </a:lnTo>
                <a:lnTo>
                  <a:pt x="2209184" y="2334879"/>
                </a:lnTo>
                <a:lnTo>
                  <a:pt x="2242160" y="2305032"/>
                </a:lnTo>
                <a:lnTo>
                  <a:pt x="2274120" y="2274114"/>
                </a:lnTo>
                <a:lnTo>
                  <a:pt x="2305038" y="2242153"/>
                </a:lnTo>
                <a:lnTo>
                  <a:pt x="2334884" y="2209177"/>
                </a:lnTo>
                <a:lnTo>
                  <a:pt x="2363631" y="2175214"/>
                </a:lnTo>
                <a:lnTo>
                  <a:pt x="2391251" y="2140293"/>
                </a:lnTo>
                <a:lnTo>
                  <a:pt x="2417714" y="2104441"/>
                </a:lnTo>
                <a:lnTo>
                  <a:pt x="2442994" y="2067687"/>
                </a:lnTo>
                <a:lnTo>
                  <a:pt x="2467061" y="2030059"/>
                </a:lnTo>
                <a:lnTo>
                  <a:pt x="2489888" y="1991585"/>
                </a:lnTo>
                <a:lnTo>
                  <a:pt x="2511447" y="1952294"/>
                </a:lnTo>
                <a:lnTo>
                  <a:pt x="2531709" y="1912213"/>
                </a:lnTo>
                <a:lnTo>
                  <a:pt x="2550646" y="1871371"/>
                </a:lnTo>
                <a:lnTo>
                  <a:pt x="2568230" y="1829796"/>
                </a:lnTo>
                <a:lnTo>
                  <a:pt x="2584432" y="1787515"/>
                </a:lnTo>
                <a:lnTo>
                  <a:pt x="2599226" y="1744558"/>
                </a:lnTo>
                <a:lnTo>
                  <a:pt x="2612582" y="1700953"/>
                </a:lnTo>
                <a:lnTo>
                  <a:pt x="2624472" y="1656727"/>
                </a:lnTo>
                <a:lnTo>
                  <a:pt x="2634868" y="1611909"/>
                </a:lnTo>
                <a:lnTo>
                  <a:pt x="2643742" y="1566526"/>
                </a:lnTo>
                <a:lnTo>
                  <a:pt x="2651066" y="1520608"/>
                </a:lnTo>
                <a:lnTo>
                  <a:pt x="2656811" y="1474182"/>
                </a:lnTo>
                <a:lnTo>
                  <a:pt x="2660950" y="1427277"/>
                </a:lnTo>
                <a:lnTo>
                  <a:pt x="2663454" y="1379920"/>
                </a:lnTo>
                <a:lnTo>
                  <a:pt x="2664294" y="1332141"/>
                </a:lnTo>
                <a:lnTo>
                  <a:pt x="2663454" y="1284361"/>
                </a:lnTo>
                <a:lnTo>
                  <a:pt x="2660950" y="1237004"/>
                </a:lnTo>
                <a:lnTo>
                  <a:pt x="2656811" y="1190099"/>
                </a:lnTo>
                <a:lnTo>
                  <a:pt x="2651066" y="1143673"/>
                </a:lnTo>
                <a:lnTo>
                  <a:pt x="2643742" y="1097755"/>
                </a:lnTo>
                <a:lnTo>
                  <a:pt x="2634868" y="1052373"/>
                </a:lnTo>
                <a:lnTo>
                  <a:pt x="2624472" y="1007555"/>
                </a:lnTo>
                <a:lnTo>
                  <a:pt x="2612582" y="963329"/>
                </a:lnTo>
                <a:lnTo>
                  <a:pt x="2599226" y="919724"/>
                </a:lnTo>
                <a:lnTo>
                  <a:pt x="2584432" y="876767"/>
                </a:lnTo>
                <a:lnTo>
                  <a:pt x="2568230" y="834487"/>
                </a:lnTo>
                <a:lnTo>
                  <a:pt x="2550646" y="792913"/>
                </a:lnTo>
                <a:lnTo>
                  <a:pt x="2531709" y="752071"/>
                </a:lnTo>
                <a:lnTo>
                  <a:pt x="2511447" y="711990"/>
                </a:lnTo>
                <a:lnTo>
                  <a:pt x="2489888" y="672699"/>
                </a:lnTo>
                <a:lnTo>
                  <a:pt x="2467061" y="634226"/>
                </a:lnTo>
                <a:lnTo>
                  <a:pt x="2442994" y="596598"/>
                </a:lnTo>
                <a:lnTo>
                  <a:pt x="2417714" y="559845"/>
                </a:lnTo>
                <a:lnTo>
                  <a:pt x="2391251" y="523993"/>
                </a:lnTo>
                <a:lnTo>
                  <a:pt x="2363631" y="489072"/>
                </a:lnTo>
                <a:lnTo>
                  <a:pt x="2334884" y="455110"/>
                </a:lnTo>
                <a:lnTo>
                  <a:pt x="2305038" y="422134"/>
                </a:lnTo>
                <a:lnTo>
                  <a:pt x="2274120" y="390174"/>
                </a:lnTo>
                <a:lnTo>
                  <a:pt x="2242160" y="359256"/>
                </a:lnTo>
                <a:lnTo>
                  <a:pt x="2209184" y="329410"/>
                </a:lnTo>
                <a:lnTo>
                  <a:pt x="2175221" y="300663"/>
                </a:lnTo>
                <a:lnTo>
                  <a:pt x="2140301" y="273043"/>
                </a:lnTo>
                <a:lnTo>
                  <a:pt x="2104449" y="246580"/>
                </a:lnTo>
                <a:lnTo>
                  <a:pt x="2067696" y="221300"/>
                </a:lnTo>
                <a:lnTo>
                  <a:pt x="2030068" y="197233"/>
                </a:lnTo>
                <a:lnTo>
                  <a:pt x="1991595" y="174406"/>
                </a:lnTo>
                <a:lnTo>
                  <a:pt x="1952304" y="152847"/>
                </a:lnTo>
                <a:lnTo>
                  <a:pt x="1912223" y="132585"/>
                </a:lnTo>
                <a:lnTo>
                  <a:pt x="1871381" y="113648"/>
                </a:lnTo>
                <a:lnTo>
                  <a:pt x="1829806" y="96064"/>
                </a:lnTo>
                <a:lnTo>
                  <a:pt x="1787526" y="79862"/>
                </a:lnTo>
                <a:lnTo>
                  <a:pt x="1744570" y="65068"/>
                </a:lnTo>
                <a:lnTo>
                  <a:pt x="1700964" y="51712"/>
                </a:lnTo>
                <a:lnTo>
                  <a:pt x="1656739" y="39822"/>
                </a:lnTo>
                <a:lnTo>
                  <a:pt x="1611921" y="29426"/>
                </a:lnTo>
                <a:lnTo>
                  <a:pt x="1566539" y="20552"/>
                </a:lnTo>
                <a:lnTo>
                  <a:pt x="1520621" y="13228"/>
                </a:lnTo>
                <a:lnTo>
                  <a:pt x="1474195" y="7483"/>
                </a:lnTo>
                <a:lnTo>
                  <a:pt x="1427290" y="3344"/>
                </a:lnTo>
                <a:lnTo>
                  <a:pt x="1379933" y="840"/>
                </a:lnTo>
                <a:lnTo>
                  <a:pt x="1332153" y="0"/>
                </a:lnTo>
                <a:close/>
              </a:path>
            </a:pathLst>
          </a:custGeom>
          <a:solidFill>
            <a:srgbClr val="D7E4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133601" y="4588040"/>
            <a:ext cx="2438400" cy="12926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</a:pPr>
            <a:r>
              <a:rPr sz="2800" b="1" dirty="0" err="1" smtClean="0">
                <a:solidFill>
                  <a:srgbClr val="006600"/>
                </a:solidFill>
                <a:latin typeface="文鼎標楷注音" pitchFamily="34" charset="-120"/>
                <a:ea typeface="文鼎標楷注音" pitchFamily="34" charset="-120"/>
                <a:cs typeface="Malgun Gothic"/>
              </a:rPr>
              <a:t>空氣汙染指標</a:t>
            </a:r>
            <a:r>
              <a:rPr sz="2800" b="1" spc="1095" dirty="0" smtClean="0">
                <a:solidFill>
                  <a:srgbClr val="006600"/>
                </a:solidFill>
                <a:latin typeface="文鼎標楷注音" pitchFamily="34" charset="-120"/>
                <a:ea typeface="文鼎標楷注音" pitchFamily="34" charset="-120"/>
                <a:cs typeface="Malgun Gothic"/>
              </a:rPr>
              <a:t>  </a:t>
            </a:r>
            <a:r>
              <a:rPr sz="2800" b="1" spc="-5" dirty="0">
                <a:solidFill>
                  <a:srgbClr val="006600"/>
                </a:solidFill>
                <a:latin typeface="Malgun Gothic"/>
                <a:cs typeface="Malgun Gothic"/>
              </a:rPr>
              <a:t>(PSI)</a:t>
            </a:r>
            <a:endParaRPr sz="2800" dirty="0">
              <a:latin typeface="Malgun Gothic"/>
              <a:cs typeface="Malgun Gothic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148059" y="3861053"/>
            <a:ext cx="2736850" cy="2736850"/>
          </a:xfrm>
          <a:custGeom>
            <a:avLst/>
            <a:gdLst/>
            <a:ahLst/>
            <a:cxnLst/>
            <a:rect l="l" t="t" r="r" b="b"/>
            <a:pathLst>
              <a:path w="2736850" h="2736850">
                <a:moveTo>
                  <a:pt x="1368158" y="0"/>
                </a:moveTo>
                <a:lnTo>
                  <a:pt x="1320126" y="827"/>
                </a:lnTo>
                <a:lnTo>
                  <a:pt x="1272510" y="3291"/>
                </a:lnTo>
                <a:lnTo>
                  <a:pt x="1225337" y="7364"/>
                </a:lnTo>
                <a:lnTo>
                  <a:pt x="1178634" y="13020"/>
                </a:lnTo>
                <a:lnTo>
                  <a:pt x="1132428" y="20231"/>
                </a:lnTo>
                <a:lnTo>
                  <a:pt x="1086746" y="28970"/>
                </a:lnTo>
                <a:lnTo>
                  <a:pt x="1041615" y="39210"/>
                </a:lnTo>
                <a:lnTo>
                  <a:pt x="997064" y="50924"/>
                </a:lnTo>
                <a:lnTo>
                  <a:pt x="953117" y="64085"/>
                </a:lnTo>
                <a:lnTo>
                  <a:pt x="909804" y="78665"/>
                </a:lnTo>
                <a:lnTo>
                  <a:pt x="867150" y="94637"/>
                </a:lnTo>
                <a:lnTo>
                  <a:pt x="825184" y="111975"/>
                </a:lnTo>
                <a:lnTo>
                  <a:pt x="783931" y="130651"/>
                </a:lnTo>
                <a:lnTo>
                  <a:pt x="743420" y="150639"/>
                </a:lnTo>
                <a:lnTo>
                  <a:pt x="703677" y="171910"/>
                </a:lnTo>
                <a:lnTo>
                  <a:pt x="664730" y="194437"/>
                </a:lnTo>
                <a:lnTo>
                  <a:pt x="626606" y="218195"/>
                </a:lnTo>
                <a:lnTo>
                  <a:pt x="589331" y="243155"/>
                </a:lnTo>
                <a:lnTo>
                  <a:pt x="552934" y="269290"/>
                </a:lnTo>
                <a:lnTo>
                  <a:pt x="517440" y="296574"/>
                </a:lnTo>
                <a:lnTo>
                  <a:pt x="482878" y="324979"/>
                </a:lnTo>
                <a:lnTo>
                  <a:pt x="449274" y="354478"/>
                </a:lnTo>
                <a:lnTo>
                  <a:pt x="416655" y="385043"/>
                </a:lnTo>
                <a:lnTo>
                  <a:pt x="385050" y="416649"/>
                </a:lnTo>
                <a:lnTo>
                  <a:pt x="354483" y="449267"/>
                </a:lnTo>
                <a:lnTo>
                  <a:pt x="324984" y="482870"/>
                </a:lnTo>
                <a:lnTo>
                  <a:pt x="296579" y="517432"/>
                </a:lnTo>
                <a:lnTo>
                  <a:pt x="269295" y="552926"/>
                </a:lnTo>
                <a:lnTo>
                  <a:pt x="243159" y="589323"/>
                </a:lnTo>
                <a:lnTo>
                  <a:pt x="218199" y="626597"/>
                </a:lnTo>
                <a:lnTo>
                  <a:pt x="194441" y="664721"/>
                </a:lnTo>
                <a:lnTo>
                  <a:pt x="171913" y="703668"/>
                </a:lnTo>
                <a:lnTo>
                  <a:pt x="150641" y="743410"/>
                </a:lnTo>
                <a:lnTo>
                  <a:pt x="130654" y="783921"/>
                </a:lnTo>
                <a:lnTo>
                  <a:pt x="111977" y="825173"/>
                </a:lnTo>
                <a:lnTo>
                  <a:pt x="94639" y="867139"/>
                </a:lnTo>
                <a:lnTo>
                  <a:pt x="78666" y="909792"/>
                </a:lnTo>
                <a:lnTo>
                  <a:pt x="64086" y="953106"/>
                </a:lnTo>
                <a:lnTo>
                  <a:pt x="50925" y="997052"/>
                </a:lnTo>
                <a:lnTo>
                  <a:pt x="39211" y="1041603"/>
                </a:lnTo>
                <a:lnTo>
                  <a:pt x="28971" y="1086734"/>
                </a:lnTo>
                <a:lnTo>
                  <a:pt x="20231" y="1132415"/>
                </a:lnTo>
                <a:lnTo>
                  <a:pt x="13020" y="1178621"/>
                </a:lnTo>
                <a:lnTo>
                  <a:pt x="7364" y="1225324"/>
                </a:lnTo>
                <a:lnTo>
                  <a:pt x="3291" y="1272497"/>
                </a:lnTo>
                <a:lnTo>
                  <a:pt x="827" y="1320113"/>
                </a:lnTo>
                <a:lnTo>
                  <a:pt x="0" y="1368145"/>
                </a:lnTo>
                <a:lnTo>
                  <a:pt x="827" y="1416177"/>
                </a:lnTo>
                <a:lnTo>
                  <a:pt x="3291" y="1463793"/>
                </a:lnTo>
                <a:lnTo>
                  <a:pt x="7364" y="1510966"/>
                </a:lnTo>
                <a:lnTo>
                  <a:pt x="13020" y="1557669"/>
                </a:lnTo>
                <a:lnTo>
                  <a:pt x="20231" y="1603875"/>
                </a:lnTo>
                <a:lnTo>
                  <a:pt x="28971" y="1649557"/>
                </a:lnTo>
                <a:lnTo>
                  <a:pt x="39211" y="1694687"/>
                </a:lnTo>
                <a:lnTo>
                  <a:pt x="50925" y="1739239"/>
                </a:lnTo>
                <a:lnTo>
                  <a:pt x="64086" y="1783186"/>
                </a:lnTo>
                <a:lnTo>
                  <a:pt x="78666" y="1826499"/>
                </a:lnTo>
                <a:lnTo>
                  <a:pt x="94639" y="1869153"/>
                </a:lnTo>
                <a:lnTo>
                  <a:pt x="111977" y="1911119"/>
                </a:lnTo>
                <a:lnTo>
                  <a:pt x="130654" y="1952372"/>
                </a:lnTo>
                <a:lnTo>
                  <a:pt x="150641" y="1992883"/>
                </a:lnTo>
                <a:lnTo>
                  <a:pt x="171913" y="2032626"/>
                </a:lnTo>
                <a:lnTo>
                  <a:pt x="194441" y="2071573"/>
                </a:lnTo>
                <a:lnTo>
                  <a:pt x="218199" y="2109697"/>
                </a:lnTo>
                <a:lnTo>
                  <a:pt x="243159" y="2146972"/>
                </a:lnTo>
                <a:lnTo>
                  <a:pt x="269295" y="2183369"/>
                </a:lnTo>
                <a:lnTo>
                  <a:pt x="296579" y="2218863"/>
                </a:lnTo>
                <a:lnTo>
                  <a:pt x="324984" y="2253425"/>
                </a:lnTo>
                <a:lnTo>
                  <a:pt x="354483" y="2287029"/>
                </a:lnTo>
                <a:lnTo>
                  <a:pt x="385050" y="2319648"/>
                </a:lnTo>
                <a:lnTo>
                  <a:pt x="416655" y="2351253"/>
                </a:lnTo>
                <a:lnTo>
                  <a:pt x="449274" y="2381819"/>
                </a:lnTo>
                <a:lnTo>
                  <a:pt x="482878" y="2411319"/>
                </a:lnTo>
                <a:lnTo>
                  <a:pt x="517440" y="2439724"/>
                </a:lnTo>
                <a:lnTo>
                  <a:pt x="552934" y="2467008"/>
                </a:lnTo>
                <a:lnTo>
                  <a:pt x="589331" y="2493144"/>
                </a:lnTo>
                <a:lnTo>
                  <a:pt x="626606" y="2518104"/>
                </a:lnTo>
                <a:lnTo>
                  <a:pt x="664730" y="2541862"/>
                </a:lnTo>
                <a:lnTo>
                  <a:pt x="703677" y="2564390"/>
                </a:lnTo>
                <a:lnTo>
                  <a:pt x="743420" y="2585662"/>
                </a:lnTo>
                <a:lnTo>
                  <a:pt x="783931" y="2605649"/>
                </a:lnTo>
                <a:lnTo>
                  <a:pt x="825184" y="2624326"/>
                </a:lnTo>
                <a:lnTo>
                  <a:pt x="867150" y="2641664"/>
                </a:lnTo>
                <a:lnTo>
                  <a:pt x="909804" y="2657637"/>
                </a:lnTo>
                <a:lnTo>
                  <a:pt x="953117" y="2672217"/>
                </a:lnTo>
                <a:lnTo>
                  <a:pt x="997064" y="2685378"/>
                </a:lnTo>
                <a:lnTo>
                  <a:pt x="1041615" y="2697092"/>
                </a:lnTo>
                <a:lnTo>
                  <a:pt x="1086746" y="2707332"/>
                </a:lnTo>
                <a:lnTo>
                  <a:pt x="1132428" y="2716071"/>
                </a:lnTo>
                <a:lnTo>
                  <a:pt x="1178634" y="2723283"/>
                </a:lnTo>
                <a:lnTo>
                  <a:pt x="1225337" y="2728939"/>
                </a:lnTo>
                <a:lnTo>
                  <a:pt x="1272510" y="2733012"/>
                </a:lnTo>
                <a:lnTo>
                  <a:pt x="1320126" y="2735476"/>
                </a:lnTo>
                <a:lnTo>
                  <a:pt x="1368158" y="2736303"/>
                </a:lnTo>
                <a:lnTo>
                  <a:pt x="1416189" y="2735476"/>
                </a:lnTo>
                <a:lnTo>
                  <a:pt x="1463804" y="2733012"/>
                </a:lnTo>
                <a:lnTo>
                  <a:pt x="1510976" y="2728939"/>
                </a:lnTo>
                <a:lnTo>
                  <a:pt x="1557679" y="2723283"/>
                </a:lnTo>
                <a:lnTo>
                  <a:pt x="1603884" y="2716071"/>
                </a:lnTo>
                <a:lnTo>
                  <a:pt x="1649565" y="2707332"/>
                </a:lnTo>
                <a:lnTo>
                  <a:pt x="1694695" y="2697092"/>
                </a:lnTo>
                <a:lnTo>
                  <a:pt x="1739247" y="2685378"/>
                </a:lnTo>
                <a:lnTo>
                  <a:pt x="1783192" y="2672217"/>
                </a:lnTo>
                <a:lnTo>
                  <a:pt x="1826505" y="2657637"/>
                </a:lnTo>
                <a:lnTo>
                  <a:pt x="1869158" y="2641664"/>
                </a:lnTo>
                <a:lnTo>
                  <a:pt x="1911125" y="2624326"/>
                </a:lnTo>
                <a:lnTo>
                  <a:pt x="1952377" y="2605649"/>
                </a:lnTo>
                <a:lnTo>
                  <a:pt x="1992887" y="2585662"/>
                </a:lnTo>
                <a:lnTo>
                  <a:pt x="2032630" y="2564390"/>
                </a:lnTo>
                <a:lnTo>
                  <a:pt x="2071576" y="2541862"/>
                </a:lnTo>
                <a:lnTo>
                  <a:pt x="2109700" y="2518104"/>
                </a:lnTo>
                <a:lnTo>
                  <a:pt x="2146975" y="2493144"/>
                </a:lnTo>
                <a:lnTo>
                  <a:pt x="2183372" y="2467008"/>
                </a:lnTo>
                <a:lnTo>
                  <a:pt x="2218865" y="2439724"/>
                </a:lnTo>
                <a:lnTo>
                  <a:pt x="2253427" y="2411319"/>
                </a:lnTo>
                <a:lnTo>
                  <a:pt x="2287031" y="2381819"/>
                </a:lnTo>
                <a:lnTo>
                  <a:pt x="2319649" y="2351253"/>
                </a:lnTo>
                <a:lnTo>
                  <a:pt x="2351255" y="2319648"/>
                </a:lnTo>
                <a:lnTo>
                  <a:pt x="2381821" y="2287029"/>
                </a:lnTo>
                <a:lnTo>
                  <a:pt x="2411320" y="2253425"/>
                </a:lnTo>
                <a:lnTo>
                  <a:pt x="2439725" y="2218863"/>
                </a:lnTo>
                <a:lnTo>
                  <a:pt x="2467009" y="2183369"/>
                </a:lnTo>
                <a:lnTo>
                  <a:pt x="2493145" y="2146972"/>
                </a:lnTo>
                <a:lnTo>
                  <a:pt x="2518105" y="2109697"/>
                </a:lnTo>
                <a:lnTo>
                  <a:pt x="2541863" y="2071573"/>
                </a:lnTo>
                <a:lnTo>
                  <a:pt x="2564391" y="2032626"/>
                </a:lnTo>
                <a:lnTo>
                  <a:pt x="2585662" y="1992883"/>
                </a:lnTo>
                <a:lnTo>
                  <a:pt x="2605649" y="1952372"/>
                </a:lnTo>
                <a:lnTo>
                  <a:pt x="2624326" y="1911119"/>
                </a:lnTo>
                <a:lnTo>
                  <a:pt x="2641664" y="1869153"/>
                </a:lnTo>
                <a:lnTo>
                  <a:pt x="2657637" y="1826499"/>
                </a:lnTo>
                <a:lnTo>
                  <a:pt x="2672217" y="1783186"/>
                </a:lnTo>
                <a:lnTo>
                  <a:pt x="2685378" y="1739239"/>
                </a:lnTo>
                <a:lnTo>
                  <a:pt x="2697092" y="1694687"/>
                </a:lnTo>
                <a:lnTo>
                  <a:pt x="2707332" y="1649557"/>
                </a:lnTo>
                <a:lnTo>
                  <a:pt x="2716071" y="1603875"/>
                </a:lnTo>
                <a:lnTo>
                  <a:pt x="2723283" y="1557669"/>
                </a:lnTo>
                <a:lnTo>
                  <a:pt x="2728939" y="1510966"/>
                </a:lnTo>
                <a:lnTo>
                  <a:pt x="2733012" y="1463793"/>
                </a:lnTo>
                <a:lnTo>
                  <a:pt x="2735476" y="1416177"/>
                </a:lnTo>
                <a:lnTo>
                  <a:pt x="2736303" y="1368145"/>
                </a:lnTo>
                <a:lnTo>
                  <a:pt x="2735476" y="1320113"/>
                </a:lnTo>
                <a:lnTo>
                  <a:pt x="2733012" y="1272497"/>
                </a:lnTo>
                <a:lnTo>
                  <a:pt x="2728939" y="1225324"/>
                </a:lnTo>
                <a:lnTo>
                  <a:pt x="2723283" y="1178621"/>
                </a:lnTo>
                <a:lnTo>
                  <a:pt x="2716071" y="1132415"/>
                </a:lnTo>
                <a:lnTo>
                  <a:pt x="2707332" y="1086734"/>
                </a:lnTo>
                <a:lnTo>
                  <a:pt x="2697092" y="1041603"/>
                </a:lnTo>
                <a:lnTo>
                  <a:pt x="2685378" y="997052"/>
                </a:lnTo>
                <a:lnTo>
                  <a:pt x="2672217" y="953106"/>
                </a:lnTo>
                <a:lnTo>
                  <a:pt x="2657637" y="909792"/>
                </a:lnTo>
                <a:lnTo>
                  <a:pt x="2641664" y="867139"/>
                </a:lnTo>
                <a:lnTo>
                  <a:pt x="2624326" y="825173"/>
                </a:lnTo>
                <a:lnTo>
                  <a:pt x="2605649" y="783921"/>
                </a:lnTo>
                <a:lnTo>
                  <a:pt x="2585662" y="743410"/>
                </a:lnTo>
                <a:lnTo>
                  <a:pt x="2564391" y="703668"/>
                </a:lnTo>
                <a:lnTo>
                  <a:pt x="2541863" y="664721"/>
                </a:lnTo>
                <a:lnTo>
                  <a:pt x="2518105" y="626597"/>
                </a:lnTo>
                <a:lnTo>
                  <a:pt x="2493145" y="589323"/>
                </a:lnTo>
                <a:lnTo>
                  <a:pt x="2467009" y="552926"/>
                </a:lnTo>
                <a:lnTo>
                  <a:pt x="2439725" y="517432"/>
                </a:lnTo>
                <a:lnTo>
                  <a:pt x="2411320" y="482870"/>
                </a:lnTo>
                <a:lnTo>
                  <a:pt x="2381821" y="449267"/>
                </a:lnTo>
                <a:lnTo>
                  <a:pt x="2351255" y="416649"/>
                </a:lnTo>
                <a:lnTo>
                  <a:pt x="2319649" y="385043"/>
                </a:lnTo>
                <a:lnTo>
                  <a:pt x="2287031" y="354478"/>
                </a:lnTo>
                <a:lnTo>
                  <a:pt x="2253427" y="324979"/>
                </a:lnTo>
                <a:lnTo>
                  <a:pt x="2218865" y="296574"/>
                </a:lnTo>
                <a:lnTo>
                  <a:pt x="2183372" y="269290"/>
                </a:lnTo>
                <a:lnTo>
                  <a:pt x="2146975" y="243155"/>
                </a:lnTo>
                <a:lnTo>
                  <a:pt x="2109700" y="218195"/>
                </a:lnTo>
                <a:lnTo>
                  <a:pt x="2071576" y="194437"/>
                </a:lnTo>
                <a:lnTo>
                  <a:pt x="2032630" y="171910"/>
                </a:lnTo>
                <a:lnTo>
                  <a:pt x="1992887" y="150639"/>
                </a:lnTo>
                <a:lnTo>
                  <a:pt x="1952377" y="130651"/>
                </a:lnTo>
                <a:lnTo>
                  <a:pt x="1911125" y="111975"/>
                </a:lnTo>
                <a:lnTo>
                  <a:pt x="1869158" y="94637"/>
                </a:lnTo>
                <a:lnTo>
                  <a:pt x="1826505" y="78665"/>
                </a:lnTo>
                <a:lnTo>
                  <a:pt x="1783192" y="64085"/>
                </a:lnTo>
                <a:lnTo>
                  <a:pt x="1739247" y="50924"/>
                </a:lnTo>
                <a:lnTo>
                  <a:pt x="1694695" y="39210"/>
                </a:lnTo>
                <a:lnTo>
                  <a:pt x="1649565" y="28970"/>
                </a:lnTo>
                <a:lnTo>
                  <a:pt x="1603884" y="20231"/>
                </a:lnTo>
                <a:lnTo>
                  <a:pt x="1557679" y="13020"/>
                </a:lnTo>
                <a:lnTo>
                  <a:pt x="1510976" y="7364"/>
                </a:lnTo>
                <a:lnTo>
                  <a:pt x="1463804" y="3291"/>
                </a:lnTo>
                <a:lnTo>
                  <a:pt x="1416189" y="827"/>
                </a:lnTo>
                <a:lnTo>
                  <a:pt x="1368158" y="0"/>
                </a:lnTo>
                <a:close/>
              </a:path>
            </a:pathLst>
          </a:custGeom>
          <a:solidFill>
            <a:srgbClr val="E9C3C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257799" y="4572914"/>
            <a:ext cx="2743201" cy="12926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1270" algn="ctr">
              <a:lnSpc>
                <a:spcPct val="100000"/>
              </a:lnSpc>
            </a:pPr>
            <a:r>
              <a:rPr sz="2800" b="1" dirty="0" err="1" smtClean="0">
                <a:solidFill>
                  <a:srgbClr val="C00000"/>
                </a:solidFill>
                <a:latin typeface="文鼎標楷注音" pitchFamily="34" charset="-120"/>
                <a:ea typeface="文鼎標楷注音" pitchFamily="34" charset="-120"/>
                <a:cs typeface="Malgun Gothic"/>
              </a:rPr>
              <a:t>細懸浮微粒指標</a:t>
            </a:r>
            <a:endParaRPr lang="en-US" sz="2800" b="1" dirty="0" smtClean="0">
              <a:solidFill>
                <a:srgbClr val="C00000"/>
              </a:solidFill>
              <a:latin typeface="文鼎標楷注音" pitchFamily="34" charset="-120"/>
              <a:ea typeface="文鼎標楷注音" pitchFamily="34" charset="-120"/>
              <a:cs typeface="Malgun Gothic"/>
            </a:endParaRPr>
          </a:p>
          <a:p>
            <a:pPr marL="12065" marR="5080" indent="1270" algn="ctr">
              <a:lnSpc>
                <a:spcPct val="100000"/>
              </a:lnSpc>
            </a:pPr>
            <a:r>
              <a:rPr sz="2800" b="1" spc="-114" dirty="0" smtClean="0">
                <a:solidFill>
                  <a:srgbClr val="C00000"/>
                </a:solidFill>
                <a:latin typeface="Malgun Gothic"/>
                <a:cs typeface="Malgun Gothic"/>
              </a:rPr>
              <a:t>(</a:t>
            </a:r>
            <a:r>
              <a:rPr sz="2800" b="1" spc="-114" dirty="0">
                <a:solidFill>
                  <a:srgbClr val="C00000"/>
                </a:solidFill>
                <a:latin typeface="Malgun Gothic"/>
                <a:cs typeface="Malgun Gothic"/>
              </a:rPr>
              <a:t>PM</a:t>
            </a:r>
            <a:r>
              <a:rPr sz="2000" b="1" spc="-114" dirty="0">
                <a:solidFill>
                  <a:srgbClr val="C00000"/>
                </a:solidFill>
                <a:latin typeface="Malgun Gothic"/>
                <a:cs typeface="Malgun Gothic"/>
              </a:rPr>
              <a:t>2.5</a:t>
            </a:r>
            <a:r>
              <a:rPr sz="2800" b="1" spc="-114" dirty="0">
                <a:solidFill>
                  <a:srgbClr val="C00000"/>
                </a:solidFill>
                <a:latin typeface="Malgun Gothic"/>
                <a:cs typeface="Malgun Gothic"/>
              </a:rPr>
              <a:t>)</a:t>
            </a:r>
            <a:endParaRPr sz="2800" dirty="0">
              <a:latin typeface="Malgun Gothic"/>
              <a:cs typeface="Malgun 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763395"/>
            <a:ext cx="8150860" cy="1665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00" b="1" kern="0" dirty="0">
                <a:solidFill>
                  <a:srgbClr val="006600"/>
                </a:solidFill>
                <a:latin typeface="文鼎標楷注音" pitchFamily="34" charset="-120"/>
                <a:ea typeface="文鼎標楷注音" pitchFamily="34" charset="-120"/>
                <a:cs typeface="SimSun"/>
              </a:rPr>
              <a:t>空氣污染指標(PSI)</a:t>
            </a:r>
            <a:endParaRPr sz="4000" b="1" kern="0" dirty="0">
              <a:latin typeface="文鼎標楷注音" pitchFamily="34" charset="-120"/>
              <a:ea typeface="文鼎標楷注音" pitchFamily="34" charset="-120"/>
              <a:cs typeface="SimSun"/>
            </a:endParaRPr>
          </a:p>
          <a:p>
            <a:pPr marL="355600" marR="5080" indent="-342900">
              <a:lnSpc>
                <a:spcPct val="100000"/>
              </a:lnSpc>
              <a:spcBef>
                <a:spcPts val="630"/>
              </a:spcBef>
              <a:buFont typeface="Wingdings" pitchFamily="2" charset="2"/>
              <a:buChar char="u"/>
              <a:tabLst>
                <a:tab pos="354965" algn="l"/>
              </a:tabLst>
            </a:pPr>
            <a:r>
              <a:rPr sz="32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監測空氣對身體有害的氣體有多少</a:t>
            </a:r>
            <a:r>
              <a:rPr sz="32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。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1447800" y="762000"/>
            <a:ext cx="63246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800" spc="1500" dirty="0">
                <a:solidFill>
                  <a:schemeClr val="bg1"/>
                </a:solidFill>
                <a:ea typeface="中國龍超明體" pitchFamily="49" charset="-120"/>
              </a:rPr>
              <a:t>空氣汙染指標</a:t>
            </a:r>
            <a:r>
              <a:rPr sz="4800" dirty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(PSI)</a:t>
            </a:r>
          </a:p>
        </p:txBody>
      </p:sp>
      <p:sp>
        <p:nvSpPr>
          <p:cNvPr id="4" name="object 4"/>
          <p:cNvSpPr/>
          <p:nvPr/>
        </p:nvSpPr>
        <p:spPr>
          <a:xfrm>
            <a:off x="2399055" y="3068967"/>
            <a:ext cx="4705921" cy="34690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657600" y="3723944"/>
            <a:ext cx="2285999" cy="12926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</a:pPr>
            <a:r>
              <a:rPr sz="2800" b="1" dirty="0" err="1" smtClean="0">
                <a:solidFill>
                  <a:srgbClr val="006600"/>
                </a:solidFill>
                <a:latin typeface="文鼎標楷注音" pitchFamily="34" charset="-120"/>
                <a:ea typeface="文鼎標楷注音" pitchFamily="34" charset="-120"/>
                <a:cs typeface="Malgun Gothic"/>
              </a:rPr>
              <a:t>空氣汙染指標</a:t>
            </a:r>
            <a:endParaRPr lang="en-US" sz="2800" b="1" dirty="0" smtClean="0">
              <a:solidFill>
                <a:srgbClr val="006600"/>
              </a:solidFill>
              <a:latin typeface="文鼎標楷注音" pitchFamily="34" charset="-120"/>
              <a:ea typeface="文鼎標楷注音" pitchFamily="34" charset="-120"/>
              <a:cs typeface="Malgun Gothic"/>
            </a:endParaRPr>
          </a:p>
          <a:p>
            <a:pPr marL="12700" marR="5080" algn="ctr">
              <a:lnSpc>
                <a:spcPct val="100000"/>
              </a:lnSpc>
            </a:pPr>
            <a:r>
              <a:rPr sz="2800" b="1" spc="-5" dirty="0" smtClean="0">
                <a:solidFill>
                  <a:srgbClr val="006600"/>
                </a:solidFill>
                <a:latin typeface="Malgun Gothic"/>
                <a:cs typeface="Malgun Gothic"/>
              </a:rPr>
              <a:t>(</a:t>
            </a:r>
            <a:r>
              <a:rPr sz="2800" b="1" spc="-5" dirty="0">
                <a:solidFill>
                  <a:srgbClr val="006600"/>
                </a:solidFill>
                <a:latin typeface="Malgun Gothic"/>
                <a:cs typeface="Malgun Gothic"/>
              </a:rPr>
              <a:t>PSI)</a:t>
            </a:r>
            <a:endParaRPr sz="2800" dirty="0">
              <a:latin typeface="Malgun Gothic"/>
              <a:cs typeface="Malgun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62504" y="3955402"/>
            <a:ext cx="729615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10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10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994558" y="5179542"/>
            <a:ext cx="536575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10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800" b="1" dirty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018885" y="5304396"/>
            <a:ext cx="446405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35" dirty="0">
                <a:solidFill>
                  <a:srgbClr val="FFFFFF"/>
                </a:solidFill>
                <a:latin typeface="Calibri"/>
                <a:cs typeface="Calibri"/>
              </a:rPr>
              <a:t>CO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450685" y="3955402"/>
            <a:ext cx="369570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dirty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315034" y="4090784"/>
            <a:ext cx="1219366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spcBef>
                <a:spcPts val="1440"/>
              </a:spcBef>
            </a:pPr>
            <a:r>
              <a:rPr sz="2800" dirty="0">
                <a:latin typeface="文鼎標楷注音" pitchFamily="34" charset="-120"/>
                <a:ea typeface="文鼎標楷注音" pitchFamily="34" charset="-120"/>
                <a:cs typeface="PMingLiU"/>
              </a:rPr>
              <a:t>臭氧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6705600" y="5314864"/>
            <a:ext cx="2260868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2800" dirty="0">
                <a:latin typeface="文鼎標楷注音" pitchFamily="34" charset="-120"/>
                <a:ea typeface="文鼎標楷注音" pitchFamily="34" charset="-120"/>
                <a:cs typeface="PMingLiU"/>
              </a:rPr>
              <a:t>一氧化碳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4495800" y="5816689"/>
            <a:ext cx="3352800" cy="10413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NO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endParaRPr sz="1600" dirty="0">
              <a:latin typeface="Calibri"/>
              <a:cs typeface="Calibri"/>
            </a:endParaRPr>
          </a:p>
          <a:p>
            <a:pPr marL="12700">
              <a:spcBef>
                <a:spcPts val="1440"/>
              </a:spcBef>
            </a:pPr>
            <a:r>
              <a:rPr sz="2800" dirty="0">
                <a:latin typeface="文鼎標楷注音" pitchFamily="34" charset="-120"/>
                <a:ea typeface="文鼎標楷注音" pitchFamily="34" charset="-120"/>
                <a:cs typeface="PMingLiU"/>
              </a:rPr>
              <a:t>二氧化氮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990600" y="5867400"/>
            <a:ext cx="236220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sz="2800" kern="800" dirty="0">
                <a:latin typeface="文鼎標楷注音" pitchFamily="34" charset="-120"/>
                <a:ea typeface="文鼎標楷注音" pitchFamily="34" charset="-120"/>
                <a:cs typeface="PMingLiU"/>
              </a:rPr>
              <a:t>二氧化硫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2400" y="3874985"/>
            <a:ext cx="228600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kern="800" dirty="0">
                <a:latin typeface="文鼎標楷注音" pitchFamily="34" charset="-120"/>
                <a:ea typeface="文鼎標楷注音" pitchFamily="34" charset="-120"/>
                <a:cs typeface="PMingLiU"/>
              </a:rPr>
              <a:t>懸浮微粒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6284" y="1649628"/>
            <a:ext cx="8064316" cy="44755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00" dirty="0">
                <a:solidFill>
                  <a:srgbClr val="C00000"/>
                </a:solidFill>
                <a:latin typeface="文鼎標楷注音" pitchFamily="34" charset="-120"/>
                <a:ea typeface="文鼎標楷注音" pitchFamily="34" charset="-120"/>
                <a:cs typeface="SimSun"/>
              </a:rPr>
              <a:t>細懸浮微粒</a:t>
            </a:r>
            <a:r>
              <a:rPr sz="4000" dirty="0">
                <a:latin typeface="文鼎標楷注音" pitchFamily="34" charset="-120"/>
                <a:ea typeface="文鼎標楷注音" pitchFamily="34" charset="-120"/>
                <a:cs typeface="SimSun"/>
              </a:rPr>
              <a:t>是什麼?</a:t>
            </a:r>
          </a:p>
          <a:p>
            <a:pPr marL="354965" marR="64135" indent="-342900">
              <a:lnSpc>
                <a:spcPct val="100000"/>
              </a:lnSpc>
              <a:spcBef>
                <a:spcPts val="630"/>
              </a:spcBef>
              <a:tabLst>
                <a:tab pos="354965" algn="l"/>
              </a:tabLst>
            </a:pPr>
            <a:endParaRPr lang="en-US" sz="1600" dirty="0" smtClean="0">
              <a:solidFill>
                <a:srgbClr val="C00000"/>
              </a:solidFill>
              <a:latin typeface="Arial"/>
              <a:cs typeface="Arial"/>
            </a:endParaRPr>
          </a:p>
          <a:p>
            <a:pPr marL="354965" marR="64135" indent="-342900">
              <a:lnSpc>
                <a:spcPct val="100000"/>
              </a:lnSpc>
              <a:spcBef>
                <a:spcPts val="630"/>
              </a:spcBef>
              <a:tabLst>
                <a:tab pos="354965" algn="l"/>
              </a:tabLst>
            </a:pPr>
            <a:r>
              <a:rPr sz="3200" dirty="0" smtClean="0">
                <a:solidFill>
                  <a:srgbClr val="C00000"/>
                </a:solidFill>
                <a:latin typeface="Arial"/>
                <a:cs typeface="Arial"/>
              </a:rPr>
              <a:t>•</a:t>
            </a:r>
            <a:r>
              <a:rPr sz="3200" dirty="0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sz="2800" b="1" dirty="0" err="1" smtClean="0">
                <a:solidFill>
                  <a:srgbClr val="C0000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懸浮微粒</a:t>
            </a: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(PM10) ：</a:t>
            </a:r>
            <a:r>
              <a:rPr sz="2800" b="1" dirty="0" smtClean="0">
                <a:latin typeface="文鼎標楷注音" pitchFamily="34" charset="-120"/>
                <a:ea typeface="文鼎標楷注音" pitchFamily="34" charset="-120"/>
                <a:cs typeface="PMingLiU"/>
              </a:rPr>
              <a:t>空氣中類似灰塵的微小顆粒</a:t>
            </a: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，直徑10</a:t>
            </a:r>
            <a:r>
              <a:rPr sz="2800" b="1" dirty="0" smtClean="0">
                <a:latin typeface="文鼎標楷注音" pitchFamily="34" charset="-120"/>
                <a:ea typeface="文鼎標楷注音" pitchFamily="34" charset="-120"/>
                <a:cs typeface="PMingLiU"/>
              </a:rPr>
              <a:t>微米。</a:t>
            </a:r>
            <a:endParaRPr lang="en-US" sz="2800" b="1" dirty="0" smtClean="0">
              <a:latin typeface="文鼎標楷注音" pitchFamily="34" charset="-120"/>
              <a:ea typeface="文鼎標楷注音" pitchFamily="34" charset="-120"/>
              <a:cs typeface="PMingLiU"/>
            </a:endParaRPr>
          </a:p>
          <a:p>
            <a:pPr marL="354965" marR="64135" indent="-342900">
              <a:lnSpc>
                <a:spcPct val="100000"/>
              </a:lnSpc>
              <a:spcBef>
                <a:spcPts val="630"/>
              </a:spcBef>
              <a:tabLst>
                <a:tab pos="354965" algn="l"/>
              </a:tabLst>
            </a:pPr>
            <a:endParaRPr sz="1400" b="1" dirty="0">
              <a:latin typeface="文鼎標楷注音" pitchFamily="34" charset="-120"/>
              <a:ea typeface="文鼎標楷注音" pitchFamily="34" charset="-120"/>
              <a:cs typeface="PMingLiU"/>
            </a:endParaRPr>
          </a:p>
          <a:p>
            <a:pPr marL="355600" marR="5080" indent="-343535">
              <a:lnSpc>
                <a:spcPts val="3729"/>
              </a:lnSpc>
              <a:spcBef>
                <a:spcPts val="1090"/>
              </a:spcBef>
              <a:tabLst>
                <a:tab pos="354965" algn="l"/>
              </a:tabLst>
            </a:pPr>
            <a:r>
              <a:rPr sz="3200" dirty="0">
                <a:solidFill>
                  <a:srgbClr val="C00000"/>
                </a:solidFill>
                <a:latin typeface="Arial"/>
                <a:cs typeface="Arial"/>
              </a:rPr>
              <a:t>•	</a:t>
            </a:r>
            <a:r>
              <a:rPr sz="2800" b="1" dirty="0">
                <a:solidFill>
                  <a:srgbClr val="C0000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細懸浮微粒</a:t>
            </a: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(PM2.5) ：</a:t>
            </a:r>
            <a:r>
              <a:rPr sz="2800" b="1" dirty="0" smtClean="0">
                <a:latin typeface="文鼎標楷注音" pitchFamily="34" charset="-120"/>
                <a:ea typeface="文鼎標楷注音" pitchFamily="34" charset="-120"/>
                <a:cs typeface="PMingLiU"/>
              </a:rPr>
              <a:t>比灰塵更細小的顆粒</a:t>
            </a: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，直徑2.5微米。</a:t>
            </a: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47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800" b="1" spc="-5" dirty="0">
                <a:latin typeface="Microsoft JhengHei"/>
                <a:cs typeface="Microsoft JhengHei"/>
              </a:rPr>
              <a:t>※</a:t>
            </a:r>
            <a:r>
              <a:rPr sz="2800" b="1" spc="-90" dirty="0">
                <a:latin typeface="Microsoft JhengHei"/>
                <a:cs typeface="Microsoft JhengHei"/>
              </a:rPr>
              <a:t> </a:t>
            </a:r>
            <a:r>
              <a:rPr sz="2800" b="1" spc="-5" dirty="0">
                <a:latin typeface="Microsoft JhengHei"/>
                <a:cs typeface="Microsoft JhengHei"/>
              </a:rPr>
              <a:t>1微米相當於1米的一百萬分之一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762000" y="685800"/>
            <a:ext cx="77724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04825">
              <a:lnSpc>
                <a:spcPct val="100000"/>
              </a:lnSpc>
            </a:pPr>
            <a:r>
              <a:rPr sz="4800" spc="1500" dirty="0">
                <a:solidFill>
                  <a:schemeClr val="bg1"/>
                </a:solidFill>
                <a:ea typeface="中國龍超明體" pitchFamily="49" charset="-120"/>
              </a:rPr>
              <a:t>細懸浮微粒</a:t>
            </a:r>
            <a:r>
              <a:rPr sz="4000" spc="360" dirty="0">
                <a:solidFill>
                  <a:schemeClr val="bg1"/>
                </a:solidFill>
              </a:rPr>
              <a:t>(</a:t>
            </a:r>
            <a:r>
              <a:rPr sz="4000" spc="360" dirty="0" smtClean="0">
                <a:solidFill>
                  <a:schemeClr val="bg1"/>
                </a:solidFill>
              </a:rPr>
              <a:t>P</a:t>
            </a:r>
            <a:r>
              <a:rPr sz="4000" spc="355" dirty="0" smtClean="0">
                <a:solidFill>
                  <a:schemeClr val="bg1"/>
                </a:solidFill>
              </a:rPr>
              <a:t>M</a:t>
            </a:r>
            <a:r>
              <a:rPr sz="4000" spc="509" dirty="0" smtClean="0">
                <a:solidFill>
                  <a:schemeClr val="bg1"/>
                </a:solidFill>
                <a:latin typeface="Dotum" pitchFamily="34" charset="-127"/>
                <a:ea typeface="Dotum" pitchFamily="34" charset="-127"/>
              </a:rPr>
              <a:t>2</a:t>
            </a:r>
            <a:r>
              <a:rPr lang="en-US" sz="4000" spc="509" dirty="0" smtClean="0">
                <a:solidFill>
                  <a:schemeClr val="bg1"/>
                </a:solidFill>
                <a:latin typeface="Dotum" pitchFamily="34" charset="-127"/>
                <a:ea typeface="Dotum" pitchFamily="34" charset="-127"/>
              </a:rPr>
              <a:t>.</a:t>
            </a:r>
            <a:r>
              <a:rPr sz="4000" spc="509" dirty="0" smtClean="0">
                <a:solidFill>
                  <a:schemeClr val="bg1"/>
                </a:solidFill>
                <a:latin typeface="Dotum" pitchFamily="34" charset="-127"/>
                <a:ea typeface="Dotum" pitchFamily="34" charset="-127"/>
              </a:rPr>
              <a:t>5</a:t>
            </a:r>
            <a:r>
              <a:rPr sz="4000" spc="-605" dirty="0">
                <a:solidFill>
                  <a:schemeClr val="bg1"/>
                </a:solidFill>
              </a:rPr>
              <a:t>)</a:t>
            </a:r>
            <a:endParaRPr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00191"/>
            <a:ext cx="7167880" cy="4457700"/>
          </a:xfrm>
          <a:custGeom>
            <a:avLst/>
            <a:gdLst/>
            <a:ahLst/>
            <a:cxnLst/>
            <a:rect l="l" t="t" r="r" b="b"/>
            <a:pathLst>
              <a:path w="7167880" h="4457700">
                <a:moveTo>
                  <a:pt x="4481810" y="4038600"/>
                </a:moveTo>
                <a:lnTo>
                  <a:pt x="2532387" y="4038600"/>
                </a:lnTo>
                <a:lnTo>
                  <a:pt x="2563467" y="4076700"/>
                </a:lnTo>
                <a:lnTo>
                  <a:pt x="2596439" y="4114800"/>
                </a:lnTo>
                <a:lnTo>
                  <a:pt x="2631234" y="4140200"/>
                </a:lnTo>
                <a:lnTo>
                  <a:pt x="2667785" y="4178300"/>
                </a:lnTo>
                <a:lnTo>
                  <a:pt x="2706023" y="4203700"/>
                </a:lnTo>
                <a:lnTo>
                  <a:pt x="2745881" y="4241800"/>
                </a:lnTo>
                <a:lnTo>
                  <a:pt x="2787291" y="4267200"/>
                </a:lnTo>
                <a:lnTo>
                  <a:pt x="2830184" y="4292600"/>
                </a:lnTo>
                <a:lnTo>
                  <a:pt x="2874493" y="4318000"/>
                </a:lnTo>
                <a:lnTo>
                  <a:pt x="2920150" y="4330700"/>
                </a:lnTo>
                <a:lnTo>
                  <a:pt x="2967086" y="4356100"/>
                </a:lnTo>
                <a:lnTo>
                  <a:pt x="3015235" y="4381500"/>
                </a:lnTo>
                <a:lnTo>
                  <a:pt x="3317183" y="4457700"/>
                </a:lnTo>
                <a:lnTo>
                  <a:pt x="3665642" y="4457700"/>
                </a:lnTo>
                <a:lnTo>
                  <a:pt x="3714132" y="4445000"/>
                </a:lnTo>
                <a:lnTo>
                  <a:pt x="3762122" y="4445000"/>
                </a:lnTo>
                <a:lnTo>
                  <a:pt x="3947890" y="4394200"/>
                </a:lnTo>
                <a:lnTo>
                  <a:pt x="3992488" y="4381500"/>
                </a:lnTo>
                <a:lnTo>
                  <a:pt x="4036229" y="4356100"/>
                </a:lnTo>
                <a:lnTo>
                  <a:pt x="4079055" y="4343400"/>
                </a:lnTo>
                <a:lnTo>
                  <a:pt x="4120906" y="4318000"/>
                </a:lnTo>
                <a:lnTo>
                  <a:pt x="4161722" y="4305300"/>
                </a:lnTo>
                <a:lnTo>
                  <a:pt x="4201445" y="4279900"/>
                </a:lnTo>
                <a:lnTo>
                  <a:pt x="4240015" y="4254500"/>
                </a:lnTo>
                <a:lnTo>
                  <a:pt x="4277373" y="4229100"/>
                </a:lnTo>
                <a:lnTo>
                  <a:pt x="4313459" y="4203700"/>
                </a:lnTo>
                <a:lnTo>
                  <a:pt x="4348214" y="4178300"/>
                </a:lnTo>
                <a:lnTo>
                  <a:pt x="4381579" y="4140200"/>
                </a:lnTo>
                <a:lnTo>
                  <a:pt x="4413494" y="4114800"/>
                </a:lnTo>
                <a:lnTo>
                  <a:pt x="4443901" y="4076700"/>
                </a:lnTo>
                <a:lnTo>
                  <a:pt x="4472739" y="4051300"/>
                </a:lnTo>
                <a:lnTo>
                  <a:pt x="4481810" y="4038600"/>
                </a:lnTo>
                <a:close/>
              </a:path>
              <a:path w="7167880" h="4457700">
                <a:moveTo>
                  <a:pt x="2067736" y="4178300"/>
                </a:moveTo>
                <a:lnTo>
                  <a:pt x="1636485" y="4178300"/>
                </a:lnTo>
                <a:lnTo>
                  <a:pt x="1683871" y="4191000"/>
                </a:lnTo>
                <a:lnTo>
                  <a:pt x="2019733" y="4191000"/>
                </a:lnTo>
                <a:lnTo>
                  <a:pt x="2067736" y="4178300"/>
                </a:lnTo>
                <a:close/>
              </a:path>
              <a:path w="7167880" h="4457700">
                <a:moveTo>
                  <a:pt x="1816541" y="419100"/>
                </a:moveTo>
                <a:lnTo>
                  <a:pt x="1197754" y="419100"/>
                </a:lnTo>
                <a:lnTo>
                  <a:pt x="1147751" y="431800"/>
                </a:lnTo>
                <a:lnTo>
                  <a:pt x="1098813" y="457200"/>
                </a:lnTo>
                <a:lnTo>
                  <a:pt x="1004312" y="482600"/>
                </a:lnTo>
                <a:lnTo>
                  <a:pt x="958836" y="508000"/>
                </a:lnTo>
                <a:lnTo>
                  <a:pt x="914603" y="520700"/>
                </a:lnTo>
                <a:lnTo>
                  <a:pt x="871656" y="546100"/>
                </a:lnTo>
                <a:lnTo>
                  <a:pt x="830040" y="571500"/>
                </a:lnTo>
                <a:lnTo>
                  <a:pt x="789799" y="596900"/>
                </a:lnTo>
                <a:lnTo>
                  <a:pt x="750977" y="622300"/>
                </a:lnTo>
                <a:lnTo>
                  <a:pt x="713619" y="647700"/>
                </a:lnTo>
                <a:lnTo>
                  <a:pt x="677769" y="673100"/>
                </a:lnTo>
                <a:lnTo>
                  <a:pt x="643470" y="698500"/>
                </a:lnTo>
                <a:lnTo>
                  <a:pt x="610768" y="736600"/>
                </a:lnTo>
                <a:lnTo>
                  <a:pt x="579707" y="762000"/>
                </a:lnTo>
                <a:lnTo>
                  <a:pt x="550329" y="800100"/>
                </a:lnTo>
                <a:lnTo>
                  <a:pt x="522681" y="825500"/>
                </a:lnTo>
                <a:lnTo>
                  <a:pt x="496806" y="863600"/>
                </a:lnTo>
                <a:lnTo>
                  <a:pt x="472748" y="901700"/>
                </a:lnTo>
                <a:lnTo>
                  <a:pt x="450552" y="939800"/>
                </a:lnTo>
                <a:lnTo>
                  <a:pt x="430262" y="977900"/>
                </a:lnTo>
                <a:lnTo>
                  <a:pt x="411922" y="1016000"/>
                </a:lnTo>
                <a:lnTo>
                  <a:pt x="395576" y="1054100"/>
                </a:lnTo>
                <a:lnTo>
                  <a:pt x="381268" y="1092200"/>
                </a:lnTo>
                <a:lnTo>
                  <a:pt x="369043" y="1130300"/>
                </a:lnTo>
                <a:lnTo>
                  <a:pt x="358945" y="1168400"/>
                </a:lnTo>
                <a:lnTo>
                  <a:pt x="351019" y="1219200"/>
                </a:lnTo>
                <a:lnTo>
                  <a:pt x="345307" y="1257300"/>
                </a:lnTo>
                <a:lnTo>
                  <a:pt x="341856" y="1295400"/>
                </a:lnTo>
                <a:lnTo>
                  <a:pt x="340708" y="1333500"/>
                </a:lnTo>
                <a:lnTo>
                  <a:pt x="341908" y="1384300"/>
                </a:lnTo>
                <a:lnTo>
                  <a:pt x="345501" y="1422400"/>
                </a:lnTo>
                <a:lnTo>
                  <a:pt x="351530" y="1473200"/>
                </a:lnTo>
                <a:lnTo>
                  <a:pt x="345219" y="1485900"/>
                </a:lnTo>
                <a:lnTo>
                  <a:pt x="294486" y="1485900"/>
                </a:lnTo>
                <a:lnTo>
                  <a:pt x="148496" y="1524000"/>
                </a:lnTo>
                <a:lnTo>
                  <a:pt x="57773" y="1549400"/>
                </a:lnTo>
                <a:lnTo>
                  <a:pt x="14822" y="1574800"/>
                </a:lnTo>
                <a:lnTo>
                  <a:pt x="0" y="1587500"/>
                </a:lnTo>
                <a:lnTo>
                  <a:pt x="0" y="2603500"/>
                </a:lnTo>
                <a:lnTo>
                  <a:pt x="41841" y="2628900"/>
                </a:lnTo>
                <a:lnTo>
                  <a:pt x="2355" y="2654300"/>
                </a:lnTo>
                <a:lnTo>
                  <a:pt x="0" y="2667000"/>
                </a:lnTo>
                <a:lnTo>
                  <a:pt x="0" y="3416300"/>
                </a:lnTo>
                <a:lnTo>
                  <a:pt x="53237" y="3467100"/>
                </a:lnTo>
                <a:lnTo>
                  <a:pt x="88180" y="3492500"/>
                </a:lnTo>
                <a:lnTo>
                  <a:pt x="125153" y="3517900"/>
                </a:lnTo>
                <a:lnTo>
                  <a:pt x="164032" y="3543300"/>
                </a:lnTo>
                <a:lnTo>
                  <a:pt x="204692" y="3568700"/>
                </a:lnTo>
                <a:lnTo>
                  <a:pt x="247007" y="3581400"/>
                </a:lnTo>
                <a:lnTo>
                  <a:pt x="290854" y="3606800"/>
                </a:lnTo>
                <a:lnTo>
                  <a:pt x="336107" y="3619500"/>
                </a:lnTo>
                <a:lnTo>
                  <a:pt x="430331" y="3644900"/>
                </a:lnTo>
                <a:lnTo>
                  <a:pt x="681756" y="3644900"/>
                </a:lnTo>
                <a:lnTo>
                  <a:pt x="686391" y="3657600"/>
                </a:lnTo>
                <a:lnTo>
                  <a:pt x="691103" y="3657600"/>
                </a:lnTo>
                <a:lnTo>
                  <a:pt x="695904" y="3670300"/>
                </a:lnTo>
                <a:lnTo>
                  <a:pt x="723179" y="3708400"/>
                </a:lnTo>
                <a:lnTo>
                  <a:pt x="751840" y="3733800"/>
                </a:lnTo>
                <a:lnTo>
                  <a:pt x="781837" y="3771900"/>
                </a:lnTo>
                <a:lnTo>
                  <a:pt x="813125" y="3797300"/>
                </a:lnTo>
                <a:lnTo>
                  <a:pt x="845654" y="3835400"/>
                </a:lnTo>
                <a:lnTo>
                  <a:pt x="879379" y="3860800"/>
                </a:lnTo>
                <a:lnTo>
                  <a:pt x="914250" y="3886200"/>
                </a:lnTo>
                <a:lnTo>
                  <a:pt x="950221" y="3924300"/>
                </a:lnTo>
                <a:lnTo>
                  <a:pt x="987244" y="3949700"/>
                </a:lnTo>
                <a:lnTo>
                  <a:pt x="1025271" y="3975100"/>
                </a:lnTo>
                <a:lnTo>
                  <a:pt x="1064255" y="3987800"/>
                </a:lnTo>
                <a:lnTo>
                  <a:pt x="1104149" y="4013200"/>
                </a:lnTo>
                <a:lnTo>
                  <a:pt x="1144904" y="4038600"/>
                </a:lnTo>
                <a:lnTo>
                  <a:pt x="1186473" y="4051300"/>
                </a:lnTo>
                <a:lnTo>
                  <a:pt x="1228809" y="4076700"/>
                </a:lnTo>
                <a:lnTo>
                  <a:pt x="1271864" y="4089400"/>
                </a:lnTo>
                <a:lnTo>
                  <a:pt x="1315591" y="4114800"/>
                </a:lnTo>
                <a:lnTo>
                  <a:pt x="1496261" y="4165600"/>
                </a:lnTo>
                <a:lnTo>
                  <a:pt x="1542632" y="4165600"/>
                </a:lnTo>
                <a:lnTo>
                  <a:pt x="1589389" y="4178300"/>
                </a:lnTo>
                <a:lnTo>
                  <a:pt x="2115602" y="4178300"/>
                </a:lnTo>
                <a:lnTo>
                  <a:pt x="2397259" y="4102100"/>
                </a:lnTo>
                <a:lnTo>
                  <a:pt x="2442835" y="4076700"/>
                </a:lnTo>
                <a:lnTo>
                  <a:pt x="2487894" y="4064000"/>
                </a:lnTo>
                <a:lnTo>
                  <a:pt x="2532387" y="4038600"/>
                </a:lnTo>
                <a:lnTo>
                  <a:pt x="4481810" y="4038600"/>
                </a:lnTo>
                <a:lnTo>
                  <a:pt x="4499950" y="4013200"/>
                </a:lnTo>
                <a:lnTo>
                  <a:pt x="4525474" y="3975100"/>
                </a:lnTo>
                <a:lnTo>
                  <a:pt x="4549252" y="3937000"/>
                </a:lnTo>
                <a:lnTo>
                  <a:pt x="4571224" y="3911600"/>
                </a:lnTo>
                <a:lnTo>
                  <a:pt x="4591332" y="3873500"/>
                </a:lnTo>
                <a:lnTo>
                  <a:pt x="4609515" y="3822700"/>
                </a:lnTo>
                <a:lnTo>
                  <a:pt x="4625715" y="3784600"/>
                </a:lnTo>
                <a:lnTo>
                  <a:pt x="5684559" y="3784600"/>
                </a:lnTo>
                <a:lnTo>
                  <a:pt x="5726263" y="3771900"/>
                </a:lnTo>
                <a:lnTo>
                  <a:pt x="5766497" y="3746500"/>
                </a:lnTo>
                <a:lnTo>
                  <a:pt x="5805190" y="3721100"/>
                </a:lnTo>
                <a:lnTo>
                  <a:pt x="5842273" y="3695700"/>
                </a:lnTo>
                <a:lnTo>
                  <a:pt x="5877676" y="3657600"/>
                </a:lnTo>
                <a:lnTo>
                  <a:pt x="5911329" y="3632200"/>
                </a:lnTo>
                <a:lnTo>
                  <a:pt x="5943161" y="3606800"/>
                </a:lnTo>
                <a:lnTo>
                  <a:pt x="5973105" y="3568700"/>
                </a:lnTo>
                <a:lnTo>
                  <a:pt x="6001088" y="3530600"/>
                </a:lnTo>
                <a:lnTo>
                  <a:pt x="6027042" y="3505200"/>
                </a:lnTo>
                <a:lnTo>
                  <a:pt x="6050897" y="3467100"/>
                </a:lnTo>
                <a:lnTo>
                  <a:pt x="6072583" y="3429000"/>
                </a:lnTo>
                <a:lnTo>
                  <a:pt x="6092030" y="3390900"/>
                </a:lnTo>
                <a:lnTo>
                  <a:pt x="6109168" y="3352800"/>
                </a:lnTo>
                <a:lnTo>
                  <a:pt x="6123927" y="3314700"/>
                </a:lnTo>
                <a:lnTo>
                  <a:pt x="6136237" y="3276600"/>
                </a:lnTo>
                <a:lnTo>
                  <a:pt x="6146029" y="3225800"/>
                </a:lnTo>
                <a:lnTo>
                  <a:pt x="6153233" y="3187700"/>
                </a:lnTo>
                <a:lnTo>
                  <a:pt x="6157779" y="3149600"/>
                </a:lnTo>
                <a:lnTo>
                  <a:pt x="6159596" y="3098800"/>
                </a:lnTo>
                <a:lnTo>
                  <a:pt x="6209333" y="3098800"/>
                </a:lnTo>
                <a:lnTo>
                  <a:pt x="6307208" y="3073400"/>
                </a:lnTo>
                <a:lnTo>
                  <a:pt x="6355220" y="3073400"/>
                </a:lnTo>
                <a:lnTo>
                  <a:pt x="6402531" y="3048000"/>
                </a:lnTo>
                <a:lnTo>
                  <a:pt x="6539620" y="3009900"/>
                </a:lnTo>
                <a:lnTo>
                  <a:pt x="6583492" y="2984500"/>
                </a:lnTo>
                <a:lnTo>
                  <a:pt x="6626345" y="2959100"/>
                </a:lnTo>
                <a:lnTo>
                  <a:pt x="6668117" y="2946400"/>
                </a:lnTo>
                <a:lnTo>
                  <a:pt x="6708744" y="2921000"/>
                </a:lnTo>
                <a:lnTo>
                  <a:pt x="6751812" y="2882900"/>
                </a:lnTo>
                <a:lnTo>
                  <a:pt x="6792824" y="2857500"/>
                </a:lnTo>
                <a:lnTo>
                  <a:pt x="6831769" y="2832100"/>
                </a:lnTo>
                <a:lnTo>
                  <a:pt x="6868637" y="2794000"/>
                </a:lnTo>
                <a:lnTo>
                  <a:pt x="6903418" y="2768600"/>
                </a:lnTo>
                <a:lnTo>
                  <a:pt x="6936101" y="2730500"/>
                </a:lnTo>
                <a:lnTo>
                  <a:pt x="6966676" y="2692400"/>
                </a:lnTo>
                <a:lnTo>
                  <a:pt x="6995133" y="2654300"/>
                </a:lnTo>
                <a:lnTo>
                  <a:pt x="7021461" y="2616200"/>
                </a:lnTo>
                <a:lnTo>
                  <a:pt x="7045649" y="2590800"/>
                </a:lnTo>
                <a:lnTo>
                  <a:pt x="7067688" y="2552700"/>
                </a:lnTo>
                <a:lnTo>
                  <a:pt x="7087568" y="2501900"/>
                </a:lnTo>
                <a:lnTo>
                  <a:pt x="7105276" y="2463800"/>
                </a:lnTo>
                <a:lnTo>
                  <a:pt x="7120805" y="2425700"/>
                </a:lnTo>
                <a:lnTo>
                  <a:pt x="7134142" y="2387600"/>
                </a:lnTo>
                <a:lnTo>
                  <a:pt x="7145277" y="2349500"/>
                </a:lnTo>
                <a:lnTo>
                  <a:pt x="7154201" y="2311400"/>
                </a:lnTo>
                <a:lnTo>
                  <a:pt x="7160903" y="2260600"/>
                </a:lnTo>
                <a:lnTo>
                  <a:pt x="7165372" y="2222500"/>
                </a:lnTo>
                <a:lnTo>
                  <a:pt x="7167598" y="2184400"/>
                </a:lnTo>
                <a:lnTo>
                  <a:pt x="7167571" y="2133600"/>
                </a:lnTo>
                <a:lnTo>
                  <a:pt x="7165280" y="2095500"/>
                </a:lnTo>
                <a:lnTo>
                  <a:pt x="7160715" y="2057400"/>
                </a:lnTo>
                <a:lnTo>
                  <a:pt x="7144722" y="1968500"/>
                </a:lnTo>
                <a:lnTo>
                  <a:pt x="7133272" y="1930400"/>
                </a:lnTo>
                <a:lnTo>
                  <a:pt x="7119507" y="1892300"/>
                </a:lnTo>
                <a:lnTo>
                  <a:pt x="7103417" y="1854200"/>
                </a:lnTo>
                <a:lnTo>
                  <a:pt x="7084989" y="1803400"/>
                </a:lnTo>
                <a:lnTo>
                  <a:pt x="7064216" y="1765300"/>
                </a:lnTo>
                <a:lnTo>
                  <a:pt x="7041085" y="1727200"/>
                </a:lnTo>
                <a:lnTo>
                  <a:pt x="7015587" y="1689100"/>
                </a:lnTo>
                <a:lnTo>
                  <a:pt x="6987711" y="1651000"/>
                </a:lnTo>
                <a:lnTo>
                  <a:pt x="6957446" y="1612900"/>
                </a:lnTo>
                <a:lnTo>
                  <a:pt x="6924784" y="1574800"/>
                </a:lnTo>
                <a:lnTo>
                  <a:pt x="6936950" y="1562100"/>
                </a:lnTo>
                <a:lnTo>
                  <a:pt x="6958131" y="1511300"/>
                </a:lnTo>
                <a:lnTo>
                  <a:pt x="6989449" y="1397000"/>
                </a:lnTo>
                <a:lnTo>
                  <a:pt x="6995887" y="1358900"/>
                </a:lnTo>
                <a:lnTo>
                  <a:pt x="6999256" y="1308100"/>
                </a:lnTo>
                <a:lnTo>
                  <a:pt x="6999619" y="1270000"/>
                </a:lnTo>
                <a:lnTo>
                  <a:pt x="6997035" y="1231900"/>
                </a:lnTo>
                <a:lnTo>
                  <a:pt x="6991566" y="1181100"/>
                </a:lnTo>
                <a:lnTo>
                  <a:pt x="6983272" y="1143000"/>
                </a:lnTo>
                <a:lnTo>
                  <a:pt x="6972214" y="1104900"/>
                </a:lnTo>
                <a:lnTo>
                  <a:pt x="6958454" y="1066800"/>
                </a:lnTo>
                <a:lnTo>
                  <a:pt x="6942051" y="1028700"/>
                </a:lnTo>
                <a:lnTo>
                  <a:pt x="6923068" y="990600"/>
                </a:lnTo>
                <a:lnTo>
                  <a:pt x="6901564" y="952500"/>
                </a:lnTo>
                <a:lnTo>
                  <a:pt x="6877602" y="914400"/>
                </a:lnTo>
                <a:lnTo>
                  <a:pt x="6851240" y="876300"/>
                </a:lnTo>
                <a:lnTo>
                  <a:pt x="6822542" y="838200"/>
                </a:lnTo>
                <a:lnTo>
                  <a:pt x="6791566" y="812800"/>
                </a:lnTo>
                <a:lnTo>
                  <a:pt x="6758375" y="774700"/>
                </a:lnTo>
                <a:lnTo>
                  <a:pt x="6723029" y="749300"/>
                </a:lnTo>
                <a:lnTo>
                  <a:pt x="6685589" y="723900"/>
                </a:lnTo>
                <a:lnTo>
                  <a:pt x="6646116" y="698500"/>
                </a:lnTo>
                <a:lnTo>
                  <a:pt x="6604670" y="673100"/>
                </a:lnTo>
                <a:lnTo>
                  <a:pt x="6561314" y="647700"/>
                </a:lnTo>
                <a:lnTo>
                  <a:pt x="6516106" y="622300"/>
                </a:lnTo>
                <a:lnTo>
                  <a:pt x="6469110" y="609600"/>
                </a:lnTo>
                <a:lnTo>
                  <a:pt x="6420384" y="584200"/>
                </a:lnTo>
                <a:lnTo>
                  <a:pt x="6317990" y="558800"/>
                </a:lnTo>
                <a:lnTo>
                  <a:pt x="6308727" y="520700"/>
                </a:lnTo>
                <a:lnTo>
                  <a:pt x="2103280" y="520700"/>
                </a:lnTo>
                <a:lnTo>
                  <a:pt x="2057577" y="495300"/>
                </a:lnTo>
                <a:lnTo>
                  <a:pt x="1963443" y="469900"/>
                </a:lnTo>
                <a:lnTo>
                  <a:pt x="1915160" y="444500"/>
                </a:lnTo>
                <a:lnTo>
                  <a:pt x="1816541" y="419100"/>
                </a:lnTo>
                <a:close/>
              </a:path>
              <a:path w="7167880" h="4457700">
                <a:moveTo>
                  <a:pt x="5306371" y="3898900"/>
                </a:moveTo>
                <a:lnTo>
                  <a:pt x="4998646" y="3898900"/>
                </a:lnTo>
                <a:lnTo>
                  <a:pt x="5048328" y="3911600"/>
                </a:lnTo>
                <a:lnTo>
                  <a:pt x="5254576" y="3911600"/>
                </a:lnTo>
                <a:lnTo>
                  <a:pt x="5306371" y="3898900"/>
                </a:lnTo>
                <a:close/>
              </a:path>
              <a:path w="7167880" h="4457700">
                <a:moveTo>
                  <a:pt x="5684559" y="3784600"/>
                </a:moveTo>
                <a:lnTo>
                  <a:pt x="4625715" y="3784600"/>
                </a:lnTo>
                <a:lnTo>
                  <a:pt x="4669104" y="3810000"/>
                </a:lnTo>
                <a:lnTo>
                  <a:pt x="4713596" y="3822700"/>
                </a:lnTo>
                <a:lnTo>
                  <a:pt x="4759100" y="3848100"/>
                </a:lnTo>
                <a:lnTo>
                  <a:pt x="4949435" y="3898900"/>
                </a:lnTo>
                <a:lnTo>
                  <a:pt x="5357324" y="3898900"/>
                </a:lnTo>
                <a:lnTo>
                  <a:pt x="5504435" y="3860800"/>
                </a:lnTo>
                <a:lnTo>
                  <a:pt x="5551323" y="3848100"/>
                </a:lnTo>
                <a:lnTo>
                  <a:pt x="5597019" y="3822700"/>
                </a:lnTo>
                <a:lnTo>
                  <a:pt x="5641455" y="3810000"/>
                </a:lnTo>
                <a:lnTo>
                  <a:pt x="5684559" y="3784600"/>
                </a:lnTo>
                <a:close/>
              </a:path>
              <a:path w="7167880" h="4457700">
                <a:moveTo>
                  <a:pt x="681756" y="3644900"/>
                </a:moveTo>
                <a:lnTo>
                  <a:pt x="528681" y="3644900"/>
                </a:lnTo>
                <a:lnTo>
                  <a:pt x="579091" y="3657600"/>
                </a:lnTo>
                <a:lnTo>
                  <a:pt x="630158" y="3657600"/>
                </a:lnTo>
                <a:lnTo>
                  <a:pt x="681756" y="3644900"/>
                </a:lnTo>
                <a:close/>
              </a:path>
              <a:path w="7167880" h="4457700">
                <a:moveTo>
                  <a:pt x="3073246" y="127000"/>
                </a:moveTo>
                <a:lnTo>
                  <a:pt x="2787556" y="127000"/>
                </a:lnTo>
                <a:lnTo>
                  <a:pt x="2740850" y="139700"/>
                </a:lnTo>
                <a:lnTo>
                  <a:pt x="2694659" y="139700"/>
                </a:lnTo>
                <a:lnTo>
                  <a:pt x="2560121" y="177800"/>
                </a:lnTo>
                <a:lnTo>
                  <a:pt x="2516938" y="203200"/>
                </a:lnTo>
                <a:lnTo>
                  <a:pt x="2433640" y="228600"/>
                </a:lnTo>
                <a:lnTo>
                  <a:pt x="2393716" y="254000"/>
                </a:lnTo>
                <a:lnTo>
                  <a:pt x="2355068" y="279400"/>
                </a:lnTo>
                <a:lnTo>
                  <a:pt x="2317791" y="304800"/>
                </a:lnTo>
                <a:lnTo>
                  <a:pt x="2281983" y="330200"/>
                </a:lnTo>
                <a:lnTo>
                  <a:pt x="2247736" y="355600"/>
                </a:lnTo>
                <a:lnTo>
                  <a:pt x="2215148" y="381000"/>
                </a:lnTo>
                <a:lnTo>
                  <a:pt x="2184313" y="419100"/>
                </a:lnTo>
                <a:lnTo>
                  <a:pt x="2155326" y="444500"/>
                </a:lnTo>
                <a:lnTo>
                  <a:pt x="2128283" y="482600"/>
                </a:lnTo>
                <a:lnTo>
                  <a:pt x="2103280" y="520700"/>
                </a:lnTo>
                <a:lnTo>
                  <a:pt x="6308727" y="520700"/>
                </a:lnTo>
                <a:lnTo>
                  <a:pt x="6305639" y="508000"/>
                </a:lnTo>
                <a:lnTo>
                  <a:pt x="6289441" y="469900"/>
                </a:lnTo>
                <a:lnTo>
                  <a:pt x="6269499" y="419100"/>
                </a:lnTo>
                <a:lnTo>
                  <a:pt x="6245917" y="381000"/>
                </a:lnTo>
                <a:lnTo>
                  <a:pt x="6218799" y="342900"/>
                </a:lnTo>
                <a:lnTo>
                  <a:pt x="3568263" y="342900"/>
                </a:lnTo>
                <a:lnTo>
                  <a:pt x="3529056" y="304800"/>
                </a:lnTo>
                <a:lnTo>
                  <a:pt x="3487860" y="279400"/>
                </a:lnTo>
                <a:lnTo>
                  <a:pt x="3444783" y="254000"/>
                </a:lnTo>
                <a:lnTo>
                  <a:pt x="3399933" y="228600"/>
                </a:lnTo>
                <a:lnTo>
                  <a:pt x="3353417" y="215900"/>
                </a:lnTo>
                <a:lnTo>
                  <a:pt x="3307979" y="190500"/>
                </a:lnTo>
                <a:lnTo>
                  <a:pt x="3073246" y="127000"/>
                </a:lnTo>
                <a:close/>
              </a:path>
              <a:path w="7167880" h="4457700">
                <a:moveTo>
                  <a:pt x="1664601" y="393700"/>
                </a:moveTo>
                <a:lnTo>
                  <a:pt x="1353713" y="393700"/>
                </a:lnTo>
                <a:lnTo>
                  <a:pt x="1248778" y="419100"/>
                </a:lnTo>
                <a:lnTo>
                  <a:pt x="1766354" y="419100"/>
                </a:lnTo>
                <a:lnTo>
                  <a:pt x="1664601" y="393700"/>
                </a:lnTo>
                <a:close/>
              </a:path>
              <a:path w="7167880" h="4457700">
                <a:moveTo>
                  <a:pt x="4439819" y="12700"/>
                </a:moveTo>
                <a:lnTo>
                  <a:pt x="4051796" y="12700"/>
                </a:lnTo>
                <a:lnTo>
                  <a:pt x="3960018" y="38100"/>
                </a:lnTo>
                <a:lnTo>
                  <a:pt x="3915744" y="63500"/>
                </a:lnTo>
                <a:lnTo>
                  <a:pt x="3872748" y="76200"/>
                </a:lnTo>
                <a:lnTo>
                  <a:pt x="3831183" y="101600"/>
                </a:lnTo>
                <a:lnTo>
                  <a:pt x="3791198" y="114300"/>
                </a:lnTo>
                <a:lnTo>
                  <a:pt x="3752945" y="139700"/>
                </a:lnTo>
                <a:lnTo>
                  <a:pt x="3716575" y="177800"/>
                </a:lnTo>
                <a:lnTo>
                  <a:pt x="3682239" y="203200"/>
                </a:lnTo>
                <a:lnTo>
                  <a:pt x="3650089" y="228600"/>
                </a:lnTo>
                <a:lnTo>
                  <a:pt x="3620276" y="266700"/>
                </a:lnTo>
                <a:lnTo>
                  <a:pt x="3592950" y="304800"/>
                </a:lnTo>
                <a:lnTo>
                  <a:pt x="3568263" y="342900"/>
                </a:lnTo>
                <a:lnTo>
                  <a:pt x="6218799" y="342900"/>
                </a:lnTo>
                <a:lnTo>
                  <a:pt x="6188247" y="304800"/>
                </a:lnTo>
                <a:lnTo>
                  <a:pt x="6154366" y="266700"/>
                </a:lnTo>
                <a:lnTo>
                  <a:pt x="6129627" y="241300"/>
                </a:lnTo>
                <a:lnTo>
                  <a:pt x="4847076" y="241300"/>
                </a:lnTo>
                <a:lnTo>
                  <a:pt x="4810359" y="203200"/>
                </a:lnTo>
                <a:lnTo>
                  <a:pt x="4770477" y="165100"/>
                </a:lnTo>
                <a:lnTo>
                  <a:pt x="4727622" y="139700"/>
                </a:lnTo>
                <a:lnTo>
                  <a:pt x="4681987" y="114300"/>
                </a:lnTo>
                <a:lnTo>
                  <a:pt x="4633764" y="88900"/>
                </a:lnTo>
                <a:lnTo>
                  <a:pt x="4583145" y="63500"/>
                </a:lnTo>
                <a:lnTo>
                  <a:pt x="4536006" y="50800"/>
                </a:lnTo>
                <a:lnTo>
                  <a:pt x="4488180" y="25400"/>
                </a:lnTo>
                <a:lnTo>
                  <a:pt x="4439819" y="12700"/>
                </a:lnTo>
                <a:close/>
              </a:path>
              <a:path w="7167880" h="4457700">
                <a:moveTo>
                  <a:pt x="5682553" y="12700"/>
                </a:moveTo>
                <a:lnTo>
                  <a:pt x="5301870" y="12700"/>
                </a:lnTo>
                <a:lnTo>
                  <a:pt x="5120343" y="63500"/>
                </a:lnTo>
                <a:lnTo>
                  <a:pt x="5077224" y="88900"/>
                </a:lnTo>
                <a:lnTo>
                  <a:pt x="5035258" y="101600"/>
                </a:lnTo>
                <a:lnTo>
                  <a:pt x="4994570" y="127000"/>
                </a:lnTo>
                <a:lnTo>
                  <a:pt x="4955284" y="152400"/>
                </a:lnTo>
                <a:lnTo>
                  <a:pt x="4917523" y="177800"/>
                </a:lnTo>
                <a:lnTo>
                  <a:pt x="4881413" y="203200"/>
                </a:lnTo>
                <a:lnTo>
                  <a:pt x="4847076" y="241300"/>
                </a:lnTo>
                <a:lnTo>
                  <a:pt x="6129627" y="241300"/>
                </a:lnTo>
                <a:lnTo>
                  <a:pt x="6117258" y="228600"/>
                </a:lnTo>
                <a:lnTo>
                  <a:pt x="6077027" y="190500"/>
                </a:lnTo>
                <a:lnTo>
                  <a:pt x="6033777" y="165100"/>
                </a:lnTo>
                <a:lnTo>
                  <a:pt x="5993657" y="139700"/>
                </a:lnTo>
                <a:lnTo>
                  <a:pt x="5952208" y="114300"/>
                </a:lnTo>
                <a:lnTo>
                  <a:pt x="5909554" y="88900"/>
                </a:lnTo>
                <a:lnTo>
                  <a:pt x="5865819" y="76200"/>
                </a:lnTo>
                <a:lnTo>
                  <a:pt x="5821128" y="50800"/>
                </a:lnTo>
                <a:lnTo>
                  <a:pt x="5682553" y="12700"/>
                </a:lnTo>
                <a:close/>
              </a:path>
              <a:path w="7167880" h="4457700">
                <a:moveTo>
                  <a:pt x="4342096" y="0"/>
                </a:moveTo>
                <a:lnTo>
                  <a:pt x="4146875" y="0"/>
                </a:lnTo>
                <a:lnTo>
                  <a:pt x="4098999" y="12700"/>
                </a:lnTo>
                <a:lnTo>
                  <a:pt x="4391074" y="12700"/>
                </a:lnTo>
                <a:lnTo>
                  <a:pt x="4342096" y="0"/>
                </a:lnTo>
                <a:close/>
              </a:path>
              <a:path w="7167880" h="4457700">
                <a:moveTo>
                  <a:pt x="5587661" y="0"/>
                </a:moveTo>
                <a:lnTo>
                  <a:pt x="5396327" y="0"/>
                </a:lnTo>
                <a:lnTo>
                  <a:pt x="5348894" y="12700"/>
                </a:lnTo>
                <a:lnTo>
                  <a:pt x="5635275" y="12700"/>
                </a:lnTo>
                <a:lnTo>
                  <a:pt x="558766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21926" y="2755940"/>
            <a:ext cx="4523701" cy="32413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-12700" y="2386025"/>
            <a:ext cx="9169399" cy="42354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35940" y="1822847"/>
            <a:ext cx="6452870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00" b="1" dirty="0">
                <a:solidFill>
                  <a:srgbClr val="C00000"/>
                </a:solidFill>
                <a:latin typeface="文鼎標楷注音" pitchFamily="34" charset="-120"/>
                <a:ea typeface="文鼎標楷注音" pitchFamily="34" charset="-120"/>
                <a:cs typeface="SimSun"/>
              </a:rPr>
              <a:t>細懸浮微粒</a:t>
            </a:r>
            <a:r>
              <a:rPr sz="4000" dirty="0">
                <a:latin typeface="文鼎標楷注音" pitchFamily="34" charset="-120"/>
                <a:ea typeface="文鼎標楷注音" pitchFamily="34" charset="-120"/>
                <a:cs typeface="SimSun"/>
              </a:rPr>
              <a:t>有多小?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ctrTitle" idx="4294967295"/>
          </p:nvPr>
        </p:nvSpPr>
        <p:spPr>
          <a:xfrm>
            <a:off x="990600" y="685800"/>
            <a:ext cx="7577074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04825"/>
            <a:r>
              <a:rPr sz="4800" spc="1500" dirty="0">
                <a:solidFill>
                  <a:schemeClr val="bg1"/>
                </a:solidFill>
                <a:ea typeface="中國龍超明體" pitchFamily="49" charset="-120"/>
              </a:rPr>
              <a:t>細懸浮微粒</a:t>
            </a:r>
            <a:r>
              <a:rPr sz="4000" spc="360" dirty="0">
                <a:solidFill>
                  <a:schemeClr val="bg1"/>
                </a:solidFill>
              </a:rPr>
              <a:t>(PM2.5)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652122" y="1916836"/>
            <a:ext cx="3240405" cy="4680585"/>
          </a:xfrm>
          <a:custGeom>
            <a:avLst/>
            <a:gdLst/>
            <a:ahLst/>
            <a:cxnLst/>
            <a:rect l="l" t="t" r="r" b="b"/>
            <a:pathLst>
              <a:path w="3240404" h="4680584">
                <a:moveTo>
                  <a:pt x="0" y="0"/>
                </a:moveTo>
                <a:lnTo>
                  <a:pt x="3240354" y="0"/>
                </a:lnTo>
                <a:lnTo>
                  <a:pt x="3240354" y="4680521"/>
                </a:lnTo>
                <a:lnTo>
                  <a:pt x="0" y="4680521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652122" y="2060854"/>
            <a:ext cx="3127540" cy="45259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44651" y="1949195"/>
            <a:ext cx="5100828" cy="18608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574474" y="2080260"/>
            <a:ext cx="552005" cy="149351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20268" y="2080260"/>
            <a:ext cx="140804" cy="149351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83567" y="1988845"/>
            <a:ext cx="4968875" cy="1728470"/>
          </a:xfrm>
          <a:custGeom>
            <a:avLst/>
            <a:gdLst/>
            <a:ahLst/>
            <a:cxnLst/>
            <a:rect l="l" t="t" r="r" b="b"/>
            <a:pathLst>
              <a:path w="4968875" h="1728470">
                <a:moveTo>
                  <a:pt x="4680508" y="0"/>
                </a:moveTo>
                <a:lnTo>
                  <a:pt x="288036" y="0"/>
                </a:lnTo>
                <a:lnTo>
                  <a:pt x="241314" y="3769"/>
                </a:lnTo>
                <a:lnTo>
                  <a:pt x="196993" y="14684"/>
                </a:lnTo>
                <a:lnTo>
                  <a:pt x="155665" y="32149"/>
                </a:lnTo>
                <a:lnTo>
                  <a:pt x="117924" y="55573"/>
                </a:lnTo>
                <a:lnTo>
                  <a:pt x="84362" y="84362"/>
                </a:lnTo>
                <a:lnTo>
                  <a:pt x="55573" y="117924"/>
                </a:lnTo>
                <a:lnTo>
                  <a:pt x="32149" y="155665"/>
                </a:lnTo>
                <a:lnTo>
                  <a:pt x="14684" y="196993"/>
                </a:lnTo>
                <a:lnTo>
                  <a:pt x="3769" y="241314"/>
                </a:lnTo>
                <a:lnTo>
                  <a:pt x="0" y="288036"/>
                </a:lnTo>
                <a:lnTo>
                  <a:pt x="0" y="1440154"/>
                </a:lnTo>
                <a:lnTo>
                  <a:pt x="3769" y="1486876"/>
                </a:lnTo>
                <a:lnTo>
                  <a:pt x="14684" y="1531197"/>
                </a:lnTo>
                <a:lnTo>
                  <a:pt x="32149" y="1572524"/>
                </a:lnTo>
                <a:lnTo>
                  <a:pt x="55573" y="1610265"/>
                </a:lnTo>
                <a:lnTo>
                  <a:pt x="84362" y="1643827"/>
                </a:lnTo>
                <a:lnTo>
                  <a:pt x="117924" y="1672617"/>
                </a:lnTo>
                <a:lnTo>
                  <a:pt x="155665" y="1696040"/>
                </a:lnTo>
                <a:lnTo>
                  <a:pt x="196993" y="1713506"/>
                </a:lnTo>
                <a:lnTo>
                  <a:pt x="241314" y="1724420"/>
                </a:lnTo>
                <a:lnTo>
                  <a:pt x="288036" y="1728190"/>
                </a:lnTo>
                <a:lnTo>
                  <a:pt x="4680508" y="1728190"/>
                </a:lnTo>
                <a:lnTo>
                  <a:pt x="4727230" y="1724420"/>
                </a:lnTo>
                <a:lnTo>
                  <a:pt x="4771552" y="1713506"/>
                </a:lnTo>
                <a:lnTo>
                  <a:pt x="4812881" y="1696040"/>
                </a:lnTo>
                <a:lnTo>
                  <a:pt x="4850624" y="1672617"/>
                </a:lnTo>
                <a:lnTo>
                  <a:pt x="4884188" y="1643827"/>
                </a:lnTo>
                <a:lnTo>
                  <a:pt x="4912979" y="1610265"/>
                </a:lnTo>
                <a:lnTo>
                  <a:pt x="4936405" y="1572524"/>
                </a:lnTo>
                <a:lnTo>
                  <a:pt x="4953872" y="1531197"/>
                </a:lnTo>
                <a:lnTo>
                  <a:pt x="4964787" y="1486876"/>
                </a:lnTo>
                <a:lnTo>
                  <a:pt x="4968557" y="1440154"/>
                </a:lnTo>
                <a:lnTo>
                  <a:pt x="4968544" y="288036"/>
                </a:lnTo>
                <a:lnTo>
                  <a:pt x="4964778" y="241314"/>
                </a:lnTo>
                <a:lnTo>
                  <a:pt x="4953865" y="196993"/>
                </a:lnTo>
                <a:lnTo>
                  <a:pt x="4936400" y="155665"/>
                </a:lnTo>
                <a:lnTo>
                  <a:pt x="4912976" y="117924"/>
                </a:lnTo>
                <a:lnTo>
                  <a:pt x="4884186" y="84362"/>
                </a:lnTo>
                <a:lnTo>
                  <a:pt x="4850623" y="55573"/>
                </a:lnTo>
                <a:lnTo>
                  <a:pt x="4812881" y="32149"/>
                </a:lnTo>
                <a:lnTo>
                  <a:pt x="4771552" y="14684"/>
                </a:lnTo>
                <a:lnTo>
                  <a:pt x="4727230" y="3769"/>
                </a:lnTo>
                <a:lnTo>
                  <a:pt x="4680508" y="0"/>
                </a:lnTo>
                <a:close/>
              </a:path>
            </a:pathLst>
          </a:custGeom>
          <a:solidFill>
            <a:srgbClr val="FFFFE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83567" y="1988845"/>
            <a:ext cx="4968875" cy="1728470"/>
          </a:xfrm>
          <a:custGeom>
            <a:avLst/>
            <a:gdLst/>
            <a:ahLst/>
            <a:cxnLst/>
            <a:rect l="l" t="t" r="r" b="b"/>
            <a:pathLst>
              <a:path w="4968875" h="1728470">
                <a:moveTo>
                  <a:pt x="0" y="288036"/>
                </a:moveTo>
                <a:lnTo>
                  <a:pt x="3769" y="241314"/>
                </a:lnTo>
                <a:lnTo>
                  <a:pt x="14684" y="196993"/>
                </a:lnTo>
                <a:lnTo>
                  <a:pt x="32149" y="155665"/>
                </a:lnTo>
                <a:lnTo>
                  <a:pt x="55573" y="117924"/>
                </a:lnTo>
                <a:lnTo>
                  <a:pt x="84362" y="84362"/>
                </a:lnTo>
                <a:lnTo>
                  <a:pt x="117924" y="55573"/>
                </a:lnTo>
                <a:lnTo>
                  <a:pt x="155665" y="32149"/>
                </a:lnTo>
                <a:lnTo>
                  <a:pt x="196993" y="14684"/>
                </a:lnTo>
                <a:lnTo>
                  <a:pt x="241314" y="3769"/>
                </a:lnTo>
                <a:lnTo>
                  <a:pt x="288036" y="0"/>
                </a:lnTo>
                <a:lnTo>
                  <a:pt x="4680508" y="0"/>
                </a:lnTo>
                <a:lnTo>
                  <a:pt x="4727230" y="3769"/>
                </a:lnTo>
                <a:lnTo>
                  <a:pt x="4771552" y="14684"/>
                </a:lnTo>
                <a:lnTo>
                  <a:pt x="4812881" y="32149"/>
                </a:lnTo>
                <a:lnTo>
                  <a:pt x="4850623" y="55573"/>
                </a:lnTo>
                <a:lnTo>
                  <a:pt x="4884186" y="84362"/>
                </a:lnTo>
                <a:lnTo>
                  <a:pt x="4912976" y="117924"/>
                </a:lnTo>
                <a:lnTo>
                  <a:pt x="4936400" y="155665"/>
                </a:lnTo>
                <a:lnTo>
                  <a:pt x="4953865" y="196993"/>
                </a:lnTo>
                <a:lnTo>
                  <a:pt x="4964778" y="241314"/>
                </a:lnTo>
                <a:lnTo>
                  <a:pt x="4968544" y="288036"/>
                </a:lnTo>
                <a:lnTo>
                  <a:pt x="4968557" y="1440154"/>
                </a:lnTo>
                <a:lnTo>
                  <a:pt x="4964787" y="1486876"/>
                </a:lnTo>
                <a:lnTo>
                  <a:pt x="4953872" y="1531197"/>
                </a:lnTo>
                <a:lnTo>
                  <a:pt x="4936405" y="1572524"/>
                </a:lnTo>
                <a:lnTo>
                  <a:pt x="4912979" y="1610265"/>
                </a:lnTo>
                <a:lnTo>
                  <a:pt x="4884188" y="1643827"/>
                </a:lnTo>
                <a:lnTo>
                  <a:pt x="4850624" y="1672617"/>
                </a:lnTo>
                <a:lnTo>
                  <a:pt x="4812881" y="1696040"/>
                </a:lnTo>
                <a:lnTo>
                  <a:pt x="4771552" y="1713506"/>
                </a:lnTo>
                <a:lnTo>
                  <a:pt x="4727230" y="1724420"/>
                </a:lnTo>
                <a:lnTo>
                  <a:pt x="4680508" y="1728190"/>
                </a:lnTo>
                <a:lnTo>
                  <a:pt x="288036" y="1728190"/>
                </a:lnTo>
                <a:lnTo>
                  <a:pt x="241314" y="1724420"/>
                </a:lnTo>
                <a:lnTo>
                  <a:pt x="196993" y="1713506"/>
                </a:lnTo>
                <a:lnTo>
                  <a:pt x="155665" y="1696040"/>
                </a:lnTo>
                <a:lnTo>
                  <a:pt x="117924" y="1672617"/>
                </a:lnTo>
                <a:lnTo>
                  <a:pt x="84362" y="1643827"/>
                </a:lnTo>
                <a:lnTo>
                  <a:pt x="55573" y="1610265"/>
                </a:lnTo>
                <a:lnTo>
                  <a:pt x="32149" y="1572524"/>
                </a:lnTo>
                <a:lnTo>
                  <a:pt x="14684" y="1531197"/>
                </a:lnTo>
                <a:lnTo>
                  <a:pt x="3769" y="1486876"/>
                </a:lnTo>
                <a:lnTo>
                  <a:pt x="0" y="1440154"/>
                </a:lnTo>
                <a:lnTo>
                  <a:pt x="0" y="288036"/>
                </a:lnTo>
                <a:close/>
              </a:path>
            </a:pathLst>
          </a:custGeom>
          <a:ln w="25399">
            <a:solidFill>
              <a:srgbClr val="385D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846670" y="2175776"/>
            <a:ext cx="4262755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dirty="0">
                <a:solidFill>
                  <a:srgbClr val="C00000"/>
                </a:solidFill>
                <a:latin typeface="文鼎標楷注音" pitchFamily="34" charset="-120"/>
                <a:ea typeface="文鼎標楷注音" pitchFamily="34" charset="-120"/>
                <a:cs typeface="SimSun"/>
              </a:rPr>
              <a:t>懸浮微粒</a:t>
            </a: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(PM10)：可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846505" y="2602598"/>
            <a:ext cx="4909185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藉由戴口罩、咳嗽、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846505" y="3041484"/>
            <a:ext cx="4899025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流鼻水等方式去除。</a:t>
            </a:r>
          </a:p>
        </p:txBody>
      </p:sp>
      <p:sp>
        <p:nvSpPr>
          <p:cNvPr id="12" name="object 12"/>
          <p:cNvSpPr/>
          <p:nvPr/>
        </p:nvSpPr>
        <p:spPr>
          <a:xfrm>
            <a:off x="5600700" y="2820923"/>
            <a:ext cx="822960" cy="75285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52122" y="2852940"/>
            <a:ext cx="720090" cy="648335"/>
          </a:xfrm>
          <a:custGeom>
            <a:avLst/>
            <a:gdLst/>
            <a:ahLst/>
            <a:cxnLst/>
            <a:rect l="l" t="t" r="r" b="b"/>
            <a:pathLst>
              <a:path w="720089" h="648335">
                <a:moveTo>
                  <a:pt x="0" y="0"/>
                </a:moveTo>
                <a:lnTo>
                  <a:pt x="720077" y="648068"/>
                </a:lnTo>
              </a:path>
            </a:pathLst>
          </a:custGeom>
          <a:ln w="25400">
            <a:solidFill>
              <a:srgbClr val="4F81B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73023" y="4253482"/>
            <a:ext cx="5100828" cy="200406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54736" y="4242815"/>
            <a:ext cx="4971288" cy="192023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11559" y="4293095"/>
            <a:ext cx="4968875" cy="1872614"/>
          </a:xfrm>
          <a:custGeom>
            <a:avLst/>
            <a:gdLst/>
            <a:ahLst/>
            <a:cxnLst/>
            <a:rect l="l" t="t" r="r" b="b"/>
            <a:pathLst>
              <a:path w="4968875" h="1872614">
                <a:moveTo>
                  <a:pt x="4656505" y="0"/>
                </a:moveTo>
                <a:lnTo>
                  <a:pt x="312039" y="0"/>
                </a:lnTo>
                <a:lnTo>
                  <a:pt x="265927" y="3383"/>
                </a:lnTo>
                <a:lnTo>
                  <a:pt x="221916" y="13211"/>
                </a:lnTo>
                <a:lnTo>
                  <a:pt x="180489" y="29000"/>
                </a:lnTo>
                <a:lnTo>
                  <a:pt x="142128" y="50270"/>
                </a:lnTo>
                <a:lnTo>
                  <a:pt x="107316" y="76536"/>
                </a:lnTo>
                <a:lnTo>
                  <a:pt x="76536" y="107316"/>
                </a:lnTo>
                <a:lnTo>
                  <a:pt x="50270" y="142128"/>
                </a:lnTo>
                <a:lnTo>
                  <a:pt x="29000" y="180489"/>
                </a:lnTo>
                <a:lnTo>
                  <a:pt x="13211" y="221916"/>
                </a:lnTo>
                <a:lnTo>
                  <a:pt x="3383" y="265927"/>
                </a:lnTo>
                <a:lnTo>
                  <a:pt x="0" y="312039"/>
                </a:lnTo>
                <a:lnTo>
                  <a:pt x="0" y="1560169"/>
                </a:lnTo>
                <a:lnTo>
                  <a:pt x="3383" y="1606278"/>
                </a:lnTo>
                <a:lnTo>
                  <a:pt x="13211" y="1650287"/>
                </a:lnTo>
                <a:lnTo>
                  <a:pt x="29000" y="1691713"/>
                </a:lnTo>
                <a:lnTo>
                  <a:pt x="50270" y="1730074"/>
                </a:lnTo>
                <a:lnTo>
                  <a:pt x="76536" y="1764886"/>
                </a:lnTo>
                <a:lnTo>
                  <a:pt x="107316" y="1795667"/>
                </a:lnTo>
                <a:lnTo>
                  <a:pt x="142128" y="1821935"/>
                </a:lnTo>
                <a:lnTo>
                  <a:pt x="180489" y="1843205"/>
                </a:lnTo>
                <a:lnTo>
                  <a:pt x="221916" y="1858996"/>
                </a:lnTo>
                <a:lnTo>
                  <a:pt x="265927" y="1868825"/>
                </a:lnTo>
                <a:lnTo>
                  <a:pt x="312039" y="1872208"/>
                </a:lnTo>
                <a:lnTo>
                  <a:pt x="4656505" y="1872208"/>
                </a:lnTo>
                <a:lnTo>
                  <a:pt x="4702617" y="1868825"/>
                </a:lnTo>
                <a:lnTo>
                  <a:pt x="4746629" y="1858996"/>
                </a:lnTo>
                <a:lnTo>
                  <a:pt x="4788057" y="1843205"/>
                </a:lnTo>
                <a:lnTo>
                  <a:pt x="4826420" y="1821935"/>
                </a:lnTo>
                <a:lnTo>
                  <a:pt x="4861233" y="1795667"/>
                </a:lnTo>
                <a:lnTo>
                  <a:pt x="4892015" y="1764886"/>
                </a:lnTo>
                <a:lnTo>
                  <a:pt x="4918283" y="1730074"/>
                </a:lnTo>
                <a:lnTo>
                  <a:pt x="4939554" y="1691713"/>
                </a:lnTo>
                <a:lnTo>
                  <a:pt x="4955345" y="1650287"/>
                </a:lnTo>
                <a:lnTo>
                  <a:pt x="4965174" y="1606278"/>
                </a:lnTo>
                <a:lnTo>
                  <a:pt x="4968557" y="1560169"/>
                </a:lnTo>
                <a:lnTo>
                  <a:pt x="4968544" y="312039"/>
                </a:lnTo>
                <a:lnTo>
                  <a:pt x="4965164" y="265927"/>
                </a:lnTo>
                <a:lnTo>
                  <a:pt x="4955338" y="221916"/>
                </a:lnTo>
                <a:lnTo>
                  <a:pt x="4939549" y="180489"/>
                </a:lnTo>
                <a:lnTo>
                  <a:pt x="4918280" y="142128"/>
                </a:lnTo>
                <a:lnTo>
                  <a:pt x="4892013" y="107316"/>
                </a:lnTo>
                <a:lnTo>
                  <a:pt x="4861232" y="76536"/>
                </a:lnTo>
                <a:lnTo>
                  <a:pt x="4826419" y="50270"/>
                </a:lnTo>
                <a:lnTo>
                  <a:pt x="4788057" y="29000"/>
                </a:lnTo>
                <a:lnTo>
                  <a:pt x="4746629" y="13211"/>
                </a:lnTo>
                <a:lnTo>
                  <a:pt x="4702617" y="3383"/>
                </a:lnTo>
                <a:lnTo>
                  <a:pt x="4656505" y="0"/>
                </a:lnTo>
                <a:close/>
              </a:path>
            </a:pathLst>
          </a:custGeom>
          <a:solidFill>
            <a:srgbClr val="FFFFE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11559" y="4293095"/>
            <a:ext cx="4968875" cy="1872614"/>
          </a:xfrm>
          <a:custGeom>
            <a:avLst/>
            <a:gdLst/>
            <a:ahLst/>
            <a:cxnLst/>
            <a:rect l="l" t="t" r="r" b="b"/>
            <a:pathLst>
              <a:path w="4968875" h="1872614">
                <a:moveTo>
                  <a:pt x="0" y="312039"/>
                </a:moveTo>
                <a:lnTo>
                  <a:pt x="3383" y="265927"/>
                </a:lnTo>
                <a:lnTo>
                  <a:pt x="13211" y="221916"/>
                </a:lnTo>
                <a:lnTo>
                  <a:pt x="29000" y="180489"/>
                </a:lnTo>
                <a:lnTo>
                  <a:pt x="50270" y="142128"/>
                </a:lnTo>
                <a:lnTo>
                  <a:pt x="76536" y="107316"/>
                </a:lnTo>
                <a:lnTo>
                  <a:pt x="107316" y="76536"/>
                </a:lnTo>
                <a:lnTo>
                  <a:pt x="142128" y="50270"/>
                </a:lnTo>
                <a:lnTo>
                  <a:pt x="180489" y="29000"/>
                </a:lnTo>
                <a:lnTo>
                  <a:pt x="221916" y="13211"/>
                </a:lnTo>
                <a:lnTo>
                  <a:pt x="265927" y="3383"/>
                </a:lnTo>
                <a:lnTo>
                  <a:pt x="312039" y="0"/>
                </a:lnTo>
                <a:lnTo>
                  <a:pt x="4656505" y="0"/>
                </a:lnTo>
                <a:lnTo>
                  <a:pt x="4702617" y="3383"/>
                </a:lnTo>
                <a:lnTo>
                  <a:pt x="4746629" y="13211"/>
                </a:lnTo>
                <a:lnTo>
                  <a:pt x="4788057" y="29000"/>
                </a:lnTo>
                <a:lnTo>
                  <a:pt x="4826419" y="50270"/>
                </a:lnTo>
                <a:lnTo>
                  <a:pt x="4861232" y="76536"/>
                </a:lnTo>
                <a:lnTo>
                  <a:pt x="4892013" y="107316"/>
                </a:lnTo>
                <a:lnTo>
                  <a:pt x="4918280" y="142128"/>
                </a:lnTo>
                <a:lnTo>
                  <a:pt x="4939549" y="180489"/>
                </a:lnTo>
                <a:lnTo>
                  <a:pt x="4955338" y="221916"/>
                </a:lnTo>
                <a:lnTo>
                  <a:pt x="4965164" y="265927"/>
                </a:lnTo>
                <a:lnTo>
                  <a:pt x="4968544" y="312039"/>
                </a:lnTo>
                <a:lnTo>
                  <a:pt x="4968557" y="1560169"/>
                </a:lnTo>
                <a:lnTo>
                  <a:pt x="4965174" y="1606278"/>
                </a:lnTo>
                <a:lnTo>
                  <a:pt x="4955345" y="1650287"/>
                </a:lnTo>
                <a:lnTo>
                  <a:pt x="4939554" y="1691713"/>
                </a:lnTo>
                <a:lnTo>
                  <a:pt x="4918283" y="1730074"/>
                </a:lnTo>
                <a:lnTo>
                  <a:pt x="4892015" y="1764886"/>
                </a:lnTo>
                <a:lnTo>
                  <a:pt x="4861233" y="1795667"/>
                </a:lnTo>
                <a:lnTo>
                  <a:pt x="4826420" y="1821935"/>
                </a:lnTo>
                <a:lnTo>
                  <a:pt x="4788057" y="1843205"/>
                </a:lnTo>
                <a:lnTo>
                  <a:pt x="4746629" y="1858996"/>
                </a:lnTo>
                <a:lnTo>
                  <a:pt x="4702617" y="1868825"/>
                </a:lnTo>
                <a:lnTo>
                  <a:pt x="4656505" y="1872208"/>
                </a:lnTo>
                <a:lnTo>
                  <a:pt x="312039" y="1872208"/>
                </a:lnTo>
                <a:lnTo>
                  <a:pt x="265927" y="1868825"/>
                </a:lnTo>
                <a:lnTo>
                  <a:pt x="221916" y="1858996"/>
                </a:lnTo>
                <a:lnTo>
                  <a:pt x="180489" y="1843205"/>
                </a:lnTo>
                <a:lnTo>
                  <a:pt x="142128" y="1821935"/>
                </a:lnTo>
                <a:lnTo>
                  <a:pt x="107316" y="1795667"/>
                </a:lnTo>
                <a:lnTo>
                  <a:pt x="76536" y="1764886"/>
                </a:lnTo>
                <a:lnTo>
                  <a:pt x="50270" y="1730074"/>
                </a:lnTo>
                <a:lnTo>
                  <a:pt x="29000" y="1691713"/>
                </a:lnTo>
                <a:lnTo>
                  <a:pt x="13211" y="1650287"/>
                </a:lnTo>
                <a:lnTo>
                  <a:pt x="3383" y="1606278"/>
                </a:lnTo>
                <a:lnTo>
                  <a:pt x="0" y="1560169"/>
                </a:lnTo>
                <a:lnTo>
                  <a:pt x="0" y="312039"/>
                </a:lnTo>
                <a:close/>
              </a:path>
            </a:pathLst>
          </a:custGeom>
          <a:ln w="25400">
            <a:solidFill>
              <a:srgbClr val="385D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781653" y="4338675"/>
            <a:ext cx="4366260" cy="17235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2800" b="1" dirty="0">
                <a:solidFill>
                  <a:srgbClr val="C00000"/>
                </a:solidFill>
                <a:latin typeface="文鼎標楷注音" pitchFamily="34" charset="-120"/>
                <a:ea typeface="文鼎標楷注音" pitchFamily="34" charset="-120"/>
                <a:cs typeface="SimSun"/>
              </a:rPr>
              <a:t>細懸浮微粒</a:t>
            </a: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(PM2.5)：  口罩無法抵擋，進  入肺部，並隨血液  流至身體各部位。</a:t>
            </a:r>
          </a:p>
        </p:txBody>
      </p:sp>
      <p:sp>
        <p:nvSpPr>
          <p:cNvPr id="19" name="object 19"/>
          <p:cNvSpPr/>
          <p:nvPr/>
        </p:nvSpPr>
        <p:spPr>
          <a:xfrm>
            <a:off x="5536691" y="5193791"/>
            <a:ext cx="1165860" cy="11125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580113" y="5229199"/>
            <a:ext cx="1080135" cy="0"/>
          </a:xfrm>
          <a:custGeom>
            <a:avLst/>
            <a:gdLst/>
            <a:ahLst/>
            <a:cxnLst/>
            <a:rect l="l" t="t" r="r" b="b"/>
            <a:pathLst>
              <a:path w="1080134">
                <a:moveTo>
                  <a:pt x="0" y="0"/>
                </a:moveTo>
                <a:lnTo>
                  <a:pt x="1080122" y="0"/>
                </a:lnTo>
              </a:path>
            </a:pathLst>
          </a:custGeom>
          <a:ln w="25400">
            <a:solidFill>
              <a:srgbClr val="4F81B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type="title" idx="4294967295"/>
          </p:nvPr>
        </p:nvSpPr>
        <p:spPr>
          <a:xfrm>
            <a:off x="762000" y="685800"/>
            <a:ext cx="73914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04825">
              <a:lnSpc>
                <a:spcPct val="100000"/>
              </a:lnSpc>
            </a:pPr>
            <a:r>
              <a:rPr sz="4800" spc="1500" dirty="0">
                <a:solidFill>
                  <a:schemeClr val="bg1"/>
                </a:solidFill>
                <a:ea typeface="中國龍超明體" pitchFamily="49" charset="-120"/>
              </a:rPr>
              <a:t>細懸浮微粒</a:t>
            </a:r>
            <a:r>
              <a:rPr sz="4000" spc="360" dirty="0">
                <a:solidFill>
                  <a:schemeClr val="bg1"/>
                </a:solidFill>
              </a:rPr>
              <a:t>(PM2.5)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6378930" y="2882404"/>
            <a:ext cx="563880" cy="330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PM</a:t>
            </a:r>
            <a:r>
              <a:rPr sz="1400" b="1" spc="-5" dirty="0">
                <a:latin typeface="Calibri"/>
                <a:cs typeface="Calibri"/>
              </a:rPr>
              <a:t>10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 idx="4294967295"/>
          </p:nvPr>
        </p:nvSpPr>
        <p:spPr>
          <a:xfrm>
            <a:off x="990600" y="762000"/>
            <a:ext cx="7577074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86740">
              <a:lnSpc>
                <a:spcPct val="100000"/>
              </a:lnSpc>
            </a:pPr>
            <a:r>
              <a:rPr sz="4800" spc="1500" dirty="0">
                <a:solidFill>
                  <a:schemeClr val="bg1"/>
                </a:solidFill>
                <a:ea typeface="中國龍超明體" pitchFamily="49" charset="-120"/>
              </a:rPr>
              <a:t>校園空氣品質旗</a:t>
            </a:r>
          </a:p>
        </p:txBody>
      </p:sp>
      <p:sp>
        <p:nvSpPr>
          <p:cNvPr id="4" name="object 4"/>
          <p:cNvSpPr/>
          <p:nvPr/>
        </p:nvSpPr>
        <p:spPr>
          <a:xfrm>
            <a:off x="1691678" y="3140972"/>
            <a:ext cx="5832652" cy="37170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44398">
            <a:off x="1823744" y="3175709"/>
            <a:ext cx="1148511" cy="2913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323378">
            <a:off x="3241242" y="3392729"/>
            <a:ext cx="1166556" cy="295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8202" y="3077743"/>
            <a:ext cx="1214144" cy="3079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58768">
            <a:off x="6171733" y="3405852"/>
            <a:ext cx="1174083" cy="2978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ject 3"/>
          <p:cNvSpPr txBox="1"/>
          <p:nvPr/>
        </p:nvSpPr>
        <p:spPr>
          <a:xfrm>
            <a:off x="381000" y="1828800"/>
            <a:ext cx="8597900" cy="13490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5080" indent="-342900">
              <a:lnSpc>
                <a:spcPts val="5700"/>
              </a:lnSpc>
            </a:pPr>
            <a:r>
              <a:rPr sz="3600" b="1" dirty="0" err="1" smtClean="0">
                <a:solidFill>
                  <a:srgbClr val="C00000"/>
                </a:solidFill>
                <a:latin typeface="文鼎標楷注音" pitchFamily="34" charset="-120"/>
                <a:ea typeface="文鼎標楷注音" pitchFamily="34" charset="-120"/>
                <a:cs typeface="SimSun"/>
              </a:rPr>
              <a:t>透過校園空氣品質旗可以</a:t>
            </a:r>
            <a:r>
              <a:rPr sz="3600" b="1" dirty="0" smtClean="0">
                <a:solidFill>
                  <a:srgbClr val="C00000"/>
                </a:solidFill>
                <a:latin typeface="文鼎標楷注音" pitchFamily="34" charset="-120"/>
                <a:ea typeface="文鼎標楷注音" pitchFamily="34" charset="-120"/>
                <a:cs typeface="SimSun"/>
              </a:rPr>
              <a:t>  </a:t>
            </a:r>
            <a:r>
              <a:rPr sz="3600" b="1" dirty="0">
                <a:solidFill>
                  <a:srgbClr val="C00000"/>
                </a:solidFill>
                <a:latin typeface="文鼎標楷注音" pitchFamily="34" charset="-120"/>
                <a:ea typeface="文鼎標楷注音" pitchFamily="34" charset="-120"/>
                <a:cs typeface="SimSun"/>
              </a:rPr>
              <a:t>知道今天的空氣乾不乾淨！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381248" y="1868176"/>
          <a:ext cx="8229604" cy="481105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00204"/>
                <a:gridCol w="1607350"/>
                <a:gridCol w="1607350"/>
                <a:gridCol w="1607350"/>
                <a:gridCol w="1607350"/>
              </a:tblGrid>
              <a:tr h="2211075">
                <a:tc>
                  <a:txBody>
                    <a:bodyPr/>
                    <a:lstStyle/>
                    <a:p>
                      <a:endParaRPr sz="3600" dirty="0">
                        <a:latin typeface="SimSun"/>
                        <a:cs typeface="SimSun"/>
                      </a:endParaRPr>
                    </a:p>
                  </a:txBody>
                  <a:tcPr marL="0" marR="0" marT="0" marB="0">
                    <a:lnL w="28574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8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8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8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8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</a:tcPr>
                </a:tc>
              </a:tr>
              <a:tr h="854386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</a:pPr>
                      <a:r>
                        <a:rPr sz="2000" b="1" kern="1200" dirty="0" err="1" smtClean="0">
                          <a:solidFill>
                            <a:schemeClr val="tx1"/>
                          </a:solidFill>
                          <a:latin typeface="文鼎標楷注音" pitchFamily="34" charset="-120"/>
                          <a:ea typeface="文鼎標楷注音" pitchFamily="34" charset="-120"/>
                          <a:cs typeface="PMingLiU"/>
                        </a:rPr>
                        <a:t>空氣品質</a:t>
                      </a:r>
                      <a:endParaRPr sz="2000" b="1" kern="1200" dirty="0">
                        <a:solidFill>
                          <a:schemeClr val="tx1"/>
                        </a:solidFill>
                        <a:latin typeface="文鼎標楷注音" pitchFamily="34" charset="-120"/>
                        <a:ea typeface="文鼎標楷注音" pitchFamily="34" charset="-120"/>
                        <a:cs typeface="PMingLiU"/>
                      </a:endParaRPr>
                    </a:p>
                  </a:txBody>
                  <a:tcPr marL="0" marR="0" marT="0" marB="0" anchor="ctr">
                    <a:lnL w="28574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739"/>
                        </a:spcBef>
                      </a:pPr>
                      <a:r>
                        <a:rPr sz="2800" b="1" kern="1200" dirty="0">
                          <a:solidFill>
                            <a:schemeClr val="tx1"/>
                          </a:solidFill>
                          <a:latin typeface="文鼎標楷注音" pitchFamily="34" charset="-120"/>
                          <a:ea typeface="文鼎標楷注音" pitchFamily="34" charset="-120"/>
                          <a:cs typeface="PMingLiU"/>
                        </a:rPr>
                        <a:t>良好</a:t>
                      </a:r>
                    </a:p>
                  </a:txBody>
                  <a:tcPr marL="0" marR="0" marT="0" marB="0" anchor="ctr">
                    <a:lnL w="28575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739"/>
                        </a:spcBef>
                      </a:pPr>
                      <a:r>
                        <a:rPr sz="2800" b="1" kern="1200" dirty="0">
                          <a:solidFill>
                            <a:schemeClr val="tx1"/>
                          </a:solidFill>
                          <a:latin typeface="文鼎標楷注音" pitchFamily="34" charset="-120"/>
                          <a:ea typeface="文鼎標楷注音" pitchFamily="34" charset="-120"/>
                          <a:cs typeface="PMingLiU"/>
                        </a:rPr>
                        <a:t>普通</a:t>
                      </a:r>
                    </a:p>
                  </a:txBody>
                  <a:tcPr marL="0" marR="0" marT="0" marB="0" anchor="ctr">
                    <a:lnL w="28575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739"/>
                        </a:spcBef>
                      </a:pPr>
                      <a:r>
                        <a:rPr sz="2800" b="1" kern="1200" dirty="0">
                          <a:solidFill>
                            <a:schemeClr val="tx1"/>
                          </a:solidFill>
                          <a:latin typeface="文鼎標楷注音" pitchFamily="34" charset="-120"/>
                          <a:ea typeface="文鼎標楷注音" pitchFamily="34" charset="-120"/>
                          <a:cs typeface="PMingLiU"/>
                        </a:rPr>
                        <a:t>不良</a:t>
                      </a:r>
                    </a:p>
                  </a:txBody>
                  <a:tcPr marL="0" marR="0" marT="0" marB="0" anchor="ctr">
                    <a:lnL w="28575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739"/>
                        </a:spcBef>
                      </a:pPr>
                      <a:r>
                        <a:rPr sz="2800" b="1" kern="1200" dirty="0">
                          <a:solidFill>
                            <a:schemeClr val="tx1"/>
                          </a:solidFill>
                          <a:latin typeface="文鼎標楷注音" pitchFamily="34" charset="-120"/>
                          <a:ea typeface="文鼎標楷注音" pitchFamily="34" charset="-120"/>
                          <a:cs typeface="PMingLiU"/>
                        </a:rPr>
                        <a:t>危害</a:t>
                      </a:r>
                    </a:p>
                  </a:txBody>
                  <a:tcPr marL="0" marR="0" marT="0" marB="0" anchor="ctr">
                    <a:lnL w="28575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  <a:solidFill>
                      <a:srgbClr val="4F81BD"/>
                    </a:solidFill>
                  </a:tcPr>
                </a:tc>
              </a:tr>
              <a:tr h="854386">
                <a:tc>
                  <a:txBody>
                    <a:bodyPr/>
                    <a:lstStyle/>
                    <a:p>
                      <a:pPr marL="0" marR="180340" indent="-123825" algn="ctr">
                        <a:lnSpc>
                          <a:spcPct val="100000"/>
                        </a:lnSpc>
                        <a:spcBef>
                          <a:spcPts val="1080"/>
                        </a:spcBef>
                      </a:pPr>
                      <a:r>
                        <a:rPr sz="2000" b="1" kern="1200" dirty="0" err="1" smtClean="0">
                          <a:solidFill>
                            <a:schemeClr val="tx1"/>
                          </a:solidFill>
                          <a:latin typeface="文鼎標楷注音" pitchFamily="34" charset="-120"/>
                          <a:ea typeface="文鼎標楷注音" pitchFamily="34" charset="-120"/>
                          <a:cs typeface="PMingLiU"/>
                        </a:rPr>
                        <a:t>空氣汙染指標</a:t>
                      </a:r>
                      <a:r>
                        <a:rPr sz="1600" b="1" spc="265" dirty="0">
                          <a:latin typeface="Microsoft JhengHei"/>
                          <a:cs typeface="Microsoft JhengHei"/>
                        </a:rPr>
                        <a:t>(PSI)</a:t>
                      </a:r>
                      <a:endParaRPr sz="1600" dirty="0">
                        <a:latin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28574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565"/>
                        </a:spcBef>
                      </a:pPr>
                      <a:r>
                        <a:rPr sz="2800" spc="-10" dirty="0">
                          <a:latin typeface="Calibri"/>
                          <a:cs typeface="Calibri"/>
                        </a:rPr>
                        <a:t>0-50</a:t>
                      </a:r>
                      <a:endParaRPr sz="280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28575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565"/>
                        </a:spcBef>
                      </a:pPr>
                      <a:r>
                        <a:rPr sz="2800" spc="-10" dirty="0">
                          <a:latin typeface="Calibri"/>
                          <a:cs typeface="Calibri"/>
                        </a:rPr>
                        <a:t>51-100</a:t>
                      </a:r>
                      <a:endParaRPr sz="280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28575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65"/>
                        </a:spcBef>
                      </a:pPr>
                      <a:r>
                        <a:rPr sz="2800" spc="-10" dirty="0">
                          <a:latin typeface="Calibri"/>
                          <a:cs typeface="Calibri"/>
                        </a:rPr>
                        <a:t>101-199</a:t>
                      </a:r>
                      <a:endParaRPr sz="280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28575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10"/>
                        </a:spcBef>
                      </a:pPr>
                      <a:r>
                        <a:rPr sz="2800" spc="-5" dirty="0">
                          <a:latin typeface="PMingLiU"/>
                          <a:cs typeface="PMingLiU"/>
                        </a:rPr>
                        <a:t>＞</a:t>
                      </a:r>
                      <a:r>
                        <a:rPr sz="2800" spc="-5" dirty="0">
                          <a:latin typeface="Calibri"/>
                          <a:cs typeface="Calibri"/>
                        </a:rPr>
                        <a:t>200</a:t>
                      </a:r>
                      <a:endParaRPr sz="280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28575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</a:tcPr>
                </a:tc>
              </a:tr>
              <a:tr h="854382">
                <a:tc>
                  <a:txBody>
                    <a:bodyPr/>
                    <a:lstStyle/>
                    <a:p>
                      <a:pPr marL="0" marR="180340" indent="-177165" algn="ctr">
                        <a:lnSpc>
                          <a:spcPct val="100000"/>
                        </a:lnSpc>
                        <a:spcBef>
                          <a:spcPts val="1080"/>
                        </a:spcBef>
                      </a:pPr>
                      <a:r>
                        <a:rPr sz="2000" b="1" kern="1200" dirty="0" err="1" smtClean="0">
                          <a:solidFill>
                            <a:schemeClr val="tx1"/>
                          </a:solidFill>
                          <a:latin typeface="文鼎標楷注音" pitchFamily="34" charset="-120"/>
                          <a:ea typeface="文鼎標楷注音" pitchFamily="34" charset="-120"/>
                          <a:cs typeface="PMingLiU"/>
                        </a:rPr>
                        <a:t>細懸浮微粒</a:t>
                      </a:r>
                      <a:r>
                        <a:rPr sz="1600" b="1" spc="114" dirty="0">
                          <a:latin typeface="Microsoft JhengHei"/>
                          <a:cs typeface="Microsoft JhengHei"/>
                        </a:rPr>
                        <a:t>(PM</a:t>
                      </a:r>
                      <a:r>
                        <a:rPr sz="1200" b="1" spc="114" dirty="0">
                          <a:latin typeface="Microsoft JhengHei"/>
                          <a:cs typeface="Microsoft JhengHei"/>
                        </a:rPr>
                        <a:t>2.5</a:t>
                      </a:r>
                      <a:r>
                        <a:rPr sz="1600" b="1" spc="114" dirty="0">
                          <a:latin typeface="Microsoft JhengHei"/>
                          <a:cs typeface="Microsoft JhengHei"/>
                        </a:rPr>
                        <a:t>)</a:t>
                      </a:r>
                      <a:endParaRPr sz="1600" dirty="0">
                        <a:latin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28574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65"/>
                        </a:spcBef>
                      </a:pPr>
                      <a:r>
                        <a:rPr sz="2800" spc="310" dirty="0">
                          <a:latin typeface="Calibri"/>
                          <a:cs typeface="Calibri"/>
                        </a:rPr>
                        <a:t>1-3</a:t>
                      </a:r>
                      <a:r>
                        <a:rPr sz="2400" spc="310" dirty="0">
                          <a:latin typeface="PMingLiU"/>
                          <a:cs typeface="PMingLiU"/>
                        </a:rPr>
                        <a:t>級</a:t>
                      </a:r>
                      <a:endParaRPr sz="2400" dirty="0">
                        <a:latin typeface="PMingLiU"/>
                        <a:cs typeface="PMingLiU"/>
                      </a:endParaRPr>
                    </a:p>
                  </a:txBody>
                  <a:tcPr marL="0" marR="0" marT="0" marB="0" anchor="ctr">
                    <a:lnL w="28575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65"/>
                        </a:spcBef>
                      </a:pPr>
                      <a:r>
                        <a:rPr sz="2800" spc="310" dirty="0">
                          <a:latin typeface="Calibri"/>
                          <a:cs typeface="Calibri"/>
                        </a:rPr>
                        <a:t>4-6</a:t>
                      </a:r>
                      <a:r>
                        <a:rPr sz="2400" spc="310" dirty="0">
                          <a:latin typeface="PMingLiU"/>
                          <a:cs typeface="PMingLiU"/>
                        </a:rPr>
                        <a:t>級</a:t>
                      </a:r>
                      <a:endParaRPr sz="2400" dirty="0">
                        <a:latin typeface="PMingLiU"/>
                        <a:cs typeface="PMingLiU"/>
                      </a:endParaRPr>
                    </a:p>
                  </a:txBody>
                  <a:tcPr marL="0" marR="0" marT="0" marB="0" anchor="ctr">
                    <a:lnL w="28575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65"/>
                        </a:spcBef>
                      </a:pPr>
                      <a:r>
                        <a:rPr sz="2800" spc="310" dirty="0">
                          <a:latin typeface="Calibri"/>
                          <a:cs typeface="Calibri"/>
                        </a:rPr>
                        <a:t>7-9</a:t>
                      </a:r>
                      <a:r>
                        <a:rPr sz="2400" spc="310" dirty="0">
                          <a:latin typeface="PMingLiU"/>
                          <a:cs typeface="PMingLiU"/>
                        </a:rPr>
                        <a:t>級</a:t>
                      </a:r>
                      <a:endParaRPr sz="2400" dirty="0">
                        <a:latin typeface="PMingLiU"/>
                        <a:cs typeface="PMingLiU"/>
                      </a:endParaRPr>
                    </a:p>
                  </a:txBody>
                  <a:tcPr marL="0" marR="0" marT="0" marB="0" anchor="ctr">
                    <a:lnL w="28575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565"/>
                        </a:spcBef>
                      </a:pPr>
                      <a:r>
                        <a:rPr sz="2800" spc="415" dirty="0">
                          <a:latin typeface="Calibri"/>
                          <a:cs typeface="Calibri"/>
                        </a:rPr>
                        <a:t>10</a:t>
                      </a:r>
                      <a:r>
                        <a:rPr sz="2400" spc="415" dirty="0">
                          <a:latin typeface="PMingLiU"/>
                          <a:cs typeface="PMingLiU"/>
                        </a:rPr>
                        <a:t>級</a:t>
                      </a:r>
                      <a:endParaRPr sz="2400" dirty="0">
                        <a:latin typeface="PMingLiU"/>
                        <a:cs typeface="PMingLiU"/>
                      </a:endParaRPr>
                    </a:p>
                  </a:txBody>
                  <a:tcPr marL="0" marR="0" marT="0" marB="0" anchor="ctr">
                    <a:lnL w="28575">
                      <a:solidFill>
                        <a:srgbClr val="002060"/>
                      </a:solidFill>
                      <a:prstDash val="solid"/>
                    </a:lnL>
                    <a:lnR w="28575">
                      <a:solidFill>
                        <a:srgbClr val="002060"/>
                      </a:solidFill>
                      <a:prstDash val="solid"/>
                    </a:lnR>
                    <a:lnT w="28575">
                      <a:solidFill>
                        <a:srgbClr val="002060"/>
                      </a:solidFill>
                      <a:prstDash val="solid"/>
                    </a:lnT>
                    <a:lnB w="28575">
                      <a:solidFill>
                        <a:srgbClr val="002060"/>
                      </a:solidFill>
                      <a:prstDash val="solid"/>
                    </a:lnB>
                    <a:solidFill>
                      <a:srgbClr val="4F81BD"/>
                    </a:solidFill>
                  </a:tcPr>
                </a:tc>
              </a:tr>
            </a:tbl>
          </a:graphicData>
        </a:graphic>
      </p:graphicFrame>
      <p:sp>
        <p:nvSpPr>
          <p:cNvPr id="7" name="object 7"/>
          <p:cNvSpPr txBox="1">
            <a:spLocks noGrp="1"/>
          </p:cNvSpPr>
          <p:nvPr>
            <p:ph type="title" idx="4294967295"/>
          </p:nvPr>
        </p:nvSpPr>
        <p:spPr>
          <a:xfrm>
            <a:off x="1066800" y="685800"/>
            <a:ext cx="63246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86740"/>
            <a:r>
              <a:rPr sz="4800" spc="1500" dirty="0">
                <a:solidFill>
                  <a:schemeClr val="bg1"/>
                </a:solidFill>
                <a:ea typeface="中國龍超明體" pitchFamily="49" charset="-120"/>
              </a:rPr>
              <a:t>校園空氣品質旗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1981200"/>
            <a:ext cx="781016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0" y="1981200"/>
            <a:ext cx="780542" cy="19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1981200"/>
            <a:ext cx="780542" cy="19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7600" y="1981200"/>
            <a:ext cx="780542" cy="19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7504" y="1700809"/>
            <a:ext cx="7484745" cy="4824730"/>
          </a:xfrm>
          <a:custGeom>
            <a:avLst/>
            <a:gdLst/>
            <a:ahLst/>
            <a:cxnLst/>
            <a:rect l="l" t="t" r="r" b="b"/>
            <a:pathLst>
              <a:path w="7484745" h="4824730">
                <a:moveTo>
                  <a:pt x="6333845" y="0"/>
                </a:moveTo>
                <a:lnTo>
                  <a:pt x="804100" y="0"/>
                </a:lnTo>
                <a:lnTo>
                  <a:pt x="756853" y="1365"/>
                </a:lnTo>
                <a:lnTo>
                  <a:pt x="710325" y="5409"/>
                </a:lnTo>
                <a:lnTo>
                  <a:pt x="664591" y="12058"/>
                </a:lnTo>
                <a:lnTo>
                  <a:pt x="619727" y="21236"/>
                </a:lnTo>
                <a:lnTo>
                  <a:pt x="575808" y="32868"/>
                </a:lnTo>
                <a:lnTo>
                  <a:pt x="532910" y="46877"/>
                </a:lnTo>
                <a:lnTo>
                  <a:pt x="491107" y="63190"/>
                </a:lnTo>
                <a:lnTo>
                  <a:pt x="450476" y="81729"/>
                </a:lnTo>
                <a:lnTo>
                  <a:pt x="411092" y="102420"/>
                </a:lnTo>
                <a:lnTo>
                  <a:pt x="373031" y="125188"/>
                </a:lnTo>
                <a:lnTo>
                  <a:pt x="336367" y="149957"/>
                </a:lnTo>
                <a:lnTo>
                  <a:pt x="301176" y="176651"/>
                </a:lnTo>
                <a:lnTo>
                  <a:pt x="267533" y="205195"/>
                </a:lnTo>
                <a:lnTo>
                  <a:pt x="235515" y="235515"/>
                </a:lnTo>
                <a:lnTo>
                  <a:pt x="205195" y="267533"/>
                </a:lnTo>
                <a:lnTo>
                  <a:pt x="176651" y="301176"/>
                </a:lnTo>
                <a:lnTo>
                  <a:pt x="149957" y="336367"/>
                </a:lnTo>
                <a:lnTo>
                  <a:pt x="125188" y="373031"/>
                </a:lnTo>
                <a:lnTo>
                  <a:pt x="102420" y="411092"/>
                </a:lnTo>
                <a:lnTo>
                  <a:pt x="81729" y="450476"/>
                </a:lnTo>
                <a:lnTo>
                  <a:pt x="63190" y="491107"/>
                </a:lnTo>
                <a:lnTo>
                  <a:pt x="46877" y="532910"/>
                </a:lnTo>
                <a:lnTo>
                  <a:pt x="32868" y="575808"/>
                </a:lnTo>
                <a:lnTo>
                  <a:pt x="21236" y="619727"/>
                </a:lnTo>
                <a:lnTo>
                  <a:pt x="12058" y="664591"/>
                </a:lnTo>
                <a:lnTo>
                  <a:pt x="5409" y="710325"/>
                </a:lnTo>
                <a:lnTo>
                  <a:pt x="1365" y="756853"/>
                </a:lnTo>
                <a:lnTo>
                  <a:pt x="0" y="804100"/>
                </a:lnTo>
                <a:lnTo>
                  <a:pt x="0" y="4020439"/>
                </a:lnTo>
                <a:lnTo>
                  <a:pt x="1365" y="4067673"/>
                </a:lnTo>
                <a:lnTo>
                  <a:pt x="5409" y="4114201"/>
                </a:lnTo>
                <a:lnTo>
                  <a:pt x="12058" y="4159935"/>
                </a:lnTo>
                <a:lnTo>
                  <a:pt x="21236" y="4204799"/>
                </a:lnTo>
                <a:lnTo>
                  <a:pt x="32868" y="4248718"/>
                </a:lnTo>
                <a:lnTo>
                  <a:pt x="46877" y="4291616"/>
                </a:lnTo>
                <a:lnTo>
                  <a:pt x="63190" y="4333418"/>
                </a:lnTo>
                <a:lnTo>
                  <a:pt x="81729" y="4374049"/>
                </a:lnTo>
                <a:lnTo>
                  <a:pt x="102420" y="4413433"/>
                </a:lnTo>
                <a:lnTo>
                  <a:pt x="125188" y="4451495"/>
                </a:lnTo>
                <a:lnTo>
                  <a:pt x="149957" y="4488159"/>
                </a:lnTo>
                <a:lnTo>
                  <a:pt x="176651" y="4523350"/>
                </a:lnTo>
                <a:lnTo>
                  <a:pt x="205195" y="4556993"/>
                </a:lnTo>
                <a:lnTo>
                  <a:pt x="235515" y="4589011"/>
                </a:lnTo>
                <a:lnTo>
                  <a:pt x="267533" y="4619330"/>
                </a:lnTo>
                <a:lnTo>
                  <a:pt x="301176" y="4647875"/>
                </a:lnTo>
                <a:lnTo>
                  <a:pt x="336367" y="4674569"/>
                </a:lnTo>
                <a:lnTo>
                  <a:pt x="373031" y="4699338"/>
                </a:lnTo>
                <a:lnTo>
                  <a:pt x="411092" y="4722106"/>
                </a:lnTo>
                <a:lnTo>
                  <a:pt x="450476" y="4742797"/>
                </a:lnTo>
                <a:lnTo>
                  <a:pt x="491107" y="4761336"/>
                </a:lnTo>
                <a:lnTo>
                  <a:pt x="532910" y="4777648"/>
                </a:lnTo>
                <a:lnTo>
                  <a:pt x="575808" y="4791658"/>
                </a:lnTo>
                <a:lnTo>
                  <a:pt x="619727" y="4803289"/>
                </a:lnTo>
                <a:lnTo>
                  <a:pt x="664591" y="4812467"/>
                </a:lnTo>
                <a:lnTo>
                  <a:pt x="710325" y="4819117"/>
                </a:lnTo>
                <a:lnTo>
                  <a:pt x="756853" y="4823161"/>
                </a:lnTo>
                <a:lnTo>
                  <a:pt x="804100" y="4824526"/>
                </a:lnTo>
                <a:lnTo>
                  <a:pt x="6333845" y="4824526"/>
                </a:lnTo>
                <a:lnTo>
                  <a:pt x="6381094" y="4823161"/>
                </a:lnTo>
                <a:lnTo>
                  <a:pt x="6427623" y="4819117"/>
                </a:lnTo>
                <a:lnTo>
                  <a:pt x="6473358" y="4812467"/>
                </a:lnTo>
                <a:lnTo>
                  <a:pt x="6518223" y="4803289"/>
                </a:lnTo>
                <a:lnTo>
                  <a:pt x="6562143" y="4791658"/>
                </a:lnTo>
                <a:lnTo>
                  <a:pt x="6605042" y="4777648"/>
                </a:lnTo>
                <a:lnTo>
                  <a:pt x="6646845" y="4761336"/>
                </a:lnTo>
                <a:lnTo>
                  <a:pt x="6687477" y="4742797"/>
                </a:lnTo>
                <a:lnTo>
                  <a:pt x="6726861" y="4722106"/>
                </a:lnTo>
                <a:lnTo>
                  <a:pt x="6764924" y="4699338"/>
                </a:lnTo>
                <a:lnTo>
                  <a:pt x="6801588" y="4674569"/>
                </a:lnTo>
                <a:lnTo>
                  <a:pt x="6836780" y="4647875"/>
                </a:lnTo>
                <a:lnTo>
                  <a:pt x="6870423" y="4619330"/>
                </a:lnTo>
                <a:lnTo>
                  <a:pt x="6902442" y="4589011"/>
                </a:lnTo>
                <a:lnTo>
                  <a:pt x="6932761" y="4556993"/>
                </a:lnTo>
                <a:lnTo>
                  <a:pt x="6961306" y="4523350"/>
                </a:lnTo>
                <a:lnTo>
                  <a:pt x="6988000" y="4488159"/>
                </a:lnTo>
                <a:lnTo>
                  <a:pt x="7012769" y="4451495"/>
                </a:lnTo>
                <a:lnTo>
                  <a:pt x="7035537" y="4413433"/>
                </a:lnTo>
                <a:lnTo>
                  <a:pt x="7056229" y="4374049"/>
                </a:lnTo>
                <a:lnTo>
                  <a:pt x="7074768" y="4333418"/>
                </a:lnTo>
                <a:lnTo>
                  <a:pt x="7091080" y="4291616"/>
                </a:lnTo>
                <a:lnTo>
                  <a:pt x="7105090" y="4248718"/>
                </a:lnTo>
                <a:lnTo>
                  <a:pt x="7116721" y="4204799"/>
                </a:lnTo>
                <a:lnTo>
                  <a:pt x="7125899" y="4159935"/>
                </a:lnTo>
                <a:lnTo>
                  <a:pt x="7132549" y="4114201"/>
                </a:lnTo>
                <a:lnTo>
                  <a:pt x="7136593" y="4067673"/>
                </a:lnTo>
                <a:lnTo>
                  <a:pt x="7137958" y="4020439"/>
                </a:lnTo>
                <a:lnTo>
                  <a:pt x="7484287" y="3725837"/>
                </a:lnTo>
                <a:lnTo>
                  <a:pt x="7137958" y="2814307"/>
                </a:lnTo>
                <a:lnTo>
                  <a:pt x="7137958" y="804100"/>
                </a:lnTo>
                <a:lnTo>
                  <a:pt x="7136593" y="756853"/>
                </a:lnTo>
                <a:lnTo>
                  <a:pt x="7132549" y="710325"/>
                </a:lnTo>
                <a:lnTo>
                  <a:pt x="7125899" y="664591"/>
                </a:lnTo>
                <a:lnTo>
                  <a:pt x="7116721" y="619727"/>
                </a:lnTo>
                <a:lnTo>
                  <a:pt x="7105090" y="575808"/>
                </a:lnTo>
                <a:lnTo>
                  <a:pt x="7091080" y="532910"/>
                </a:lnTo>
                <a:lnTo>
                  <a:pt x="7074768" y="491107"/>
                </a:lnTo>
                <a:lnTo>
                  <a:pt x="7056229" y="450476"/>
                </a:lnTo>
                <a:lnTo>
                  <a:pt x="7035537" y="411092"/>
                </a:lnTo>
                <a:lnTo>
                  <a:pt x="7012769" y="373031"/>
                </a:lnTo>
                <a:lnTo>
                  <a:pt x="6988000" y="336367"/>
                </a:lnTo>
                <a:lnTo>
                  <a:pt x="6961306" y="301176"/>
                </a:lnTo>
                <a:lnTo>
                  <a:pt x="6932761" y="267533"/>
                </a:lnTo>
                <a:lnTo>
                  <a:pt x="6902442" y="235515"/>
                </a:lnTo>
                <a:lnTo>
                  <a:pt x="6870423" y="205195"/>
                </a:lnTo>
                <a:lnTo>
                  <a:pt x="6836780" y="176651"/>
                </a:lnTo>
                <a:lnTo>
                  <a:pt x="6801588" y="149957"/>
                </a:lnTo>
                <a:lnTo>
                  <a:pt x="6764924" y="125188"/>
                </a:lnTo>
                <a:lnTo>
                  <a:pt x="6726861" y="102420"/>
                </a:lnTo>
                <a:lnTo>
                  <a:pt x="6687477" y="81729"/>
                </a:lnTo>
                <a:lnTo>
                  <a:pt x="6646845" y="63190"/>
                </a:lnTo>
                <a:lnTo>
                  <a:pt x="6605042" y="46877"/>
                </a:lnTo>
                <a:lnTo>
                  <a:pt x="6562143" y="32868"/>
                </a:lnTo>
                <a:lnTo>
                  <a:pt x="6518223" y="21236"/>
                </a:lnTo>
                <a:lnTo>
                  <a:pt x="6473358" y="12058"/>
                </a:lnTo>
                <a:lnTo>
                  <a:pt x="6427623" y="5409"/>
                </a:lnTo>
                <a:lnTo>
                  <a:pt x="6381094" y="1365"/>
                </a:lnTo>
                <a:lnTo>
                  <a:pt x="6333845" y="0"/>
                </a:lnTo>
                <a:close/>
              </a:path>
              <a:path w="7484745" h="4824730">
                <a:moveTo>
                  <a:pt x="7137973" y="4020426"/>
                </a:moveTo>
                <a:close/>
              </a:path>
            </a:pathLst>
          </a:custGeom>
          <a:solidFill>
            <a:srgbClr val="D7E4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46284" y="2171839"/>
            <a:ext cx="6159316" cy="8617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sz="3200" b="1" dirty="0">
                <a:solidFill>
                  <a:srgbClr val="00B05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綠旗</a:t>
            </a:r>
            <a:r>
              <a:rPr sz="3200" spc="-20" dirty="0">
                <a:solidFill>
                  <a:srgbClr val="006600"/>
                </a:solidFill>
                <a:latin typeface="PMingLiU"/>
                <a:cs typeface="PMingLiU"/>
              </a:rPr>
              <a:t> </a:t>
            </a:r>
            <a:r>
              <a:rPr sz="2800" b="1" spc="-50" dirty="0">
                <a:solidFill>
                  <a:srgbClr val="050505"/>
                </a:solidFill>
                <a:latin typeface="Malgun Gothic"/>
                <a:cs typeface="Malgun Gothic"/>
              </a:rPr>
              <a:t>(</a:t>
            </a:r>
            <a:r>
              <a:rPr sz="2800" b="1" spc="-50" dirty="0" smtClean="0">
                <a:solidFill>
                  <a:srgbClr val="050505"/>
                </a:solidFill>
                <a:latin typeface="Malgun Gothic"/>
                <a:cs typeface="Malgun Gothic"/>
              </a:rPr>
              <a:t>PSI</a:t>
            </a:r>
            <a:r>
              <a:rPr lang="zh-TW" altLang="en-US" sz="2800" b="1" spc="-50" dirty="0" smtClean="0">
                <a:solidFill>
                  <a:srgbClr val="050505"/>
                </a:solidFill>
                <a:latin typeface="Malgun Gothic"/>
                <a:cs typeface="Malgun Gothic"/>
              </a:rPr>
              <a:t>：</a:t>
            </a:r>
            <a:r>
              <a:rPr sz="2800" b="1" spc="-50" dirty="0" smtClean="0">
                <a:solidFill>
                  <a:srgbClr val="050505"/>
                </a:solidFill>
                <a:latin typeface="Malgun Gothic"/>
                <a:cs typeface="Malgun Gothic"/>
              </a:rPr>
              <a:t>0-50</a:t>
            </a:r>
            <a:r>
              <a:rPr lang="en-US" sz="2800" b="1" spc="-50" dirty="0" smtClean="0">
                <a:solidFill>
                  <a:srgbClr val="050505"/>
                </a:solidFill>
                <a:latin typeface="Malgun Gothic"/>
                <a:cs typeface="Malgun Gothic"/>
              </a:rPr>
              <a:t>  </a:t>
            </a:r>
            <a:r>
              <a:rPr lang="en-US" altLang="zh-TW" sz="2800" b="1" spc="-114" dirty="0" smtClean="0">
                <a:solidFill>
                  <a:srgbClr val="050505"/>
                </a:solidFill>
                <a:latin typeface="Malgun Gothic"/>
                <a:cs typeface="Malgun Gothic"/>
              </a:rPr>
              <a:t>PM2.5</a:t>
            </a:r>
            <a:r>
              <a:rPr lang="en-US" altLang="zh-TW" sz="2800" b="1" spc="-195" dirty="0" smtClean="0">
                <a:solidFill>
                  <a:srgbClr val="050505"/>
                </a:solidFill>
                <a:latin typeface="Malgun Gothic"/>
                <a:cs typeface="Malgun Gothic"/>
              </a:rPr>
              <a:t> </a:t>
            </a:r>
            <a:r>
              <a:rPr lang="zh-TW" altLang="en-US" sz="2800" b="1" spc="-75" dirty="0" smtClean="0">
                <a:solidFill>
                  <a:srgbClr val="050505"/>
                </a:solidFill>
                <a:latin typeface="Malgun Gothic"/>
                <a:cs typeface="Malgun Gothic"/>
              </a:rPr>
              <a:t>：</a:t>
            </a:r>
            <a:r>
              <a:rPr lang="en-US" altLang="zh-TW" sz="2800" b="1" spc="-75" dirty="0" smtClean="0">
                <a:solidFill>
                  <a:srgbClr val="050505"/>
                </a:solidFill>
                <a:latin typeface="Malgun Gothic"/>
                <a:cs typeface="Malgun Gothic"/>
              </a:rPr>
              <a:t>1-3</a:t>
            </a:r>
            <a:r>
              <a:rPr lang="zh-TW" altLang="en-US" sz="32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級</a:t>
            </a:r>
            <a:r>
              <a:rPr lang="en-US" altLang="zh-TW" sz="2800" b="1" spc="-75" dirty="0" smtClean="0">
                <a:solidFill>
                  <a:srgbClr val="050505"/>
                </a:solidFill>
                <a:latin typeface="Malgun Gothic"/>
                <a:cs typeface="Malgun Gothic"/>
              </a:rPr>
              <a:t>)</a:t>
            </a:r>
            <a:endParaRPr lang="zh-TW" altLang="en-US" sz="2800" dirty="0" smtClean="0">
              <a:latin typeface="Malgun Gothic"/>
              <a:cs typeface="Malgun Gothic"/>
            </a:endParaRPr>
          </a:p>
          <a:p>
            <a:pPr marL="12700">
              <a:lnSpc>
                <a:spcPct val="100000"/>
              </a:lnSpc>
            </a:pPr>
            <a:endParaRPr sz="2400" dirty="0">
              <a:latin typeface="Malgun Gothic"/>
              <a:cs typeface="Malgun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6284" y="2844832"/>
            <a:ext cx="6092825" cy="241296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40000"/>
              </a:lnSpc>
            </a:pP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代表空氣品質良好，可以  多到戶外運動，記得適時  </a:t>
            </a:r>
            <a:r>
              <a:rPr sz="28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補充水分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，注意自己的身</a:t>
            </a:r>
            <a:r>
              <a:rPr sz="2800" b="1" dirty="0" smtClean="0">
                <a:latin typeface="文鼎標楷注音" pitchFamily="34" charset="-120"/>
                <a:ea typeface="文鼎標楷注音" pitchFamily="34" charset="-120"/>
                <a:cs typeface="PMingLiU"/>
              </a:rPr>
              <a:t>  </a:t>
            </a: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體狀況。</a:t>
            </a:r>
          </a:p>
        </p:txBody>
      </p:sp>
      <p:sp>
        <p:nvSpPr>
          <p:cNvPr id="6" name="object 6"/>
          <p:cNvSpPr/>
          <p:nvPr/>
        </p:nvSpPr>
        <p:spPr>
          <a:xfrm>
            <a:off x="323527" y="1844827"/>
            <a:ext cx="7021830" cy="4500245"/>
          </a:xfrm>
          <a:custGeom>
            <a:avLst/>
            <a:gdLst/>
            <a:ahLst/>
            <a:cxnLst/>
            <a:rect l="l" t="t" r="r" b="b"/>
            <a:pathLst>
              <a:path w="7021830" h="4500245">
                <a:moveTo>
                  <a:pt x="0" y="749973"/>
                </a:moveTo>
                <a:lnTo>
                  <a:pt x="1475" y="702543"/>
                </a:lnTo>
                <a:lnTo>
                  <a:pt x="5843" y="655898"/>
                </a:lnTo>
                <a:lnTo>
                  <a:pt x="13015" y="610124"/>
                </a:lnTo>
                <a:lnTo>
                  <a:pt x="22904" y="565310"/>
                </a:lnTo>
                <a:lnTo>
                  <a:pt x="35422" y="521543"/>
                </a:lnTo>
                <a:lnTo>
                  <a:pt x="50481" y="478912"/>
                </a:lnTo>
                <a:lnTo>
                  <a:pt x="67993" y="437504"/>
                </a:lnTo>
                <a:lnTo>
                  <a:pt x="87871" y="397407"/>
                </a:lnTo>
                <a:lnTo>
                  <a:pt x="110026" y="358709"/>
                </a:lnTo>
                <a:lnTo>
                  <a:pt x="134370" y="321497"/>
                </a:lnTo>
                <a:lnTo>
                  <a:pt x="160816" y="285860"/>
                </a:lnTo>
                <a:lnTo>
                  <a:pt x="189276" y="251886"/>
                </a:lnTo>
                <a:lnTo>
                  <a:pt x="219662" y="219662"/>
                </a:lnTo>
                <a:lnTo>
                  <a:pt x="251886" y="189276"/>
                </a:lnTo>
                <a:lnTo>
                  <a:pt x="285860" y="160816"/>
                </a:lnTo>
                <a:lnTo>
                  <a:pt x="321497" y="134370"/>
                </a:lnTo>
                <a:lnTo>
                  <a:pt x="358709" y="110026"/>
                </a:lnTo>
                <a:lnTo>
                  <a:pt x="397407" y="87871"/>
                </a:lnTo>
                <a:lnTo>
                  <a:pt x="437504" y="67993"/>
                </a:lnTo>
                <a:lnTo>
                  <a:pt x="478912" y="50481"/>
                </a:lnTo>
                <a:lnTo>
                  <a:pt x="521543" y="35422"/>
                </a:lnTo>
                <a:lnTo>
                  <a:pt x="565310" y="22904"/>
                </a:lnTo>
                <a:lnTo>
                  <a:pt x="610124" y="13015"/>
                </a:lnTo>
                <a:lnTo>
                  <a:pt x="655898" y="5843"/>
                </a:lnTo>
                <a:lnTo>
                  <a:pt x="702543" y="1475"/>
                </a:lnTo>
                <a:lnTo>
                  <a:pt x="749973" y="0"/>
                </a:lnTo>
                <a:lnTo>
                  <a:pt x="3906431" y="0"/>
                </a:lnTo>
                <a:lnTo>
                  <a:pt x="5580621" y="0"/>
                </a:lnTo>
                <a:lnTo>
                  <a:pt x="5946775" y="0"/>
                </a:lnTo>
                <a:lnTo>
                  <a:pt x="5994204" y="1475"/>
                </a:lnTo>
                <a:lnTo>
                  <a:pt x="6040849" y="5843"/>
                </a:lnTo>
                <a:lnTo>
                  <a:pt x="6086623" y="13015"/>
                </a:lnTo>
                <a:lnTo>
                  <a:pt x="6131437" y="22904"/>
                </a:lnTo>
                <a:lnTo>
                  <a:pt x="6175204" y="35422"/>
                </a:lnTo>
                <a:lnTo>
                  <a:pt x="6217835" y="50481"/>
                </a:lnTo>
                <a:lnTo>
                  <a:pt x="6259243" y="67993"/>
                </a:lnTo>
                <a:lnTo>
                  <a:pt x="6299340" y="87871"/>
                </a:lnTo>
                <a:lnTo>
                  <a:pt x="6338038" y="110026"/>
                </a:lnTo>
                <a:lnTo>
                  <a:pt x="6375250" y="134370"/>
                </a:lnTo>
                <a:lnTo>
                  <a:pt x="6410887" y="160816"/>
                </a:lnTo>
                <a:lnTo>
                  <a:pt x="6444861" y="189276"/>
                </a:lnTo>
                <a:lnTo>
                  <a:pt x="6477085" y="219662"/>
                </a:lnTo>
                <a:lnTo>
                  <a:pt x="6507471" y="251886"/>
                </a:lnTo>
                <a:lnTo>
                  <a:pt x="6535931" y="285860"/>
                </a:lnTo>
                <a:lnTo>
                  <a:pt x="6562377" y="321497"/>
                </a:lnTo>
                <a:lnTo>
                  <a:pt x="6586722" y="358709"/>
                </a:lnTo>
                <a:lnTo>
                  <a:pt x="6608876" y="397407"/>
                </a:lnTo>
                <a:lnTo>
                  <a:pt x="6628754" y="437504"/>
                </a:lnTo>
                <a:lnTo>
                  <a:pt x="6646266" y="478912"/>
                </a:lnTo>
                <a:lnTo>
                  <a:pt x="6661325" y="521543"/>
                </a:lnTo>
                <a:lnTo>
                  <a:pt x="6673843" y="565310"/>
                </a:lnTo>
                <a:lnTo>
                  <a:pt x="6683732" y="610124"/>
                </a:lnTo>
                <a:lnTo>
                  <a:pt x="6690904" y="655898"/>
                </a:lnTo>
                <a:lnTo>
                  <a:pt x="6695272" y="702543"/>
                </a:lnTo>
                <a:lnTo>
                  <a:pt x="6696748" y="749973"/>
                </a:lnTo>
                <a:lnTo>
                  <a:pt x="6696748" y="2624848"/>
                </a:lnTo>
                <a:lnTo>
                  <a:pt x="7021664" y="3475012"/>
                </a:lnTo>
                <a:lnTo>
                  <a:pt x="6696748" y="3749776"/>
                </a:lnTo>
                <a:lnTo>
                  <a:pt x="6695272" y="3797193"/>
                </a:lnTo>
                <a:lnTo>
                  <a:pt x="6690904" y="3843838"/>
                </a:lnTo>
                <a:lnTo>
                  <a:pt x="6683732" y="3889612"/>
                </a:lnTo>
                <a:lnTo>
                  <a:pt x="6673843" y="3934426"/>
                </a:lnTo>
                <a:lnTo>
                  <a:pt x="6661325" y="3978193"/>
                </a:lnTo>
                <a:lnTo>
                  <a:pt x="6646266" y="4020824"/>
                </a:lnTo>
                <a:lnTo>
                  <a:pt x="6628754" y="4062232"/>
                </a:lnTo>
                <a:lnTo>
                  <a:pt x="6608876" y="4102329"/>
                </a:lnTo>
                <a:lnTo>
                  <a:pt x="6586722" y="4141027"/>
                </a:lnTo>
                <a:lnTo>
                  <a:pt x="6562377" y="4178239"/>
                </a:lnTo>
                <a:lnTo>
                  <a:pt x="6535931" y="4213876"/>
                </a:lnTo>
                <a:lnTo>
                  <a:pt x="6507471" y="4247850"/>
                </a:lnTo>
                <a:lnTo>
                  <a:pt x="6477085" y="4280074"/>
                </a:lnTo>
                <a:lnTo>
                  <a:pt x="6444861" y="4310460"/>
                </a:lnTo>
                <a:lnTo>
                  <a:pt x="6410887" y="4338920"/>
                </a:lnTo>
                <a:lnTo>
                  <a:pt x="6375250" y="4365366"/>
                </a:lnTo>
                <a:lnTo>
                  <a:pt x="6338038" y="4389710"/>
                </a:lnTo>
                <a:lnTo>
                  <a:pt x="6299340" y="4411865"/>
                </a:lnTo>
                <a:lnTo>
                  <a:pt x="6259243" y="4431743"/>
                </a:lnTo>
                <a:lnTo>
                  <a:pt x="6217835" y="4449255"/>
                </a:lnTo>
                <a:lnTo>
                  <a:pt x="6175204" y="4464314"/>
                </a:lnTo>
                <a:lnTo>
                  <a:pt x="6131437" y="4476832"/>
                </a:lnTo>
                <a:lnTo>
                  <a:pt x="6086623" y="4486721"/>
                </a:lnTo>
                <a:lnTo>
                  <a:pt x="6040849" y="4493893"/>
                </a:lnTo>
                <a:lnTo>
                  <a:pt x="5994204" y="4498261"/>
                </a:lnTo>
                <a:lnTo>
                  <a:pt x="5946775" y="4499737"/>
                </a:lnTo>
                <a:lnTo>
                  <a:pt x="5580621" y="4499737"/>
                </a:lnTo>
                <a:lnTo>
                  <a:pt x="3906431" y="4499737"/>
                </a:lnTo>
                <a:lnTo>
                  <a:pt x="749973" y="4499737"/>
                </a:lnTo>
                <a:lnTo>
                  <a:pt x="702543" y="4498261"/>
                </a:lnTo>
                <a:lnTo>
                  <a:pt x="655898" y="4493893"/>
                </a:lnTo>
                <a:lnTo>
                  <a:pt x="610124" y="4486721"/>
                </a:lnTo>
                <a:lnTo>
                  <a:pt x="565310" y="4476832"/>
                </a:lnTo>
                <a:lnTo>
                  <a:pt x="521543" y="4464314"/>
                </a:lnTo>
                <a:lnTo>
                  <a:pt x="478912" y="4449255"/>
                </a:lnTo>
                <a:lnTo>
                  <a:pt x="437504" y="4431743"/>
                </a:lnTo>
                <a:lnTo>
                  <a:pt x="397407" y="4411865"/>
                </a:lnTo>
                <a:lnTo>
                  <a:pt x="358709" y="4389710"/>
                </a:lnTo>
                <a:lnTo>
                  <a:pt x="321497" y="4365366"/>
                </a:lnTo>
                <a:lnTo>
                  <a:pt x="285860" y="4338920"/>
                </a:lnTo>
                <a:lnTo>
                  <a:pt x="251886" y="4310460"/>
                </a:lnTo>
                <a:lnTo>
                  <a:pt x="219662" y="4280074"/>
                </a:lnTo>
                <a:lnTo>
                  <a:pt x="189276" y="4247850"/>
                </a:lnTo>
                <a:lnTo>
                  <a:pt x="160816" y="4213876"/>
                </a:lnTo>
                <a:lnTo>
                  <a:pt x="134370" y="4178239"/>
                </a:lnTo>
                <a:lnTo>
                  <a:pt x="110026" y="4141027"/>
                </a:lnTo>
                <a:lnTo>
                  <a:pt x="87871" y="4102329"/>
                </a:lnTo>
                <a:lnTo>
                  <a:pt x="67993" y="4062232"/>
                </a:lnTo>
                <a:lnTo>
                  <a:pt x="50481" y="4020824"/>
                </a:lnTo>
                <a:lnTo>
                  <a:pt x="35422" y="3978193"/>
                </a:lnTo>
                <a:lnTo>
                  <a:pt x="22904" y="3934426"/>
                </a:lnTo>
                <a:lnTo>
                  <a:pt x="13015" y="3889612"/>
                </a:lnTo>
                <a:lnTo>
                  <a:pt x="5843" y="3843838"/>
                </a:lnTo>
                <a:lnTo>
                  <a:pt x="1475" y="3797193"/>
                </a:lnTo>
                <a:lnTo>
                  <a:pt x="0" y="3749763"/>
                </a:lnTo>
                <a:lnTo>
                  <a:pt x="0" y="2624848"/>
                </a:lnTo>
                <a:lnTo>
                  <a:pt x="0" y="749973"/>
                </a:lnTo>
                <a:close/>
              </a:path>
            </a:pathLst>
          </a:custGeom>
          <a:ln w="254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860035" y="4581320"/>
            <a:ext cx="2303995" cy="172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 idx="4294967295"/>
          </p:nvPr>
        </p:nvSpPr>
        <p:spPr>
          <a:xfrm>
            <a:off x="1143000" y="685800"/>
            <a:ext cx="69342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68325">
              <a:lnSpc>
                <a:spcPct val="100000"/>
              </a:lnSpc>
            </a:pPr>
            <a:r>
              <a:rPr sz="4800" spc="1500" dirty="0">
                <a:solidFill>
                  <a:schemeClr val="bg1"/>
                </a:solidFill>
                <a:ea typeface="中國龍超明體" pitchFamily="49" charset="-120"/>
              </a:rPr>
              <a:t>校園空氣品質旗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3124200"/>
            <a:ext cx="1314416" cy="333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7504" y="1556804"/>
            <a:ext cx="7484745" cy="5113020"/>
          </a:xfrm>
          <a:custGeom>
            <a:avLst/>
            <a:gdLst/>
            <a:ahLst/>
            <a:cxnLst/>
            <a:rect l="l" t="t" r="r" b="b"/>
            <a:pathLst>
              <a:path w="7484745" h="5113020">
                <a:moveTo>
                  <a:pt x="6285839" y="0"/>
                </a:moveTo>
                <a:lnTo>
                  <a:pt x="852106" y="0"/>
                </a:lnTo>
                <a:lnTo>
                  <a:pt x="803753" y="1348"/>
                </a:lnTo>
                <a:lnTo>
                  <a:pt x="756108" y="5347"/>
                </a:lnTo>
                <a:lnTo>
                  <a:pt x="709242" y="11924"/>
                </a:lnTo>
                <a:lnTo>
                  <a:pt x="663228" y="21006"/>
                </a:lnTo>
                <a:lnTo>
                  <a:pt x="618137" y="32523"/>
                </a:lnTo>
                <a:lnTo>
                  <a:pt x="574041" y="46401"/>
                </a:lnTo>
                <a:lnTo>
                  <a:pt x="531013" y="62570"/>
                </a:lnTo>
                <a:lnTo>
                  <a:pt x="489123" y="80957"/>
                </a:lnTo>
                <a:lnTo>
                  <a:pt x="448445" y="101490"/>
                </a:lnTo>
                <a:lnTo>
                  <a:pt x="409050" y="124098"/>
                </a:lnTo>
                <a:lnTo>
                  <a:pt x="371010" y="148708"/>
                </a:lnTo>
                <a:lnTo>
                  <a:pt x="334397" y="175248"/>
                </a:lnTo>
                <a:lnTo>
                  <a:pt x="299282" y="203647"/>
                </a:lnTo>
                <a:lnTo>
                  <a:pt x="265739" y="233833"/>
                </a:lnTo>
                <a:lnTo>
                  <a:pt x="233838" y="265734"/>
                </a:lnTo>
                <a:lnTo>
                  <a:pt x="203652" y="299277"/>
                </a:lnTo>
                <a:lnTo>
                  <a:pt x="175252" y="334391"/>
                </a:lnTo>
                <a:lnTo>
                  <a:pt x="148711" y="371004"/>
                </a:lnTo>
                <a:lnTo>
                  <a:pt x="124101" y="409044"/>
                </a:lnTo>
                <a:lnTo>
                  <a:pt x="101493" y="448439"/>
                </a:lnTo>
                <a:lnTo>
                  <a:pt x="80959" y="489118"/>
                </a:lnTo>
                <a:lnTo>
                  <a:pt x="62572" y="531007"/>
                </a:lnTo>
                <a:lnTo>
                  <a:pt x="46402" y="574036"/>
                </a:lnTo>
                <a:lnTo>
                  <a:pt x="32523" y="618132"/>
                </a:lnTo>
                <a:lnTo>
                  <a:pt x="21007" y="663224"/>
                </a:lnTo>
                <a:lnTo>
                  <a:pt x="11924" y="709239"/>
                </a:lnTo>
                <a:lnTo>
                  <a:pt x="5347" y="756106"/>
                </a:lnTo>
                <a:lnTo>
                  <a:pt x="1348" y="803752"/>
                </a:lnTo>
                <a:lnTo>
                  <a:pt x="0" y="852106"/>
                </a:lnTo>
                <a:lnTo>
                  <a:pt x="0" y="4260469"/>
                </a:lnTo>
                <a:lnTo>
                  <a:pt x="1348" y="4308809"/>
                </a:lnTo>
                <a:lnTo>
                  <a:pt x="5347" y="4356454"/>
                </a:lnTo>
                <a:lnTo>
                  <a:pt x="11924" y="4403320"/>
                </a:lnTo>
                <a:lnTo>
                  <a:pt x="21007" y="4449334"/>
                </a:lnTo>
                <a:lnTo>
                  <a:pt x="32523" y="4494425"/>
                </a:lnTo>
                <a:lnTo>
                  <a:pt x="46402" y="4538521"/>
                </a:lnTo>
                <a:lnTo>
                  <a:pt x="62572" y="4581549"/>
                </a:lnTo>
                <a:lnTo>
                  <a:pt x="80959" y="4623439"/>
                </a:lnTo>
                <a:lnTo>
                  <a:pt x="101493" y="4664117"/>
                </a:lnTo>
                <a:lnTo>
                  <a:pt x="124101" y="4703512"/>
                </a:lnTo>
                <a:lnTo>
                  <a:pt x="148711" y="4741552"/>
                </a:lnTo>
                <a:lnTo>
                  <a:pt x="175252" y="4778165"/>
                </a:lnTo>
                <a:lnTo>
                  <a:pt x="203652" y="4813280"/>
                </a:lnTo>
                <a:lnTo>
                  <a:pt x="233838" y="4846823"/>
                </a:lnTo>
                <a:lnTo>
                  <a:pt x="265739" y="4878724"/>
                </a:lnTo>
                <a:lnTo>
                  <a:pt x="299282" y="4908910"/>
                </a:lnTo>
                <a:lnTo>
                  <a:pt x="334397" y="4937310"/>
                </a:lnTo>
                <a:lnTo>
                  <a:pt x="371010" y="4963851"/>
                </a:lnTo>
                <a:lnTo>
                  <a:pt x="409050" y="4988461"/>
                </a:lnTo>
                <a:lnTo>
                  <a:pt x="448445" y="5011069"/>
                </a:lnTo>
                <a:lnTo>
                  <a:pt x="489123" y="5031603"/>
                </a:lnTo>
                <a:lnTo>
                  <a:pt x="531013" y="5049990"/>
                </a:lnTo>
                <a:lnTo>
                  <a:pt x="574041" y="5066159"/>
                </a:lnTo>
                <a:lnTo>
                  <a:pt x="618137" y="5080038"/>
                </a:lnTo>
                <a:lnTo>
                  <a:pt x="663228" y="5091555"/>
                </a:lnTo>
                <a:lnTo>
                  <a:pt x="709242" y="5100638"/>
                </a:lnTo>
                <a:lnTo>
                  <a:pt x="756108" y="5107215"/>
                </a:lnTo>
                <a:lnTo>
                  <a:pt x="803753" y="5111213"/>
                </a:lnTo>
                <a:lnTo>
                  <a:pt x="852106" y="5112562"/>
                </a:lnTo>
                <a:lnTo>
                  <a:pt x="6285839" y="5112562"/>
                </a:lnTo>
                <a:lnTo>
                  <a:pt x="6334193" y="5111213"/>
                </a:lnTo>
                <a:lnTo>
                  <a:pt x="6381840" y="5107215"/>
                </a:lnTo>
                <a:lnTo>
                  <a:pt x="6428707" y="5100638"/>
                </a:lnTo>
                <a:lnTo>
                  <a:pt x="6474722" y="5091555"/>
                </a:lnTo>
                <a:lnTo>
                  <a:pt x="6519814" y="5080038"/>
                </a:lnTo>
                <a:lnTo>
                  <a:pt x="6563910" y="5066159"/>
                </a:lnTo>
                <a:lnTo>
                  <a:pt x="6606940" y="5049990"/>
                </a:lnTo>
                <a:lnTo>
                  <a:pt x="6648830" y="5031603"/>
                </a:lnTo>
                <a:lnTo>
                  <a:pt x="6689509" y="5011069"/>
                </a:lnTo>
                <a:lnTo>
                  <a:pt x="6728904" y="4988461"/>
                </a:lnTo>
                <a:lnTo>
                  <a:pt x="6766945" y="4963850"/>
                </a:lnTo>
                <a:lnTo>
                  <a:pt x="6803559" y="4937309"/>
                </a:lnTo>
                <a:lnTo>
                  <a:pt x="6838674" y="4908909"/>
                </a:lnTo>
                <a:lnTo>
                  <a:pt x="6872217" y="4878723"/>
                </a:lnTo>
                <a:lnTo>
                  <a:pt x="6904119" y="4846821"/>
                </a:lnTo>
                <a:lnTo>
                  <a:pt x="6934305" y="4813278"/>
                </a:lnTo>
                <a:lnTo>
                  <a:pt x="6962705" y="4778163"/>
                </a:lnTo>
                <a:lnTo>
                  <a:pt x="6989246" y="4741549"/>
                </a:lnTo>
                <a:lnTo>
                  <a:pt x="7013857" y="4703508"/>
                </a:lnTo>
                <a:lnTo>
                  <a:pt x="7036465" y="4664113"/>
                </a:lnTo>
                <a:lnTo>
                  <a:pt x="7056999" y="4623434"/>
                </a:lnTo>
                <a:lnTo>
                  <a:pt x="7075386" y="4581544"/>
                </a:lnTo>
                <a:lnTo>
                  <a:pt x="7091555" y="4538514"/>
                </a:lnTo>
                <a:lnTo>
                  <a:pt x="7105434" y="4494418"/>
                </a:lnTo>
                <a:lnTo>
                  <a:pt x="7116951" y="4449326"/>
                </a:lnTo>
                <a:lnTo>
                  <a:pt x="7126034" y="4403311"/>
                </a:lnTo>
                <a:lnTo>
                  <a:pt x="7132611" y="4356444"/>
                </a:lnTo>
                <a:lnTo>
                  <a:pt x="7136609" y="4308797"/>
                </a:lnTo>
                <a:lnTo>
                  <a:pt x="7137958" y="4260469"/>
                </a:lnTo>
                <a:lnTo>
                  <a:pt x="7484287" y="3948277"/>
                </a:lnTo>
                <a:lnTo>
                  <a:pt x="7137958" y="2982328"/>
                </a:lnTo>
                <a:lnTo>
                  <a:pt x="7137958" y="852106"/>
                </a:lnTo>
                <a:lnTo>
                  <a:pt x="7136609" y="803752"/>
                </a:lnTo>
                <a:lnTo>
                  <a:pt x="7132611" y="756106"/>
                </a:lnTo>
                <a:lnTo>
                  <a:pt x="7126034" y="709239"/>
                </a:lnTo>
                <a:lnTo>
                  <a:pt x="7116951" y="663224"/>
                </a:lnTo>
                <a:lnTo>
                  <a:pt x="7105434" y="618132"/>
                </a:lnTo>
                <a:lnTo>
                  <a:pt x="7091555" y="574036"/>
                </a:lnTo>
                <a:lnTo>
                  <a:pt x="7075386" y="531007"/>
                </a:lnTo>
                <a:lnTo>
                  <a:pt x="7056999" y="489118"/>
                </a:lnTo>
                <a:lnTo>
                  <a:pt x="7036465" y="448439"/>
                </a:lnTo>
                <a:lnTo>
                  <a:pt x="7013857" y="409044"/>
                </a:lnTo>
                <a:lnTo>
                  <a:pt x="6989246" y="371004"/>
                </a:lnTo>
                <a:lnTo>
                  <a:pt x="6962705" y="334391"/>
                </a:lnTo>
                <a:lnTo>
                  <a:pt x="6934305" y="299277"/>
                </a:lnTo>
                <a:lnTo>
                  <a:pt x="6904119" y="265734"/>
                </a:lnTo>
                <a:lnTo>
                  <a:pt x="6872217" y="233833"/>
                </a:lnTo>
                <a:lnTo>
                  <a:pt x="6838674" y="203647"/>
                </a:lnTo>
                <a:lnTo>
                  <a:pt x="6803559" y="175248"/>
                </a:lnTo>
                <a:lnTo>
                  <a:pt x="6766945" y="148708"/>
                </a:lnTo>
                <a:lnTo>
                  <a:pt x="6728904" y="124098"/>
                </a:lnTo>
                <a:lnTo>
                  <a:pt x="6689509" y="101490"/>
                </a:lnTo>
                <a:lnTo>
                  <a:pt x="6648830" y="80957"/>
                </a:lnTo>
                <a:lnTo>
                  <a:pt x="6606940" y="62570"/>
                </a:lnTo>
                <a:lnTo>
                  <a:pt x="6563910" y="46401"/>
                </a:lnTo>
                <a:lnTo>
                  <a:pt x="6519814" y="32523"/>
                </a:lnTo>
                <a:lnTo>
                  <a:pt x="6474722" y="21006"/>
                </a:lnTo>
                <a:lnTo>
                  <a:pt x="6428707" y="11924"/>
                </a:lnTo>
                <a:lnTo>
                  <a:pt x="6381840" y="5347"/>
                </a:lnTo>
                <a:lnTo>
                  <a:pt x="6334193" y="1348"/>
                </a:lnTo>
                <a:lnTo>
                  <a:pt x="6285839" y="0"/>
                </a:lnTo>
                <a:close/>
              </a:path>
              <a:path w="7484745" h="5113020">
                <a:moveTo>
                  <a:pt x="7137986" y="4260443"/>
                </a:moveTo>
                <a:close/>
              </a:path>
            </a:pathLst>
          </a:custGeom>
          <a:solidFill>
            <a:srgbClr val="FFE38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23527" y="1737575"/>
            <a:ext cx="7021830" cy="4787900"/>
          </a:xfrm>
          <a:custGeom>
            <a:avLst/>
            <a:gdLst/>
            <a:ahLst/>
            <a:cxnLst/>
            <a:rect l="l" t="t" r="r" b="b"/>
            <a:pathLst>
              <a:path w="7021830" h="4787900">
                <a:moveTo>
                  <a:pt x="0" y="797979"/>
                </a:moveTo>
                <a:lnTo>
                  <a:pt x="1456" y="749368"/>
                </a:lnTo>
                <a:lnTo>
                  <a:pt x="5769" y="701527"/>
                </a:lnTo>
                <a:lnTo>
                  <a:pt x="12856" y="654540"/>
                </a:lnTo>
                <a:lnTo>
                  <a:pt x="22633" y="608490"/>
                </a:lnTo>
                <a:lnTo>
                  <a:pt x="35016" y="563461"/>
                </a:lnTo>
                <a:lnTo>
                  <a:pt x="49923" y="519536"/>
                </a:lnTo>
                <a:lnTo>
                  <a:pt x="67269" y="476799"/>
                </a:lnTo>
                <a:lnTo>
                  <a:pt x="86971" y="435333"/>
                </a:lnTo>
                <a:lnTo>
                  <a:pt x="108946" y="395222"/>
                </a:lnTo>
                <a:lnTo>
                  <a:pt x="133111" y="356548"/>
                </a:lnTo>
                <a:lnTo>
                  <a:pt x="159381" y="319396"/>
                </a:lnTo>
                <a:lnTo>
                  <a:pt x="187673" y="283849"/>
                </a:lnTo>
                <a:lnTo>
                  <a:pt x="217904" y="249991"/>
                </a:lnTo>
                <a:lnTo>
                  <a:pt x="249991" y="217904"/>
                </a:lnTo>
                <a:lnTo>
                  <a:pt x="283849" y="187673"/>
                </a:lnTo>
                <a:lnTo>
                  <a:pt x="319396" y="159381"/>
                </a:lnTo>
                <a:lnTo>
                  <a:pt x="356548" y="133111"/>
                </a:lnTo>
                <a:lnTo>
                  <a:pt x="395222" y="108946"/>
                </a:lnTo>
                <a:lnTo>
                  <a:pt x="435333" y="86971"/>
                </a:lnTo>
                <a:lnTo>
                  <a:pt x="476799" y="67269"/>
                </a:lnTo>
                <a:lnTo>
                  <a:pt x="519536" y="49923"/>
                </a:lnTo>
                <a:lnTo>
                  <a:pt x="563461" y="35016"/>
                </a:lnTo>
                <a:lnTo>
                  <a:pt x="608490" y="22633"/>
                </a:lnTo>
                <a:lnTo>
                  <a:pt x="654540" y="12856"/>
                </a:lnTo>
                <a:lnTo>
                  <a:pt x="701527" y="5769"/>
                </a:lnTo>
                <a:lnTo>
                  <a:pt x="749368" y="1456"/>
                </a:lnTo>
                <a:lnTo>
                  <a:pt x="797979" y="0"/>
                </a:lnTo>
                <a:lnTo>
                  <a:pt x="3906431" y="0"/>
                </a:lnTo>
                <a:lnTo>
                  <a:pt x="5580621" y="0"/>
                </a:lnTo>
                <a:lnTo>
                  <a:pt x="5898769" y="0"/>
                </a:lnTo>
                <a:lnTo>
                  <a:pt x="5947378" y="1456"/>
                </a:lnTo>
                <a:lnTo>
                  <a:pt x="5995218" y="5769"/>
                </a:lnTo>
                <a:lnTo>
                  <a:pt x="6042204" y="12856"/>
                </a:lnTo>
                <a:lnTo>
                  <a:pt x="6088253" y="22633"/>
                </a:lnTo>
                <a:lnTo>
                  <a:pt x="6133281" y="35016"/>
                </a:lnTo>
                <a:lnTo>
                  <a:pt x="6177206" y="49923"/>
                </a:lnTo>
                <a:lnTo>
                  <a:pt x="6219943" y="67269"/>
                </a:lnTo>
                <a:lnTo>
                  <a:pt x="6261408" y="86971"/>
                </a:lnTo>
                <a:lnTo>
                  <a:pt x="6301520" y="108946"/>
                </a:lnTo>
                <a:lnTo>
                  <a:pt x="6340193" y="133111"/>
                </a:lnTo>
                <a:lnTo>
                  <a:pt x="6377345" y="159381"/>
                </a:lnTo>
                <a:lnTo>
                  <a:pt x="6412893" y="187673"/>
                </a:lnTo>
                <a:lnTo>
                  <a:pt x="6446751" y="217904"/>
                </a:lnTo>
                <a:lnTo>
                  <a:pt x="6478838" y="249991"/>
                </a:lnTo>
                <a:lnTo>
                  <a:pt x="6509070" y="283849"/>
                </a:lnTo>
                <a:lnTo>
                  <a:pt x="6537363" y="319396"/>
                </a:lnTo>
                <a:lnTo>
                  <a:pt x="6563633" y="356548"/>
                </a:lnTo>
                <a:lnTo>
                  <a:pt x="6587798" y="395222"/>
                </a:lnTo>
                <a:lnTo>
                  <a:pt x="6609774" y="435333"/>
                </a:lnTo>
                <a:lnTo>
                  <a:pt x="6629476" y="476799"/>
                </a:lnTo>
                <a:lnTo>
                  <a:pt x="6646823" y="519536"/>
                </a:lnTo>
                <a:lnTo>
                  <a:pt x="6661730" y="563461"/>
                </a:lnTo>
                <a:lnTo>
                  <a:pt x="6674114" y="608490"/>
                </a:lnTo>
                <a:lnTo>
                  <a:pt x="6683891" y="654540"/>
                </a:lnTo>
                <a:lnTo>
                  <a:pt x="6690978" y="701527"/>
                </a:lnTo>
                <a:lnTo>
                  <a:pt x="6695291" y="749368"/>
                </a:lnTo>
                <a:lnTo>
                  <a:pt x="6696748" y="797979"/>
                </a:lnTo>
                <a:lnTo>
                  <a:pt x="6696748" y="2792869"/>
                </a:lnTo>
                <a:lnTo>
                  <a:pt x="7021664" y="3697452"/>
                </a:lnTo>
                <a:lnTo>
                  <a:pt x="6696748" y="3989806"/>
                </a:lnTo>
                <a:lnTo>
                  <a:pt x="6695291" y="4038403"/>
                </a:lnTo>
                <a:lnTo>
                  <a:pt x="6690978" y="4086243"/>
                </a:lnTo>
                <a:lnTo>
                  <a:pt x="6683891" y="4133229"/>
                </a:lnTo>
                <a:lnTo>
                  <a:pt x="6674114" y="4179278"/>
                </a:lnTo>
                <a:lnTo>
                  <a:pt x="6661730" y="4224306"/>
                </a:lnTo>
                <a:lnTo>
                  <a:pt x="6646823" y="4268231"/>
                </a:lnTo>
                <a:lnTo>
                  <a:pt x="6629476" y="4310967"/>
                </a:lnTo>
                <a:lnTo>
                  <a:pt x="6609774" y="4352433"/>
                </a:lnTo>
                <a:lnTo>
                  <a:pt x="6587798" y="4392545"/>
                </a:lnTo>
                <a:lnTo>
                  <a:pt x="6563633" y="4431218"/>
                </a:lnTo>
                <a:lnTo>
                  <a:pt x="6537363" y="4468370"/>
                </a:lnTo>
                <a:lnTo>
                  <a:pt x="6509070" y="4503917"/>
                </a:lnTo>
                <a:lnTo>
                  <a:pt x="6478838" y="4537776"/>
                </a:lnTo>
                <a:lnTo>
                  <a:pt x="6446751" y="4569863"/>
                </a:lnTo>
                <a:lnTo>
                  <a:pt x="6412893" y="4600095"/>
                </a:lnTo>
                <a:lnTo>
                  <a:pt x="6377345" y="4628388"/>
                </a:lnTo>
                <a:lnTo>
                  <a:pt x="6340193" y="4654658"/>
                </a:lnTo>
                <a:lnTo>
                  <a:pt x="6301520" y="4678823"/>
                </a:lnTo>
                <a:lnTo>
                  <a:pt x="6261408" y="4700798"/>
                </a:lnTo>
                <a:lnTo>
                  <a:pt x="6219943" y="4720501"/>
                </a:lnTo>
                <a:lnTo>
                  <a:pt x="6177206" y="4737848"/>
                </a:lnTo>
                <a:lnTo>
                  <a:pt x="6133281" y="4752755"/>
                </a:lnTo>
                <a:lnTo>
                  <a:pt x="6088253" y="4765139"/>
                </a:lnTo>
                <a:lnTo>
                  <a:pt x="6042204" y="4774916"/>
                </a:lnTo>
                <a:lnTo>
                  <a:pt x="5995218" y="4782003"/>
                </a:lnTo>
                <a:lnTo>
                  <a:pt x="5947378" y="4786316"/>
                </a:lnTo>
                <a:lnTo>
                  <a:pt x="5898769" y="4787772"/>
                </a:lnTo>
                <a:lnTo>
                  <a:pt x="5580621" y="4787772"/>
                </a:lnTo>
                <a:lnTo>
                  <a:pt x="3906431" y="4787772"/>
                </a:lnTo>
                <a:lnTo>
                  <a:pt x="797979" y="4787772"/>
                </a:lnTo>
                <a:lnTo>
                  <a:pt x="749368" y="4786316"/>
                </a:lnTo>
                <a:lnTo>
                  <a:pt x="701527" y="4782003"/>
                </a:lnTo>
                <a:lnTo>
                  <a:pt x="654540" y="4774916"/>
                </a:lnTo>
                <a:lnTo>
                  <a:pt x="608490" y="4765139"/>
                </a:lnTo>
                <a:lnTo>
                  <a:pt x="563461" y="4752755"/>
                </a:lnTo>
                <a:lnTo>
                  <a:pt x="519536" y="4737848"/>
                </a:lnTo>
                <a:lnTo>
                  <a:pt x="476799" y="4720501"/>
                </a:lnTo>
                <a:lnTo>
                  <a:pt x="435333" y="4700798"/>
                </a:lnTo>
                <a:lnTo>
                  <a:pt x="395222" y="4678823"/>
                </a:lnTo>
                <a:lnTo>
                  <a:pt x="356548" y="4654658"/>
                </a:lnTo>
                <a:lnTo>
                  <a:pt x="319396" y="4628388"/>
                </a:lnTo>
                <a:lnTo>
                  <a:pt x="283849" y="4600095"/>
                </a:lnTo>
                <a:lnTo>
                  <a:pt x="249991" y="4569863"/>
                </a:lnTo>
                <a:lnTo>
                  <a:pt x="217904" y="4537776"/>
                </a:lnTo>
                <a:lnTo>
                  <a:pt x="187673" y="4503917"/>
                </a:lnTo>
                <a:lnTo>
                  <a:pt x="159381" y="4468370"/>
                </a:lnTo>
                <a:lnTo>
                  <a:pt x="133111" y="4431218"/>
                </a:lnTo>
                <a:lnTo>
                  <a:pt x="108946" y="4392545"/>
                </a:lnTo>
                <a:lnTo>
                  <a:pt x="86971" y="4352433"/>
                </a:lnTo>
                <a:lnTo>
                  <a:pt x="67269" y="4310967"/>
                </a:lnTo>
                <a:lnTo>
                  <a:pt x="49923" y="4268231"/>
                </a:lnTo>
                <a:lnTo>
                  <a:pt x="35016" y="4224306"/>
                </a:lnTo>
                <a:lnTo>
                  <a:pt x="22633" y="4179278"/>
                </a:lnTo>
                <a:lnTo>
                  <a:pt x="12856" y="4133229"/>
                </a:lnTo>
                <a:lnTo>
                  <a:pt x="5769" y="4086243"/>
                </a:lnTo>
                <a:lnTo>
                  <a:pt x="1456" y="4038403"/>
                </a:lnTo>
                <a:lnTo>
                  <a:pt x="0" y="3989793"/>
                </a:lnTo>
                <a:lnTo>
                  <a:pt x="0" y="2792869"/>
                </a:lnTo>
                <a:lnTo>
                  <a:pt x="0" y="797979"/>
                </a:lnTo>
                <a:close/>
              </a:path>
            </a:pathLst>
          </a:custGeom>
          <a:ln w="254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46284" y="1848383"/>
            <a:ext cx="6387916" cy="9233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sz="3200" b="1" dirty="0">
                <a:solidFill>
                  <a:srgbClr val="FFC00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黃旗</a:t>
            </a:r>
            <a:r>
              <a:rPr sz="2800" b="1" spc="-50" dirty="0">
                <a:solidFill>
                  <a:srgbClr val="050505"/>
                </a:solidFill>
                <a:latin typeface="Malgun Gothic"/>
                <a:cs typeface="Malgun Gothic"/>
              </a:rPr>
              <a:t> (</a:t>
            </a:r>
            <a:r>
              <a:rPr sz="2800" b="1" spc="-50" dirty="0" smtClean="0">
                <a:solidFill>
                  <a:srgbClr val="050505"/>
                </a:solidFill>
                <a:latin typeface="Malgun Gothic"/>
                <a:cs typeface="Malgun Gothic"/>
              </a:rPr>
              <a:t>PSI</a:t>
            </a:r>
            <a:r>
              <a:rPr lang="zh-TW" altLang="en-US" sz="2800" b="1" spc="-50" dirty="0" smtClean="0">
                <a:solidFill>
                  <a:srgbClr val="050505"/>
                </a:solidFill>
                <a:latin typeface="Malgun Gothic"/>
                <a:cs typeface="Malgun Gothic"/>
              </a:rPr>
              <a:t>：</a:t>
            </a:r>
            <a:r>
              <a:rPr sz="2800" b="1" spc="-50" dirty="0" smtClean="0">
                <a:solidFill>
                  <a:srgbClr val="050505"/>
                </a:solidFill>
                <a:latin typeface="Malgun Gothic"/>
                <a:cs typeface="Malgun Gothic"/>
              </a:rPr>
              <a:t>51-100</a:t>
            </a:r>
            <a:r>
              <a:rPr lang="en-US" sz="2800" b="1" spc="-50" dirty="0" smtClean="0">
                <a:solidFill>
                  <a:srgbClr val="050505"/>
                </a:solidFill>
                <a:latin typeface="Malgun Gothic"/>
                <a:cs typeface="Malgun Gothic"/>
              </a:rPr>
              <a:t>  </a:t>
            </a:r>
            <a:r>
              <a:rPr lang="en-US" altLang="zh-TW" sz="2800" b="1" spc="-114" dirty="0" smtClean="0">
                <a:solidFill>
                  <a:srgbClr val="050505"/>
                </a:solidFill>
                <a:latin typeface="Malgun Gothic"/>
                <a:cs typeface="Malgun Gothic"/>
              </a:rPr>
              <a:t>PM2.5</a:t>
            </a:r>
            <a:r>
              <a:rPr lang="zh-TW" altLang="en-US" sz="2800" b="1" spc="-10" dirty="0" smtClean="0">
                <a:solidFill>
                  <a:srgbClr val="050505"/>
                </a:solidFill>
                <a:latin typeface="Malgun Gothic"/>
                <a:cs typeface="Malgun Gothic"/>
              </a:rPr>
              <a:t>：</a:t>
            </a:r>
            <a:r>
              <a:rPr lang="en-US" altLang="zh-TW" sz="2800" b="1" spc="-70" dirty="0" smtClean="0">
                <a:solidFill>
                  <a:srgbClr val="050505"/>
                </a:solidFill>
                <a:latin typeface="Malgun Gothic"/>
                <a:cs typeface="Malgun Gothic"/>
              </a:rPr>
              <a:t>4-6</a:t>
            </a:r>
            <a:r>
              <a:rPr lang="zh-TW" altLang="en-US" sz="32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級</a:t>
            </a:r>
            <a:r>
              <a:rPr lang="en-US" altLang="zh-TW" sz="2400" b="1" spc="-70" dirty="0" smtClean="0">
                <a:solidFill>
                  <a:srgbClr val="050505"/>
                </a:solidFill>
                <a:latin typeface="Malgun Gothic"/>
                <a:cs typeface="Malgun Gothic"/>
              </a:rPr>
              <a:t>)</a:t>
            </a:r>
            <a:endParaRPr lang="zh-TW" altLang="en-US" sz="2400" dirty="0" smtClean="0">
              <a:latin typeface="Malgun Gothic"/>
              <a:cs typeface="Malgun Gothic"/>
            </a:endParaRPr>
          </a:p>
          <a:p>
            <a:pPr marL="12700">
              <a:lnSpc>
                <a:spcPct val="100000"/>
              </a:lnSpc>
            </a:pPr>
            <a:endParaRPr sz="2800" b="1" spc="-50" dirty="0">
              <a:solidFill>
                <a:srgbClr val="050505"/>
              </a:solidFill>
              <a:latin typeface="Malgun Gothic"/>
              <a:cs typeface="Malgun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6284" y="2374163"/>
            <a:ext cx="6077585" cy="32316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50000"/>
              </a:lnSpc>
            </a:pPr>
            <a:r>
              <a:rPr sz="28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代表空氣品質普通，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還是可以到戶外走動</a:t>
            </a:r>
            <a:r>
              <a:rPr sz="28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，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但容易過敏和氣喘的小朋友若感覺不舒服要戴上口罩</a:t>
            </a:r>
            <a:r>
              <a:rPr sz="28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，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並跟老師說喔</a:t>
            </a: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!</a:t>
            </a:r>
          </a:p>
        </p:txBody>
      </p:sp>
      <p:sp>
        <p:nvSpPr>
          <p:cNvPr id="7" name="object 7"/>
          <p:cNvSpPr/>
          <p:nvPr/>
        </p:nvSpPr>
        <p:spPr>
          <a:xfrm>
            <a:off x="5292077" y="4797151"/>
            <a:ext cx="1728000" cy="172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 idx="4294967295"/>
          </p:nvPr>
        </p:nvSpPr>
        <p:spPr>
          <a:xfrm>
            <a:off x="914400" y="609600"/>
            <a:ext cx="65532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68325">
              <a:lnSpc>
                <a:spcPct val="100000"/>
              </a:lnSpc>
            </a:pPr>
            <a:r>
              <a:rPr sz="4800" spc="1500" dirty="0">
                <a:solidFill>
                  <a:schemeClr val="bg1"/>
                </a:solidFill>
                <a:ea typeface="中國龍超明體" pitchFamily="49" charset="-120"/>
              </a:rPr>
              <a:t>校園空氣品質旗</a:t>
            </a: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3124200"/>
            <a:ext cx="1313618" cy="3332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7504" y="1628787"/>
            <a:ext cx="7484745" cy="4968875"/>
          </a:xfrm>
          <a:custGeom>
            <a:avLst/>
            <a:gdLst/>
            <a:ahLst/>
            <a:cxnLst/>
            <a:rect l="l" t="t" r="r" b="b"/>
            <a:pathLst>
              <a:path w="7484745" h="4968875">
                <a:moveTo>
                  <a:pt x="6309842" y="0"/>
                </a:moveTo>
                <a:lnTo>
                  <a:pt x="828103" y="12"/>
                </a:lnTo>
                <a:lnTo>
                  <a:pt x="779445" y="1418"/>
                </a:lnTo>
                <a:lnTo>
                  <a:pt x="731528" y="5583"/>
                </a:lnTo>
                <a:lnTo>
                  <a:pt x="684429" y="12431"/>
                </a:lnTo>
                <a:lnTo>
                  <a:pt x="638225" y="21883"/>
                </a:lnTo>
                <a:lnTo>
                  <a:pt x="592995" y="33861"/>
                </a:lnTo>
                <a:lnTo>
                  <a:pt x="548816" y="48289"/>
                </a:lnTo>
                <a:lnTo>
                  <a:pt x="505766" y="65088"/>
                </a:lnTo>
                <a:lnTo>
                  <a:pt x="463923" y="84181"/>
                </a:lnTo>
                <a:lnTo>
                  <a:pt x="423363" y="105490"/>
                </a:lnTo>
                <a:lnTo>
                  <a:pt x="384165" y="128937"/>
                </a:lnTo>
                <a:lnTo>
                  <a:pt x="346406" y="154445"/>
                </a:lnTo>
                <a:lnTo>
                  <a:pt x="310165" y="181936"/>
                </a:lnTo>
                <a:lnTo>
                  <a:pt x="275518" y="211333"/>
                </a:lnTo>
                <a:lnTo>
                  <a:pt x="242544" y="242557"/>
                </a:lnTo>
                <a:lnTo>
                  <a:pt x="211320" y="275531"/>
                </a:lnTo>
                <a:lnTo>
                  <a:pt x="181923" y="310178"/>
                </a:lnTo>
                <a:lnTo>
                  <a:pt x="154432" y="346419"/>
                </a:lnTo>
                <a:lnTo>
                  <a:pt x="128924" y="384178"/>
                </a:lnTo>
                <a:lnTo>
                  <a:pt x="105477" y="423376"/>
                </a:lnTo>
                <a:lnTo>
                  <a:pt x="84168" y="463935"/>
                </a:lnTo>
                <a:lnTo>
                  <a:pt x="65075" y="505779"/>
                </a:lnTo>
                <a:lnTo>
                  <a:pt x="48276" y="548829"/>
                </a:lnTo>
                <a:lnTo>
                  <a:pt x="33849" y="593008"/>
                </a:lnTo>
                <a:lnTo>
                  <a:pt x="21870" y="638238"/>
                </a:lnTo>
                <a:lnTo>
                  <a:pt x="12418" y="684442"/>
                </a:lnTo>
                <a:lnTo>
                  <a:pt x="5571" y="731541"/>
                </a:lnTo>
                <a:lnTo>
                  <a:pt x="1405" y="779458"/>
                </a:lnTo>
                <a:lnTo>
                  <a:pt x="0" y="828116"/>
                </a:lnTo>
                <a:lnTo>
                  <a:pt x="0" y="4140466"/>
                </a:lnTo>
                <a:lnTo>
                  <a:pt x="1405" y="4189111"/>
                </a:lnTo>
                <a:lnTo>
                  <a:pt x="5571" y="4237029"/>
                </a:lnTo>
                <a:lnTo>
                  <a:pt x="12418" y="4284128"/>
                </a:lnTo>
                <a:lnTo>
                  <a:pt x="21870" y="4330331"/>
                </a:lnTo>
                <a:lnTo>
                  <a:pt x="33849" y="4375561"/>
                </a:lnTo>
                <a:lnTo>
                  <a:pt x="48276" y="4419740"/>
                </a:lnTo>
                <a:lnTo>
                  <a:pt x="65075" y="4462790"/>
                </a:lnTo>
                <a:lnTo>
                  <a:pt x="84168" y="4504634"/>
                </a:lnTo>
                <a:lnTo>
                  <a:pt x="105477" y="4545194"/>
                </a:lnTo>
                <a:lnTo>
                  <a:pt x="128924" y="4584392"/>
                </a:lnTo>
                <a:lnTo>
                  <a:pt x="154432" y="4622150"/>
                </a:lnTo>
                <a:lnTo>
                  <a:pt x="181923" y="4658391"/>
                </a:lnTo>
                <a:lnTo>
                  <a:pt x="211320" y="4693038"/>
                </a:lnTo>
                <a:lnTo>
                  <a:pt x="242544" y="4726012"/>
                </a:lnTo>
                <a:lnTo>
                  <a:pt x="275518" y="4757237"/>
                </a:lnTo>
                <a:lnTo>
                  <a:pt x="310165" y="4786633"/>
                </a:lnTo>
                <a:lnTo>
                  <a:pt x="346406" y="4814124"/>
                </a:lnTo>
                <a:lnTo>
                  <a:pt x="384165" y="4839632"/>
                </a:lnTo>
                <a:lnTo>
                  <a:pt x="423363" y="4863079"/>
                </a:lnTo>
                <a:lnTo>
                  <a:pt x="463923" y="4884388"/>
                </a:lnTo>
                <a:lnTo>
                  <a:pt x="505766" y="4903481"/>
                </a:lnTo>
                <a:lnTo>
                  <a:pt x="548816" y="4920280"/>
                </a:lnTo>
                <a:lnTo>
                  <a:pt x="592995" y="4934708"/>
                </a:lnTo>
                <a:lnTo>
                  <a:pt x="638225" y="4946686"/>
                </a:lnTo>
                <a:lnTo>
                  <a:pt x="684429" y="4956138"/>
                </a:lnTo>
                <a:lnTo>
                  <a:pt x="731528" y="4962986"/>
                </a:lnTo>
                <a:lnTo>
                  <a:pt x="779445" y="4967151"/>
                </a:lnTo>
                <a:lnTo>
                  <a:pt x="828103" y="4968557"/>
                </a:lnTo>
                <a:lnTo>
                  <a:pt x="6309842" y="4968557"/>
                </a:lnTo>
                <a:lnTo>
                  <a:pt x="6358500" y="4967151"/>
                </a:lnTo>
                <a:lnTo>
                  <a:pt x="6406417" y="4962986"/>
                </a:lnTo>
                <a:lnTo>
                  <a:pt x="6453517" y="4956138"/>
                </a:lnTo>
                <a:lnTo>
                  <a:pt x="6499720" y="4946686"/>
                </a:lnTo>
                <a:lnTo>
                  <a:pt x="6544951" y="4934708"/>
                </a:lnTo>
                <a:lnTo>
                  <a:pt x="6589130" y="4920280"/>
                </a:lnTo>
                <a:lnTo>
                  <a:pt x="6632181" y="4903481"/>
                </a:lnTo>
                <a:lnTo>
                  <a:pt x="6674025" y="4884388"/>
                </a:lnTo>
                <a:lnTo>
                  <a:pt x="6714585" y="4863079"/>
                </a:lnTo>
                <a:lnTo>
                  <a:pt x="6753784" y="4839632"/>
                </a:lnTo>
                <a:lnTo>
                  <a:pt x="6791543" y="4814124"/>
                </a:lnTo>
                <a:lnTo>
                  <a:pt x="6827785" y="4786633"/>
                </a:lnTo>
                <a:lnTo>
                  <a:pt x="6862432" y="4757237"/>
                </a:lnTo>
                <a:lnTo>
                  <a:pt x="6895407" y="4726012"/>
                </a:lnTo>
                <a:lnTo>
                  <a:pt x="6926632" y="4693038"/>
                </a:lnTo>
                <a:lnTo>
                  <a:pt x="6956029" y="4658391"/>
                </a:lnTo>
                <a:lnTo>
                  <a:pt x="6983521" y="4622150"/>
                </a:lnTo>
                <a:lnTo>
                  <a:pt x="7009030" y="4584392"/>
                </a:lnTo>
                <a:lnTo>
                  <a:pt x="7032478" y="4545194"/>
                </a:lnTo>
                <a:lnTo>
                  <a:pt x="7053787" y="4504634"/>
                </a:lnTo>
                <a:lnTo>
                  <a:pt x="7072880" y="4462790"/>
                </a:lnTo>
                <a:lnTo>
                  <a:pt x="7089680" y="4419740"/>
                </a:lnTo>
                <a:lnTo>
                  <a:pt x="7104108" y="4375561"/>
                </a:lnTo>
                <a:lnTo>
                  <a:pt x="7116087" y="4330331"/>
                </a:lnTo>
                <a:lnTo>
                  <a:pt x="7125539" y="4284128"/>
                </a:lnTo>
                <a:lnTo>
                  <a:pt x="7132387" y="4237029"/>
                </a:lnTo>
                <a:lnTo>
                  <a:pt x="7136553" y="4189111"/>
                </a:lnTo>
                <a:lnTo>
                  <a:pt x="7137958" y="4140466"/>
                </a:lnTo>
                <a:lnTo>
                  <a:pt x="7484287" y="3837076"/>
                </a:lnTo>
                <a:lnTo>
                  <a:pt x="7137958" y="2898330"/>
                </a:lnTo>
                <a:lnTo>
                  <a:pt x="7137958" y="828116"/>
                </a:lnTo>
                <a:lnTo>
                  <a:pt x="7136553" y="779458"/>
                </a:lnTo>
                <a:lnTo>
                  <a:pt x="7132387" y="731541"/>
                </a:lnTo>
                <a:lnTo>
                  <a:pt x="7125539" y="684441"/>
                </a:lnTo>
                <a:lnTo>
                  <a:pt x="7116087" y="638237"/>
                </a:lnTo>
                <a:lnTo>
                  <a:pt x="7104108" y="593007"/>
                </a:lnTo>
                <a:lnTo>
                  <a:pt x="7089680" y="548828"/>
                </a:lnTo>
                <a:lnTo>
                  <a:pt x="7072880" y="505777"/>
                </a:lnTo>
                <a:lnTo>
                  <a:pt x="7053787" y="463933"/>
                </a:lnTo>
                <a:lnTo>
                  <a:pt x="7032478" y="423372"/>
                </a:lnTo>
                <a:lnTo>
                  <a:pt x="7009030" y="384174"/>
                </a:lnTo>
                <a:lnTo>
                  <a:pt x="6983521" y="346415"/>
                </a:lnTo>
                <a:lnTo>
                  <a:pt x="6956029" y="310173"/>
                </a:lnTo>
                <a:lnTo>
                  <a:pt x="6926632" y="275525"/>
                </a:lnTo>
                <a:lnTo>
                  <a:pt x="6895407" y="242550"/>
                </a:lnTo>
                <a:lnTo>
                  <a:pt x="6862432" y="211326"/>
                </a:lnTo>
                <a:lnTo>
                  <a:pt x="6827785" y="181928"/>
                </a:lnTo>
                <a:lnTo>
                  <a:pt x="6791543" y="154437"/>
                </a:lnTo>
                <a:lnTo>
                  <a:pt x="6753784" y="128928"/>
                </a:lnTo>
                <a:lnTo>
                  <a:pt x="6714585" y="105480"/>
                </a:lnTo>
                <a:lnTo>
                  <a:pt x="6674025" y="84171"/>
                </a:lnTo>
                <a:lnTo>
                  <a:pt x="6632181" y="65077"/>
                </a:lnTo>
                <a:lnTo>
                  <a:pt x="6589130" y="48278"/>
                </a:lnTo>
                <a:lnTo>
                  <a:pt x="6544951" y="33850"/>
                </a:lnTo>
                <a:lnTo>
                  <a:pt x="6499720" y="21871"/>
                </a:lnTo>
                <a:lnTo>
                  <a:pt x="6453517" y="12419"/>
                </a:lnTo>
                <a:lnTo>
                  <a:pt x="6406417" y="5571"/>
                </a:lnTo>
                <a:lnTo>
                  <a:pt x="6358500" y="1405"/>
                </a:lnTo>
                <a:lnTo>
                  <a:pt x="6309842" y="0"/>
                </a:lnTo>
                <a:close/>
              </a:path>
            </a:pathLst>
          </a:custGeom>
          <a:solidFill>
            <a:srgbClr val="E6B9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23527" y="1772818"/>
            <a:ext cx="7021830" cy="4680585"/>
          </a:xfrm>
          <a:custGeom>
            <a:avLst/>
            <a:gdLst/>
            <a:ahLst/>
            <a:cxnLst/>
            <a:rect l="l" t="t" r="r" b="b"/>
            <a:pathLst>
              <a:path w="7021830" h="4680585">
                <a:moveTo>
                  <a:pt x="0" y="780097"/>
                </a:moveTo>
                <a:lnTo>
                  <a:pt x="1423" y="732576"/>
                </a:lnTo>
                <a:lnTo>
                  <a:pt x="5640" y="685807"/>
                </a:lnTo>
                <a:lnTo>
                  <a:pt x="12568" y="639874"/>
                </a:lnTo>
                <a:lnTo>
                  <a:pt x="22126" y="594856"/>
                </a:lnTo>
                <a:lnTo>
                  <a:pt x="34232" y="550837"/>
                </a:lnTo>
                <a:lnTo>
                  <a:pt x="48805" y="507896"/>
                </a:lnTo>
                <a:lnTo>
                  <a:pt x="65762" y="466117"/>
                </a:lnTo>
                <a:lnTo>
                  <a:pt x="85023" y="425580"/>
                </a:lnTo>
                <a:lnTo>
                  <a:pt x="106506" y="386367"/>
                </a:lnTo>
                <a:lnTo>
                  <a:pt x="130129" y="348561"/>
                </a:lnTo>
                <a:lnTo>
                  <a:pt x="155810" y="312241"/>
                </a:lnTo>
                <a:lnTo>
                  <a:pt x="183469" y="277491"/>
                </a:lnTo>
                <a:lnTo>
                  <a:pt x="213023" y="244391"/>
                </a:lnTo>
                <a:lnTo>
                  <a:pt x="244391" y="213023"/>
                </a:lnTo>
                <a:lnTo>
                  <a:pt x="277491" y="183469"/>
                </a:lnTo>
                <a:lnTo>
                  <a:pt x="312241" y="155810"/>
                </a:lnTo>
                <a:lnTo>
                  <a:pt x="348561" y="130129"/>
                </a:lnTo>
                <a:lnTo>
                  <a:pt x="386367" y="106506"/>
                </a:lnTo>
                <a:lnTo>
                  <a:pt x="425580" y="85023"/>
                </a:lnTo>
                <a:lnTo>
                  <a:pt x="466117" y="65762"/>
                </a:lnTo>
                <a:lnTo>
                  <a:pt x="507896" y="48805"/>
                </a:lnTo>
                <a:lnTo>
                  <a:pt x="550837" y="34232"/>
                </a:lnTo>
                <a:lnTo>
                  <a:pt x="594856" y="22126"/>
                </a:lnTo>
                <a:lnTo>
                  <a:pt x="639874" y="12568"/>
                </a:lnTo>
                <a:lnTo>
                  <a:pt x="685807" y="5640"/>
                </a:lnTo>
                <a:lnTo>
                  <a:pt x="732576" y="1423"/>
                </a:lnTo>
                <a:lnTo>
                  <a:pt x="780097" y="0"/>
                </a:lnTo>
                <a:lnTo>
                  <a:pt x="3906431" y="0"/>
                </a:lnTo>
                <a:lnTo>
                  <a:pt x="5580621" y="0"/>
                </a:lnTo>
                <a:lnTo>
                  <a:pt x="5916637" y="0"/>
                </a:lnTo>
                <a:lnTo>
                  <a:pt x="5964160" y="1423"/>
                </a:lnTo>
                <a:lnTo>
                  <a:pt x="6010930" y="5640"/>
                </a:lnTo>
                <a:lnTo>
                  <a:pt x="6056864" y="12568"/>
                </a:lnTo>
                <a:lnTo>
                  <a:pt x="6101883" y="22126"/>
                </a:lnTo>
                <a:lnTo>
                  <a:pt x="6145904" y="34232"/>
                </a:lnTo>
                <a:lnTo>
                  <a:pt x="6188845" y="48805"/>
                </a:lnTo>
                <a:lnTo>
                  <a:pt x="6230625" y="65762"/>
                </a:lnTo>
                <a:lnTo>
                  <a:pt x="6271163" y="85023"/>
                </a:lnTo>
                <a:lnTo>
                  <a:pt x="6310376" y="106506"/>
                </a:lnTo>
                <a:lnTo>
                  <a:pt x="6348183" y="130129"/>
                </a:lnTo>
                <a:lnTo>
                  <a:pt x="6384503" y="155810"/>
                </a:lnTo>
                <a:lnTo>
                  <a:pt x="6419254" y="183469"/>
                </a:lnTo>
                <a:lnTo>
                  <a:pt x="6452355" y="213023"/>
                </a:lnTo>
                <a:lnTo>
                  <a:pt x="6483723" y="244391"/>
                </a:lnTo>
                <a:lnTo>
                  <a:pt x="6513277" y="277491"/>
                </a:lnTo>
                <a:lnTo>
                  <a:pt x="6540936" y="312241"/>
                </a:lnTo>
                <a:lnTo>
                  <a:pt x="6566618" y="348561"/>
                </a:lnTo>
                <a:lnTo>
                  <a:pt x="6590241" y="386367"/>
                </a:lnTo>
                <a:lnTo>
                  <a:pt x="6611724" y="425580"/>
                </a:lnTo>
                <a:lnTo>
                  <a:pt x="6630985" y="466117"/>
                </a:lnTo>
                <a:lnTo>
                  <a:pt x="6647942" y="507896"/>
                </a:lnTo>
                <a:lnTo>
                  <a:pt x="6662515" y="550837"/>
                </a:lnTo>
                <a:lnTo>
                  <a:pt x="6674621" y="594856"/>
                </a:lnTo>
                <a:lnTo>
                  <a:pt x="6684179" y="639874"/>
                </a:lnTo>
                <a:lnTo>
                  <a:pt x="6691107" y="685807"/>
                </a:lnTo>
                <a:lnTo>
                  <a:pt x="6695324" y="732576"/>
                </a:lnTo>
                <a:lnTo>
                  <a:pt x="6696748" y="780097"/>
                </a:lnTo>
                <a:lnTo>
                  <a:pt x="6696748" y="2730296"/>
                </a:lnTo>
                <a:lnTo>
                  <a:pt x="7021664" y="3614623"/>
                </a:lnTo>
                <a:lnTo>
                  <a:pt x="6696748" y="3900424"/>
                </a:lnTo>
                <a:lnTo>
                  <a:pt x="6695324" y="3947932"/>
                </a:lnTo>
                <a:lnTo>
                  <a:pt x="6691107" y="3994700"/>
                </a:lnTo>
                <a:lnTo>
                  <a:pt x="6684179" y="4040634"/>
                </a:lnTo>
                <a:lnTo>
                  <a:pt x="6674621" y="4085652"/>
                </a:lnTo>
                <a:lnTo>
                  <a:pt x="6662515" y="4129671"/>
                </a:lnTo>
                <a:lnTo>
                  <a:pt x="6647942" y="4172612"/>
                </a:lnTo>
                <a:lnTo>
                  <a:pt x="6630985" y="4214391"/>
                </a:lnTo>
                <a:lnTo>
                  <a:pt x="6611724" y="4254928"/>
                </a:lnTo>
                <a:lnTo>
                  <a:pt x="6590241" y="4294140"/>
                </a:lnTo>
                <a:lnTo>
                  <a:pt x="6566618" y="4331947"/>
                </a:lnTo>
                <a:lnTo>
                  <a:pt x="6540936" y="4368267"/>
                </a:lnTo>
                <a:lnTo>
                  <a:pt x="6513277" y="4403017"/>
                </a:lnTo>
                <a:lnTo>
                  <a:pt x="6483723" y="4436117"/>
                </a:lnTo>
                <a:lnTo>
                  <a:pt x="6452355" y="4467485"/>
                </a:lnTo>
                <a:lnTo>
                  <a:pt x="6419254" y="4497039"/>
                </a:lnTo>
                <a:lnTo>
                  <a:pt x="6384503" y="4524697"/>
                </a:lnTo>
                <a:lnTo>
                  <a:pt x="6348183" y="4550379"/>
                </a:lnTo>
                <a:lnTo>
                  <a:pt x="6310376" y="4574002"/>
                </a:lnTo>
                <a:lnTo>
                  <a:pt x="6271163" y="4595485"/>
                </a:lnTo>
                <a:lnTo>
                  <a:pt x="6230625" y="4614746"/>
                </a:lnTo>
                <a:lnTo>
                  <a:pt x="6188845" y="4631703"/>
                </a:lnTo>
                <a:lnTo>
                  <a:pt x="6145904" y="4646276"/>
                </a:lnTo>
                <a:lnTo>
                  <a:pt x="6101883" y="4658382"/>
                </a:lnTo>
                <a:lnTo>
                  <a:pt x="6056864" y="4667940"/>
                </a:lnTo>
                <a:lnTo>
                  <a:pt x="6010930" y="4674868"/>
                </a:lnTo>
                <a:lnTo>
                  <a:pt x="5964160" y="4679085"/>
                </a:lnTo>
                <a:lnTo>
                  <a:pt x="5916637" y="4680508"/>
                </a:lnTo>
                <a:lnTo>
                  <a:pt x="5580621" y="4680508"/>
                </a:lnTo>
                <a:lnTo>
                  <a:pt x="3906431" y="4680508"/>
                </a:lnTo>
                <a:lnTo>
                  <a:pt x="780097" y="4680508"/>
                </a:lnTo>
                <a:lnTo>
                  <a:pt x="732576" y="4679085"/>
                </a:lnTo>
                <a:lnTo>
                  <a:pt x="685807" y="4674868"/>
                </a:lnTo>
                <a:lnTo>
                  <a:pt x="639874" y="4667940"/>
                </a:lnTo>
                <a:lnTo>
                  <a:pt x="594856" y="4658382"/>
                </a:lnTo>
                <a:lnTo>
                  <a:pt x="550837" y="4646276"/>
                </a:lnTo>
                <a:lnTo>
                  <a:pt x="507896" y="4631703"/>
                </a:lnTo>
                <a:lnTo>
                  <a:pt x="466117" y="4614746"/>
                </a:lnTo>
                <a:lnTo>
                  <a:pt x="425580" y="4595485"/>
                </a:lnTo>
                <a:lnTo>
                  <a:pt x="386367" y="4574002"/>
                </a:lnTo>
                <a:lnTo>
                  <a:pt x="348561" y="4550379"/>
                </a:lnTo>
                <a:lnTo>
                  <a:pt x="312241" y="4524697"/>
                </a:lnTo>
                <a:lnTo>
                  <a:pt x="277491" y="4497039"/>
                </a:lnTo>
                <a:lnTo>
                  <a:pt x="244391" y="4467485"/>
                </a:lnTo>
                <a:lnTo>
                  <a:pt x="213023" y="4436117"/>
                </a:lnTo>
                <a:lnTo>
                  <a:pt x="183469" y="4403017"/>
                </a:lnTo>
                <a:lnTo>
                  <a:pt x="155810" y="4368267"/>
                </a:lnTo>
                <a:lnTo>
                  <a:pt x="130129" y="4331947"/>
                </a:lnTo>
                <a:lnTo>
                  <a:pt x="106506" y="4294140"/>
                </a:lnTo>
                <a:lnTo>
                  <a:pt x="85023" y="4254928"/>
                </a:lnTo>
                <a:lnTo>
                  <a:pt x="65762" y="4214391"/>
                </a:lnTo>
                <a:lnTo>
                  <a:pt x="48805" y="4172612"/>
                </a:lnTo>
                <a:lnTo>
                  <a:pt x="34232" y="4129671"/>
                </a:lnTo>
                <a:lnTo>
                  <a:pt x="22126" y="4085652"/>
                </a:lnTo>
                <a:lnTo>
                  <a:pt x="12568" y="4040634"/>
                </a:lnTo>
                <a:lnTo>
                  <a:pt x="5640" y="3994700"/>
                </a:lnTo>
                <a:lnTo>
                  <a:pt x="1423" y="3947932"/>
                </a:lnTo>
                <a:lnTo>
                  <a:pt x="0" y="3900411"/>
                </a:lnTo>
                <a:lnTo>
                  <a:pt x="0" y="2730296"/>
                </a:lnTo>
                <a:lnTo>
                  <a:pt x="0" y="780097"/>
                </a:lnTo>
                <a:close/>
              </a:path>
            </a:pathLst>
          </a:custGeom>
          <a:ln w="254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46284" y="1920392"/>
            <a:ext cx="6616516" cy="9233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sz="3200" b="1" dirty="0">
                <a:solidFill>
                  <a:srgbClr val="FF000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紅旗</a:t>
            </a:r>
            <a:r>
              <a:rPr sz="3200" spc="-15" dirty="0">
                <a:solidFill>
                  <a:srgbClr val="C00000"/>
                </a:solidFill>
                <a:latin typeface="PMingLiU"/>
                <a:cs typeface="PMingLiU"/>
              </a:rPr>
              <a:t> </a:t>
            </a:r>
            <a:r>
              <a:rPr sz="2800" b="1" spc="-50" dirty="0">
                <a:solidFill>
                  <a:srgbClr val="050505"/>
                </a:solidFill>
                <a:latin typeface="Malgun Gothic"/>
                <a:cs typeface="Malgun Gothic"/>
              </a:rPr>
              <a:t>(</a:t>
            </a:r>
            <a:r>
              <a:rPr sz="2800" b="1" spc="-50" dirty="0" smtClean="0">
                <a:solidFill>
                  <a:srgbClr val="050505"/>
                </a:solidFill>
                <a:latin typeface="Malgun Gothic"/>
                <a:cs typeface="Malgun Gothic"/>
              </a:rPr>
              <a:t>PSI:101-199</a:t>
            </a:r>
            <a:r>
              <a:rPr lang="en-US" sz="2800" b="1" spc="-50" dirty="0" smtClean="0">
                <a:solidFill>
                  <a:srgbClr val="050505"/>
                </a:solidFill>
                <a:latin typeface="Malgun Gothic"/>
                <a:cs typeface="Malgun Gothic"/>
              </a:rPr>
              <a:t>  </a:t>
            </a:r>
            <a:r>
              <a:rPr lang="en-US" altLang="zh-TW" sz="2800" b="1" spc="-114" dirty="0" smtClean="0">
                <a:solidFill>
                  <a:srgbClr val="050505"/>
                </a:solidFill>
                <a:latin typeface="Malgun Gothic"/>
                <a:cs typeface="Malgun Gothic"/>
              </a:rPr>
              <a:t>PM2.5</a:t>
            </a:r>
            <a:r>
              <a:rPr lang="en-US" altLang="zh-TW" sz="2800" b="1" spc="-195" dirty="0" smtClean="0">
                <a:solidFill>
                  <a:srgbClr val="050505"/>
                </a:solidFill>
                <a:latin typeface="Malgun Gothic"/>
                <a:cs typeface="Malgun Gothic"/>
              </a:rPr>
              <a:t> </a:t>
            </a:r>
            <a:r>
              <a:rPr lang="en-US" altLang="zh-TW" sz="2800" b="1" spc="-75" dirty="0" smtClean="0">
                <a:solidFill>
                  <a:srgbClr val="050505"/>
                </a:solidFill>
                <a:latin typeface="Malgun Gothic"/>
                <a:cs typeface="Malgun Gothic"/>
              </a:rPr>
              <a:t>:7-9</a:t>
            </a:r>
            <a:r>
              <a:rPr lang="zh-TW" altLang="en-US" sz="32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級</a:t>
            </a:r>
            <a:r>
              <a:rPr lang="en-US" altLang="zh-TW" sz="2800" b="1" spc="-75" dirty="0" smtClean="0">
                <a:solidFill>
                  <a:srgbClr val="050505"/>
                </a:solidFill>
                <a:latin typeface="Malgun Gothic"/>
                <a:cs typeface="Malgun Gothic"/>
              </a:rPr>
              <a:t>)</a:t>
            </a:r>
            <a:endParaRPr lang="zh-TW" altLang="en-US" sz="2800" dirty="0" smtClean="0">
              <a:latin typeface="Malgun Gothic"/>
              <a:cs typeface="Malgun Gothic"/>
            </a:endParaRPr>
          </a:p>
          <a:p>
            <a:pPr marL="12700">
              <a:lnSpc>
                <a:spcPct val="100000"/>
              </a:lnSpc>
            </a:pPr>
            <a:endParaRPr sz="2800" b="1" spc="-50" dirty="0">
              <a:solidFill>
                <a:srgbClr val="050505"/>
              </a:solidFill>
              <a:latin typeface="Malgun Gothic"/>
              <a:cs typeface="Malgun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6284" y="2446172"/>
            <a:ext cx="6077585" cy="3877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50000"/>
              </a:lnSpc>
            </a:pPr>
            <a:r>
              <a:rPr sz="28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代表空氣品質不良，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上下學或戶外活動最好戴上口罩</a:t>
            </a:r>
            <a:r>
              <a:rPr sz="2800" b="1" dirty="0" smtClean="0">
                <a:latin typeface="文鼎標楷注音" pitchFamily="34" charset="-120"/>
                <a:ea typeface="文鼎標楷注音" pitchFamily="34" charset="-120"/>
                <a:cs typeface="PMingLiU"/>
              </a:rPr>
              <a:t>。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下課時</a:t>
            </a:r>
            <a:r>
              <a:rPr sz="28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，盡量待在教室內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，過敏體質和氣喘的小朋友更要注意自</a:t>
            </a:r>
            <a:r>
              <a:rPr lang="en-US" sz="2800" b="1" dirty="0" smtClean="0">
                <a:latin typeface="文鼎標楷注音" pitchFamily="34" charset="-120"/>
                <a:ea typeface="文鼎標楷注音" pitchFamily="34" charset="-120"/>
                <a:cs typeface="PMingLiU"/>
              </a:rPr>
              <a:t>        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己的身體</a:t>
            </a: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!</a:t>
            </a:r>
          </a:p>
        </p:txBody>
      </p:sp>
      <p:sp>
        <p:nvSpPr>
          <p:cNvPr id="7" name="object 7"/>
          <p:cNvSpPr/>
          <p:nvPr/>
        </p:nvSpPr>
        <p:spPr>
          <a:xfrm>
            <a:off x="4932045" y="4725149"/>
            <a:ext cx="2423223" cy="189034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 idx="4294967295"/>
          </p:nvPr>
        </p:nvSpPr>
        <p:spPr>
          <a:xfrm>
            <a:off x="1143000" y="685800"/>
            <a:ext cx="6553200" cy="762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68325">
              <a:lnSpc>
                <a:spcPct val="100000"/>
              </a:lnSpc>
            </a:pPr>
            <a:r>
              <a:rPr sz="4800" spc="1500" dirty="0">
                <a:solidFill>
                  <a:schemeClr val="bg1"/>
                </a:solidFill>
                <a:ea typeface="中國龍超明體" pitchFamily="49" charset="-120"/>
              </a:rPr>
              <a:t>校園空氣品質旗</a:t>
            </a:r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3048000"/>
            <a:ext cx="1313618" cy="3332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7504" y="1628800"/>
            <a:ext cx="7776845" cy="5040630"/>
          </a:xfrm>
          <a:custGeom>
            <a:avLst/>
            <a:gdLst/>
            <a:ahLst/>
            <a:cxnLst/>
            <a:rect l="l" t="t" r="r" b="b"/>
            <a:pathLst>
              <a:path w="7776845" h="5040630">
                <a:moveTo>
                  <a:pt x="6576707" y="0"/>
                </a:moveTo>
                <a:lnTo>
                  <a:pt x="840105" y="0"/>
                </a:lnTo>
                <a:lnTo>
                  <a:pt x="792433" y="1329"/>
                </a:lnTo>
                <a:lnTo>
                  <a:pt x="745459" y="5272"/>
                </a:lnTo>
                <a:lnTo>
                  <a:pt x="699253" y="11756"/>
                </a:lnTo>
                <a:lnTo>
                  <a:pt x="653887" y="20710"/>
                </a:lnTo>
                <a:lnTo>
                  <a:pt x="609431" y="32065"/>
                </a:lnTo>
                <a:lnTo>
                  <a:pt x="565956" y="45748"/>
                </a:lnTo>
                <a:lnTo>
                  <a:pt x="523534" y="61689"/>
                </a:lnTo>
                <a:lnTo>
                  <a:pt x="482235" y="79817"/>
                </a:lnTo>
                <a:lnTo>
                  <a:pt x="442129" y="100061"/>
                </a:lnTo>
                <a:lnTo>
                  <a:pt x="403289" y="122350"/>
                </a:lnTo>
                <a:lnTo>
                  <a:pt x="365785" y="146613"/>
                </a:lnTo>
                <a:lnTo>
                  <a:pt x="329687" y="172780"/>
                </a:lnTo>
                <a:lnTo>
                  <a:pt x="295067" y="200779"/>
                </a:lnTo>
                <a:lnTo>
                  <a:pt x="261996" y="230540"/>
                </a:lnTo>
                <a:lnTo>
                  <a:pt x="230545" y="261991"/>
                </a:lnTo>
                <a:lnTo>
                  <a:pt x="200784" y="295062"/>
                </a:lnTo>
                <a:lnTo>
                  <a:pt x="172784" y="329682"/>
                </a:lnTo>
                <a:lnTo>
                  <a:pt x="146617" y="365779"/>
                </a:lnTo>
                <a:lnTo>
                  <a:pt x="122353" y="403284"/>
                </a:lnTo>
                <a:lnTo>
                  <a:pt x="100063" y="442124"/>
                </a:lnTo>
                <a:lnTo>
                  <a:pt x="79819" y="482229"/>
                </a:lnTo>
                <a:lnTo>
                  <a:pt x="61690" y="523529"/>
                </a:lnTo>
                <a:lnTo>
                  <a:pt x="45749" y="565951"/>
                </a:lnTo>
                <a:lnTo>
                  <a:pt x="32066" y="609427"/>
                </a:lnTo>
                <a:lnTo>
                  <a:pt x="20711" y="653883"/>
                </a:lnTo>
                <a:lnTo>
                  <a:pt x="11756" y="699250"/>
                </a:lnTo>
                <a:lnTo>
                  <a:pt x="5272" y="745456"/>
                </a:lnTo>
                <a:lnTo>
                  <a:pt x="1329" y="792432"/>
                </a:lnTo>
                <a:lnTo>
                  <a:pt x="0" y="840105"/>
                </a:lnTo>
                <a:lnTo>
                  <a:pt x="0" y="4200461"/>
                </a:lnTo>
                <a:lnTo>
                  <a:pt x="1329" y="4248120"/>
                </a:lnTo>
                <a:lnTo>
                  <a:pt x="5272" y="4295094"/>
                </a:lnTo>
                <a:lnTo>
                  <a:pt x="11756" y="4341300"/>
                </a:lnTo>
                <a:lnTo>
                  <a:pt x="20711" y="4386666"/>
                </a:lnTo>
                <a:lnTo>
                  <a:pt x="32066" y="4431122"/>
                </a:lnTo>
                <a:lnTo>
                  <a:pt x="45749" y="4474596"/>
                </a:lnTo>
                <a:lnTo>
                  <a:pt x="61690" y="4517019"/>
                </a:lnTo>
                <a:lnTo>
                  <a:pt x="79819" y="4558318"/>
                </a:lnTo>
                <a:lnTo>
                  <a:pt x="100063" y="4598423"/>
                </a:lnTo>
                <a:lnTo>
                  <a:pt x="122353" y="4637264"/>
                </a:lnTo>
                <a:lnTo>
                  <a:pt x="146617" y="4674768"/>
                </a:lnTo>
                <a:lnTo>
                  <a:pt x="172784" y="4710866"/>
                </a:lnTo>
                <a:lnTo>
                  <a:pt x="200784" y="4745485"/>
                </a:lnTo>
                <a:lnTo>
                  <a:pt x="230545" y="4778557"/>
                </a:lnTo>
                <a:lnTo>
                  <a:pt x="261996" y="4810008"/>
                </a:lnTo>
                <a:lnTo>
                  <a:pt x="295067" y="4839769"/>
                </a:lnTo>
                <a:lnTo>
                  <a:pt x="329687" y="4867769"/>
                </a:lnTo>
                <a:lnTo>
                  <a:pt x="365785" y="4893936"/>
                </a:lnTo>
                <a:lnTo>
                  <a:pt x="403289" y="4918200"/>
                </a:lnTo>
                <a:lnTo>
                  <a:pt x="442129" y="4940489"/>
                </a:lnTo>
                <a:lnTo>
                  <a:pt x="482235" y="4960734"/>
                </a:lnTo>
                <a:lnTo>
                  <a:pt x="523534" y="4978862"/>
                </a:lnTo>
                <a:lnTo>
                  <a:pt x="565956" y="4994804"/>
                </a:lnTo>
                <a:lnTo>
                  <a:pt x="609431" y="5008487"/>
                </a:lnTo>
                <a:lnTo>
                  <a:pt x="653887" y="5019842"/>
                </a:lnTo>
                <a:lnTo>
                  <a:pt x="699253" y="5028797"/>
                </a:lnTo>
                <a:lnTo>
                  <a:pt x="745459" y="5035281"/>
                </a:lnTo>
                <a:lnTo>
                  <a:pt x="792433" y="5039223"/>
                </a:lnTo>
                <a:lnTo>
                  <a:pt x="840105" y="5040553"/>
                </a:lnTo>
                <a:lnTo>
                  <a:pt x="6576720" y="5040553"/>
                </a:lnTo>
                <a:lnTo>
                  <a:pt x="6624392" y="5039223"/>
                </a:lnTo>
                <a:lnTo>
                  <a:pt x="6671366" y="5035281"/>
                </a:lnTo>
                <a:lnTo>
                  <a:pt x="6717571" y="5028797"/>
                </a:lnTo>
                <a:lnTo>
                  <a:pt x="6762937" y="5019842"/>
                </a:lnTo>
                <a:lnTo>
                  <a:pt x="6807393" y="5008487"/>
                </a:lnTo>
                <a:lnTo>
                  <a:pt x="6850868" y="4994804"/>
                </a:lnTo>
                <a:lnTo>
                  <a:pt x="6893290" y="4978862"/>
                </a:lnTo>
                <a:lnTo>
                  <a:pt x="6934590" y="4960734"/>
                </a:lnTo>
                <a:lnTo>
                  <a:pt x="6974695" y="4940489"/>
                </a:lnTo>
                <a:lnTo>
                  <a:pt x="7013535" y="4918200"/>
                </a:lnTo>
                <a:lnTo>
                  <a:pt x="7051040" y="4893936"/>
                </a:lnTo>
                <a:lnTo>
                  <a:pt x="7087137" y="4867769"/>
                </a:lnTo>
                <a:lnTo>
                  <a:pt x="7121757" y="4839769"/>
                </a:lnTo>
                <a:lnTo>
                  <a:pt x="7154828" y="4810008"/>
                </a:lnTo>
                <a:lnTo>
                  <a:pt x="7186280" y="4778557"/>
                </a:lnTo>
                <a:lnTo>
                  <a:pt x="7216041" y="4745485"/>
                </a:lnTo>
                <a:lnTo>
                  <a:pt x="7244040" y="4710866"/>
                </a:lnTo>
                <a:lnTo>
                  <a:pt x="7270208" y="4674768"/>
                </a:lnTo>
                <a:lnTo>
                  <a:pt x="7294471" y="4637264"/>
                </a:lnTo>
                <a:lnTo>
                  <a:pt x="7316761" y="4598423"/>
                </a:lnTo>
                <a:lnTo>
                  <a:pt x="7337006" y="4558318"/>
                </a:lnTo>
                <a:lnTo>
                  <a:pt x="7355134" y="4517019"/>
                </a:lnTo>
                <a:lnTo>
                  <a:pt x="7371075" y="4474596"/>
                </a:lnTo>
                <a:lnTo>
                  <a:pt x="7384759" y="4431122"/>
                </a:lnTo>
                <a:lnTo>
                  <a:pt x="7396114" y="4386666"/>
                </a:lnTo>
                <a:lnTo>
                  <a:pt x="7405068" y="4341300"/>
                </a:lnTo>
                <a:lnTo>
                  <a:pt x="7411552" y="4295094"/>
                </a:lnTo>
                <a:lnTo>
                  <a:pt x="7415495" y="4248120"/>
                </a:lnTo>
                <a:lnTo>
                  <a:pt x="7416825" y="4200461"/>
                </a:lnTo>
                <a:lnTo>
                  <a:pt x="7776692" y="3892664"/>
                </a:lnTo>
                <a:lnTo>
                  <a:pt x="7416825" y="2940316"/>
                </a:lnTo>
                <a:lnTo>
                  <a:pt x="7416825" y="840105"/>
                </a:lnTo>
                <a:lnTo>
                  <a:pt x="7415495" y="792432"/>
                </a:lnTo>
                <a:lnTo>
                  <a:pt x="7411552" y="745456"/>
                </a:lnTo>
                <a:lnTo>
                  <a:pt x="7405068" y="699250"/>
                </a:lnTo>
                <a:lnTo>
                  <a:pt x="7396113" y="653883"/>
                </a:lnTo>
                <a:lnTo>
                  <a:pt x="7384759" y="609427"/>
                </a:lnTo>
                <a:lnTo>
                  <a:pt x="7371075" y="565951"/>
                </a:lnTo>
                <a:lnTo>
                  <a:pt x="7355134" y="523529"/>
                </a:lnTo>
                <a:lnTo>
                  <a:pt x="7337005" y="482229"/>
                </a:lnTo>
                <a:lnTo>
                  <a:pt x="7316761" y="442124"/>
                </a:lnTo>
                <a:lnTo>
                  <a:pt x="7294471" y="403284"/>
                </a:lnTo>
                <a:lnTo>
                  <a:pt x="7270207" y="365779"/>
                </a:lnTo>
                <a:lnTo>
                  <a:pt x="7244039" y="329682"/>
                </a:lnTo>
                <a:lnTo>
                  <a:pt x="7216040" y="295062"/>
                </a:lnTo>
                <a:lnTo>
                  <a:pt x="7186278" y="261991"/>
                </a:lnTo>
                <a:lnTo>
                  <a:pt x="7154826" y="230540"/>
                </a:lnTo>
                <a:lnTo>
                  <a:pt x="7121755" y="200779"/>
                </a:lnTo>
                <a:lnTo>
                  <a:pt x="7087135" y="172780"/>
                </a:lnTo>
                <a:lnTo>
                  <a:pt x="7051037" y="146613"/>
                </a:lnTo>
                <a:lnTo>
                  <a:pt x="7013532" y="122350"/>
                </a:lnTo>
                <a:lnTo>
                  <a:pt x="6974691" y="100061"/>
                </a:lnTo>
                <a:lnTo>
                  <a:pt x="6934585" y="79817"/>
                </a:lnTo>
                <a:lnTo>
                  <a:pt x="6893285" y="61689"/>
                </a:lnTo>
                <a:lnTo>
                  <a:pt x="6850862" y="45748"/>
                </a:lnTo>
                <a:lnTo>
                  <a:pt x="6807386" y="32065"/>
                </a:lnTo>
                <a:lnTo>
                  <a:pt x="6762929" y="20710"/>
                </a:lnTo>
                <a:lnTo>
                  <a:pt x="6717562" y="11756"/>
                </a:lnTo>
                <a:lnTo>
                  <a:pt x="6671355" y="5272"/>
                </a:lnTo>
                <a:lnTo>
                  <a:pt x="6624380" y="1329"/>
                </a:lnTo>
                <a:lnTo>
                  <a:pt x="6576707" y="0"/>
                </a:lnTo>
                <a:close/>
              </a:path>
              <a:path w="7776845" h="5040630">
                <a:moveTo>
                  <a:pt x="7416840" y="4200448"/>
                </a:moveTo>
                <a:close/>
              </a:path>
            </a:pathLst>
          </a:custGeom>
          <a:solidFill>
            <a:srgbClr val="CCC1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23527" y="1737575"/>
            <a:ext cx="7296150" cy="4787900"/>
          </a:xfrm>
          <a:custGeom>
            <a:avLst/>
            <a:gdLst/>
            <a:ahLst/>
            <a:cxnLst/>
            <a:rect l="l" t="t" r="r" b="b"/>
            <a:pathLst>
              <a:path w="7296150" h="4787900">
                <a:moveTo>
                  <a:pt x="0" y="797979"/>
                </a:moveTo>
                <a:lnTo>
                  <a:pt x="1456" y="749368"/>
                </a:lnTo>
                <a:lnTo>
                  <a:pt x="5769" y="701527"/>
                </a:lnTo>
                <a:lnTo>
                  <a:pt x="12856" y="654540"/>
                </a:lnTo>
                <a:lnTo>
                  <a:pt x="22633" y="608490"/>
                </a:lnTo>
                <a:lnTo>
                  <a:pt x="35016" y="563461"/>
                </a:lnTo>
                <a:lnTo>
                  <a:pt x="49923" y="519536"/>
                </a:lnTo>
                <a:lnTo>
                  <a:pt x="67269" y="476799"/>
                </a:lnTo>
                <a:lnTo>
                  <a:pt x="86971" y="435333"/>
                </a:lnTo>
                <a:lnTo>
                  <a:pt x="108946" y="395222"/>
                </a:lnTo>
                <a:lnTo>
                  <a:pt x="133111" y="356548"/>
                </a:lnTo>
                <a:lnTo>
                  <a:pt x="159381" y="319396"/>
                </a:lnTo>
                <a:lnTo>
                  <a:pt x="187673" y="283849"/>
                </a:lnTo>
                <a:lnTo>
                  <a:pt x="217904" y="249991"/>
                </a:lnTo>
                <a:lnTo>
                  <a:pt x="249991" y="217904"/>
                </a:lnTo>
                <a:lnTo>
                  <a:pt x="283849" y="187673"/>
                </a:lnTo>
                <a:lnTo>
                  <a:pt x="319396" y="159381"/>
                </a:lnTo>
                <a:lnTo>
                  <a:pt x="356548" y="133111"/>
                </a:lnTo>
                <a:lnTo>
                  <a:pt x="395222" y="108946"/>
                </a:lnTo>
                <a:lnTo>
                  <a:pt x="435333" y="86971"/>
                </a:lnTo>
                <a:lnTo>
                  <a:pt x="476799" y="67269"/>
                </a:lnTo>
                <a:lnTo>
                  <a:pt x="519536" y="49923"/>
                </a:lnTo>
                <a:lnTo>
                  <a:pt x="563461" y="35016"/>
                </a:lnTo>
                <a:lnTo>
                  <a:pt x="608490" y="22633"/>
                </a:lnTo>
                <a:lnTo>
                  <a:pt x="654540" y="12856"/>
                </a:lnTo>
                <a:lnTo>
                  <a:pt x="701527" y="5769"/>
                </a:lnTo>
                <a:lnTo>
                  <a:pt x="749368" y="1456"/>
                </a:lnTo>
                <a:lnTo>
                  <a:pt x="797979" y="0"/>
                </a:lnTo>
                <a:lnTo>
                  <a:pt x="4059047" y="0"/>
                </a:lnTo>
                <a:lnTo>
                  <a:pt x="5798642" y="0"/>
                </a:lnTo>
                <a:lnTo>
                  <a:pt x="6160401" y="0"/>
                </a:lnTo>
                <a:lnTo>
                  <a:pt x="6209011" y="1456"/>
                </a:lnTo>
                <a:lnTo>
                  <a:pt x="6256850" y="5769"/>
                </a:lnTo>
                <a:lnTo>
                  <a:pt x="6303836" y="12856"/>
                </a:lnTo>
                <a:lnTo>
                  <a:pt x="6349885" y="22633"/>
                </a:lnTo>
                <a:lnTo>
                  <a:pt x="6394913" y="35016"/>
                </a:lnTo>
                <a:lnTo>
                  <a:pt x="6438837" y="49923"/>
                </a:lnTo>
                <a:lnTo>
                  <a:pt x="6481573" y="67269"/>
                </a:lnTo>
                <a:lnTo>
                  <a:pt x="6523038" y="86971"/>
                </a:lnTo>
                <a:lnTo>
                  <a:pt x="6563149" y="108946"/>
                </a:lnTo>
                <a:lnTo>
                  <a:pt x="6601822" y="133111"/>
                </a:lnTo>
                <a:lnTo>
                  <a:pt x="6638973" y="159381"/>
                </a:lnTo>
                <a:lnTo>
                  <a:pt x="6674520" y="187673"/>
                </a:lnTo>
                <a:lnTo>
                  <a:pt x="6708378" y="217904"/>
                </a:lnTo>
                <a:lnTo>
                  <a:pt x="6740464" y="249991"/>
                </a:lnTo>
                <a:lnTo>
                  <a:pt x="6770695" y="283849"/>
                </a:lnTo>
                <a:lnTo>
                  <a:pt x="6798987" y="319396"/>
                </a:lnTo>
                <a:lnTo>
                  <a:pt x="6825257" y="356548"/>
                </a:lnTo>
                <a:lnTo>
                  <a:pt x="6849421" y="395222"/>
                </a:lnTo>
                <a:lnTo>
                  <a:pt x="6871396" y="435333"/>
                </a:lnTo>
                <a:lnTo>
                  <a:pt x="6891098" y="476799"/>
                </a:lnTo>
                <a:lnTo>
                  <a:pt x="6908445" y="519536"/>
                </a:lnTo>
                <a:lnTo>
                  <a:pt x="6923351" y="563461"/>
                </a:lnTo>
                <a:lnTo>
                  <a:pt x="6935734" y="608490"/>
                </a:lnTo>
                <a:lnTo>
                  <a:pt x="6945511" y="654540"/>
                </a:lnTo>
                <a:lnTo>
                  <a:pt x="6952598" y="701527"/>
                </a:lnTo>
                <a:lnTo>
                  <a:pt x="6956911" y="749368"/>
                </a:lnTo>
                <a:lnTo>
                  <a:pt x="6958368" y="797979"/>
                </a:lnTo>
                <a:lnTo>
                  <a:pt x="6958368" y="2792869"/>
                </a:lnTo>
                <a:lnTo>
                  <a:pt x="7295997" y="3697452"/>
                </a:lnTo>
                <a:lnTo>
                  <a:pt x="6958368" y="3989806"/>
                </a:lnTo>
                <a:lnTo>
                  <a:pt x="6956911" y="4038403"/>
                </a:lnTo>
                <a:lnTo>
                  <a:pt x="6952598" y="4086243"/>
                </a:lnTo>
                <a:lnTo>
                  <a:pt x="6945511" y="4133229"/>
                </a:lnTo>
                <a:lnTo>
                  <a:pt x="6935734" y="4179278"/>
                </a:lnTo>
                <a:lnTo>
                  <a:pt x="6923351" y="4224306"/>
                </a:lnTo>
                <a:lnTo>
                  <a:pt x="6908445" y="4268231"/>
                </a:lnTo>
                <a:lnTo>
                  <a:pt x="6891098" y="4310967"/>
                </a:lnTo>
                <a:lnTo>
                  <a:pt x="6871396" y="4352433"/>
                </a:lnTo>
                <a:lnTo>
                  <a:pt x="6849421" y="4392545"/>
                </a:lnTo>
                <a:lnTo>
                  <a:pt x="6825257" y="4431218"/>
                </a:lnTo>
                <a:lnTo>
                  <a:pt x="6798987" y="4468370"/>
                </a:lnTo>
                <a:lnTo>
                  <a:pt x="6770695" y="4503917"/>
                </a:lnTo>
                <a:lnTo>
                  <a:pt x="6740464" y="4537776"/>
                </a:lnTo>
                <a:lnTo>
                  <a:pt x="6708378" y="4569863"/>
                </a:lnTo>
                <a:lnTo>
                  <a:pt x="6674520" y="4600095"/>
                </a:lnTo>
                <a:lnTo>
                  <a:pt x="6638973" y="4628388"/>
                </a:lnTo>
                <a:lnTo>
                  <a:pt x="6601822" y="4654658"/>
                </a:lnTo>
                <a:lnTo>
                  <a:pt x="6563149" y="4678823"/>
                </a:lnTo>
                <a:lnTo>
                  <a:pt x="6523038" y="4700798"/>
                </a:lnTo>
                <a:lnTo>
                  <a:pt x="6481573" y="4720501"/>
                </a:lnTo>
                <a:lnTo>
                  <a:pt x="6438837" y="4737848"/>
                </a:lnTo>
                <a:lnTo>
                  <a:pt x="6394913" y="4752755"/>
                </a:lnTo>
                <a:lnTo>
                  <a:pt x="6349885" y="4765139"/>
                </a:lnTo>
                <a:lnTo>
                  <a:pt x="6303836" y="4774916"/>
                </a:lnTo>
                <a:lnTo>
                  <a:pt x="6256850" y="4782003"/>
                </a:lnTo>
                <a:lnTo>
                  <a:pt x="6209011" y="4786316"/>
                </a:lnTo>
                <a:lnTo>
                  <a:pt x="6160401" y="4787772"/>
                </a:lnTo>
                <a:lnTo>
                  <a:pt x="5798642" y="4787772"/>
                </a:lnTo>
                <a:lnTo>
                  <a:pt x="4059047" y="4787772"/>
                </a:lnTo>
                <a:lnTo>
                  <a:pt x="797979" y="4787772"/>
                </a:lnTo>
                <a:lnTo>
                  <a:pt x="749368" y="4786316"/>
                </a:lnTo>
                <a:lnTo>
                  <a:pt x="701527" y="4782003"/>
                </a:lnTo>
                <a:lnTo>
                  <a:pt x="654540" y="4774916"/>
                </a:lnTo>
                <a:lnTo>
                  <a:pt x="608490" y="4765139"/>
                </a:lnTo>
                <a:lnTo>
                  <a:pt x="563461" y="4752755"/>
                </a:lnTo>
                <a:lnTo>
                  <a:pt x="519536" y="4737848"/>
                </a:lnTo>
                <a:lnTo>
                  <a:pt x="476799" y="4720501"/>
                </a:lnTo>
                <a:lnTo>
                  <a:pt x="435333" y="4700798"/>
                </a:lnTo>
                <a:lnTo>
                  <a:pt x="395222" y="4678823"/>
                </a:lnTo>
                <a:lnTo>
                  <a:pt x="356548" y="4654658"/>
                </a:lnTo>
                <a:lnTo>
                  <a:pt x="319396" y="4628388"/>
                </a:lnTo>
                <a:lnTo>
                  <a:pt x="283849" y="4600095"/>
                </a:lnTo>
                <a:lnTo>
                  <a:pt x="249991" y="4569863"/>
                </a:lnTo>
                <a:lnTo>
                  <a:pt x="217904" y="4537776"/>
                </a:lnTo>
                <a:lnTo>
                  <a:pt x="187673" y="4503917"/>
                </a:lnTo>
                <a:lnTo>
                  <a:pt x="159381" y="4468370"/>
                </a:lnTo>
                <a:lnTo>
                  <a:pt x="133111" y="4431218"/>
                </a:lnTo>
                <a:lnTo>
                  <a:pt x="108946" y="4392545"/>
                </a:lnTo>
                <a:lnTo>
                  <a:pt x="86971" y="4352433"/>
                </a:lnTo>
                <a:lnTo>
                  <a:pt x="67269" y="4310967"/>
                </a:lnTo>
                <a:lnTo>
                  <a:pt x="49923" y="4268231"/>
                </a:lnTo>
                <a:lnTo>
                  <a:pt x="35016" y="4224306"/>
                </a:lnTo>
                <a:lnTo>
                  <a:pt x="22633" y="4179278"/>
                </a:lnTo>
                <a:lnTo>
                  <a:pt x="12856" y="4133229"/>
                </a:lnTo>
                <a:lnTo>
                  <a:pt x="5769" y="4086243"/>
                </a:lnTo>
                <a:lnTo>
                  <a:pt x="1456" y="4038403"/>
                </a:lnTo>
                <a:lnTo>
                  <a:pt x="0" y="3989793"/>
                </a:lnTo>
                <a:lnTo>
                  <a:pt x="0" y="2792869"/>
                </a:lnTo>
                <a:lnTo>
                  <a:pt x="0" y="797979"/>
                </a:lnTo>
                <a:close/>
              </a:path>
            </a:pathLst>
          </a:custGeom>
          <a:ln w="254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46284" y="1920392"/>
            <a:ext cx="6006916" cy="800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sz="3200" b="1" dirty="0">
                <a:solidFill>
                  <a:srgbClr val="7030A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紫旗</a:t>
            </a:r>
            <a:r>
              <a:rPr sz="3200" spc="-215" dirty="0">
                <a:solidFill>
                  <a:srgbClr val="403152"/>
                </a:solidFill>
                <a:latin typeface="PMingLiU"/>
                <a:cs typeface="PMingLiU"/>
              </a:rPr>
              <a:t> </a:t>
            </a:r>
            <a:r>
              <a:rPr sz="2800" b="1" spc="-50" dirty="0">
                <a:solidFill>
                  <a:srgbClr val="050505"/>
                </a:solidFill>
                <a:latin typeface="Malgun Gothic"/>
                <a:cs typeface="Malgun Gothic"/>
              </a:rPr>
              <a:t>(PSI:200 ↑</a:t>
            </a:r>
            <a:r>
              <a:rPr lang="en-US" sz="2800" b="1" spc="-50" dirty="0">
                <a:solidFill>
                  <a:srgbClr val="050505"/>
                </a:solidFill>
                <a:latin typeface="Malgun Gothic"/>
                <a:cs typeface="Malgun Gothic"/>
              </a:rPr>
              <a:t>  </a:t>
            </a:r>
            <a:r>
              <a:rPr lang="en-US" altLang="zh-TW" sz="2800" b="1" spc="-50" dirty="0">
                <a:solidFill>
                  <a:srgbClr val="050505"/>
                </a:solidFill>
                <a:latin typeface="Malgun Gothic"/>
                <a:cs typeface="Malgun Gothic"/>
              </a:rPr>
              <a:t>PM2.5 :10</a:t>
            </a:r>
            <a:r>
              <a:rPr lang="zh-TW" altLang="en-US" sz="32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級</a:t>
            </a:r>
            <a:r>
              <a:rPr lang="en-US" altLang="zh-TW" sz="2800" b="1" spc="-50" dirty="0">
                <a:solidFill>
                  <a:srgbClr val="050505"/>
                </a:solidFill>
                <a:latin typeface="Malgun Gothic"/>
                <a:cs typeface="Malgun Gothic"/>
              </a:rPr>
              <a:t>)</a:t>
            </a:r>
            <a:endParaRPr lang="zh-TW" altLang="en-US" sz="2800" b="1" spc="-50" dirty="0">
              <a:solidFill>
                <a:srgbClr val="050505"/>
              </a:solidFill>
              <a:latin typeface="Malgun Gothic"/>
              <a:cs typeface="Malgun Gothic"/>
            </a:endParaRPr>
          </a:p>
          <a:p>
            <a:pPr marL="12700">
              <a:lnSpc>
                <a:spcPct val="100000"/>
              </a:lnSpc>
            </a:pPr>
            <a:endParaRPr sz="2000" dirty="0">
              <a:latin typeface="Malgun Gothic"/>
              <a:cs typeface="Malgun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6284" y="2445664"/>
            <a:ext cx="6532880" cy="3877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50000"/>
              </a:lnSpc>
            </a:pPr>
            <a:r>
              <a:rPr sz="28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代表空氣品質危害，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容易讓人生病</a:t>
            </a:r>
            <a:r>
              <a:rPr sz="28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，離開教室需要戴著口罩、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暫停或延期戶外活動</a:t>
            </a:r>
            <a:r>
              <a:rPr sz="28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；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過敏體質和氣喘的小朋友</a:t>
            </a:r>
            <a:r>
              <a:rPr sz="28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，將藥帶在身邊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，隨</a:t>
            </a:r>
            <a:r>
              <a:rPr lang="en-US" sz="2800" b="1" dirty="0" smtClean="0">
                <a:latin typeface="文鼎標楷注音" pitchFamily="34" charset="-120"/>
                <a:ea typeface="文鼎標楷注音" pitchFamily="34" charset="-120"/>
                <a:cs typeface="PMingLiU"/>
              </a:rPr>
              <a:t>        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時注意身體狀況</a:t>
            </a: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。</a:t>
            </a:r>
          </a:p>
        </p:txBody>
      </p:sp>
      <p:sp>
        <p:nvSpPr>
          <p:cNvPr id="7" name="object 7"/>
          <p:cNvSpPr/>
          <p:nvPr/>
        </p:nvSpPr>
        <p:spPr>
          <a:xfrm>
            <a:off x="5004053" y="4901405"/>
            <a:ext cx="2633764" cy="17279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 idx="4294967295"/>
          </p:nvPr>
        </p:nvSpPr>
        <p:spPr>
          <a:xfrm>
            <a:off x="1143000" y="685800"/>
            <a:ext cx="73914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68325">
              <a:lnSpc>
                <a:spcPct val="100000"/>
              </a:lnSpc>
            </a:pPr>
            <a:r>
              <a:rPr sz="4800" spc="1500" dirty="0">
                <a:solidFill>
                  <a:schemeClr val="bg1"/>
                </a:solidFill>
                <a:ea typeface="中國龍超明體" pitchFamily="49" charset="-120"/>
              </a:rPr>
              <a:t>校園空氣品質旗</a:t>
            </a: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3124200"/>
            <a:ext cx="1313618" cy="3332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533400" y="685800"/>
            <a:ext cx="82296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68325"/>
            <a:r>
              <a:rPr sz="4800" spc="1500" dirty="0">
                <a:solidFill>
                  <a:schemeClr val="bg1"/>
                </a:solidFill>
                <a:ea typeface="中國龍超明體" pitchFamily="49" charset="-120"/>
              </a:rPr>
              <a:t>空氣品質監測網操作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1000" y="1776718"/>
            <a:ext cx="8303260" cy="9387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54965" algn="l"/>
              </a:tabLst>
            </a:pP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  <a:hlinkClick r:id="rId2"/>
              </a:rPr>
              <a:t>行政院環境保護署</a:t>
            </a:r>
            <a:r>
              <a:rPr sz="2800" b="1" dirty="0" smtClean="0">
                <a:latin typeface="文鼎標楷注音" pitchFamily="34" charset="-120"/>
                <a:ea typeface="文鼎標楷注音" pitchFamily="34" charset="-120"/>
                <a:cs typeface="PMingLiU"/>
                <a:hlinkClick r:id="rId2"/>
              </a:rPr>
              <a:t> </a:t>
            </a: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  <a:hlinkClick r:id="rId2"/>
              </a:rPr>
              <a:t>空氣品質監測網</a:t>
            </a:r>
            <a:endParaRPr sz="2800" b="1" dirty="0">
              <a:latin typeface="文鼎標楷注音" pitchFamily="34" charset="-120"/>
              <a:ea typeface="文鼎標楷注音" pitchFamily="34" charset="-120"/>
              <a:cs typeface="PMingLiU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  <a:tabLst>
                <a:tab pos="354965" algn="l"/>
              </a:tabLst>
            </a:pPr>
            <a:r>
              <a:rPr sz="2600" dirty="0">
                <a:latin typeface="Arial"/>
                <a:cs typeface="Arial"/>
              </a:rPr>
              <a:t>•	</a:t>
            </a: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點選空氣品質現況。</a:t>
            </a:r>
          </a:p>
        </p:txBody>
      </p:sp>
      <p:sp>
        <p:nvSpPr>
          <p:cNvPr id="4" name="object 4"/>
          <p:cNvSpPr/>
          <p:nvPr/>
        </p:nvSpPr>
        <p:spPr>
          <a:xfrm>
            <a:off x="672644" y="2802255"/>
            <a:ext cx="7843417" cy="374441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66292" y="2795905"/>
            <a:ext cx="7856220" cy="3757295"/>
          </a:xfrm>
          <a:custGeom>
            <a:avLst/>
            <a:gdLst/>
            <a:ahLst/>
            <a:cxnLst/>
            <a:rect l="l" t="t" r="r" b="b"/>
            <a:pathLst>
              <a:path w="7856220" h="3757295">
                <a:moveTo>
                  <a:pt x="0" y="0"/>
                </a:moveTo>
                <a:lnTo>
                  <a:pt x="7856118" y="0"/>
                </a:lnTo>
                <a:lnTo>
                  <a:pt x="7856118" y="3757117"/>
                </a:lnTo>
                <a:lnTo>
                  <a:pt x="0" y="3757117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778913"/>
            <a:ext cx="594106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54965" algn="l"/>
              </a:tabLst>
            </a:pPr>
            <a:r>
              <a:rPr sz="2600" dirty="0">
                <a:latin typeface="Arial"/>
                <a:cs typeface="Arial"/>
              </a:rPr>
              <a:t>•	</a:t>
            </a: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查看空氣品質指標數據</a:t>
            </a:r>
          </a:p>
        </p:txBody>
      </p:sp>
      <p:sp>
        <p:nvSpPr>
          <p:cNvPr id="5" name="object 2"/>
          <p:cNvSpPr txBox="1">
            <a:spLocks/>
          </p:cNvSpPr>
          <p:nvPr/>
        </p:nvSpPr>
        <p:spPr>
          <a:xfrm>
            <a:off x="533400" y="685800"/>
            <a:ext cx="82296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68325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0" cap="none" spc="150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中國龍超明體" pitchFamily="49" charset="-120"/>
                <a:cs typeface="+mj-cs"/>
              </a:rPr>
              <a:t>空氣品質監測網操作</a:t>
            </a:r>
            <a:endParaRPr kumimoji="0" lang="zh-TW" altLang="en-US" sz="4800" b="0" i="0" u="none" strike="noStrike" kern="0" cap="none" spc="150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中國龍超明體" pitchFamily="49" charset="-120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3571" t="27143" r="22143" b="4286"/>
          <a:stretch>
            <a:fillRect/>
          </a:stretch>
        </p:blipFill>
        <p:spPr bwMode="auto">
          <a:xfrm>
            <a:off x="1447800" y="2286000"/>
            <a:ext cx="57912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0" y="1700809"/>
            <a:ext cx="4104640" cy="2448560"/>
          </a:xfrm>
          <a:custGeom>
            <a:avLst/>
            <a:gdLst/>
            <a:ahLst/>
            <a:cxnLst/>
            <a:rect l="l" t="t" r="r" b="b"/>
            <a:pathLst>
              <a:path w="4104640" h="2448560">
                <a:moveTo>
                  <a:pt x="3696398" y="0"/>
                </a:moveTo>
                <a:lnTo>
                  <a:pt x="408051" y="0"/>
                </a:lnTo>
                <a:lnTo>
                  <a:pt x="360463" y="2745"/>
                </a:lnTo>
                <a:lnTo>
                  <a:pt x="314488" y="10776"/>
                </a:lnTo>
                <a:lnTo>
                  <a:pt x="270431" y="23788"/>
                </a:lnTo>
                <a:lnTo>
                  <a:pt x="228600" y="41474"/>
                </a:lnTo>
                <a:lnTo>
                  <a:pt x="189299" y="63528"/>
                </a:lnTo>
                <a:lnTo>
                  <a:pt x="152835" y="89643"/>
                </a:lnTo>
                <a:lnTo>
                  <a:pt x="119514" y="119514"/>
                </a:lnTo>
                <a:lnTo>
                  <a:pt x="89643" y="152835"/>
                </a:lnTo>
                <a:lnTo>
                  <a:pt x="63528" y="189299"/>
                </a:lnTo>
                <a:lnTo>
                  <a:pt x="41474" y="228599"/>
                </a:lnTo>
                <a:lnTo>
                  <a:pt x="23788" y="270431"/>
                </a:lnTo>
                <a:lnTo>
                  <a:pt x="10776" y="314488"/>
                </a:lnTo>
                <a:lnTo>
                  <a:pt x="2745" y="360463"/>
                </a:lnTo>
                <a:lnTo>
                  <a:pt x="0" y="408050"/>
                </a:lnTo>
                <a:lnTo>
                  <a:pt x="0" y="2040216"/>
                </a:lnTo>
                <a:lnTo>
                  <a:pt x="2745" y="2087804"/>
                </a:lnTo>
                <a:lnTo>
                  <a:pt x="10776" y="2133779"/>
                </a:lnTo>
                <a:lnTo>
                  <a:pt x="23788" y="2177836"/>
                </a:lnTo>
                <a:lnTo>
                  <a:pt x="41474" y="2219667"/>
                </a:lnTo>
                <a:lnTo>
                  <a:pt x="63528" y="2258968"/>
                </a:lnTo>
                <a:lnTo>
                  <a:pt x="89643" y="2295432"/>
                </a:lnTo>
                <a:lnTo>
                  <a:pt x="119514" y="2328752"/>
                </a:lnTo>
                <a:lnTo>
                  <a:pt x="152835" y="2358624"/>
                </a:lnTo>
                <a:lnTo>
                  <a:pt x="189299" y="2384739"/>
                </a:lnTo>
                <a:lnTo>
                  <a:pt x="228600" y="2406793"/>
                </a:lnTo>
                <a:lnTo>
                  <a:pt x="270431" y="2424479"/>
                </a:lnTo>
                <a:lnTo>
                  <a:pt x="314488" y="2437491"/>
                </a:lnTo>
                <a:lnTo>
                  <a:pt x="360463" y="2445522"/>
                </a:lnTo>
                <a:lnTo>
                  <a:pt x="408051" y="2448267"/>
                </a:lnTo>
                <a:lnTo>
                  <a:pt x="3696398" y="2448267"/>
                </a:lnTo>
                <a:lnTo>
                  <a:pt x="3743986" y="2445522"/>
                </a:lnTo>
                <a:lnTo>
                  <a:pt x="3789961" y="2437491"/>
                </a:lnTo>
                <a:lnTo>
                  <a:pt x="3834019" y="2424479"/>
                </a:lnTo>
                <a:lnTo>
                  <a:pt x="3875852" y="2406793"/>
                </a:lnTo>
                <a:lnTo>
                  <a:pt x="3915154" y="2384739"/>
                </a:lnTo>
                <a:lnTo>
                  <a:pt x="3951619" y="2358624"/>
                </a:lnTo>
                <a:lnTo>
                  <a:pt x="3984940" y="2328752"/>
                </a:lnTo>
                <a:lnTo>
                  <a:pt x="4014813" y="2295432"/>
                </a:lnTo>
                <a:lnTo>
                  <a:pt x="4040930" y="2258968"/>
                </a:lnTo>
                <a:lnTo>
                  <a:pt x="4062985" y="2219667"/>
                </a:lnTo>
                <a:lnTo>
                  <a:pt x="4080672" y="2177836"/>
                </a:lnTo>
                <a:lnTo>
                  <a:pt x="4093684" y="2133779"/>
                </a:lnTo>
                <a:lnTo>
                  <a:pt x="4101716" y="2087804"/>
                </a:lnTo>
                <a:lnTo>
                  <a:pt x="4104462" y="2040216"/>
                </a:lnTo>
                <a:lnTo>
                  <a:pt x="4104449" y="408050"/>
                </a:lnTo>
                <a:lnTo>
                  <a:pt x="4101706" y="360463"/>
                </a:lnTo>
                <a:lnTo>
                  <a:pt x="4093676" y="314488"/>
                </a:lnTo>
                <a:lnTo>
                  <a:pt x="4080665" y="270431"/>
                </a:lnTo>
                <a:lnTo>
                  <a:pt x="4062980" y="228600"/>
                </a:lnTo>
                <a:lnTo>
                  <a:pt x="4040926" y="189299"/>
                </a:lnTo>
                <a:lnTo>
                  <a:pt x="4014810" y="152835"/>
                </a:lnTo>
                <a:lnTo>
                  <a:pt x="3984939" y="119514"/>
                </a:lnTo>
                <a:lnTo>
                  <a:pt x="3951618" y="89643"/>
                </a:lnTo>
                <a:lnTo>
                  <a:pt x="3915153" y="63528"/>
                </a:lnTo>
                <a:lnTo>
                  <a:pt x="3875851" y="41474"/>
                </a:lnTo>
                <a:lnTo>
                  <a:pt x="3834019" y="23788"/>
                </a:lnTo>
                <a:lnTo>
                  <a:pt x="3789961" y="10776"/>
                </a:lnTo>
                <a:lnTo>
                  <a:pt x="3743986" y="2745"/>
                </a:lnTo>
                <a:lnTo>
                  <a:pt x="3696398" y="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51519" y="1700809"/>
            <a:ext cx="4104640" cy="2376805"/>
          </a:xfrm>
          <a:custGeom>
            <a:avLst/>
            <a:gdLst/>
            <a:ahLst/>
            <a:cxnLst/>
            <a:rect l="l" t="t" r="r" b="b"/>
            <a:pathLst>
              <a:path w="4104640" h="2376804">
                <a:moveTo>
                  <a:pt x="3708400" y="0"/>
                </a:moveTo>
                <a:lnTo>
                  <a:pt x="396049" y="0"/>
                </a:lnTo>
                <a:lnTo>
                  <a:pt x="349861" y="2664"/>
                </a:lnTo>
                <a:lnTo>
                  <a:pt x="305238" y="10459"/>
                </a:lnTo>
                <a:lnTo>
                  <a:pt x="262478" y="23089"/>
                </a:lnTo>
                <a:lnTo>
                  <a:pt x="221876" y="40254"/>
                </a:lnTo>
                <a:lnTo>
                  <a:pt x="183732" y="61660"/>
                </a:lnTo>
                <a:lnTo>
                  <a:pt x="148340" y="87007"/>
                </a:lnTo>
                <a:lnTo>
                  <a:pt x="116000" y="116000"/>
                </a:lnTo>
                <a:lnTo>
                  <a:pt x="87007" y="148340"/>
                </a:lnTo>
                <a:lnTo>
                  <a:pt x="61660" y="183732"/>
                </a:lnTo>
                <a:lnTo>
                  <a:pt x="40254" y="221876"/>
                </a:lnTo>
                <a:lnTo>
                  <a:pt x="23089" y="262478"/>
                </a:lnTo>
                <a:lnTo>
                  <a:pt x="10459" y="305238"/>
                </a:lnTo>
                <a:lnTo>
                  <a:pt x="2664" y="349861"/>
                </a:lnTo>
                <a:lnTo>
                  <a:pt x="0" y="396049"/>
                </a:lnTo>
                <a:lnTo>
                  <a:pt x="0" y="1980209"/>
                </a:lnTo>
                <a:lnTo>
                  <a:pt x="2664" y="2026397"/>
                </a:lnTo>
                <a:lnTo>
                  <a:pt x="10459" y="2071019"/>
                </a:lnTo>
                <a:lnTo>
                  <a:pt x="23089" y="2113780"/>
                </a:lnTo>
                <a:lnTo>
                  <a:pt x="40254" y="2154381"/>
                </a:lnTo>
                <a:lnTo>
                  <a:pt x="61660" y="2192526"/>
                </a:lnTo>
                <a:lnTo>
                  <a:pt x="87007" y="2227918"/>
                </a:lnTo>
                <a:lnTo>
                  <a:pt x="116000" y="2260258"/>
                </a:lnTo>
                <a:lnTo>
                  <a:pt x="148340" y="2289251"/>
                </a:lnTo>
                <a:lnTo>
                  <a:pt x="183732" y="2314598"/>
                </a:lnTo>
                <a:lnTo>
                  <a:pt x="221876" y="2336003"/>
                </a:lnTo>
                <a:lnTo>
                  <a:pt x="262478" y="2353169"/>
                </a:lnTo>
                <a:lnTo>
                  <a:pt x="305238" y="2365798"/>
                </a:lnTo>
                <a:lnTo>
                  <a:pt x="349861" y="2373594"/>
                </a:lnTo>
                <a:lnTo>
                  <a:pt x="396049" y="2376258"/>
                </a:lnTo>
                <a:lnTo>
                  <a:pt x="3708400" y="2376258"/>
                </a:lnTo>
                <a:lnTo>
                  <a:pt x="3754587" y="2373594"/>
                </a:lnTo>
                <a:lnTo>
                  <a:pt x="3799211" y="2365798"/>
                </a:lnTo>
                <a:lnTo>
                  <a:pt x="3841972" y="2353169"/>
                </a:lnTo>
                <a:lnTo>
                  <a:pt x="3882575" y="2336003"/>
                </a:lnTo>
                <a:lnTo>
                  <a:pt x="3920721" y="2314598"/>
                </a:lnTo>
                <a:lnTo>
                  <a:pt x="3956113" y="2289251"/>
                </a:lnTo>
                <a:lnTo>
                  <a:pt x="3988455" y="2260258"/>
                </a:lnTo>
                <a:lnTo>
                  <a:pt x="4017449" y="2227918"/>
                </a:lnTo>
                <a:lnTo>
                  <a:pt x="4042798" y="2192526"/>
                </a:lnTo>
                <a:lnTo>
                  <a:pt x="4064204" y="2154381"/>
                </a:lnTo>
                <a:lnTo>
                  <a:pt x="4081371" y="2113780"/>
                </a:lnTo>
                <a:lnTo>
                  <a:pt x="4094001" y="2071019"/>
                </a:lnTo>
                <a:lnTo>
                  <a:pt x="4101797" y="2026397"/>
                </a:lnTo>
                <a:lnTo>
                  <a:pt x="4104462" y="1980209"/>
                </a:lnTo>
                <a:lnTo>
                  <a:pt x="4104449" y="396049"/>
                </a:lnTo>
                <a:lnTo>
                  <a:pt x="4101784" y="349861"/>
                </a:lnTo>
                <a:lnTo>
                  <a:pt x="4093989" y="305238"/>
                </a:lnTo>
                <a:lnTo>
                  <a:pt x="4081360" y="262478"/>
                </a:lnTo>
                <a:lnTo>
                  <a:pt x="4064194" y="221876"/>
                </a:lnTo>
                <a:lnTo>
                  <a:pt x="4042789" y="183732"/>
                </a:lnTo>
                <a:lnTo>
                  <a:pt x="4017441" y="148340"/>
                </a:lnTo>
                <a:lnTo>
                  <a:pt x="3988449" y="116000"/>
                </a:lnTo>
                <a:lnTo>
                  <a:pt x="3956108" y="87007"/>
                </a:lnTo>
                <a:lnTo>
                  <a:pt x="3920717" y="61660"/>
                </a:lnTo>
                <a:lnTo>
                  <a:pt x="3882572" y="40254"/>
                </a:lnTo>
                <a:lnTo>
                  <a:pt x="3841971" y="23089"/>
                </a:lnTo>
                <a:lnTo>
                  <a:pt x="3799210" y="10459"/>
                </a:lnTo>
                <a:lnTo>
                  <a:pt x="3754587" y="2664"/>
                </a:lnTo>
                <a:lnTo>
                  <a:pt x="3708400" y="0"/>
                </a:lnTo>
                <a:close/>
              </a:path>
            </a:pathLst>
          </a:custGeom>
          <a:solidFill>
            <a:srgbClr val="F2DC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74276" y="4301731"/>
            <a:ext cx="6917124" cy="19928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54965" algn="l"/>
              </a:tabLst>
            </a:pPr>
            <a:r>
              <a:rPr sz="2800" b="1" dirty="0" smtClean="0">
                <a:latin typeface="文鼎標楷注音" pitchFamily="34" charset="-120"/>
                <a:ea typeface="文鼎標楷注音" pitchFamily="34" charset="-120"/>
                <a:cs typeface="PMingLiU"/>
              </a:rPr>
              <a:t>•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不要露天燃燒</a:t>
            </a:r>
            <a:endParaRPr sz="2800" b="1" dirty="0">
              <a:latin typeface="文鼎標楷注音" pitchFamily="34" charset="-120"/>
              <a:ea typeface="文鼎標楷注音" pitchFamily="34" charset="-120"/>
              <a:cs typeface="PMingLiU"/>
            </a:endParaRPr>
          </a:p>
          <a:p>
            <a:pPr marL="12700">
              <a:lnSpc>
                <a:spcPct val="100000"/>
              </a:lnSpc>
              <a:spcBef>
                <a:spcPts val="670"/>
              </a:spcBef>
              <a:tabLst>
                <a:tab pos="354965" algn="l"/>
              </a:tabLst>
            </a:pPr>
            <a:r>
              <a:rPr sz="2800" b="1" dirty="0" smtClean="0">
                <a:latin typeface="文鼎標楷注音" pitchFamily="34" charset="-120"/>
                <a:ea typeface="文鼎標楷注音" pitchFamily="34" charset="-120"/>
                <a:cs typeface="PMingLiU"/>
              </a:rPr>
              <a:t>•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減少抽菸</a:t>
            </a:r>
            <a:endParaRPr sz="2800" b="1" dirty="0">
              <a:latin typeface="文鼎標楷注音" pitchFamily="34" charset="-120"/>
              <a:ea typeface="文鼎標楷注音" pitchFamily="34" charset="-120"/>
              <a:cs typeface="PMingLiU"/>
            </a:endParaRPr>
          </a:p>
          <a:p>
            <a:pPr marL="12700">
              <a:lnSpc>
                <a:spcPct val="100000"/>
              </a:lnSpc>
              <a:spcBef>
                <a:spcPts val="670"/>
              </a:spcBef>
              <a:tabLst>
                <a:tab pos="354965" algn="l"/>
              </a:tabLst>
            </a:pPr>
            <a:r>
              <a:rPr sz="2800" b="1" dirty="0" smtClean="0">
                <a:latin typeface="文鼎標楷注音" pitchFamily="34" charset="-120"/>
                <a:ea typeface="文鼎標楷注音" pitchFamily="34" charset="-120"/>
                <a:cs typeface="PMingLiU"/>
              </a:rPr>
              <a:t>•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搭乘大眾交通工具</a:t>
            </a:r>
            <a:endParaRPr sz="2800" b="1" dirty="0">
              <a:latin typeface="文鼎標楷注音" pitchFamily="34" charset="-120"/>
              <a:ea typeface="文鼎標楷注音" pitchFamily="34" charset="-120"/>
              <a:cs typeface="PMingLiU"/>
            </a:endParaRPr>
          </a:p>
          <a:p>
            <a:pPr marL="12700">
              <a:lnSpc>
                <a:spcPct val="100000"/>
              </a:lnSpc>
              <a:spcBef>
                <a:spcPts val="670"/>
              </a:spcBef>
              <a:tabLst>
                <a:tab pos="354965" algn="l"/>
              </a:tabLst>
            </a:pPr>
            <a:r>
              <a:rPr sz="2800" b="1" dirty="0" smtClean="0">
                <a:latin typeface="文鼎標楷注音" pitchFamily="34" charset="-120"/>
                <a:ea typeface="文鼎標楷注音" pitchFamily="34" charset="-120"/>
                <a:cs typeface="PMingLiU"/>
              </a:rPr>
              <a:t>•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在室外種植花草</a:t>
            </a:r>
            <a:r>
              <a:rPr sz="28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、樹木</a:t>
            </a:r>
            <a:endParaRPr sz="2800" b="1" dirty="0">
              <a:latin typeface="文鼎標楷注音" pitchFamily="34" charset="-120"/>
              <a:ea typeface="文鼎標楷注音" pitchFamily="34" charset="-120"/>
              <a:cs typeface="PMingLiU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860035" y="1772818"/>
            <a:ext cx="1008110" cy="10357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5536" y="1828431"/>
            <a:ext cx="952500" cy="952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579944" y="1828431"/>
            <a:ext cx="952500" cy="952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228181" y="1772818"/>
            <a:ext cx="1008112" cy="10188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860035" y="2924942"/>
            <a:ext cx="1080119" cy="108912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228181" y="2924949"/>
            <a:ext cx="1080109" cy="108311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03654" y="1772820"/>
            <a:ext cx="1043334" cy="10368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771800" y="1772820"/>
            <a:ext cx="1036800" cy="10368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75663" y="2996958"/>
            <a:ext cx="1008099" cy="10081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2"/>
          <p:cNvSpPr txBox="1">
            <a:spLocks/>
          </p:cNvSpPr>
          <p:nvPr/>
        </p:nvSpPr>
        <p:spPr>
          <a:xfrm>
            <a:off x="533400" y="685800"/>
            <a:ext cx="82296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68325" lvl="0"/>
            <a:r>
              <a:rPr lang="zh-TW" altLang="en-US" sz="4800" spc="1500" dirty="0" smtClean="0">
                <a:solidFill>
                  <a:schemeClr val="bg1"/>
                </a:solidFill>
                <a:ea typeface="中國龍超明體" pitchFamily="49" charset="-120"/>
              </a:rPr>
              <a:t>如何降低空氣汙染</a:t>
            </a:r>
            <a:endParaRPr kumimoji="0" lang="zh-TW" altLang="en-US" sz="4800" b="0" i="0" u="none" strike="noStrike" kern="0" cap="none" spc="150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中國龍超明體" pitchFamily="49" charset="-120"/>
              <a:cs typeface="+mj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219200" y="762000"/>
            <a:ext cx="67056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68325">
              <a:lnSpc>
                <a:spcPct val="100000"/>
              </a:lnSpc>
            </a:pPr>
            <a:r>
              <a:rPr lang="zh-TW" altLang="en-US" sz="4800" kern="1200" spc="1500" dirty="0" smtClean="0">
                <a:solidFill>
                  <a:schemeClr val="bg1"/>
                </a:solidFill>
                <a:latin typeface="+mn-lt"/>
                <a:ea typeface="中國龍超明體" pitchFamily="49" charset="-120"/>
                <a:cs typeface="+mn-cs"/>
              </a:rPr>
              <a:t>空氣品質小口訣</a:t>
            </a:r>
            <a:endParaRPr lang="zh-TW" altLang="en-US" sz="4800" kern="1200" spc="1500" dirty="0">
              <a:solidFill>
                <a:schemeClr val="bg1"/>
              </a:solidFill>
              <a:latin typeface="+mn-lt"/>
              <a:ea typeface="中國龍超明體" pitchFamily="49" charset="-120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768855"/>
            <a:ext cx="7922260" cy="2478179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12700" algn="dist">
              <a:lnSpc>
                <a:spcPct val="150000"/>
              </a:lnSpc>
            </a:pP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空氣良好是</a:t>
            </a:r>
            <a:r>
              <a:rPr sz="2800" b="1" dirty="0" err="1" smtClean="0">
                <a:solidFill>
                  <a:srgbClr val="00B05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綠旗</a:t>
            </a:r>
            <a:r>
              <a:rPr lang="zh-TW" altLang="en-US" sz="2800" b="1" dirty="0" smtClean="0">
                <a:solidFill>
                  <a:srgbClr val="00B05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 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戶外運動可安心空氣普通是</a:t>
            </a:r>
            <a:r>
              <a:rPr sz="2800" b="1" dirty="0" err="1" smtClean="0">
                <a:solidFill>
                  <a:srgbClr val="FFC00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黃旗</a:t>
            </a:r>
            <a:r>
              <a:rPr lang="zh-TW" altLang="en-US" sz="2800" b="1" dirty="0" smtClean="0">
                <a:solidFill>
                  <a:srgbClr val="FFC00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 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敏感體質要留意空氣不良是</a:t>
            </a:r>
            <a:r>
              <a:rPr sz="2800" b="1" dirty="0" err="1" smtClean="0">
                <a:solidFill>
                  <a:srgbClr val="FF000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紅旗</a:t>
            </a:r>
            <a:r>
              <a:rPr lang="zh-TW" altLang="en-US" sz="2800" b="1" dirty="0" smtClean="0">
                <a:solidFill>
                  <a:srgbClr val="FF000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 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配戴口罩並注意</a:t>
            </a:r>
            <a:r>
              <a:rPr sz="2800" b="1" dirty="0" smtClean="0">
                <a:latin typeface="文鼎標楷注音" pitchFamily="34" charset="-120"/>
                <a:ea typeface="文鼎標楷注音" pitchFamily="34" charset="-120"/>
                <a:cs typeface="PMingLiU"/>
              </a:rPr>
              <a:t>  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空氣危害是</a:t>
            </a:r>
            <a:r>
              <a:rPr sz="2800" b="1" dirty="0" err="1" smtClean="0">
                <a:solidFill>
                  <a:srgbClr val="7030A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紫旗</a:t>
            </a:r>
            <a:r>
              <a:rPr lang="zh-TW" altLang="en-US" sz="2800" b="1" dirty="0" smtClean="0">
                <a:solidFill>
                  <a:srgbClr val="7030A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  </a:t>
            </a: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戶外暫停並小心</a:t>
            </a:r>
            <a:endParaRPr sz="2800" b="1" dirty="0">
              <a:latin typeface="文鼎標楷注音" pitchFamily="34" charset="-120"/>
              <a:ea typeface="文鼎標楷注音" pitchFamily="34" charset="-120"/>
              <a:cs typeface="PMingLiU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164285" y="5085181"/>
            <a:ext cx="1446771" cy="14400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932045" y="4725149"/>
            <a:ext cx="1428762" cy="1439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99791" y="5157190"/>
            <a:ext cx="1444459" cy="1440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67550" y="4725149"/>
            <a:ext cx="1438871" cy="14399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4276" y="1776374"/>
            <a:ext cx="8721090" cy="34932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3200" dirty="0">
                <a:solidFill>
                  <a:srgbClr val="C00000"/>
                </a:solidFill>
                <a:latin typeface="Arial"/>
                <a:cs typeface="Arial"/>
              </a:rPr>
              <a:t>•</a:t>
            </a:r>
            <a:r>
              <a:rPr sz="3200" spc="60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000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空氣品質拳</a:t>
            </a:r>
          </a:p>
          <a:p>
            <a:pPr marL="12700" marR="5080">
              <a:lnSpc>
                <a:spcPct val="100000"/>
              </a:lnSpc>
              <a:spcBef>
                <a:spcPts val="600"/>
              </a:spcBef>
            </a:pP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規則類似於「海帶拳」，全班  兩個一組，猜拳決定誰先出題。</a:t>
            </a: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3300" dirty="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口令：「</a:t>
            </a:r>
            <a:r>
              <a:rPr sz="3200" b="1" dirty="0">
                <a:solidFill>
                  <a:srgbClr val="FF000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空氣品質來猜拳</a:t>
            </a: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」</a:t>
            </a:r>
          </a:p>
          <a:p>
            <a:pPr marL="12700" marR="5080">
              <a:spcBef>
                <a:spcPts val="600"/>
              </a:spcBef>
            </a:pP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猜拳贏者先出題，另一方不可  以做相同動作，一輪完換邊出  題。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914400" y="838200"/>
            <a:ext cx="64008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68325"/>
            <a:r>
              <a:rPr lang="zh-TW" altLang="en-US" sz="4800" kern="1200" spc="1500" dirty="0" smtClean="0">
                <a:solidFill>
                  <a:schemeClr val="bg1"/>
                </a:solidFill>
                <a:latin typeface="+mn-lt"/>
                <a:ea typeface="中國龍超明體" pitchFamily="49" charset="-120"/>
                <a:cs typeface="+mn-cs"/>
              </a:rPr>
              <a:t>空氣品質小遊戲</a:t>
            </a:r>
            <a:endParaRPr lang="zh-TW" altLang="en-US" sz="4800" kern="1200" spc="1500" dirty="0">
              <a:solidFill>
                <a:schemeClr val="bg1"/>
              </a:solidFill>
              <a:latin typeface="+mn-lt"/>
              <a:ea typeface="中國龍超明體" pitchFamily="49" charset="-120"/>
              <a:cs typeface="+mn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4276" y="1776374"/>
            <a:ext cx="7479030" cy="34476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50000"/>
              </a:lnSpc>
              <a:tabLst>
                <a:tab pos="354965" algn="l"/>
              </a:tabLst>
            </a:pPr>
            <a:r>
              <a:rPr sz="3200" dirty="0">
                <a:solidFill>
                  <a:srgbClr val="C00000"/>
                </a:solidFill>
                <a:latin typeface="Arial"/>
                <a:cs typeface="Arial"/>
              </a:rPr>
              <a:t>•	</a:t>
            </a:r>
            <a:r>
              <a:rPr sz="3200" b="1" dirty="0">
                <a:solidFill>
                  <a:srgbClr val="FF0000"/>
                </a:solidFill>
                <a:latin typeface="文鼎標楷注音" pitchFamily="34" charset="-120"/>
                <a:ea typeface="文鼎標楷注音" pitchFamily="34" charset="-120"/>
                <a:cs typeface="PMingLiU"/>
              </a:rPr>
              <a:t>空氣品質拳</a:t>
            </a:r>
          </a:p>
          <a:p>
            <a:pPr marL="12700">
              <a:lnSpc>
                <a:spcPct val="150000"/>
              </a:lnSpc>
              <a:spcBef>
                <a:spcPts val="1800"/>
              </a:spcBef>
            </a:pP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綠旗動作：雙手比讚</a:t>
            </a:r>
          </a:p>
          <a:p>
            <a:pPr marL="12700" marR="5080">
              <a:lnSpc>
                <a:spcPct val="150000"/>
              </a:lnSpc>
            </a:pPr>
            <a:r>
              <a:rPr sz="28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黃旗動作：右手比看遠方</a:t>
            </a: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 </a:t>
            </a:r>
            <a:endParaRPr lang="en-US" sz="2800" b="1" dirty="0" smtClean="0">
              <a:latin typeface="文鼎標楷注音" pitchFamily="34" charset="-120"/>
              <a:ea typeface="文鼎標楷注音" pitchFamily="34" charset="-120"/>
              <a:cs typeface="PMingLiU"/>
            </a:endParaRPr>
          </a:p>
          <a:p>
            <a:pPr marL="12700" marR="5080">
              <a:lnSpc>
                <a:spcPct val="150000"/>
              </a:lnSpc>
            </a:pP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紅旗動作</a:t>
            </a:r>
            <a:r>
              <a:rPr sz="28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：雙手摀嘴戴口罩</a:t>
            </a:r>
            <a:r>
              <a:rPr sz="2800" b="1" dirty="0">
                <a:latin typeface="文鼎標楷注音" pitchFamily="34" charset="-120"/>
                <a:ea typeface="文鼎標楷注音" pitchFamily="34" charset="-120"/>
                <a:cs typeface="PMingLiU"/>
              </a:rPr>
              <a:t> </a:t>
            </a:r>
            <a:endParaRPr lang="en-US" sz="2800" b="1" dirty="0" smtClean="0">
              <a:latin typeface="文鼎標楷注音" pitchFamily="34" charset="-120"/>
              <a:ea typeface="文鼎標楷注音" pitchFamily="34" charset="-120"/>
              <a:cs typeface="PMingLiU"/>
            </a:endParaRPr>
          </a:p>
          <a:p>
            <a:pPr marL="12700" marR="5080">
              <a:lnSpc>
                <a:spcPct val="150000"/>
              </a:lnSpc>
            </a:pPr>
            <a:r>
              <a:rPr sz="2800" b="1" dirty="0" err="1" smtClean="0">
                <a:latin typeface="文鼎標楷注音" pitchFamily="34" charset="-120"/>
                <a:ea typeface="文鼎標楷注音" pitchFamily="34" charset="-120"/>
                <a:cs typeface="PMingLiU"/>
              </a:rPr>
              <a:t>紫旗動作</a:t>
            </a:r>
            <a:r>
              <a:rPr sz="2800" b="1" dirty="0" err="1">
                <a:latin typeface="文鼎標楷注音" pitchFamily="34" charset="-120"/>
                <a:ea typeface="文鼎標楷注音" pitchFamily="34" charset="-120"/>
                <a:cs typeface="PMingLiU"/>
              </a:rPr>
              <a:t>：雙手戴眼罩</a:t>
            </a:r>
            <a:endParaRPr sz="2800" b="1" dirty="0">
              <a:latin typeface="文鼎標楷注音" pitchFamily="34" charset="-120"/>
              <a:ea typeface="文鼎標楷注音" pitchFamily="34" charset="-120"/>
              <a:cs typeface="PMingLiU"/>
            </a:endParaRPr>
          </a:p>
        </p:txBody>
      </p:sp>
      <p:sp>
        <p:nvSpPr>
          <p:cNvPr id="4" name="object 3"/>
          <p:cNvSpPr txBox="1">
            <a:spLocks/>
          </p:cNvSpPr>
          <p:nvPr/>
        </p:nvSpPr>
        <p:spPr>
          <a:xfrm>
            <a:off x="914400" y="838200"/>
            <a:ext cx="64008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68325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150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中國龍超明體" pitchFamily="49" charset="-120"/>
                <a:cs typeface="+mn-cs"/>
              </a:rPr>
              <a:t>空氣品質小遊戲</a:t>
            </a:r>
            <a:endParaRPr kumimoji="0" lang="zh-TW" altLang="en-US" sz="4800" b="0" i="0" u="none" strike="noStrike" kern="1200" cap="none" spc="150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中國龍超明體" pitchFamily="49" charset="-120"/>
              <a:cs typeface="+mn-c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sz="half" idx="4294967295"/>
          </p:nvPr>
        </p:nvSpPr>
        <p:spPr>
          <a:xfrm>
            <a:off x="1482382" y="1796059"/>
            <a:ext cx="3308350" cy="47228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86995">
              <a:lnSpc>
                <a:spcPts val="3500"/>
              </a:lnSpc>
            </a:pPr>
            <a:r>
              <a:rPr sz="2400" b="1" dirty="0">
                <a:solidFill>
                  <a:schemeClr val="tx2">
                    <a:lumMod val="75000"/>
                  </a:schemeClr>
                </a:solidFill>
                <a:latin typeface="文鼎標楷注音" pitchFamily="34" charset="-120"/>
                <a:ea typeface="文鼎標楷注音" pitchFamily="34" charset="-120"/>
              </a:rPr>
              <a:t>當學校升起綠旗  當學校升起綠旗</a:t>
            </a:r>
          </a:p>
          <a:p>
            <a:pPr marL="12700" marR="86995">
              <a:lnSpc>
                <a:spcPts val="3500"/>
              </a:lnSpc>
              <a:spcBef>
                <a:spcPts val="620"/>
              </a:spcBef>
            </a:pPr>
            <a:r>
              <a:rPr sz="2400" b="1" dirty="0">
                <a:solidFill>
                  <a:schemeClr val="tx2">
                    <a:lumMod val="75000"/>
                  </a:schemeClr>
                </a:solidFill>
                <a:latin typeface="文鼎標楷注音" pitchFamily="34" charset="-120"/>
                <a:ea typeface="文鼎標楷注音" pitchFamily="34" charset="-120"/>
              </a:rPr>
              <a:t>當學校升起黃旗  當學校升起黃旗</a:t>
            </a:r>
          </a:p>
          <a:p>
            <a:pPr marL="12700" marR="86995">
              <a:lnSpc>
                <a:spcPts val="3500"/>
              </a:lnSpc>
              <a:spcBef>
                <a:spcPts val="625"/>
              </a:spcBef>
            </a:pPr>
            <a:r>
              <a:rPr sz="2400" b="1" dirty="0">
                <a:solidFill>
                  <a:schemeClr val="tx2">
                    <a:lumMod val="75000"/>
                  </a:schemeClr>
                </a:solidFill>
                <a:latin typeface="文鼎標楷注音" pitchFamily="34" charset="-120"/>
                <a:ea typeface="文鼎標楷注音" pitchFamily="34" charset="-120"/>
              </a:rPr>
              <a:t>當學校升起紅旗  當學校升起紅旗</a:t>
            </a:r>
          </a:p>
          <a:p>
            <a:pPr marL="12700" marR="5080">
              <a:lnSpc>
                <a:spcPts val="3500"/>
              </a:lnSpc>
              <a:spcBef>
                <a:spcPts val="620"/>
              </a:spcBef>
            </a:pPr>
            <a:r>
              <a:rPr sz="2400" b="1" dirty="0">
                <a:solidFill>
                  <a:schemeClr val="tx2">
                    <a:lumMod val="75000"/>
                  </a:schemeClr>
                </a:solidFill>
                <a:latin typeface="文鼎標楷注音" pitchFamily="34" charset="-120"/>
                <a:ea typeface="文鼎標楷注音" pitchFamily="34" charset="-120"/>
              </a:rPr>
              <a:t>當學校升起紫旗  當學校升起紫旗</a:t>
            </a:r>
          </a:p>
          <a:p>
            <a:pPr marL="12700" marR="5080" indent="-635">
              <a:lnSpc>
                <a:spcPts val="3500"/>
              </a:lnSpc>
              <a:spcBef>
                <a:spcPts val="620"/>
              </a:spcBef>
            </a:pPr>
            <a:r>
              <a:rPr sz="2400" b="1" dirty="0" err="1" smtClean="0">
                <a:solidFill>
                  <a:schemeClr val="tx2">
                    <a:lumMod val="75000"/>
                  </a:schemeClr>
                </a:solidFill>
                <a:latin typeface="文鼎標楷注音" pitchFamily="34" charset="-120"/>
                <a:ea typeface="文鼎標楷注音" pitchFamily="34" charset="-120"/>
              </a:rPr>
              <a:t>你提醒我要注意</a:t>
            </a:r>
            <a:r>
              <a:rPr sz="2400" b="1" dirty="0" smtClean="0">
                <a:solidFill>
                  <a:schemeClr val="tx2">
                    <a:lumMod val="75000"/>
                  </a:schemeClr>
                </a:solidFill>
                <a:latin typeface="文鼎標楷注音" pitchFamily="34" charset="-120"/>
                <a:ea typeface="文鼎標楷注音" pitchFamily="34" charset="-120"/>
              </a:rPr>
              <a:t>  </a:t>
            </a:r>
            <a:r>
              <a:rPr sz="2400" b="1" dirty="0">
                <a:solidFill>
                  <a:schemeClr val="tx2">
                    <a:lumMod val="75000"/>
                  </a:schemeClr>
                </a:solidFill>
                <a:latin typeface="文鼎標楷注音" pitchFamily="34" charset="-120"/>
                <a:ea typeface="文鼎標楷注音" pitchFamily="34" charset="-120"/>
              </a:rPr>
              <a:t>當我們看懂旗幟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sz="half" idx="4294967295"/>
          </p:nvPr>
        </p:nvSpPr>
        <p:spPr>
          <a:xfrm>
            <a:off x="4876800" y="1796059"/>
            <a:ext cx="3592539" cy="47397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378460">
              <a:lnSpc>
                <a:spcPct val="120000"/>
              </a:lnSpc>
            </a:pPr>
            <a:r>
              <a:rPr sz="2400" b="1" dirty="0">
                <a:solidFill>
                  <a:schemeClr val="tx2">
                    <a:lumMod val="75000"/>
                  </a:schemeClr>
                </a:solidFill>
                <a:latin typeface="文鼎標楷注音" pitchFamily="34" charset="-120"/>
                <a:ea typeface="文鼎標楷注音" pitchFamily="34" charset="-120"/>
              </a:rPr>
              <a:t>可安心 可安心  多戶外遊戲</a:t>
            </a:r>
          </a:p>
          <a:p>
            <a:pPr marL="12700" marR="378460">
              <a:lnSpc>
                <a:spcPct val="120000"/>
              </a:lnSpc>
              <a:spcBef>
                <a:spcPts val="620"/>
              </a:spcBef>
            </a:pPr>
            <a:r>
              <a:rPr sz="2400" b="1" dirty="0">
                <a:solidFill>
                  <a:schemeClr val="tx2">
                    <a:lumMod val="75000"/>
                  </a:schemeClr>
                </a:solidFill>
                <a:latin typeface="文鼎標楷注音" pitchFamily="34" charset="-120"/>
                <a:ea typeface="文鼎標楷注音" pitchFamily="34" charset="-120"/>
              </a:rPr>
              <a:t>要留意 要留意  少激烈運動</a:t>
            </a:r>
          </a:p>
          <a:p>
            <a:pPr marL="12700" marR="378460">
              <a:lnSpc>
                <a:spcPct val="120000"/>
              </a:lnSpc>
              <a:spcBef>
                <a:spcPts val="625"/>
              </a:spcBef>
            </a:pPr>
            <a:r>
              <a:rPr sz="2400" b="1" dirty="0">
                <a:solidFill>
                  <a:schemeClr val="tx2">
                    <a:lumMod val="75000"/>
                  </a:schemeClr>
                </a:solidFill>
                <a:latin typeface="文鼎標楷注音" pitchFamily="34" charset="-120"/>
                <a:ea typeface="文鼎標楷注音" pitchFamily="34" charset="-120"/>
              </a:rPr>
              <a:t>要注意 要注意  少戶外走動</a:t>
            </a:r>
          </a:p>
          <a:p>
            <a:pPr marL="12700" marR="5080">
              <a:lnSpc>
                <a:spcPct val="120000"/>
              </a:lnSpc>
              <a:spcBef>
                <a:spcPts val="620"/>
              </a:spcBef>
            </a:pPr>
            <a:r>
              <a:rPr sz="2400" b="1" dirty="0">
                <a:solidFill>
                  <a:schemeClr val="tx2">
                    <a:lumMod val="75000"/>
                  </a:schemeClr>
                </a:solidFill>
                <a:latin typeface="文鼎標楷注音" pitchFamily="34" charset="-120"/>
                <a:ea typeface="文鼎標楷注音" pitchFamily="34" charset="-120"/>
              </a:rPr>
              <a:t>要小心 要小心  待室內活動</a:t>
            </a:r>
          </a:p>
          <a:p>
            <a:pPr marL="12700" marR="5080" indent="-635">
              <a:lnSpc>
                <a:spcPct val="120000"/>
              </a:lnSpc>
              <a:spcBef>
                <a:spcPts val="620"/>
              </a:spcBef>
            </a:pPr>
            <a:r>
              <a:rPr sz="2400" b="1" dirty="0">
                <a:solidFill>
                  <a:schemeClr val="tx2">
                    <a:lumMod val="75000"/>
                  </a:schemeClr>
                </a:solidFill>
                <a:latin typeface="文鼎標楷注音" pitchFamily="34" charset="-120"/>
                <a:ea typeface="文鼎標楷注音" pitchFamily="34" charset="-120"/>
              </a:rPr>
              <a:t>我提醒你 要小心  其安全無比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76279" y="1805838"/>
            <a:ext cx="240066" cy="4137762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2400" b="1" dirty="0">
                <a:latin typeface="Microsoft JhengHei"/>
                <a:cs typeface="Microsoft JhengHei"/>
              </a:rPr>
              <a:t>歌曲改</a:t>
            </a:r>
            <a:r>
              <a:rPr sz="2400" b="1" spc="-15" dirty="0">
                <a:latin typeface="Microsoft JhengHei"/>
                <a:cs typeface="Microsoft JhengHei"/>
              </a:rPr>
              <a:t>編</a:t>
            </a:r>
            <a:r>
              <a:rPr sz="2400" b="1" dirty="0">
                <a:latin typeface="Microsoft JhengHei"/>
                <a:cs typeface="Microsoft JhengHei"/>
              </a:rPr>
              <a:t>《</a:t>
            </a:r>
            <a:r>
              <a:rPr sz="2400" b="1" spc="-15" dirty="0">
                <a:latin typeface="Microsoft JhengHei"/>
                <a:cs typeface="Microsoft JhengHei"/>
              </a:rPr>
              <a:t>當</a:t>
            </a:r>
            <a:r>
              <a:rPr sz="2400" b="1" dirty="0">
                <a:latin typeface="Microsoft JhengHei"/>
                <a:cs typeface="Microsoft JhengHei"/>
              </a:rPr>
              <a:t>我們同</a:t>
            </a:r>
            <a:r>
              <a:rPr sz="2400" b="1" spc="-15" dirty="0">
                <a:latin typeface="Microsoft JhengHei"/>
                <a:cs typeface="Microsoft JhengHei"/>
              </a:rPr>
              <a:t>在</a:t>
            </a:r>
            <a:r>
              <a:rPr sz="2400" b="1" dirty="0">
                <a:latin typeface="Microsoft JhengHei"/>
                <a:cs typeface="Microsoft JhengHei"/>
              </a:rPr>
              <a:t>一</a:t>
            </a:r>
            <a:r>
              <a:rPr sz="2400" b="1" spc="-15" dirty="0">
                <a:latin typeface="Microsoft JhengHei"/>
                <a:cs typeface="Microsoft JhengHei"/>
              </a:rPr>
              <a:t>起</a:t>
            </a:r>
            <a:r>
              <a:rPr sz="2400" b="1" dirty="0">
                <a:latin typeface="Microsoft JhengHei"/>
                <a:cs typeface="Microsoft JhengHei"/>
              </a:rPr>
              <a:t>》</a:t>
            </a:r>
            <a:endParaRPr sz="2400" dirty="0">
              <a:latin typeface="Microsoft JhengHei"/>
              <a:cs typeface="Microsoft JhengHei"/>
            </a:endParaRPr>
          </a:p>
        </p:txBody>
      </p:sp>
      <p:sp>
        <p:nvSpPr>
          <p:cNvPr id="6" name="object 3"/>
          <p:cNvSpPr txBox="1">
            <a:spLocks/>
          </p:cNvSpPr>
          <p:nvPr/>
        </p:nvSpPr>
        <p:spPr>
          <a:xfrm>
            <a:off x="1295400" y="838200"/>
            <a:ext cx="64008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68325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150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中國龍超明體" pitchFamily="49" charset="-120"/>
                <a:cs typeface="+mn-cs"/>
              </a:rPr>
              <a:t>空氣品質之歌</a:t>
            </a:r>
            <a:endParaRPr kumimoji="0" lang="zh-TW" altLang="en-US" sz="4800" b="0" i="0" u="none" strike="noStrike" kern="1200" cap="none" spc="150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中國龍超明體" pitchFamily="49" charset="-120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</TotalTime>
  <Words>320</Words>
  <Application>Microsoft Office PowerPoint</Application>
  <PresentationFormat>如螢幕大小 (4:3)</PresentationFormat>
  <Paragraphs>162</Paragraphs>
  <Slides>22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23" baseType="lpstr">
      <vt:lpstr>Office Theme</vt:lpstr>
      <vt:lpstr>投影片 1</vt:lpstr>
      <vt:lpstr>影片欣賞</vt:lpstr>
      <vt:lpstr>空氣的污染來源</vt:lpstr>
      <vt:lpstr>對人體的影響</vt:lpstr>
      <vt:lpstr>空氣汙染監測</vt:lpstr>
      <vt:lpstr>空氣汙染指標(PSI)</vt:lpstr>
      <vt:lpstr>細懸浮微粒(PM2.5)</vt:lpstr>
      <vt:lpstr>細懸浮微粒(PM2.5)</vt:lpstr>
      <vt:lpstr>細懸浮微粒(PM2.5)</vt:lpstr>
      <vt:lpstr>校園空氣品質旗</vt:lpstr>
      <vt:lpstr>校園空氣品質旗</vt:lpstr>
      <vt:lpstr>校園空氣品質旗</vt:lpstr>
      <vt:lpstr>校園空氣品質旗</vt:lpstr>
      <vt:lpstr>校園空氣品質旗</vt:lpstr>
      <vt:lpstr>校園空氣品質旗</vt:lpstr>
      <vt:lpstr>空氣品質監測網操作</vt:lpstr>
      <vt:lpstr>投影片 17</vt:lpstr>
      <vt:lpstr>投影片 18</vt:lpstr>
      <vt:lpstr>空氣品質小口訣</vt:lpstr>
      <vt:lpstr>空氣品質小遊戲</vt:lpstr>
      <vt:lpstr>投影片 21</vt:lpstr>
      <vt:lpstr>投影片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校園空氣品質旗幟示範宣導課程</dc:title>
  <dc:creator>shinestart</dc:creator>
  <cp:lastModifiedBy>TS</cp:lastModifiedBy>
  <cp:revision>15</cp:revision>
  <dcterms:created xsi:type="dcterms:W3CDTF">2015-12-16T01:19:29Z</dcterms:created>
  <dcterms:modified xsi:type="dcterms:W3CDTF">2015-12-18T07:57:39Z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2015-04-22T00:00:00Z</vt:filetime>
  </property>
  <property fmtid="{D5CDD505-2E9C-101B-9397-08002B2CF9AE}" pid="3" name="Creator">
    <vt:lpwstr>Acrobat PDFMaker 11 for PowerPoint</vt:lpwstr>
  </property>
  <property fmtid="{D5CDD505-2E9C-101B-9397-08002B2CF9AE}" pid="4" name="LastSaved">
    <vt:filetime>2015-12-16T00:00:00Z</vt:filetime>
  </property>
</Properties>
</file>