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72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1A975-9F85-44A9-BAAD-43D1B75E44F1}" type="datetimeFigureOut">
              <a:rPr lang="zh-TW" altLang="en-US" smtClean="0"/>
              <a:t>2016/9/26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77514-83A9-4B6A-A16F-8B2C771352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980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1A975-9F85-44A9-BAAD-43D1B75E44F1}" type="datetimeFigureOut">
              <a:rPr lang="zh-TW" altLang="en-US" smtClean="0"/>
              <a:t>2016/9/26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77514-83A9-4B6A-A16F-8B2C771352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9979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1A975-9F85-44A9-BAAD-43D1B75E44F1}" type="datetimeFigureOut">
              <a:rPr lang="zh-TW" altLang="en-US" smtClean="0"/>
              <a:t>2016/9/26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77514-83A9-4B6A-A16F-8B2C771352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8796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1A975-9F85-44A9-BAAD-43D1B75E44F1}" type="datetimeFigureOut">
              <a:rPr lang="zh-TW" altLang="en-US" smtClean="0"/>
              <a:t>2016/9/26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77514-83A9-4B6A-A16F-8B2C771352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1417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1A975-9F85-44A9-BAAD-43D1B75E44F1}" type="datetimeFigureOut">
              <a:rPr lang="zh-TW" altLang="en-US" smtClean="0"/>
              <a:t>2016/9/26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77514-83A9-4B6A-A16F-8B2C771352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2434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1A975-9F85-44A9-BAAD-43D1B75E44F1}" type="datetimeFigureOut">
              <a:rPr lang="zh-TW" altLang="en-US" smtClean="0"/>
              <a:t>2016/9/26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77514-83A9-4B6A-A16F-8B2C771352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1870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1A975-9F85-44A9-BAAD-43D1B75E44F1}" type="datetimeFigureOut">
              <a:rPr lang="zh-TW" altLang="en-US" smtClean="0"/>
              <a:t>2016/9/26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77514-83A9-4B6A-A16F-8B2C771352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9702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1A975-9F85-44A9-BAAD-43D1B75E44F1}" type="datetimeFigureOut">
              <a:rPr lang="zh-TW" altLang="en-US" smtClean="0"/>
              <a:t>2016/9/26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77514-83A9-4B6A-A16F-8B2C771352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7173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1A975-9F85-44A9-BAAD-43D1B75E44F1}" type="datetimeFigureOut">
              <a:rPr lang="zh-TW" altLang="en-US" smtClean="0"/>
              <a:t>2016/9/26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77514-83A9-4B6A-A16F-8B2C771352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4861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1A975-9F85-44A9-BAAD-43D1B75E44F1}" type="datetimeFigureOut">
              <a:rPr lang="zh-TW" altLang="en-US" smtClean="0"/>
              <a:t>2016/9/26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77514-83A9-4B6A-A16F-8B2C771352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48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1A975-9F85-44A9-BAAD-43D1B75E44F1}" type="datetimeFigureOut">
              <a:rPr lang="zh-TW" altLang="en-US" smtClean="0"/>
              <a:t>2016/9/26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77514-83A9-4B6A-A16F-8B2C771352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2918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1A975-9F85-44A9-BAAD-43D1B75E44F1}" type="datetimeFigureOut">
              <a:rPr lang="zh-TW" altLang="en-US" smtClean="0"/>
              <a:t>2016/9/26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77514-83A9-4B6A-A16F-8B2C771352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206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08688"/>
          </a:xfrm>
        </p:spPr>
        <p:txBody>
          <a:bodyPr>
            <a:normAutofit fontScale="90000"/>
          </a:bodyPr>
          <a:lstStyle/>
          <a:p>
            <a:r>
              <a:rPr lang="zh-TW" altLang="en-US" b="0" dirty="0" smtClean="0"/>
              <a:t>職業安全衛生管理辦法</a:t>
            </a:r>
            <a:endParaRPr lang="zh-TW" altLang="en-US" b="0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3909280"/>
              </p:ext>
            </p:extLst>
          </p:nvPr>
        </p:nvGraphicFramePr>
        <p:xfrm>
          <a:off x="4521388" y="1988840"/>
          <a:ext cx="4371092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0380"/>
                <a:gridCol w="1770380"/>
                <a:gridCol w="830332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訓練種類</a:t>
                      </a:r>
                      <a:endParaRPr lang="zh-TW" altLang="en-US" sz="20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時數（小時）</a:t>
                      </a:r>
                      <a:endParaRPr lang="zh-TW" altLang="en-US" sz="20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回訓</a:t>
                      </a:r>
                      <a:endParaRPr lang="zh-TW" altLang="en-US" sz="20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000" b="1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丙種業務主管</a:t>
                      </a:r>
                      <a:endParaRPr lang="zh-TW" altLang="en-US" sz="2000" b="1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21</a:t>
                      </a:r>
                      <a:endParaRPr lang="zh-TW" altLang="en-US" sz="20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</a:t>
                      </a:r>
                      <a:r>
                        <a:rPr lang="zh-TW" altLang="en-US" sz="20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en-US" altLang="zh-TW" sz="20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6</a:t>
                      </a:r>
                      <a:r>
                        <a:rPr lang="zh-TW" altLang="en-US" sz="20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小時</a:t>
                      </a:r>
                      <a:endParaRPr lang="zh-TW" altLang="en-US" sz="20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000" b="1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乙種業務主管</a:t>
                      </a:r>
                      <a:endParaRPr lang="en-US" altLang="zh-TW" sz="2000" b="1" dirty="0" smtClean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35</a:t>
                      </a:r>
                      <a:endParaRPr lang="zh-TW" altLang="en-US" sz="20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000" b="1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甲種業務主管</a:t>
                      </a:r>
                      <a:endParaRPr lang="zh-TW" altLang="en-US" sz="2000" b="1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42</a:t>
                      </a:r>
                      <a:endParaRPr lang="zh-TW" altLang="en-US" sz="20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000" b="1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管理員</a:t>
                      </a:r>
                      <a:endParaRPr lang="zh-TW" altLang="en-US" sz="2000" b="1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107</a:t>
                      </a:r>
                      <a:endParaRPr lang="zh-TW" altLang="en-US" sz="20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67075-C43D-413D-9B43-B684E8766AD6}" type="slidenum">
              <a:rPr lang="zh-TW" altLang="en-US" smtClean="0"/>
              <a:pPr/>
              <a:t>1</a:t>
            </a:fld>
            <a:endParaRPr lang="zh-TW" alt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9" name="物件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991370"/>
              </p:ext>
            </p:extLst>
          </p:nvPr>
        </p:nvGraphicFramePr>
        <p:xfrm>
          <a:off x="539552" y="1844824"/>
          <a:ext cx="5112568" cy="4580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Visio" r:id="rId3" imgW="2741250" imgH="2455586" progId="Visio.Drawing.11">
                  <p:embed/>
                </p:oleObj>
              </mc:Choice>
              <mc:Fallback>
                <p:oleObj name="Visio" r:id="rId3" imgW="2741250" imgH="2455586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844824"/>
                        <a:ext cx="5112568" cy="45800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5738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如螢幕大小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3" baseType="lpstr">
      <vt:lpstr>Office 佈景主題</vt:lpstr>
      <vt:lpstr>Visio</vt:lpstr>
      <vt:lpstr>職業安全衛生管理辦法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職業安全衛生管理辦法</dc:title>
  <dc:creator>cshm24</dc:creator>
  <cp:lastModifiedBy>USER</cp:lastModifiedBy>
  <cp:revision>1</cp:revision>
  <dcterms:created xsi:type="dcterms:W3CDTF">2016-06-08T06:20:23Z</dcterms:created>
  <dcterms:modified xsi:type="dcterms:W3CDTF">2016-09-26T04:29:56Z</dcterms:modified>
</cp:coreProperties>
</file>