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</p:sldIdLst>
  <p:sldSz cx="21388388" cy="30279975"/>
  <p:notesSz cx="6797675" cy="9926638"/>
  <p:defaultTextStyle>
    <a:defPPr>
      <a:defRPr lang="en-US"/>
    </a:defPPr>
    <a:lvl1pPr marL="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7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4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21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8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35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42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49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562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38">
          <p15:clr>
            <a:srgbClr val="A4A3A4"/>
          </p15:clr>
        </p15:guide>
        <p15:guide id="2" pos="67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0D0"/>
    <a:srgbClr val="F4E9E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6" autoAdjust="0"/>
    <p:restoredTop sz="98182" autoAdjust="0"/>
  </p:normalViewPr>
  <p:slideViewPr>
    <p:cSldViewPr snapToGrid="0" snapToObjects="1">
      <p:cViewPr>
        <p:scale>
          <a:sx n="50" d="100"/>
          <a:sy n="50" d="100"/>
        </p:scale>
        <p:origin x="228" y="-72"/>
      </p:cViewPr>
      <p:guideLst>
        <p:guide orient="horz" pos="9538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129" y="9406421"/>
            <a:ext cx="18180130" cy="6490570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3208258" y="17158654"/>
            <a:ext cx="14971872" cy="77382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0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5070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6583" y="1212606"/>
            <a:ext cx="4812387" cy="2583610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421" y="1212606"/>
            <a:ext cx="14080689" cy="2583610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583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5274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535" y="19457690"/>
            <a:ext cx="18180130" cy="6013940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535" y="12833947"/>
            <a:ext cx="1818013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07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14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21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28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35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42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8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420" y="7065331"/>
            <a:ext cx="9446538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2430" y="7065331"/>
            <a:ext cx="9446538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820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420" y="6777952"/>
            <a:ext cx="945025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420" y="9602677"/>
            <a:ext cx="9450252" cy="1744603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5006" y="6777952"/>
            <a:ext cx="9453965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5006" y="9602677"/>
            <a:ext cx="9453965" cy="1744603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493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178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1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421" y="1205591"/>
            <a:ext cx="7036632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2267" y="1205595"/>
            <a:ext cx="11956703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421" y="6336369"/>
            <a:ext cx="7036632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3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2275" y="21195983"/>
            <a:ext cx="12833033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2275" y="2705573"/>
            <a:ext cx="12833033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070" indent="0">
              <a:buNone/>
              <a:defRPr sz="9000"/>
            </a:lvl2pPr>
            <a:lvl3pPr marL="2952140" indent="0">
              <a:buNone/>
              <a:defRPr sz="7700"/>
            </a:lvl3pPr>
            <a:lvl4pPr marL="4428211" indent="0">
              <a:buNone/>
              <a:defRPr sz="6500"/>
            </a:lvl4pPr>
            <a:lvl5pPr marL="5904281" indent="0">
              <a:buNone/>
              <a:defRPr sz="6500"/>
            </a:lvl5pPr>
            <a:lvl6pPr marL="7380351" indent="0">
              <a:buNone/>
              <a:defRPr sz="6500"/>
            </a:lvl6pPr>
            <a:lvl7pPr marL="8856421" indent="0">
              <a:buNone/>
              <a:defRPr sz="6500"/>
            </a:lvl7pPr>
            <a:lvl8pPr marL="10332491" indent="0">
              <a:buNone/>
              <a:defRPr sz="6500"/>
            </a:lvl8pPr>
            <a:lvl9pPr marL="11808562" indent="0">
              <a:buNone/>
              <a:defRPr sz="65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2275" y="23698289"/>
            <a:ext cx="12833033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8222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9421" y="1212604"/>
            <a:ext cx="19249549" cy="5046662"/>
          </a:xfrm>
          <a:prstGeom prst="rect">
            <a:avLst/>
          </a:prstGeom>
        </p:spPr>
        <p:txBody>
          <a:bodyPr vert="horz" lIns="295214" tIns="147607" rIns="295214" bIns="147607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421" y="7065331"/>
            <a:ext cx="19249549" cy="19983384"/>
          </a:xfrm>
          <a:prstGeom prst="rect">
            <a:avLst/>
          </a:prstGeom>
        </p:spPr>
        <p:txBody>
          <a:bodyPr vert="horz" lIns="295214" tIns="147607" rIns="295214" bIns="147607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9419" y="28065053"/>
            <a:ext cx="4990624" cy="1612129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7/30/2020</a:t>
            </a:fld>
            <a:endParaRPr lang="en-US" sz="4500" dirty="0">
              <a:solidFill>
                <a:srgbClr val="FFFFFF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307699" y="28065053"/>
            <a:ext cx="6772990" cy="1612129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328345" y="28065053"/>
            <a:ext cx="4990624" cy="1612129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52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476070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053" indent="-1107053" algn="l" defTabSz="1476070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614" indent="-922544" algn="l" defTabSz="147607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176" indent="-738035" algn="l" defTabSz="1476070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246" indent="-738035" algn="l" defTabSz="1476070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316" indent="-738035" algn="l" defTabSz="1476070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38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45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52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59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7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4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21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28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35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42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49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562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1.emf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hyperlink" Target="http://www.google.com.tw/url?sa=i&amp;rct=j&amp;q=&amp;esrc=s&amp;frm=1&amp;source=images&amp;cd=&amp;cad=rja&amp;uact=8&amp;ved=0CAcQjRw&amp;url=http://www.clker.com/clipart-2702.html&amp;ei=1WAvVb_eCJPX8gW8noDgCg&amp;psig=AFQjCNFhxl5pS_ldC70wAok45Eu1y8wa4A&amp;ust=1429254820384493" TargetMode="External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8.png"/><Relationship Id="rId3" Type="http://schemas.openxmlformats.org/officeDocument/2006/relationships/image" Target="../media/image3.jpeg"/><Relationship Id="rId7" Type="http://schemas.openxmlformats.org/officeDocument/2006/relationships/image" Target="../media/image16.png"/><Relationship Id="rId12" Type="http://schemas.openxmlformats.org/officeDocument/2006/relationships/image" Target="../media/image13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11.emf"/><Relationship Id="rId5" Type="http://schemas.openxmlformats.org/officeDocument/2006/relationships/image" Target="../media/image1.png"/><Relationship Id="rId15" Type="http://schemas.openxmlformats.org/officeDocument/2006/relationships/image" Target="../media/image19.jpeg"/><Relationship Id="rId10" Type="http://schemas.openxmlformats.org/officeDocument/2006/relationships/image" Target="../media/image7.gif"/><Relationship Id="rId4" Type="http://schemas.openxmlformats.org/officeDocument/2006/relationships/hyperlink" Target="http://www.google.com.tw/url?sa=i&amp;rct=j&amp;q=&amp;esrc=s&amp;frm=1&amp;source=images&amp;cd=&amp;cad=rja&amp;uact=8&amp;ved=0CAcQjRw&amp;url=http://www.clker.com/clipart-2702.html&amp;ei=1WAvVb_eCJPX8gW8noDgCg&amp;psig=AFQjCNFhxl5pS_ldC70wAok45Eu1y8wa4A&amp;ust=1429254820384493" TargetMode="External"/><Relationship Id="rId9" Type="http://schemas.openxmlformats.org/officeDocument/2006/relationships/image" Target="../media/image1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-32042" y="-123446"/>
            <a:ext cx="21447643" cy="30347331"/>
            <a:chOff x="-32042" y="-123446"/>
            <a:chExt cx="21447643" cy="30347331"/>
          </a:xfrm>
        </p:grpSpPr>
        <p:sp>
          <p:nvSpPr>
            <p:cNvPr id="4" name="矩形 3"/>
            <p:cNvSpPr/>
            <p:nvPr/>
          </p:nvSpPr>
          <p:spPr>
            <a:xfrm>
              <a:off x="256340" y="706427"/>
              <a:ext cx="20854856" cy="152897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17550612" y="2363844"/>
              <a:ext cx="3560585" cy="223772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256341" y="25298513"/>
              <a:ext cx="20815569" cy="458693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256341" y="2825702"/>
              <a:ext cx="17039943" cy="2191535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cxnSp>
          <p:nvCxnSpPr>
            <p:cNvPr id="9" name="直線接點 8"/>
            <p:cNvCxnSpPr/>
            <p:nvPr/>
          </p:nvCxnSpPr>
          <p:spPr>
            <a:xfrm flipV="1">
              <a:off x="17612671" y="2397089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V="1">
              <a:off x="21071909" y="2397089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箭頭接點 11"/>
            <p:cNvCxnSpPr/>
            <p:nvPr/>
          </p:nvCxnSpPr>
          <p:spPr>
            <a:xfrm>
              <a:off x="256340" y="2161668"/>
              <a:ext cx="20854856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12"/>
            <p:cNvSpPr txBox="1"/>
            <p:nvPr/>
          </p:nvSpPr>
          <p:spPr>
            <a:xfrm>
              <a:off x="17958423" y="13329344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68.0cm</a:t>
              </a:r>
              <a:endParaRPr kumimoji="1" lang="zh-TW" altLang="en-US" dirty="0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1350107" y="14023390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84.1cm</a:t>
              </a:r>
              <a:endParaRPr kumimoji="1" lang="zh-TW" altLang="en-US" dirty="0"/>
            </a:p>
          </p:txBody>
        </p:sp>
        <p:cxnSp>
          <p:nvCxnSpPr>
            <p:cNvPr id="20" name="直線箭頭接點 19"/>
            <p:cNvCxnSpPr/>
            <p:nvPr/>
          </p:nvCxnSpPr>
          <p:spPr>
            <a:xfrm>
              <a:off x="-32042" y="737645"/>
              <a:ext cx="21447643" cy="0"/>
            </a:xfrm>
            <a:prstGeom prst="straightConnector1">
              <a:avLst/>
            </a:prstGeom>
            <a:ln w="76200" cap="flat" cmpd="sng"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>
              <a:off x="603159" y="-14520"/>
              <a:ext cx="107825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/>
            <p:cNvCxnSpPr/>
            <p:nvPr/>
          </p:nvCxnSpPr>
          <p:spPr>
            <a:xfrm flipV="1">
              <a:off x="21113473" y="1578234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flipV="1">
              <a:off x="214776" y="1547844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>
              <a:off x="588852" y="30223884"/>
              <a:ext cx="107825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>
              <a:off x="20190740" y="24741053"/>
              <a:ext cx="88117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20107612" y="2397089"/>
              <a:ext cx="88117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箭頭接點 33"/>
            <p:cNvCxnSpPr/>
            <p:nvPr/>
          </p:nvCxnSpPr>
          <p:spPr>
            <a:xfrm>
              <a:off x="1183850" y="-56090"/>
              <a:ext cx="0" cy="30279975"/>
            </a:xfrm>
            <a:prstGeom prst="straightConnector1">
              <a:avLst/>
            </a:prstGeom>
            <a:ln w="76200" cmpd="sng"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字方塊 34"/>
            <p:cNvSpPr txBox="1"/>
            <p:nvPr/>
          </p:nvSpPr>
          <p:spPr>
            <a:xfrm>
              <a:off x="15571327" y="-123446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59.4cm</a:t>
              </a:r>
              <a:endParaRPr kumimoji="1" lang="zh-TW" altLang="en-US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17863250" y="3177001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14.0cm</a:t>
              </a:r>
              <a:endParaRPr kumimoji="1" lang="zh-TW" altLang="en-US" dirty="0"/>
            </a:p>
          </p:txBody>
        </p:sp>
        <p:cxnSp>
          <p:nvCxnSpPr>
            <p:cNvPr id="37" name="直線箭頭接點 36"/>
            <p:cNvCxnSpPr/>
            <p:nvPr/>
          </p:nvCxnSpPr>
          <p:spPr>
            <a:xfrm>
              <a:off x="17550612" y="3199837"/>
              <a:ext cx="3560585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箭頭接點 38"/>
            <p:cNvCxnSpPr/>
            <p:nvPr/>
          </p:nvCxnSpPr>
          <p:spPr>
            <a:xfrm>
              <a:off x="20550453" y="2397089"/>
              <a:ext cx="0" cy="22237009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字方塊 40"/>
            <p:cNvSpPr txBox="1"/>
            <p:nvPr/>
          </p:nvSpPr>
          <p:spPr>
            <a:xfrm>
              <a:off x="3232248" y="1251996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56.0cm</a:t>
              </a:r>
              <a:endParaRPr kumimoji="1" lang="zh-TW" altLang="en-US" dirty="0"/>
            </a:p>
          </p:txBody>
        </p:sp>
        <p:cxnSp>
          <p:nvCxnSpPr>
            <p:cNvPr id="42" name="直線箭頭接點 41"/>
            <p:cNvCxnSpPr/>
            <p:nvPr/>
          </p:nvCxnSpPr>
          <p:spPr>
            <a:xfrm>
              <a:off x="256341" y="3874161"/>
              <a:ext cx="17039943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V="1">
              <a:off x="256340" y="2825703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V="1">
              <a:off x="17296284" y="2803343"/>
              <a:ext cx="0" cy="1477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/>
            <p:cNvSpPr txBox="1"/>
            <p:nvPr/>
          </p:nvSpPr>
          <p:spPr>
            <a:xfrm>
              <a:off x="13836807" y="13329344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66.0cm</a:t>
              </a:r>
              <a:endParaRPr kumimoji="1" lang="zh-TW" altLang="en-US" dirty="0"/>
            </a:p>
          </p:txBody>
        </p:sp>
        <p:cxnSp>
          <p:nvCxnSpPr>
            <p:cNvPr id="48" name="直線接點 47"/>
            <p:cNvCxnSpPr/>
            <p:nvPr/>
          </p:nvCxnSpPr>
          <p:spPr>
            <a:xfrm>
              <a:off x="16082602" y="2784132"/>
              <a:ext cx="88117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>
              <a:off x="16041038" y="24675669"/>
              <a:ext cx="88117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箭頭接點 49"/>
            <p:cNvCxnSpPr/>
            <p:nvPr/>
          </p:nvCxnSpPr>
          <p:spPr>
            <a:xfrm>
              <a:off x="16481965" y="2803343"/>
              <a:ext cx="0" cy="21937710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字方塊 51"/>
            <p:cNvSpPr txBox="1"/>
            <p:nvPr/>
          </p:nvSpPr>
          <p:spPr>
            <a:xfrm>
              <a:off x="7506572" y="3942020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41.0cm</a:t>
              </a:r>
              <a:endParaRPr kumimoji="1" lang="zh-TW" altLang="en-US" dirty="0"/>
            </a:p>
          </p:txBody>
        </p:sp>
        <p:cxnSp>
          <p:nvCxnSpPr>
            <p:cNvPr id="53" name="直線箭頭接點 52"/>
            <p:cNvCxnSpPr/>
            <p:nvPr/>
          </p:nvCxnSpPr>
          <p:spPr>
            <a:xfrm>
              <a:off x="256341" y="25901799"/>
              <a:ext cx="20861921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/>
            <p:cNvSpPr txBox="1"/>
            <p:nvPr/>
          </p:nvSpPr>
          <p:spPr>
            <a:xfrm>
              <a:off x="8528731" y="25835224"/>
              <a:ext cx="2412051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56.0cm</a:t>
              </a:r>
              <a:endParaRPr kumimoji="1" lang="zh-TW" altLang="en-US" dirty="0"/>
            </a:p>
          </p:txBody>
        </p:sp>
        <p:cxnSp>
          <p:nvCxnSpPr>
            <p:cNvPr id="56" name="直線箭頭接點 55"/>
            <p:cNvCxnSpPr/>
            <p:nvPr/>
          </p:nvCxnSpPr>
          <p:spPr>
            <a:xfrm>
              <a:off x="2970106" y="25298513"/>
              <a:ext cx="0" cy="4586933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文字方塊 57"/>
            <p:cNvSpPr txBox="1"/>
            <p:nvPr/>
          </p:nvSpPr>
          <p:spPr>
            <a:xfrm>
              <a:off x="3094798" y="27229547"/>
              <a:ext cx="2035070" cy="9850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9.0cm</a:t>
              </a:r>
              <a:endParaRPr kumimoji="1" lang="zh-TW" altLang="en-US" dirty="0"/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7248968" y="13461589"/>
              <a:ext cx="2416046" cy="985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主題圖</a:t>
              </a:r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9840924" y="1048936"/>
              <a:ext cx="1672253" cy="985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標題</a:t>
              </a:r>
            </a:p>
          </p:txBody>
        </p:sp>
        <p:sp>
          <p:nvSpPr>
            <p:cNvPr id="61" name="文字方塊 60"/>
            <p:cNvSpPr txBox="1"/>
            <p:nvPr/>
          </p:nvSpPr>
          <p:spPr>
            <a:xfrm>
              <a:off x="17621003" y="6839305"/>
              <a:ext cx="2749471" cy="7078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sz="40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防救災資訊</a:t>
              </a: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10048744" y="27722066"/>
              <a:ext cx="1672253" cy="985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圖例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6322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77534E25-9AF4-4875-9F4A-ECB20E9417C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3640039" y="12175131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8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A04141D3-408E-4A04-B968-B57E4890B24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2129293" y="12586468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56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D7099193-9FF8-44C9-B20C-288636293CE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3027326" y="1431319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6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2148466" y="14319895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9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3037824" y="17256874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7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2146115" y="17250649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1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3672063" y="20265548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5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0F0D5AED-941A-48F6-87E9-37A2780D47B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2779372" y="2027235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54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8120080" y="14956950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3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7875779" y="20907463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4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2472264" y="20926996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65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2464748" y="22068570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78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5331518" y="22014757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58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8A49E646-F0AD-413F-B66C-E0E0E32C1EA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4934525" y="14963150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5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3AE0C16B-EDE3-4C25-BC28-FFAD6E8BFEE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4948408" y="1611769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60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12483F9F-6A49-4B4A-950C-3DEB3891DF5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4948500" y="17279265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61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8FC1A22C-8804-4768-A2B2-608CD69613D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8126310" y="16132738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36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B8959CC4-69AA-4628-B302-5380495D06E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8126906" y="17279936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0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51C4D8A5-94BF-44DA-ABF4-7C34B8145CE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1776486" y="16103710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03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94D8BDE9-E734-4A74-ACFB-6158C4B3A64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1792649" y="17259988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1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F4FACE94-9AA7-493F-AE1E-7AEDF792A46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3003918" y="1313663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71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E85CCD99-E9A5-486D-A4DE-0CC66773131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5559071" y="20923114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7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70E8D2B7-DB12-4DD2-992D-AB08F7B5595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7120043" y="22024211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73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60BFE503-EBDE-4C3B-B118-47E77EE5904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9892947" y="20899126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4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E6E852EB-9E47-4F2E-BD68-BC92295368F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9888859" y="22068297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4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32B6EA74-A4D8-4AFF-9B15-86919FA738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3956762" y="1792358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58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D8D2ED67-E980-4F3C-BCD6-6D692AC3BA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4493064" y="17925811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5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BE85A814-989D-40F3-808D-22D93C3EB85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15070916" y="17922352"/>
            <a:ext cx="216000" cy="34565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87" name="圖片 686" descr="http://johnwell.com.tw/files/products/20078817732_SD-19.gif">
            <a:extLst>
              <a:ext uri="{FF2B5EF4-FFF2-40B4-BE49-F238E27FC236}">
                <a16:creationId xmlns:a16="http://schemas.microsoft.com/office/drawing/2014/main" xmlns="" id="{6FAC2DFC-399F-44D2-94D4-9B882D964C55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4837185" y="16484922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85" name="圖片 684" descr="http://johnwell.com.tw/files/products/20078817732_SD-19.gif">
            <a:extLst>
              <a:ext uri="{FF2B5EF4-FFF2-40B4-BE49-F238E27FC236}">
                <a16:creationId xmlns:a16="http://schemas.microsoft.com/office/drawing/2014/main" xmlns="" id="{62CE8805-41D5-4E35-A849-6AE021A93AF2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4269733" y="16500532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sp>
        <p:nvSpPr>
          <p:cNvPr id="680" name="矩形 679">
            <a:extLst>
              <a:ext uri="{FF2B5EF4-FFF2-40B4-BE49-F238E27FC236}">
                <a16:creationId xmlns:a16="http://schemas.microsoft.com/office/drawing/2014/main" xmlns="" id="{768172B7-085F-4A22-841C-3E507E8279C7}"/>
              </a:ext>
            </a:extLst>
          </p:cNvPr>
          <p:cNvSpPr/>
          <p:nvPr/>
        </p:nvSpPr>
        <p:spPr>
          <a:xfrm rot="16200000">
            <a:off x="4405302" y="4728729"/>
            <a:ext cx="989955" cy="130129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74" name="圖片 673" descr="http://johnwell.com.tw/files/products/20078817732_SD-19.gif">
            <a:extLst>
              <a:ext uri="{FF2B5EF4-FFF2-40B4-BE49-F238E27FC236}">
                <a16:creationId xmlns:a16="http://schemas.microsoft.com/office/drawing/2014/main" xmlns="" id="{7FDD74F1-ED9D-4F17-AC15-20895C946386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3463611" y="17468100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88" name="圖片 487" descr="http://johnwell.com.tw/files/products/20078817732_SD-19.gif">
            <a:extLst>
              <a:ext uri="{FF2B5EF4-FFF2-40B4-BE49-F238E27FC236}">
                <a16:creationId xmlns:a16="http://schemas.microsoft.com/office/drawing/2014/main" xmlns="" id="{B3DC59FC-A65D-467A-B71C-5A62B2653C7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2572060" y="17475530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sp>
        <p:nvSpPr>
          <p:cNvPr id="4" name="矩形 3"/>
          <p:cNvSpPr/>
          <p:nvPr/>
        </p:nvSpPr>
        <p:spPr>
          <a:xfrm>
            <a:off x="256340" y="706427"/>
            <a:ext cx="20854856" cy="152897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56340" y="3676818"/>
            <a:ext cx="17039943" cy="21915351"/>
          </a:xfrm>
          <a:prstGeom prst="rect">
            <a:avLst/>
          </a:prstGeom>
          <a:ln w="57150">
            <a:noFill/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8543243" y="27486004"/>
            <a:ext cx="184666" cy="985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8" name="文字方塊 57"/>
          <p:cNvSpPr txBox="1"/>
          <p:nvPr/>
        </p:nvSpPr>
        <p:spPr>
          <a:xfrm>
            <a:off x="698600" y="28880327"/>
            <a:ext cx="184666" cy="985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10048744" y="841084"/>
            <a:ext cx="1672253" cy="98504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Adobe 繁黑體 Std B"/>
              </a:rPr>
              <a:t>標題</a:t>
            </a:r>
          </a:p>
        </p:txBody>
      </p:sp>
      <p:pic>
        <p:nvPicPr>
          <p:cNvPr id="45" name="圖片 44" descr="1021室外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797" y="27705731"/>
            <a:ext cx="935453" cy="71695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38" name="表格 3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70450"/>
              </p:ext>
            </p:extLst>
          </p:nvPr>
        </p:nvGraphicFramePr>
        <p:xfrm>
          <a:off x="17473788" y="2380343"/>
          <a:ext cx="3648912" cy="244202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32912">
                  <a:extLst>
                    <a:ext uri="{9D8B030D-6E8A-4147-A177-3AD203B41FA5}">
                      <a16:colId xmlns:a16="http://schemas.microsoft.com/office/drawing/2014/main" xmlns="" val="452595410"/>
                    </a:ext>
                  </a:extLst>
                </a:gridCol>
              </a:tblGrid>
              <a:tr h="118662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防救災資訊</a:t>
                      </a:r>
                    </a:p>
                  </a:txBody>
                  <a:tcPr marL="72000" marR="72000" marT="201899" marB="20189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7945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災害通報</a:t>
                      </a:r>
                      <a:endParaRPr lang="en-US" altLang="zh-TW" sz="40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單位</a:t>
                      </a:r>
                    </a:p>
                  </a:txBody>
                  <a:tcPr marL="72000" marR="72000" marT="201899" marB="20189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0723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3200" b="1" kern="1200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教育部校安中心</a:t>
                      </a:r>
                      <a:endParaRPr lang="en-US" altLang="zh-TW" sz="3200" b="1" kern="1200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02-33437855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02-33437856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○○市教育局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○○縣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市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災害應變中心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○○鄉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鎮市區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災害應變中心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  <a:endParaRPr lang="en-US" altLang="zh-TW" sz="32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7945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警消醫療</a:t>
                      </a:r>
                      <a:endParaRPr lang="en-US" altLang="zh-TW" sz="40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單位</a:t>
                      </a:r>
                    </a:p>
                  </a:txBody>
                  <a:tcPr marL="72000" marR="72000" marT="201899" marB="20189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6692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警察分局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消防分隊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醫院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</a:txBody>
                  <a:tcPr marL="72000" marR="72000" marT="201899" marB="20189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79457">
                <a:tc gridSpan="2">
                  <a:txBody>
                    <a:bodyPr/>
                    <a:lstStyle/>
                    <a:p>
                      <a:pPr marL="0" algn="ctr" defTabSz="1476070" rtl="0" eaLnBrk="1" latinLnBrk="0" hangingPunct="1"/>
                      <a:r>
                        <a:rPr lang="zh-TW" altLang="en-US" sz="40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各類災害</a:t>
                      </a:r>
                      <a:endParaRPr lang="en-US" altLang="zh-TW" sz="40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algn="ctr" defTabSz="1476070" rtl="0" eaLnBrk="1" latinLnBrk="0" hangingPunct="1"/>
                      <a:r>
                        <a:rPr lang="zh-TW" altLang="en-US" sz="40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避難原則</a:t>
                      </a:r>
                    </a:p>
                  </a:txBody>
                  <a:tcPr marL="428152" marR="428152" marT="201867" marB="201867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28845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6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地震</a:t>
                      </a:r>
                      <a:endParaRPr lang="en-US" altLang="zh-TW" sz="26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600" b="1" dirty="0">
                          <a:latin typeface="微軟正黑體" pitchFamily="34" charset="-120"/>
                          <a:ea typeface="微軟正黑體" pitchFamily="34" charset="-120"/>
                        </a:rPr>
                        <a:t>先避難，再疏散</a:t>
                      </a:r>
                      <a:endParaRPr lang="zh-TW" altLang="en-US" sz="26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28845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6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淹水</a:t>
                      </a:r>
                      <a:endParaRPr lang="en-US" altLang="zh-TW" sz="26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600" b="1" dirty="0">
                          <a:latin typeface="微軟正黑體" pitchFamily="34" charset="-120"/>
                          <a:ea typeface="微軟正黑體" pitchFamily="34" charset="-120"/>
                        </a:rPr>
                        <a:t>垂直避難</a:t>
                      </a: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32997643"/>
                  </a:ext>
                </a:extLst>
              </a:tr>
              <a:tr h="928845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6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海嘯</a:t>
                      </a:r>
                      <a:endParaRPr lang="en-US" altLang="zh-TW" sz="26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600" b="1" dirty="0">
                          <a:latin typeface="微軟正黑體" pitchFamily="34" charset="-120"/>
                          <a:ea typeface="微軟正黑體" pitchFamily="34" charset="-120"/>
                        </a:rPr>
                        <a:t>往高處避難</a:t>
                      </a:r>
                      <a:endParaRPr lang="zh-TW" altLang="en-US" sz="26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0543031"/>
                  </a:ext>
                </a:extLst>
              </a:tr>
              <a:tr h="928845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6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土石流</a:t>
                      </a:r>
                      <a:endParaRPr lang="en-US" altLang="zh-TW" sz="26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600" b="1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預防性撤離</a:t>
                      </a:r>
                      <a:endParaRPr lang="zh-TW" altLang="en-US" sz="26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4738531"/>
                  </a:ext>
                </a:extLst>
              </a:tr>
              <a:tr h="1238624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路線標示</a:t>
                      </a:r>
                    </a:p>
                  </a:txBody>
                  <a:tcPr marL="72000" marR="72000" marT="201899" marB="201899" anchor="ctr"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80042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800" b="1" dirty="0">
                          <a:latin typeface="微軟正黑體" pitchFamily="34" charset="-120"/>
                          <a:ea typeface="微軟正黑體" pitchFamily="34" charset="-120"/>
                        </a:rPr>
                        <a:t>建築內路線</a:t>
                      </a:r>
                      <a:endParaRPr lang="en-US" altLang="zh-TW" sz="28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endParaRPr lang="en-US" altLang="zh-TW" sz="28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72000" marT="201899" marB="201899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80042">
                <a:tc gridSpan="2">
                  <a:txBody>
                    <a:bodyPr/>
                    <a:lstStyle/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dirty="0">
                          <a:latin typeface="微軟正黑體" pitchFamily="34" charset="-120"/>
                          <a:ea typeface="微軟正黑體" pitchFamily="34" charset="-120"/>
                        </a:rPr>
                        <a:t>建築外路線</a:t>
                      </a:r>
                      <a:endParaRPr lang="en-US" altLang="zh-TW" sz="28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8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72000" marT="201899" marB="201899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9019955"/>
                  </a:ext>
                </a:extLst>
              </a:tr>
            </a:tbl>
          </a:graphicData>
        </a:graphic>
      </p:graphicFrame>
      <p:sp>
        <p:nvSpPr>
          <p:cNvPr id="341" name="文字方塊 340"/>
          <p:cNvSpPr txBox="1"/>
          <p:nvPr/>
        </p:nvSpPr>
        <p:spPr>
          <a:xfrm>
            <a:off x="11196573" y="27687782"/>
            <a:ext cx="184666" cy="9850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43" name="表格 3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339304"/>
              </p:ext>
            </p:extLst>
          </p:nvPr>
        </p:nvGraphicFramePr>
        <p:xfrm>
          <a:off x="270854" y="26817094"/>
          <a:ext cx="20854858" cy="3240000"/>
        </p:xfrm>
        <a:graphic>
          <a:graphicData uri="http://schemas.openxmlformats.org/drawingml/2006/table">
            <a:tbl>
              <a:tblPr firstCol="1">
                <a:tableStyleId>{F5AB1C69-6EDB-4FF4-983F-18BD219EF322}</a:tableStyleId>
              </a:tblPr>
              <a:tblGrid>
                <a:gridCol w="32547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000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00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000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000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080000">
                <a:tc rowSpan="3"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800" b="1" u="none" kern="1200" baseline="0" dirty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圖例</a:t>
                      </a: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室外避難處所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指揮中心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急救站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滅火器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000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物資儲備點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救援器材放置點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通訊設備放置點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3200" dirty="0">
                          <a:latin typeface="微軟正黑體" pitchFamily="34" charset="-120"/>
                          <a:ea typeface="微軟正黑體" pitchFamily="34" charset="-120"/>
                        </a:rPr>
                        <a:t>AED</a:t>
                      </a:r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0000">
                <a:tc vMerge="1"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5800" b="1" u="none" kern="1200" baseline="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dirty="0">
                          <a:latin typeface="微軟正黑體" pitchFamily="34" charset="-120"/>
                          <a:ea typeface="微軟正黑體" pitchFamily="34" charset="-120"/>
                        </a:rPr>
                        <a:t>消防栓</a:t>
                      </a: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dirty="0">
                          <a:latin typeface="微軟正黑體" pitchFamily="34" charset="-120"/>
                          <a:ea typeface="微軟正黑體" pitchFamily="34" charset="-120"/>
                        </a:rPr>
                        <a:t>災時家長接送區</a:t>
                      </a: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3200" dirty="0">
                          <a:latin typeface="微軟正黑體" pitchFamily="34" charset="-120"/>
                          <a:ea typeface="微軟正黑體" pitchFamily="34" charset="-120"/>
                        </a:rPr>
                        <a:t>警衛室</a:t>
                      </a: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3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8757947"/>
                  </a:ext>
                </a:extLst>
              </a:tr>
            </a:tbl>
          </a:graphicData>
        </a:graphic>
      </p:graphicFrame>
      <p:pic>
        <p:nvPicPr>
          <p:cNvPr id="344" name="圖片 34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4100" y="28025330"/>
            <a:ext cx="837563" cy="832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圖片 34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8865" y="27990416"/>
            <a:ext cx="801094" cy="834794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圖片 34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256" y="27957754"/>
            <a:ext cx="796936" cy="9001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48" name="圖片 347" descr="「指56」救護站標誌"/>
          <p:cNvPicPr/>
          <p:nvPr/>
        </p:nvPicPr>
        <p:blipFill>
          <a:blip r:embed="rId8" cstate="print"/>
          <a:srcRect l="14538" t="18182" r="28263" b="17046"/>
          <a:stretch>
            <a:fillRect/>
          </a:stretch>
        </p:blipFill>
        <p:spPr bwMode="auto">
          <a:xfrm>
            <a:off x="15720005" y="26935646"/>
            <a:ext cx="782868" cy="85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9" name="圖片 348" descr="http://johnwell.com.tw/files/products/20078817732_SD-19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3829" y="29264197"/>
            <a:ext cx="1728674" cy="562635"/>
          </a:xfrm>
          <a:prstGeom prst="rect">
            <a:avLst/>
          </a:prstGeom>
          <a:noFill/>
        </p:spPr>
      </p:pic>
      <p:pic>
        <p:nvPicPr>
          <p:cNvPr id="350" name="圖片 349" descr="1021室外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248" y="26985001"/>
            <a:ext cx="814419" cy="814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irc_mi" descr="http://www.clker.com/cliparts/b/f/3/8/1194984863413596986extincteur_yves_guillou_01.svg.med.png">
            <a:hlinkClick r:id="rId9"/>
          </p:cNvPr>
          <p:cNvPicPr/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20260861" y="26950020"/>
            <a:ext cx="516684" cy="82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54" name="表格 3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477601"/>
              </p:ext>
            </p:extLst>
          </p:nvPr>
        </p:nvGraphicFramePr>
        <p:xfrm>
          <a:off x="256340" y="589225"/>
          <a:ext cx="20875707" cy="16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66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314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7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76664"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市</a:t>
                      </a:r>
                      <a:r>
                        <a:rPr kumimoji="1" lang="en-US" altLang="zh-TW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區</a:t>
                      </a:r>
                      <a:r>
                        <a:rPr kumimoji="1" lang="en-US" altLang="zh-TW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國小─校園防災地圖</a:t>
                      </a:r>
                      <a:r>
                        <a:rPr kumimoji="1" lang="en-US" altLang="zh-TW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(</a:t>
                      </a:r>
                      <a:r>
                        <a:rPr kumimoji="1" lang="zh-TW" altLang="en-US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地震災害</a:t>
                      </a:r>
                      <a:r>
                        <a:rPr kumimoji="1" lang="en-US" altLang="zh-TW" sz="5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)</a:t>
                      </a:r>
                      <a:endParaRPr kumimoji="1" lang="zh-TW" altLang="en-US" sz="58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Adobe 繁黑體 Std B"/>
                      </a:endParaRP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經度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:</a:t>
                      </a:r>
                    </a:p>
                    <a:p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東經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分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秒</a:t>
                      </a:r>
                      <a:endParaRPr lang="en-US" altLang="zh-TW" sz="28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2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緯度</a:t>
                      </a:r>
                      <a:r>
                        <a:rPr lang="en-US" altLang="zh-TW" sz="24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:</a:t>
                      </a:r>
                    </a:p>
                    <a:p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北緯  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分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秒</a:t>
                      </a:r>
                    </a:p>
                  </a:txBody>
                  <a:tcPr marT="45727" marB="4572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109.X X</a:t>
                      </a:r>
                    </a:p>
                    <a:p>
                      <a:pPr algn="ctr"/>
                      <a:r>
                        <a:rPr lang="en-US" altLang="zh-TW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處製</a:t>
                      </a:r>
                    </a:p>
                  </a:txBody>
                  <a:tcPr marT="45727" marB="4572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355" name="直線箭頭接點 53"/>
          <p:cNvCxnSpPr/>
          <p:nvPr/>
        </p:nvCxnSpPr>
        <p:spPr>
          <a:xfrm>
            <a:off x="18479789" y="24315598"/>
            <a:ext cx="1772482" cy="0"/>
          </a:xfrm>
          <a:prstGeom prst="straightConnector1">
            <a:avLst/>
          </a:prstGeom>
          <a:ln w="76200" cmpd="sng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7" name="直線單箭頭接點 356"/>
          <p:cNvCxnSpPr>
            <a:cxnSpLocks/>
          </p:cNvCxnSpPr>
          <p:nvPr/>
        </p:nvCxnSpPr>
        <p:spPr>
          <a:xfrm>
            <a:off x="18464308" y="26181107"/>
            <a:ext cx="1787963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4" name="直線單箭頭接點 523"/>
          <p:cNvCxnSpPr/>
          <p:nvPr/>
        </p:nvCxnSpPr>
        <p:spPr>
          <a:xfrm rot="16200000">
            <a:off x="3922282" y="15252943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5" name="圓角矩形 5"/>
          <p:cNvSpPr/>
          <p:nvPr/>
        </p:nvSpPr>
        <p:spPr>
          <a:xfrm rot="16200000">
            <a:off x="-1113234" y="7197347"/>
            <a:ext cx="20016077" cy="15139367"/>
          </a:xfrm>
          <a:custGeom>
            <a:avLst/>
            <a:gdLst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8280920 w 8280920"/>
              <a:gd name="connsiteY3" fmla="*/ 1020134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8280920 w 8280920"/>
              <a:gd name="connsiteY3" fmla="*/ 1020134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281495"/>
              <a:gd name="connsiteY0" fmla="*/ 1020134 h 6120680"/>
              <a:gd name="connsiteX1" fmla="*/ 1020134 w 8281495"/>
              <a:gd name="connsiteY1" fmla="*/ 0 h 6120680"/>
              <a:gd name="connsiteX2" fmla="*/ 7260786 w 8281495"/>
              <a:gd name="connsiteY2" fmla="*/ 0 h 6120680"/>
              <a:gd name="connsiteX3" fmla="*/ 8280920 w 8281495"/>
              <a:gd name="connsiteY3" fmla="*/ 1020134 h 6120680"/>
              <a:gd name="connsiteX4" fmla="*/ 8280920 w 8281495"/>
              <a:gd name="connsiteY4" fmla="*/ 5100546 h 6120680"/>
              <a:gd name="connsiteX5" fmla="*/ 7260786 w 8281495"/>
              <a:gd name="connsiteY5" fmla="*/ 6120680 h 6120680"/>
              <a:gd name="connsiteX6" fmla="*/ 1020134 w 8281495"/>
              <a:gd name="connsiteY6" fmla="*/ 6120680 h 6120680"/>
              <a:gd name="connsiteX7" fmla="*/ 0 w 8281495"/>
              <a:gd name="connsiteY7" fmla="*/ 5100546 h 6120680"/>
              <a:gd name="connsiteX8" fmla="*/ 0 w 8281495"/>
              <a:gd name="connsiteY8" fmla="*/ 1020134 h 6120680"/>
              <a:gd name="connsiteX0" fmla="*/ 0 w 8281199"/>
              <a:gd name="connsiteY0" fmla="*/ 1020134 h 6120680"/>
              <a:gd name="connsiteX1" fmla="*/ 1020134 w 8281199"/>
              <a:gd name="connsiteY1" fmla="*/ 0 h 6120680"/>
              <a:gd name="connsiteX2" fmla="*/ 7260786 w 8281199"/>
              <a:gd name="connsiteY2" fmla="*/ 0 h 6120680"/>
              <a:gd name="connsiteX3" fmla="*/ 8280920 w 8281199"/>
              <a:gd name="connsiteY3" fmla="*/ 1020134 h 6120680"/>
              <a:gd name="connsiteX4" fmla="*/ 8280920 w 8281199"/>
              <a:gd name="connsiteY4" fmla="*/ 5100546 h 6120680"/>
              <a:gd name="connsiteX5" fmla="*/ 7260786 w 8281199"/>
              <a:gd name="connsiteY5" fmla="*/ 6120680 h 6120680"/>
              <a:gd name="connsiteX6" fmla="*/ 1020134 w 8281199"/>
              <a:gd name="connsiteY6" fmla="*/ 6120680 h 6120680"/>
              <a:gd name="connsiteX7" fmla="*/ 0 w 8281199"/>
              <a:gd name="connsiteY7" fmla="*/ 5100546 h 6120680"/>
              <a:gd name="connsiteX8" fmla="*/ 0 w 8281199"/>
              <a:gd name="connsiteY8" fmla="*/ 1020134 h 6120680"/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7483252 w 8280920"/>
              <a:gd name="connsiteY3" fmla="*/ 1117411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408364"/>
              <a:gd name="connsiteY0" fmla="*/ 1020134 h 6127350"/>
              <a:gd name="connsiteX1" fmla="*/ 1020134 w 8408364"/>
              <a:gd name="connsiteY1" fmla="*/ 0 h 6127350"/>
              <a:gd name="connsiteX2" fmla="*/ 7260786 w 8408364"/>
              <a:gd name="connsiteY2" fmla="*/ 0 h 6127350"/>
              <a:gd name="connsiteX3" fmla="*/ 7483252 w 8408364"/>
              <a:gd name="connsiteY3" fmla="*/ 1117411 h 6127350"/>
              <a:gd name="connsiteX4" fmla="*/ 8408364 w 8408364"/>
              <a:gd name="connsiteY4" fmla="*/ 5656131 h 6127350"/>
              <a:gd name="connsiteX5" fmla="*/ 7260786 w 8408364"/>
              <a:gd name="connsiteY5" fmla="*/ 6120680 h 6127350"/>
              <a:gd name="connsiteX6" fmla="*/ 1020134 w 8408364"/>
              <a:gd name="connsiteY6" fmla="*/ 6120680 h 6127350"/>
              <a:gd name="connsiteX7" fmla="*/ 0 w 8408364"/>
              <a:gd name="connsiteY7" fmla="*/ 5100546 h 6127350"/>
              <a:gd name="connsiteX8" fmla="*/ 0 w 8408364"/>
              <a:gd name="connsiteY8" fmla="*/ 1020134 h 6127350"/>
              <a:gd name="connsiteX0" fmla="*/ 0 w 8408364"/>
              <a:gd name="connsiteY0" fmla="*/ 1020134 h 6120684"/>
              <a:gd name="connsiteX1" fmla="*/ 1020134 w 8408364"/>
              <a:gd name="connsiteY1" fmla="*/ 0 h 6120684"/>
              <a:gd name="connsiteX2" fmla="*/ 7260786 w 8408364"/>
              <a:gd name="connsiteY2" fmla="*/ 0 h 6120684"/>
              <a:gd name="connsiteX3" fmla="*/ 7483252 w 8408364"/>
              <a:gd name="connsiteY3" fmla="*/ 1117411 h 6120684"/>
              <a:gd name="connsiteX4" fmla="*/ 8408364 w 8408364"/>
              <a:gd name="connsiteY4" fmla="*/ 5656131 h 6120684"/>
              <a:gd name="connsiteX5" fmla="*/ 7260786 w 8408364"/>
              <a:gd name="connsiteY5" fmla="*/ 6120680 h 6120684"/>
              <a:gd name="connsiteX6" fmla="*/ 1020134 w 8408364"/>
              <a:gd name="connsiteY6" fmla="*/ 6120680 h 6120684"/>
              <a:gd name="connsiteX7" fmla="*/ 0 w 8408364"/>
              <a:gd name="connsiteY7" fmla="*/ 5100546 h 6120684"/>
              <a:gd name="connsiteX8" fmla="*/ 0 w 8408364"/>
              <a:gd name="connsiteY8" fmla="*/ 1020134 h 6120684"/>
              <a:gd name="connsiteX0" fmla="*/ 0 w 8408364"/>
              <a:gd name="connsiteY0" fmla="*/ 1020134 h 6120680"/>
              <a:gd name="connsiteX1" fmla="*/ 1020134 w 8408364"/>
              <a:gd name="connsiteY1" fmla="*/ 0 h 6120680"/>
              <a:gd name="connsiteX2" fmla="*/ 7260786 w 8408364"/>
              <a:gd name="connsiteY2" fmla="*/ 0 h 6120680"/>
              <a:gd name="connsiteX3" fmla="*/ 7483252 w 8408364"/>
              <a:gd name="connsiteY3" fmla="*/ 1117411 h 6120680"/>
              <a:gd name="connsiteX4" fmla="*/ 8408364 w 8408364"/>
              <a:gd name="connsiteY4" fmla="*/ 5656131 h 6120680"/>
              <a:gd name="connsiteX5" fmla="*/ 7260786 w 8408364"/>
              <a:gd name="connsiteY5" fmla="*/ 6120680 h 6120680"/>
              <a:gd name="connsiteX6" fmla="*/ 1020134 w 8408364"/>
              <a:gd name="connsiteY6" fmla="*/ 6120680 h 6120680"/>
              <a:gd name="connsiteX7" fmla="*/ 0 w 8408364"/>
              <a:gd name="connsiteY7" fmla="*/ 5100546 h 6120680"/>
              <a:gd name="connsiteX8" fmla="*/ 0 w 8408364"/>
              <a:gd name="connsiteY8" fmla="*/ 1020134 h 6120680"/>
              <a:gd name="connsiteX0" fmla="*/ 0 w 8408364"/>
              <a:gd name="connsiteY0" fmla="*/ 1020134 h 6120680"/>
              <a:gd name="connsiteX1" fmla="*/ 1020134 w 8408364"/>
              <a:gd name="connsiteY1" fmla="*/ 0 h 6120680"/>
              <a:gd name="connsiteX2" fmla="*/ 7260786 w 8408364"/>
              <a:gd name="connsiteY2" fmla="*/ 0 h 6120680"/>
              <a:gd name="connsiteX3" fmla="*/ 7497414 w 8408364"/>
              <a:gd name="connsiteY3" fmla="*/ 1105836 h 6120680"/>
              <a:gd name="connsiteX4" fmla="*/ 8408364 w 8408364"/>
              <a:gd name="connsiteY4" fmla="*/ 5656131 h 6120680"/>
              <a:gd name="connsiteX5" fmla="*/ 7260786 w 8408364"/>
              <a:gd name="connsiteY5" fmla="*/ 6120680 h 6120680"/>
              <a:gd name="connsiteX6" fmla="*/ 1020134 w 8408364"/>
              <a:gd name="connsiteY6" fmla="*/ 6120680 h 6120680"/>
              <a:gd name="connsiteX7" fmla="*/ 0 w 8408364"/>
              <a:gd name="connsiteY7" fmla="*/ 5100546 h 6120680"/>
              <a:gd name="connsiteX8" fmla="*/ 0 w 8408364"/>
              <a:gd name="connsiteY8" fmla="*/ 1020134 h 6120680"/>
              <a:gd name="connsiteX0" fmla="*/ 0 w 8436686"/>
              <a:gd name="connsiteY0" fmla="*/ 1020134 h 6121242"/>
              <a:gd name="connsiteX1" fmla="*/ 1020134 w 8436686"/>
              <a:gd name="connsiteY1" fmla="*/ 0 h 6121242"/>
              <a:gd name="connsiteX2" fmla="*/ 7260786 w 8436686"/>
              <a:gd name="connsiteY2" fmla="*/ 0 h 6121242"/>
              <a:gd name="connsiteX3" fmla="*/ 7497414 w 8436686"/>
              <a:gd name="connsiteY3" fmla="*/ 1105836 h 6121242"/>
              <a:gd name="connsiteX4" fmla="*/ 8436686 w 8436686"/>
              <a:gd name="connsiteY4" fmla="*/ 5783453 h 6121242"/>
              <a:gd name="connsiteX5" fmla="*/ 7260786 w 8436686"/>
              <a:gd name="connsiteY5" fmla="*/ 6120680 h 6121242"/>
              <a:gd name="connsiteX6" fmla="*/ 1020134 w 8436686"/>
              <a:gd name="connsiteY6" fmla="*/ 6120680 h 6121242"/>
              <a:gd name="connsiteX7" fmla="*/ 0 w 8436686"/>
              <a:gd name="connsiteY7" fmla="*/ 5100546 h 6121242"/>
              <a:gd name="connsiteX8" fmla="*/ 0 w 8436686"/>
              <a:gd name="connsiteY8" fmla="*/ 1020134 h 6121242"/>
              <a:gd name="connsiteX0" fmla="*/ 0 w 8436686"/>
              <a:gd name="connsiteY0" fmla="*/ 1020134 h 6121980"/>
              <a:gd name="connsiteX1" fmla="*/ 1020134 w 8436686"/>
              <a:gd name="connsiteY1" fmla="*/ 0 h 6121980"/>
              <a:gd name="connsiteX2" fmla="*/ 7260786 w 8436686"/>
              <a:gd name="connsiteY2" fmla="*/ 0 h 6121980"/>
              <a:gd name="connsiteX3" fmla="*/ 7497414 w 8436686"/>
              <a:gd name="connsiteY3" fmla="*/ 1105836 h 6121980"/>
              <a:gd name="connsiteX4" fmla="*/ 8436686 w 8436686"/>
              <a:gd name="connsiteY4" fmla="*/ 5783453 h 6121980"/>
              <a:gd name="connsiteX5" fmla="*/ 7260786 w 8436686"/>
              <a:gd name="connsiteY5" fmla="*/ 6120680 h 6121980"/>
              <a:gd name="connsiteX6" fmla="*/ 1020134 w 8436686"/>
              <a:gd name="connsiteY6" fmla="*/ 6120680 h 6121980"/>
              <a:gd name="connsiteX7" fmla="*/ 0 w 8436686"/>
              <a:gd name="connsiteY7" fmla="*/ 5100546 h 6121980"/>
              <a:gd name="connsiteX8" fmla="*/ 0 w 8436686"/>
              <a:gd name="connsiteY8" fmla="*/ 1020134 h 6121980"/>
              <a:gd name="connsiteX0" fmla="*/ 0 w 8465007"/>
              <a:gd name="connsiteY0" fmla="*/ 1020134 h 6163429"/>
              <a:gd name="connsiteX1" fmla="*/ 1020134 w 8465007"/>
              <a:gd name="connsiteY1" fmla="*/ 0 h 6163429"/>
              <a:gd name="connsiteX2" fmla="*/ 7260786 w 8465007"/>
              <a:gd name="connsiteY2" fmla="*/ 0 h 6163429"/>
              <a:gd name="connsiteX3" fmla="*/ 7497414 w 8465007"/>
              <a:gd name="connsiteY3" fmla="*/ 1105836 h 6163429"/>
              <a:gd name="connsiteX4" fmla="*/ 8465007 w 8465007"/>
              <a:gd name="connsiteY4" fmla="*/ 5922350 h 6163429"/>
              <a:gd name="connsiteX5" fmla="*/ 7260786 w 8465007"/>
              <a:gd name="connsiteY5" fmla="*/ 6120680 h 6163429"/>
              <a:gd name="connsiteX6" fmla="*/ 1020134 w 8465007"/>
              <a:gd name="connsiteY6" fmla="*/ 6120680 h 6163429"/>
              <a:gd name="connsiteX7" fmla="*/ 0 w 8465007"/>
              <a:gd name="connsiteY7" fmla="*/ 5100546 h 6163429"/>
              <a:gd name="connsiteX8" fmla="*/ 0 w 8465007"/>
              <a:gd name="connsiteY8" fmla="*/ 1020134 h 6163429"/>
              <a:gd name="connsiteX0" fmla="*/ 0 w 8465007"/>
              <a:gd name="connsiteY0" fmla="*/ 1020134 h 6121037"/>
              <a:gd name="connsiteX1" fmla="*/ 1020134 w 8465007"/>
              <a:gd name="connsiteY1" fmla="*/ 0 h 6121037"/>
              <a:gd name="connsiteX2" fmla="*/ 7260786 w 8465007"/>
              <a:gd name="connsiteY2" fmla="*/ 0 h 6121037"/>
              <a:gd name="connsiteX3" fmla="*/ 7497414 w 8465007"/>
              <a:gd name="connsiteY3" fmla="*/ 1105836 h 6121037"/>
              <a:gd name="connsiteX4" fmla="*/ 8465007 w 8465007"/>
              <a:gd name="connsiteY4" fmla="*/ 5922350 h 6121037"/>
              <a:gd name="connsiteX5" fmla="*/ 7260786 w 8465007"/>
              <a:gd name="connsiteY5" fmla="*/ 6120680 h 6121037"/>
              <a:gd name="connsiteX6" fmla="*/ 1020134 w 8465007"/>
              <a:gd name="connsiteY6" fmla="*/ 6120680 h 6121037"/>
              <a:gd name="connsiteX7" fmla="*/ 0 w 8465007"/>
              <a:gd name="connsiteY7" fmla="*/ 5100546 h 6121037"/>
              <a:gd name="connsiteX8" fmla="*/ 0 w 8465007"/>
              <a:gd name="connsiteY8" fmla="*/ 1020134 h 6121037"/>
              <a:gd name="connsiteX0" fmla="*/ 0 w 8450846"/>
              <a:gd name="connsiteY0" fmla="*/ 1020134 h 6120680"/>
              <a:gd name="connsiteX1" fmla="*/ 1020134 w 8450846"/>
              <a:gd name="connsiteY1" fmla="*/ 0 h 6120680"/>
              <a:gd name="connsiteX2" fmla="*/ 7260786 w 8450846"/>
              <a:gd name="connsiteY2" fmla="*/ 0 h 6120680"/>
              <a:gd name="connsiteX3" fmla="*/ 7497414 w 8450846"/>
              <a:gd name="connsiteY3" fmla="*/ 1105836 h 6120680"/>
              <a:gd name="connsiteX4" fmla="*/ 8450846 w 8450846"/>
              <a:gd name="connsiteY4" fmla="*/ 5818178 h 6120680"/>
              <a:gd name="connsiteX5" fmla="*/ 7260786 w 8450846"/>
              <a:gd name="connsiteY5" fmla="*/ 6120680 h 6120680"/>
              <a:gd name="connsiteX6" fmla="*/ 1020134 w 8450846"/>
              <a:gd name="connsiteY6" fmla="*/ 6120680 h 6120680"/>
              <a:gd name="connsiteX7" fmla="*/ 0 w 8450846"/>
              <a:gd name="connsiteY7" fmla="*/ 5100546 h 6120680"/>
              <a:gd name="connsiteX8" fmla="*/ 0 w 8450846"/>
              <a:gd name="connsiteY8" fmla="*/ 1020134 h 6120680"/>
              <a:gd name="connsiteX0" fmla="*/ 0 w 8450846"/>
              <a:gd name="connsiteY0" fmla="*/ 1020134 h 6120680"/>
              <a:gd name="connsiteX1" fmla="*/ 1020134 w 8450846"/>
              <a:gd name="connsiteY1" fmla="*/ 0 h 6120680"/>
              <a:gd name="connsiteX2" fmla="*/ 7260786 w 8450846"/>
              <a:gd name="connsiteY2" fmla="*/ 0 h 6120680"/>
              <a:gd name="connsiteX3" fmla="*/ 7497414 w 8450846"/>
              <a:gd name="connsiteY3" fmla="*/ 1105836 h 6120680"/>
              <a:gd name="connsiteX4" fmla="*/ 8450846 w 8450846"/>
              <a:gd name="connsiteY4" fmla="*/ 5818178 h 6120680"/>
              <a:gd name="connsiteX5" fmla="*/ 7260786 w 8450846"/>
              <a:gd name="connsiteY5" fmla="*/ 6120680 h 6120680"/>
              <a:gd name="connsiteX6" fmla="*/ 1020134 w 8450846"/>
              <a:gd name="connsiteY6" fmla="*/ 6120680 h 6120680"/>
              <a:gd name="connsiteX7" fmla="*/ 0 w 8450846"/>
              <a:gd name="connsiteY7" fmla="*/ 5100546 h 6120680"/>
              <a:gd name="connsiteX8" fmla="*/ 0 w 8450846"/>
              <a:gd name="connsiteY8" fmla="*/ 1020134 h 6120680"/>
              <a:gd name="connsiteX0" fmla="*/ 0 w 8465007"/>
              <a:gd name="connsiteY0" fmla="*/ 1020134 h 6126734"/>
              <a:gd name="connsiteX1" fmla="*/ 1020134 w 8465007"/>
              <a:gd name="connsiteY1" fmla="*/ 0 h 6126734"/>
              <a:gd name="connsiteX2" fmla="*/ 7260786 w 8465007"/>
              <a:gd name="connsiteY2" fmla="*/ 0 h 6126734"/>
              <a:gd name="connsiteX3" fmla="*/ 7497414 w 8465007"/>
              <a:gd name="connsiteY3" fmla="*/ 1105836 h 6126734"/>
              <a:gd name="connsiteX4" fmla="*/ 8465007 w 8465007"/>
              <a:gd name="connsiteY4" fmla="*/ 5968649 h 6126734"/>
              <a:gd name="connsiteX5" fmla="*/ 7260786 w 8465007"/>
              <a:gd name="connsiteY5" fmla="*/ 6120680 h 6126734"/>
              <a:gd name="connsiteX6" fmla="*/ 1020134 w 8465007"/>
              <a:gd name="connsiteY6" fmla="*/ 6120680 h 6126734"/>
              <a:gd name="connsiteX7" fmla="*/ 0 w 8465007"/>
              <a:gd name="connsiteY7" fmla="*/ 5100546 h 6126734"/>
              <a:gd name="connsiteX8" fmla="*/ 0 w 8465007"/>
              <a:gd name="connsiteY8" fmla="*/ 1020134 h 6126734"/>
              <a:gd name="connsiteX0" fmla="*/ 0 w 8465007"/>
              <a:gd name="connsiteY0" fmla="*/ 1020134 h 6120680"/>
              <a:gd name="connsiteX1" fmla="*/ 1020134 w 8465007"/>
              <a:gd name="connsiteY1" fmla="*/ 0 h 6120680"/>
              <a:gd name="connsiteX2" fmla="*/ 7260786 w 8465007"/>
              <a:gd name="connsiteY2" fmla="*/ 0 h 6120680"/>
              <a:gd name="connsiteX3" fmla="*/ 7497414 w 8465007"/>
              <a:gd name="connsiteY3" fmla="*/ 1105836 h 6120680"/>
              <a:gd name="connsiteX4" fmla="*/ 8465007 w 8465007"/>
              <a:gd name="connsiteY4" fmla="*/ 5968649 h 6120680"/>
              <a:gd name="connsiteX5" fmla="*/ 7260786 w 8465007"/>
              <a:gd name="connsiteY5" fmla="*/ 6120680 h 6120680"/>
              <a:gd name="connsiteX6" fmla="*/ 1020134 w 8465007"/>
              <a:gd name="connsiteY6" fmla="*/ 6120680 h 6120680"/>
              <a:gd name="connsiteX7" fmla="*/ 0 w 8465007"/>
              <a:gd name="connsiteY7" fmla="*/ 5100546 h 6120680"/>
              <a:gd name="connsiteX8" fmla="*/ 0 w 8465007"/>
              <a:gd name="connsiteY8" fmla="*/ 1020134 h 6120680"/>
              <a:gd name="connsiteX0" fmla="*/ 0 w 8564130"/>
              <a:gd name="connsiteY0" fmla="*/ 1020134 h 6122888"/>
              <a:gd name="connsiteX1" fmla="*/ 1020134 w 8564130"/>
              <a:gd name="connsiteY1" fmla="*/ 0 h 6122888"/>
              <a:gd name="connsiteX2" fmla="*/ 7260786 w 8564130"/>
              <a:gd name="connsiteY2" fmla="*/ 0 h 6122888"/>
              <a:gd name="connsiteX3" fmla="*/ 7497414 w 8564130"/>
              <a:gd name="connsiteY3" fmla="*/ 1105836 h 6122888"/>
              <a:gd name="connsiteX4" fmla="*/ 8564130 w 8564130"/>
              <a:gd name="connsiteY4" fmla="*/ 6072821 h 6122888"/>
              <a:gd name="connsiteX5" fmla="*/ 7260786 w 8564130"/>
              <a:gd name="connsiteY5" fmla="*/ 6120680 h 6122888"/>
              <a:gd name="connsiteX6" fmla="*/ 1020134 w 8564130"/>
              <a:gd name="connsiteY6" fmla="*/ 6120680 h 6122888"/>
              <a:gd name="connsiteX7" fmla="*/ 0 w 8564130"/>
              <a:gd name="connsiteY7" fmla="*/ 5100546 h 6122888"/>
              <a:gd name="connsiteX8" fmla="*/ 0 w 8564130"/>
              <a:gd name="connsiteY8" fmla="*/ 1020134 h 6122888"/>
              <a:gd name="connsiteX0" fmla="*/ 0 w 8564130"/>
              <a:gd name="connsiteY0" fmla="*/ 1020134 h 6120680"/>
              <a:gd name="connsiteX1" fmla="*/ 1020134 w 8564130"/>
              <a:gd name="connsiteY1" fmla="*/ 0 h 6120680"/>
              <a:gd name="connsiteX2" fmla="*/ 7260786 w 8564130"/>
              <a:gd name="connsiteY2" fmla="*/ 0 h 6120680"/>
              <a:gd name="connsiteX3" fmla="*/ 7497414 w 8564130"/>
              <a:gd name="connsiteY3" fmla="*/ 1105836 h 6120680"/>
              <a:gd name="connsiteX4" fmla="*/ 8564130 w 8564130"/>
              <a:gd name="connsiteY4" fmla="*/ 6072821 h 6120680"/>
              <a:gd name="connsiteX5" fmla="*/ 7260786 w 8564130"/>
              <a:gd name="connsiteY5" fmla="*/ 6120680 h 6120680"/>
              <a:gd name="connsiteX6" fmla="*/ 1020134 w 8564130"/>
              <a:gd name="connsiteY6" fmla="*/ 6120680 h 6120680"/>
              <a:gd name="connsiteX7" fmla="*/ 0 w 8564130"/>
              <a:gd name="connsiteY7" fmla="*/ 5100546 h 6120680"/>
              <a:gd name="connsiteX8" fmla="*/ 0 w 8564130"/>
              <a:gd name="connsiteY8" fmla="*/ 1020134 h 6120680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7260786 w 8578291"/>
              <a:gd name="connsiteY2" fmla="*/ 0 h 6123051"/>
              <a:gd name="connsiteX3" fmla="*/ 7497414 w 8578291"/>
              <a:gd name="connsiteY3" fmla="*/ 1105836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8098098 w 8578291"/>
              <a:gd name="connsiteY2" fmla="*/ 0 h 6123051"/>
              <a:gd name="connsiteX3" fmla="*/ 7497414 w 8578291"/>
              <a:gd name="connsiteY3" fmla="*/ 1105836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8098098 w 8578291"/>
              <a:gd name="connsiteY2" fmla="*/ 0 h 6123051"/>
              <a:gd name="connsiteX3" fmla="*/ 8167265 w 8578291"/>
              <a:gd name="connsiteY3" fmla="*/ 1162931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299187"/>
              <a:gd name="connsiteY0" fmla="*/ 1020134 h 6123051"/>
              <a:gd name="connsiteX1" fmla="*/ 1020134 w 8299187"/>
              <a:gd name="connsiteY1" fmla="*/ 0 h 6123051"/>
              <a:gd name="connsiteX2" fmla="*/ 8098098 w 8299187"/>
              <a:gd name="connsiteY2" fmla="*/ 0 h 6123051"/>
              <a:gd name="connsiteX3" fmla="*/ 8167265 w 8299187"/>
              <a:gd name="connsiteY3" fmla="*/ 1162931 h 6123051"/>
              <a:gd name="connsiteX4" fmla="*/ 8299187 w 8299187"/>
              <a:gd name="connsiteY4" fmla="*/ 6119120 h 6123051"/>
              <a:gd name="connsiteX5" fmla="*/ 7260786 w 8299187"/>
              <a:gd name="connsiteY5" fmla="*/ 6120680 h 6123051"/>
              <a:gd name="connsiteX6" fmla="*/ 1020134 w 8299187"/>
              <a:gd name="connsiteY6" fmla="*/ 6120680 h 6123051"/>
              <a:gd name="connsiteX7" fmla="*/ 0 w 8299187"/>
              <a:gd name="connsiteY7" fmla="*/ 5100546 h 6123051"/>
              <a:gd name="connsiteX8" fmla="*/ 0 w 8299187"/>
              <a:gd name="connsiteY8" fmla="*/ 1020134 h 6123051"/>
              <a:gd name="connsiteX0" fmla="*/ 0 w 8171576"/>
              <a:gd name="connsiteY0" fmla="*/ 1020134 h 6123051"/>
              <a:gd name="connsiteX1" fmla="*/ 1020134 w 8171576"/>
              <a:gd name="connsiteY1" fmla="*/ 0 h 6123051"/>
              <a:gd name="connsiteX2" fmla="*/ 8098098 w 8171576"/>
              <a:gd name="connsiteY2" fmla="*/ 0 h 6123051"/>
              <a:gd name="connsiteX3" fmla="*/ 8167265 w 8171576"/>
              <a:gd name="connsiteY3" fmla="*/ 1162931 h 6123051"/>
              <a:gd name="connsiteX4" fmla="*/ 8150331 w 8171576"/>
              <a:gd name="connsiteY4" fmla="*/ 6119120 h 6123051"/>
              <a:gd name="connsiteX5" fmla="*/ 7260786 w 8171576"/>
              <a:gd name="connsiteY5" fmla="*/ 6120680 h 6123051"/>
              <a:gd name="connsiteX6" fmla="*/ 1020134 w 8171576"/>
              <a:gd name="connsiteY6" fmla="*/ 6120680 h 6123051"/>
              <a:gd name="connsiteX7" fmla="*/ 0 w 8171576"/>
              <a:gd name="connsiteY7" fmla="*/ 5100546 h 6123051"/>
              <a:gd name="connsiteX8" fmla="*/ 0 w 8171576"/>
              <a:gd name="connsiteY8" fmla="*/ 1020134 h 6123051"/>
              <a:gd name="connsiteX0" fmla="*/ 0 w 8150774"/>
              <a:gd name="connsiteY0" fmla="*/ 1020134 h 6123051"/>
              <a:gd name="connsiteX1" fmla="*/ 1020134 w 8150774"/>
              <a:gd name="connsiteY1" fmla="*/ 0 h 6123051"/>
              <a:gd name="connsiteX2" fmla="*/ 8098098 w 8150774"/>
              <a:gd name="connsiteY2" fmla="*/ 0 h 6123051"/>
              <a:gd name="connsiteX3" fmla="*/ 8111445 w 8150774"/>
              <a:gd name="connsiteY3" fmla="*/ 1220026 h 6123051"/>
              <a:gd name="connsiteX4" fmla="*/ 8150331 w 8150774"/>
              <a:gd name="connsiteY4" fmla="*/ 6119120 h 6123051"/>
              <a:gd name="connsiteX5" fmla="*/ 7260786 w 8150774"/>
              <a:gd name="connsiteY5" fmla="*/ 6120680 h 6123051"/>
              <a:gd name="connsiteX6" fmla="*/ 1020134 w 8150774"/>
              <a:gd name="connsiteY6" fmla="*/ 6120680 h 6123051"/>
              <a:gd name="connsiteX7" fmla="*/ 0 w 8150774"/>
              <a:gd name="connsiteY7" fmla="*/ 5100546 h 6123051"/>
              <a:gd name="connsiteX8" fmla="*/ 0 w 8150774"/>
              <a:gd name="connsiteY8" fmla="*/ 1020134 h 6123051"/>
              <a:gd name="connsiteX0" fmla="*/ 0 w 8126465"/>
              <a:gd name="connsiteY0" fmla="*/ 1020134 h 6123051"/>
              <a:gd name="connsiteX1" fmla="*/ 1020134 w 8126465"/>
              <a:gd name="connsiteY1" fmla="*/ 0 h 6123051"/>
              <a:gd name="connsiteX2" fmla="*/ 8098098 w 8126465"/>
              <a:gd name="connsiteY2" fmla="*/ 0 h 6123051"/>
              <a:gd name="connsiteX3" fmla="*/ 8111445 w 8126465"/>
              <a:gd name="connsiteY3" fmla="*/ 1220026 h 6123051"/>
              <a:gd name="connsiteX4" fmla="*/ 8057296 w 8126465"/>
              <a:gd name="connsiteY4" fmla="*/ 6119120 h 6123051"/>
              <a:gd name="connsiteX5" fmla="*/ 7260786 w 8126465"/>
              <a:gd name="connsiteY5" fmla="*/ 6120680 h 6123051"/>
              <a:gd name="connsiteX6" fmla="*/ 1020134 w 8126465"/>
              <a:gd name="connsiteY6" fmla="*/ 6120680 h 6123051"/>
              <a:gd name="connsiteX7" fmla="*/ 0 w 8126465"/>
              <a:gd name="connsiteY7" fmla="*/ 5100546 h 6123051"/>
              <a:gd name="connsiteX8" fmla="*/ 0 w 8126465"/>
              <a:gd name="connsiteY8" fmla="*/ 1020134 h 612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6465" h="6123051">
                <a:moveTo>
                  <a:pt x="0" y="1020134"/>
                </a:moveTo>
                <a:cubicBezTo>
                  <a:pt x="0" y="456730"/>
                  <a:pt x="456730" y="0"/>
                  <a:pt x="1020134" y="0"/>
                </a:cubicBezTo>
                <a:lnTo>
                  <a:pt x="8098098" y="0"/>
                </a:lnTo>
                <a:cubicBezTo>
                  <a:pt x="8136208" y="0"/>
                  <a:pt x="8130901" y="1250009"/>
                  <a:pt x="8111445" y="1220026"/>
                </a:cubicBezTo>
                <a:cubicBezTo>
                  <a:pt x="8105800" y="2872089"/>
                  <a:pt x="8062941" y="4467057"/>
                  <a:pt x="8057296" y="6119120"/>
                </a:cubicBezTo>
                <a:cubicBezTo>
                  <a:pt x="7505035" y="6126939"/>
                  <a:pt x="7824190" y="6120680"/>
                  <a:pt x="7260786" y="6120680"/>
                </a:cubicBezTo>
                <a:lnTo>
                  <a:pt x="1020134" y="6120680"/>
                </a:lnTo>
                <a:cubicBezTo>
                  <a:pt x="456730" y="6120680"/>
                  <a:pt x="0" y="5663950"/>
                  <a:pt x="0" y="5100546"/>
                </a:cubicBezTo>
                <a:lnTo>
                  <a:pt x="0" y="1020134"/>
                </a:lnTo>
                <a:close/>
              </a:path>
            </a:pathLst>
          </a:custGeom>
          <a:noFill/>
          <a:ln w="1143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7" name="矩形 366"/>
          <p:cNvSpPr/>
          <p:nvPr/>
        </p:nvSpPr>
        <p:spPr>
          <a:xfrm rot="16200000" flipH="1">
            <a:off x="16398565" y="13115305"/>
            <a:ext cx="141216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9" name="矩形 658"/>
          <p:cNvSpPr/>
          <p:nvPr/>
        </p:nvSpPr>
        <p:spPr>
          <a:xfrm rot="16200000" flipH="1">
            <a:off x="1247665" y="13072761"/>
            <a:ext cx="132827" cy="863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0" name="矩形 659"/>
          <p:cNvSpPr/>
          <p:nvPr/>
        </p:nvSpPr>
        <p:spPr>
          <a:xfrm rot="16200000" flipH="1">
            <a:off x="1027072" y="13434657"/>
            <a:ext cx="565878" cy="86333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5" name="矩形 654"/>
          <p:cNvSpPr/>
          <p:nvPr/>
        </p:nvSpPr>
        <p:spPr>
          <a:xfrm flipH="1">
            <a:off x="2736669" y="4255407"/>
            <a:ext cx="164776" cy="1023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7" name="矩形 656"/>
          <p:cNvSpPr/>
          <p:nvPr/>
        </p:nvSpPr>
        <p:spPr>
          <a:xfrm flipH="1">
            <a:off x="2918274" y="4238776"/>
            <a:ext cx="1140492" cy="1023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0" name="文字方塊 369"/>
          <p:cNvSpPr txBox="1"/>
          <p:nvPr/>
        </p:nvSpPr>
        <p:spPr>
          <a:xfrm>
            <a:off x="2894670" y="4431926"/>
            <a:ext cx="1158950" cy="67297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zh-TW" altLang="en-US" sz="39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校門</a:t>
            </a:r>
          </a:p>
        </p:txBody>
      </p:sp>
      <p:sp>
        <p:nvSpPr>
          <p:cNvPr id="371" name="文字方塊 370"/>
          <p:cNvSpPr txBox="1"/>
          <p:nvPr/>
        </p:nvSpPr>
        <p:spPr>
          <a:xfrm>
            <a:off x="732874" y="13538067"/>
            <a:ext cx="1183007" cy="673686"/>
          </a:xfrm>
          <a:prstGeom prst="rect">
            <a:avLst/>
          </a:prstGeom>
          <a:noFill/>
        </p:spPr>
        <p:txBody>
          <a:bodyPr vert="horz" wrap="square" lIns="179383" tIns="89693" rIns="179383" bIns="89693" rtlCol="0">
            <a:spAutoFit/>
          </a:bodyPr>
          <a:lstStyle/>
          <a:p>
            <a:r>
              <a:rPr lang="zh-TW" altLang="en-US" sz="3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側門</a:t>
            </a:r>
          </a:p>
        </p:txBody>
      </p:sp>
      <p:sp>
        <p:nvSpPr>
          <p:cNvPr id="623" name="矩形 622"/>
          <p:cNvSpPr/>
          <p:nvPr/>
        </p:nvSpPr>
        <p:spPr>
          <a:xfrm rot="16200000">
            <a:off x="-1149494" y="15861105"/>
            <a:ext cx="8327378" cy="176533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46" name="矩形 645"/>
          <p:cNvSpPr/>
          <p:nvPr/>
        </p:nvSpPr>
        <p:spPr>
          <a:xfrm rot="16200000">
            <a:off x="2876481" y="18168221"/>
            <a:ext cx="275426" cy="176533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7" name="直線接點 646"/>
          <p:cNvCxnSpPr/>
          <p:nvPr/>
        </p:nvCxnSpPr>
        <p:spPr>
          <a:xfrm rot="16200000">
            <a:off x="2247947" y="190508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8" name="直線接點 647"/>
          <p:cNvCxnSpPr/>
          <p:nvPr/>
        </p:nvCxnSpPr>
        <p:spPr>
          <a:xfrm rot="16200000">
            <a:off x="2455440" y="19054142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9" name="直線接點 648"/>
          <p:cNvCxnSpPr/>
          <p:nvPr/>
        </p:nvCxnSpPr>
        <p:spPr>
          <a:xfrm rot="16200000">
            <a:off x="2645147" y="190508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0" name="直線接點 649"/>
          <p:cNvCxnSpPr/>
          <p:nvPr/>
        </p:nvCxnSpPr>
        <p:spPr>
          <a:xfrm rot="16200000">
            <a:off x="2840784" y="190508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1" name="直線接點 650"/>
          <p:cNvCxnSpPr/>
          <p:nvPr/>
        </p:nvCxnSpPr>
        <p:spPr>
          <a:xfrm rot="16200000">
            <a:off x="3026539" y="190508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2" name="直線接點 651"/>
          <p:cNvCxnSpPr/>
          <p:nvPr/>
        </p:nvCxnSpPr>
        <p:spPr>
          <a:xfrm rot="16200000">
            <a:off x="3218223" y="190501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3" name="直線接點 652"/>
          <p:cNvCxnSpPr/>
          <p:nvPr/>
        </p:nvCxnSpPr>
        <p:spPr>
          <a:xfrm rot="16200000">
            <a:off x="3411883" y="190501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4" name="直線接點 653"/>
          <p:cNvCxnSpPr/>
          <p:nvPr/>
        </p:nvCxnSpPr>
        <p:spPr>
          <a:xfrm rot="16200000">
            <a:off x="3613448" y="1905018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7" name="矩形 636"/>
          <p:cNvSpPr/>
          <p:nvPr/>
        </p:nvSpPr>
        <p:spPr>
          <a:xfrm rot="16200000">
            <a:off x="2876481" y="15187758"/>
            <a:ext cx="275426" cy="176533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38" name="直線接點 637"/>
          <p:cNvCxnSpPr/>
          <p:nvPr/>
        </p:nvCxnSpPr>
        <p:spPr>
          <a:xfrm rot="16200000">
            <a:off x="2247947" y="160704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9" name="直線接點 638"/>
          <p:cNvCxnSpPr/>
          <p:nvPr/>
        </p:nvCxnSpPr>
        <p:spPr>
          <a:xfrm rot="16200000">
            <a:off x="2455440" y="1607367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0" name="直線接點 639"/>
          <p:cNvCxnSpPr/>
          <p:nvPr/>
        </p:nvCxnSpPr>
        <p:spPr>
          <a:xfrm rot="16200000">
            <a:off x="2645147" y="160704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1" name="直線接點 640"/>
          <p:cNvCxnSpPr/>
          <p:nvPr/>
        </p:nvCxnSpPr>
        <p:spPr>
          <a:xfrm rot="16200000">
            <a:off x="2840784" y="160704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2" name="直線接點 641"/>
          <p:cNvCxnSpPr/>
          <p:nvPr/>
        </p:nvCxnSpPr>
        <p:spPr>
          <a:xfrm rot="16200000">
            <a:off x="3026539" y="160704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3" name="直線接點 642"/>
          <p:cNvCxnSpPr/>
          <p:nvPr/>
        </p:nvCxnSpPr>
        <p:spPr>
          <a:xfrm rot="16200000">
            <a:off x="3218223" y="160697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4" name="直線接點 643"/>
          <p:cNvCxnSpPr/>
          <p:nvPr/>
        </p:nvCxnSpPr>
        <p:spPr>
          <a:xfrm rot="16200000">
            <a:off x="3411883" y="160697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5" name="直線接點 644"/>
          <p:cNvCxnSpPr/>
          <p:nvPr/>
        </p:nvCxnSpPr>
        <p:spPr>
          <a:xfrm rot="16200000">
            <a:off x="3613448" y="1606972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6" name="直線接點 625"/>
          <p:cNvCxnSpPr/>
          <p:nvPr/>
        </p:nvCxnSpPr>
        <p:spPr>
          <a:xfrm rot="16200000">
            <a:off x="2154764" y="20047332"/>
            <a:ext cx="17188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7" name="直線接點 626"/>
          <p:cNvCxnSpPr/>
          <p:nvPr/>
        </p:nvCxnSpPr>
        <p:spPr>
          <a:xfrm rot="16200000">
            <a:off x="1667476" y="17561934"/>
            <a:ext cx="2701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8" name="直線接點 627"/>
          <p:cNvCxnSpPr/>
          <p:nvPr/>
        </p:nvCxnSpPr>
        <p:spPr>
          <a:xfrm rot="16200000" flipV="1">
            <a:off x="1756511" y="14670505"/>
            <a:ext cx="2519191" cy="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接點 628"/>
          <p:cNvCxnSpPr/>
          <p:nvPr/>
        </p:nvCxnSpPr>
        <p:spPr>
          <a:xfrm rot="16200000" flipV="1">
            <a:off x="3014194" y="19740187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0" name="直線接點 629"/>
          <p:cNvCxnSpPr/>
          <p:nvPr/>
        </p:nvCxnSpPr>
        <p:spPr>
          <a:xfrm rot="16200000" flipV="1">
            <a:off x="3014194" y="19020765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1" name="直線接點 630"/>
          <p:cNvCxnSpPr/>
          <p:nvPr/>
        </p:nvCxnSpPr>
        <p:spPr>
          <a:xfrm rot="16200000" flipV="1">
            <a:off x="3014194" y="17194540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2" name="直線接點 631"/>
          <p:cNvCxnSpPr/>
          <p:nvPr/>
        </p:nvCxnSpPr>
        <p:spPr>
          <a:xfrm rot="16200000" flipV="1">
            <a:off x="3014194" y="16364437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3" name="直線接點 632"/>
          <p:cNvCxnSpPr/>
          <p:nvPr/>
        </p:nvCxnSpPr>
        <p:spPr>
          <a:xfrm rot="16200000" flipV="1">
            <a:off x="3014194" y="16087736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4" name="直線接點 633"/>
          <p:cNvCxnSpPr/>
          <p:nvPr/>
        </p:nvCxnSpPr>
        <p:spPr>
          <a:xfrm rot="16200000" flipV="1">
            <a:off x="3014194" y="14277322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5" name="直線接點 634"/>
          <p:cNvCxnSpPr/>
          <p:nvPr/>
        </p:nvCxnSpPr>
        <p:spPr>
          <a:xfrm rot="16200000" flipV="1">
            <a:off x="3014194" y="12530154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6" name="直線接點 635"/>
          <p:cNvCxnSpPr/>
          <p:nvPr/>
        </p:nvCxnSpPr>
        <p:spPr>
          <a:xfrm rot="16200000" flipV="1">
            <a:off x="3013524" y="13424171"/>
            <a:ext cx="0" cy="176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3" name="文字方塊 372"/>
          <p:cNvSpPr txBox="1"/>
          <p:nvPr/>
        </p:nvSpPr>
        <p:spPr>
          <a:xfrm rot="16200000">
            <a:off x="3118352" y="20046862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4" name="文字方塊 373"/>
          <p:cNvSpPr txBox="1"/>
          <p:nvPr/>
        </p:nvSpPr>
        <p:spPr>
          <a:xfrm rot="16200000">
            <a:off x="3107933" y="19341807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5" name="文字方塊 374"/>
          <p:cNvSpPr txBox="1"/>
          <p:nvPr/>
        </p:nvSpPr>
        <p:spPr>
          <a:xfrm rot="16200000">
            <a:off x="3115146" y="18341974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6" name="文字方塊 375"/>
          <p:cNvSpPr txBox="1"/>
          <p:nvPr/>
        </p:nvSpPr>
        <p:spPr>
          <a:xfrm rot="16200000">
            <a:off x="3126367" y="17559221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7" name="文字方塊 376"/>
          <p:cNvSpPr txBox="1"/>
          <p:nvPr/>
        </p:nvSpPr>
        <p:spPr>
          <a:xfrm rot="16200000">
            <a:off x="3099078" y="16326928"/>
            <a:ext cx="492520" cy="4882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9" name="文字方塊 378"/>
          <p:cNvSpPr txBox="1"/>
          <p:nvPr/>
        </p:nvSpPr>
        <p:spPr>
          <a:xfrm rot="16200000">
            <a:off x="3226673" y="13258917"/>
            <a:ext cx="492443" cy="86177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資源班</a:t>
            </a:r>
          </a:p>
        </p:txBody>
      </p:sp>
      <p:sp>
        <p:nvSpPr>
          <p:cNvPr id="380" name="文字方塊 379"/>
          <p:cNvSpPr txBox="1"/>
          <p:nvPr/>
        </p:nvSpPr>
        <p:spPr>
          <a:xfrm rot="16200000">
            <a:off x="2303204" y="20046862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1" name="文字方塊 380"/>
          <p:cNvSpPr txBox="1"/>
          <p:nvPr/>
        </p:nvSpPr>
        <p:spPr>
          <a:xfrm rot="16200000">
            <a:off x="2292785" y="19260253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2" name="文字方塊 381"/>
          <p:cNvSpPr txBox="1"/>
          <p:nvPr/>
        </p:nvSpPr>
        <p:spPr>
          <a:xfrm rot="16200000">
            <a:off x="2299998" y="18249621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3" name="文字方塊 382"/>
          <p:cNvSpPr txBox="1"/>
          <p:nvPr/>
        </p:nvSpPr>
        <p:spPr>
          <a:xfrm rot="16200000">
            <a:off x="2311219" y="17590016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4" name="文字方塊 383"/>
          <p:cNvSpPr txBox="1"/>
          <p:nvPr/>
        </p:nvSpPr>
        <p:spPr>
          <a:xfrm rot="16200000">
            <a:off x="2283930" y="16361563"/>
            <a:ext cx="492520" cy="4882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5" name="文字方塊 384"/>
          <p:cNvSpPr txBox="1"/>
          <p:nvPr/>
        </p:nvSpPr>
        <p:spPr>
          <a:xfrm rot="16200000">
            <a:off x="2281564" y="15325911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6" name="文字方塊 385"/>
          <p:cNvSpPr txBox="1"/>
          <p:nvPr/>
        </p:nvSpPr>
        <p:spPr>
          <a:xfrm rot="16200000">
            <a:off x="2308815" y="14512173"/>
            <a:ext cx="492443" cy="53796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8" name="文字方塊 387"/>
          <p:cNvSpPr txBox="1"/>
          <p:nvPr/>
        </p:nvSpPr>
        <p:spPr>
          <a:xfrm>
            <a:off x="2690792" y="12776896"/>
            <a:ext cx="697627" cy="400173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廚房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9" name="文字方塊 388"/>
          <p:cNvSpPr txBox="1"/>
          <p:nvPr/>
        </p:nvSpPr>
        <p:spPr>
          <a:xfrm rot="16200000">
            <a:off x="2413200" y="20569676"/>
            <a:ext cx="369332" cy="40011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>
            <a:defPPr>
              <a:defRPr lang="en-US"/>
            </a:defPPr>
            <a:lvl1pPr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廁所</a:t>
            </a:r>
            <a:endParaRPr lang="en-US" altLang="zh-TW" dirty="0"/>
          </a:p>
        </p:txBody>
      </p:sp>
      <p:sp>
        <p:nvSpPr>
          <p:cNvPr id="390" name="文字方塊 389"/>
          <p:cNvSpPr txBox="1"/>
          <p:nvPr/>
        </p:nvSpPr>
        <p:spPr>
          <a:xfrm rot="16200000">
            <a:off x="3286541" y="20569676"/>
            <a:ext cx="369332" cy="40011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1" name="文字方塊 390"/>
          <p:cNvSpPr txBox="1"/>
          <p:nvPr/>
        </p:nvSpPr>
        <p:spPr>
          <a:xfrm rot="16200000">
            <a:off x="4279319" y="22422512"/>
            <a:ext cx="553998" cy="24622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2" name="文字方塊 391"/>
          <p:cNvSpPr txBox="1"/>
          <p:nvPr/>
        </p:nvSpPr>
        <p:spPr>
          <a:xfrm rot="16200000">
            <a:off x="4279319" y="21386740"/>
            <a:ext cx="553998" cy="24622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3" name="矩形 392"/>
          <p:cNvSpPr/>
          <p:nvPr/>
        </p:nvSpPr>
        <p:spPr>
          <a:xfrm rot="16200000">
            <a:off x="5161735" y="20157677"/>
            <a:ext cx="2201773" cy="369994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4" name="矩形 613"/>
          <p:cNvSpPr/>
          <p:nvPr/>
        </p:nvSpPr>
        <p:spPr>
          <a:xfrm>
            <a:off x="6265962" y="20906764"/>
            <a:ext cx="282955" cy="219491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15" name="直線接點 614"/>
          <p:cNvCxnSpPr/>
          <p:nvPr/>
        </p:nvCxnSpPr>
        <p:spPr>
          <a:xfrm>
            <a:off x="6265962" y="2122273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6" name="直線接點 615"/>
          <p:cNvCxnSpPr/>
          <p:nvPr/>
        </p:nvCxnSpPr>
        <p:spPr>
          <a:xfrm>
            <a:off x="6262621" y="2148072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接點 616"/>
          <p:cNvCxnSpPr/>
          <p:nvPr/>
        </p:nvCxnSpPr>
        <p:spPr>
          <a:xfrm>
            <a:off x="6265962" y="2171659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8" name="直線接點 617"/>
          <p:cNvCxnSpPr/>
          <p:nvPr/>
        </p:nvCxnSpPr>
        <p:spPr>
          <a:xfrm>
            <a:off x="6265962" y="2195983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9" name="直線接點 618"/>
          <p:cNvCxnSpPr/>
          <p:nvPr/>
        </p:nvCxnSpPr>
        <p:spPr>
          <a:xfrm>
            <a:off x="6265962" y="2219079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0" name="直線接點 619"/>
          <p:cNvCxnSpPr/>
          <p:nvPr/>
        </p:nvCxnSpPr>
        <p:spPr>
          <a:xfrm>
            <a:off x="6266682" y="2242912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1" name="直線接點 620"/>
          <p:cNvCxnSpPr/>
          <p:nvPr/>
        </p:nvCxnSpPr>
        <p:spPr>
          <a:xfrm>
            <a:off x="6266682" y="2266990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2" name="直線接點 621"/>
          <p:cNvCxnSpPr/>
          <p:nvPr/>
        </p:nvCxnSpPr>
        <p:spPr>
          <a:xfrm>
            <a:off x="6266682" y="2292052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5" name="矩形 604"/>
          <p:cNvSpPr/>
          <p:nvPr/>
        </p:nvSpPr>
        <p:spPr>
          <a:xfrm rot="16200000">
            <a:off x="14659067" y="19026694"/>
            <a:ext cx="275426" cy="168392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06" name="直線接點 605"/>
          <p:cNvCxnSpPr/>
          <p:nvPr/>
        </p:nvCxnSpPr>
        <p:spPr>
          <a:xfrm rot="16200000">
            <a:off x="14071236" y="1986865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7" name="直線接點 606"/>
          <p:cNvCxnSpPr/>
          <p:nvPr/>
        </p:nvCxnSpPr>
        <p:spPr>
          <a:xfrm rot="16200000">
            <a:off x="14278730" y="1987190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8" name="直線接點 607"/>
          <p:cNvCxnSpPr/>
          <p:nvPr/>
        </p:nvCxnSpPr>
        <p:spPr>
          <a:xfrm rot="16200000">
            <a:off x="14468439" y="1986865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9" name="直線接點 608"/>
          <p:cNvCxnSpPr/>
          <p:nvPr/>
        </p:nvCxnSpPr>
        <p:spPr>
          <a:xfrm rot="16200000">
            <a:off x="14664074" y="1986865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0" name="直線接點 609"/>
          <p:cNvCxnSpPr/>
          <p:nvPr/>
        </p:nvCxnSpPr>
        <p:spPr>
          <a:xfrm rot="16200000">
            <a:off x="14868880" y="1986865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1" name="直線接點 610"/>
          <p:cNvCxnSpPr/>
          <p:nvPr/>
        </p:nvCxnSpPr>
        <p:spPr>
          <a:xfrm rot="16200000">
            <a:off x="15070089" y="1986795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2" name="直線接點 611"/>
          <p:cNvCxnSpPr/>
          <p:nvPr/>
        </p:nvCxnSpPr>
        <p:spPr>
          <a:xfrm rot="16200000">
            <a:off x="15292323" y="1986795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6" name="直線接點 395"/>
          <p:cNvCxnSpPr/>
          <p:nvPr/>
        </p:nvCxnSpPr>
        <p:spPr>
          <a:xfrm rot="16200000">
            <a:off x="4464304" y="22004222"/>
            <a:ext cx="21949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7" name="直線接點 396"/>
          <p:cNvCxnSpPr/>
          <p:nvPr/>
        </p:nvCxnSpPr>
        <p:spPr>
          <a:xfrm rot="16200000" flipV="1">
            <a:off x="4067551" y="15864862"/>
            <a:ext cx="3533989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直線接點 397"/>
          <p:cNvCxnSpPr>
            <a:cxnSpLocks/>
          </p:cNvCxnSpPr>
          <p:nvPr/>
        </p:nvCxnSpPr>
        <p:spPr>
          <a:xfrm flipH="1">
            <a:off x="4412650" y="22007649"/>
            <a:ext cx="18624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9" name="直線接點 398"/>
          <p:cNvCxnSpPr>
            <a:stCxn id="393" idx="2"/>
            <a:endCxn id="614" idx="3"/>
          </p:cNvCxnSpPr>
          <p:nvPr/>
        </p:nvCxnSpPr>
        <p:spPr>
          <a:xfrm rot="16200000" flipV="1">
            <a:off x="7329043" y="21224098"/>
            <a:ext cx="3429" cy="1563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直線接點 399"/>
          <p:cNvCxnSpPr/>
          <p:nvPr/>
        </p:nvCxnSpPr>
        <p:spPr>
          <a:xfrm rot="16200000" flipV="1">
            <a:off x="5834545" y="14429851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1" name="直線接點 400"/>
          <p:cNvCxnSpPr/>
          <p:nvPr/>
        </p:nvCxnSpPr>
        <p:spPr>
          <a:xfrm rot="16200000" flipV="1">
            <a:off x="5816004" y="15599326"/>
            <a:ext cx="0" cy="1759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4" name="直線接點 403"/>
          <p:cNvCxnSpPr/>
          <p:nvPr/>
        </p:nvCxnSpPr>
        <p:spPr>
          <a:xfrm rot="16200000">
            <a:off x="3617207" y="22004222"/>
            <a:ext cx="21949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5" name="直線接點 404"/>
          <p:cNvCxnSpPr>
            <a:cxnSpLocks/>
          </p:cNvCxnSpPr>
          <p:nvPr/>
        </p:nvCxnSpPr>
        <p:spPr>
          <a:xfrm flipV="1">
            <a:off x="7354877" y="22012977"/>
            <a:ext cx="0" cy="10887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6" name="文字方塊 405"/>
          <p:cNvSpPr txBox="1"/>
          <p:nvPr/>
        </p:nvSpPr>
        <p:spPr>
          <a:xfrm rot="16200000">
            <a:off x="4911948" y="22556810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7" name="文字方塊 406"/>
          <p:cNvSpPr txBox="1"/>
          <p:nvPr/>
        </p:nvSpPr>
        <p:spPr>
          <a:xfrm rot="16200000">
            <a:off x="5724241" y="22567228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8" name="文字方塊 407"/>
          <p:cNvSpPr txBox="1"/>
          <p:nvPr/>
        </p:nvSpPr>
        <p:spPr>
          <a:xfrm rot="16200000">
            <a:off x="6736727" y="22560016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" name="文字方塊 408"/>
          <p:cNvSpPr txBox="1"/>
          <p:nvPr/>
        </p:nvSpPr>
        <p:spPr>
          <a:xfrm rot="16200000">
            <a:off x="7525400" y="22548792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0" name="文字方塊 409"/>
          <p:cNvSpPr txBox="1"/>
          <p:nvPr/>
        </p:nvSpPr>
        <p:spPr>
          <a:xfrm rot="16200000">
            <a:off x="9230640" y="22576043"/>
            <a:ext cx="492443" cy="4882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1" name="文字方塊 410"/>
          <p:cNvSpPr txBox="1"/>
          <p:nvPr/>
        </p:nvSpPr>
        <p:spPr>
          <a:xfrm rot="16200000">
            <a:off x="10072602" y="22578451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2" name="文字方塊 411"/>
          <p:cNvSpPr txBox="1"/>
          <p:nvPr/>
        </p:nvSpPr>
        <p:spPr>
          <a:xfrm rot="16200000">
            <a:off x="12001655" y="22547993"/>
            <a:ext cx="492443" cy="54438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3" name="文字方塊 412"/>
          <p:cNvSpPr txBox="1"/>
          <p:nvPr/>
        </p:nvSpPr>
        <p:spPr>
          <a:xfrm rot="16200000">
            <a:off x="11159692" y="22551199"/>
            <a:ext cx="492443" cy="53796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5" name="文字方塊 414"/>
          <p:cNvSpPr txBox="1"/>
          <p:nvPr/>
        </p:nvSpPr>
        <p:spPr>
          <a:xfrm rot="16200000">
            <a:off x="4942726" y="21072129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健康中心</a:t>
            </a:r>
          </a:p>
        </p:txBody>
      </p:sp>
      <p:sp>
        <p:nvSpPr>
          <p:cNvPr id="416" name="文字方塊 415"/>
          <p:cNvSpPr txBox="1"/>
          <p:nvPr/>
        </p:nvSpPr>
        <p:spPr>
          <a:xfrm rot="16200000">
            <a:off x="5755020" y="21174721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輔導處</a:t>
            </a:r>
          </a:p>
        </p:txBody>
      </p:sp>
      <p:sp>
        <p:nvSpPr>
          <p:cNvPr id="417" name="文字方塊 416"/>
          <p:cNvSpPr txBox="1"/>
          <p:nvPr/>
        </p:nvSpPr>
        <p:spPr>
          <a:xfrm rot="16200000">
            <a:off x="7139436" y="21174721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</a:p>
        </p:txBody>
      </p:sp>
      <p:sp>
        <p:nvSpPr>
          <p:cNvPr id="418" name="文字方塊 417"/>
          <p:cNvSpPr txBox="1"/>
          <p:nvPr/>
        </p:nvSpPr>
        <p:spPr>
          <a:xfrm rot="16200000">
            <a:off x="9087596" y="21128839"/>
            <a:ext cx="677108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會計室</a:t>
            </a:r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人事室</a:t>
            </a:r>
          </a:p>
        </p:txBody>
      </p:sp>
      <p:sp>
        <p:nvSpPr>
          <p:cNvPr id="420" name="文字方塊 419"/>
          <p:cNvSpPr txBox="1"/>
          <p:nvPr/>
        </p:nvSpPr>
        <p:spPr>
          <a:xfrm rot="16200000">
            <a:off x="10103381" y="21128838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總務處</a:t>
            </a:r>
          </a:p>
        </p:txBody>
      </p:sp>
      <p:sp>
        <p:nvSpPr>
          <p:cNvPr id="421" name="文字方塊 420"/>
          <p:cNvSpPr txBox="1"/>
          <p:nvPr/>
        </p:nvSpPr>
        <p:spPr>
          <a:xfrm rot="16200000">
            <a:off x="11162429" y="21128838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學務處</a:t>
            </a:r>
          </a:p>
        </p:txBody>
      </p:sp>
      <p:sp>
        <p:nvSpPr>
          <p:cNvPr id="422" name="文字方塊 421"/>
          <p:cNvSpPr txBox="1"/>
          <p:nvPr/>
        </p:nvSpPr>
        <p:spPr>
          <a:xfrm rot="16200000">
            <a:off x="12004392" y="21128838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</a:t>
            </a:r>
          </a:p>
        </p:txBody>
      </p:sp>
      <p:sp>
        <p:nvSpPr>
          <p:cNvPr id="423" name="文字方塊 422"/>
          <p:cNvSpPr txBox="1"/>
          <p:nvPr/>
        </p:nvSpPr>
        <p:spPr>
          <a:xfrm rot="16200000">
            <a:off x="5252565" y="16618686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4" name="文字方塊 423"/>
          <p:cNvSpPr txBox="1"/>
          <p:nvPr/>
        </p:nvSpPr>
        <p:spPr>
          <a:xfrm rot="16200000">
            <a:off x="6019743" y="16629106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5" name="文字方塊 424"/>
          <p:cNvSpPr txBox="1"/>
          <p:nvPr/>
        </p:nvSpPr>
        <p:spPr>
          <a:xfrm rot="16200000">
            <a:off x="8477877" y="16610671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6" name="文字方塊 425"/>
          <p:cNvSpPr txBox="1"/>
          <p:nvPr/>
        </p:nvSpPr>
        <p:spPr>
          <a:xfrm rot="16200000">
            <a:off x="7317878" y="16621892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7" name="文字方塊 426"/>
          <p:cNvSpPr txBox="1"/>
          <p:nvPr/>
        </p:nvSpPr>
        <p:spPr>
          <a:xfrm rot="16200000">
            <a:off x="10110659" y="16636194"/>
            <a:ext cx="492443" cy="491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8" name="文字方塊 427"/>
          <p:cNvSpPr txBox="1"/>
          <p:nvPr/>
        </p:nvSpPr>
        <p:spPr>
          <a:xfrm rot="16200000">
            <a:off x="11307247" y="16640327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9" name="文字方塊 428"/>
          <p:cNvSpPr txBox="1"/>
          <p:nvPr/>
        </p:nvSpPr>
        <p:spPr>
          <a:xfrm rot="16200000">
            <a:off x="12243430" y="16618686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0" name="文字方塊 429"/>
          <p:cNvSpPr txBox="1"/>
          <p:nvPr/>
        </p:nvSpPr>
        <p:spPr>
          <a:xfrm rot="16200000">
            <a:off x="9821294" y="15431353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1" name="文字方塊 430"/>
          <p:cNvSpPr txBox="1"/>
          <p:nvPr/>
        </p:nvSpPr>
        <p:spPr>
          <a:xfrm rot="16200000">
            <a:off x="5276141" y="15420132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2" name="文字方塊 431"/>
          <p:cNvSpPr txBox="1"/>
          <p:nvPr/>
        </p:nvSpPr>
        <p:spPr>
          <a:xfrm rot="16200000">
            <a:off x="6005457" y="15412918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3" name="文字方塊 432"/>
          <p:cNvSpPr txBox="1"/>
          <p:nvPr/>
        </p:nvSpPr>
        <p:spPr>
          <a:xfrm rot="16200000">
            <a:off x="7324726" y="15401697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4" name="文字方塊 433"/>
          <p:cNvSpPr txBox="1"/>
          <p:nvPr/>
        </p:nvSpPr>
        <p:spPr>
          <a:xfrm rot="16200000">
            <a:off x="8561009" y="15428948"/>
            <a:ext cx="492443" cy="4882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5" name="文字方塊 434"/>
          <p:cNvSpPr txBox="1"/>
          <p:nvPr/>
        </p:nvSpPr>
        <p:spPr>
          <a:xfrm rot="16200000">
            <a:off x="11307258" y="15409712"/>
            <a:ext cx="492443" cy="5267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6" name="文字方塊 435"/>
          <p:cNvSpPr txBox="1"/>
          <p:nvPr/>
        </p:nvSpPr>
        <p:spPr>
          <a:xfrm rot="16200000">
            <a:off x="12226054" y="15420132"/>
            <a:ext cx="492443" cy="50590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90" name="矩形 589"/>
          <p:cNvSpPr/>
          <p:nvPr/>
        </p:nvSpPr>
        <p:spPr>
          <a:xfrm>
            <a:off x="6699280" y="14065201"/>
            <a:ext cx="288000" cy="4464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91" name="直線接點 590"/>
          <p:cNvCxnSpPr/>
          <p:nvPr/>
        </p:nvCxnSpPr>
        <p:spPr>
          <a:xfrm>
            <a:off x="6699278" y="1582421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2" name="直線接點 591"/>
          <p:cNvCxnSpPr/>
          <p:nvPr/>
        </p:nvCxnSpPr>
        <p:spPr>
          <a:xfrm>
            <a:off x="6695937" y="1608219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3" name="直線接點 592"/>
          <p:cNvCxnSpPr/>
          <p:nvPr/>
        </p:nvCxnSpPr>
        <p:spPr>
          <a:xfrm>
            <a:off x="6699278" y="1631806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4" name="直線接點 593"/>
          <p:cNvCxnSpPr/>
          <p:nvPr/>
        </p:nvCxnSpPr>
        <p:spPr>
          <a:xfrm>
            <a:off x="6699278" y="1656131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5" name="直線接點 594"/>
          <p:cNvCxnSpPr/>
          <p:nvPr/>
        </p:nvCxnSpPr>
        <p:spPr>
          <a:xfrm>
            <a:off x="6699278" y="1679226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6" name="直線接點 595"/>
          <p:cNvCxnSpPr/>
          <p:nvPr/>
        </p:nvCxnSpPr>
        <p:spPr>
          <a:xfrm>
            <a:off x="6699998" y="170305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7" name="直線接點 596"/>
          <p:cNvCxnSpPr/>
          <p:nvPr/>
        </p:nvCxnSpPr>
        <p:spPr>
          <a:xfrm>
            <a:off x="6699998" y="1727138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8" name="直線接點 597"/>
          <p:cNvCxnSpPr/>
          <p:nvPr/>
        </p:nvCxnSpPr>
        <p:spPr>
          <a:xfrm>
            <a:off x="6699998" y="1752199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9" name="直線接點 598"/>
          <p:cNvCxnSpPr/>
          <p:nvPr/>
        </p:nvCxnSpPr>
        <p:spPr>
          <a:xfrm>
            <a:off x="6699280" y="15054530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0" name="直線接點 599"/>
          <p:cNvCxnSpPr/>
          <p:nvPr/>
        </p:nvCxnSpPr>
        <p:spPr>
          <a:xfrm>
            <a:off x="6695938" y="1531251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1" name="直線接點 600"/>
          <p:cNvCxnSpPr/>
          <p:nvPr/>
        </p:nvCxnSpPr>
        <p:spPr>
          <a:xfrm>
            <a:off x="6699280" y="1554838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2" name="直線接點 601"/>
          <p:cNvCxnSpPr/>
          <p:nvPr/>
        </p:nvCxnSpPr>
        <p:spPr>
          <a:xfrm>
            <a:off x="6703340" y="1429771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直線接點 602"/>
          <p:cNvCxnSpPr/>
          <p:nvPr/>
        </p:nvCxnSpPr>
        <p:spPr>
          <a:xfrm>
            <a:off x="6699999" y="145556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4" name="直線接點 603"/>
          <p:cNvCxnSpPr/>
          <p:nvPr/>
        </p:nvCxnSpPr>
        <p:spPr>
          <a:xfrm>
            <a:off x="6703340" y="1479156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8" name="矩形 437"/>
          <p:cNvSpPr/>
          <p:nvPr/>
        </p:nvSpPr>
        <p:spPr>
          <a:xfrm rot="16200000">
            <a:off x="7817052" y="12446112"/>
            <a:ext cx="2333475" cy="80662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39" name="直線接點 438"/>
          <p:cNvCxnSpPr/>
          <p:nvPr/>
        </p:nvCxnSpPr>
        <p:spPr>
          <a:xfrm rot="16200000" flipV="1">
            <a:off x="8858125" y="14579891"/>
            <a:ext cx="0" cy="37987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1" name="矩形 580"/>
          <p:cNvSpPr/>
          <p:nvPr/>
        </p:nvSpPr>
        <p:spPr>
          <a:xfrm>
            <a:off x="10760847" y="15312504"/>
            <a:ext cx="282955" cy="320399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82" name="直線接點 581"/>
          <p:cNvCxnSpPr/>
          <p:nvPr/>
        </p:nvCxnSpPr>
        <p:spPr>
          <a:xfrm>
            <a:off x="10760847" y="1564630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直線接點 582"/>
          <p:cNvCxnSpPr/>
          <p:nvPr/>
        </p:nvCxnSpPr>
        <p:spPr>
          <a:xfrm>
            <a:off x="10757506" y="1591883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4" name="直線接點 583"/>
          <p:cNvCxnSpPr/>
          <p:nvPr/>
        </p:nvCxnSpPr>
        <p:spPr>
          <a:xfrm>
            <a:off x="10760847" y="1616800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5" name="直線接點 584"/>
          <p:cNvCxnSpPr/>
          <p:nvPr/>
        </p:nvCxnSpPr>
        <p:spPr>
          <a:xfrm>
            <a:off x="10760847" y="1642495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接點 585"/>
          <p:cNvCxnSpPr/>
          <p:nvPr/>
        </p:nvCxnSpPr>
        <p:spPr>
          <a:xfrm>
            <a:off x="10760847" y="1666893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7" name="直線接點 586"/>
          <p:cNvCxnSpPr/>
          <p:nvPr/>
        </p:nvCxnSpPr>
        <p:spPr>
          <a:xfrm>
            <a:off x="10761567" y="1692069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8" name="直線接點 587"/>
          <p:cNvCxnSpPr/>
          <p:nvPr/>
        </p:nvCxnSpPr>
        <p:spPr>
          <a:xfrm>
            <a:off x="10761567" y="1717505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9" name="直線接點 588"/>
          <p:cNvCxnSpPr/>
          <p:nvPr/>
        </p:nvCxnSpPr>
        <p:spPr>
          <a:xfrm>
            <a:off x="10761567" y="174397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1" name="直線接點 440"/>
          <p:cNvCxnSpPr/>
          <p:nvPr/>
        </p:nvCxnSpPr>
        <p:spPr>
          <a:xfrm rot="16200000" flipV="1">
            <a:off x="9987847" y="13442754"/>
            <a:ext cx="0" cy="6058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2" name="直線接點 441"/>
          <p:cNvCxnSpPr>
            <a:cxnSpLocks/>
          </p:cNvCxnSpPr>
          <p:nvPr/>
        </p:nvCxnSpPr>
        <p:spPr>
          <a:xfrm>
            <a:off x="12012311" y="15305877"/>
            <a:ext cx="0" cy="23412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3" name="矩形 442"/>
          <p:cNvSpPr/>
          <p:nvPr/>
        </p:nvSpPr>
        <p:spPr>
          <a:xfrm rot="16200000">
            <a:off x="7219832" y="11770799"/>
            <a:ext cx="1257962" cy="582547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4" name="文字方塊 443"/>
          <p:cNvSpPr txBox="1"/>
          <p:nvPr/>
        </p:nvSpPr>
        <p:spPr>
          <a:xfrm rot="16200000">
            <a:off x="5170732" y="13872133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電腦教室</a:t>
            </a:r>
          </a:p>
        </p:txBody>
      </p:sp>
      <p:sp>
        <p:nvSpPr>
          <p:cNvPr id="445" name="文字方塊 444"/>
          <p:cNvSpPr txBox="1"/>
          <p:nvPr/>
        </p:nvSpPr>
        <p:spPr>
          <a:xfrm rot="16200000">
            <a:off x="6068155" y="13974725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圖書室</a:t>
            </a:r>
          </a:p>
        </p:txBody>
      </p:sp>
      <p:sp>
        <p:nvSpPr>
          <p:cNvPr id="446" name="文字方塊 445"/>
          <p:cNvSpPr txBox="1"/>
          <p:nvPr/>
        </p:nvSpPr>
        <p:spPr>
          <a:xfrm rot="16200000">
            <a:off x="7763713" y="13966681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圖書室</a:t>
            </a:r>
          </a:p>
        </p:txBody>
      </p:sp>
      <p:sp>
        <p:nvSpPr>
          <p:cNvPr id="447" name="文字方塊 446"/>
          <p:cNvSpPr txBox="1"/>
          <p:nvPr/>
        </p:nvSpPr>
        <p:spPr>
          <a:xfrm rot="16200000">
            <a:off x="9841180" y="13864082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音樂教室</a:t>
            </a:r>
          </a:p>
        </p:txBody>
      </p:sp>
      <p:sp>
        <p:nvSpPr>
          <p:cNvPr id="448" name="矩形 447"/>
          <p:cNvSpPr/>
          <p:nvPr/>
        </p:nvSpPr>
        <p:spPr>
          <a:xfrm rot="16200000">
            <a:off x="11390181" y="12876283"/>
            <a:ext cx="1620307" cy="20808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9" name="文字方塊 448"/>
          <p:cNvSpPr txBox="1"/>
          <p:nvPr/>
        </p:nvSpPr>
        <p:spPr>
          <a:xfrm rot="16200000">
            <a:off x="11979122" y="13626116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活動中心</a:t>
            </a:r>
          </a:p>
        </p:txBody>
      </p:sp>
      <p:sp>
        <p:nvSpPr>
          <p:cNvPr id="450" name="矩形 449"/>
          <p:cNvSpPr/>
          <p:nvPr/>
        </p:nvSpPr>
        <p:spPr>
          <a:xfrm rot="16200000">
            <a:off x="12136365" y="16490870"/>
            <a:ext cx="5320825" cy="168392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51" name="直線接點 450"/>
          <p:cNvCxnSpPr/>
          <p:nvPr/>
        </p:nvCxnSpPr>
        <p:spPr>
          <a:xfrm rot="16200000">
            <a:off x="11967692" y="17219901"/>
            <a:ext cx="50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2" name="直線接點 451"/>
          <p:cNvCxnSpPr/>
          <p:nvPr/>
        </p:nvCxnSpPr>
        <p:spPr>
          <a:xfrm rot="16200000">
            <a:off x="12532562" y="17209389"/>
            <a:ext cx="50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3" name="直線接點 452"/>
          <p:cNvCxnSpPr/>
          <p:nvPr/>
        </p:nvCxnSpPr>
        <p:spPr>
          <a:xfrm rot="16200000">
            <a:off x="14503690" y="16056828"/>
            <a:ext cx="0" cy="10977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4" name="直線接點 453"/>
          <p:cNvCxnSpPr/>
          <p:nvPr/>
        </p:nvCxnSpPr>
        <p:spPr>
          <a:xfrm rot="16200000">
            <a:off x="14791909" y="17445803"/>
            <a:ext cx="0" cy="169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2" name="矩形 571"/>
          <p:cNvSpPr/>
          <p:nvPr/>
        </p:nvSpPr>
        <p:spPr>
          <a:xfrm>
            <a:off x="10729249" y="20883948"/>
            <a:ext cx="282955" cy="231864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73" name="直線接點 572"/>
          <p:cNvCxnSpPr/>
          <p:nvPr/>
        </p:nvCxnSpPr>
        <p:spPr>
          <a:xfrm>
            <a:off x="10729249" y="2121773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4" name="直線接點 573"/>
          <p:cNvCxnSpPr/>
          <p:nvPr/>
        </p:nvCxnSpPr>
        <p:spPr>
          <a:xfrm>
            <a:off x="10725908" y="2149026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5" name="直線接點 574"/>
          <p:cNvCxnSpPr/>
          <p:nvPr/>
        </p:nvCxnSpPr>
        <p:spPr>
          <a:xfrm>
            <a:off x="10729249" y="2173942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6" name="直線接點 575"/>
          <p:cNvCxnSpPr/>
          <p:nvPr/>
        </p:nvCxnSpPr>
        <p:spPr>
          <a:xfrm>
            <a:off x="10729249" y="2199638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7" name="直線接點 576"/>
          <p:cNvCxnSpPr/>
          <p:nvPr/>
        </p:nvCxnSpPr>
        <p:spPr>
          <a:xfrm>
            <a:off x="10729249" y="2224035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8" name="直線接點 577"/>
          <p:cNvCxnSpPr/>
          <p:nvPr/>
        </p:nvCxnSpPr>
        <p:spPr>
          <a:xfrm>
            <a:off x="10729969" y="2249212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9" name="直線接點 578"/>
          <p:cNvCxnSpPr/>
          <p:nvPr/>
        </p:nvCxnSpPr>
        <p:spPr>
          <a:xfrm>
            <a:off x="10729969" y="2274648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0" name="直線接點 579"/>
          <p:cNvCxnSpPr/>
          <p:nvPr/>
        </p:nvCxnSpPr>
        <p:spPr>
          <a:xfrm>
            <a:off x="10729969" y="2301122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6" name="矩形 455"/>
          <p:cNvSpPr/>
          <p:nvPr/>
        </p:nvSpPr>
        <p:spPr>
          <a:xfrm rot="16200000">
            <a:off x="9695858" y="20194690"/>
            <a:ext cx="2295828" cy="3719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57" name="直線接點 456"/>
          <p:cNvCxnSpPr>
            <a:cxnSpLocks/>
          </p:cNvCxnSpPr>
          <p:nvPr/>
        </p:nvCxnSpPr>
        <p:spPr>
          <a:xfrm>
            <a:off x="9878501" y="20896647"/>
            <a:ext cx="0" cy="23047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8" name="直線接點 457"/>
          <p:cNvCxnSpPr>
            <a:cxnSpLocks/>
          </p:cNvCxnSpPr>
          <p:nvPr/>
        </p:nvCxnSpPr>
        <p:spPr>
          <a:xfrm>
            <a:off x="11777254" y="20923320"/>
            <a:ext cx="0" cy="22780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9" name="直線接點 458"/>
          <p:cNvCxnSpPr/>
          <p:nvPr/>
        </p:nvCxnSpPr>
        <p:spPr>
          <a:xfrm rot="16200000" flipV="1">
            <a:off x="9877820" y="21206589"/>
            <a:ext cx="0" cy="1696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0" name="直線接點 459"/>
          <p:cNvCxnSpPr/>
          <p:nvPr/>
        </p:nvCxnSpPr>
        <p:spPr>
          <a:xfrm rot="16200000" flipV="1">
            <a:off x="11861009" y="21206589"/>
            <a:ext cx="0" cy="1696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1" name="文字方塊 460"/>
          <p:cNvSpPr txBox="1"/>
          <p:nvPr/>
        </p:nvSpPr>
        <p:spPr>
          <a:xfrm rot="16200000">
            <a:off x="13747285" y="18896444"/>
            <a:ext cx="923330" cy="29751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>
            <a:defPPr>
              <a:defRPr lang="en-US"/>
            </a:defPPr>
            <a:lvl1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校</a:t>
            </a:r>
            <a:endParaRPr lang="en-US" altLang="zh-TW" dirty="0"/>
          </a:p>
          <a:p>
            <a:r>
              <a:rPr lang="zh-TW" altLang="en-US"/>
              <a:t>長</a:t>
            </a:r>
            <a:endParaRPr lang="en-US" altLang="zh-TW" dirty="0"/>
          </a:p>
          <a:p>
            <a:r>
              <a:rPr lang="zh-TW" altLang="en-US" dirty="0"/>
              <a:t>室</a:t>
            </a:r>
          </a:p>
        </p:txBody>
      </p:sp>
      <p:sp>
        <p:nvSpPr>
          <p:cNvPr id="462" name="文字方塊 461"/>
          <p:cNvSpPr txBox="1"/>
          <p:nvPr/>
        </p:nvSpPr>
        <p:spPr>
          <a:xfrm rot="16200000">
            <a:off x="14460090" y="18703502"/>
            <a:ext cx="492443" cy="542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3" name="文字方塊 462"/>
          <p:cNvSpPr txBox="1"/>
          <p:nvPr/>
        </p:nvSpPr>
        <p:spPr>
          <a:xfrm rot="16200000">
            <a:off x="14463471" y="17300317"/>
            <a:ext cx="492443" cy="4882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4" name="文字方塊 463"/>
          <p:cNvSpPr txBox="1"/>
          <p:nvPr/>
        </p:nvSpPr>
        <p:spPr>
          <a:xfrm rot="16200000">
            <a:off x="14465257" y="15654068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7" name="文字方塊 466"/>
          <p:cNvSpPr txBox="1"/>
          <p:nvPr/>
        </p:nvSpPr>
        <p:spPr>
          <a:xfrm rot="16200000">
            <a:off x="14044544" y="14679361"/>
            <a:ext cx="369332" cy="40721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0" name="文字方塊 469"/>
          <p:cNvSpPr txBox="1"/>
          <p:nvPr/>
        </p:nvSpPr>
        <p:spPr>
          <a:xfrm rot="16200000">
            <a:off x="13961529" y="15604700"/>
            <a:ext cx="492443" cy="52033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70" name="橢圓 14"/>
          <p:cNvSpPr/>
          <p:nvPr/>
        </p:nvSpPr>
        <p:spPr>
          <a:xfrm rot="16200000">
            <a:off x="6718553" y="5590106"/>
            <a:ext cx="5092739" cy="8507743"/>
          </a:xfrm>
          <a:custGeom>
            <a:avLst/>
            <a:gdLst>
              <a:gd name="connsiteX0" fmla="*/ 0 w 1656184"/>
              <a:gd name="connsiteY0" fmla="*/ 1476164 h 2952328"/>
              <a:gd name="connsiteX1" fmla="*/ 828092 w 1656184"/>
              <a:gd name="connsiteY1" fmla="*/ 0 h 2952328"/>
              <a:gd name="connsiteX2" fmla="*/ 1656184 w 1656184"/>
              <a:gd name="connsiteY2" fmla="*/ 1476164 h 2952328"/>
              <a:gd name="connsiteX3" fmla="*/ 828092 w 1656184"/>
              <a:gd name="connsiteY3" fmla="*/ 2952328 h 2952328"/>
              <a:gd name="connsiteX4" fmla="*/ 0 w 1656184"/>
              <a:gd name="connsiteY4" fmla="*/ 1476164 h 2952328"/>
              <a:gd name="connsiteX0" fmla="*/ 983 w 1657167"/>
              <a:gd name="connsiteY0" fmla="*/ 1476164 h 2952328"/>
              <a:gd name="connsiteX1" fmla="*/ 829075 w 1657167"/>
              <a:gd name="connsiteY1" fmla="*/ 0 h 2952328"/>
              <a:gd name="connsiteX2" fmla="*/ 1657167 w 1657167"/>
              <a:gd name="connsiteY2" fmla="*/ 1476164 h 2952328"/>
              <a:gd name="connsiteX3" fmla="*/ 829075 w 1657167"/>
              <a:gd name="connsiteY3" fmla="*/ 2952328 h 2952328"/>
              <a:gd name="connsiteX4" fmla="*/ 983 w 1657167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233" h="2952328">
                <a:moveTo>
                  <a:pt x="983" y="1476164"/>
                </a:moveTo>
                <a:cubicBezTo>
                  <a:pt x="-22314" y="235734"/>
                  <a:pt x="371732" y="0"/>
                  <a:pt x="829075" y="0"/>
                </a:cubicBezTo>
                <a:cubicBezTo>
                  <a:pt x="1286418" y="0"/>
                  <a:pt x="1657167" y="427933"/>
                  <a:pt x="1657167" y="1476164"/>
                </a:cubicBezTo>
                <a:cubicBezTo>
                  <a:pt x="1662991" y="2646704"/>
                  <a:pt x="1286418" y="2952328"/>
                  <a:pt x="829075" y="2952328"/>
                </a:cubicBezTo>
                <a:cubicBezTo>
                  <a:pt x="371732" y="2952328"/>
                  <a:pt x="24280" y="2716594"/>
                  <a:pt x="983" y="147616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71" name="橢圓 14"/>
          <p:cNvSpPr/>
          <p:nvPr/>
        </p:nvSpPr>
        <p:spPr>
          <a:xfrm rot="16200000">
            <a:off x="7277250" y="6215171"/>
            <a:ext cx="3975343" cy="7262710"/>
          </a:xfrm>
          <a:custGeom>
            <a:avLst/>
            <a:gdLst>
              <a:gd name="connsiteX0" fmla="*/ 0 w 1656184"/>
              <a:gd name="connsiteY0" fmla="*/ 1476164 h 2952328"/>
              <a:gd name="connsiteX1" fmla="*/ 828092 w 1656184"/>
              <a:gd name="connsiteY1" fmla="*/ 0 h 2952328"/>
              <a:gd name="connsiteX2" fmla="*/ 1656184 w 1656184"/>
              <a:gd name="connsiteY2" fmla="*/ 1476164 h 2952328"/>
              <a:gd name="connsiteX3" fmla="*/ 828092 w 1656184"/>
              <a:gd name="connsiteY3" fmla="*/ 2952328 h 2952328"/>
              <a:gd name="connsiteX4" fmla="*/ 0 w 1656184"/>
              <a:gd name="connsiteY4" fmla="*/ 1476164 h 2952328"/>
              <a:gd name="connsiteX0" fmla="*/ 983 w 1657167"/>
              <a:gd name="connsiteY0" fmla="*/ 1476164 h 2952328"/>
              <a:gd name="connsiteX1" fmla="*/ 829075 w 1657167"/>
              <a:gd name="connsiteY1" fmla="*/ 0 h 2952328"/>
              <a:gd name="connsiteX2" fmla="*/ 1657167 w 1657167"/>
              <a:gd name="connsiteY2" fmla="*/ 1476164 h 2952328"/>
              <a:gd name="connsiteX3" fmla="*/ 829075 w 1657167"/>
              <a:gd name="connsiteY3" fmla="*/ 2952328 h 2952328"/>
              <a:gd name="connsiteX4" fmla="*/ 983 w 1657167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233" h="2952328">
                <a:moveTo>
                  <a:pt x="983" y="1476164"/>
                </a:moveTo>
                <a:cubicBezTo>
                  <a:pt x="-22314" y="235734"/>
                  <a:pt x="371732" y="0"/>
                  <a:pt x="829075" y="0"/>
                </a:cubicBezTo>
                <a:cubicBezTo>
                  <a:pt x="1286418" y="0"/>
                  <a:pt x="1657167" y="427933"/>
                  <a:pt x="1657167" y="1476164"/>
                </a:cubicBezTo>
                <a:cubicBezTo>
                  <a:pt x="1662991" y="2646704"/>
                  <a:pt x="1286418" y="2952328"/>
                  <a:pt x="829075" y="2952328"/>
                </a:cubicBezTo>
                <a:cubicBezTo>
                  <a:pt x="371732" y="2952328"/>
                  <a:pt x="24280" y="2716594"/>
                  <a:pt x="983" y="1476164"/>
                </a:cubicBezTo>
                <a:close/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77" name="圖片 476" descr="1021室外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136" y="9578975"/>
            <a:ext cx="810318" cy="804682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sp>
        <p:nvSpPr>
          <p:cNvPr id="478" name="矩形 477"/>
          <p:cNvSpPr/>
          <p:nvPr/>
        </p:nvSpPr>
        <p:spPr>
          <a:xfrm rot="16200000">
            <a:off x="1910083" y="8490029"/>
            <a:ext cx="2945007" cy="198449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9" name="矩形 478"/>
          <p:cNvSpPr/>
          <p:nvPr/>
        </p:nvSpPr>
        <p:spPr>
          <a:xfrm rot="16200000">
            <a:off x="12687639" y="4851611"/>
            <a:ext cx="1662312" cy="361636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0" name="文字方塊 479"/>
          <p:cNvSpPr txBox="1"/>
          <p:nvPr/>
        </p:nvSpPr>
        <p:spPr>
          <a:xfrm rot="16200000">
            <a:off x="2997924" y="8535955"/>
            <a:ext cx="738664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綜合球場</a:t>
            </a:r>
          </a:p>
        </p:txBody>
      </p:sp>
      <p:sp>
        <p:nvSpPr>
          <p:cNvPr id="481" name="文字方塊 480"/>
          <p:cNvSpPr txBox="1"/>
          <p:nvPr/>
        </p:nvSpPr>
        <p:spPr>
          <a:xfrm rot="16200000">
            <a:off x="13282583" y="6046141"/>
            <a:ext cx="677108" cy="132343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游泳池</a:t>
            </a:r>
          </a:p>
        </p:txBody>
      </p:sp>
      <p:pic>
        <p:nvPicPr>
          <p:cNvPr id="482" name="圖片 481" descr="「指56」救護站標誌"/>
          <p:cNvPicPr/>
          <p:nvPr/>
        </p:nvPicPr>
        <p:blipFill>
          <a:blip r:embed="rId8" cstate="print"/>
          <a:srcRect l="14538" t="18182" r="28263" b="17046"/>
          <a:stretch>
            <a:fillRect/>
          </a:stretch>
        </p:blipFill>
        <p:spPr bwMode="auto">
          <a:xfrm rot="16200000">
            <a:off x="14950512" y="11412796"/>
            <a:ext cx="812225" cy="883019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cxnSp>
        <p:nvCxnSpPr>
          <p:cNvPr id="489" name="直線單箭頭接點 488"/>
          <p:cNvCxnSpPr/>
          <p:nvPr/>
        </p:nvCxnSpPr>
        <p:spPr>
          <a:xfrm rot="16200000" flipH="1" flipV="1">
            <a:off x="7071502" y="21978478"/>
            <a:ext cx="16640" cy="109586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1" name="直線單箭頭接點 490"/>
          <p:cNvCxnSpPr/>
          <p:nvPr/>
        </p:nvCxnSpPr>
        <p:spPr>
          <a:xfrm flipV="1">
            <a:off x="6000322" y="20114124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3" name="直線單箭頭接點 492"/>
          <p:cNvCxnSpPr/>
          <p:nvPr/>
        </p:nvCxnSpPr>
        <p:spPr>
          <a:xfrm flipV="1">
            <a:off x="5144823" y="22518086"/>
            <a:ext cx="1156698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4" name="直線單箭頭接點 493"/>
          <p:cNvCxnSpPr/>
          <p:nvPr/>
        </p:nvCxnSpPr>
        <p:spPr>
          <a:xfrm>
            <a:off x="5601189" y="14787986"/>
            <a:ext cx="1133734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5" name="直線單箭頭接點 494"/>
          <p:cNvCxnSpPr/>
          <p:nvPr/>
        </p:nvCxnSpPr>
        <p:spPr>
          <a:xfrm flipV="1">
            <a:off x="5656358" y="15965515"/>
            <a:ext cx="1054468" cy="1184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6" name="直線單箭頭接點 495"/>
          <p:cNvCxnSpPr/>
          <p:nvPr/>
        </p:nvCxnSpPr>
        <p:spPr>
          <a:xfrm rot="16200000" flipH="1">
            <a:off x="5079854" y="17343579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7" name="直線單箭頭接點 496"/>
          <p:cNvCxnSpPr/>
          <p:nvPr/>
        </p:nvCxnSpPr>
        <p:spPr>
          <a:xfrm rot="16200000" flipH="1">
            <a:off x="6060541" y="17332109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8" name="直線單箭頭接點 497"/>
          <p:cNvCxnSpPr/>
          <p:nvPr/>
        </p:nvCxnSpPr>
        <p:spPr>
          <a:xfrm rot="16200000" flipH="1">
            <a:off x="7197785" y="17339297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9" name="直線單箭頭接點 498"/>
          <p:cNvCxnSpPr/>
          <p:nvPr/>
        </p:nvCxnSpPr>
        <p:spPr>
          <a:xfrm rot="16200000" flipH="1">
            <a:off x="8297230" y="17365544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0" name="直線單箭頭接點 499"/>
          <p:cNvCxnSpPr/>
          <p:nvPr/>
        </p:nvCxnSpPr>
        <p:spPr>
          <a:xfrm rot="16200000" flipH="1">
            <a:off x="9727407" y="17381315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1" name="直線單箭頭接點 500"/>
          <p:cNvCxnSpPr/>
          <p:nvPr/>
        </p:nvCxnSpPr>
        <p:spPr>
          <a:xfrm rot="16200000" flipH="1">
            <a:off x="11258891" y="17392838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2" name="直線單箭頭接點 501"/>
          <p:cNvCxnSpPr/>
          <p:nvPr/>
        </p:nvCxnSpPr>
        <p:spPr>
          <a:xfrm rot="16200000" flipH="1">
            <a:off x="12265948" y="17382673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3" name="直線單箭頭接點 502"/>
          <p:cNvCxnSpPr/>
          <p:nvPr/>
        </p:nvCxnSpPr>
        <p:spPr>
          <a:xfrm flipH="1" flipV="1">
            <a:off x="10962360" y="15982173"/>
            <a:ext cx="1364296" cy="20205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4" name="直線單箭頭接點 503"/>
          <p:cNvCxnSpPr/>
          <p:nvPr/>
        </p:nvCxnSpPr>
        <p:spPr>
          <a:xfrm>
            <a:off x="9855446" y="15974050"/>
            <a:ext cx="965082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5" name="直線單箭頭接點 504"/>
          <p:cNvCxnSpPr/>
          <p:nvPr/>
        </p:nvCxnSpPr>
        <p:spPr>
          <a:xfrm flipH="1" flipV="1">
            <a:off x="6939409" y="15961301"/>
            <a:ext cx="2090325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6" name="直線單箭頭接點 505"/>
          <p:cNvCxnSpPr/>
          <p:nvPr/>
        </p:nvCxnSpPr>
        <p:spPr>
          <a:xfrm flipH="1">
            <a:off x="6899333" y="14767182"/>
            <a:ext cx="2908815" cy="1558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7" name="直線單箭頭接點 506"/>
          <p:cNvCxnSpPr>
            <a:cxnSpLocks/>
          </p:cNvCxnSpPr>
          <p:nvPr/>
        </p:nvCxnSpPr>
        <p:spPr>
          <a:xfrm>
            <a:off x="11023929" y="14469237"/>
            <a:ext cx="2474357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1" name="直線單箭頭接點 510"/>
          <p:cNvCxnSpPr/>
          <p:nvPr/>
        </p:nvCxnSpPr>
        <p:spPr>
          <a:xfrm flipH="1" flipV="1">
            <a:off x="13581584" y="17807437"/>
            <a:ext cx="714626" cy="848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2" name="直線單箭頭接點 511"/>
          <p:cNvCxnSpPr/>
          <p:nvPr/>
        </p:nvCxnSpPr>
        <p:spPr>
          <a:xfrm flipV="1">
            <a:off x="9352249" y="22581134"/>
            <a:ext cx="1361959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3" name="直線單箭頭接點 512"/>
          <p:cNvCxnSpPr/>
          <p:nvPr/>
        </p:nvCxnSpPr>
        <p:spPr>
          <a:xfrm rot="16200000" flipH="1" flipV="1">
            <a:off x="11643819" y="21970707"/>
            <a:ext cx="9826" cy="1222306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5" name="直線單箭頭接點 514"/>
          <p:cNvCxnSpPr>
            <a:cxnSpLocks/>
          </p:cNvCxnSpPr>
          <p:nvPr/>
        </p:nvCxnSpPr>
        <p:spPr>
          <a:xfrm flipH="1">
            <a:off x="13599762" y="16035087"/>
            <a:ext cx="621063" cy="103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6" name="直線單箭頭接點 515"/>
          <p:cNvCxnSpPr/>
          <p:nvPr/>
        </p:nvCxnSpPr>
        <p:spPr>
          <a:xfrm flipH="1" flipV="1">
            <a:off x="4374833" y="20047333"/>
            <a:ext cx="2861070" cy="16639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8" name="直線單箭頭接點 517"/>
          <p:cNvCxnSpPr/>
          <p:nvPr/>
        </p:nvCxnSpPr>
        <p:spPr>
          <a:xfrm rot="16200000">
            <a:off x="324238" y="15963630"/>
            <a:ext cx="8069656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9" name="直線單箭頭接點 518"/>
          <p:cNvCxnSpPr/>
          <p:nvPr/>
        </p:nvCxnSpPr>
        <p:spPr>
          <a:xfrm rot="16200000">
            <a:off x="3938047" y="19763048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0" name="直線單箭頭接點 519"/>
          <p:cNvCxnSpPr/>
          <p:nvPr/>
        </p:nvCxnSpPr>
        <p:spPr>
          <a:xfrm rot="16200000">
            <a:off x="3922281" y="19182744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1" name="直線單箭頭接點 520"/>
          <p:cNvCxnSpPr/>
          <p:nvPr/>
        </p:nvCxnSpPr>
        <p:spPr>
          <a:xfrm rot="16200000">
            <a:off x="3922281" y="18165937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3" name="直線單箭頭接點 522"/>
          <p:cNvCxnSpPr/>
          <p:nvPr/>
        </p:nvCxnSpPr>
        <p:spPr>
          <a:xfrm rot="16200000">
            <a:off x="3922282" y="16276813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5" name="直線單箭頭接點 524"/>
          <p:cNvCxnSpPr/>
          <p:nvPr/>
        </p:nvCxnSpPr>
        <p:spPr>
          <a:xfrm rot="16200000">
            <a:off x="3938046" y="12739058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6" name="直線單箭頭接點 525"/>
          <p:cNvCxnSpPr/>
          <p:nvPr/>
        </p:nvCxnSpPr>
        <p:spPr>
          <a:xfrm rot="16200000">
            <a:off x="3938058" y="14120763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7" name="直線單箭頭接點 526"/>
          <p:cNvCxnSpPr/>
          <p:nvPr/>
        </p:nvCxnSpPr>
        <p:spPr>
          <a:xfrm rot="16200000">
            <a:off x="2357802" y="19613696"/>
            <a:ext cx="87598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8" name="直線單箭頭接點 527"/>
          <p:cNvCxnSpPr/>
          <p:nvPr/>
        </p:nvCxnSpPr>
        <p:spPr>
          <a:xfrm flipV="1">
            <a:off x="2773300" y="16135149"/>
            <a:ext cx="0" cy="100827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0" name="直線單箭頭接點 529"/>
          <p:cNvCxnSpPr>
            <a:cxnSpLocks/>
          </p:cNvCxnSpPr>
          <p:nvPr/>
        </p:nvCxnSpPr>
        <p:spPr>
          <a:xfrm>
            <a:off x="2789827" y="13829823"/>
            <a:ext cx="14340" cy="218917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3" name="直線單箭頭接點 532"/>
          <p:cNvCxnSpPr>
            <a:cxnSpLocks/>
          </p:cNvCxnSpPr>
          <p:nvPr/>
        </p:nvCxnSpPr>
        <p:spPr>
          <a:xfrm flipV="1">
            <a:off x="4307609" y="10979221"/>
            <a:ext cx="1622044" cy="94958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5" name="直線單箭頭接點 534"/>
          <p:cNvCxnSpPr/>
          <p:nvPr/>
        </p:nvCxnSpPr>
        <p:spPr>
          <a:xfrm>
            <a:off x="9352240" y="20029997"/>
            <a:ext cx="4229399" cy="2590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6" name="直線單箭頭接點 535"/>
          <p:cNvCxnSpPr/>
          <p:nvPr/>
        </p:nvCxnSpPr>
        <p:spPr>
          <a:xfrm rot="16200000" flipV="1">
            <a:off x="11646837" y="20644135"/>
            <a:ext cx="97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8" name="直線單箭頭接點 537"/>
          <p:cNvCxnSpPr/>
          <p:nvPr/>
        </p:nvCxnSpPr>
        <p:spPr>
          <a:xfrm rot="16200000">
            <a:off x="9554293" y="15933371"/>
            <a:ext cx="8025949" cy="2874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0" name="直線單箭頭接點 539"/>
          <p:cNvCxnSpPr>
            <a:cxnSpLocks/>
          </p:cNvCxnSpPr>
          <p:nvPr/>
        </p:nvCxnSpPr>
        <p:spPr>
          <a:xfrm flipH="1" flipV="1">
            <a:off x="12377905" y="11167891"/>
            <a:ext cx="1145917" cy="76091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3" name="一般五邊形 542"/>
          <p:cNvSpPr/>
          <p:nvPr/>
        </p:nvSpPr>
        <p:spPr>
          <a:xfrm>
            <a:off x="2664594" y="21697095"/>
            <a:ext cx="821212" cy="817348"/>
          </a:xfrm>
          <a:prstGeom prst="pentagon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44" name="文字方塊 543"/>
          <p:cNvSpPr txBox="1"/>
          <p:nvPr/>
        </p:nvSpPr>
        <p:spPr>
          <a:xfrm rot="21449199">
            <a:off x="2728821" y="21949506"/>
            <a:ext cx="723673" cy="415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涼亭</a:t>
            </a:r>
          </a:p>
        </p:txBody>
      </p:sp>
      <p:cxnSp>
        <p:nvCxnSpPr>
          <p:cNvPr id="545" name="直線單箭頭接點 544"/>
          <p:cNvCxnSpPr/>
          <p:nvPr/>
        </p:nvCxnSpPr>
        <p:spPr>
          <a:xfrm rot="16200000" flipH="1">
            <a:off x="12809050" y="17591183"/>
            <a:ext cx="4279522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6" name="直線單箭頭接點 545"/>
          <p:cNvCxnSpPr/>
          <p:nvPr/>
        </p:nvCxnSpPr>
        <p:spPr>
          <a:xfrm rot="16200000" flipH="1">
            <a:off x="13312958" y="17577704"/>
            <a:ext cx="4279522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7" name="直線接點 546"/>
          <p:cNvCxnSpPr/>
          <p:nvPr/>
        </p:nvCxnSpPr>
        <p:spPr>
          <a:xfrm rot="16200000">
            <a:off x="6951638" y="16471841"/>
            <a:ext cx="23186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8" name="直線接點 547"/>
          <p:cNvCxnSpPr/>
          <p:nvPr/>
        </p:nvCxnSpPr>
        <p:spPr>
          <a:xfrm rot="16200000">
            <a:off x="7644177" y="15875822"/>
            <a:ext cx="35559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0" name="文字方塊 549"/>
          <p:cNvSpPr txBox="1"/>
          <p:nvPr/>
        </p:nvSpPr>
        <p:spPr>
          <a:xfrm rot="16200000">
            <a:off x="2374944" y="16883627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51" name="文字方塊 550"/>
          <p:cNvSpPr txBox="1"/>
          <p:nvPr/>
        </p:nvSpPr>
        <p:spPr>
          <a:xfrm rot="16200000">
            <a:off x="3248285" y="16883627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52" name="直線接點 551"/>
          <p:cNvCxnSpPr/>
          <p:nvPr/>
        </p:nvCxnSpPr>
        <p:spPr>
          <a:xfrm rot="16200000">
            <a:off x="14806768" y="14243184"/>
            <a:ext cx="0" cy="16639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5" name="圖片 554"/>
          <p:cNvPicPr/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404" y="13136883"/>
            <a:ext cx="661190" cy="689004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56" name="圖片 555"/>
          <p:cNvPicPr/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744" y="21689781"/>
            <a:ext cx="326143" cy="324895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557" name="圖片 55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6796" y="13137539"/>
            <a:ext cx="560305" cy="632851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61" name="Picture 7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3" r="19794" b="5859"/>
          <a:stretch/>
        </p:blipFill>
        <p:spPr bwMode="auto">
          <a:xfrm rot="16200000">
            <a:off x="15530900" y="3053689"/>
            <a:ext cx="1378027" cy="1565411"/>
          </a:xfrm>
          <a:prstGeom prst="rect">
            <a:avLst/>
          </a:prstGeom>
          <a:ln w="57150">
            <a:noFill/>
            <a:prstDash val="sysDot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1" name="圖片 670" descr="http://johnwell.com.tw/files/products/20078817732_SD-19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3773144" y="16500532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cxnSp>
        <p:nvCxnSpPr>
          <p:cNvPr id="529" name="直線單箭頭接點 528"/>
          <p:cNvCxnSpPr/>
          <p:nvPr/>
        </p:nvCxnSpPr>
        <p:spPr>
          <a:xfrm flipH="1">
            <a:off x="2805784" y="17687264"/>
            <a:ext cx="14148" cy="124834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2" name="直線單箭頭接點 521"/>
          <p:cNvCxnSpPr/>
          <p:nvPr/>
        </p:nvCxnSpPr>
        <p:spPr>
          <a:xfrm rot="16200000">
            <a:off x="3938047" y="17310551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8" name="文字方塊 377"/>
          <p:cNvSpPr txBox="1"/>
          <p:nvPr/>
        </p:nvSpPr>
        <p:spPr>
          <a:xfrm rot="16200000">
            <a:off x="3096712" y="15325910"/>
            <a:ext cx="492443" cy="48346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7" name="文字方塊 386"/>
          <p:cNvSpPr txBox="1"/>
          <p:nvPr/>
        </p:nvSpPr>
        <p:spPr>
          <a:xfrm rot="16200000">
            <a:off x="2097500" y="13529363"/>
            <a:ext cx="800219" cy="60529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466" name="文字方塊 465"/>
          <p:cNvSpPr txBox="1"/>
          <p:nvPr/>
        </p:nvSpPr>
        <p:spPr>
          <a:xfrm rot="16200000">
            <a:off x="14609221" y="15548224"/>
            <a:ext cx="1169551" cy="29751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>
            <a:defPPr>
              <a:defRPr lang="en-US"/>
            </a:defPPr>
            <a:lvl1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視</a:t>
            </a:r>
            <a:endParaRPr lang="en-US" altLang="zh-TW" dirty="0"/>
          </a:p>
          <a:p>
            <a:r>
              <a:rPr lang="zh-TW" altLang="en-US"/>
              <a:t>聽</a:t>
            </a:r>
            <a:endParaRPr lang="en-US" altLang="zh-TW" dirty="0"/>
          </a:p>
          <a:p>
            <a:r>
              <a:rPr lang="zh-TW" altLang="en-US"/>
              <a:t>教</a:t>
            </a:r>
            <a:endParaRPr lang="en-US" altLang="zh-TW" dirty="0"/>
          </a:p>
          <a:p>
            <a:r>
              <a:rPr lang="zh-TW" altLang="en-US" dirty="0"/>
              <a:t>室</a:t>
            </a:r>
          </a:p>
        </p:txBody>
      </p:sp>
      <p:cxnSp>
        <p:nvCxnSpPr>
          <p:cNvPr id="486" name="直線單箭頭接點 485">
            <a:extLst>
              <a:ext uri="{FF2B5EF4-FFF2-40B4-BE49-F238E27FC236}">
                <a16:creationId xmlns:a16="http://schemas.microsoft.com/office/drawing/2014/main" xmlns="" id="{98839E8F-BA7A-41E8-A3B2-053DFCA3AF50}"/>
              </a:ext>
            </a:extLst>
          </p:cNvPr>
          <p:cNvCxnSpPr>
            <a:cxnSpLocks/>
          </p:cNvCxnSpPr>
          <p:nvPr/>
        </p:nvCxnSpPr>
        <p:spPr>
          <a:xfrm flipV="1">
            <a:off x="10981583" y="11796231"/>
            <a:ext cx="0" cy="2754433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3" name="直線單箭頭接點 552">
            <a:extLst>
              <a:ext uri="{FF2B5EF4-FFF2-40B4-BE49-F238E27FC236}">
                <a16:creationId xmlns:a16="http://schemas.microsoft.com/office/drawing/2014/main" xmlns="" id="{8622EF12-E71D-49F7-8473-3DEB012C18D0}"/>
              </a:ext>
            </a:extLst>
          </p:cNvPr>
          <p:cNvCxnSpPr>
            <a:cxnSpLocks/>
          </p:cNvCxnSpPr>
          <p:nvPr/>
        </p:nvCxnSpPr>
        <p:spPr>
          <a:xfrm>
            <a:off x="11399520" y="7297607"/>
            <a:ext cx="4242816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7" name="直線單箭頭接點 666">
            <a:extLst>
              <a:ext uri="{FF2B5EF4-FFF2-40B4-BE49-F238E27FC236}">
                <a16:creationId xmlns:a16="http://schemas.microsoft.com/office/drawing/2014/main" xmlns="" id="{2880C7F6-9976-431F-83DB-83338F411574}"/>
              </a:ext>
            </a:extLst>
          </p:cNvPr>
          <p:cNvCxnSpPr>
            <a:cxnSpLocks/>
          </p:cNvCxnSpPr>
          <p:nvPr/>
        </p:nvCxnSpPr>
        <p:spPr>
          <a:xfrm flipH="1">
            <a:off x="4212032" y="7680960"/>
            <a:ext cx="24175" cy="3633216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8" name="直線單箭頭接點 707"/>
          <p:cNvCxnSpPr/>
          <p:nvPr/>
        </p:nvCxnSpPr>
        <p:spPr>
          <a:xfrm flipV="1">
            <a:off x="5112180" y="20124623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9" name="直線單箭頭接點 708"/>
          <p:cNvCxnSpPr/>
          <p:nvPr/>
        </p:nvCxnSpPr>
        <p:spPr>
          <a:xfrm flipV="1">
            <a:off x="7230822" y="20147102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0" name="直線單箭頭接點 709"/>
          <p:cNvCxnSpPr/>
          <p:nvPr/>
        </p:nvCxnSpPr>
        <p:spPr>
          <a:xfrm flipV="1">
            <a:off x="9420367" y="20112277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1" name="直線單箭頭接點 710"/>
          <p:cNvCxnSpPr/>
          <p:nvPr/>
        </p:nvCxnSpPr>
        <p:spPr>
          <a:xfrm flipV="1">
            <a:off x="10282237" y="20138554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2" name="直線單箭頭接點 711"/>
          <p:cNvCxnSpPr/>
          <p:nvPr/>
        </p:nvCxnSpPr>
        <p:spPr>
          <a:xfrm flipV="1">
            <a:off x="11410565" y="20162055"/>
            <a:ext cx="0" cy="95148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2" name="矩形 491"/>
          <p:cNvSpPr/>
          <p:nvPr/>
        </p:nvSpPr>
        <p:spPr>
          <a:xfrm flipH="1">
            <a:off x="4058775" y="4278202"/>
            <a:ext cx="164778" cy="1023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8" name="矩形 507"/>
          <p:cNvSpPr/>
          <p:nvPr/>
        </p:nvSpPr>
        <p:spPr>
          <a:xfrm rot="16200000" flipH="1">
            <a:off x="1250784" y="13747936"/>
            <a:ext cx="132827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3" name="矩形 362"/>
          <p:cNvSpPr/>
          <p:nvPr/>
        </p:nvSpPr>
        <p:spPr>
          <a:xfrm rot="16200000" flipH="1">
            <a:off x="16175912" y="13478697"/>
            <a:ext cx="701455" cy="10168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9" name="矩形 508"/>
          <p:cNvSpPr/>
          <p:nvPr/>
        </p:nvSpPr>
        <p:spPr>
          <a:xfrm rot="16200000" flipH="1">
            <a:off x="16381946" y="13899874"/>
            <a:ext cx="141216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4" name="文字方塊 363"/>
          <p:cNvSpPr txBox="1"/>
          <p:nvPr/>
        </p:nvSpPr>
        <p:spPr>
          <a:xfrm>
            <a:off x="15877138" y="13605426"/>
            <a:ext cx="1183007" cy="673686"/>
          </a:xfrm>
          <a:prstGeom prst="rect">
            <a:avLst/>
          </a:prstGeom>
          <a:noFill/>
        </p:spPr>
        <p:txBody>
          <a:bodyPr vert="horz" wrap="square" lIns="179383" tIns="89693" rIns="179383" bIns="89693" rtlCol="0">
            <a:spAutoFit/>
          </a:bodyPr>
          <a:lstStyle/>
          <a:p>
            <a:r>
              <a:rPr lang="zh-TW" altLang="en-US" sz="3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側門</a:t>
            </a:r>
          </a:p>
        </p:txBody>
      </p:sp>
      <p:pic>
        <p:nvPicPr>
          <p:cNvPr id="366" name="圖片 36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821207" y="8536563"/>
            <a:ext cx="861959" cy="802017"/>
          </a:xfrm>
          <a:prstGeom prst="rect">
            <a:avLst/>
          </a:prstGeom>
        </p:spPr>
      </p:pic>
      <p:pic>
        <p:nvPicPr>
          <p:cNvPr id="414" name="圖片 4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47057" y="27010512"/>
            <a:ext cx="861959" cy="802017"/>
          </a:xfrm>
          <a:prstGeom prst="rect">
            <a:avLst/>
          </a:prstGeom>
        </p:spPr>
      </p:pic>
      <p:sp>
        <p:nvSpPr>
          <p:cNvPr id="922" name="矩形 921">
            <a:extLst>
              <a:ext uri="{FF2B5EF4-FFF2-40B4-BE49-F238E27FC236}">
                <a16:creationId xmlns:a16="http://schemas.microsoft.com/office/drawing/2014/main" xmlns="" id="{F7510E18-D49C-4AE2-8CA2-2DEB27B5DFF0}"/>
              </a:ext>
            </a:extLst>
          </p:cNvPr>
          <p:cNvSpPr/>
          <p:nvPr/>
        </p:nvSpPr>
        <p:spPr>
          <a:xfrm rot="16200000">
            <a:off x="8535093" y="14056161"/>
            <a:ext cx="895279" cy="806628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23" name="直線接點 922">
            <a:extLst>
              <a:ext uri="{FF2B5EF4-FFF2-40B4-BE49-F238E27FC236}">
                <a16:creationId xmlns:a16="http://schemas.microsoft.com/office/drawing/2014/main" xmlns="" id="{57E6AE11-73E3-4F72-BBB3-EA0748B69B06}"/>
              </a:ext>
            </a:extLst>
          </p:cNvPr>
          <p:cNvCxnSpPr/>
          <p:nvPr/>
        </p:nvCxnSpPr>
        <p:spPr>
          <a:xfrm>
            <a:off x="10754624" y="1787741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4" name="直線接點 923">
            <a:extLst>
              <a:ext uri="{FF2B5EF4-FFF2-40B4-BE49-F238E27FC236}">
                <a16:creationId xmlns:a16="http://schemas.microsoft.com/office/drawing/2014/main" xmlns="" id="{35AB3A0A-A3FA-427D-B595-0D819B138E0C}"/>
              </a:ext>
            </a:extLst>
          </p:cNvPr>
          <p:cNvCxnSpPr/>
          <p:nvPr/>
        </p:nvCxnSpPr>
        <p:spPr>
          <a:xfrm>
            <a:off x="10754624" y="1813177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5" name="直線接點 924">
            <a:extLst>
              <a:ext uri="{FF2B5EF4-FFF2-40B4-BE49-F238E27FC236}">
                <a16:creationId xmlns:a16="http://schemas.microsoft.com/office/drawing/2014/main" xmlns="" id="{81750031-3934-413D-AD68-34A61C9103F1}"/>
              </a:ext>
            </a:extLst>
          </p:cNvPr>
          <p:cNvCxnSpPr/>
          <p:nvPr/>
        </p:nvCxnSpPr>
        <p:spPr>
          <a:xfrm>
            <a:off x="10754624" y="1839651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6" name="直線接點 925">
            <a:extLst>
              <a:ext uri="{FF2B5EF4-FFF2-40B4-BE49-F238E27FC236}">
                <a16:creationId xmlns:a16="http://schemas.microsoft.com/office/drawing/2014/main" xmlns="" id="{273E49C5-FE78-47B5-B67A-618156A1FA40}"/>
              </a:ext>
            </a:extLst>
          </p:cNvPr>
          <p:cNvCxnSpPr/>
          <p:nvPr/>
        </p:nvCxnSpPr>
        <p:spPr>
          <a:xfrm>
            <a:off x="6708267" y="1779071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7" name="直線接點 926">
            <a:extLst>
              <a:ext uri="{FF2B5EF4-FFF2-40B4-BE49-F238E27FC236}">
                <a16:creationId xmlns:a16="http://schemas.microsoft.com/office/drawing/2014/main" xmlns="" id="{0F3320FB-B2B6-424F-9913-D925D754CA3E}"/>
              </a:ext>
            </a:extLst>
          </p:cNvPr>
          <p:cNvCxnSpPr/>
          <p:nvPr/>
        </p:nvCxnSpPr>
        <p:spPr>
          <a:xfrm>
            <a:off x="6708267" y="1804507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8" name="直線接點 927">
            <a:extLst>
              <a:ext uri="{FF2B5EF4-FFF2-40B4-BE49-F238E27FC236}">
                <a16:creationId xmlns:a16="http://schemas.microsoft.com/office/drawing/2014/main" xmlns="" id="{BC3EF8E4-F127-4824-B06C-9A84BD0F30D6}"/>
              </a:ext>
            </a:extLst>
          </p:cNvPr>
          <p:cNvCxnSpPr/>
          <p:nvPr/>
        </p:nvCxnSpPr>
        <p:spPr>
          <a:xfrm>
            <a:off x="6708267" y="1830981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9" name="文字方塊 928">
            <a:extLst>
              <a:ext uri="{FF2B5EF4-FFF2-40B4-BE49-F238E27FC236}">
                <a16:creationId xmlns:a16="http://schemas.microsoft.com/office/drawing/2014/main" xmlns="" id="{A1574F28-CF8B-487F-8490-B3BF57A1AD7A}"/>
              </a:ext>
            </a:extLst>
          </p:cNvPr>
          <p:cNvSpPr txBox="1"/>
          <p:nvPr/>
        </p:nvSpPr>
        <p:spPr>
          <a:xfrm>
            <a:off x="5211397" y="18156987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美術教室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0" name="文字方塊 929">
            <a:extLst>
              <a:ext uri="{FF2B5EF4-FFF2-40B4-BE49-F238E27FC236}">
                <a16:creationId xmlns:a16="http://schemas.microsoft.com/office/drawing/2014/main" xmlns="" id="{98195DFA-6315-496C-AEBA-52B73D34573E}"/>
              </a:ext>
            </a:extLst>
          </p:cNvPr>
          <p:cNvSpPr txBox="1"/>
          <p:nvPr/>
        </p:nvSpPr>
        <p:spPr>
          <a:xfrm>
            <a:off x="8487939" y="1809640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1" name="文字方塊 930">
            <a:extLst>
              <a:ext uri="{FF2B5EF4-FFF2-40B4-BE49-F238E27FC236}">
                <a16:creationId xmlns:a16="http://schemas.microsoft.com/office/drawing/2014/main" xmlns="" id="{CEDE9B3E-6F5C-408E-ABEF-89F85E87152A}"/>
              </a:ext>
            </a:extLst>
          </p:cNvPr>
          <p:cNvSpPr txBox="1"/>
          <p:nvPr/>
        </p:nvSpPr>
        <p:spPr>
          <a:xfrm>
            <a:off x="12066914" y="1806495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教具室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35" name="直線單箭頭接點 934">
            <a:extLst>
              <a:ext uri="{FF2B5EF4-FFF2-40B4-BE49-F238E27FC236}">
                <a16:creationId xmlns:a16="http://schemas.microsoft.com/office/drawing/2014/main" xmlns="" id="{BF7C26FF-A077-4849-8F32-ACBE00EB4067}"/>
              </a:ext>
            </a:extLst>
          </p:cNvPr>
          <p:cNvCxnSpPr/>
          <p:nvPr/>
        </p:nvCxnSpPr>
        <p:spPr>
          <a:xfrm rot="16200000">
            <a:off x="6224671" y="17642889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6" name="直線單箭頭接點 935">
            <a:extLst>
              <a:ext uri="{FF2B5EF4-FFF2-40B4-BE49-F238E27FC236}">
                <a16:creationId xmlns:a16="http://schemas.microsoft.com/office/drawing/2014/main" xmlns="" id="{5AC143E6-8011-44CF-A065-90513D313614}"/>
              </a:ext>
            </a:extLst>
          </p:cNvPr>
          <p:cNvCxnSpPr/>
          <p:nvPr/>
        </p:nvCxnSpPr>
        <p:spPr>
          <a:xfrm rot="16200000">
            <a:off x="10257772" y="17645340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7" name="直線單箭頭接點 936">
            <a:extLst>
              <a:ext uri="{FF2B5EF4-FFF2-40B4-BE49-F238E27FC236}">
                <a16:creationId xmlns:a16="http://schemas.microsoft.com/office/drawing/2014/main" xmlns="" id="{5EF6041A-CD70-4749-869E-50ECA5FB3E4A}"/>
              </a:ext>
            </a:extLst>
          </p:cNvPr>
          <p:cNvCxnSpPr/>
          <p:nvPr/>
        </p:nvCxnSpPr>
        <p:spPr>
          <a:xfrm flipH="1" flipV="1">
            <a:off x="11096677" y="18004341"/>
            <a:ext cx="714626" cy="848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8" name="直線單箭頭接點 937">
            <a:extLst>
              <a:ext uri="{FF2B5EF4-FFF2-40B4-BE49-F238E27FC236}">
                <a16:creationId xmlns:a16="http://schemas.microsoft.com/office/drawing/2014/main" xmlns="" id="{D2F3B039-100A-46A6-85B8-2BA8B0B639B8}"/>
              </a:ext>
            </a:extLst>
          </p:cNvPr>
          <p:cNvCxnSpPr/>
          <p:nvPr/>
        </p:nvCxnSpPr>
        <p:spPr>
          <a:xfrm flipH="1" flipV="1">
            <a:off x="7060840" y="18003301"/>
            <a:ext cx="714626" cy="848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41" name="圖片 940">
            <a:extLst>
              <a:ext uri="{FF2B5EF4-FFF2-40B4-BE49-F238E27FC236}">
                <a16:creationId xmlns:a16="http://schemas.microsoft.com/office/drawing/2014/main" xmlns="" id="{2E9563C4-6FFF-4498-907B-CFAB09E4EEB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000224" y="27938295"/>
            <a:ext cx="965573" cy="984885"/>
          </a:xfrm>
          <a:prstGeom prst="rect">
            <a:avLst/>
          </a:prstGeom>
        </p:spPr>
      </p:pic>
      <p:sp>
        <p:nvSpPr>
          <p:cNvPr id="942" name="矩形 941">
            <a:extLst>
              <a:ext uri="{FF2B5EF4-FFF2-40B4-BE49-F238E27FC236}">
                <a16:creationId xmlns:a16="http://schemas.microsoft.com/office/drawing/2014/main" xmlns="" id="{D5A58778-AA7A-43D6-8BB9-207EDE42A088}"/>
              </a:ext>
            </a:extLst>
          </p:cNvPr>
          <p:cNvSpPr/>
          <p:nvPr/>
        </p:nvSpPr>
        <p:spPr>
          <a:xfrm rot="5400000">
            <a:off x="3931577" y="20603134"/>
            <a:ext cx="260785" cy="32913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3" name="文字方塊 942">
            <a:extLst>
              <a:ext uri="{FF2B5EF4-FFF2-40B4-BE49-F238E27FC236}">
                <a16:creationId xmlns:a16="http://schemas.microsoft.com/office/drawing/2014/main" xmlns="" id="{2F23207C-15F9-4489-ACE4-22B9D082B9AF}"/>
              </a:ext>
            </a:extLst>
          </p:cNvPr>
          <p:cNvSpPr txBox="1"/>
          <p:nvPr/>
        </p:nvSpPr>
        <p:spPr>
          <a:xfrm>
            <a:off x="3807003" y="2065087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電梯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46" name="圖片 945">
            <a:extLst>
              <a:ext uri="{FF2B5EF4-FFF2-40B4-BE49-F238E27FC236}">
                <a16:creationId xmlns:a16="http://schemas.microsoft.com/office/drawing/2014/main" xmlns="" id="{38C1395A-A001-416B-90CA-C36FD9C87A1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90286" y="20934536"/>
            <a:ext cx="330159" cy="336762"/>
          </a:xfrm>
          <a:prstGeom prst="rect">
            <a:avLst/>
          </a:prstGeom>
        </p:spPr>
      </p:pic>
      <p:sp>
        <p:nvSpPr>
          <p:cNvPr id="949" name="文字方塊 948">
            <a:extLst>
              <a:ext uri="{FF2B5EF4-FFF2-40B4-BE49-F238E27FC236}">
                <a16:creationId xmlns:a16="http://schemas.microsoft.com/office/drawing/2014/main" xmlns="" id="{382FDBBC-3E5D-4B19-B6C8-D9A7D6F7150C}"/>
              </a:ext>
            </a:extLst>
          </p:cNvPr>
          <p:cNvSpPr txBox="1"/>
          <p:nvPr/>
        </p:nvSpPr>
        <p:spPr>
          <a:xfrm>
            <a:off x="3874248" y="21447582"/>
            <a:ext cx="58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50" name="文字方塊 949">
            <a:extLst>
              <a:ext uri="{FF2B5EF4-FFF2-40B4-BE49-F238E27FC236}">
                <a16:creationId xmlns:a16="http://schemas.microsoft.com/office/drawing/2014/main" xmlns="" id="{CDEB4573-04A9-4634-B030-9FDF8C478ADB}"/>
              </a:ext>
            </a:extLst>
          </p:cNvPr>
          <p:cNvSpPr txBox="1"/>
          <p:nvPr/>
        </p:nvSpPr>
        <p:spPr>
          <a:xfrm>
            <a:off x="2340693" y="20939658"/>
            <a:ext cx="1428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1F</a:t>
            </a:r>
          </a:p>
        </p:txBody>
      </p:sp>
      <p:sp>
        <p:nvSpPr>
          <p:cNvPr id="952" name="文字方塊 951">
            <a:extLst>
              <a:ext uri="{FF2B5EF4-FFF2-40B4-BE49-F238E27FC236}">
                <a16:creationId xmlns:a16="http://schemas.microsoft.com/office/drawing/2014/main" xmlns="" id="{DC66C2ED-4D54-41C2-A3A7-A4B5C816069C}"/>
              </a:ext>
            </a:extLst>
          </p:cNvPr>
          <p:cNvSpPr txBox="1"/>
          <p:nvPr/>
        </p:nvSpPr>
        <p:spPr>
          <a:xfrm>
            <a:off x="13963856" y="14174158"/>
            <a:ext cx="1665841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3F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53" name="文字方塊 952">
            <a:extLst>
              <a:ext uri="{FF2B5EF4-FFF2-40B4-BE49-F238E27FC236}">
                <a16:creationId xmlns:a16="http://schemas.microsoft.com/office/drawing/2014/main" xmlns="" id="{339976EB-1571-409C-8464-06F6ED4BA533}"/>
              </a:ext>
            </a:extLst>
          </p:cNvPr>
          <p:cNvSpPr txBox="1"/>
          <p:nvPr/>
        </p:nvSpPr>
        <p:spPr>
          <a:xfrm>
            <a:off x="4435121" y="14582128"/>
            <a:ext cx="70403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3F</a:t>
            </a: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B1</a:t>
            </a:r>
          </a:p>
        </p:txBody>
      </p:sp>
      <p:sp>
        <p:nvSpPr>
          <p:cNvPr id="954" name="文字方塊 953">
            <a:extLst>
              <a:ext uri="{FF2B5EF4-FFF2-40B4-BE49-F238E27FC236}">
                <a16:creationId xmlns:a16="http://schemas.microsoft.com/office/drawing/2014/main" xmlns="" id="{5420B5CF-7673-4C66-AD36-4DF9EB898AF0}"/>
              </a:ext>
            </a:extLst>
          </p:cNvPr>
          <p:cNvSpPr txBox="1"/>
          <p:nvPr/>
        </p:nvSpPr>
        <p:spPr>
          <a:xfrm>
            <a:off x="8423252" y="21260293"/>
            <a:ext cx="58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9" name="文字方塊 338">
            <a:extLst>
              <a:ext uri="{FF2B5EF4-FFF2-40B4-BE49-F238E27FC236}">
                <a16:creationId xmlns:a16="http://schemas.microsoft.com/office/drawing/2014/main" xmlns="" id="{A68BF34D-94D4-4FD6-B7FE-020F9C1AECB4}"/>
              </a:ext>
            </a:extLst>
          </p:cNvPr>
          <p:cNvSpPr txBox="1"/>
          <p:nvPr/>
        </p:nvSpPr>
        <p:spPr>
          <a:xfrm>
            <a:off x="8330022" y="3834335"/>
            <a:ext cx="2087835" cy="781302"/>
          </a:xfrm>
          <a:prstGeom prst="rect">
            <a:avLst/>
          </a:prstGeom>
          <a:noFill/>
        </p:spPr>
        <p:txBody>
          <a:bodyPr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sp>
        <p:nvSpPr>
          <p:cNvPr id="340" name="文字方塊 339">
            <a:extLst>
              <a:ext uri="{FF2B5EF4-FFF2-40B4-BE49-F238E27FC236}">
                <a16:creationId xmlns:a16="http://schemas.microsoft.com/office/drawing/2014/main" xmlns="" id="{5EA39068-E649-4377-AEAE-95415E05DD94}"/>
              </a:ext>
            </a:extLst>
          </p:cNvPr>
          <p:cNvSpPr txBox="1"/>
          <p:nvPr/>
        </p:nvSpPr>
        <p:spPr>
          <a:xfrm>
            <a:off x="8330022" y="24949643"/>
            <a:ext cx="2087835" cy="781302"/>
          </a:xfrm>
          <a:prstGeom prst="rect">
            <a:avLst/>
          </a:prstGeom>
          <a:noFill/>
        </p:spPr>
        <p:txBody>
          <a:bodyPr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工廠</a:t>
            </a:r>
          </a:p>
        </p:txBody>
      </p:sp>
      <p:sp>
        <p:nvSpPr>
          <p:cNvPr id="342" name="文字方塊 341">
            <a:extLst>
              <a:ext uri="{FF2B5EF4-FFF2-40B4-BE49-F238E27FC236}">
                <a16:creationId xmlns:a16="http://schemas.microsoft.com/office/drawing/2014/main" xmlns="" id="{1949E1FC-3624-4D07-8BA9-ED86A6C2E1CD}"/>
              </a:ext>
            </a:extLst>
          </p:cNvPr>
          <p:cNvSpPr txBox="1"/>
          <p:nvPr/>
        </p:nvSpPr>
        <p:spPr>
          <a:xfrm>
            <a:off x="213154" y="10838281"/>
            <a:ext cx="962434" cy="2098364"/>
          </a:xfrm>
          <a:prstGeom prst="rect">
            <a:avLst/>
          </a:prstGeom>
          <a:noFill/>
        </p:spPr>
        <p:txBody>
          <a:bodyPr vert="eaVert"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sp>
        <p:nvSpPr>
          <p:cNvPr id="347" name="文字方塊 346">
            <a:extLst>
              <a:ext uri="{FF2B5EF4-FFF2-40B4-BE49-F238E27FC236}">
                <a16:creationId xmlns:a16="http://schemas.microsoft.com/office/drawing/2014/main" xmlns="" id="{1F48BF38-4AC2-4593-B1A5-3AA3B65D0BE6}"/>
              </a:ext>
            </a:extLst>
          </p:cNvPr>
          <p:cNvSpPr txBox="1"/>
          <p:nvPr/>
        </p:nvSpPr>
        <p:spPr>
          <a:xfrm>
            <a:off x="16547618" y="10838281"/>
            <a:ext cx="962434" cy="2098364"/>
          </a:xfrm>
          <a:prstGeom prst="rect">
            <a:avLst/>
          </a:prstGeom>
          <a:noFill/>
        </p:spPr>
        <p:txBody>
          <a:bodyPr vert="eaVert"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sp>
        <p:nvSpPr>
          <p:cNvPr id="948" name="文字方塊 947">
            <a:extLst>
              <a:ext uri="{FF2B5EF4-FFF2-40B4-BE49-F238E27FC236}">
                <a16:creationId xmlns:a16="http://schemas.microsoft.com/office/drawing/2014/main" xmlns="" id="{7C7B1DE0-0309-4626-8D1A-794533BC08E9}"/>
              </a:ext>
            </a:extLst>
          </p:cNvPr>
          <p:cNvSpPr txBox="1"/>
          <p:nvPr/>
        </p:nvSpPr>
        <p:spPr>
          <a:xfrm rot="16200000">
            <a:off x="3235144" y="14406504"/>
            <a:ext cx="492443" cy="86177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特教班</a:t>
            </a:r>
          </a:p>
        </p:txBody>
      </p:sp>
      <p:sp>
        <p:nvSpPr>
          <p:cNvPr id="475" name="文字方塊 474">
            <a:extLst>
              <a:ext uri="{FF2B5EF4-FFF2-40B4-BE49-F238E27FC236}">
                <a16:creationId xmlns:a16="http://schemas.microsoft.com/office/drawing/2014/main" xmlns="" id="{23D0F6D2-5E6D-491D-BDF5-2392D77B9ED5}"/>
              </a:ext>
            </a:extLst>
          </p:cNvPr>
          <p:cNvSpPr txBox="1"/>
          <p:nvPr/>
        </p:nvSpPr>
        <p:spPr>
          <a:xfrm rot="16200000">
            <a:off x="13667690" y="17210600"/>
            <a:ext cx="1107996" cy="34881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室</a:t>
            </a:r>
          </a:p>
        </p:txBody>
      </p:sp>
      <p:sp>
        <p:nvSpPr>
          <p:cNvPr id="483" name="文字方塊 482">
            <a:extLst>
              <a:ext uri="{FF2B5EF4-FFF2-40B4-BE49-F238E27FC236}">
                <a16:creationId xmlns:a16="http://schemas.microsoft.com/office/drawing/2014/main" xmlns="" id="{0AFC04F0-43FB-4453-9041-790B6A5C4023}"/>
              </a:ext>
            </a:extLst>
          </p:cNvPr>
          <p:cNvSpPr txBox="1"/>
          <p:nvPr/>
        </p:nvSpPr>
        <p:spPr>
          <a:xfrm>
            <a:off x="11043447" y="1806495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合作社</a:t>
            </a:r>
          </a:p>
        </p:txBody>
      </p:sp>
      <p:cxnSp>
        <p:nvCxnSpPr>
          <p:cNvPr id="484" name="直線單箭頭接點 483">
            <a:extLst>
              <a:ext uri="{FF2B5EF4-FFF2-40B4-BE49-F238E27FC236}">
                <a16:creationId xmlns:a16="http://schemas.microsoft.com/office/drawing/2014/main" xmlns="" id="{FA63FAB8-FC35-494A-AAFE-B566B1DC5DF0}"/>
              </a:ext>
            </a:extLst>
          </p:cNvPr>
          <p:cNvCxnSpPr/>
          <p:nvPr/>
        </p:nvCxnSpPr>
        <p:spPr>
          <a:xfrm flipH="1" flipV="1">
            <a:off x="13578740" y="18475228"/>
            <a:ext cx="714626" cy="848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0" name="圖片 509" descr="http://johnwell.com.tw/files/products/20078817732_SD-19.gif">
            <a:extLst>
              <a:ext uri="{FF2B5EF4-FFF2-40B4-BE49-F238E27FC236}">
                <a16:creationId xmlns:a16="http://schemas.microsoft.com/office/drawing/2014/main" xmlns="" id="{9D656878-7BA5-41C0-8D78-600DF14FE1E8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1152" y="17408573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cxnSp>
        <p:nvCxnSpPr>
          <p:cNvPr id="560" name="直線單箭頭接點 559">
            <a:extLst>
              <a:ext uri="{FF2B5EF4-FFF2-40B4-BE49-F238E27FC236}">
                <a16:creationId xmlns:a16="http://schemas.microsoft.com/office/drawing/2014/main" xmlns="" id="{5DB65CDC-C702-4694-902F-26E0F06958CF}"/>
              </a:ext>
            </a:extLst>
          </p:cNvPr>
          <p:cNvCxnSpPr>
            <a:cxnSpLocks/>
          </p:cNvCxnSpPr>
          <p:nvPr/>
        </p:nvCxnSpPr>
        <p:spPr>
          <a:xfrm>
            <a:off x="4307609" y="7680960"/>
            <a:ext cx="1622045" cy="116379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2" name="直線單箭頭接點 561">
            <a:extLst>
              <a:ext uri="{FF2B5EF4-FFF2-40B4-BE49-F238E27FC236}">
                <a16:creationId xmlns:a16="http://schemas.microsoft.com/office/drawing/2014/main" xmlns="" id="{869A83AC-7314-4AB1-A875-4DA3834B0C17}"/>
              </a:ext>
            </a:extLst>
          </p:cNvPr>
          <p:cNvCxnSpPr>
            <a:cxnSpLocks/>
          </p:cNvCxnSpPr>
          <p:nvPr/>
        </p:nvCxnSpPr>
        <p:spPr>
          <a:xfrm flipH="1">
            <a:off x="10881360" y="7333488"/>
            <a:ext cx="487680" cy="60350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8" name="直線單箭頭接點 657">
            <a:extLst>
              <a:ext uri="{FF2B5EF4-FFF2-40B4-BE49-F238E27FC236}">
                <a16:creationId xmlns:a16="http://schemas.microsoft.com/office/drawing/2014/main" xmlns="" id="{A14DC204-7432-4F92-9BD0-78D2434B7077}"/>
              </a:ext>
            </a:extLst>
          </p:cNvPr>
          <p:cNvCxnSpPr>
            <a:cxnSpLocks/>
          </p:cNvCxnSpPr>
          <p:nvPr/>
        </p:nvCxnSpPr>
        <p:spPr>
          <a:xfrm>
            <a:off x="10929082" y="15402560"/>
            <a:ext cx="0" cy="2277397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2" name="直線單箭頭接點 661">
            <a:extLst>
              <a:ext uri="{FF2B5EF4-FFF2-40B4-BE49-F238E27FC236}">
                <a16:creationId xmlns:a16="http://schemas.microsoft.com/office/drawing/2014/main" xmlns="" id="{40F01FCA-B436-4BC5-8418-8184519732C1}"/>
              </a:ext>
            </a:extLst>
          </p:cNvPr>
          <p:cNvCxnSpPr>
            <a:cxnSpLocks/>
          </p:cNvCxnSpPr>
          <p:nvPr/>
        </p:nvCxnSpPr>
        <p:spPr>
          <a:xfrm>
            <a:off x="6839485" y="14163040"/>
            <a:ext cx="0" cy="3495375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5" name="文字方塊 484">
            <a:extLst>
              <a:ext uri="{FF2B5EF4-FFF2-40B4-BE49-F238E27FC236}">
                <a16:creationId xmlns:a16="http://schemas.microsoft.com/office/drawing/2014/main" xmlns="" id="{B55CE459-9A07-4873-BD17-B379FC809A4D}"/>
              </a:ext>
            </a:extLst>
          </p:cNvPr>
          <p:cNvSpPr txBox="1"/>
          <p:nvPr/>
        </p:nvSpPr>
        <p:spPr>
          <a:xfrm rot="16200000">
            <a:off x="14589520" y="14679361"/>
            <a:ext cx="369332" cy="40721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41" name="文字方塊 540">
            <a:extLst>
              <a:ext uri="{FF2B5EF4-FFF2-40B4-BE49-F238E27FC236}">
                <a16:creationId xmlns:a16="http://schemas.microsoft.com/office/drawing/2014/main" xmlns="" id="{D40439B3-1DE6-4D06-8DB4-716B6C1E11D0}"/>
              </a:ext>
            </a:extLst>
          </p:cNvPr>
          <p:cNvSpPr txBox="1"/>
          <p:nvPr/>
        </p:nvSpPr>
        <p:spPr>
          <a:xfrm rot="16200000">
            <a:off x="15174948" y="14679361"/>
            <a:ext cx="369332" cy="40721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13" name="直線單箭頭接點 612">
            <a:extLst>
              <a:ext uri="{FF2B5EF4-FFF2-40B4-BE49-F238E27FC236}">
                <a16:creationId xmlns:a16="http://schemas.microsoft.com/office/drawing/2014/main" xmlns="" id="{9550D6D1-2A71-42D6-B7F1-BC269954428C}"/>
              </a:ext>
            </a:extLst>
          </p:cNvPr>
          <p:cNvCxnSpPr>
            <a:cxnSpLocks/>
          </p:cNvCxnSpPr>
          <p:nvPr/>
        </p:nvCxnSpPr>
        <p:spPr>
          <a:xfrm flipH="1">
            <a:off x="12714040" y="7431024"/>
            <a:ext cx="2970968" cy="1471169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6" name="直線單箭頭接點 655">
            <a:extLst>
              <a:ext uri="{FF2B5EF4-FFF2-40B4-BE49-F238E27FC236}">
                <a16:creationId xmlns:a16="http://schemas.microsoft.com/office/drawing/2014/main" xmlns="" id="{38C429B9-21C2-4B2B-88A9-27FB5F0C2AD7}"/>
              </a:ext>
            </a:extLst>
          </p:cNvPr>
          <p:cNvCxnSpPr>
            <a:cxnSpLocks/>
          </p:cNvCxnSpPr>
          <p:nvPr/>
        </p:nvCxnSpPr>
        <p:spPr>
          <a:xfrm flipV="1">
            <a:off x="4236207" y="10377073"/>
            <a:ext cx="1453382" cy="101280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6" name="直線單箭頭接點 665">
            <a:extLst>
              <a:ext uri="{FF2B5EF4-FFF2-40B4-BE49-F238E27FC236}">
                <a16:creationId xmlns:a16="http://schemas.microsoft.com/office/drawing/2014/main" xmlns="" id="{9C354AF9-009D-415D-9B5C-B1796859CAE7}"/>
              </a:ext>
            </a:extLst>
          </p:cNvPr>
          <p:cNvCxnSpPr>
            <a:cxnSpLocks/>
          </p:cNvCxnSpPr>
          <p:nvPr/>
        </p:nvCxnSpPr>
        <p:spPr>
          <a:xfrm flipV="1">
            <a:off x="6418999" y="20115006"/>
            <a:ext cx="0" cy="289739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9" name="直線單箭頭接點 668">
            <a:extLst>
              <a:ext uri="{FF2B5EF4-FFF2-40B4-BE49-F238E27FC236}">
                <a16:creationId xmlns:a16="http://schemas.microsoft.com/office/drawing/2014/main" xmlns="" id="{07674D67-0FEB-47B9-9867-6C09DD843A31}"/>
              </a:ext>
            </a:extLst>
          </p:cNvPr>
          <p:cNvCxnSpPr>
            <a:cxnSpLocks/>
          </p:cNvCxnSpPr>
          <p:nvPr/>
        </p:nvCxnSpPr>
        <p:spPr>
          <a:xfrm flipV="1">
            <a:off x="10886242" y="20134231"/>
            <a:ext cx="0" cy="297976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0" name="直線單箭頭接點 669">
            <a:extLst>
              <a:ext uri="{FF2B5EF4-FFF2-40B4-BE49-F238E27FC236}">
                <a16:creationId xmlns:a16="http://schemas.microsoft.com/office/drawing/2014/main" xmlns="" id="{7BCAB687-38A3-42C5-8451-3EC4F33357CE}"/>
              </a:ext>
            </a:extLst>
          </p:cNvPr>
          <p:cNvCxnSpPr>
            <a:cxnSpLocks/>
          </p:cNvCxnSpPr>
          <p:nvPr/>
        </p:nvCxnSpPr>
        <p:spPr>
          <a:xfrm flipH="1">
            <a:off x="13578741" y="19864473"/>
            <a:ext cx="1966059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2" name="直線單箭頭接點 671">
            <a:extLst>
              <a:ext uri="{FF2B5EF4-FFF2-40B4-BE49-F238E27FC236}">
                <a16:creationId xmlns:a16="http://schemas.microsoft.com/office/drawing/2014/main" xmlns="" id="{15D437C2-1D3A-43E0-9457-21563CF554E4}"/>
              </a:ext>
            </a:extLst>
          </p:cNvPr>
          <p:cNvCxnSpPr>
            <a:cxnSpLocks/>
          </p:cNvCxnSpPr>
          <p:nvPr/>
        </p:nvCxnSpPr>
        <p:spPr>
          <a:xfrm>
            <a:off x="2245360" y="19047730"/>
            <a:ext cx="2051987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3" name="直線單箭頭接點 672">
            <a:extLst>
              <a:ext uri="{FF2B5EF4-FFF2-40B4-BE49-F238E27FC236}">
                <a16:creationId xmlns:a16="http://schemas.microsoft.com/office/drawing/2014/main" xmlns="" id="{2E45A1A0-F472-4092-878E-40B53AE8E1BC}"/>
              </a:ext>
            </a:extLst>
          </p:cNvPr>
          <p:cNvCxnSpPr>
            <a:cxnSpLocks/>
          </p:cNvCxnSpPr>
          <p:nvPr/>
        </p:nvCxnSpPr>
        <p:spPr>
          <a:xfrm>
            <a:off x="2225040" y="16076859"/>
            <a:ext cx="2072557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76" name="圖片 675" descr="http://johnwell.com.tw/files/products/20078817732_SD-19.gif">
            <a:extLst>
              <a:ext uri="{FF2B5EF4-FFF2-40B4-BE49-F238E27FC236}">
                <a16:creationId xmlns:a16="http://schemas.microsoft.com/office/drawing/2014/main" xmlns="" id="{D62A55F0-F4B0-473B-B77F-7E9158A12FA7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1152" y="16250574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84" name="圖片 683" descr="http://johnwell.com.tw/files/products/20078817732_SD-19.gif">
            <a:extLst>
              <a:ext uri="{FF2B5EF4-FFF2-40B4-BE49-F238E27FC236}">
                <a16:creationId xmlns:a16="http://schemas.microsoft.com/office/drawing/2014/main" xmlns="" id="{A0AF1589-CB6B-44E2-B9BB-25E8074CC0F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91913" y="15093248"/>
            <a:ext cx="646256" cy="210338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686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719BE1CE-448D-4408-811D-A54DF55A0B36}"/>
              </a:ext>
            </a:extLst>
          </p:cNvPr>
          <p:cNvPicPr/>
          <p:nvPr/>
        </p:nvPicPr>
        <p:blipFill>
          <a:blip r:embed="rId2" cstate="print"/>
          <a:srcRect l="21882" t="4630" r="23038" b="7278"/>
          <a:stretch>
            <a:fillRect/>
          </a:stretch>
        </p:blipFill>
        <p:spPr bwMode="auto">
          <a:xfrm>
            <a:off x="6996010" y="18122371"/>
            <a:ext cx="261037" cy="417725"/>
          </a:xfrm>
          <a:prstGeom prst="rect">
            <a:avLst/>
          </a:prstGeom>
          <a:ln w="57150">
            <a:noFill/>
            <a:prstDash val="sysDot"/>
            <a:tailEnd type="arrow"/>
          </a:ln>
        </p:spPr>
      </p:pic>
      <p:pic>
        <p:nvPicPr>
          <p:cNvPr id="487" name="圖片 486">
            <a:extLst>
              <a:ext uri="{FF2B5EF4-FFF2-40B4-BE49-F238E27FC236}">
                <a16:creationId xmlns:a16="http://schemas.microsoft.com/office/drawing/2014/main" xmlns="" id="{06089BEF-1DF7-48E4-82AB-34DADA23CA2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196568" y="29030573"/>
            <a:ext cx="912448" cy="834794"/>
          </a:xfrm>
          <a:prstGeom prst="rect">
            <a:avLst/>
          </a:prstGeom>
        </p:spPr>
      </p:pic>
      <p:pic>
        <p:nvPicPr>
          <p:cNvPr id="490" name="圖片 489">
            <a:extLst>
              <a:ext uri="{FF2B5EF4-FFF2-40B4-BE49-F238E27FC236}">
                <a16:creationId xmlns:a16="http://schemas.microsoft.com/office/drawing/2014/main" xmlns="" id="{81BA4680-7C19-46C3-8B93-79994B20A0C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591283" y="29096109"/>
            <a:ext cx="1121887" cy="817331"/>
          </a:xfrm>
          <a:prstGeom prst="rect">
            <a:avLst/>
          </a:prstGeom>
        </p:spPr>
      </p:pic>
      <p:pic>
        <p:nvPicPr>
          <p:cNvPr id="514" name="圖片 513">
            <a:extLst>
              <a:ext uri="{FF2B5EF4-FFF2-40B4-BE49-F238E27FC236}">
                <a16:creationId xmlns:a16="http://schemas.microsoft.com/office/drawing/2014/main" xmlns="" id="{BC4DE733-02AF-407C-80D1-91A7FFABB9D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419600" y="5029294"/>
            <a:ext cx="874800" cy="637320"/>
          </a:xfrm>
          <a:prstGeom prst="rect">
            <a:avLst/>
          </a:prstGeom>
        </p:spPr>
      </p:pic>
      <p:pic>
        <p:nvPicPr>
          <p:cNvPr id="675" name="圖片 674">
            <a:extLst>
              <a:ext uri="{FF2B5EF4-FFF2-40B4-BE49-F238E27FC236}">
                <a16:creationId xmlns:a16="http://schemas.microsoft.com/office/drawing/2014/main" xmlns="" id="{02C9E54C-FA2F-4D97-A5A2-ACC42686FBE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06250" y="7435093"/>
            <a:ext cx="912448" cy="834794"/>
          </a:xfrm>
          <a:prstGeom prst="rect">
            <a:avLst/>
          </a:prstGeom>
        </p:spPr>
      </p:pic>
      <p:sp>
        <p:nvSpPr>
          <p:cNvPr id="677" name="文字方塊 676">
            <a:extLst>
              <a:ext uri="{FF2B5EF4-FFF2-40B4-BE49-F238E27FC236}">
                <a16:creationId xmlns:a16="http://schemas.microsoft.com/office/drawing/2014/main" xmlns="" id="{D0F393B9-9B8B-4450-A217-38A8200615E7}"/>
              </a:ext>
            </a:extLst>
          </p:cNvPr>
          <p:cNvSpPr txBox="1"/>
          <p:nvPr/>
        </p:nvSpPr>
        <p:spPr>
          <a:xfrm>
            <a:off x="15425770" y="6305965"/>
            <a:ext cx="601447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sp>
        <p:nvSpPr>
          <p:cNvPr id="688" name="文字方塊 687">
            <a:extLst>
              <a:ext uri="{FF2B5EF4-FFF2-40B4-BE49-F238E27FC236}">
                <a16:creationId xmlns:a16="http://schemas.microsoft.com/office/drawing/2014/main" xmlns="" id="{1DBA804A-F521-48B3-A31C-B4AE95C046A3}"/>
              </a:ext>
            </a:extLst>
          </p:cNvPr>
          <p:cNvSpPr txBox="1"/>
          <p:nvPr/>
        </p:nvSpPr>
        <p:spPr>
          <a:xfrm>
            <a:off x="3067448" y="10877149"/>
            <a:ext cx="601447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cxnSp>
        <p:nvCxnSpPr>
          <p:cNvPr id="689" name="直線單箭頭接點 688">
            <a:extLst>
              <a:ext uri="{FF2B5EF4-FFF2-40B4-BE49-F238E27FC236}">
                <a16:creationId xmlns:a16="http://schemas.microsoft.com/office/drawing/2014/main" xmlns="" id="{43AF309B-EDD6-488B-9385-0EB5FB99E366}"/>
              </a:ext>
            </a:extLst>
          </p:cNvPr>
          <p:cNvCxnSpPr/>
          <p:nvPr/>
        </p:nvCxnSpPr>
        <p:spPr>
          <a:xfrm rot="16200000">
            <a:off x="3904841" y="13523631"/>
            <a:ext cx="1" cy="73496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xmlns="" id="{48482E14-1F71-4EA3-A8C5-3867C685672F}"/>
              </a:ext>
            </a:extLst>
          </p:cNvPr>
          <p:cNvSpPr/>
          <p:nvPr/>
        </p:nvSpPr>
        <p:spPr>
          <a:xfrm>
            <a:off x="4921250" y="14034837"/>
            <a:ext cx="8096250" cy="3594100"/>
          </a:xfrm>
          <a:custGeom>
            <a:avLst/>
            <a:gdLst>
              <a:gd name="connsiteX0" fmla="*/ 0 w 8096250"/>
              <a:gd name="connsiteY0" fmla="*/ 0 h 3594100"/>
              <a:gd name="connsiteX1" fmla="*/ 0 w 8096250"/>
              <a:gd name="connsiteY1" fmla="*/ 3594100 h 3594100"/>
              <a:gd name="connsiteX2" fmla="*/ 8096250 w 8096250"/>
              <a:gd name="connsiteY2" fmla="*/ 3594100 h 3594100"/>
              <a:gd name="connsiteX3" fmla="*/ 8096250 w 8096250"/>
              <a:gd name="connsiteY3" fmla="*/ 1270000 h 3594100"/>
              <a:gd name="connsiteX4" fmla="*/ 5842000 w 8096250"/>
              <a:gd name="connsiteY4" fmla="*/ 1270000 h 3594100"/>
              <a:gd name="connsiteX5" fmla="*/ 5842000 w 8096250"/>
              <a:gd name="connsiteY5" fmla="*/ 12700 h 3594100"/>
              <a:gd name="connsiteX6" fmla="*/ 0 w 8096250"/>
              <a:gd name="connsiteY6" fmla="*/ 0 h 3594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96250" h="3594100">
                <a:moveTo>
                  <a:pt x="0" y="0"/>
                </a:moveTo>
                <a:lnTo>
                  <a:pt x="0" y="3594100"/>
                </a:lnTo>
                <a:lnTo>
                  <a:pt x="8096250" y="3594100"/>
                </a:lnTo>
                <a:lnTo>
                  <a:pt x="8096250" y="1270000"/>
                </a:lnTo>
                <a:lnTo>
                  <a:pt x="5842000" y="1270000"/>
                </a:lnTo>
                <a:lnTo>
                  <a:pt x="5842000" y="12700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17" name="直線單箭頭接點 516"/>
          <p:cNvCxnSpPr>
            <a:cxnSpLocks/>
          </p:cNvCxnSpPr>
          <p:nvPr/>
        </p:nvCxnSpPr>
        <p:spPr>
          <a:xfrm flipH="1">
            <a:off x="4434114" y="17800215"/>
            <a:ext cx="307252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4" name="直線單箭頭接點 533"/>
          <p:cNvCxnSpPr>
            <a:cxnSpLocks/>
          </p:cNvCxnSpPr>
          <p:nvPr/>
        </p:nvCxnSpPr>
        <p:spPr>
          <a:xfrm>
            <a:off x="8566503" y="17806063"/>
            <a:ext cx="4936137" cy="9497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2" name="直線接點 691">
            <a:extLst>
              <a:ext uri="{FF2B5EF4-FFF2-40B4-BE49-F238E27FC236}">
                <a16:creationId xmlns:a16="http://schemas.microsoft.com/office/drawing/2014/main" xmlns="" id="{A7BD939A-5195-480E-84B7-226B566C178E}"/>
              </a:ext>
            </a:extLst>
          </p:cNvPr>
          <p:cNvCxnSpPr>
            <a:cxnSpLocks/>
          </p:cNvCxnSpPr>
          <p:nvPr/>
        </p:nvCxnSpPr>
        <p:spPr>
          <a:xfrm>
            <a:off x="12012311" y="17649579"/>
            <a:ext cx="0" cy="868358"/>
          </a:xfrm>
          <a:prstGeom prst="lin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65" name="文字方塊 464"/>
          <p:cNvSpPr txBox="1"/>
          <p:nvPr/>
        </p:nvSpPr>
        <p:spPr>
          <a:xfrm rot="16200000">
            <a:off x="14615140" y="18859022"/>
            <a:ext cx="1169551" cy="29751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>
            <a:defPPr>
              <a:defRPr lang="en-US"/>
            </a:defPPr>
            <a:lvl1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自</a:t>
            </a:r>
            <a:endParaRPr lang="en-US" altLang="zh-TW" dirty="0"/>
          </a:p>
          <a:p>
            <a:r>
              <a:rPr lang="zh-TW" altLang="en-US"/>
              <a:t>然</a:t>
            </a:r>
            <a:endParaRPr lang="en-US" altLang="zh-TW" dirty="0"/>
          </a:p>
          <a:p>
            <a:r>
              <a:rPr lang="zh-TW" altLang="en-US"/>
              <a:t>教</a:t>
            </a:r>
            <a:endParaRPr lang="en-US" altLang="zh-TW" dirty="0"/>
          </a:p>
          <a:p>
            <a:r>
              <a:rPr lang="zh-TW" altLang="en-US" dirty="0"/>
              <a:t>室</a:t>
            </a:r>
          </a:p>
        </p:txBody>
      </p:sp>
      <p:sp>
        <p:nvSpPr>
          <p:cNvPr id="694" name="文字方塊 693">
            <a:extLst>
              <a:ext uri="{FF2B5EF4-FFF2-40B4-BE49-F238E27FC236}">
                <a16:creationId xmlns:a16="http://schemas.microsoft.com/office/drawing/2014/main" xmlns="" id="{652A2AB1-C110-444C-8EF4-30428312CC45}"/>
              </a:ext>
            </a:extLst>
          </p:cNvPr>
          <p:cNvSpPr txBox="1"/>
          <p:nvPr/>
        </p:nvSpPr>
        <p:spPr>
          <a:xfrm>
            <a:off x="11935677" y="12560807"/>
            <a:ext cx="601447" cy="578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</p:txBody>
      </p:sp>
      <p:cxnSp>
        <p:nvCxnSpPr>
          <p:cNvPr id="394" name="直線單箭頭接點 393">
            <a:extLst>
              <a:ext uri="{FF2B5EF4-FFF2-40B4-BE49-F238E27FC236}">
                <a16:creationId xmlns:a16="http://schemas.microsoft.com/office/drawing/2014/main" xmlns="" id="{69966E56-EB33-47C3-9DAE-A7D4982C2F23}"/>
              </a:ext>
            </a:extLst>
          </p:cNvPr>
          <p:cNvCxnSpPr>
            <a:cxnSpLocks/>
          </p:cNvCxnSpPr>
          <p:nvPr/>
        </p:nvCxnSpPr>
        <p:spPr>
          <a:xfrm flipV="1">
            <a:off x="6839485" y="17877414"/>
            <a:ext cx="0" cy="623946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5" name="直線單箭頭接點 394">
            <a:extLst>
              <a:ext uri="{FF2B5EF4-FFF2-40B4-BE49-F238E27FC236}">
                <a16:creationId xmlns:a16="http://schemas.microsoft.com/office/drawing/2014/main" xmlns="" id="{53BC4E2E-5324-4501-B9FA-120FC961256B}"/>
              </a:ext>
            </a:extLst>
          </p:cNvPr>
          <p:cNvCxnSpPr>
            <a:cxnSpLocks/>
          </p:cNvCxnSpPr>
          <p:nvPr/>
        </p:nvCxnSpPr>
        <p:spPr>
          <a:xfrm flipV="1">
            <a:off x="10903485" y="17877414"/>
            <a:ext cx="0" cy="623946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97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129253"/>
              </p:ext>
            </p:extLst>
          </p:nvPr>
        </p:nvGraphicFramePr>
        <p:xfrm>
          <a:off x="713250" y="518587"/>
          <a:ext cx="20101382" cy="118168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55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2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110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629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998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3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圖例</a:t>
                      </a: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39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避難疏散</a:t>
                      </a:r>
                      <a:endParaRPr lang="en-US" altLang="zh-TW" sz="4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路線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建築內路線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3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3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建築外路線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3807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室內避難處所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室外避難處所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急救站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滅火器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消防栓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指揮中心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物資儲備點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救援器材放置點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通訊設備放置點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AED</a:t>
                      </a: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災時家長接送區</a:t>
                      </a: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警衛室</a:t>
                      </a: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4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等待救援點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7720464"/>
                  </a:ext>
                </a:extLst>
              </a:tr>
            </a:tbl>
          </a:graphicData>
        </a:graphic>
      </p:graphicFrame>
      <p:cxnSp>
        <p:nvCxnSpPr>
          <p:cNvPr id="5" name="直線單箭頭接點 4"/>
          <p:cNvCxnSpPr/>
          <p:nvPr/>
        </p:nvCxnSpPr>
        <p:spPr>
          <a:xfrm>
            <a:off x="9149321" y="2136765"/>
            <a:ext cx="2006341" cy="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箭頭接點 53"/>
          <p:cNvCxnSpPr/>
          <p:nvPr/>
        </p:nvCxnSpPr>
        <p:spPr>
          <a:xfrm>
            <a:off x="5050067" y="2107236"/>
            <a:ext cx="1772761" cy="0"/>
          </a:xfrm>
          <a:prstGeom prst="straightConnector1">
            <a:avLst/>
          </a:prstGeom>
          <a:ln w="76200" cmpd="sng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0" name="圖片 35" descr="1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499" y="3922481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圖片 74" descr="1021室外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368" y="3848556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rc_mi" descr="http://www.clker.com/cliparts/b/f/3/8/1194984863413596986extincteur_yves_guillou_01.svg.med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3" t="4630" r="23038" b="7278"/>
          <a:stretch>
            <a:fillRect/>
          </a:stretch>
        </p:blipFill>
        <p:spPr bwMode="auto">
          <a:xfrm>
            <a:off x="18137838" y="3922481"/>
            <a:ext cx="883555" cy="140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3" descr="http://johnwell.com.tw/files/products/20078817732_SD-19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759" y="6238267"/>
            <a:ext cx="3133561" cy="103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圖片 5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7859" y="5980690"/>
            <a:ext cx="1467919" cy="149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圖片 5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1699" y="5996580"/>
            <a:ext cx="1378049" cy="13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圖片 5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344" y="8236554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圖片 20" descr="「指56」救護站標誌"/>
          <p:cNvPicPr/>
          <p:nvPr/>
        </p:nvPicPr>
        <p:blipFill>
          <a:blip r:embed="rId10" cstate="print"/>
          <a:srcRect l="14538" t="18182" r="28263" b="17046"/>
          <a:stretch>
            <a:fillRect/>
          </a:stretch>
        </p:blipFill>
        <p:spPr bwMode="auto">
          <a:xfrm>
            <a:off x="13656237" y="3922481"/>
            <a:ext cx="1291164" cy="140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586634" y="6050764"/>
            <a:ext cx="1309654" cy="1218579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391544" y="8236912"/>
            <a:ext cx="1479419" cy="1353512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783086" y="8292850"/>
            <a:ext cx="1835274" cy="1337058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47019" y="8092085"/>
            <a:ext cx="1468959" cy="1498339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xmlns="" id="{57E644B9-5AF4-4F77-9FDC-50B30D2F2961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827" y="10319231"/>
            <a:ext cx="1353600" cy="13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08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377</Words>
  <Application>Microsoft Office PowerPoint</Application>
  <PresentationFormat>自訂</PresentationFormat>
  <Paragraphs>254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Peng Pon</dc:creator>
  <cp:lastModifiedBy>user00000022</cp:lastModifiedBy>
  <cp:revision>152</cp:revision>
  <cp:lastPrinted>2020-03-30T09:00:36Z</cp:lastPrinted>
  <dcterms:created xsi:type="dcterms:W3CDTF">2015-04-19T03:13:03Z</dcterms:created>
  <dcterms:modified xsi:type="dcterms:W3CDTF">2020-07-30T08:39:48Z</dcterms:modified>
</cp:coreProperties>
</file>