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32404050" cy="43205400"/>
  <p:notesSz cx="6802438" cy="9934575"/>
  <p:defaultTextStyle>
    <a:defPPr>
      <a:defRPr lang="zh-TW"/>
    </a:defPPr>
    <a:lvl1pPr marL="0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59859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19718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79577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39440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799299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59158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19017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78876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" d="100"/>
          <a:sy n="17" d="100"/>
        </p:scale>
        <p:origin x="-1470" y="-150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59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19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79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3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99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59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19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78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1380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37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743850" y="10901365"/>
            <a:ext cx="76970870" cy="23224902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632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400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59696" y="27763479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59859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19718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7957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3944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799299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5915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1901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7887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152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743846" y="63507947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7685960" y="63507947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16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9859" indent="0">
              <a:buNone/>
              <a:defRPr sz="9500" b="1"/>
            </a:lvl2pPr>
            <a:lvl3pPr marL="4319718" indent="0">
              <a:buNone/>
              <a:defRPr sz="8500" b="1"/>
            </a:lvl3pPr>
            <a:lvl4pPr marL="6479577" indent="0">
              <a:buNone/>
              <a:defRPr sz="7600" b="1"/>
            </a:lvl4pPr>
            <a:lvl5pPr marL="8639440" indent="0">
              <a:buNone/>
              <a:defRPr sz="7600" b="1"/>
            </a:lvl5pPr>
            <a:lvl6pPr marL="10799299" indent="0">
              <a:buNone/>
              <a:defRPr sz="7600" b="1"/>
            </a:lvl6pPr>
            <a:lvl7pPr marL="12959158" indent="0">
              <a:buNone/>
              <a:defRPr sz="7600" b="1"/>
            </a:lvl7pPr>
            <a:lvl8pPr marL="15119017" indent="0">
              <a:buNone/>
              <a:defRPr sz="7600" b="1"/>
            </a:lvl8pPr>
            <a:lvl9pPr marL="17278876" indent="0">
              <a:buNone/>
              <a:defRPr sz="7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9859" indent="0">
              <a:buNone/>
              <a:defRPr sz="9500" b="1"/>
            </a:lvl2pPr>
            <a:lvl3pPr marL="4319718" indent="0">
              <a:buNone/>
              <a:defRPr sz="8500" b="1"/>
            </a:lvl3pPr>
            <a:lvl4pPr marL="6479577" indent="0">
              <a:buNone/>
              <a:defRPr sz="7600" b="1"/>
            </a:lvl4pPr>
            <a:lvl5pPr marL="8639440" indent="0">
              <a:buNone/>
              <a:defRPr sz="7600" b="1"/>
            </a:lvl5pPr>
            <a:lvl6pPr marL="10799299" indent="0">
              <a:buNone/>
              <a:defRPr sz="7600" b="1"/>
            </a:lvl6pPr>
            <a:lvl7pPr marL="12959158" indent="0">
              <a:buNone/>
              <a:defRPr sz="7600" b="1"/>
            </a:lvl7pPr>
            <a:lvl8pPr marL="15119017" indent="0">
              <a:buNone/>
              <a:defRPr sz="7600" b="1"/>
            </a:lvl8pPr>
            <a:lvl9pPr marL="17278876" indent="0">
              <a:buNone/>
              <a:defRPr sz="7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45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346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253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20208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20208" y="9041139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59859" indent="0">
              <a:buNone/>
              <a:defRPr sz="5700"/>
            </a:lvl2pPr>
            <a:lvl3pPr marL="4319718" indent="0">
              <a:buNone/>
              <a:defRPr sz="4700"/>
            </a:lvl3pPr>
            <a:lvl4pPr marL="6479577" indent="0">
              <a:buNone/>
              <a:defRPr sz="4300"/>
            </a:lvl4pPr>
            <a:lvl5pPr marL="8639440" indent="0">
              <a:buNone/>
              <a:defRPr sz="4300"/>
            </a:lvl5pPr>
            <a:lvl6pPr marL="10799299" indent="0">
              <a:buNone/>
              <a:defRPr sz="4300"/>
            </a:lvl6pPr>
            <a:lvl7pPr marL="12959158" indent="0">
              <a:buNone/>
              <a:defRPr sz="4300"/>
            </a:lvl7pPr>
            <a:lvl8pPr marL="15119017" indent="0">
              <a:buNone/>
              <a:defRPr sz="4300"/>
            </a:lvl8pPr>
            <a:lvl9pPr marL="17278876" indent="0">
              <a:buNone/>
              <a:defRPr sz="4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6701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59859" indent="0">
              <a:buNone/>
              <a:defRPr sz="13200"/>
            </a:lvl2pPr>
            <a:lvl3pPr marL="4319718" indent="0">
              <a:buNone/>
              <a:defRPr sz="11300"/>
            </a:lvl3pPr>
            <a:lvl4pPr marL="6479577" indent="0">
              <a:buNone/>
              <a:defRPr sz="9500"/>
            </a:lvl4pPr>
            <a:lvl5pPr marL="8639440" indent="0">
              <a:buNone/>
              <a:defRPr sz="9500"/>
            </a:lvl5pPr>
            <a:lvl6pPr marL="10799299" indent="0">
              <a:buNone/>
              <a:defRPr sz="9500"/>
            </a:lvl6pPr>
            <a:lvl7pPr marL="12959158" indent="0">
              <a:buNone/>
              <a:defRPr sz="9500"/>
            </a:lvl7pPr>
            <a:lvl8pPr marL="15119017" indent="0">
              <a:buNone/>
              <a:defRPr sz="9500"/>
            </a:lvl8pPr>
            <a:lvl9pPr marL="17278876" indent="0">
              <a:buNone/>
              <a:defRPr sz="9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59859" indent="0">
              <a:buNone/>
              <a:defRPr sz="5700"/>
            </a:lvl2pPr>
            <a:lvl3pPr marL="4319718" indent="0">
              <a:buNone/>
              <a:defRPr sz="4700"/>
            </a:lvl3pPr>
            <a:lvl4pPr marL="6479577" indent="0">
              <a:buNone/>
              <a:defRPr sz="4300"/>
            </a:lvl4pPr>
            <a:lvl5pPr marL="8639440" indent="0">
              <a:buNone/>
              <a:defRPr sz="4300"/>
            </a:lvl5pPr>
            <a:lvl6pPr marL="10799299" indent="0">
              <a:buNone/>
              <a:defRPr sz="4300"/>
            </a:lvl6pPr>
            <a:lvl7pPr marL="12959158" indent="0">
              <a:buNone/>
              <a:defRPr sz="4300"/>
            </a:lvl7pPr>
            <a:lvl8pPr marL="15119017" indent="0">
              <a:buNone/>
              <a:defRPr sz="4300"/>
            </a:lvl8pPr>
            <a:lvl9pPr marL="17278876" indent="0">
              <a:buNone/>
              <a:defRPr sz="4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2304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1974" tIns="215984" rIns="431974" bIns="215984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20203" y="10081269"/>
            <a:ext cx="29163645" cy="28513567"/>
          </a:xfrm>
          <a:prstGeom prst="rect">
            <a:avLst/>
          </a:prstGeom>
        </p:spPr>
        <p:txBody>
          <a:bodyPr vert="horz" lIns="431974" tIns="215984" rIns="431974" bIns="215984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620203" y="40045014"/>
            <a:ext cx="7560945" cy="2300288"/>
          </a:xfrm>
          <a:prstGeom prst="rect">
            <a:avLst/>
          </a:prstGeom>
        </p:spPr>
        <p:txBody>
          <a:bodyPr vert="horz" lIns="431974" tIns="215984" rIns="431974" bIns="215984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A7D79-B17B-4A8C-BB93-974AC7E8748D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1071384" y="40045014"/>
            <a:ext cx="10261283" cy="2300288"/>
          </a:xfrm>
          <a:prstGeom prst="rect">
            <a:avLst/>
          </a:prstGeom>
        </p:spPr>
        <p:txBody>
          <a:bodyPr vert="horz" lIns="431974" tIns="215984" rIns="431974" bIns="215984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3222903" y="40045014"/>
            <a:ext cx="7560945" cy="2300288"/>
          </a:xfrm>
          <a:prstGeom prst="rect">
            <a:avLst/>
          </a:prstGeom>
        </p:spPr>
        <p:txBody>
          <a:bodyPr vert="horz" lIns="431974" tIns="215984" rIns="431974" bIns="215984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F9554-3011-42D7-93F8-C689322E68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7494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319718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9895" indent="-1619895" algn="l" defTabSz="4319718" rtl="0" eaLnBrk="1" latinLnBrk="0" hangingPunct="1">
        <a:spcBef>
          <a:spcPct val="20000"/>
        </a:spcBef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09773" indent="-1349914" algn="l" defTabSz="4319718" rtl="0" eaLnBrk="1" latinLnBrk="0" hangingPunct="1">
        <a:spcBef>
          <a:spcPct val="20000"/>
        </a:spcBef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399650" indent="-1079932" algn="l" defTabSz="4319718" rtl="0" eaLnBrk="1" latinLnBrk="0" hangingPunct="1">
        <a:spcBef>
          <a:spcPct val="20000"/>
        </a:spcBef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509" indent="-1079932" algn="l" defTabSz="4319718" rtl="0" eaLnBrk="1" latinLnBrk="0" hangingPunct="1">
        <a:spcBef>
          <a:spcPct val="20000"/>
        </a:spcBef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368" indent="-1079932" algn="l" defTabSz="4319718" rtl="0" eaLnBrk="1" latinLnBrk="0" hangingPunct="1">
        <a:spcBef>
          <a:spcPct val="20000"/>
        </a:spcBef>
        <a:buFont typeface="Arial" panose="020B0604020202020204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9226" indent="-1079932" algn="l" defTabSz="43197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9085" indent="-1079932" algn="l" defTabSz="43197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944" indent="-1079932" algn="l" defTabSz="43197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808" indent="-1079932" algn="l" defTabSz="4319718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319718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59" algn="l" defTabSz="4319718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718" algn="l" defTabSz="4319718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577" algn="l" defTabSz="4319718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440" algn="l" defTabSz="4319718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299" algn="l" defTabSz="4319718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9158" algn="l" defTabSz="4319718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9017" algn="l" defTabSz="4319718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876" algn="l" defTabSz="4319718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5059217" y="1244329"/>
            <a:ext cx="21530393" cy="2923857"/>
          </a:xfrm>
          <a:prstGeom prst="rect">
            <a:avLst/>
          </a:prstGeom>
          <a:noFill/>
        </p:spPr>
        <p:txBody>
          <a:bodyPr wrap="square" lIns="91424" tIns="45710" rIns="91424" bIns="45710" rtlCol="0">
            <a:spAutoFit/>
          </a:bodyPr>
          <a:lstStyle/>
          <a:p>
            <a:pPr algn="ctr"/>
            <a:r>
              <a:rPr lang="zh-TW" altLang="en-US" sz="10400" dirty="0"/>
              <a:t>活動名稱</a:t>
            </a:r>
            <a:endParaRPr lang="en-US" altLang="zh-TW" sz="10400" dirty="0"/>
          </a:p>
          <a:p>
            <a:pPr algn="ctr"/>
            <a:r>
              <a:rPr lang="zh-TW" altLang="en-US" sz="8000" dirty="0"/>
              <a:t>發表單位（○○縣／市○○區體育會）</a:t>
            </a:r>
            <a:endParaRPr lang="zh-TW" altLang="en-US" sz="80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1993473" y="8353369"/>
            <a:ext cx="13782813" cy="86946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24" tIns="45710" rIns="91424" bIns="45710" rtlCol="0">
            <a:spAutoFit/>
          </a:bodyPr>
          <a:lstStyle/>
          <a:p>
            <a:r>
              <a:rPr lang="zh-TW" altLang="en-US" sz="7100" b="1" dirty="0"/>
              <a:t>二</a:t>
            </a:r>
            <a:r>
              <a:rPr lang="zh-TW" altLang="en-US" sz="7100" b="1" dirty="0"/>
              <a:t>、活動目的</a:t>
            </a:r>
            <a:r>
              <a:rPr lang="en-US" altLang="zh-TW" sz="7100" b="1" dirty="0"/>
              <a:t>/</a:t>
            </a:r>
            <a:r>
              <a:rPr lang="zh-TW" altLang="en-US" sz="7100" b="1" dirty="0"/>
              <a:t>活動規劃理念</a:t>
            </a:r>
            <a:endParaRPr lang="en-US" altLang="zh-TW" sz="7100" b="1" dirty="0"/>
          </a:p>
          <a:p>
            <a:r>
              <a:rPr lang="zh-TW" altLang="en-US" sz="6100" dirty="0"/>
              <a:t>○○○○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</a:t>
            </a:r>
            <a:endParaRPr lang="en-US" altLang="zh-TW" sz="6100" dirty="0"/>
          </a:p>
          <a:p>
            <a:r>
              <a:rPr lang="zh-TW" altLang="en-US" sz="6100" dirty="0"/>
              <a:t>○○○○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○○○○○○○○○○○○○○○○</a:t>
            </a:r>
            <a:endParaRPr lang="en-US" altLang="zh-TW" sz="5200" dirty="0"/>
          </a:p>
        </p:txBody>
      </p:sp>
      <p:sp>
        <p:nvSpPr>
          <p:cNvPr id="9" name="文字方塊 8"/>
          <p:cNvSpPr txBox="1"/>
          <p:nvPr/>
        </p:nvSpPr>
        <p:spPr>
          <a:xfrm>
            <a:off x="2025850" y="26499243"/>
            <a:ext cx="28219601" cy="16466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24" tIns="45710" rIns="91424" bIns="45710" rtlCol="0">
            <a:spAutoFit/>
          </a:bodyPr>
          <a:lstStyle/>
          <a:p>
            <a:r>
              <a:rPr lang="zh-TW" altLang="en-US" sz="7100" b="1" dirty="0"/>
              <a:t>六</a:t>
            </a:r>
            <a:r>
              <a:rPr lang="zh-TW" altLang="en-US" sz="7100" b="1" dirty="0"/>
              <a:t>、活動內容（附活動照片）</a:t>
            </a:r>
            <a:endParaRPr lang="en-US" altLang="zh-TW" sz="7100" b="1" dirty="0"/>
          </a:p>
          <a:p>
            <a:r>
              <a:rPr lang="zh-TW" altLang="en-US" sz="6100" dirty="0"/>
              <a:t>（一）○○○○○</a:t>
            </a:r>
            <a:endParaRPr lang="en-US" altLang="zh-TW" sz="6100" dirty="0"/>
          </a:p>
          <a:p>
            <a:endParaRPr lang="en-US" altLang="zh-TW" sz="6100" dirty="0"/>
          </a:p>
          <a:p>
            <a:r>
              <a:rPr lang="zh-TW" altLang="en-US" sz="6100" dirty="0"/>
              <a:t>（二）○○○○○</a:t>
            </a:r>
            <a:endParaRPr lang="en-US" altLang="zh-TW" sz="6100" dirty="0"/>
          </a:p>
          <a:p>
            <a:endParaRPr lang="en-US" altLang="zh-TW" sz="6100" dirty="0"/>
          </a:p>
          <a:p>
            <a:r>
              <a:rPr lang="zh-TW" altLang="en-US" sz="6100" dirty="0"/>
              <a:t>（三）○○○○○</a:t>
            </a:r>
            <a:endParaRPr lang="en-US" altLang="zh-TW" sz="6100" dirty="0"/>
          </a:p>
          <a:p>
            <a:endParaRPr lang="en-US" altLang="zh-TW" sz="6100" dirty="0"/>
          </a:p>
          <a:p>
            <a:r>
              <a:rPr lang="zh-TW" altLang="en-US" sz="6100" dirty="0"/>
              <a:t>（四）○○○○○</a:t>
            </a:r>
            <a:endParaRPr lang="en-US" altLang="zh-TW" sz="6100" dirty="0"/>
          </a:p>
          <a:p>
            <a:endParaRPr lang="en-US" altLang="zh-TW" sz="6100" dirty="0"/>
          </a:p>
          <a:p>
            <a:endParaRPr lang="en-US" altLang="zh-TW" sz="6100" dirty="0"/>
          </a:p>
          <a:p>
            <a:endParaRPr lang="en-US" altLang="zh-TW" sz="6100" dirty="0"/>
          </a:p>
          <a:p>
            <a:endParaRPr lang="en-US" altLang="zh-TW" sz="6100" dirty="0"/>
          </a:p>
          <a:p>
            <a:endParaRPr lang="en-US" altLang="zh-TW" sz="5200" dirty="0"/>
          </a:p>
          <a:p>
            <a:r>
              <a:rPr lang="zh-TW" altLang="en-US" sz="9000" b="1" dirty="0">
                <a:solidFill>
                  <a:srgbClr val="FF0000"/>
                </a:solidFill>
              </a:rPr>
              <a:t>備註：</a:t>
            </a:r>
            <a:endParaRPr lang="en-US" altLang="zh-TW" sz="9000" b="1" dirty="0">
              <a:solidFill>
                <a:srgbClr val="FF0000"/>
              </a:solidFill>
            </a:endParaRPr>
          </a:p>
          <a:p>
            <a:r>
              <a:rPr lang="en-US" altLang="zh-TW" sz="9000" b="1" dirty="0">
                <a:solidFill>
                  <a:srgbClr val="FF0000"/>
                </a:solidFill>
              </a:rPr>
              <a:t>1.</a:t>
            </a:r>
            <a:r>
              <a:rPr lang="zh-TW" altLang="en-US" sz="9000" b="1" dirty="0">
                <a:solidFill>
                  <a:srgbClr val="FF0000"/>
                </a:solidFill>
              </a:rPr>
              <a:t> 底</a:t>
            </a:r>
            <a:r>
              <a:rPr lang="zh-TW" altLang="en-US" sz="9000" b="1" dirty="0">
                <a:solidFill>
                  <a:srgbClr val="FF0000"/>
                </a:solidFill>
              </a:rPr>
              <a:t>圖請自行</a:t>
            </a:r>
            <a:r>
              <a:rPr lang="zh-TW" altLang="en-US" sz="9000" b="1" dirty="0">
                <a:solidFill>
                  <a:srgbClr val="FF0000"/>
                </a:solidFill>
              </a:rPr>
              <a:t>設計。</a:t>
            </a:r>
            <a:endParaRPr lang="en-US" altLang="zh-TW" sz="9000" b="1" dirty="0">
              <a:solidFill>
                <a:srgbClr val="FF0000"/>
              </a:solidFill>
            </a:endParaRPr>
          </a:p>
          <a:p>
            <a:r>
              <a:rPr lang="en-US" altLang="zh-TW" sz="9000" b="1" dirty="0">
                <a:solidFill>
                  <a:srgbClr val="FF0000"/>
                </a:solidFill>
              </a:rPr>
              <a:t>2.</a:t>
            </a:r>
            <a:r>
              <a:rPr lang="zh-TW" altLang="en-US" sz="9000" b="1" dirty="0">
                <a:solidFill>
                  <a:srgbClr val="FF0000"/>
                </a:solidFill>
              </a:rPr>
              <a:t> 內容排版可自行設計，惟須包含上述項目。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068833" y="4679731"/>
            <a:ext cx="28133636" cy="3062357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4" tIns="45710" rIns="91424" bIns="45710" rtlCol="0">
            <a:spAutoFit/>
          </a:bodyPr>
          <a:lstStyle/>
          <a:p>
            <a:r>
              <a:rPr lang="zh-TW" altLang="en-US" sz="7100" b="1" dirty="0">
                <a:solidFill>
                  <a:schemeClr val="tx1"/>
                </a:solidFill>
              </a:rPr>
              <a:t>一、活動檔案：</a:t>
            </a:r>
          </a:p>
          <a:p>
            <a:r>
              <a:rPr lang="zh-TW" altLang="en-US" sz="6100" dirty="0">
                <a:solidFill>
                  <a:schemeClr val="tx1"/>
                </a:solidFill>
              </a:rPr>
              <a:t>（一）活動時間：                           　       </a:t>
            </a:r>
            <a:r>
              <a:rPr lang="zh-TW" altLang="en-US" sz="6100" dirty="0">
                <a:solidFill>
                  <a:schemeClr val="tx1"/>
                </a:solidFill>
              </a:rPr>
              <a:t>     </a:t>
            </a:r>
            <a:r>
              <a:rPr lang="zh-TW" altLang="en-US" sz="6100" dirty="0">
                <a:solidFill>
                  <a:schemeClr val="tx1"/>
                </a:solidFill>
              </a:rPr>
              <a:t>（二）活動地點：</a:t>
            </a:r>
            <a:endParaRPr lang="en-US" altLang="zh-TW" sz="6100" dirty="0">
              <a:solidFill>
                <a:schemeClr val="tx1"/>
              </a:solidFill>
            </a:endParaRPr>
          </a:p>
          <a:p>
            <a:r>
              <a:rPr lang="zh-TW" altLang="en-US" sz="6100" dirty="0">
                <a:solidFill>
                  <a:schemeClr val="tx1"/>
                </a:solidFill>
              </a:rPr>
              <a:t>（三）參與對象：                           　        </a:t>
            </a:r>
            <a:r>
              <a:rPr lang="zh-TW" altLang="en-US" sz="6100" dirty="0">
                <a:solidFill>
                  <a:schemeClr val="tx1"/>
                </a:solidFill>
              </a:rPr>
              <a:t>    （</a:t>
            </a:r>
            <a:r>
              <a:rPr lang="zh-TW" altLang="en-US" sz="6100" dirty="0">
                <a:solidFill>
                  <a:schemeClr val="tx1"/>
                </a:solidFill>
              </a:rPr>
              <a:t>四）參加人數：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6430257" y="8425239"/>
            <a:ext cx="13772210" cy="86946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24" tIns="45710" rIns="91424" bIns="45710" rtlCol="0">
            <a:spAutoFit/>
          </a:bodyPr>
          <a:lstStyle/>
          <a:p>
            <a:r>
              <a:rPr lang="zh-TW" altLang="en-US" sz="7100" b="1" dirty="0"/>
              <a:t>三</a:t>
            </a:r>
            <a:r>
              <a:rPr lang="zh-TW" altLang="en-US" sz="7100" b="1" dirty="0"/>
              <a:t>、具體成效</a:t>
            </a:r>
            <a:endParaRPr lang="en-US" altLang="zh-TW" sz="7100" b="1" dirty="0"/>
          </a:p>
          <a:p>
            <a:r>
              <a:rPr lang="zh-TW" altLang="en-US" sz="6100" dirty="0"/>
              <a:t>○○○○○○○○○○○○○○○○○</a:t>
            </a:r>
            <a:endParaRPr lang="en-US" altLang="zh-TW" sz="6100" dirty="0"/>
          </a:p>
          <a:p>
            <a:r>
              <a:rPr lang="zh-TW" altLang="en-US" sz="6100" dirty="0"/>
              <a:t>○○○○○○○○○○○○○○○○○</a:t>
            </a:r>
            <a:endParaRPr lang="en-US" altLang="zh-TW" sz="6100" dirty="0"/>
          </a:p>
          <a:p>
            <a:r>
              <a:rPr lang="zh-TW" altLang="en-US" sz="6100" dirty="0"/>
              <a:t>○○○○○○○○○○○○○○○○○</a:t>
            </a:r>
            <a:endParaRPr lang="en-US" altLang="zh-TW" sz="6100" dirty="0"/>
          </a:p>
          <a:p>
            <a:r>
              <a:rPr lang="zh-TW" altLang="en-US" sz="6100" dirty="0"/>
              <a:t>○○○○○○○○○○○○○○○○○</a:t>
            </a:r>
            <a:endParaRPr lang="en-US" altLang="zh-TW" sz="6100" dirty="0"/>
          </a:p>
          <a:p>
            <a:r>
              <a:rPr lang="zh-TW" altLang="en-US" sz="6100" dirty="0"/>
              <a:t>○○○○○○○○○○○○○○○○○○○○○○○○○○○○○○○○○○○○○○○○○○○○○○○○○○○</a:t>
            </a:r>
            <a:endParaRPr lang="en-US" altLang="zh-TW" sz="6100" dirty="0"/>
          </a:p>
          <a:p>
            <a:r>
              <a:rPr lang="zh-TW" altLang="en-US" sz="6100" dirty="0"/>
              <a:t>○○○○○○○○○○○○○○○○</a:t>
            </a:r>
            <a:r>
              <a:rPr lang="zh-TW" altLang="en-US" sz="6100" dirty="0"/>
              <a:t>○</a:t>
            </a:r>
            <a:endParaRPr lang="en-US" altLang="zh-TW" sz="71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1986003" y="17498247"/>
            <a:ext cx="13782813" cy="86946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24" tIns="45710" rIns="91424" bIns="45710" rtlCol="0">
            <a:spAutoFit/>
          </a:bodyPr>
          <a:lstStyle/>
          <a:p>
            <a:r>
              <a:rPr lang="zh-TW" altLang="en-US" sz="7100" b="1" dirty="0"/>
              <a:t>四</a:t>
            </a:r>
            <a:r>
              <a:rPr lang="zh-TW" altLang="en-US" sz="7100" b="1" dirty="0"/>
              <a:t>、行銷宣傳方式</a:t>
            </a:r>
            <a:endParaRPr lang="en-US" altLang="zh-TW" sz="7100" b="1" dirty="0"/>
          </a:p>
          <a:p>
            <a:r>
              <a:rPr lang="zh-TW" altLang="en-US" sz="6100" dirty="0"/>
              <a:t>○○○○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</a:t>
            </a:r>
            <a:endParaRPr lang="en-US" altLang="zh-TW" sz="6100" dirty="0"/>
          </a:p>
          <a:p>
            <a:r>
              <a:rPr lang="zh-TW" altLang="en-US" sz="6100" dirty="0"/>
              <a:t>○○○○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○○○○○○○○○○○○○○○○</a:t>
            </a:r>
            <a:endParaRPr lang="en-US" altLang="zh-TW" sz="5200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16325854" y="17498247"/>
            <a:ext cx="13782813" cy="86946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24" tIns="45710" rIns="91424" bIns="45710" rtlCol="0">
            <a:spAutoFit/>
          </a:bodyPr>
          <a:lstStyle/>
          <a:p>
            <a:r>
              <a:rPr lang="zh-TW" altLang="en-US" sz="7100" b="1" dirty="0"/>
              <a:t>五</a:t>
            </a:r>
            <a:r>
              <a:rPr lang="zh-TW" altLang="en-US" sz="7100" b="1" dirty="0"/>
              <a:t>、資源募集</a:t>
            </a:r>
            <a:endParaRPr lang="en-US" altLang="zh-TW" sz="7100" b="1" dirty="0"/>
          </a:p>
          <a:p>
            <a:r>
              <a:rPr lang="zh-TW" altLang="en-US" sz="6100" dirty="0"/>
              <a:t>○○○○○○○○○○○○○○○○○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</a:t>
            </a:r>
            <a:endParaRPr lang="en-US" altLang="zh-TW" sz="6100" dirty="0"/>
          </a:p>
          <a:p>
            <a:r>
              <a:rPr lang="zh-TW" altLang="en-US" sz="6100" dirty="0"/>
              <a:t>○○○○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○○○</a:t>
            </a:r>
            <a:r>
              <a:rPr lang="zh-TW" altLang="en-US" sz="6100" dirty="0"/>
              <a:t>○○</a:t>
            </a:r>
            <a:r>
              <a:rPr lang="zh-TW" altLang="en-US" sz="6100" dirty="0"/>
              <a:t>○○</a:t>
            </a:r>
            <a:endParaRPr lang="en-US" altLang="zh-TW" sz="6100" dirty="0"/>
          </a:p>
          <a:p>
            <a:r>
              <a:rPr lang="zh-TW" altLang="en-US" sz="6100" dirty="0"/>
              <a:t>○</a:t>
            </a:r>
            <a:r>
              <a:rPr lang="zh-TW" altLang="en-US" sz="6100" dirty="0"/>
              <a:t>○○○○○○○○○○○○○○○○</a:t>
            </a:r>
            <a:endParaRPr lang="en-US" altLang="zh-TW" sz="52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25707082" y="544131"/>
            <a:ext cx="5040559" cy="14003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91424" tIns="45710" rIns="91424" bIns="45710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參考範例</a:t>
            </a:r>
          </a:p>
        </p:txBody>
      </p:sp>
    </p:spTree>
    <p:extLst>
      <p:ext uri="{BB962C8B-B14F-4D97-AF65-F5344CB8AC3E}">
        <p14:creationId xmlns:p14="http://schemas.microsoft.com/office/powerpoint/2010/main" val="254159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</TotalTime>
  <Words>640</Words>
  <Application>Microsoft Office PowerPoint</Application>
  <PresentationFormat>自訂</PresentationFormat>
  <Paragraphs>50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feng ran</dc:creator>
  <cp:lastModifiedBy>feng ran</cp:lastModifiedBy>
  <cp:revision>17</cp:revision>
  <cp:lastPrinted>2014-07-14T01:50:19Z</cp:lastPrinted>
  <dcterms:created xsi:type="dcterms:W3CDTF">2014-07-07T07:11:22Z</dcterms:created>
  <dcterms:modified xsi:type="dcterms:W3CDTF">2014-07-21T11:08:36Z</dcterms:modified>
</cp:coreProperties>
</file>