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37"/>
  </p:notesMasterIdLst>
  <p:sldIdLst>
    <p:sldId id="1929" r:id="rId5"/>
    <p:sldId id="1955" r:id="rId6"/>
    <p:sldId id="1954" r:id="rId7"/>
    <p:sldId id="1953" r:id="rId8"/>
    <p:sldId id="1956" r:id="rId9"/>
    <p:sldId id="1957" r:id="rId10"/>
    <p:sldId id="1958" r:id="rId11"/>
    <p:sldId id="1959" r:id="rId12"/>
    <p:sldId id="1960" r:id="rId13"/>
    <p:sldId id="1930" r:id="rId14"/>
    <p:sldId id="1931" r:id="rId15"/>
    <p:sldId id="1932" r:id="rId16"/>
    <p:sldId id="1933" r:id="rId17"/>
    <p:sldId id="1934" r:id="rId18"/>
    <p:sldId id="1935" r:id="rId19"/>
    <p:sldId id="1936" r:id="rId20"/>
    <p:sldId id="1937" r:id="rId21"/>
    <p:sldId id="1938" r:id="rId22"/>
    <p:sldId id="1948" r:id="rId23"/>
    <p:sldId id="1949" r:id="rId24"/>
    <p:sldId id="1950" r:id="rId25"/>
    <p:sldId id="1951" r:id="rId26"/>
    <p:sldId id="1952" r:id="rId27"/>
    <p:sldId id="1939" r:id="rId28"/>
    <p:sldId id="1940" r:id="rId29"/>
    <p:sldId id="1941" r:id="rId30"/>
    <p:sldId id="1942" r:id="rId31"/>
    <p:sldId id="1943" r:id="rId32"/>
    <p:sldId id="1944" r:id="rId33"/>
    <p:sldId id="1945" r:id="rId34"/>
    <p:sldId id="1946" r:id="rId35"/>
    <p:sldId id="1947" r:id="rId3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p:scale>
          <a:sx n="97" d="100"/>
          <a:sy n="97" d="100"/>
        </p:scale>
        <p:origin x="-12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ED518-40F1-4D28-8E12-E0DB32950178}" type="datetimeFigureOut">
              <a:rPr lang="zh-TW" altLang="en-US" smtClean="0"/>
              <a:t>2021/12/17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B8E20-0A20-4311-964E-D4BA635F75FB}" type="slidenum">
              <a:rPr lang="zh-TW" altLang="en-US" smtClean="0"/>
              <a:t>‹#›</a:t>
            </a:fld>
            <a:endParaRPr lang="zh-TW" altLang="en-US"/>
          </a:p>
        </p:txBody>
      </p:sp>
    </p:spTree>
    <p:extLst>
      <p:ext uri="{BB962C8B-B14F-4D97-AF65-F5344CB8AC3E}">
        <p14:creationId xmlns:p14="http://schemas.microsoft.com/office/powerpoint/2010/main" val="302489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73187-8E36-414B-9455-8B7D81533E18}"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9952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E93FA95-686B-448B-B3D3-EF5B28BF22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21C973DA-8B02-4EFC-ACC1-F1A79D9E508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73A89ED1-5CA4-443A-BB6A-F86CCC9FBA05}"/>
              </a:ext>
            </a:extLst>
          </p:cNvPr>
          <p:cNvSpPr>
            <a:spLocks noGrp="1"/>
          </p:cNvSpPr>
          <p:nvPr>
            <p:ph type="dt" sz="half" idx="10"/>
          </p:nvPr>
        </p:nvSpPr>
        <p:spPr>
          <a:xfrm>
            <a:off x="838200" y="6356350"/>
            <a:ext cx="2743200" cy="365125"/>
          </a:xfrm>
          <a:prstGeom prst="rect">
            <a:avLst/>
          </a:prstGeom>
        </p:spPr>
        <p:txBody>
          <a:bodyPr/>
          <a:lstStyle/>
          <a:p>
            <a:fld id="{A874D6EC-BCAF-4BFB-AFBA-DAD624539C97}"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5DEC4A29-4B96-4006-803A-748A6D44E6D8}"/>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0E9A04D7-FBF2-4D8B-BCDA-598C96995ED5}"/>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28905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39B00FF-7447-41A2-BD01-54DF1BE56A96}"/>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E458FDD1-D96B-4D7B-8AB0-88C0D689D40A}"/>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C185CE66-A389-4289-A266-FC65DD9C4351}"/>
              </a:ext>
            </a:extLst>
          </p:cNvPr>
          <p:cNvSpPr>
            <a:spLocks noGrp="1"/>
          </p:cNvSpPr>
          <p:nvPr>
            <p:ph type="dt" sz="half" idx="10"/>
          </p:nvPr>
        </p:nvSpPr>
        <p:spPr>
          <a:xfrm>
            <a:off x="838200" y="6356350"/>
            <a:ext cx="2743200" cy="365125"/>
          </a:xfrm>
          <a:prstGeom prst="rect">
            <a:avLst/>
          </a:prstGeom>
        </p:spPr>
        <p:txBody>
          <a:bodyPr/>
          <a:lstStyle/>
          <a:p>
            <a:fld id="{1C65037C-DD13-402B-B0C3-6605C5A145D2}"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9550FE8F-DA98-479B-BE23-0B06DA9F59A9}"/>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B2C0BAEF-5C46-4152-8A98-D24C65B9E50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4397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7FFB490D-CE55-4113-A836-F74EF214C130}"/>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77AA804-8C55-417E-8877-DFB67C8DE8C7}"/>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256F65FD-EA59-4958-87EB-3412A58EA8DD}"/>
              </a:ext>
            </a:extLst>
          </p:cNvPr>
          <p:cNvSpPr>
            <a:spLocks noGrp="1"/>
          </p:cNvSpPr>
          <p:nvPr>
            <p:ph type="dt" sz="half" idx="10"/>
          </p:nvPr>
        </p:nvSpPr>
        <p:spPr>
          <a:xfrm>
            <a:off x="838200" y="6356350"/>
            <a:ext cx="2743200" cy="365125"/>
          </a:xfrm>
          <a:prstGeom prst="rect">
            <a:avLst/>
          </a:prstGeom>
        </p:spPr>
        <p:txBody>
          <a:bodyPr/>
          <a:lstStyle/>
          <a:p>
            <a:fld id="{BDF635E5-96FE-4B53-A39E-EE1D77D4EA6D}"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5A4AB2E6-7C71-4A1E-BAC0-58794D03094B}"/>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9BCB8362-21CD-4AE2-8AAA-5859336AAA9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47846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3" name="日期版面配置區 3"/>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EF1309-0145-44B8-BF16-484F09209F4C}" type="datetime3">
              <a:rPr lang="zh-TW" altLang="en-US" smtClean="0">
                <a:solidFill>
                  <a:srgbClr val="000000">
                    <a:tint val="75000"/>
                  </a:srgbClr>
                </a:solidFill>
                <a:latin typeface="Arial" panose="020B0604020202020204"/>
                <a:ea typeface="微軟正黑體" panose="020B0604030504040204" pitchFamily="34" charset="-120"/>
              </a:rPr>
              <a:t>110年12月17日</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4" name="投影片編號版面配置區 5"/>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5515C-DC91-4100-9E3A-307A39C2D7CD}" type="slidenum">
              <a:rPr lang="zh-TW" altLang="en-US" b="0" smtClean="0">
                <a:solidFill>
                  <a:srgbClr val="000000">
                    <a:tint val="75000"/>
                  </a:srgbClr>
                </a:solidFill>
                <a:latin typeface="Arial" panose="020B0604020202020204"/>
                <a:ea typeface="微軟正黑體" panose="020B0604030504040204" pitchFamily="34" charset="-120"/>
              </a:rPr>
              <a:pPr>
                <a:defRPr/>
              </a:pPr>
              <a:t>‹#›</a:t>
            </a:fld>
            <a:endParaRPr lang="zh-TW" altLang="en-US" b="0">
              <a:solidFill>
                <a:srgbClr val="000000">
                  <a:tint val="75000"/>
                </a:srgbClr>
              </a:solidFill>
              <a:latin typeface="Arial" panose="020B0604020202020204"/>
              <a:ea typeface="微軟正黑體" panose="020B0604030504040204" pitchFamily="34" charset="-120"/>
            </a:endParaRPr>
          </a:p>
        </p:txBody>
      </p:sp>
      <p:sp>
        <p:nvSpPr>
          <p:cNvPr id="5" name="頁尾版面配置區 4"/>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solidFill>
                  <a:srgbClr val="000000">
                    <a:tint val="75000"/>
                  </a:srgbClr>
                </a:solidFill>
                <a:latin typeface="Arial" panose="020B0604020202020204"/>
                <a:ea typeface="微軟正黑體" panose="020B0604030504040204" pitchFamily="34" charset="-120"/>
              </a:rPr>
              <a:t>Copyright © 2020 AI4DT Center</a:t>
            </a:r>
            <a:endParaRPr lang="en-US" altLang="zh-TW" dirty="0">
              <a:solidFill>
                <a:srgbClr val="000000">
                  <a:tint val="75000"/>
                </a:srgbClr>
              </a:solidFill>
              <a:latin typeface="Arial" panose="020B0604020202020204"/>
              <a:ea typeface="微軟正黑體" panose="020B0604030504040204" pitchFamily="34" charset="-120"/>
            </a:endParaRPr>
          </a:p>
        </p:txBody>
      </p:sp>
    </p:spTree>
    <p:extLst>
      <p:ext uri="{BB962C8B-B14F-4D97-AF65-F5344CB8AC3E}">
        <p14:creationId xmlns:p14="http://schemas.microsoft.com/office/powerpoint/2010/main" val="169601780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9A59DD0-F786-473F-B169-7483E0D3782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A1EE7446-3AB1-4448-AC35-C927AE4F9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DFEA4B92-3EF8-4760-B7BE-0A53D3B3FF16}"/>
              </a:ext>
            </a:extLst>
          </p:cNvPr>
          <p:cNvSpPr>
            <a:spLocks noGrp="1"/>
          </p:cNvSpPr>
          <p:nvPr>
            <p:ph type="dt" sz="half" idx="10"/>
          </p:nvPr>
        </p:nvSpPr>
        <p:spPr/>
        <p:txBody>
          <a:bodyPr/>
          <a:lstStyle/>
          <a:p>
            <a:fld id="{B6719855-3522-4FBC-AA55-FC7D6D047D58}"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34263C81-A456-4026-B0A6-8D723D3D08CF}"/>
              </a:ext>
            </a:extLst>
          </p:cNvPr>
          <p:cNvSpPr>
            <a:spLocks noGrp="1"/>
          </p:cNvSpPr>
          <p:nvPr>
            <p:ph type="ftr" sz="quarter" idx="11"/>
          </p:nvPr>
        </p:nvSpPr>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8F54B8DA-28AF-419E-AA71-F6E7F5076200}"/>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pic>
        <p:nvPicPr>
          <p:cNvPr id="7" name="圖片 6">
            <a:extLst>
              <a:ext uri="{FF2B5EF4-FFF2-40B4-BE49-F238E27FC236}">
                <a16:creationId xmlns:a16="http://schemas.microsoft.com/office/drawing/2014/main" xmlns="" id="{22E5E981-5DCD-4D6F-89C9-5373DA268A0F}"/>
              </a:ext>
            </a:extLst>
          </p:cNvPr>
          <p:cNvPicPr>
            <a:picLocks noChangeAspect="1"/>
          </p:cNvPicPr>
          <p:nvPr userDrawn="1"/>
        </p:nvPicPr>
        <p:blipFill>
          <a:blip r:embed="rId2"/>
          <a:stretch>
            <a:fillRect/>
          </a:stretch>
        </p:blipFill>
        <p:spPr>
          <a:xfrm>
            <a:off x="4186" y="-1"/>
            <a:ext cx="12187814" cy="6860358"/>
          </a:xfrm>
          <a:prstGeom prst="rect">
            <a:avLst/>
          </a:prstGeom>
        </p:spPr>
      </p:pic>
    </p:spTree>
    <p:extLst>
      <p:ext uri="{BB962C8B-B14F-4D97-AF65-F5344CB8AC3E}">
        <p14:creationId xmlns:p14="http://schemas.microsoft.com/office/powerpoint/2010/main" val="99383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25246C0-15A9-400B-A11F-B44E5ECFAD4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C85869ED-3F52-4E58-8101-A0898F843761}"/>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34525A6A-0F1F-4831-B5B7-B5AF8F68E8E4}"/>
              </a:ext>
            </a:extLst>
          </p:cNvPr>
          <p:cNvSpPr>
            <a:spLocks noGrp="1"/>
          </p:cNvSpPr>
          <p:nvPr>
            <p:ph type="dt" sz="half" idx="10"/>
          </p:nvPr>
        </p:nvSpPr>
        <p:spPr/>
        <p:txBody>
          <a:bodyPr/>
          <a:lstStyle/>
          <a:p>
            <a:fld id="{ECF46D93-5A6E-449C-B270-466346540369}"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0CCAA8A7-ABE8-4A32-8322-B3FCC5F0A050}"/>
              </a:ext>
            </a:extLst>
          </p:cNvPr>
          <p:cNvSpPr>
            <a:spLocks noGrp="1"/>
          </p:cNvSpPr>
          <p:nvPr>
            <p:ph type="ftr" sz="quarter" idx="11"/>
          </p:nvPr>
        </p:nvSpPr>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BC278F9C-821F-42C5-8C40-AA2C003C0258}"/>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2594904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AB66D75-C9FA-4F9E-93BC-D65CE7B8371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F47D5D8B-9D3E-4800-AEF3-A18A365AC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715E5EC2-70F1-4759-AD6E-D453AC40D5B2}"/>
              </a:ext>
            </a:extLst>
          </p:cNvPr>
          <p:cNvSpPr>
            <a:spLocks noGrp="1"/>
          </p:cNvSpPr>
          <p:nvPr>
            <p:ph type="dt" sz="half" idx="10"/>
          </p:nvPr>
        </p:nvSpPr>
        <p:spPr/>
        <p:txBody>
          <a:bodyPr/>
          <a:lstStyle/>
          <a:p>
            <a:fld id="{C3322B51-10CC-4B95-B6B8-BE7BC576AB51}"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2BA92231-10F7-4354-BB20-5D9A2F4EFFC2}"/>
              </a:ext>
            </a:extLst>
          </p:cNvPr>
          <p:cNvSpPr>
            <a:spLocks noGrp="1"/>
          </p:cNvSpPr>
          <p:nvPr>
            <p:ph type="ftr" sz="quarter" idx="11"/>
          </p:nvPr>
        </p:nvSpPr>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B833043C-AC69-4965-97B3-39A5B110EFFF}"/>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88146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02D6A78-A404-4E1A-980F-0A79DEB21F8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4277CF7F-A12B-4515-8BC2-49535225E3C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BC746C06-9A7C-49AF-A0CD-5A4ABBDD8F18}"/>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80A6169D-FCC6-4592-87CF-FF2B0D943DA6}"/>
              </a:ext>
            </a:extLst>
          </p:cNvPr>
          <p:cNvSpPr>
            <a:spLocks noGrp="1"/>
          </p:cNvSpPr>
          <p:nvPr>
            <p:ph type="dt" sz="half" idx="10"/>
          </p:nvPr>
        </p:nvSpPr>
        <p:spPr/>
        <p:txBody>
          <a:bodyPr/>
          <a:lstStyle/>
          <a:p>
            <a:fld id="{CC3F3BD9-3147-49E6-A0CA-74122D584235}"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C175FBA4-7367-4397-BA8C-E30E6D5F1579}"/>
              </a:ext>
            </a:extLst>
          </p:cNvPr>
          <p:cNvSpPr>
            <a:spLocks noGrp="1"/>
          </p:cNvSpPr>
          <p:nvPr>
            <p:ph type="ftr" sz="quarter" idx="11"/>
          </p:nvPr>
        </p:nvSpPr>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39FF3E6B-8D4D-458B-AE26-8063871AF48C}"/>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1675893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B568313-B9D3-4E5C-9C71-2A6CB874A0F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A037E05D-7F34-4BF3-9526-9246D62AB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E9984789-91BA-47A3-B425-1E837AD008C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BA845EF2-CCC6-4C46-B618-AE4C48487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D1E9F508-8A26-4D75-A93C-A8E396B0E624}"/>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4C71FF83-EB06-43B3-95CE-B8C992EFB932}"/>
              </a:ext>
            </a:extLst>
          </p:cNvPr>
          <p:cNvSpPr>
            <a:spLocks noGrp="1"/>
          </p:cNvSpPr>
          <p:nvPr>
            <p:ph type="dt" sz="half" idx="10"/>
          </p:nvPr>
        </p:nvSpPr>
        <p:spPr/>
        <p:txBody>
          <a:bodyPr/>
          <a:lstStyle/>
          <a:p>
            <a:fld id="{42603530-8E7B-4A50-A392-B5A7C281F513}" type="datetime3">
              <a:rPr lang="zh-TW" altLang="en-US" smtClean="0"/>
              <a:t>110年12月17日</a:t>
            </a:fld>
            <a:endParaRPr lang="zh-TW" altLang="en-US"/>
          </a:p>
        </p:txBody>
      </p:sp>
      <p:sp>
        <p:nvSpPr>
          <p:cNvPr id="8" name="頁尾版面配置區 7">
            <a:extLst>
              <a:ext uri="{FF2B5EF4-FFF2-40B4-BE49-F238E27FC236}">
                <a16:creationId xmlns:a16="http://schemas.microsoft.com/office/drawing/2014/main" xmlns="" id="{D1A716F8-9B7C-4E0B-9E63-4B85BFBFC2F2}"/>
              </a:ext>
            </a:extLst>
          </p:cNvPr>
          <p:cNvSpPr>
            <a:spLocks noGrp="1"/>
          </p:cNvSpPr>
          <p:nvPr>
            <p:ph type="ftr" sz="quarter" idx="11"/>
          </p:nvPr>
        </p:nvSpPr>
        <p:spPr/>
        <p:txBody>
          <a:bodyPr/>
          <a:lstStyle/>
          <a:p>
            <a:r>
              <a:rPr lang="en-US" altLang="zh-TW"/>
              <a:t>Copyright © 2020 AI4DT Center</a:t>
            </a:r>
            <a:endParaRPr lang="zh-TW" altLang="en-US"/>
          </a:p>
        </p:txBody>
      </p:sp>
      <p:sp>
        <p:nvSpPr>
          <p:cNvPr id="9" name="投影片編號版面配置區 8">
            <a:extLst>
              <a:ext uri="{FF2B5EF4-FFF2-40B4-BE49-F238E27FC236}">
                <a16:creationId xmlns:a16="http://schemas.microsoft.com/office/drawing/2014/main" xmlns="" id="{C77E29C6-259E-4163-888A-AAD3D7DC1F99}"/>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178044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0910AE6-4AAA-4491-AE5C-A1D1D7C0630A}"/>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4FADCF39-2C47-4A79-88D6-B9B6656DD0E5}"/>
              </a:ext>
            </a:extLst>
          </p:cNvPr>
          <p:cNvSpPr>
            <a:spLocks noGrp="1"/>
          </p:cNvSpPr>
          <p:nvPr>
            <p:ph type="dt" sz="half" idx="10"/>
          </p:nvPr>
        </p:nvSpPr>
        <p:spPr/>
        <p:txBody>
          <a:bodyPr/>
          <a:lstStyle/>
          <a:p>
            <a:fld id="{809205D1-0324-44B0-A70E-37AEA5618960}" type="datetime3">
              <a:rPr lang="zh-TW" altLang="en-US" smtClean="0"/>
              <a:t>110年12月17日</a:t>
            </a:fld>
            <a:endParaRPr lang="zh-TW" altLang="en-US"/>
          </a:p>
        </p:txBody>
      </p:sp>
      <p:sp>
        <p:nvSpPr>
          <p:cNvPr id="4" name="頁尾版面配置區 3">
            <a:extLst>
              <a:ext uri="{FF2B5EF4-FFF2-40B4-BE49-F238E27FC236}">
                <a16:creationId xmlns:a16="http://schemas.microsoft.com/office/drawing/2014/main" xmlns="" id="{81BEF62B-F101-4DF4-BB24-E9AE610BC23D}"/>
              </a:ext>
            </a:extLst>
          </p:cNvPr>
          <p:cNvSpPr>
            <a:spLocks noGrp="1"/>
          </p:cNvSpPr>
          <p:nvPr>
            <p:ph type="ftr" sz="quarter" idx="11"/>
          </p:nvPr>
        </p:nvSpPr>
        <p:spPr/>
        <p:txBody>
          <a:bodyPr/>
          <a:lstStyle/>
          <a:p>
            <a:r>
              <a:rPr lang="en-US" altLang="zh-TW"/>
              <a:t>Copyright © 2020 AI4DT Center</a:t>
            </a:r>
            <a:endParaRPr lang="zh-TW" altLang="en-US"/>
          </a:p>
        </p:txBody>
      </p:sp>
      <p:sp>
        <p:nvSpPr>
          <p:cNvPr id="5" name="投影片編號版面配置區 4">
            <a:extLst>
              <a:ext uri="{FF2B5EF4-FFF2-40B4-BE49-F238E27FC236}">
                <a16:creationId xmlns:a16="http://schemas.microsoft.com/office/drawing/2014/main" xmlns="" id="{D8CE9F2E-880B-4E21-8DDD-D3B50AEDF34E}"/>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2402721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3A157033-76B6-49BD-89FA-6B6CDDA926F1}"/>
              </a:ext>
            </a:extLst>
          </p:cNvPr>
          <p:cNvSpPr>
            <a:spLocks noGrp="1"/>
          </p:cNvSpPr>
          <p:nvPr>
            <p:ph type="dt" sz="half" idx="10"/>
          </p:nvPr>
        </p:nvSpPr>
        <p:spPr/>
        <p:txBody>
          <a:bodyPr/>
          <a:lstStyle/>
          <a:p>
            <a:fld id="{761E8AAF-A55A-4FC8-BBB5-B9D22CD40414}" type="datetime3">
              <a:rPr lang="zh-TW" altLang="en-US" smtClean="0"/>
              <a:t>110年12月17日</a:t>
            </a:fld>
            <a:endParaRPr lang="zh-TW" altLang="en-US"/>
          </a:p>
        </p:txBody>
      </p:sp>
      <p:sp>
        <p:nvSpPr>
          <p:cNvPr id="3" name="頁尾版面配置區 2">
            <a:extLst>
              <a:ext uri="{FF2B5EF4-FFF2-40B4-BE49-F238E27FC236}">
                <a16:creationId xmlns:a16="http://schemas.microsoft.com/office/drawing/2014/main" xmlns="" id="{A9E14CD2-FF6D-4F38-BE04-0F02AD1450C5}"/>
              </a:ext>
            </a:extLst>
          </p:cNvPr>
          <p:cNvSpPr>
            <a:spLocks noGrp="1"/>
          </p:cNvSpPr>
          <p:nvPr>
            <p:ph type="ftr" sz="quarter" idx="11"/>
          </p:nvPr>
        </p:nvSpPr>
        <p:spPr/>
        <p:txBody>
          <a:bodyPr/>
          <a:lstStyle/>
          <a:p>
            <a:r>
              <a:rPr lang="en-US" altLang="zh-TW"/>
              <a:t>Copyright © 2020 AI4DT Center</a:t>
            </a:r>
            <a:endParaRPr lang="zh-TW" altLang="en-US"/>
          </a:p>
        </p:txBody>
      </p:sp>
      <p:sp>
        <p:nvSpPr>
          <p:cNvPr id="4" name="投影片編號版面配置區 3">
            <a:extLst>
              <a:ext uri="{FF2B5EF4-FFF2-40B4-BE49-F238E27FC236}">
                <a16:creationId xmlns:a16="http://schemas.microsoft.com/office/drawing/2014/main" xmlns="" id="{B8C87653-F3BD-4AC3-84C8-4B671F6BC9AF}"/>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189129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C641FC6-F266-4FD4-873F-451D3B15535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E85CA30-FC96-4CD7-ADFA-4C2154F34C29}"/>
              </a:ext>
            </a:extLst>
          </p:cNvPr>
          <p:cNvSpPr>
            <a:spLocks noGrp="1"/>
          </p:cNvSpPr>
          <p:nvPr>
            <p:ph idx="1"/>
          </p:nvPr>
        </p:nvSpPr>
        <p:spPr>
          <a:xfrm>
            <a:off x="838200" y="1825625"/>
            <a:ext cx="10515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5C2A936A-9022-46A7-8097-1ED5D8742776}"/>
              </a:ext>
            </a:extLst>
          </p:cNvPr>
          <p:cNvSpPr>
            <a:spLocks noGrp="1"/>
          </p:cNvSpPr>
          <p:nvPr>
            <p:ph type="dt" sz="half" idx="10"/>
          </p:nvPr>
        </p:nvSpPr>
        <p:spPr>
          <a:xfrm>
            <a:off x="838200" y="6356350"/>
            <a:ext cx="2743200" cy="365125"/>
          </a:xfrm>
          <a:prstGeom prst="rect">
            <a:avLst/>
          </a:prstGeom>
        </p:spPr>
        <p:txBody>
          <a:bodyPr/>
          <a:lstStyle/>
          <a:p>
            <a:fld id="{113AAD25-E991-453C-B02B-659F6D82EB2E}"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80031160-E7FC-46F4-B32B-5063E99828B8}"/>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F67F8E1C-D08F-46AE-9488-E9763DA7FB14}"/>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2993626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EC18A8E-7373-412F-9619-2EF7F5216C8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FBBAC65-1951-4A7A-8B27-4E1BDF8E2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6B6BA8BC-C973-4784-AF59-CF100BCE7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BA6679E-5493-45AB-8A99-3444D016FC0C}"/>
              </a:ext>
            </a:extLst>
          </p:cNvPr>
          <p:cNvSpPr>
            <a:spLocks noGrp="1"/>
          </p:cNvSpPr>
          <p:nvPr>
            <p:ph type="dt" sz="half" idx="10"/>
          </p:nvPr>
        </p:nvSpPr>
        <p:spPr/>
        <p:txBody>
          <a:bodyPr/>
          <a:lstStyle/>
          <a:p>
            <a:fld id="{DDC99891-D540-45EE-9A36-864761E66523}"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9DD32D32-8A99-44B1-8A1F-EF9E5C2D8686}"/>
              </a:ext>
            </a:extLst>
          </p:cNvPr>
          <p:cNvSpPr>
            <a:spLocks noGrp="1"/>
          </p:cNvSpPr>
          <p:nvPr>
            <p:ph type="ftr" sz="quarter" idx="11"/>
          </p:nvPr>
        </p:nvSpPr>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A4F22DCA-A134-4978-B763-9E44DFC5D6D0}"/>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414108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D6B0675-BAD0-44D5-8A33-B1085583C6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838B01DD-1E33-47FC-AF5D-BB0EDC855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63E0C3F2-441C-4D3B-930F-DAA53D2AD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82255C00-0C08-4C3D-90C0-61B300DB7B18}"/>
              </a:ext>
            </a:extLst>
          </p:cNvPr>
          <p:cNvSpPr>
            <a:spLocks noGrp="1"/>
          </p:cNvSpPr>
          <p:nvPr>
            <p:ph type="dt" sz="half" idx="10"/>
          </p:nvPr>
        </p:nvSpPr>
        <p:spPr/>
        <p:txBody>
          <a:bodyPr/>
          <a:lstStyle/>
          <a:p>
            <a:fld id="{CA8313DD-D02F-48D8-BE2E-D8E5E8575414}"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DF582A2A-B879-49F6-9AFD-D07BBF0CA515}"/>
              </a:ext>
            </a:extLst>
          </p:cNvPr>
          <p:cNvSpPr>
            <a:spLocks noGrp="1"/>
          </p:cNvSpPr>
          <p:nvPr>
            <p:ph type="ftr" sz="quarter" idx="11"/>
          </p:nvPr>
        </p:nvSpPr>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002FE527-A536-4D87-AD55-236B84B890CD}"/>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173225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24D158A-F041-49B6-94D9-5D93D67EEB4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CCF2A952-3627-491C-A720-6D80C6F80C7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AA6E48F9-4062-4107-ACEA-76B2CB103791}"/>
              </a:ext>
            </a:extLst>
          </p:cNvPr>
          <p:cNvSpPr>
            <a:spLocks noGrp="1"/>
          </p:cNvSpPr>
          <p:nvPr>
            <p:ph type="dt" sz="half" idx="10"/>
          </p:nvPr>
        </p:nvSpPr>
        <p:spPr/>
        <p:txBody>
          <a:bodyPr/>
          <a:lstStyle/>
          <a:p>
            <a:fld id="{871F8D9A-78D3-4EA0-B8BB-6E2124B248F8}"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A343C17E-9CEB-403D-9265-526E9B9139CF}"/>
              </a:ext>
            </a:extLst>
          </p:cNvPr>
          <p:cNvSpPr>
            <a:spLocks noGrp="1"/>
          </p:cNvSpPr>
          <p:nvPr>
            <p:ph type="ftr" sz="quarter" idx="11"/>
          </p:nvPr>
        </p:nvSpPr>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1BE0C9E5-49F2-425D-B6D4-473F7CD39D71}"/>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1093639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1581B4D7-DBED-4ABE-957C-927411CC490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E025EEF1-AF94-45D9-AEF3-D20A1120002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E4193A9B-D459-4EB1-838F-49D804606B24}"/>
              </a:ext>
            </a:extLst>
          </p:cNvPr>
          <p:cNvSpPr>
            <a:spLocks noGrp="1"/>
          </p:cNvSpPr>
          <p:nvPr>
            <p:ph type="dt" sz="half" idx="10"/>
          </p:nvPr>
        </p:nvSpPr>
        <p:spPr/>
        <p:txBody>
          <a:bodyPr/>
          <a:lstStyle/>
          <a:p>
            <a:fld id="{C976763F-C6E7-4ED1-8985-B0C4F0427DC8}"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065F7114-6206-4B2E-944A-B141465C7765}"/>
              </a:ext>
            </a:extLst>
          </p:cNvPr>
          <p:cNvSpPr>
            <a:spLocks noGrp="1"/>
          </p:cNvSpPr>
          <p:nvPr>
            <p:ph type="ftr" sz="quarter" idx="11"/>
          </p:nvPr>
        </p:nvSpPr>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94AFA7AE-6E1D-426C-859F-F6192F028DC0}"/>
              </a:ext>
            </a:extLst>
          </p:cNvPr>
          <p:cNvSpPr>
            <a:spLocks noGrp="1"/>
          </p:cNvSpPr>
          <p:nvPr>
            <p:ph type="sldNum" sz="quarter" idx="12"/>
          </p:nvPr>
        </p:nvSpPr>
        <p:spPr/>
        <p:txBody>
          <a:body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235723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3" name="日期版面配置區 3"/>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EF1309-0145-44B8-BF16-484F09209F4C}" type="datetime3">
              <a:rPr lang="zh-TW" altLang="en-US" smtClean="0">
                <a:solidFill>
                  <a:srgbClr val="000000">
                    <a:tint val="75000"/>
                  </a:srgbClr>
                </a:solidFill>
                <a:latin typeface="Arial" panose="020B0604020202020204"/>
                <a:ea typeface="微軟正黑體" panose="020B0604030504040204" pitchFamily="34" charset="-120"/>
              </a:rPr>
              <a:t>110年12月17日</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4" name="投影片編號版面配置區 5"/>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5515C-DC91-4100-9E3A-307A39C2D7CD}" type="slidenum">
              <a:rPr lang="zh-TW" altLang="en-US" b="0" smtClean="0">
                <a:solidFill>
                  <a:srgbClr val="000000">
                    <a:tint val="75000"/>
                  </a:srgbClr>
                </a:solidFill>
                <a:latin typeface="Arial" panose="020B0604020202020204"/>
                <a:ea typeface="微軟正黑體" panose="020B0604030504040204" pitchFamily="34" charset="-120"/>
              </a:rPr>
              <a:pPr>
                <a:defRPr/>
              </a:pPr>
              <a:t>‹#›</a:t>
            </a:fld>
            <a:endParaRPr lang="zh-TW" altLang="en-US" b="0">
              <a:solidFill>
                <a:srgbClr val="000000">
                  <a:tint val="75000"/>
                </a:srgbClr>
              </a:solidFill>
              <a:latin typeface="Arial" panose="020B0604020202020204"/>
              <a:ea typeface="微軟正黑體" panose="020B0604030504040204" pitchFamily="34" charset="-120"/>
            </a:endParaRPr>
          </a:p>
        </p:txBody>
      </p:sp>
      <p:sp>
        <p:nvSpPr>
          <p:cNvPr id="5" name="頁尾版面配置區 4"/>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solidFill>
                  <a:srgbClr val="000000">
                    <a:tint val="75000"/>
                  </a:srgbClr>
                </a:solidFill>
                <a:latin typeface="Arial" panose="020B0604020202020204"/>
                <a:ea typeface="微軟正黑體" panose="020B0604030504040204" pitchFamily="34" charset="-120"/>
              </a:rPr>
              <a:t>Copyright © 2020 AI4DT Center</a:t>
            </a:r>
            <a:endParaRPr lang="en-US" altLang="zh-TW" dirty="0">
              <a:solidFill>
                <a:srgbClr val="000000">
                  <a:tint val="75000"/>
                </a:srgbClr>
              </a:solidFill>
              <a:latin typeface="Arial" panose="020B0604020202020204"/>
              <a:ea typeface="微軟正黑體" panose="020B0604030504040204" pitchFamily="34" charset="-120"/>
            </a:endParaRPr>
          </a:p>
        </p:txBody>
      </p:sp>
    </p:spTree>
    <p:extLst>
      <p:ext uri="{BB962C8B-B14F-4D97-AF65-F5344CB8AC3E}">
        <p14:creationId xmlns:p14="http://schemas.microsoft.com/office/powerpoint/2010/main" val="399890066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E93FA95-686B-448B-B3D3-EF5B28BF22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21C973DA-8B02-4EFC-ACC1-F1A79D9E508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73A89ED1-5CA4-443A-BB6A-F86CCC9FBA05}"/>
              </a:ext>
            </a:extLst>
          </p:cNvPr>
          <p:cNvSpPr>
            <a:spLocks noGrp="1"/>
          </p:cNvSpPr>
          <p:nvPr>
            <p:ph type="dt" sz="half" idx="10"/>
          </p:nvPr>
        </p:nvSpPr>
        <p:spPr>
          <a:xfrm>
            <a:off x="838200" y="6356350"/>
            <a:ext cx="2743200" cy="365125"/>
          </a:xfrm>
          <a:prstGeom prst="rect">
            <a:avLst/>
          </a:prstGeom>
        </p:spPr>
        <p:txBody>
          <a:bodyPr/>
          <a:lstStyle/>
          <a:p>
            <a:fld id="{A874D6EC-BCAF-4BFB-AFBA-DAD624539C97}"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5DEC4A29-4B96-4006-803A-748A6D44E6D8}"/>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0E9A04D7-FBF2-4D8B-BCDA-598C96995ED5}"/>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4100991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C641FC6-F266-4FD4-873F-451D3B15535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E85CA30-FC96-4CD7-ADFA-4C2154F34C29}"/>
              </a:ext>
            </a:extLst>
          </p:cNvPr>
          <p:cNvSpPr>
            <a:spLocks noGrp="1"/>
          </p:cNvSpPr>
          <p:nvPr>
            <p:ph idx="1"/>
          </p:nvPr>
        </p:nvSpPr>
        <p:spPr>
          <a:xfrm>
            <a:off x="838200" y="1825625"/>
            <a:ext cx="10515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5C2A936A-9022-46A7-8097-1ED5D8742776}"/>
              </a:ext>
            </a:extLst>
          </p:cNvPr>
          <p:cNvSpPr>
            <a:spLocks noGrp="1"/>
          </p:cNvSpPr>
          <p:nvPr>
            <p:ph type="dt" sz="half" idx="10"/>
          </p:nvPr>
        </p:nvSpPr>
        <p:spPr>
          <a:xfrm>
            <a:off x="838200" y="6356350"/>
            <a:ext cx="2743200" cy="365125"/>
          </a:xfrm>
          <a:prstGeom prst="rect">
            <a:avLst/>
          </a:prstGeom>
        </p:spPr>
        <p:txBody>
          <a:bodyPr/>
          <a:lstStyle/>
          <a:p>
            <a:fld id="{113AAD25-E991-453C-B02B-659F6D82EB2E}"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80031160-E7FC-46F4-B32B-5063E99828B8}"/>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F67F8E1C-D08F-46AE-9488-E9763DA7FB14}"/>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685458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E9D6058-FDC1-48F8-B7F7-A465FFED79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774388E3-BB08-491E-8A0F-5BEF0C5C09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37F06BD7-74A9-4089-A1D2-D8AB5868FFC1}"/>
              </a:ext>
            </a:extLst>
          </p:cNvPr>
          <p:cNvSpPr>
            <a:spLocks noGrp="1"/>
          </p:cNvSpPr>
          <p:nvPr>
            <p:ph type="dt" sz="half" idx="10"/>
          </p:nvPr>
        </p:nvSpPr>
        <p:spPr>
          <a:xfrm>
            <a:off x="838200" y="6356350"/>
            <a:ext cx="2743200" cy="365125"/>
          </a:xfrm>
          <a:prstGeom prst="rect">
            <a:avLst/>
          </a:prstGeom>
        </p:spPr>
        <p:txBody>
          <a:bodyPr/>
          <a:lstStyle/>
          <a:p>
            <a:fld id="{FC153B5C-0CFB-4194-A5F8-FF3A160AB1D3}"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A7AFA0A9-E493-4CC6-9E0B-14B12C393D2D}"/>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39ED87BF-B925-44CB-884D-8A5D7B8C782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4029519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E7443C-E6FF-4831-9643-A4533E6624B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EDF23D93-2461-4F41-B95B-0FE5B0E80FAC}"/>
              </a:ext>
            </a:extLst>
          </p:cNvPr>
          <p:cNvSpPr>
            <a:spLocks noGrp="1"/>
          </p:cNvSpPr>
          <p:nvPr>
            <p:ph sz="half" idx="1"/>
          </p:nvPr>
        </p:nvSpPr>
        <p:spPr>
          <a:xfrm>
            <a:off x="838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3A23B6E6-443B-440A-9E07-D48A7976ECCD}"/>
              </a:ext>
            </a:extLst>
          </p:cNvPr>
          <p:cNvSpPr>
            <a:spLocks noGrp="1"/>
          </p:cNvSpPr>
          <p:nvPr>
            <p:ph sz="half" idx="2"/>
          </p:nvPr>
        </p:nvSpPr>
        <p:spPr>
          <a:xfrm>
            <a:off x="6172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8B35ECF9-5B1E-46AB-AF9A-658FCF7A14FD}"/>
              </a:ext>
            </a:extLst>
          </p:cNvPr>
          <p:cNvSpPr>
            <a:spLocks noGrp="1"/>
          </p:cNvSpPr>
          <p:nvPr>
            <p:ph type="dt" sz="half" idx="10"/>
          </p:nvPr>
        </p:nvSpPr>
        <p:spPr>
          <a:xfrm>
            <a:off x="838200" y="6356350"/>
            <a:ext cx="2743200" cy="365125"/>
          </a:xfrm>
          <a:prstGeom prst="rect">
            <a:avLst/>
          </a:prstGeom>
        </p:spPr>
        <p:txBody>
          <a:bodyPr/>
          <a:lstStyle/>
          <a:p>
            <a:fld id="{03188257-FFFE-492E-9830-E8020BD36516}"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6D6130BC-DA03-4FE5-8A6A-986A0ABAC216}"/>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85D4EDF2-4EBC-40B9-85D6-145EB2239B1B}"/>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2790218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53D63B-267D-4BAE-855E-341DDECE8206}"/>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F1189D0-7583-477F-9566-DC17343F90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CD52E322-F075-411F-B147-A150C11E3056}"/>
              </a:ext>
            </a:extLst>
          </p:cNvPr>
          <p:cNvSpPr>
            <a:spLocks noGrp="1"/>
          </p:cNvSpPr>
          <p:nvPr>
            <p:ph sz="half" idx="2"/>
          </p:nvPr>
        </p:nvSpPr>
        <p:spPr>
          <a:xfrm>
            <a:off x="839788" y="2505075"/>
            <a:ext cx="5157787"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7C7EDD91-86AD-4648-87C2-342A1CA0052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A0C44E25-B5C5-4750-908B-288E0433867E}"/>
              </a:ext>
            </a:extLst>
          </p:cNvPr>
          <p:cNvSpPr>
            <a:spLocks noGrp="1"/>
          </p:cNvSpPr>
          <p:nvPr>
            <p:ph sz="quarter" idx="4"/>
          </p:nvPr>
        </p:nvSpPr>
        <p:spPr>
          <a:xfrm>
            <a:off x="6172200" y="2505075"/>
            <a:ext cx="5183188"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008AF015-919F-4F78-A954-8E6DA3BE01C4}"/>
              </a:ext>
            </a:extLst>
          </p:cNvPr>
          <p:cNvSpPr>
            <a:spLocks noGrp="1"/>
          </p:cNvSpPr>
          <p:nvPr>
            <p:ph type="dt" sz="half" idx="10"/>
          </p:nvPr>
        </p:nvSpPr>
        <p:spPr>
          <a:xfrm>
            <a:off x="838200" y="6356350"/>
            <a:ext cx="2743200" cy="365125"/>
          </a:xfrm>
          <a:prstGeom prst="rect">
            <a:avLst/>
          </a:prstGeom>
        </p:spPr>
        <p:txBody>
          <a:bodyPr/>
          <a:lstStyle/>
          <a:p>
            <a:fld id="{2578C65D-6D9F-4AD2-8F7F-9A4FCB8C4EB0}" type="datetime3">
              <a:rPr lang="zh-TW" altLang="en-US" smtClean="0"/>
              <a:t>110年12月17日</a:t>
            </a:fld>
            <a:endParaRPr lang="zh-TW" altLang="en-US"/>
          </a:p>
        </p:txBody>
      </p:sp>
      <p:sp>
        <p:nvSpPr>
          <p:cNvPr id="8" name="頁尾版面配置區 7">
            <a:extLst>
              <a:ext uri="{FF2B5EF4-FFF2-40B4-BE49-F238E27FC236}">
                <a16:creationId xmlns:a16="http://schemas.microsoft.com/office/drawing/2014/main" xmlns="" id="{BD29D1C1-7014-4CBA-8FB2-2815B30D6FBD}"/>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9" name="投影片編號版面配置區 8">
            <a:extLst>
              <a:ext uri="{FF2B5EF4-FFF2-40B4-BE49-F238E27FC236}">
                <a16:creationId xmlns:a16="http://schemas.microsoft.com/office/drawing/2014/main" xmlns="" id="{FD58C26C-0E13-4DEC-A35F-5ECBE170B6BE}"/>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231243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E9D6058-FDC1-48F8-B7F7-A465FFED79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774388E3-BB08-491E-8A0F-5BEF0C5C09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37F06BD7-74A9-4089-A1D2-D8AB5868FFC1}"/>
              </a:ext>
            </a:extLst>
          </p:cNvPr>
          <p:cNvSpPr>
            <a:spLocks noGrp="1"/>
          </p:cNvSpPr>
          <p:nvPr>
            <p:ph type="dt" sz="half" idx="10"/>
          </p:nvPr>
        </p:nvSpPr>
        <p:spPr>
          <a:xfrm>
            <a:off x="838200" y="6356350"/>
            <a:ext cx="2743200" cy="365125"/>
          </a:xfrm>
          <a:prstGeom prst="rect">
            <a:avLst/>
          </a:prstGeom>
        </p:spPr>
        <p:txBody>
          <a:bodyPr/>
          <a:lstStyle/>
          <a:p>
            <a:fld id="{FC153B5C-0CFB-4194-A5F8-FF3A160AB1D3}"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A7AFA0A9-E493-4CC6-9E0B-14B12C393D2D}"/>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39ED87BF-B925-44CB-884D-8A5D7B8C782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2135955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2DFEB66-0F82-448E-A95C-CFFEB2BA5BF4}"/>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85CDFB4F-6A6D-442A-B38F-486DCE62735D}"/>
              </a:ext>
            </a:extLst>
          </p:cNvPr>
          <p:cNvSpPr>
            <a:spLocks noGrp="1"/>
          </p:cNvSpPr>
          <p:nvPr>
            <p:ph type="dt" sz="half" idx="10"/>
          </p:nvPr>
        </p:nvSpPr>
        <p:spPr>
          <a:xfrm>
            <a:off x="838200" y="6356350"/>
            <a:ext cx="2743200" cy="365125"/>
          </a:xfrm>
          <a:prstGeom prst="rect">
            <a:avLst/>
          </a:prstGeom>
        </p:spPr>
        <p:txBody>
          <a:bodyPr/>
          <a:lstStyle/>
          <a:p>
            <a:fld id="{05E4AE2B-6C40-4F96-828E-D3ECC5CFF3EB}" type="datetime3">
              <a:rPr lang="zh-TW" altLang="en-US" smtClean="0"/>
              <a:t>110年12月17日</a:t>
            </a:fld>
            <a:endParaRPr lang="zh-TW" altLang="en-US"/>
          </a:p>
        </p:txBody>
      </p:sp>
      <p:sp>
        <p:nvSpPr>
          <p:cNvPr id="4" name="頁尾版面配置區 3">
            <a:extLst>
              <a:ext uri="{FF2B5EF4-FFF2-40B4-BE49-F238E27FC236}">
                <a16:creationId xmlns:a16="http://schemas.microsoft.com/office/drawing/2014/main" xmlns="" id="{BC5B8A32-9238-4671-B2F6-F8E893A00603}"/>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5" name="投影片編號版面配置區 4">
            <a:extLst>
              <a:ext uri="{FF2B5EF4-FFF2-40B4-BE49-F238E27FC236}">
                <a16:creationId xmlns:a16="http://schemas.microsoft.com/office/drawing/2014/main" xmlns="" id="{91E4DE42-C0AB-4A72-967E-323D7F7AA846}"/>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495137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93782844-4C8E-4866-832F-62BB311F3DF7}"/>
              </a:ext>
            </a:extLst>
          </p:cNvPr>
          <p:cNvSpPr>
            <a:spLocks noGrp="1"/>
          </p:cNvSpPr>
          <p:nvPr>
            <p:ph type="dt" sz="half" idx="10"/>
          </p:nvPr>
        </p:nvSpPr>
        <p:spPr>
          <a:xfrm>
            <a:off x="838200" y="6356350"/>
            <a:ext cx="2743200" cy="365125"/>
          </a:xfrm>
          <a:prstGeom prst="rect">
            <a:avLst/>
          </a:prstGeom>
        </p:spPr>
        <p:txBody>
          <a:bodyPr/>
          <a:lstStyle/>
          <a:p>
            <a:fld id="{C68DD98F-0D23-48C7-8754-8CD4CAD770F9}" type="datetime3">
              <a:rPr lang="zh-TW" altLang="en-US" smtClean="0"/>
              <a:t>110年12月17日</a:t>
            </a:fld>
            <a:endParaRPr lang="zh-TW" altLang="en-US"/>
          </a:p>
        </p:txBody>
      </p:sp>
      <p:sp>
        <p:nvSpPr>
          <p:cNvPr id="3" name="頁尾版面配置區 2">
            <a:extLst>
              <a:ext uri="{FF2B5EF4-FFF2-40B4-BE49-F238E27FC236}">
                <a16:creationId xmlns:a16="http://schemas.microsoft.com/office/drawing/2014/main" xmlns="" id="{2B5BF3D6-CABC-4D12-B0C7-AE6780A14DEF}"/>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4" name="投影片編號版面配置區 3">
            <a:extLst>
              <a:ext uri="{FF2B5EF4-FFF2-40B4-BE49-F238E27FC236}">
                <a16:creationId xmlns:a16="http://schemas.microsoft.com/office/drawing/2014/main" xmlns="" id="{D2B3FA3A-BE14-4BF3-A0FC-34BED401F948}"/>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502729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685BEA0-EE97-41A0-9F1B-494D661F01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DD1BAB1E-B348-43A1-AFB1-64C02364A0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3BB0335D-85E6-4AA0-B970-9B25B1E44C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3E8D4D3B-E3ED-4D2E-B086-CA3BADDBFCA6}"/>
              </a:ext>
            </a:extLst>
          </p:cNvPr>
          <p:cNvSpPr>
            <a:spLocks noGrp="1"/>
          </p:cNvSpPr>
          <p:nvPr>
            <p:ph type="dt" sz="half" idx="10"/>
          </p:nvPr>
        </p:nvSpPr>
        <p:spPr>
          <a:xfrm>
            <a:off x="838200" y="6356350"/>
            <a:ext cx="2743200" cy="365125"/>
          </a:xfrm>
          <a:prstGeom prst="rect">
            <a:avLst/>
          </a:prstGeom>
        </p:spPr>
        <p:txBody>
          <a:bodyPr/>
          <a:lstStyle/>
          <a:p>
            <a:fld id="{696AF6AA-E3DB-4F1F-9384-29F0B88AE795}"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7FCDF8DE-00D6-49C5-9B38-80914C6BB4D2}"/>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36763AEC-D7E0-4767-A08E-9E3EA0956633}"/>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4114549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D9350DD-D2DF-4EB0-83E9-EA0C2376D4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DA182AA6-DEA1-41C1-9F25-E461216BC3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1100FA28-C423-4E1A-B0E6-E62648C63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892B56A-E05D-4A31-86DE-23F4F87E4557}"/>
              </a:ext>
            </a:extLst>
          </p:cNvPr>
          <p:cNvSpPr>
            <a:spLocks noGrp="1"/>
          </p:cNvSpPr>
          <p:nvPr>
            <p:ph type="dt" sz="half" idx="10"/>
          </p:nvPr>
        </p:nvSpPr>
        <p:spPr>
          <a:xfrm>
            <a:off x="838200" y="6356350"/>
            <a:ext cx="2743200" cy="365125"/>
          </a:xfrm>
          <a:prstGeom prst="rect">
            <a:avLst/>
          </a:prstGeom>
        </p:spPr>
        <p:txBody>
          <a:bodyPr/>
          <a:lstStyle/>
          <a:p>
            <a:fld id="{8AB57508-3E5A-4596-86E8-518733414420}"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AA93485D-230A-489F-B738-FBD6E7563361}"/>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69FB3745-6FD4-4A48-B1B8-3DF74AC3405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905081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39B00FF-7447-41A2-BD01-54DF1BE56A96}"/>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E458FDD1-D96B-4D7B-8AB0-88C0D689D40A}"/>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C185CE66-A389-4289-A266-FC65DD9C4351}"/>
              </a:ext>
            </a:extLst>
          </p:cNvPr>
          <p:cNvSpPr>
            <a:spLocks noGrp="1"/>
          </p:cNvSpPr>
          <p:nvPr>
            <p:ph type="dt" sz="half" idx="10"/>
          </p:nvPr>
        </p:nvSpPr>
        <p:spPr>
          <a:xfrm>
            <a:off x="838200" y="6356350"/>
            <a:ext cx="2743200" cy="365125"/>
          </a:xfrm>
          <a:prstGeom prst="rect">
            <a:avLst/>
          </a:prstGeom>
        </p:spPr>
        <p:txBody>
          <a:bodyPr/>
          <a:lstStyle/>
          <a:p>
            <a:fld id="{1C65037C-DD13-402B-B0C3-6605C5A145D2}"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9550FE8F-DA98-479B-BE23-0B06DA9F59A9}"/>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B2C0BAEF-5C46-4152-8A98-D24C65B9E50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035812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7FFB490D-CE55-4113-A836-F74EF214C130}"/>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77AA804-8C55-417E-8877-DFB67C8DE8C7}"/>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256F65FD-EA59-4958-87EB-3412A58EA8DD}"/>
              </a:ext>
            </a:extLst>
          </p:cNvPr>
          <p:cNvSpPr>
            <a:spLocks noGrp="1"/>
          </p:cNvSpPr>
          <p:nvPr>
            <p:ph type="dt" sz="half" idx="10"/>
          </p:nvPr>
        </p:nvSpPr>
        <p:spPr>
          <a:xfrm>
            <a:off x="838200" y="6356350"/>
            <a:ext cx="2743200" cy="365125"/>
          </a:xfrm>
          <a:prstGeom prst="rect">
            <a:avLst/>
          </a:prstGeom>
        </p:spPr>
        <p:txBody>
          <a:bodyPr/>
          <a:lstStyle/>
          <a:p>
            <a:fld id="{BDF635E5-96FE-4B53-A39E-EE1D77D4EA6D}"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5A4AB2E6-7C71-4A1E-BAC0-58794D03094B}"/>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9BCB8362-21CD-4AE2-8AAA-5859336AAA9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264731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3" name="日期版面配置區 3"/>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EF1309-0145-44B8-BF16-484F09209F4C}" type="datetime3">
              <a:rPr lang="zh-TW" altLang="en-US" smtClean="0">
                <a:solidFill>
                  <a:srgbClr val="000000">
                    <a:tint val="75000"/>
                  </a:srgbClr>
                </a:solidFill>
                <a:latin typeface="Arial" panose="020B0604020202020204"/>
                <a:ea typeface="微軟正黑體" panose="020B0604030504040204" pitchFamily="34" charset="-120"/>
              </a:rPr>
              <a:t>110年12月17日</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4" name="投影片編號版面配置區 5"/>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5515C-DC91-4100-9E3A-307A39C2D7CD}" type="slidenum">
              <a:rPr lang="zh-TW" altLang="en-US" b="0" smtClean="0">
                <a:solidFill>
                  <a:srgbClr val="000000">
                    <a:tint val="75000"/>
                  </a:srgbClr>
                </a:solidFill>
                <a:latin typeface="Arial" panose="020B0604020202020204"/>
                <a:ea typeface="微軟正黑體" panose="020B0604030504040204" pitchFamily="34" charset="-120"/>
              </a:rPr>
              <a:pPr>
                <a:defRPr/>
              </a:pPr>
              <a:t>‹#›</a:t>
            </a:fld>
            <a:endParaRPr lang="zh-TW" altLang="en-US" b="0">
              <a:solidFill>
                <a:srgbClr val="000000">
                  <a:tint val="75000"/>
                </a:srgbClr>
              </a:solidFill>
              <a:latin typeface="Arial" panose="020B0604020202020204"/>
              <a:ea typeface="微軟正黑體" panose="020B0604030504040204" pitchFamily="34" charset="-120"/>
            </a:endParaRPr>
          </a:p>
        </p:txBody>
      </p:sp>
      <p:sp>
        <p:nvSpPr>
          <p:cNvPr id="5" name="頁尾版面配置區 4"/>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solidFill>
                  <a:srgbClr val="000000">
                    <a:tint val="75000"/>
                  </a:srgbClr>
                </a:solidFill>
                <a:latin typeface="Arial" panose="020B0604020202020204"/>
                <a:ea typeface="微軟正黑體" panose="020B0604030504040204" pitchFamily="34" charset="-120"/>
              </a:rPr>
              <a:t>Copyright © 2020 AI4DT Center</a:t>
            </a:r>
            <a:endParaRPr lang="en-US" altLang="zh-TW" dirty="0">
              <a:solidFill>
                <a:srgbClr val="000000">
                  <a:tint val="75000"/>
                </a:srgbClr>
              </a:solidFill>
              <a:latin typeface="Arial" panose="020B0604020202020204"/>
              <a:ea typeface="微軟正黑體" panose="020B0604030504040204" pitchFamily="34" charset="-120"/>
            </a:endParaRPr>
          </a:p>
        </p:txBody>
      </p:sp>
    </p:spTree>
    <p:extLst>
      <p:ext uri="{BB962C8B-B14F-4D97-AF65-F5344CB8AC3E}">
        <p14:creationId xmlns:p14="http://schemas.microsoft.com/office/powerpoint/2010/main" val="3114000209"/>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E93FA95-686B-448B-B3D3-EF5B28BF22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21C973DA-8B02-4EFC-ACC1-F1A79D9E508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73A89ED1-5CA4-443A-BB6A-F86CCC9FBA05}"/>
              </a:ext>
            </a:extLst>
          </p:cNvPr>
          <p:cNvSpPr>
            <a:spLocks noGrp="1"/>
          </p:cNvSpPr>
          <p:nvPr>
            <p:ph type="dt" sz="half" idx="10"/>
          </p:nvPr>
        </p:nvSpPr>
        <p:spPr>
          <a:xfrm>
            <a:off x="838200" y="6356350"/>
            <a:ext cx="2743200" cy="365125"/>
          </a:xfrm>
          <a:prstGeom prst="rect">
            <a:avLst/>
          </a:prstGeom>
        </p:spPr>
        <p:txBody>
          <a:bodyPr/>
          <a:lstStyle/>
          <a:p>
            <a:fld id="{C64E4C22-86DE-45F7-BD69-B3BE03C5CC82}" type="datetime1">
              <a:rPr lang="zh-TW" altLang="en-US" smtClean="0"/>
              <a:t>2021/12/17</a:t>
            </a:fld>
            <a:endParaRPr lang="zh-TW" altLang="en-US"/>
          </a:p>
        </p:txBody>
      </p:sp>
      <p:sp>
        <p:nvSpPr>
          <p:cNvPr id="5" name="頁尾版面配置區 4">
            <a:extLst>
              <a:ext uri="{FF2B5EF4-FFF2-40B4-BE49-F238E27FC236}">
                <a16:creationId xmlns:a16="http://schemas.microsoft.com/office/drawing/2014/main" xmlns="" id="{5DEC4A29-4B96-4006-803A-748A6D44E6D8}"/>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6" name="投影片編號版面配置區 5">
            <a:extLst>
              <a:ext uri="{FF2B5EF4-FFF2-40B4-BE49-F238E27FC236}">
                <a16:creationId xmlns:a16="http://schemas.microsoft.com/office/drawing/2014/main" xmlns="" id="{0E9A04D7-FBF2-4D8B-BCDA-598C96995ED5}"/>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46353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C641FC6-F266-4FD4-873F-451D3B15535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E85CA30-FC96-4CD7-ADFA-4C2154F34C29}"/>
              </a:ext>
            </a:extLst>
          </p:cNvPr>
          <p:cNvSpPr>
            <a:spLocks noGrp="1"/>
          </p:cNvSpPr>
          <p:nvPr>
            <p:ph idx="1"/>
          </p:nvPr>
        </p:nvSpPr>
        <p:spPr>
          <a:xfrm>
            <a:off x="838200" y="1825625"/>
            <a:ext cx="10515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5C2A936A-9022-46A7-8097-1ED5D8742776}"/>
              </a:ext>
            </a:extLst>
          </p:cNvPr>
          <p:cNvSpPr>
            <a:spLocks noGrp="1"/>
          </p:cNvSpPr>
          <p:nvPr>
            <p:ph type="dt" sz="half" idx="10"/>
          </p:nvPr>
        </p:nvSpPr>
        <p:spPr>
          <a:xfrm>
            <a:off x="838200" y="6356350"/>
            <a:ext cx="2743200" cy="365125"/>
          </a:xfrm>
          <a:prstGeom prst="rect">
            <a:avLst/>
          </a:prstGeom>
        </p:spPr>
        <p:txBody>
          <a:bodyPr/>
          <a:lstStyle/>
          <a:p>
            <a:fld id="{B9A65B9F-57E7-4797-87CE-B205B780F860}" type="datetime1">
              <a:rPr lang="zh-TW" altLang="en-US" smtClean="0"/>
              <a:t>2021/12/17</a:t>
            </a:fld>
            <a:endParaRPr lang="zh-TW" altLang="en-US"/>
          </a:p>
        </p:txBody>
      </p:sp>
      <p:sp>
        <p:nvSpPr>
          <p:cNvPr id="5" name="頁尾版面配置區 4">
            <a:extLst>
              <a:ext uri="{FF2B5EF4-FFF2-40B4-BE49-F238E27FC236}">
                <a16:creationId xmlns:a16="http://schemas.microsoft.com/office/drawing/2014/main" xmlns="" id="{80031160-E7FC-46F4-B32B-5063E99828B8}"/>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6" name="投影片編號版面配置區 5">
            <a:extLst>
              <a:ext uri="{FF2B5EF4-FFF2-40B4-BE49-F238E27FC236}">
                <a16:creationId xmlns:a16="http://schemas.microsoft.com/office/drawing/2014/main" xmlns="" id="{F67F8E1C-D08F-46AE-9488-E9763DA7FB14}"/>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553338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E9D6058-FDC1-48F8-B7F7-A465FFED79E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774388E3-BB08-491E-8A0F-5BEF0C5C09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37F06BD7-74A9-4089-A1D2-D8AB5868FFC1}"/>
              </a:ext>
            </a:extLst>
          </p:cNvPr>
          <p:cNvSpPr>
            <a:spLocks noGrp="1"/>
          </p:cNvSpPr>
          <p:nvPr>
            <p:ph type="dt" sz="half" idx="10"/>
          </p:nvPr>
        </p:nvSpPr>
        <p:spPr>
          <a:xfrm>
            <a:off x="838200" y="6356350"/>
            <a:ext cx="2743200" cy="365125"/>
          </a:xfrm>
          <a:prstGeom prst="rect">
            <a:avLst/>
          </a:prstGeom>
        </p:spPr>
        <p:txBody>
          <a:bodyPr/>
          <a:lstStyle/>
          <a:p>
            <a:fld id="{F630B92D-2445-48DF-AB85-0EDA0DE82E7D}" type="datetime1">
              <a:rPr lang="zh-TW" altLang="en-US" smtClean="0"/>
              <a:t>2021/12/17</a:t>
            </a:fld>
            <a:endParaRPr lang="zh-TW" altLang="en-US"/>
          </a:p>
        </p:txBody>
      </p:sp>
      <p:sp>
        <p:nvSpPr>
          <p:cNvPr id="5" name="頁尾版面配置區 4">
            <a:extLst>
              <a:ext uri="{FF2B5EF4-FFF2-40B4-BE49-F238E27FC236}">
                <a16:creationId xmlns:a16="http://schemas.microsoft.com/office/drawing/2014/main" xmlns="" id="{A7AFA0A9-E493-4CC6-9E0B-14B12C393D2D}"/>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6" name="投影片編號版面配置區 5">
            <a:extLst>
              <a:ext uri="{FF2B5EF4-FFF2-40B4-BE49-F238E27FC236}">
                <a16:creationId xmlns:a16="http://schemas.microsoft.com/office/drawing/2014/main" xmlns="" id="{39ED87BF-B925-44CB-884D-8A5D7B8C782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85873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E7443C-E6FF-4831-9643-A4533E6624B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EDF23D93-2461-4F41-B95B-0FE5B0E80FAC}"/>
              </a:ext>
            </a:extLst>
          </p:cNvPr>
          <p:cNvSpPr>
            <a:spLocks noGrp="1"/>
          </p:cNvSpPr>
          <p:nvPr>
            <p:ph sz="half" idx="1"/>
          </p:nvPr>
        </p:nvSpPr>
        <p:spPr>
          <a:xfrm>
            <a:off x="838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3A23B6E6-443B-440A-9E07-D48A7976ECCD}"/>
              </a:ext>
            </a:extLst>
          </p:cNvPr>
          <p:cNvSpPr>
            <a:spLocks noGrp="1"/>
          </p:cNvSpPr>
          <p:nvPr>
            <p:ph sz="half" idx="2"/>
          </p:nvPr>
        </p:nvSpPr>
        <p:spPr>
          <a:xfrm>
            <a:off x="6172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8B35ECF9-5B1E-46AB-AF9A-658FCF7A14FD}"/>
              </a:ext>
            </a:extLst>
          </p:cNvPr>
          <p:cNvSpPr>
            <a:spLocks noGrp="1"/>
          </p:cNvSpPr>
          <p:nvPr>
            <p:ph type="dt" sz="half" idx="10"/>
          </p:nvPr>
        </p:nvSpPr>
        <p:spPr>
          <a:xfrm>
            <a:off x="838200" y="6356350"/>
            <a:ext cx="2743200" cy="365125"/>
          </a:xfrm>
          <a:prstGeom prst="rect">
            <a:avLst/>
          </a:prstGeom>
        </p:spPr>
        <p:txBody>
          <a:bodyPr/>
          <a:lstStyle/>
          <a:p>
            <a:fld id="{03188257-FFFE-492E-9830-E8020BD36516}"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6D6130BC-DA03-4FE5-8A6A-986A0ABAC216}"/>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85D4EDF2-4EBC-40B9-85D6-145EB2239B1B}"/>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245181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E7443C-E6FF-4831-9643-A4533E6624B1}"/>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EDF23D93-2461-4F41-B95B-0FE5B0E80FAC}"/>
              </a:ext>
            </a:extLst>
          </p:cNvPr>
          <p:cNvSpPr>
            <a:spLocks noGrp="1"/>
          </p:cNvSpPr>
          <p:nvPr>
            <p:ph sz="half" idx="1"/>
          </p:nvPr>
        </p:nvSpPr>
        <p:spPr>
          <a:xfrm>
            <a:off x="838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3A23B6E6-443B-440A-9E07-D48A7976ECCD}"/>
              </a:ext>
            </a:extLst>
          </p:cNvPr>
          <p:cNvSpPr>
            <a:spLocks noGrp="1"/>
          </p:cNvSpPr>
          <p:nvPr>
            <p:ph sz="half" idx="2"/>
          </p:nvPr>
        </p:nvSpPr>
        <p:spPr>
          <a:xfrm>
            <a:off x="6172200" y="1825625"/>
            <a:ext cx="5181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8B35ECF9-5B1E-46AB-AF9A-658FCF7A14FD}"/>
              </a:ext>
            </a:extLst>
          </p:cNvPr>
          <p:cNvSpPr>
            <a:spLocks noGrp="1"/>
          </p:cNvSpPr>
          <p:nvPr>
            <p:ph type="dt" sz="half" idx="10"/>
          </p:nvPr>
        </p:nvSpPr>
        <p:spPr>
          <a:xfrm>
            <a:off x="838200" y="6356350"/>
            <a:ext cx="2743200" cy="365125"/>
          </a:xfrm>
          <a:prstGeom prst="rect">
            <a:avLst/>
          </a:prstGeom>
        </p:spPr>
        <p:txBody>
          <a:bodyPr/>
          <a:lstStyle/>
          <a:p>
            <a:fld id="{7EAA4A44-4E8D-469A-B269-BB49F9F53B69}" type="datetime1">
              <a:rPr lang="zh-TW" altLang="en-US" smtClean="0"/>
              <a:t>2021/12/17</a:t>
            </a:fld>
            <a:endParaRPr lang="zh-TW" altLang="en-US"/>
          </a:p>
        </p:txBody>
      </p:sp>
      <p:sp>
        <p:nvSpPr>
          <p:cNvPr id="6" name="頁尾版面配置區 5">
            <a:extLst>
              <a:ext uri="{FF2B5EF4-FFF2-40B4-BE49-F238E27FC236}">
                <a16:creationId xmlns:a16="http://schemas.microsoft.com/office/drawing/2014/main" xmlns="" id="{6D6130BC-DA03-4FE5-8A6A-986A0ABAC216}"/>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7" name="投影片編號版面配置區 6">
            <a:extLst>
              <a:ext uri="{FF2B5EF4-FFF2-40B4-BE49-F238E27FC236}">
                <a16:creationId xmlns:a16="http://schemas.microsoft.com/office/drawing/2014/main" xmlns="" id="{85D4EDF2-4EBC-40B9-85D6-145EB2239B1B}"/>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963789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53D63B-267D-4BAE-855E-341DDECE8206}"/>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F1189D0-7583-477F-9566-DC17343F90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CD52E322-F075-411F-B147-A150C11E3056}"/>
              </a:ext>
            </a:extLst>
          </p:cNvPr>
          <p:cNvSpPr>
            <a:spLocks noGrp="1"/>
          </p:cNvSpPr>
          <p:nvPr>
            <p:ph sz="half" idx="2"/>
          </p:nvPr>
        </p:nvSpPr>
        <p:spPr>
          <a:xfrm>
            <a:off x="839788" y="2505075"/>
            <a:ext cx="5157787"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7C7EDD91-86AD-4648-87C2-342A1CA0052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A0C44E25-B5C5-4750-908B-288E0433867E}"/>
              </a:ext>
            </a:extLst>
          </p:cNvPr>
          <p:cNvSpPr>
            <a:spLocks noGrp="1"/>
          </p:cNvSpPr>
          <p:nvPr>
            <p:ph sz="quarter" idx="4"/>
          </p:nvPr>
        </p:nvSpPr>
        <p:spPr>
          <a:xfrm>
            <a:off x="6172200" y="2505075"/>
            <a:ext cx="5183188"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008AF015-919F-4F78-A954-8E6DA3BE01C4}"/>
              </a:ext>
            </a:extLst>
          </p:cNvPr>
          <p:cNvSpPr>
            <a:spLocks noGrp="1"/>
          </p:cNvSpPr>
          <p:nvPr>
            <p:ph type="dt" sz="half" idx="10"/>
          </p:nvPr>
        </p:nvSpPr>
        <p:spPr>
          <a:xfrm>
            <a:off x="838200" y="6356350"/>
            <a:ext cx="2743200" cy="365125"/>
          </a:xfrm>
          <a:prstGeom prst="rect">
            <a:avLst/>
          </a:prstGeom>
        </p:spPr>
        <p:txBody>
          <a:bodyPr/>
          <a:lstStyle/>
          <a:p>
            <a:fld id="{ACD7322C-34CF-4993-AFAD-CA87A75845F3}" type="datetime1">
              <a:rPr lang="zh-TW" altLang="en-US" smtClean="0"/>
              <a:t>2021/12/17</a:t>
            </a:fld>
            <a:endParaRPr lang="zh-TW" altLang="en-US"/>
          </a:p>
        </p:txBody>
      </p:sp>
      <p:sp>
        <p:nvSpPr>
          <p:cNvPr id="8" name="頁尾版面配置區 7">
            <a:extLst>
              <a:ext uri="{FF2B5EF4-FFF2-40B4-BE49-F238E27FC236}">
                <a16:creationId xmlns:a16="http://schemas.microsoft.com/office/drawing/2014/main" xmlns="" id="{BD29D1C1-7014-4CBA-8FB2-2815B30D6FBD}"/>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9" name="投影片編號版面配置區 8">
            <a:extLst>
              <a:ext uri="{FF2B5EF4-FFF2-40B4-BE49-F238E27FC236}">
                <a16:creationId xmlns:a16="http://schemas.microsoft.com/office/drawing/2014/main" xmlns="" id="{FD58C26C-0E13-4DEC-A35F-5ECBE170B6BE}"/>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145138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2DFEB66-0F82-448E-A95C-CFFEB2BA5BF4}"/>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85CDFB4F-6A6D-442A-B38F-486DCE62735D}"/>
              </a:ext>
            </a:extLst>
          </p:cNvPr>
          <p:cNvSpPr>
            <a:spLocks noGrp="1"/>
          </p:cNvSpPr>
          <p:nvPr>
            <p:ph type="dt" sz="half" idx="10"/>
          </p:nvPr>
        </p:nvSpPr>
        <p:spPr>
          <a:xfrm>
            <a:off x="838200" y="6356350"/>
            <a:ext cx="2743200" cy="365125"/>
          </a:xfrm>
          <a:prstGeom prst="rect">
            <a:avLst/>
          </a:prstGeom>
        </p:spPr>
        <p:txBody>
          <a:bodyPr/>
          <a:lstStyle/>
          <a:p>
            <a:fld id="{D5C9418D-CF40-47A7-8F3C-3CCEB7E0B6C7}" type="datetime1">
              <a:rPr lang="zh-TW" altLang="en-US" smtClean="0"/>
              <a:t>2021/12/17</a:t>
            </a:fld>
            <a:endParaRPr lang="zh-TW" altLang="en-US"/>
          </a:p>
        </p:txBody>
      </p:sp>
      <p:sp>
        <p:nvSpPr>
          <p:cNvPr id="4" name="頁尾版面配置區 3">
            <a:extLst>
              <a:ext uri="{FF2B5EF4-FFF2-40B4-BE49-F238E27FC236}">
                <a16:creationId xmlns:a16="http://schemas.microsoft.com/office/drawing/2014/main" xmlns="" id="{BC5B8A32-9238-4671-B2F6-F8E893A00603}"/>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5" name="投影片編號版面配置區 4">
            <a:extLst>
              <a:ext uri="{FF2B5EF4-FFF2-40B4-BE49-F238E27FC236}">
                <a16:creationId xmlns:a16="http://schemas.microsoft.com/office/drawing/2014/main" xmlns="" id="{91E4DE42-C0AB-4A72-967E-323D7F7AA846}"/>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174310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93782844-4C8E-4866-832F-62BB311F3DF7}"/>
              </a:ext>
            </a:extLst>
          </p:cNvPr>
          <p:cNvSpPr>
            <a:spLocks noGrp="1"/>
          </p:cNvSpPr>
          <p:nvPr>
            <p:ph type="dt" sz="half" idx="10"/>
          </p:nvPr>
        </p:nvSpPr>
        <p:spPr>
          <a:xfrm>
            <a:off x="838200" y="6356350"/>
            <a:ext cx="2743200" cy="365125"/>
          </a:xfrm>
          <a:prstGeom prst="rect">
            <a:avLst/>
          </a:prstGeom>
        </p:spPr>
        <p:txBody>
          <a:bodyPr/>
          <a:lstStyle/>
          <a:p>
            <a:fld id="{399921E0-2830-4E80-92ED-2CCED65F2986}" type="datetime1">
              <a:rPr lang="zh-TW" altLang="en-US" smtClean="0"/>
              <a:t>2021/12/17</a:t>
            </a:fld>
            <a:endParaRPr lang="zh-TW" altLang="en-US"/>
          </a:p>
        </p:txBody>
      </p:sp>
      <p:sp>
        <p:nvSpPr>
          <p:cNvPr id="3" name="頁尾版面配置區 2">
            <a:extLst>
              <a:ext uri="{FF2B5EF4-FFF2-40B4-BE49-F238E27FC236}">
                <a16:creationId xmlns:a16="http://schemas.microsoft.com/office/drawing/2014/main" xmlns="" id="{2B5BF3D6-CABC-4D12-B0C7-AE6780A14DEF}"/>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4" name="投影片編號版面配置區 3">
            <a:extLst>
              <a:ext uri="{FF2B5EF4-FFF2-40B4-BE49-F238E27FC236}">
                <a16:creationId xmlns:a16="http://schemas.microsoft.com/office/drawing/2014/main" xmlns="" id="{D2B3FA3A-BE14-4BF3-A0FC-34BED401F948}"/>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342007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685BEA0-EE97-41A0-9F1B-494D661F01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DD1BAB1E-B348-43A1-AFB1-64C02364A0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3BB0335D-85E6-4AA0-B970-9B25B1E44C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3E8D4D3B-E3ED-4D2E-B086-CA3BADDBFCA6}"/>
              </a:ext>
            </a:extLst>
          </p:cNvPr>
          <p:cNvSpPr>
            <a:spLocks noGrp="1"/>
          </p:cNvSpPr>
          <p:nvPr>
            <p:ph type="dt" sz="half" idx="10"/>
          </p:nvPr>
        </p:nvSpPr>
        <p:spPr>
          <a:xfrm>
            <a:off x="838200" y="6356350"/>
            <a:ext cx="2743200" cy="365125"/>
          </a:xfrm>
          <a:prstGeom prst="rect">
            <a:avLst/>
          </a:prstGeom>
        </p:spPr>
        <p:txBody>
          <a:bodyPr/>
          <a:lstStyle/>
          <a:p>
            <a:fld id="{D92D088C-A49C-41AF-98BB-A48B298A7B2B}" type="datetime1">
              <a:rPr lang="zh-TW" altLang="en-US" smtClean="0"/>
              <a:t>2021/12/17</a:t>
            </a:fld>
            <a:endParaRPr lang="zh-TW" altLang="en-US"/>
          </a:p>
        </p:txBody>
      </p:sp>
      <p:sp>
        <p:nvSpPr>
          <p:cNvPr id="6" name="頁尾版面配置區 5">
            <a:extLst>
              <a:ext uri="{FF2B5EF4-FFF2-40B4-BE49-F238E27FC236}">
                <a16:creationId xmlns:a16="http://schemas.microsoft.com/office/drawing/2014/main" xmlns="" id="{7FCDF8DE-00D6-49C5-9B38-80914C6BB4D2}"/>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7" name="投影片編號版面配置區 6">
            <a:extLst>
              <a:ext uri="{FF2B5EF4-FFF2-40B4-BE49-F238E27FC236}">
                <a16:creationId xmlns:a16="http://schemas.microsoft.com/office/drawing/2014/main" xmlns="" id="{36763AEC-D7E0-4767-A08E-9E3EA0956633}"/>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644515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D9350DD-D2DF-4EB0-83E9-EA0C2376D4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DA182AA6-DEA1-41C1-9F25-E461216BC3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1100FA28-C423-4E1A-B0E6-E62648C63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892B56A-E05D-4A31-86DE-23F4F87E4557}"/>
              </a:ext>
            </a:extLst>
          </p:cNvPr>
          <p:cNvSpPr>
            <a:spLocks noGrp="1"/>
          </p:cNvSpPr>
          <p:nvPr>
            <p:ph type="dt" sz="half" idx="10"/>
          </p:nvPr>
        </p:nvSpPr>
        <p:spPr>
          <a:xfrm>
            <a:off x="838200" y="6356350"/>
            <a:ext cx="2743200" cy="365125"/>
          </a:xfrm>
          <a:prstGeom prst="rect">
            <a:avLst/>
          </a:prstGeom>
        </p:spPr>
        <p:txBody>
          <a:bodyPr/>
          <a:lstStyle/>
          <a:p>
            <a:fld id="{B803BCEA-9BDB-4141-8CF6-440DD5A4792A}" type="datetime1">
              <a:rPr lang="zh-TW" altLang="en-US" smtClean="0"/>
              <a:t>2021/12/17</a:t>
            </a:fld>
            <a:endParaRPr lang="zh-TW" altLang="en-US"/>
          </a:p>
        </p:txBody>
      </p:sp>
      <p:sp>
        <p:nvSpPr>
          <p:cNvPr id="6" name="頁尾版面配置區 5">
            <a:extLst>
              <a:ext uri="{FF2B5EF4-FFF2-40B4-BE49-F238E27FC236}">
                <a16:creationId xmlns:a16="http://schemas.microsoft.com/office/drawing/2014/main" xmlns="" id="{AA93485D-230A-489F-B738-FBD6E7563361}"/>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7" name="投影片編號版面配置區 6">
            <a:extLst>
              <a:ext uri="{FF2B5EF4-FFF2-40B4-BE49-F238E27FC236}">
                <a16:creationId xmlns:a16="http://schemas.microsoft.com/office/drawing/2014/main" xmlns="" id="{69FB3745-6FD4-4A48-B1B8-3DF74AC3405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990270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39B00FF-7447-41A2-BD01-54DF1BE56A96}"/>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E458FDD1-D96B-4D7B-8AB0-88C0D689D40A}"/>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C185CE66-A389-4289-A266-FC65DD9C4351}"/>
              </a:ext>
            </a:extLst>
          </p:cNvPr>
          <p:cNvSpPr>
            <a:spLocks noGrp="1"/>
          </p:cNvSpPr>
          <p:nvPr>
            <p:ph type="dt" sz="half" idx="10"/>
          </p:nvPr>
        </p:nvSpPr>
        <p:spPr>
          <a:xfrm>
            <a:off x="838200" y="6356350"/>
            <a:ext cx="2743200" cy="365125"/>
          </a:xfrm>
          <a:prstGeom prst="rect">
            <a:avLst/>
          </a:prstGeom>
        </p:spPr>
        <p:txBody>
          <a:bodyPr/>
          <a:lstStyle/>
          <a:p>
            <a:fld id="{F33BAE14-99A5-4495-8209-09CD086081D8}" type="datetime1">
              <a:rPr lang="zh-TW" altLang="en-US" smtClean="0"/>
              <a:t>2021/12/17</a:t>
            </a:fld>
            <a:endParaRPr lang="zh-TW" altLang="en-US"/>
          </a:p>
        </p:txBody>
      </p:sp>
      <p:sp>
        <p:nvSpPr>
          <p:cNvPr id="5" name="頁尾版面配置區 4">
            <a:extLst>
              <a:ext uri="{FF2B5EF4-FFF2-40B4-BE49-F238E27FC236}">
                <a16:creationId xmlns:a16="http://schemas.microsoft.com/office/drawing/2014/main" xmlns="" id="{9550FE8F-DA98-479B-BE23-0B06DA9F59A9}"/>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6" name="投影片編號版面配置區 5">
            <a:extLst>
              <a:ext uri="{FF2B5EF4-FFF2-40B4-BE49-F238E27FC236}">
                <a16:creationId xmlns:a16="http://schemas.microsoft.com/office/drawing/2014/main" xmlns="" id="{B2C0BAEF-5C46-4152-8A98-D24C65B9E50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465387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7FFB490D-CE55-4113-A836-F74EF214C130}"/>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77AA804-8C55-417E-8877-DFB67C8DE8C7}"/>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256F65FD-EA59-4958-87EB-3412A58EA8DD}"/>
              </a:ext>
            </a:extLst>
          </p:cNvPr>
          <p:cNvSpPr>
            <a:spLocks noGrp="1"/>
          </p:cNvSpPr>
          <p:nvPr>
            <p:ph type="dt" sz="half" idx="10"/>
          </p:nvPr>
        </p:nvSpPr>
        <p:spPr>
          <a:xfrm>
            <a:off x="838200" y="6356350"/>
            <a:ext cx="2743200" cy="365125"/>
          </a:xfrm>
          <a:prstGeom prst="rect">
            <a:avLst/>
          </a:prstGeom>
        </p:spPr>
        <p:txBody>
          <a:bodyPr/>
          <a:lstStyle/>
          <a:p>
            <a:fld id="{FFCBF1C7-E95F-4B21-AD37-1A70C2D0710F}" type="datetime1">
              <a:rPr lang="zh-TW" altLang="en-US" smtClean="0"/>
              <a:t>2021/12/17</a:t>
            </a:fld>
            <a:endParaRPr lang="zh-TW" altLang="en-US"/>
          </a:p>
        </p:txBody>
      </p:sp>
      <p:sp>
        <p:nvSpPr>
          <p:cNvPr id="5" name="頁尾版面配置區 4">
            <a:extLst>
              <a:ext uri="{FF2B5EF4-FFF2-40B4-BE49-F238E27FC236}">
                <a16:creationId xmlns:a16="http://schemas.microsoft.com/office/drawing/2014/main" xmlns="" id="{5A4AB2E6-7C71-4A1E-BAC0-58794D03094B}"/>
              </a:ext>
            </a:extLst>
          </p:cNvPr>
          <p:cNvSpPr>
            <a:spLocks noGrp="1"/>
          </p:cNvSpPr>
          <p:nvPr>
            <p:ph type="ftr" sz="quarter" idx="11"/>
          </p:nvPr>
        </p:nvSpPr>
        <p:spPr>
          <a:xfrm>
            <a:off x="4038600" y="6356350"/>
            <a:ext cx="4114800" cy="365125"/>
          </a:xfrm>
          <a:prstGeom prst="rect">
            <a:avLst/>
          </a:prstGeom>
        </p:spPr>
        <p:txBody>
          <a:bodyPr/>
          <a:lstStyle/>
          <a:p>
            <a:r>
              <a:rPr lang="zh-TW" altLang="en-US"/>
              <a:t>版權所有　翻印必究</a:t>
            </a:r>
          </a:p>
        </p:txBody>
      </p:sp>
      <p:sp>
        <p:nvSpPr>
          <p:cNvPr id="6" name="投影片編號版面配置區 5">
            <a:extLst>
              <a:ext uri="{FF2B5EF4-FFF2-40B4-BE49-F238E27FC236}">
                <a16:creationId xmlns:a16="http://schemas.microsoft.com/office/drawing/2014/main" xmlns="" id="{9BCB8362-21CD-4AE2-8AAA-5859336AAA90}"/>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3035355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3" name="日期版面配置區 3"/>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94D29DE-493D-47C1-AFFF-5796173F3034}" type="datetime1">
              <a:rPr lang="zh-TW" altLang="en-US" smtClean="0">
                <a:solidFill>
                  <a:srgbClr val="000000">
                    <a:tint val="75000"/>
                  </a:srgbClr>
                </a:solidFill>
                <a:latin typeface="Arial" panose="020B0604020202020204"/>
                <a:ea typeface="微軟正黑體" panose="020B0604030504040204" pitchFamily="34" charset="-120"/>
              </a:rPr>
              <a:t>2021/12/17</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4" name="投影片編號版面配置區 5"/>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5515C-DC91-4100-9E3A-307A39C2D7CD}" type="slidenum">
              <a:rPr lang="zh-TW" altLang="en-US" b="0" smtClean="0">
                <a:solidFill>
                  <a:srgbClr val="000000">
                    <a:tint val="75000"/>
                  </a:srgbClr>
                </a:solidFill>
                <a:latin typeface="Arial" panose="020B0604020202020204"/>
                <a:ea typeface="微軟正黑體" panose="020B0604030504040204" pitchFamily="34" charset="-120"/>
              </a:rPr>
              <a:pPr>
                <a:defRPr/>
              </a:pPr>
              <a:t>‹#›</a:t>
            </a:fld>
            <a:endParaRPr lang="zh-TW" altLang="en-US" b="0">
              <a:solidFill>
                <a:srgbClr val="000000">
                  <a:tint val="75000"/>
                </a:srgbClr>
              </a:solidFill>
              <a:latin typeface="Arial" panose="020B0604020202020204"/>
              <a:ea typeface="微軟正黑體" panose="020B0604030504040204" pitchFamily="34" charset="-120"/>
            </a:endParaRPr>
          </a:p>
        </p:txBody>
      </p:sp>
      <p:sp>
        <p:nvSpPr>
          <p:cNvPr id="5" name="頁尾版面配置區 4"/>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TW" altLang="en-US">
                <a:solidFill>
                  <a:srgbClr val="000000">
                    <a:tint val="75000"/>
                  </a:srgbClr>
                </a:solidFill>
                <a:latin typeface="Arial" panose="020B0604020202020204"/>
                <a:ea typeface="微軟正黑體" panose="020B0604030504040204" pitchFamily="34" charset="-120"/>
              </a:rPr>
              <a:t>版權所有　翻印必究</a:t>
            </a:r>
            <a:endParaRPr lang="en-US" altLang="zh-TW" dirty="0">
              <a:solidFill>
                <a:srgbClr val="000000">
                  <a:tint val="75000"/>
                </a:srgbClr>
              </a:solidFill>
              <a:latin typeface="Arial" panose="020B0604020202020204"/>
              <a:ea typeface="微軟正黑體" panose="020B0604030504040204" pitchFamily="34" charset="-120"/>
            </a:endParaRPr>
          </a:p>
        </p:txBody>
      </p:sp>
    </p:spTree>
    <p:extLst>
      <p:ext uri="{BB962C8B-B14F-4D97-AF65-F5344CB8AC3E}">
        <p14:creationId xmlns:p14="http://schemas.microsoft.com/office/powerpoint/2010/main" val="13028353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53D63B-267D-4BAE-855E-341DDECE8206}"/>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F1189D0-7583-477F-9566-DC17343F90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CD52E322-F075-411F-B147-A150C11E3056}"/>
              </a:ext>
            </a:extLst>
          </p:cNvPr>
          <p:cNvSpPr>
            <a:spLocks noGrp="1"/>
          </p:cNvSpPr>
          <p:nvPr>
            <p:ph sz="half" idx="2"/>
          </p:nvPr>
        </p:nvSpPr>
        <p:spPr>
          <a:xfrm>
            <a:off x="839788" y="2505075"/>
            <a:ext cx="5157787"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7C7EDD91-86AD-4648-87C2-342A1CA0052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A0C44E25-B5C5-4750-908B-288E0433867E}"/>
              </a:ext>
            </a:extLst>
          </p:cNvPr>
          <p:cNvSpPr>
            <a:spLocks noGrp="1"/>
          </p:cNvSpPr>
          <p:nvPr>
            <p:ph sz="quarter" idx="4"/>
          </p:nvPr>
        </p:nvSpPr>
        <p:spPr>
          <a:xfrm>
            <a:off x="6172200" y="2505075"/>
            <a:ext cx="5183188" cy="368458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008AF015-919F-4F78-A954-8E6DA3BE01C4}"/>
              </a:ext>
            </a:extLst>
          </p:cNvPr>
          <p:cNvSpPr>
            <a:spLocks noGrp="1"/>
          </p:cNvSpPr>
          <p:nvPr>
            <p:ph type="dt" sz="half" idx="10"/>
          </p:nvPr>
        </p:nvSpPr>
        <p:spPr>
          <a:xfrm>
            <a:off x="838200" y="6356350"/>
            <a:ext cx="2743200" cy="365125"/>
          </a:xfrm>
          <a:prstGeom prst="rect">
            <a:avLst/>
          </a:prstGeom>
        </p:spPr>
        <p:txBody>
          <a:bodyPr/>
          <a:lstStyle/>
          <a:p>
            <a:fld id="{2578C65D-6D9F-4AD2-8F7F-9A4FCB8C4EB0}" type="datetime3">
              <a:rPr lang="zh-TW" altLang="en-US" smtClean="0"/>
              <a:t>110年12月17日</a:t>
            </a:fld>
            <a:endParaRPr lang="zh-TW" altLang="en-US"/>
          </a:p>
        </p:txBody>
      </p:sp>
      <p:sp>
        <p:nvSpPr>
          <p:cNvPr id="8" name="頁尾版面配置區 7">
            <a:extLst>
              <a:ext uri="{FF2B5EF4-FFF2-40B4-BE49-F238E27FC236}">
                <a16:creationId xmlns:a16="http://schemas.microsoft.com/office/drawing/2014/main" xmlns="" id="{BD29D1C1-7014-4CBA-8FB2-2815B30D6FBD}"/>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9" name="投影片編號版面配置區 8">
            <a:extLst>
              <a:ext uri="{FF2B5EF4-FFF2-40B4-BE49-F238E27FC236}">
                <a16:creationId xmlns:a16="http://schemas.microsoft.com/office/drawing/2014/main" xmlns="" id="{FD58C26C-0E13-4DEC-A35F-5ECBE170B6BE}"/>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72068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2DFEB66-0F82-448E-A95C-CFFEB2BA5BF4}"/>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85CDFB4F-6A6D-442A-B38F-486DCE62735D}"/>
              </a:ext>
            </a:extLst>
          </p:cNvPr>
          <p:cNvSpPr>
            <a:spLocks noGrp="1"/>
          </p:cNvSpPr>
          <p:nvPr>
            <p:ph type="dt" sz="half" idx="10"/>
          </p:nvPr>
        </p:nvSpPr>
        <p:spPr>
          <a:xfrm>
            <a:off x="838200" y="6356350"/>
            <a:ext cx="2743200" cy="365125"/>
          </a:xfrm>
          <a:prstGeom prst="rect">
            <a:avLst/>
          </a:prstGeom>
        </p:spPr>
        <p:txBody>
          <a:bodyPr/>
          <a:lstStyle/>
          <a:p>
            <a:fld id="{05E4AE2B-6C40-4F96-828E-D3ECC5CFF3EB}" type="datetime3">
              <a:rPr lang="zh-TW" altLang="en-US" smtClean="0"/>
              <a:t>110年12月17日</a:t>
            </a:fld>
            <a:endParaRPr lang="zh-TW" altLang="en-US"/>
          </a:p>
        </p:txBody>
      </p:sp>
      <p:sp>
        <p:nvSpPr>
          <p:cNvPr id="4" name="頁尾版面配置區 3">
            <a:extLst>
              <a:ext uri="{FF2B5EF4-FFF2-40B4-BE49-F238E27FC236}">
                <a16:creationId xmlns:a16="http://schemas.microsoft.com/office/drawing/2014/main" xmlns="" id="{BC5B8A32-9238-4671-B2F6-F8E893A00603}"/>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5" name="投影片編號版面配置區 4">
            <a:extLst>
              <a:ext uri="{FF2B5EF4-FFF2-40B4-BE49-F238E27FC236}">
                <a16:creationId xmlns:a16="http://schemas.microsoft.com/office/drawing/2014/main" xmlns="" id="{91E4DE42-C0AB-4A72-967E-323D7F7AA846}"/>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244042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93782844-4C8E-4866-832F-62BB311F3DF7}"/>
              </a:ext>
            </a:extLst>
          </p:cNvPr>
          <p:cNvSpPr>
            <a:spLocks noGrp="1"/>
          </p:cNvSpPr>
          <p:nvPr>
            <p:ph type="dt" sz="half" idx="10"/>
          </p:nvPr>
        </p:nvSpPr>
        <p:spPr>
          <a:xfrm>
            <a:off x="838200" y="6356350"/>
            <a:ext cx="2743200" cy="365125"/>
          </a:xfrm>
          <a:prstGeom prst="rect">
            <a:avLst/>
          </a:prstGeom>
        </p:spPr>
        <p:txBody>
          <a:bodyPr/>
          <a:lstStyle/>
          <a:p>
            <a:fld id="{C68DD98F-0D23-48C7-8754-8CD4CAD770F9}" type="datetime3">
              <a:rPr lang="zh-TW" altLang="en-US" smtClean="0"/>
              <a:t>110年12月17日</a:t>
            </a:fld>
            <a:endParaRPr lang="zh-TW" altLang="en-US"/>
          </a:p>
        </p:txBody>
      </p:sp>
      <p:sp>
        <p:nvSpPr>
          <p:cNvPr id="3" name="頁尾版面配置區 2">
            <a:extLst>
              <a:ext uri="{FF2B5EF4-FFF2-40B4-BE49-F238E27FC236}">
                <a16:creationId xmlns:a16="http://schemas.microsoft.com/office/drawing/2014/main" xmlns="" id="{2B5BF3D6-CABC-4D12-B0C7-AE6780A14DEF}"/>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4" name="投影片編號版面配置區 3">
            <a:extLst>
              <a:ext uri="{FF2B5EF4-FFF2-40B4-BE49-F238E27FC236}">
                <a16:creationId xmlns:a16="http://schemas.microsoft.com/office/drawing/2014/main" xmlns="" id="{D2B3FA3A-BE14-4BF3-A0FC-34BED401F948}"/>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46076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685BEA0-EE97-41A0-9F1B-494D661F01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DD1BAB1E-B348-43A1-AFB1-64C02364A0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3BB0335D-85E6-4AA0-B970-9B25B1E44C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3E8D4D3B-E3ED-4D2E-B086-CA3BADDBFCA6}"/>
              </a:ext>
            </a:extLst>
          </p:cNvPr>
          <p:cNvSpPr>
            <a:spLocks noGrp="1"/>
          </p:cNvSpPr>
          <p:nvPr>
            <p:ph type="dt" sz="half" idx="10"/>
          </p:nvPr>
        </p:nvSpPr>
        <p:spPr>
          <a:xfrm>
            <a:off x="838200" y="6356350"/>
            <a:ext cx="2743200" cy="365125"/>
          </a:xfrm>
          <a:prstGeom prst="rect">
            <a:avLst/>
          </a:prstGeom>
        </p:spPr>
        <p:txBody>
          <a:bodyPr/>
          <a:lstStyle/>
          <a:p>
            <a:fld id="{696AF6AA-E3DB-4F1F-9384-29F0B88AE795}"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7FCDF8DE-00D6-49C5-9B38-80914C6BB4D2}"/>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36763AEC-D7E0-4767-A08E-9E3EA0956633}"/>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64582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D9350DD-D2DF-4EB0-83E9-EA0C2376D4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DA182AA6-DEA1-41C1-9F25-E461216BC3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1100FA28-C423-4E1A-B0E6-E62648C63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892B56A-E05D-4A31-86DE-23F4F87E4557}"/>
              </a:ext>
            </a:extLst>
          </p:cNvPr>
          <p:cNvSpPr>
            <a:spLocks noGrp="1"/>
          </p:cNvSpPr>
          <p:nvPr>
            <p:ph type="dt" sz="half" idx="10"/>
          </p:nvPr>
        </p:nvSpPr>
        <p:spPr>
          <a:xfrm>
            <a:off x="838200" y="6356350"/>
            <a:ext cx="2743200" cy="365125"/>
          </a:xfrm>
          <a:prstGeom prst="rect">
            <a:avLst/>
          </a:prstGeom>
        </p:spPr>
        <p:txBody>
          <a:bodyPr/>
          <a:lstStyle/>
          <a:p>
            <a:fld id="{8AB57508-3E5A-4596-86E8-518733414420}" type="datetime3">
              <a:rPr lang="zh-TW" altLang="en-US" smtClean="0"/>
              <a:t>110年12月17日</a:t>
            </a:fld>
            <a:endParaRPr lang="zh-TW" altLang="en-US"/>
          </a:p>
        </p:txBody>
      </p:sp>
      <p:sp>
        <p:nvSpPr>
          <p:cNvPr id="6" name="頁尾版面配置區 5">
            <a:extLst>
              <a:ext uri="{FF2B5EF4-FFF2-40B4-BE49-F238E27FC236}">
                <a16:creationId xmlns:a16="http://schemas.microsoft.com/office/drawing/2014/main" xmlns="" id="{AA93485D-230A-489F-B738-FBD6E7563361}"/>
              </a:ext>
            </a:extLst>
          </p:cNvPr>
          <p:cNvSpPr>
            <a:spLocks noGrp="1"/>
          </p:cNvSpPr>
          <p:nvPr>
            <p:ph type="ftr" sz="quarter" idx="11"/>
          </p:nvPr>
        </p:nvSpPr>
        <p:spPr>
          <a:xfrm>
            <a:off x="4038600" y="6356350"/>
            <a:ext cx="4114800" cy="365125"/>
          </a:xfrm>
          <a:prstGeom prst="rect">
            <a:avLst/>
          </a:prstGeom>
        </p:spPr>
        <p:txBody>
          <a:bodyPr/>
          <a:lstStyle/>
          <a:p>
            <a:r>
              <a:rPr lang="en-US" altLang="zh-TW"/>
              <a:t>Copyright © 2020 AI4DT Center</a:t>
            </a:r>
            <a:endParaRPr lang="zh-TW" altLang="en-US"/>
          </a:p>
        </p:txBody>
      </p:sp>
      <p:sp>
        <p:nvSpPr>
          <p:cNvPr id="7" name="投影片編號版面配置區 6">
            <a:extLst>
              <a:ext uri="{FF2B5EF4-FFF2-40B4-BE49-F238E27FC236}">
                <a16:creationId xmlns:a16="http://schemas.microsoft.com/office/drawing/2014/main" xmlns="" id="{69FB3745-6FD4-4A48-B1B8-3DF74AC3405F}"/>
              </a:ext>
            </a:extLst>
          </p:cNvPr>
          <p:cNvSpPr>
            <a:spLocks noGrp="1"/>
          </p:cNvSpPr>
          <p:nvPr>
            <p:ph type="sldNum" sz="quarter" idx="12"/>
          </p:nvPr>
        </p:nvSpPr>
        <p:spPr>
          <a:xfrm>
            <a:off x="8610600" y="6356350"/>
            <a:ext cx="2743200" cy="365125"/>
          </a:xfrm>
          <a:prstGeom prst="rect">
            <a:avLst/>
          </a:prstGeom>
        </p:spPr>
        <p:txBody>
          <a:bodyPr/>
          <a:lstStyle/>
          <a:p>
            <a:fld id="{2CF6D41E-8004-44D8-9DC5-57E3797102FC}" type="slidenum">
              <a:rPr lang="zh-TW" altLang="en-US" smtClean="0"/>
              <a:t>‹#›</a:t>
            </a:fld>
            <a:endParaRPr lang="zh-TW" altLang="en-US"/>
          </a:p>
        </p:txBody>
      </p:sp>
    </p:spTree>
    <p:extLst>
      <p:ext uri="{BB962C8B-B14F-4D97-AF65-F5344CB8AC3E}">
        <p14:creationId xmlns:p14="http://schemas.microsoft.com/office/powerpoint/2010/main" val="12637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5403913B-D2C5-447F-A4B8-F06FF9976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7" name="矩形 6">
            <a:extLst>
              <a:ext uri="{FF2B5EF4-FFF2-40B4-BE49-F238E27FC236}">
                <a16:creationId xmlns:a16="http://schemas.microsoft.com/office/drawing/2014/main" xmlns="" id="{7A0868F8-7FDD-4AFD-AEFD-A4E091D7E868}"/>
              </a:ext>
            </a:extLst>
          </p:cNvPr>
          <p:cNvSpPr/>
          <p:nvPr userDrawn="1"/>
        </p:nvSpPr>
        <p:spPr>
          <a:xfrm>
            <a:off x="0" y="6525571"/>
            <a:ext cx="12192000" cy="377825"/>
          </a:xfrm>
          <a:prstGeom prst="rect">
            <a:avLst/>
          </a:prstGeom>
          <a:solidFill>
            <a:srgbClr val="DAE3F3"/>
          </a:solidFill>
          <a:ln w="12700">
            <a:miter lim="400000"/>
          </a:ln>
        </p:spPr>
        <p:txBody>
          <a:bodyPr lIns="45719" rIns="45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panose="020B0604020202020204"/>
              <a:ea typeface="微軟正黑體" panose="020B0604030504040204" pitchFamily="34" charset="-120"/>
              <a:cs typeface="+mn-cs"/>
              <a:sym typeface="Calibri"/>
            </a:endParaRPr>
          </a:p>
        </p:txBody>
      </p:sp>
      <p:sp>
        <p:nvSpPr>
          <p:cNvPr id="8" name="日期版面配置區 3">
            <a:extLst>
              <a:ext uri="{FF2B5EF4-FFF2-40B4-BE49-F238E27FC236}">
                <a16:creationId xmlns:a16="http://schemas.microsoft.com/office/drawing/2014/main" xmlns="" id="{D5D34B4B-782D-458C-8936-55388C5E3FAD}"/>
              </a:ext>
            </a:extLst>
          </p:cNvPr>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C46F1B-4C59-4367-9843-288136FD47C8}" type="datetime3">
              <a:rPr lang="zh-TW" altLang="en-US" smtClean="0">
                <a:solidFill>
                  <a:srgbClr val="000000">
                    <a:tint val="75000"/>
                  </a:srgbClr>
                </a:solidFill>
                <a:latin typeface="Arial" panose="020B0604020202020204"/>
                <a:ea typeface="微軟正黑體" panose="020B0604030504040204" pitchFamily="34" charset="-120"/>
              </a:rPr>
              <a:t>110年12月17日</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9" name="投影片編號版面配置區 5">
            <a:extLst>
              <a:ext uri="{FF2B5EF4-FFF2-40B4-BE49-F238E27FC236}">
                <a16:creationId xmlns:a16="http://schemas.microsoft.com/office/drawing/2014/main" xmlns="" id="{4E05CA18-E0D5-414D-B4CC-2A5D3AC39725}"/>
              </a:ext>
            </a:extLst>
          </p:cNvPr>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7AC7AB-3000-41BC-9F69-B6002DDECA2C}" type="slidenum">
              <a:rPr lang="zh-TW" altLang="en-US" smtClean="0">
                <a:solidFill>
                  <a:srgbClr val="000000">
                    <a:tint val="75000"/>
                  </a:srgbClr>
                </a:solidFill>
                <a:latin typeface="Arial" panose="020B0604020202020204"/>
                <a:ea typeface="微軟正黑體" panose="020B0604030504040204" pitchFamily="34" charset="-120"/>
              </a:rPr>
              <a:pPr>
                <a:defRPr/>
              </a:pPr>
              <a:t>‹#›</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10" name="頁尾版面配置區 4">
            <a:extLst>
              <a:ext uri="{FF2B5EF4-FFF2-40B4-BE49-F238E27FC236}">
                <a16:creationId xmlns:a16="http://schemas.microsoft.com/office/drawing/2014/main" xmlns="" id="{E2FCB9BA-9229-4A4F-803B-217C14AEA8AF}"/>
              </a:ext>
            </a:extLst>
          </p:cNvPr>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dirty="0">
                <a:solidFill>
                  <a:srgbClr val="000000">
                    <a:tint val="75000"/>
                  </a:srgbClr>
                </a:solidFill>
                <a:latin typeface="Arial" panose="020B0604020202020204"/>
                <a:ea typeface="微軟正黑體" panose="020B0604030504040204" pitchFamily="34" charset="-120"/>
              </a:rPr>
              <a:t>Copyright © 2021 AI4DT Center</a:t>
            </a:r>
          </a:p>
        </p:txBody>
      </p:sp>
    </p:spTree>
    <p:extLst>
      <p:ext uri="{BB962C8B-B14F-4D97-AF65-F5344CB8AC3E}">
        <p14:creationId xmlns:p14="http://schemas.microsoft.com/office/powerpoint/2010/main" val="292928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22599AC3-5D81-4598-BD2B-7A1B7468A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777438A3-32B2-476D-B41C-C7FE29F1E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9186FE3-1E60-423E-B0F0-632CA6BE7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E31B6-6E23-443B-963B-6BE359D5C163}" type="datetime3">
              <a:rPr lang="zh-TW" altLang="en-US" smtClean="0"/>
              <a:t>110年12月17日</a:t>
            </a:fld>
            <a:endParaRPr lang="zh-TW" altLang="en-US"/>
          </a:p>
        </p:txBody>
      </p:sp>
      <p:sp>
        <p:nvSpPr>
          <p:cNvPr id="5" name="頁尾版面配置區 4">
            <a:extLst>
              <a:ext uri="{FF2B5EF4-FFF2-40B4-BE49-F238E27FC236}">
                <a16:creationId xmlns:a16="http://schemas.microsoft.com/office/drawing/2014/main" xmlns="" id="{3B645C78-5261-407A-A6E6-CD1D8B584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a:t>Copyright © 2020 AI4DT Center</a:t>
            </a:r>
            <a:endParaRPr lang="zh-TW" altLang="en-US"/>
          </a:p>
        </p:txBody>
      </p:sp>
      <p:sp>
        <p:nvSpPr>
          <p:cNvPr id="6" name="投影片編號版面配置區 5">
            <a:extLst>
              <a:ext uri="{FF2B5EF4-FFF2-40B4-BE49-F238E27FC236}">
                <a16:creationId xmlns:a16="http://schemas.microsoft.com/office/drawing/2014/main" xmlns="" id="{447F31ED-3B80-4558-9338-BE4C59290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48182-1192-4C5A-9E51-91D1E0FB199B}" type="slidenum">
              <a:rPr lang="zh-TW" altLang="en-US" smtClean="0"/>
              <a:t>‹#›</a:t>
            </a:fld>
            <a:endParaRPr lang="zh-TW" altLang="en-US"/>
          </a:p>
        </p:txBody>
      </p:sp>
    </p:spTree>
    <p:extLst>
      <p:ext uri="{BB962C8B-B14F-4D97-AF65-F5344CB8AC3E}">
        <p14:creationId xmlns:p14="http://schemas.microsoft.com/office/powerpoint/2010/main" val="42834363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5403913B-D2C5-447F-A4B8-F06FF9976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7" name="矩形 6">
            <a:extLst>
              <a:ext uri="{FF2B5EF4-FFF2-40B4-BE49-F238E27FC236}">
                <a16:creationId xmlns:a16="http://schemas.microsoft.com/office/drawing/2014/main" xmlns="" id="{7A0868F8-7FDD-4AFD-AEFD-A4E091D7E868}"/>
              </a:ext>
            </a:extLst>
          </p:cNvPr>
          <p:cNvSpPr/>
          <p:nvPr userDrawn="1"/>
        </p:nvSpPr>
        <p:spPr>
          <a:xfrm>
            <a:off x="0" y="6525571"/>
            <a:ext cx="12192000" cy="377825"/>
          </a:xfrm>
          <a:prstGeom prst="rect">
            <a:avLst/>
          </a:prstGeom>
          <a:solidFill>
            <a:srgbClr val="DAE3F3"/>
          </a:solidFill>
          <a:ln w="12700">
            <a:miter lim="400000"/>
          </a:ln>
        </p:spPr>
        <p:txBody>
          <a:bodyPr lIns="45719" rIns="45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panose="020B0604020202020204"/>
              <a:ea typeface="微軟正黑體" panose="020B0604030504040204" pitchFamily="34" charset="-120"/>
              <a:cs typeface="+mn-cs"/>
              <a:sym typeface="Calibri"/>
            </a:endParaRPr>
          </a:p>
        </p:txBody>
      </p:sp>
      <p:sp>
        <p:nvSpPr>
          <p:cNvPr id="8" name="日期版面配置區 3">
            <a:extLst>
              <a:ext uri="{FF2B5EF4-FFF2-40B4-BE49-F238E27FC236}">
                <a16:creationId xmlns:a16="http://schemas.microsoft.com/office/drawing/2014/main" xmlns="" id="{D5D34B4B-782D-458C-8936-55388C5E3FAD}"/>
              </a:ext>
            </a:extLst>
          </p:cNvPr>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C46F1B-4C59-4367-9843-288136FD47C8}" type="datetime3">
              <a:rPr lang="zh-TW" altLang="en-US" smtClean="0">
                <a:solidFill>
                  <a:srgbClr val="000000">
                    <a:tint val="75000"/>
                  </a:srgbClr>
                </a:solidFill>
                <a:latin typeface="Arial" panose="020B0604020202020204"/>
                <a:ea typeface="微軟正黑體" panose="020B0604030504040204" pitchFamily="34" charset="-120"/>
              </a:rPr>
              <a:t>110年12月17日</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9" name="投影片編號版面配置區 5">
            <a:extLst>
              <a:ext uri="{FF2B5EF4-FFF2-40B4-BE49-F238E27FC236}">
                <a16:creationId xmlns:a16="http://schemas.microsoft.com/office/drawing/2014/main" xmlns="" id="{4E05CA18-E0D5-414D-B4CC-2A5D3AC39725}"/>
              </a:ext>
            </a:extLst>
          </p:cNvPr>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7AC7AB-3000-41BC-9F69-B6002DDECA2C}" type="slidenum">
              <a:rPr lang="zh-TW" altLang="en-US" smtClean="0">
                <a:solidFill>
                  <a:srgbClr val="000000">
                    <a:tint val="75000"/>
                  </a:srgbClr>
                </a:solidFill>
                <a:latin typeface="Arial" panose="020B0604020202020204"/>
                <a:ea typeface="微軟正黑體" panose="020B0604030504040204" pitchFamily="34" charset="-120"/>
              </a:rPr>
              <a:pPr>
                <a:defRPr/>
              </a:pPr>
              <a:t>‹#›</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10" name="頁尾版面配置區 4">
            <a:extLst>
              <a:ext uri="{FF2B5EF4-FFF2-40B4-BE49-F238E27FC236}">
                <a16:creationId xmlns:a16="http://schemas.microsoft.com/office/drawing/2014/main" xmlns="" id="{E2FCB9BA-9229-4A4F-803B-217C14AEA8AF}"/>
              </a:ext>
            </a:extLst>
          </p:cNvPr>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dirty="0">
                <a:solidFill>
                  <a:srgbClr val="000000">
                    <a:tint val="75000"/>
                  </a:srgbClr>
                </a:solidFill>
                <a:latin typeface="Arial" panose="020B0604020202020204"/>
                <a:ea typeface="微軟正黑體" panose="020B0604030504040204" pitchFamily="34" charset="-120"/>
              </a:rPr>
              <a:t>Copyright © 2020 AI4DT Center</a:t>
            </a:r>
          </a:p>
        </p:txBody>
      </p:sp>
    </p:spTree>
    <p:extLst>
      <p:ext uri="{BB962C8B-B14F-4D97-AF65-F5344CB8AC3E}">
        <p14:creationId xmlns:p14="http://schemas.microsoft.com/office/powerpoint/2010/main" val="10297253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5403913B-D2C5-447F-A4B8-F06FF9976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7" name="矩形 6">
            <a:extLst>
              <a:ext uri="{FF2B5EF4-FFF2-40B4-BE49-F238E27FC236}">
                <a16:creationId xmlns:a16="http://schemas.microsoft.com/office/drawing/2014/main" xmlns="" id="{7A0868F8-7FDD-4AFD-AEFD-A4E091D7E868}"/>
              </a:ext>
            </a:extLst>
          </p:cNvPr>
          <p:cNvSpPr/>
          <p:nvPr userDrawn="1"/>
        </p:nvSpPr>
        <p:spPr>
          <a:xfrm>
            <a:off x="0" y="6525571"/>
            <a:ext cx="12192000" cy="377825"/>
          </a:xfrm>
          <a:prstGeom prst="rect">
            <a:avLst/>
          </a:prstGeom>
          <a:solidFill>
            <a:srgbClr val="DAE3F3"/>
          </a:solidFill>
          <a:ln w="12700">
            <a:miter lim="400000"/>
          </a:ln>
        </p:spPr>
        <p:txBody>
          <a:bodyPr lIns="45719" rIns="45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panose="020B0604020202020204"/>
              <a:ea typeface="微軟正黑體" panose="020B0604030504040204" pitchFamily="34" charset="-120"/>
              <a:cs typeface="+mn-cs"/>
              <a:sym typeface="Calibri"/>
            </a:endParaRPr>
          </a:p>
        </p:txBody>
      </p:sp>
      <p:sp>
        <p:nvSpPr>
          <p:cNvPr id="8" name="日期版面配置區 3">
            <a:extLst>
              <a:ext uri="{FF2B5EF4-FFF2-40B4-BE49-F238E27FC236}">
                <a16:creationId xmlns:a16="http://schemas.microsoft.com/office/drawing/2014/main" xmlns="" id="{D5D34B4B-782D-458C-8936-55388C5E3FAD}"/>
              </a:ext>
            </a:extLst>
          </p:cNvPr>
          <p:cNvSpPr>
            <a:spLocks noGrp="1"/>
          </p:cNvSpPr>
          <p:nvPr>
            <p:ph type="dt" sz="half" idx="2"/>
          </p:nvPr>
        </p:nvSpPr>
        <p:spPr>
          <a:xfrm>
            <a:off x="0" y="65408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B109B9B-DF23-49C2-9206-9FAC8947DAC7}" type="datetime1">
              <a:rPr lang="zh-TW" altLang="en-US" smtClean="0">
                <a:solidFill>
                  <a:srgbClr val="000000">
                    <a:tint val="75000"/>
                  </a:srgbClr>
                </a:solidFill>
                <a:latin typeface="Arial" panose="020B0604020202020204"/>
                <a:ea typeface="微軟正黑體" panose="020B0604030504040204" pitchFamily="34" charset="-120"/>
              </a:rPr>
              <a:t>2021/12/17</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9" name="投影片編號版面配置區 5">
            <a:extLst>
              <a:ext uri="{FF2B5EF4-FFF2-40B4-BE49-F238E27FC236}">
                <a16:creationId xmlns:a16="http://schemas.microsoft.com/office/drawing/2014/main" xmlns="" id="{4E05CA18-E0D5-414D-B4CC-2A5D3AC39725}"/>
              </a:ext>
            </a:extLst>
          </p:cNvPr>
          <p:cNvSpPr>
            <a:spLocks noGrp="1"/>
          </p:cNvSpPr>
          <p:nvPr>
            <p:ph type="sldNum" sz="quarter" idx="4"/>
          </p:nvPr>
        </p:nvSpPr>
        <p:spPr>
          <a:xfrm>
            <a:off x="9448800" y="65382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7AC7AB-3000-41BC-9F69-B6002DDECA2C}" type="slidenum">
              <a:rPr lang="zh-TW" altLang="en-US" smtClean="0">
                <a:solidFill>
                  <a:srgbClr val="000000">
                    <a:tint val="75000"/>
                  </a:srgbClr>
                </a:solidFill>
                <a:latin typeface="Arial" panose="020B0604020202020204"/>
                <a:ea typeface="微軟正黑體" panose="020B0604030504040204" pitchFamily="34" charset="-120"/>
              </a:rPr>
              <a:pPr>
                <a:defRPr/>
              </a:pPr>
              <a:t>‹#›</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10" name="頁尾版面配置區 4">
            <a:extLst>
              <a:ext uri="{FF2B5EF4-FFF2-40B4-BE49-F238E27FC236}">
                <a16:creationId xmlns:a16="http://schemas.microsoft.com/office/drawing/2014/main" xmlns="" id="{E2FCB9BA-9229-4A4F-803B-217C14AEA8AF}"/>
              </a:ext>
            </a:extLst>
          </p:cNvPr>
          <p:cNvSpPr>
            <a:spLocks noGrp="1"/>
          </p:cNvSpPr>
          <p:nvPr>
            <p:ph type="ftr" sz="quarter" idx="3"/>
          </p:nvPr>
        </p:nvSpPr>
        <p:spPr>
          <a:xfrm>
            <a:off x="4038600" y="65436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TW" altLang="en-US">
                <a:solidFill>
                  <a:srgbClr val="000000">
                    <a:tint val="75000"/>
                  </a:srgbClr>
                </a:solidFill>
                <a:latin typeface="Arial" panose="020B0604020202020204"/>
                <a:ea typeface="微軟正黑體" panose="020B0604030504040204" pitchFamily="34" charset="-120"/>
              </a:rPr>
              <a:t>版權所有　翻印必究</a:t>
            </a:r>
            <a:endParaRPr lang="en-US" altLang="zh-TW" dirty="0">
              <a:solidFill>
                <a:srgbClr val="000000">
                  <a:tint val="75000"/>
                </a:srgbClr>
              </a:solidFill>
              <a:latin typeface="Arial" panose="020B0604020202020204"/>
              <a:ea typeface="微軟正黑體" panose="020B0604030504040204" pitchFamily="34" charset="-120"/>
            </a:endParaRPr>
          </a:p>
        </p:txBody>
      </p:sp>
    </p:spTree>
    <p:extLst>
      <p:ext uri="{BB962C8B-B14F-4D97-AF65-F5344CB8AC3E}">
        <p14:creationId xmlns:p14="http://schemas.microsoft.com/office/powerpoint/2010/main" val="1540215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6.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6.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F31E8250-22CB-4187-841C-788CE3391D6B}"/>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16D32-88F6-4177-B33C-5624130D69E2}"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23" name="投影片編號版面配置區 22">
            <a:extLst>
              <a:ext uri="{FF2B5EF4-FFF2-40B4-BE49-F238E27FC236}">
                <a16:creationId xmlns:a16="http://schemas.microsoft.com/office/drawing/2014/main" xmlns="" id="{026D94F5-A38F-48FE-A2C8-8716DC76680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33A8BA70-2D82-482D-AD6B-494F6D3D36E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rPr>
              <a:t>Copyright © 2021 AI4DT Center</a:t>
            </a:r>
          </a:p>
        </p:txBody>
      </p:sp>
      <p:sp>
        <p:nvSpPr>
          <p:cNvPr id="8" name="iṥliďê">
            <a:extLst>
              <a:ext uri="{FF2B5EF4-FFF2-40B4-BE49-F238E27FC236}">
                <a16:creationId xmlns:a16="http://schemas.microsoft.com/office/drawing/2014/main" xmlns="" id="{5848598E-DBC1-44FC-AFCE-4F390CB45303}"/>
              </a:ext>
            </a:extLst>
          </p:cNvPr>
          <p:cNvSpPr txBox="1"/>
          <p:nvPr/>
        </p:nvSpPr>
        <p:spPr>
          <a:xfrm>
            <a:off x="6778576" y="5020823"/>
            <a:ext cx="3676254" cy="399292"/>
          </a:xfrm>
          <a:prstGeom prst="rect">
            <a:avLst/>
          </a:prstGeom>
          <a:noFill/>
        </p:spPr>
        <p:txBody>
          <a:bodyPr wrap="none" lIns="90000" tIns="46800" rIns="90000" bIns="468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600" b="1"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sym typeface="Helvetica Neue"/>
            </a:endParaRPr>
          </a:p>
        </p:txBody>
      </p:sp>
      <p:sp>
        <p:nvSpPr>
          <p:cNvPr id="17" name="标题 5"/>
          <p:cNvSpPr txBox="1">
            <a:spLocks/>
          </p:cNvSpPr>
          <p:nvPr/>
        </p:nvSpPr>
        <p:spPr>
          <a:xfrm>
            <a:off x="806994" y="1930288"/>
            <a:ext cx="10787598" cy="752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zh-TW" altLang="en-US" sz="4800" b="1" i="0" u="none" strike="noStrike" kern="0" cap="none" spc="0" normalizeH="0" baseline="0" noProof="0" dirty="0">
                <a:ln>
                  <a:noFill/>
                </a:ln>
                <a:solidFill>
                  <a:srgbClr val="4472C4">
                    <a:lumMod val="50000"/>
                  </a:srgbClr>
                </a:solidFill>
                <a:effectLst/>
                <a:uLnTx/>
                <a:uFillTx/>
                <a:latin typeface="Helvetica Neue"/>
                <a:ea typeface="微軟正黑體" panose="020B0604030504040204" pitchFamily="34" charset="-120"/>
                <a:cs typeface="+mj-cs"/>
                <a:sym typeface="Helvetica Neue"/>
              </a:rPr>
              <a:t>智餐平臺操作懶人包</a:t>
            </a:r>
            <a:r>
              <a:rPr kumimoji="0" lang="en-US" altLang="zh-TW" sz="4800" b="1" i="0" u="none" strike="noStrike" kern="0" cap="none" spc="0" normalizeH="0" baseline="0" noProof="0" dirty="0">
                <a:ln>
                  <a:noFill/>
                </a:ln>
                <a:solidFill>
                  <a:srgbClr val="4472C4">
                    <a:lumMod val="50000"/>
                  </a:srgbClr>
                </a:solidFill>
                <a:effectLst/>
                <a:uLnTx/>
                <a:uFillTx/>
                <a:latin typeface="Helvetica Neue"/>
                <a:ea typeface="微軟正黑體" panose="020B0604030504040204" pitchFamily="34" charset="-120"/>
                <a:cs typeface="+mj-cs"/>
                <a:sym typeface="Helvetica Neue"/>
              </a:rPr>
              <a:t>-</a:t>
            </a:r>
            <a:r>
              <a:rPr kumimoji="0" lang="zh-TW" altLang="en-US" sz="4800" b="1" i="0" u="none" strike="noStrike" kern="0" cap="none" spc="0" normalizeH="0" baseline="0" noProof="0" dirty="0">
                <a:ln>
                  <a:noFill/>
                </a:ln>
                <a:solidFill>
                  <a:srgbClr val="4472C4">
                    <a:lumMod val="50000"/>
                  </a:srgbClr>
                </a:solidFill>
                <a:effectLst/>
                <a:uLnTx/>
                <a:uFillTx/>
                <a:latin typeface="Helvetica Neue"/>
                <a:ea typeface="微軟正黑體" panose="020B0604030504040204" pitchFamily="34" charset="-120"/>
                <a:cs typeface="+mj-cs"/>
                <a:sym typeface="Helvetica Neue"/>
              </a:rPr>
              <a:t>公辦民營</a:t>
            </a:r>
          </a:p>
        </p:txBody>
      </p:sp>
      <p:cxnSp>
        <p:nvCxnSpPr>
          <p:cNvPr id="22" name="直接连接符 7">
            <a:extLst>
              <a:ext uri="{FF2B5EF4-FFF2-40B4-BE49-F238E27FC236}">
                <a16:creationId xmlns:a16="http://schemas.microsoft.com/office/drawing/2014/main" xmlns="" id="{2C121BF6-746A-40F8-BC02-50E44808DBF2}"/>
              </a:ext>
            </a:extLst>
          </p:cNvPr>
          <p:cNvCxnSpPr>
            <a:cxnSpLocks/>
          </p:cNvCxnSpPr>
          <p:nvPr/>
        </p:nvCxnSpPr>
        <p:spPr>
          <a:xfrm>
            <a:off x="806994" y="2838450"/>
            <a:ext cx="103669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圖片 25">
            <a:extLst>
              <a:ext uri="{FF2B5EF4-FFF2-40B4-BE49-F238E27FC236}">
                <a16:creationId xmlns:a16="http://schemas.microsoft.com/office/drawing/2014/main" xmlns="" id="{867C7587-79C6-41F7-8714-962A3946324D}"/>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l="10054" r="12303" b="30248"/>
          <a:stretch/>
        </p:blipFill>
        <p:spPr>
          <a:xfrm>
            <a:off x="7193247" y="1776358"/>
            <a:ext cx="4930346" cy="4429211"/>
          </a:xfrm>
          <a:prstGeom prst="rect">
            <a:avLst/>
          </a:prstGeom>
          <a:effectLst/>
        </p:spPr>
      </p:pic>
      <p:sp>
        <p:nvSpPr>
          <p:cNvPr id="11" name="标题 5">
            <a:extLst>
              <a:ext uri="{FF2B5EF4-FFF2-40B4-BE49-F238E27FC236}">
                <a16:creationId xmlns:a16="http://schemas.microsoft.com/office/drawing/2014/main" xmlns="" id="{E28F94FA-3E1D-4736-B0C7-3BC46658ABE0}"/>
              </a:ext>
            </a:extLst>
          </p:cNvPr>
          <p:cNvSpPr txBox="1">
            <a:spLocks/>
          </p:cNvSpPr>
          <p:nvPr/>
        </p:nvSpPr>
        <p:spPr>
          <a:xfrm>
            <a:off x="624974" y="3706592"/>
            <a:ext cx="11173326" cy="26813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12750" rtl="0" eaLnBrk="1" fontAlgn="auto" latinLnBrk="0" hangingPunct="1">
              <a:lnSpc>
                <a:spcPct val="100000"/>
              </a:lnSpc>
              <a:spcBef>
                <a:spcPts val="0"/>
              </a:spcBef>
              <a:spcAft>
                <a:spcPts val="0"/>
              </a:spcAft>
              <a:buClrTx/>
              <a:buSzTx/>
              <a:buFontTx/>
              <a:buNone/>
              <a:tabLst/>
              <a:defRPr/>
            </a:pPr>
            <a:endParaRPr kumimoji="0" lang="zh-TW" altLang="en-US" sz="2800" b="0" i="0" u="none" strike="noStrike" kern="0" cap="none" spc="0" normalizeH="0" baseline="0" noProof="0" dirty="0">
              <a:ln>
                <a:noFill/>
              </a:ln>
              <a:solidFill>
                <a:srgbClr val="4472C4">
                  <a:lumMod val="50000"/>
                </a:srgbClr>
              </a:solidFill>
              <a:effectLst/>
              <a:uLnTx/>
              <a:uFillTx/>
              <a:latin typeface="Helvetica Neue"/>
              <a:ea typeface="微軟正黑體" panose="020B0604030504040204" pitchFamily="34" charset="-120"/>
              <a:cs typeface="+mj-cs"/>
              <a:sym typeface="Helvetica Neue"/>
            </a:endParaRPr>
          </a:p>
        </p:txBody>
      </p:sp>
    </p:spTree>
    <p:extLst>
      <p:ext uri="{BB962C8B-B14F-4D97-AF65-F5344CB8AC3E}">
        <p14:creationId xmlns:p14="http://schemas.microsoft.com/office/powerpoint/2010/main" val="30623270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用餐人數設定</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9" name="圖片 8">
            <a:extLst>
              <a:ext uri="{FF2B5EF4-FFF2-40B4-BE49-F238E27FC236}">
                <a16:creationId xmlns:a16="http://schemas.microsoft.com/office/drawing/2014/main" xmlns="" id="{521B90D9-FFE7-4B42-816B-82367CCF0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79" y="1189104"/>
            <a:ext cx="7316221" cy="5182323"/>
          </a:xfrm>
          <a:prstGeom prst="rect">
            <a:avLst/>
          </a:prstGeom>
        </p:spPr>
      </p:pic>
      <p:sp>
        <p:nvSpPr>
          <p:cNvPr id="21" name="矩形: 圓角 20">
            <a:extLst>
              <a:ext uri="{FF2B5EF4-FFF2-40B4-BE49-F238E27FC236}">
                <a16:creationId xmlns:a16="http://schemas.microsoft.com/office/drawing/2014/main" xmlns="" id="{5A8ECBA3-E802-40E7-8E3C-540155AD0546}"/>
              </a:ext>
            </a:extLst>
          </p:cNvPr>
          <p:cNvSpPr/>
          <p:nvPr/>
        </p:nvSpPr>
        <p:spPr>
          <a:xfrm>
            <a:off x="4351195" y="1402046"/>
            <a:ext cx="401761" cy="25452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xmlns="" id="{3F3717F9-911C-4D5A-9F03-37A026F3937D}"/>
              </a:ext>
            </a:extLst>
          </p:cNvPr>
          <p:cNvSpPr/>
          <p:nvPr/>
        </p:nvSpPr>
        <p:spPr>
          <a:xfrm>
            <a:off x="1438313" y="1637716"/>
            <a:ext cx="628003" cy="70701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xmlns="" id="{B1F67701-9DA6-4835-974E-FE6F1443BEAC}"/>
              </a:ext>
            </a:extLst>
          </p:cNvPr>
          <p:cNvSpPr/>
          <p:nvPr/>
        </p:nvSpPr>
        <p:spPr>
          <a:xfrm>
            <a:off x="6862509" y="3044108"/>
            <a:ext cx="1142694" cy="24724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箭號: 向右 5">
            <a:extLst>
              <a:ext uri="{FF2B5EF4-FFF2-40B4-BE49-F238E27FC236}">
                <a16:creationId xmlns:a16="http://schemas.microsoft.com/office/drawing/2014/main" xmlns="" id="{33EA4B8F-0A2D-495C-BA72-7258BB30539E}"/>
              </a:ext>
            </a:extLst>
          </p:cNvPr>
          <p:cNvSpPr/>
          <p:nvPr/>
        </p:nvSpPr>
        <p:spPr>
          <a:xfrm>
            <a:off x="8005203" y="3140523"/>
            <a:ext cx="686310" cy="50049"/>
          </a:xfrm>
          <a:prstGeom prst="rightArrow">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6">
            <a:extLst>
              <a:ext uri="{FF2B5EF4-FFF2-40B4-BE49-F238E27FC236}">
                <a16:creationId xmlns:a16="http://schemas.microsoft.com/office/drawing/2014/main" xmlns="" id="{EC3B5280-EC60-4F9E-BE97-30AD42E9FDC1}"/>
              </a:ext>
            </a:extLst>
          </p:cNvPr>
          <p:cNvSpPr/>
          <p:nvPr/>
        </p:nvSpPr>
        <p:spPr>
          <a:xfrm>
            <a:off x="8705889" y="2874286"/>
            <a:ext cx="2648932" cy="4569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開學時設定一學期人數</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8" name="矩形: 圓角 17">
            <a:extLst>
              <a:ext uri="{FF2B5EF4-FFF2-40B4-BE49-F238E27FC236}">
                <a16:creationId xmlns:a16="http://schemas.microsoft.com/office/drawing/2014/main" xmlns="" id="{956D7C2A-695A-4E0A-98E3-EFBBB59B7A46}"/>
              </a:ext>
            </a:extLst>
          </p:cNvPr>
          <p:cNvSpPr/>
          <p:nvPr/>
        </p:nvSpPr>
        <p:spPr>
          <a:xfrm>
            <a:off x="6862509" y="3517525"/>
            <a:ext cx="1142694" cy="24724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箭號: 向右 18">
            <a:extLst>
              <a:ext uri="{FF2B5EF4-FFF2-40B4-BE49-F238E27FC236}">
                <a16:creationId xmlns:a16="http://schemas.microsoft.com/office/drawing/2014/main" xmlns="" id="{7B005D7D-3981-4045-9F6C-53E03323479D}"/>
              </a:ext>
            </a:extLst>
          </p:cNvPr>
          <p:cNvSpPr/>
          <p:nvPr/>
        </p:nvSpPr>
        <p:spPr>
          <a:xfrm>
            <a:off x="8005203" y="3613940"/>
            <a:ext cx="686310" cy="45719"/>
          </a:xfrm>
          <a:prstGeom prst="rightArrow">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xmlns="" id="{AAB284A3-DC47-4CE4-BA1A-4A9FD356ED89}"/>
              </a:ext>
            </a:extLst>
          </p:cNvPr>
          <p:cNvSpPr/>
          <p:nvPr/>
        </p:nvSpPr>
        <p:spPr>
          <a:xfrm>
            <a:off x="8705889" y="3347703"/>
            <a:ext cx="2648932" cy="4569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請假、停餐時設定</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0" name="矩形: 圓角 29">
            <a:extLst>
              <a:ext uri="{FF2B5EF4-FFF2-40B4-BE49-F238E27FC236}">
                <a16:creationId xmlns:a16="http://schemas.microsoft.com/office/drawing/2014/main" xmlns="" id="{A6E97DE8-ACFB-49D8-AF65-450608D54DC6}"/>
              </a:ext>
            </a:extLst>
          </p:cNvPr>
          <p:cNvSpPr/>
          <p:nvPr/>
        </p:nvSpPr>
        <p:spPr>
          <a:xfrm>
            <a:off x="6862509" y="3957600"/>
            <a:ext cx="1142694" cy="24724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箭號: 向右 30">
            <a:extLst>
              <a:ext uri="{FF2B5EF4-FFF2-40B4-BE49-F238E27FC236}">
                <a16:creationId xmlns:a16="http://schemas.microsoft.com/office/drawing/2014/main" xmlns="" id="{12ADA81E-AE18-49A2-9AC0-F85C1FB58860}"/>
              </a:ext>
            </a:extLst>
          </p:cNvPr>
          <p:cNvSpPr/>
          <p:nvPr/>
        </p:nvSpPr>
        <p:spPr>
          <a:xfrm>
            <a:off x="8005203" y="4054015"/>
            <a:ext cx="686310" cy="45719"/>
          </a:xfrm>
          <a:prstGeom prst="rightArrow">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31">
            <a:extLst>
              <a:ext uri="{FF2B5EF4-FFF2-40B4-BE49-F238E27FC236}">
                <a16:creationId xmlns:a16="http://schemas.microsoft.com/office/drawing/2014/main" xmlns="" id="{43E67217-F3FB-4429-929F-F4E35BB5E0EB}"/>
              </a:ext>
            </a:extLst>
          </p:cNvPr>
          <p:cNvSpPr/>
          <p:nvPr/>
        </p:nvSpPr>
        <p:spPr>
          <a:xfrm>
            <a:off x="8705889" y="3787778"/>
            <a:ext cx="2648932" cy="4569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系統已預設</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3" name="矩形: 圓角 32">
            <a:extLst>
              <a:ext uri="{FF2B5EF4-FFF2-40B4-BE49-F238E27FC236}">
                <a16:creationId xmlns:a16="http://schemas.microsoft.com/office/drawing/2014/main" xmlns="" id="{BE3D08DE-27FF-43D9-9CAD-A6766650B5B2}"/>
              </a:ext>
            </a:extLst>
          </p:cNvPr>
          <p:cNvSpPr/>
          <p:nvPr/>
        </p:nvSpPr>
        <p:spPr>
          <a:xfrm>
            <a:off x="6862509" y="4855551"/>
            <a:ext cx="1142694" cy="24724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箭號: 向右 33">
            <a:extLst>
              <a:ext uri="{FF2B5EF4-FFF2-40B4-BE49-F238E27FC236}">
                <a16:creationId xmlns:a16="http://schemas.microsoft.com/office/drawing/2014/main" xmlns="" id="{8C63CD38-1033-40BC-8DC7-B65DDE8A41D3}"/>
              </a:ext>
            </a:extLst>
          </p:cNvPr>
          <p:cNvSpPr/>
          <p:nvPr/>
        </p:nvSpPr>
        <p:spPr>
          <a:xfrm>
            <a:off x="8005203" y="4951966"/>
            <a:ext cx="686310" cy="45719"/>
          </a:xfrm>
          <a:prstGeom prst="rightArrow">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34">
            <a:extLst>
              <a:ext uri="{FF2B5EF4-FFF2-40B4-BE49-F238E27FC236}">
                <a16:creationId xmlns:a16="http://schemas.microsoft.com/office/drawing/2014/main" xmlns="" id="{20BBA53F-D3A6-4C6F-8C58-9558B56EC82A}"/>
              </a:ext>
            </a:extLst>
          </p:cNvPr>
          <p:cNvSpPr/>
          <p:nvPr/>
        </p:nvSpPr>
        <p:spPr>
          <a:xfrm>
            <a:off x="8705889" y="4685729"/>
            <a:ext cx="2648932" cy="4569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設定全校級別</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6" name="矩形: 圓角 35">
            <a:extLst>
              <a:ext uri="{FF2B5EF4-FFF2-40B4-BE49-F238E27FC236}">
                <a16:creationId xmlns:a16="http://schemas.microsoft.com/office/drawing/2014/main" xmlns="" id="{1005651B-0240-450B-9FBB-EE865C3991A1}"/>
              </a:ext>
            </a:extLst>
          </p:cNvPr>
          <p:cNvSpPr/>
          <p:nvPr/>
        </p:nvSpPr>
        <p:spPr>
          <a:xfrm>
            <a:off x="6862509" y="5751145"/>
            <a:ext cx="1142694" cy="247245"/>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箭號: 向右 36">
            <a:extLst>
              <a:ext uri="{FF2B5EF4-FFF2-40B4-BE49-F238E27FC236}">
                <a16:creationId xmlns:a16="http://schemas.microsoft.com/office/drawing/2014/main" xmlns="" id="{8DDA53FB-278D-4680-BCC6-191E529D8849}"/>
              </a:ext>
            </a:extLst>
          </p:cNvPr>
          <p:cNvSpPr/>
          <p:nvPr/>
        </p:nvSpPr>
        <p:spPr>
          <a:xfrm>
            <a:off x="8005203" y="5847560"/>
            <a:ext cx="686310" cy="45719"/>
          </a:xfrm>
          <a:prstGeom prst="rightArrow">
            <a:avLst/>
          </a:prstGeom>
          <a:solidFill>
            <a:srgbClr val="FF0066"/>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37">
            <a:extLst>
              <a:ext uri="{FF2B5EF4-FFF2-40B4-BE49-F238E27FC236}">
                <a16:creationId xmlns:a16="http://schemas.microsoft.com/office/drawing/2014/main" xmlns="" id="{3D64E2B8-5E39-4F38-8AA1-2948B5D2EBA1}"/>
              </a:ext>
            </a:extLst>
          </p:cNvPr>
          <p:cNvSpPr/>
          <p:nvPr/>
        </p:nvSpPr>
        <p:spPr>
          <a:xfrm>
            <a:off x="8705889" y="5581323"/>
            <a:ext cx="2648932" cy="4569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總人數檢視</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5299109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61BC2CE6-DF43-41F6-8D8C-5CB7B4F77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68" y="1318732"/>
            <a:ext cx="8864334" cy="4471237"/>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學校級別設定</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9685383" y="2910393"/>
            <a:ext cx="2297068" cy="4543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a:t>
            </a:r>
            <a:r>
              <a:rPr kumimoji="0" lang="zh-TW" altLang="en-US" sz="1800" b="0" i="0" u="none" strike="noStrike" kern="1200" cap="none" spc="0" normalizeH="0" baseline="0" noProof="0" dirty="0">
                <a:ln>
                  <a:noFill/>
                </a:ln>
                <a:solidFill>
                  <a:srgbClr val="7BD82C"/>
                </a:solidFill>
                <a:effectLst/>
                <a:uLnTx/>
                <a:uFillTx/>
                <a:latin typeface="Calibri" panose="020F0502020204030204"/>
                <a:ea typeface="新細明體" panose="02020500000000000000" pitchFamily="18"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」新增</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圓角 15">
            <a:extLst>
              <a:ext uri="{FF2B5EF4-FFF2-40B4-BE49-F238E27FC236}">
                <a16:creationId xmlns:a16="http://schemas.microsoft.com/office/drawing/2014/main" xmlns="" id="{D7ADF971-8151-4705-968F-39A4365C2A9F}"/>
              </a:ext>
            </a:extLst>
          </p:cNvPr>
          <p:cNvSpPr/>
          <p:nvPr/>
        </p:nvSpPr>
        <p:spPr>
          <a:xfrm>
            <a:off x="735850" y="1675182"/>
            <a:ext cx="401761" cy="35889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86EC8FD7-82E3-444D-ABAA-7008124BDFAC}"/>
              </a:ext>
            </a:extLst>
          </p:cNvPr>
          <p:cNvSpPr/>
          <p:nvPr/>
        </p:nvSpPr>
        <p:spPr>
          <a:xfrm>
            <a:off x="352488" y="1186074"/>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5</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623819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用餐人數設定</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9" name="圖片 8">
            <a:extLst>
              <a:ext uri="{FF2B5EF4-FFF2-40B4-BE49-F238E27FC236}">
                <a16:creationId xmlns:a16="http://schemas.microsoft.com/office/drawing/2014/main" xmlns="" id="{521B90D9-FFE7-4B42-816B-82367CCF0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76" y="1191652"/>
            <a:ext cx="7316221" cy="5182323"/>
          </a:xfrm>
          <a:prstGeom prst="rect">
            <a:avLst/>
          </a:prstGeom>
        </p:spPr>
      </p:pic>
      <p:sp>
        <p:nvSpPr>
          <p:cNvPr id="21" name="矩形: 圓角 20">
            <a:extLst>
              <a:ext uri="{FF2B5EF4-FFF2-40B4-BE49-F238E27FC236}">
                <a16:creationId xmlns:a16="http://schemas.microsoft.com/office/drawing/2014/main" xmlns="" id="{5A8ECBA3-E802-40E7-8E3C-540155AD0546}"/>
              </a:ext>
            </a:extLst>
          </p:cNvPr>
          <p:cNvSpPr/>
          <p:nvPr/>
        </p:nvSpPr>
        <p:spPr>
          <a:xfrm>
            <a:off x="4575592" y="1404594"/>
            <a:ext cx="401761" cy="25452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橢圓 21">
            <a:extLst>
              <a:ext uri="{FF2B5EF4-FFF2-40B4-BE49-F238E27FC236}">
                <a16:creationId xmlns:a16="http://schemas.microsoft.com/office/drawing/2014/main" xmlns="" id="{D78D5DA6-D5D8-47F7-A8B6-950C7C597386}"/>
              </a:ext>
            </a:extLst>
          </p:cNvPr>
          <p:cNvSpPr/>
          <p:nvPr/>
        </p:nvSpPr>
        <p:spPr>
          <a:xfrm>
            <a:off x="4094824" y="999159"/>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xmlns="" id="{3F3717F9-911C-4D5A-9F03-37A026F3937D}"/>
              </a:ext>
            </a:extLst>
          </p:cNvPr>
          <p:cNvSpPr/>
          <p:nvPr/>
        </p:nvSpPr>
        <p:spPr>
          <a:xfrm>
            <a:off x="1662710" y="1640264"/>
            <a:ext cx="628003" cy="70701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橢圓 23">
            <a:extLst>
              <a:ext uri="{FF2B5EF4-FFF2-40B4-BE49-F238E27FC236}">
                <a16:creationId xmlns:a16="http://schemas.microsoft.com/office/drawing/2014/main" xmlns="" id="{3F70CA3E-2C90-4D76-AC0F-79A4E63DCD5F}"/>
              </a:ext>
            </a:extLst>
          </p:cNvPr>
          <p:cNvSpPr/>
          <p:nvPr/>
        </p:nvSpPr>
        <p:spPr>
          <a:xfrm>
            <a:off x="1235174" y="122605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圓角 24">
            <a:extLst>
              <a:ext uri="{FF2B5EF4-FFF2-40B4-BE49-F238E27FC236}">
                <a16:creationId xmlns:a16="http://schemas.microsoft.com/office/drawing/2014/main" xmlns="" id="{B1F67701-9DA6-4835-974E-FE6F1443BEAC}"/>
              </a:ext>
            </a:extLst>
          </p:cNvPr>
          <p:cNvSpPr/>
          <p:nvPr/>
        </p:nvSpPr>
        <p:spPr>
          <a:xfrm>
            <a:off x="7086906" y="3008948"/>
            <a:ext cx="1142694" cy="38136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橢圓 25">
            <a:extLst>
              <a:ext uri="{FF2B5EF4-FFF2-40B4-BE49-F238E27FC236}">
                <a16:creationId xmlns:a16="http://schemas.microsoft.com/office/drawing/2014/main" xmlns="" id="{B5630B0C-E609-4E89-9AA3-A83CA0169EA5}"/>
              </a:ext>
            </a:extLst>
          </p:cNvPr>
          <p:cNvSpPr/>
          <p:nvPr/>
        </p:nvSpPr>
        <p:spPr>
          <a:xfrm>
            <a:off x="6668797" y="257588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8655179" y="2522501"/>
            <a:ext cx="3357646" cy="170341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點選「設定」</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點選「供餐學校」</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勾選欲設定的學校</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點選「用餐人數設定」</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8" name="矩形: 圓角 27">
            <a:extLst>
              <a:ext uri="{FF2B5EF4-FFF2-40B4-BE49-F238E27FC236}">
                <a16:creationId xmlns:a16="http://schemas.microsoft.com/office/drawing/2014/main" xmlns="" id="{8620B8D3-E3AB-49EC-8E3E-912A9F14522D}"/>
              </a:ext>
            </a:extLst>
          </p:cNvPr>
          <p:cNvSpPr/>
          <p:nvPr/>
        </p:nvSpPr>
        <p:spPr>
          <a:xfrm>
            <a:off x="1221061" y="3018085"/>
            <a:ext cx="262404" cy="41091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橢圓 28">
            <a:extLst>
              <a:ext uri="{FF2B5EF4-FFF2-40B4-BE49-F238E27FC236}">
                <a16:creationId xmlns:a16="http://schemas.microsoft.com/office/drawing/2014/main" xmlns="" id="{8C453659-6233-4305-AC92-CE6969044E80}"/>
              </a:ext>
            </a:extLst>
          </p:cNvPr>
          <p:cNvSpPr/>
          <p:nvPr/>
        </p:nvSpPr>
        <p:spPr>
          <a:xfrm>
            <a:off x="784194" y="257588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702093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64EA6DAD-5321-430D-B621-AAB2BB6753A6}"/>
              </a:ext>
            </a:extLst>
          </p:cNvPr>
          <p:cNvPicPr>
            <a:picLocks noChangeAspect="1"/>
          </p:cNvPicPr>
          <p:nvPr/>
        </p:nvPicPr>
        <p:blipFill rotWithShape="1">
          <a:blip r:embed="rId3"/>
          <a:srcRect l="18484" t="10896" r="18322" b="16317"/>
          <a:stretch/>
        </p:blipFill>
        <p:spPr>
          <a:xfrm>
            <a:off x="1035355" y="1262274"/>
            <a:ext cx="7704461" cy="4991772"/>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用餐人數設定</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8739816" y="1993183"/>
            <a:ext cx="3154421" cy="211891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選擇學校</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點選「新增一列」</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輸入欲設定的級別及人數</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選擇設定區間、週期</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5"/>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點選「儲存」</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圓角 15">
            <a:extLst>
              <a:ext uri="{FF2B5EF4-FFF2-40B4-BE49-F238E27FC236}">
                <a16:creationId xmlns:a16="http://schemas.microsoft.com/office/drawing/2014/main" xmlns="" id="{D7ADF971-8151-4705-968F-39A4365C2A9F}"/>
              </a:ext>
            </a:extLst>
          </p:cNvPr>
          <p:cNvSpPr/>
          <p:nvPr/>
        </p:nvSpPr>
        <p:spPr>
          <a:xfrm>
            <a:off x="1666227" y="5371095"/>
            <a:ext cx="7073589" cy="65045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86EC8FD7-82E3-444D-ABAA-7008124BDFAC}"/>
              </a:ext>
            </a:extLst>
          </p:cNvPr>
          <p:cNvSpPr/>
          <p:nvPr/>
        </p:nvSpPr>
        <p:spPr>
          <a:xfrm>
            <a:off x="1188958" y="491995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8</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xmlns="" id="{F8499558-3A63-4AD6-ADF0-77F152C6634A}"/>
              </a:ext>
            </a:extLst>
          </p:cNvPr>
          <p:cNvSpPr/>
          <p:nvPr/>
        </p:nvSpPr>
        <p:spPr>
          <a:xfrm>
            <a:off x="1103822" y="2431476"/>
            <a:ext cx="1190625" cy="23169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橢圓 14">
            <a:extLst>
              <a:ext uri="{FF2B5EF4-FFF2-40B4-BE49-F238E27FC236}">
                <a16:creationId xmlns:a16="http://schemas.microsoft.com/office/drawing/2014/main" xmlns="" id="{A47852FD-0B59-4EF6-8511-876FCB063352}"/>
              </a:ext>
            </a:extLst>
          </p:cNvPr>
          <p:cNvSpPr/>
          <p:nvPr/>
        </p:nvSpPr>
        <p:spPr>
          <a:xfrm>
            <a:off x="614714" y="204349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6</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xmlns="" id="{6129DCC9-5136-4FC4-AF51-663BCAEA0796}"/>
              </a:ext>
            </a:extLst>
          </p:cNvPr>
          <p:cNvSpPr/>
          <p:nvPr/>
        </p:nvSpPr>
        <p:spPr>
          <a:xfrm>
            <a:off x="1103822" y="2975021"/>
            <a:ext cx="7567525" cy="26131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xmlns="" id="{09B5720D-3EBB-44DB-A856-9A03CB6AD5B2}"/>
              </a:ext>
            </a:extLst>
          </p:cNvPr>
          <p:cNvSpPr/>
          <p:nvPr/>
        </p:nvSpPr>
        <p:spPr>
          <a:xfrm>
            <a:off x="619828" y="262960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7</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xmlns="" id="{131A22A2-BF91-48EC-9C04-3BF7ABF11F6E}"/>
              </a:ext>
            </a:extLst>
          </p:cNvPr>
          <p:cNvSpPr/>
          <p:nvPr/>
        </p:nvSpPr>
        <p:spPr>
          <a:xfrm>
            <a:off x="7556097" y="6004675"/>
            <a:ext cx="1102475" cy="26131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橢圓 22">
            <a:extLst>
              <a:ext uri="{FF2B5EF4-FFF2-40B4-BE49-F238E27FC236}">
                <a16:creationId xmlns:a16="http://schemas.microsoft.com/office/drawing/2014/main" xmlns="" id="{75E10BE6-F3AF-45BE-A7F5-B7FF13E01A93}"/>
              </a:ext>
            </a:extLst>
          </p:cNvPr>
          <p:cNvSpPr/>
          <p:nvPr/>
        </p:nvSpPr>
        <p:spPr>
          <a:xfrm>
            <a:off x="7066989" y="5740992"/>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9</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xmlns="" id="{886C4915-62AA-431F-93AF-DAC1DEFF7431}"/>
              </a:ext>
            </a:extLst>
          </p:cNvPr>
          <p:cNvSpPr/>
          <p:nvPr/>
        </p:nvSpPr>
        <p:spPr>
          <a:xfrm>
            <a:off x="1819906" y="1666131"/>
            <a:ext cx="4767707" cy="25765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橢圓 20">
            <a:extLst>
              <a:ext uri="{FF2B5EF4-FFF2-40B4-BE49-F238E27FC236}">
                <a16:creationId xmlns:a16="http://schemas.microsoft.com/office/drawing/2014/main" xmlns="" id="{34A016E8-FD69-4383-BA96-46027B029917}"/>
              </a:ext>
            </a:extLst>
          </p:cNvPr>
          <p:cNvSpPr/>
          <p:nvPr/>
        </p:nvSpPr>
        <p:spPr>
          <a:xfrm>
            <a:off x="1371600" y="125033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5</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61250537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xmlns="" id="{371ECCEF-6342-45F1-B4AA-22E38AB7310C}"/>
              </a:ext>
            </a:extLst>
          </p:cNvPr>
          <p:cNvPicPr>
            <a:picLocks noChangeAspect="1"/>
          </p:cNvPicPr>
          <p:nvPr/>
        </p:nvPicPr>
        <p:blipFill rotWithShape="1">
          <a:blip r:embed="rId2"/>
          <a:srcRect r="58277" b="82007"/>
          <a:stretch/>
        </p:blipFill>
        <p:spPr>
          <a:xfrm>
            <a:off x="942907" y="1415527"/>
            <a:ext cx="10306184" cy="2500104"/>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驗收作業</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4" name="矩形: 圓角 23">
            <a:extLst>
              <a:ext uri="{FF2B5EF4-FFF2-40B4-BE49-F238E27FC236}">
                <a16:creationId xmlns:a16="http://schemas.microsoft.com/office/drawing/2014/main" xmlns="" id="{E96B2C6E-4ACE-418A-BFE9-CC29D3F56EFF}"/>
              </a:ext>
            </a:extLst>
          </p:cNvPr>
          <p:cNvSpPr/>
          <p:nvPr/>
        </p:nvSpPr>
        <p:spPr>
          <a:xfrm>
            <a:off x="2369720" y="1885360"/>
            <a:ext cx="2092249" cy="47158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橢圓 24">
            <a:extLst>
              <a:ext uri="{FF2B5EF4-FFF2-40B4-BE49-F238E27FC236}">
                <a16:creationId xmlns:a16="http://schemas.microsoft.com/office/drawing/2014/main" xmlns="" id="{551ED553-1B6B-4A1E-AAE8-13DB69AEF241}"/>
              </a:ext>
            </a:extLst>
          </p:cNvPr>
          <p:cNvSpPr/>
          <p:nvPr/>
        </p:nvSpPr>
        <p:spPr>
          <a:xfrm>
            <a:off x="1888952" y="147992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xmlns="" id="{088DAB23-598B-4B73-9301-6E9A61873C85}"/>
              </a:ext>
            </a:extLst>
          </p:cNvPr>
          <p:cNvSpPr/>
          <p:nvPr/>
        </p:nvSpPr>
        <p:spPr>
          <a:xfrm>
            <a:off x="3352637" y="2470489"/>
            <a:ext cx="1191083" cy="144514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xmlns="" id="{3C7BA8AC-CBE5-4F3B-823F-F0588DB513B4}"/>
              </a:ext>
            </a:extLst>
          </p:cNvPr>
          <p:cNvSpPr/>
          <p:nvPr/>
        </p:nvSpPr>
        <p:spPr>
          <a:xfrm>
            <a:off x="2832175" y="240948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xmlns="" id="{A3B62761-F43B-4C29-95CB-7A60F522F75F}"/>
              </a:ext>
            </a:extLst>
          </p:cNvPr>
          <p:cNvSpPr>
            <a:spLocks/>
          </p:cNvSpPr>
          <p:nvPr/>
        </p:nvSpPr>
        <p:spPr>
          <a:xfrm>
            <a:off x="4461969" y="4589914"/>
            <a:ext cx="3268060"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點選「招標、決標、驗收」</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點選「驗收作業」</a:t>
            </a:r>
          </a:p>
        </p:txBody>
      </p:sp>
    </p:spTree>
    <p:extLst>
      <p:ext uri="{BB962C8B-B14F-4D97-AF65-F5344CB8AC3E}">
        <p14:creationId xmlns:p14="http://schemas.microsoft.com/office/powerpoint/2010/main" val="329432023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4F0443A6-5C4E-442C-B32F-024B6713F6DE}"/>
              </a:ext>
            </a:extLst>
          </p:cNvPr>
          <p:cNvPicPr>
            <a:picLocks noChangeAspect="1"/>
          </p:cNvPicPr>
          <p:nvPr/>
        </p:nvPicPr>
        <p:blipFill rotWithShape="1">
          <a:blip r:embed="rId2"/>
          <a:srcRect b="22238"/>
          <a:stretch/>
        </p:blipFill>
        <p:spPr>
          <a:xfrm>
            <a:off x="200654" y="1246990"/>
            <a:ext cx="11790686" cy="3749942"/>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驗收作業：載入驗收資料</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9" name="橢圓 8">
            <a:extLst>
              <a:ext uri="{FF2B5EF4-FFF2-40B4-BE49-F238E27FC236}">
                <a16:creationId xmlns:a16="http://schemas.microsoft.com/office/drawing/2014/main" xmlns="" id="{E0B66A6D-1F69-4BCB-A6D8-9EA314D58B04}"/>
              </a:ext>
            </a:extLst>
          </p:cNvPr>
          <p:cNvSpPr/>
          <p:nvPr/>
        </p:nvSpPr>
        <p:spPr>
          <a:xfrm>
            <a:off x="755233" y="134119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橢圓 10">
            <a:extLst>
              <a:ext uri="{FF2B5EF4-FFF2-40B4-BE49-F238E27FC236}">
                <a16:creationId xmlns:a16="http://schemas.microsoft.com/office/drawing/2014/main" xmlns="" id="{6F342028-DB70-420E-961C-9279180F736B}"/>
              </a:ext>
            </a:extLst>
          </p:cNvPr>
          <p:cNvSpPr/>
          <p:nvPr/>
        </p:nvSpPr>
        <p:spPr>
          <a:xfrm>
            <a:off x="5234084" y="1397534"/>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xmlns="" id="{07BDFB57-15DA-4EDB-B2B6-16F897A087BD}"/>
              </a:ext>
            </a:extLst>
          </p:cNvPr>
          <p:cNvSpPr/>
          <p:nvPr/>
        </p:nvSpPr>
        <p:spPr>
          <a:xfrm>
            <a:off x="1103030" y="1830304"/>
            <a:ext cx="1706160" cy="31764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xmlns="" id="{D65D3FF8-0726-4484-A940-1311BA6FCA86}"/>
              </a:ext>
            </a:extLst>
          </p:cNvPr>
          <p:cNvSpPr/>
          <p:nvPr/>
        </p:nvSpPr>
        <p:spPr>
          <a:xfrm>
            <a:off x="10860353" y="142581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xmlns="" id="{0F1C153C-B171-4A16-B51B-1A5DDCEEA5F9}"/>
              </a:ext>
            </a:extLst>
          </p:cNvPr>
          <p:cNvSpPr/>
          <p:nvPr/>
        </p:nvSpPr>
        <p:spPr>
          <a:xfrm>
            <a:off x="5478638" y="1935571"/>
            <a:ext cx="4843714" cy="28915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圓角 18">
            <a:extLst>
              <a:ext uri="{FF2B5EF4-FFF2-40B4-BE49-F238E27FC236}">
                <a16:creationId xmlns:a16="http://schemas.microsoft.com/office/drawing/2014/main" xmlns="" id="{B1C39C17-11D0-4FB5-B1A1-7A143EC24ED9}"/>
              </a:ext>
            </a:extLst>
          </p:cNvPr>
          <p:cNvSpPr/>
          <p:nvPr/>
        </p:nvSpPr>
        <p:spPr>
          <a:xfrm>
            <a:off x="10388339" y="1960769"/>
            <a:ext cx="1517715" cy="23566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xmlns="" id="{99444B14-5216-4B99-B9A7-DC3CA7D664F6}"/>
              </a:ext>
            </a:extLst>
          </p:cNvPr>
          <p:cNvSpPr>
            <a:spLocks/>
          </p:cNvSpPr>
          <p:nvPr/>
        </p:nvSpPr>
        <p:spPr>
          <a:xfrm>
            <a:off x="3300948" y="5126321"/>
            <a:ext cx="5590098" cy="1287917"/>
          </a:xfrm>
          <a:prstGeom prst="rect">
            <a:avLst/>
          </a:prstGeom>
          <a:noFill/>
        </p:spPr>
        <p:txBody>
          <a:bodyPr wrap="square" numCol="1">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選擇學校</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選擇日期區間</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點選「載入驗收單資料」，驗收資料即出現在下方</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2" name="矩形 21">
            <a:extLst>
              <a:ext uri="{FF2B5EF4-FFF2-40B4-BE49-F238E27FC236}">
                <a16:creationId xmlns:a16="http://schemas.microsoft.com/office/drawing/2014/main" xmlns="" id="{88947A99-084F-445C-9712-1B92FA2AB3C3}"/>
              </a:ext>
            </a:extLst>
          </p:cNvPr>
          <p:cNvSpPr/>
          <p:nvPr/>
        </p:nvSpPr>
        <p:spPr>
          <a:xfrm>
            <a:off x="1956110" y="2330439"/>
            <a:ext cx="4000818" cy="489108"/>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注意：系統已自動帶出，請再次確認！</a:t>
            </a:r>
          </a:p>
        </p:txBody>
      </p:sp>
      <p:sp>
        <p:nvSpPr>
          <p:cNvPr id="20" name="矩形: 圓角 19">
            <a:extLst>
              <a:ext uri="{FF2B5EF4-FFF2-40B4-BE49-F238E27FC236}">
                <a16:creationId xmlns:a16="http://schemas.microsoft.com/office/drawing/2014/main" xmlns="" id="{8B2A362F-E661-4E68-89C1-667C96259AE4}"/>
              </a:ext>
            </a:extLst>
          </p:cNvPr>
          <p:cNvSpPr/>
          <p:nvPr/>
        </p:nvSpPr>
        <p:spPr>
          <a:xfrm>
            <a:off x="235673" y="3879526"/>
            <a:ext cx="11632676" cy="111740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2245529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6BBA9E47-80A9-4A1B-A3D4-8B3F6B18A185}"/>
              </a:ext>
            </a:extLst>
          </p:cNvPr>
          <p:cNvPicPr>
            <a:picLocks noChangeAspect="1"/>
          </p:cNvPicPr>
          <p:nvPr/>
        </p:nvPicPr>
        <p:blipFill rotWithShape="1">
          <a:blip r:embed="rId2"/>
          <a:srcRect t="22290"/>
          <a:stretch/>
        </p:blipFill>
        <p:spPr>
          <a:xfrm>
            <a:off x="200543" y="1100319"/>
            <a:ext cx="11790686" cy="3747426"/>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驗收作業：編輯驗收資料</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0" name="矩形: 圓角 9">
            <a:extLst>
              <a:ext uri="{FF2B5EF4-FFF2-40B4-BE49-F238E27FC236}">
                <a16:creationId xmlns:a16="http://schemas.microsoft.com/office/drawing/2014/main" xmlns="" id="{AAE3DFDA-3D55-48F7-8EC4-D1BF282937FA}"/>
              </a:ext>
            </a:extLst>
          </p:cNvPr>
          <p:cNvSpPr/>
          <p:nvPr/>
        </p:nvSpPr>
        <p:spPr>
          <a:xfrm>
            <a:off x="273376" y="2671571"/>
            <a:ext cx="11594369" cy="222274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橢圓 10">
            <a:extLst>
              <a:ext uri="{FF2B5EF4-FFF2-40B4-BE49-F238E27FC236}">
                <a16:creationId xmlns:a16="http://schemas.microsoft.com/office/drawing/2014/main" xmlns="" id="{6F342028-DB70-420E-961C-9279180F736B}"/>
              </a:ext>
            </a:extLst>
          </p:cNvPr>
          <p:cNvSpPr/>
          <p:nvPr/>
        </p:nvSpPr>
        <p:spPr>
          <a:xfrm>
            <a:off x="169617" y="216723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xmlns="" id="{201D94C8-2E10-4C3B-BDC7-C2E9709A43FB}"/>
              </a:ext>
            </a:extLst>
          </p:cNvPr>
          <p:cNvSpPr>
            <a:spLocks/>
          </p:cNvSpPr>
          <p:nvPr/>
        </p:nvSpPr>
        <p:spPr>
          <a:xfrm>
            <a:off x="2829832" y="5425128"/>
            <a:ext cx="6532333" cy="45692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檢視該區間的驗收資料，在格子裡點兩下，可編輯該格資料</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69381806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65D0F4B7-3F26-4E18-A75E-5F8C197868D4}"/>
              </a:ext>
            </a:extLst>
          </p:cNvPr>
          <p:cNvPicPr>
            <a:picLocks noChangeAspect="1"/>
          </p:cNvPicPr>
          <p:nvPr/>
        </p:nvPicPr>
        <p:blipFill rotWithShape="1">
          <a:blip r:embed="rId2"/>
          <a:srcRect t="22467"/>
          <a:stretch/>
        </p:blipFill>
        <p:spPr>
          <a:xfrm>
            <a:off x="199001" y="1100799"/>
            <a:ext cx="11790686" cy="3738895"/>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驗收作業：一鍵輸入</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1" name="矩形 20">
            <a:extLst>
              <a:ext uri="{FF2B5EF4-FFF2-40B4-BE49-F238E27FC236}">
                <a16:creationId xmlns:a16="http://schemas.microsoft.com/office/drawing/2014/main" xmlns="" id="{201D94C8-2E10-4C3B-BDC7-C2E9709A43FB}"/>
              </a:ext>
            </a:extLst>
          </p:cNvPr>
          <p:cNvSpPr>
            <a:spLocks/>
          </p:cNvSpPr>
          <p:nvPr/>
        </p:nvSpPr>
        <p:spPr>
          <a:xfrm>
            <a:off x="2247235" y="5019430"/>
            <a:ext cx="7694219" cy="12879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勾選欲登打的項目</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選擇或輸入欲登打的內容</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分別點選欲登打的欄位灰色按鈕，即可將同樣內容一鍵輸入至選取項目</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5" name="矩形: 圓角 14">
            <a:extLst>
              <a:ext uri="{FF2B5EF4-FFF2-40B4-BE49-F238E27FC236}">
                <a16:creationId xmlns:a16="http://schemas.microsoft.com/office/drawing/2014/main" xmlns="" id="{1CFC9DAF-B390-49EB-9718-BB5CB787894C}"/>
              </a:ext>
            </a:extLst>
          </p:cNvPr>
          <p:cNvSpPr/>
          <p:nvPr/>
        </p:nvSpPr>
        <p:spPr>
          <a:xfrm>
            <a:off x="232360" y="2685357"/>
            <a:ext cx="276687" cy="21617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橢圓 15">
            <a:extLst>
              <a:ext uri="{FF2B5EF4-FFF2-40B4-BE49-F238E27FC236}">
                <a16:creationId xmlns:a16="http://schemas.microsoft.com/office/drawing/2014/main" xmlns="" id="{06B7E1CF-D12B-45B2-A1C9-7056E2D0CB10}"/>
              </a:ext>
            </a:extLst>
          </p:cNvPr>
          <p:cNvSpPr/>
          <p:nvPr/>
        </p:nvSpPr>
        <p:spPr>
          <a:xfrm>
            <a:off x="129919" y="216446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xmlns="" id="{252E23D9-0D78-482B-BF00-7F0D53F0EBDF}"/>
              </a:ext>
            </a:extLst>
          </p:cNvPr>
          <p:cNvSpPr/>
          <p:nvPr/>
        </p:nvSpPr>
        <p:spPr>
          <a:xfrm>
            <a:off x="7041626" y="1629335"/>
            <a:ext cx="3365565" cy="68965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xmlns="" id="{66A894E5-948A-4657-8BDA-BA639AEE8250}"/>
              </a:ext>
            </a:extLst>
          </p:cNvPr>
          <p:cNvSpPr/>
          <p:nvPr/>
        </p:nvSpPr>
        <p:spPr>
          <a:xfrm>
            <a:off x="6501299" y="1381249"/>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xmlns="" id="{21C3A136-ED4E-449D-A528-4BF613372D77}"/>
              </a:ext>
            </a:extLst>
          </p:cNvPr>
          <p:cNvSpPr/>
          <p:nvPr/>
        </p:nvSpPr>
        <p:spPr>
          <a:xfrm>
            <a:off x="4780470" y="215134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xmlns="" id="{F3909E27-EB10-4747-96FE-2A564D841846}"/>
              </a:ext>
            </a:extLst>
          </p:cNvPr>
          <p:cNvSpPr/>
          <p:nvPr/>
        </p:nvSpPr>
        <p:spPr>
          <a:xfrm>
            <a:off x="3954048" y="2685357"/>
            <a:ext cx="2141952" cy="31764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9646405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C2B0322D-3F2B-4149-86B6-4A2076438CC3}"/>
              </a:ext>
            </a:extLst>
          </p:cNvPr>
          <p:cNvPicPr>
            <a:picLocks noChangeAspect="1"/>
          </p:cNvPicPr>
          <p:nvPr/>
        </p:nvPicPr>
        <p:blipFill rotWithShape="1">
          <a:blip r:embed="rId2"/>
          <a:srcRect b="17113"/>
          <a:stretch/>
        </p:blipFill>
        <p:spPr>
          <a:xfrm>
            <a:off x="196533" y="1206485"/>
            <a:ext cx="11790686" cy="3997111"/>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a:xfrm>
            <a:off x="0" y="654082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驗收作業：儲存驗收資料</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1" name="矩形 20">
            <a:extLst>
              <a:ext uri="{FF2B5EF4-FFF2-40B4-BE49-F238E27FC236}">
                <a16:creationId xmlns:a16="http://schemas.microsoft.com/office/drawing/2014/main" xmlns="" id="{201D94C8-2E10-4C3B-BDC7-C2E9709A43FB}"/>
              </a:ext>
            </a:extLst>
          </p:cNvPr>
          <p:cNvSpPr>
            <a:spLocks/>
          </p:cNvSpPr>
          <p:nvPr/>
        </p:nvSpPr>
        <p:spPr>
          <a:xfrm>
            <a:off x="4521306" y="5552983"/>
            <a:ext cx="3141140" cy="45679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a:t>
            </a:r>
            <a:r>
              <a:rPr kumimoji="0" lang="zh-TW" altLang="en-US" sz="18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更新」儲存資料</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5" name="矩形: 圓角 14">
            <a:extLst>
              <a:ext uri="{FF2B5EF4-FFF2-40B4-BE49-F238E27FC236}">
                <a16:creationId xmlns:a16="http://schemas.microsoft.com/office/drawing/2014/main" xmlns="" id="{1CFC9DAF-B390-49EB-9718-BB5CB787894C}"/>
              </a:ext>
            </a:extLst>
          </p:cNvPr>
          <p:cNvSpPr/>
          <p:nvPr/>
        </p:nvSpPr>
        <p:spPr>
          <a:xfrm>
            <a:off x="251118" y="1200248"/>
            <a:ext cx="550160" cy="2797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橢圓 15">
            <a:extLst>
              <a:ext uri="{FF2B5EF4-FFF2-40B4-BE49-F238E27FC236}">
                <a16:creationId xmlns:a16="http://schemas.microsoft.com/office/drawing/2014/main" xmlns="" id="{06B7E1CF-D12B-45B2-A1C9-7056E2D0CB10}"/>
              </a:ext>
            </a:extLst>
          </p:cNvPr>
          <p:cNvSpPr/>
          <p:nvPr/>
        </p:nvSpPr>
        <p:spPr>
          <a:xfrm>
            <a:off x="281644" y="67367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29">
            <a:extLst>
              <a:ext uri="{FF2B5EF4-FFF2-40B4-BE49-F238E27FC236}">
                <a16:creationId xmlns:a16="http://schemas.microsoft.com/office/drawing/2014/main" xmlns="" id="{797DB0A5-8BC6-4B03-BCA0-A60D3DFCAE6E}"/>
              </a:ext>
            </a:extLst>
          </p:cNvPr>
          <p:cNvSpPr/>
          <p:nvPr/>
        </p:nvSpPr>
        <p:spPr>
          <a:xfrm>
            <a:off x="281644" y="5342913"/>
            <a:ext cx="3011817" cy="876933"/>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注意：修改資料後，請務必按</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更新」</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儲存！</a:t>
            </a:r>
          </a:p>
        </p:txBody>
      </p:sp>
    </p:spTree>
    <p:extLst>
      <p:ext uri="{BB962C8B-B14F-4D97-AF65-F5344CB8AC3E}">
        <p14:creationId xmlns:p14="http://schemas.microsoft.com/office/powerpoint/2010/main" val="183695547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ADC9D078-2E04-46C5-8D6C-F7D8F1E488CD}"/>
              </a:ext>
            </a:extLst>
          </p:cNvPr>
          <p:cNvPicPr>
            <a:picLocks noChangeAspect="1"/>
          </p:cNvPicPr>
          <p:nvPr/>
        </p:nvPicPr>
        <p:blipFill rotWithShape="1">
          <a:blip r:embed="rId2">
            <a:extLst>
              <a:ext uri="{28A0092B-C50C-407E-A947-70E740481C1C}">
                <a14:useLocalDpi xmlns:a14="http://schemas.microsoft.com/office/drawing/2010/main" val="0"/>
              </a:ext>
            </a:extLst>
          </a:blip>
          <a:srcRect r="2986"/>
          <a:stretch/>
        </p:blipFill>
        <p:spPr>
          <a:xfrm>
            <a:off x="904152" y="1395667"/>
            <a:ext cx="10322724" cy="2500058"/>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菜單維護</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1" name="矩形: 圓角 20">
            <a:extLst>
              <a:ext uri="{FF2B5EF4-FFF2-40B4-BE49-F238E27FC236}">
                <a16:creationId xmlns:a16="http://schemas.microsoft.com/office/drawing/2014/main" xmlns="" id="{5A8ECBA3-E802-40E7-8E3C-540155AD0546}"/>
              </a:ext>
            </a:extLst>
          </p:cNvPr>
          <p:cNvSpPr/>
          <p:nvPr/>
        </p:nvSpPr>
        <p:spPr>
          <a:xfrm>
            <a:off x="4698141" y="1885934"/>
            <a:ext cx="1363295" cy="45172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橢圓 21">
            <a:extLst>
              <a:ext uri="{FF2B5EF4-FFF2-40B4-BE49-F238E27FC236}">
                <a16:creationId xmlns:a16="http://schemas.microsoft.com/office/drawing/2014/main" xmlns="" id="{D78D5DA6-D5D8-47F7-A8B6-950C7C597386}"/>
              </a:ext>
            </a:extLst>
          </p:cNvPr>
          <p:cNvSpPr/>
          <p:nvPr/>
        </p:nvSpPr>
        <p:spPr>
          <a:xfrm>
            <a:off x="4217373" y="148050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xmlns="" id="{3F3717F9-911C-4D5A-9F03-37A026F3937D}"/>
              </a:ext>
            </a:extLst>
          </p:cNvPr>
          <p:cNvSpPr/>
          <p:nvPr/>
        </p:nvSpPr>
        <p:spPr>
          <a:xfrm>
            <a:off x="946273" y="2383897"/>
            <a:ext cx="1358777" cy="151719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橢圓 23">
            <a:extLst>
              <a:ext uri="{FF2B5EF4-FFF2-40B4-BE49-F238E27FC236}">
                <a16:creationId xmlns:a16="http://schemas.microsoft.com/office/drawing/2014/main" xmlns="" id="{3F70CA3E-2C90-4D76-AC0F-79A4E63DCD5F}"/>
              </a:ext>
            </a:extLst>
          </p:cNvPr>
          <p:cNvSpPr/>
          <p:nvPr/>
        </p:nvSpPr>
        <p:spPr>
          <a:xfrm>
            <a:off x="415043" y="2291287"/>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4885340" y="4589914"/>
            <a:ext cx="2421316"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點選「上傳食登」</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點選「菜單維護」</a:t>
            </a:r>
          </a:p>
        </p:txBody>
      </p:sp>
    </p:spTree>
    <p:extLst>
      <p:ext uri="{BB962C8B-B14F-4D97-AF65-F5344CB8AC3E}">
        <p14:creationId xmlns:p14="http://schemas.microsoft.com/office/powerpoint/2010/main" val="169729863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5E7BEBC0-0676-40A7-BBA9-B5BE5446ED4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F1309-0145-44B8-BF16-484F09209F4C}" type="datetime3">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110年12月17日</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4E28C6B1-0682-484B-88DA-2D9025663C5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2EFA591F-3ED7-448E-A762-10CA21E1D84E}"/>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21" name="矩形 20">
            <a:extLst>
              <a:ext uri="{FF2B5EF4-FFF2-40B4-BE49-F238E27FC236}">
                <a16:creationId xmlns:a16="http://schemas.microsoft.com/office/drawing/2014/main" xmlns="" id="{A7AFFAC2-226A-4A8F-A662-D442314316BA}"/>
              </a:ext>
            </a:extLst>
          </p:cNvPr>
          <p:cNvSpPr/>
          <p:nvPr/>
        </p:nvSpPr>
        <p:spPr>
          <a:xfrm>
            <a:off x="1" y="319728"/>
            <a:ext cx="12192000"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步驟一：學校端請至智餐平臺帳號管理網頁智餐帳號管理網頁中維護校園食材登錄平臺帳密</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操作人員：公辦民營學校</a:t>
            </a:r>
            <a:endParaRPr kumimoji="0" lang="en-US" altLang="zh-TW"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endParaRPr>
          </a:p>
        </p:txBody>
      </p:sp>
      <p:pic>
        <p:nvPicPr>
          <p:cNvPr id="10" name="圖片 9">
            <a:extLst>
              <a:ext uri="{FF2B5EF4-FFF2-40B4-BE49-F238E27FC236}">
                <a16:creationId xmlns:a16="http://schemas.microsoft.com/office/drawing/2014/main" xmlns="" id="{26C2145D-FC8E-4819-922B-BEE8BD24B5A8}"/>
              </a:ext>
            </a:extLst>
          </p:cNvPr>
          <p:cNvPicPr>
            <a:picLocks noChangeAspect="1"/>
          </p:cNvPicPr>
          <p:nvPr/>
        </p:nvPicPr>
        <p:blipFill rotWithShape="1">
          <a:blip r:embed="rId2"/>
          <a:srcRect t="-1" b="31383"/>
          <a:stretch/>
        </p:blipFill>
        <p:spPr>
          <a:xfrm>
            <a:off x="0" y="2520786"/>
            <a:ext cx="12192000" cy="3173431"/>
          </a:xfrm>
          <a:prstGeom prst="rect">
            <a:avLst/>
          </a:prstGeom>
        </p:spPr>
      </p:pic>
      <p:sp>
        <p:nvSpPr>
          <p:cNvPr id="11" name="矩形: 圓角 10">
            <a:extLst>
              <a:ext uri="{FF2B5EF4-FFF2-40B4-BE49-F238E27FC236}">
                <a16:creationId xmlns:a16="http://schemas.microsoft.com/office/drawing/2014/main" xmlns="" id="{F06485F7-D69D-4EF7-9C55-8678BBD0D342}"/>
              </a:ext>
            </a:extLst>
          </p:cNvPr>
          <p:cNvSpPr/>
          <p:nvPr/>
        </p:nvSpPr>
        <p:spPr>
          <a:xfrm>
            <a:off x="6677681" y="2520786"/>
            <a:ext cx="789503" cy="41229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35248926"/>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7F8A5BB9-C399-40F0-9DEE-C66E8CC9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47" y="1253513"/>
            <a:ext cx="11831701" cy="4744112"/>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上傳菜單</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946272" y="4282606"/>
            <a:ext cx="4569746" cy="1703415"/>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選擇學校、供餐區間</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點選「載入每日菜單供餐日期區間資料」</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檢視該區間菜單明細</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點選「上傳食登」</a:t>
            </a:r>
          </a:p>
        </p:txBody>
      </p:sp>
      <p:sp>
        <p:nvSpPr>
          <p:cNvPr id="14" name="矩形: 圓角 13">
            <a:extLst>
              <a:ext uri="{FF2B5EF4-FFF2-40B4-BE49-F238E27FC236}">
                <a16:creationId xmlns:a16="http://schemas.microsoft.com/office/drawing/2014/main" xmlns="" id="{048DF20B-828B-4A4B-8A44-79DC6AA67288}"/>
              </a:ext>
            </a:extLst>
          </p:cNvPr>
          <p:cNvSpPr/>
          <p:nvPr/>
        </p:nvSpPr>
        <p:spPr>
          <a:xfrm>
            <a:off x="946272" y="1527142"/>
            <a:ext cx="6840267" cy="34879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橢圓 14">
            <a:extLst>
              <a:ext uri="{FF2B5EF4-FFF2-40B4-BE49-F238E27FC236}">
                <a16:creationId xmlns:a16="http://schemas.microsoft.com/office/drawing/2014/main" xmlns="" id="{C3062572-3D5C-4C42-98B1-F3B1952F1D0E}"/>
              </a:ext>
            </a:extLst>
          </p:cNvPr>
          <p:cNvSpPr/>
          <p:nvPr/>
        </p:nvSpPr>
        <p:spPr>
          <a:xfrm>
            <a:off x="882492" y="99724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xmlns="" id="{F9381B56-9003-44A6-8E8E-2D5B942A9EF3}"/>
              </a:ext>
            </a:extLst>
          </p:cNvPr>
          <p:cNvSpPr/>
          <p:nvPr/>
        </p:nvSpPr>
        <p:spPr>
          <a:xfrm>
            <a:off x="7856120" y="1594783"/>
            <a:ext cx="1768647" cy="23401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9C0BF4C6-807C-4099-A207-3540CED197A4}"/>
              </a:ext>
            </a:extLst>
          </p:cNvPr>
          <p:cNvSpPr/>
          <p:nvPr/>
        </p:nvSpPr>
        <p:spPr>
          <a:xfrm>
            <a:off x="7908846" y="106771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xmlns="" id="{88B6D987-FE83-4E80-8E01-24378AD6830A}"/>
              </a:ext>
            </a:extLst>
          </p:cNvPr>
          <p:cNvSpPr/>
          <p:nvPr/>
        </p:nvSpPr>
        <p:spPr>
          <a:xfrm>
            <a:off x="236214" y="2143341"/>
            <a:ext cx="11707547" cy="178763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xmlns="" id="{992F0EEC-7623-4F36-846D-1BA556E12909}"/>
              </a:ext>
            </a:extLst>
          </p:cNvPr>
          <p:cNvSpPr/>
          <p:nvPr/>
        </p:nvSpPr>
        <p:spPr>
          <a:xfrm>
            <a:off x="74102" y="166473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xmlns="" id="{E241D4FA-1684-47CA-97F6-AF06EC66C093}"/>
              </a:ext>
            </a:extLst>
          </p:cNvPr>
          <p:cNvSpPr/>
          <p:nvPr/>
        </p:nvSpPr>
        <p:spPr>
          <a:xfrm>
            <a:off x="10614581" y="5741498"/>
            <a:ext cx="1329180" cy="24452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橢圓 24">
            <a:extLst>
              <a:ext uri="{FF2B5EF4-FFF2-40B4-BE49-F238E27FC236}">
                <a16:creationId xmlns:a16="http://schemas.microsoft.com/office/drawing/2014/main" xmlns="" id="{888FAD3E-9CDB-42A4-A143-0F9ED3B678FF}"/>
              </a:ext>
            </a:extLst>
          </p:cNvPr>
          <p:cNvSpPr/>
          <p:nvPr/>
        </p:nvSpPr>
        <p:spPr>
          <a:xfrm>
            <a:off x="10156259" y="533606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25">
            <a:extLst>
              <a:ext uri="{FF2B5EF4-FFF2-40B4-BE49-F238E27FC236}">
                <a16:creationId xmlns:a16="http://schemas.microsoft.com/office/drawing/2014/main" xmlns="" id="{DCD9A0B9-177D-43EC-BEAC-AF041D09E518}"/>
              </a:ext>
            </a:extLst>
          </p:cNvPr>
          <p:cNvSpPr/>
          <p:nvPr/>
        </p:nvSpPr>
        <p:spPr>
          <a:xfrm>
            <a:off x="6472046" y="4409585"/>
            <a:ext cx="3152721" cy="945362"/>
          </a:xfrm>
          <a:prstGeom prst="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注意：按下「上傳食登」後，須出現「上傳成功」訊息！</a:t>
            </a:r>
          </a:p>
        </p:txBody>
      </p:sp>
    </p:spTree>
    <p:extLst>
      <p:ext uri="{BB962C8B-B14F-4D97-AF65-F5344CB8AC3E}">
        <p14:creationId xmlns:p14="http://schemas.microsoft.com/office/powerpoint/2010/main" val="121693017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48D64F27-F099-4074-BBDB-4CBED99CBF1F}"/>
              </a:ext>
            </a:extLst>
          </p:cNvPr>
          <p:cNvPicPr>
            <a:picLocks noChangeAspect="1"/>
          </p:cNvPicPr>
          <p:nvPr/>
        </p:nvPicPr>
        <p:blipFill rotWithShape="1">
          <a:blip r:embed="rId2">
            <a:extLst>
              <a:ext uri="{28A0092B-C50C-407E-A947-70E740481C1C}">
                <a14:useLocalDpi xmlns:a14="http://schemas.microsoft.com/office/drawing/2010/main" val="0"/>
              </a:ext>
            </a:extLst>
          </a:blip>
          <a:srcRect r="3202"/>
          <a:stretch/>
        </p:blipFill>
        <p:spPr>
          <a:xfrm>
            <a:off x="937492" y="1395667"/>
            <a:ext cx="10179838" cy="2461958"/>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食材維護</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1" name="矩形: 圓角 20">
            <a:extLst>
              <a:ext uri="{FF2B5EF4-FFF2-40B4-BE49-F238E27FC236}">
                <a16:creationId xmlns:a16="http://schemas.microsoft.com/office/drawing/2014/main" xmlns="" id="{5A8ECBA3-E802-40E7-8E3C-540155AD0546}"/>
              </a:ext>
            </a:extLst>
          </p:cNvPr>
          <p:cNvSpPr/>
          <p:nvPr/>
        </p:nvSpPr>
        <p:spPr>
          <a:xfrm>
            <a:off x="4698141" y="1885934"/>
            <a:ext cx="1363295" cy="45172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橢圓 21">
            <a:extLst>
              <a:ext uri="{FF2B5EF4-FFF2-40B4-BE49-F238E27FC236}">
                <a16:creationId xmlns:a16="http://schemas.microsoft.com/office/drawing/2014/main" xmlns="" id="{D78D5DA6-D5D8-47F7-A8B6-950C7C597386}"/>
              </a:ext>
            </a:extLst>
          </p:cNvPr>
          <p:cNvSpPr/>
          <p:nvPr/>
        </p:nvSpPr>
        <p:spPr>
          <a:xfrm>
            <a:off x="4217373" y="148050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xmlns="" id="{3F3717F9-911C-4D5A-9F03-37A026F3937D}"/>
              </a:ext>
            </a:extLst>
          </p:cNvPr>
          <p:cNvSpPr/>
          <p:nvPr/>
        </p:nvSpPr>
        <p:spPr>
          <a:xfrm>
            <a:off x="2215103" y="2357220"/>
            <a:ext cx="1253765" cy="151719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橢圓 23">
            <a:extLst>
              <a:ext uri="{FF2B5EF4-FFF2-40B4-BE49-F238E27FC236}">
                <a16:creationId xmlns:a16="http://schemas.microsoft.com/office/drawing/2014/main" xmlns="" id="{3F70CA3E-2C90-4D76-AC0F-79A4E63DCD5F}"/>
              </a:ext>
            </a:extLst>
          </p:cNvPr>
          <p:cNvSpPr/>
          <p:nvPr/>
        </p:nvSpPr>
        <p:spPr>
          <a:xfrm>
            <a:off x="1725995" y="214593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4885340" y="4589914"/>
            <a:ext cx="2421316"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點選「上傳食登」</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點選「食材維護」</a:t>
            </a:r>
          </a:p>
        </p:txBody>
      </p:sp>
    </p:spTree>
    <p:extLst>
      <p:ext uri="{BB962C8B-B14F-4D97-AF65-F5344CB8AC3E}">
        <p14:creationId xmlns:p14="http://schemas.microsoft.com/office/powerpoint/2010/main" val="362849830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xmlns="" id="{93723047-2533-40A7-ADFD-08CAD111414B}"/>
              </a:ext>
            </a:extLst>
          </p:cNvPr>
          <p:cNvPicPr>
            <a:picLocks noChangeAspect="1"/>
          </p:cNvPicPr>
          <p:nvPr/>
        </p:nvPicPr>
        <p:blipFill rotWithShape="1">
          <a:blip r:embed="rId2">
            <a:extLst>
              <a:ext uri="{28A0092B-C50C-407E-A947-70E740481C1C}">
                <a14:useLocalDpi xmlns:a14="http://schemas.microsoft.com/office/drawing/2010/main" val="0"/>
              </a:ext>
            </a:extLst>
          </a:blip>
          <a:srcRect t="-1" b="34661"/>
          <a:stretch/>
        </p:blipFill>
        <p:spPr>
          <a:xfrm>
            <a:off x="207932" y="1258924"/>
            <a:ext cx="11915239" cy="3181101"/>
          </a:xfrm>
          <a:prstGeom prst="rect">
            <a:avLst/>
          </a:prstGeom>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上傳食材</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3924863" y="4754566"/>
            <a:ext cx="4342273" cy="128791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選擇學校、供餐區間</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點選「載入驗收單供餐日期區間資料」</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檢視該區間菜單明細</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4" name="矩形: 圓角 13">
            <a:extLst>
              <a:ext uri="{FF2B5EF4-FFF2-40B4-BE49-F238E27FC236}">
                <a16:creationId xmlns:a16="http://schemas.microsoft.com/office/drawing/2014/main" xmlns="" id="{048DF20B-828B-4A4B-8A44-79DC6AA67288}"/>
              </a:ext>
            </a:extLst>
          </p:cNvPr>
          <p:cNvSpPr/>
          <p:nvPr/>
        </p:nvSpPr>
        <p:spPr>
          <a:xfrm>
            <a:off x="946272" y="1527142"/>
            <a:ext cx="6840267" cy="34879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橢圓 14">
            <a:extLst>
              <a:ext uri="{FF2B5EF4-FFF2-40B4-BE49-F238E27FC236}">
                <a16:creationId xmlns:a16="http://schemas.microsoft.com/office/drawing/2014/main" xmlns="" id="{C3062572-3D5C-4C42-98B1-F3B1952F1D0E}"/>
              </a:ext>
            </a:extLst>
          </p:cNvPr>
          <p:cNvSpPr/>
          <p:nvPr/>
        </p:nvSpPr>
        <p:spPr>
          <a:xfrm>
            <a:off x="882492" y="99724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圓角 15">
            <a:extLst>
              <a:ext uri="{FF2B5EF4-FFF2-40B4-BE49-F238E27FC236}">
                <a16:creationId xmlns:a16="http://schemas.microsoft.com/office/drawing/2014/main" xmlns="" id="{F9381B56-9003-44A6-8E8E-2D5B942A9EF3}"/>
              </a:ext>
            </a:extLst>
          </p:cNvPr>
          <p:cNvSpPr/>
          <p:nvPr/>
        </p:nvSpPr>
        <p:spPr>
          <a:xfrm>
            <a:off x="7856120" y="1594783"/>
            <a:ext cx="1768647" cy="23401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9C0BF4C6-807C-4099-A207-3540CED197A4}"/>
              </a:ext>
            </a:extLst>
          </p:cNvPr>
          <p:cNvSpPr/>
          <p:nvPr/>
        </p:nvSpPr>
        <p:spPr>
          <a:xfrm>
            <a:off x="7908846" y="106771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圓角 17">
            <a:extLst>
              <a:ext uri="{FF2B5EF4-FFF2-40B4-BE49-F238E27FC236}">
                <a16:creationId xmlns:a16="http://schemas.microsoft.com/office/drawing/2014/main" xmlns="" id="{88B6D987-FE83-4E80-8E01-24378AD6830A}"/>
              </a:ext>
            </a:extLst>
          </p:cNvPr>
          <p:cNvSpPr/>
          <p:nvPr/>
        </p:nvSpPr>
        <p:spPr>
          <a:xfrm>
            <a:off x="236214" y="2143341"/>
            <a:ext cx="11707547" cy="229668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xmlns="" id="{992F0EEC-7623-4F36-846D-1BA556E12909}"/>
              </a:ext>
            </a:extLst>
          </p:cNvPr>
          <p:cNvSpPr/>
          <p:nvPr/>
        </p:nvSpPr>
        <p:spPr>
          <a:xfrm>
            <a:off x="74102" y="166473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矩形 5">
            <a:extLst>
              <a:ext uri="{FF2B5EF4-FFF2-40B4-BE49-F238E27FC236}">
                <a16:creationId xmlns:a16="http://schemas.microsoft.com/office/drawing/2014/main" xmlns="" id="{2CC7A94B-2824-4644-A179-C372C01364F8}"/>
              </a:ext>
            </a:extLst>
          </p:cNvPr>
          <p:cNvSpPr/>
          <p:nvPr/>
        </p:nvSpPr>
        <p:spPr>
          <a:xfrm>
            <a:off x="5562600" y="237707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xmlns="" id="{5DF03855-0518-4211-B47C-406B74E227F2}"/>
              </a:ext>
            </a:extLst>
          </p:cNvPr>
          <p:cNvSpPr/>
          <p:nvPr/>
        </p:nvSpPr>
        <p:spPr>
          <a:xfrm>
            <a:off x="6168390" y="238469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xmlns="" id="{E73DE56E-C7F9-4BC2-98E2-51415E6DDCF5}"/>
              </a:ext>
            </a:extLst>
          </p:cNvPr>
          <p:cNvSpPr/>
          <p:nvPr/>
        </p:nvSpPr>
        <p:spPr>
          <a:xfrm>
            <a:off x="5562600" y="257889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21">
            <a:extLst>
              <a:ext uri="{FF2B5EF4-FFF2-40B4-BE49-F238E27FC236}">
                <a16:creationId xmlns:a16="http://schemas.microsoft.com/office/drawing/2014/main" xmlns="" id="{83EC698A-CB47-4C06-95FF-AE2D4F342408}"/>
              </a:ext>
            </a:extLst>
          </p:cNvPr>
          <p:cNvSpPr/>
          <p:nvPr/>
        </p:nvSpPr>
        <p:spPr>
          <a:xfrm>
            <a:off x="5562600" y="278071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22">
            <a:extLst>
              <a:ext uri="{FF2B5EF4-FFF2-40B4-BE49-F238E27FC236}">
                <a16:creationId xmlns:a16="http://schemas.microsoft.com/office/drawing/2014/main" xmlns="" id="{702E700F-06F5-45A1-A6A9-4600A0BF00AA}"/>
              </a:ext>
            </a:extLst>
          </p:cNvPr>
          <p:cNvSpPr/>
          <p:nvPr/>
        </p:nvSpPr>
        <p:spPr>
          <a:xfrm>
            <a:off x="5562600" y="301153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xmlns="" id="{1673557A-609E-4530-A1A1-37F3C8C9CC71}"/>
              </a:ext>
            </a:extLst>
          </p:cNvPr>
          <p:cNvSpPr/>
          <p:nvPr/>
        </p:nvSpPr>
        <p:spPr>
          <a:xfrm>
            <a:off x="5562600" y="321375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24">
            <a:extLst>
              <a:ext uri="{FF2B5EF4-FFF2-40B4-BE49-F238E27FC236}">
                <a16:creationId xmlns:a16="http://schemas.microsoft.com/office/drawing/2014/main" xmlns="" id="{E3B34567-4B61-4C7F-ACFF-6FF8CD9C4B9C}"/>
              </a:ext>
            </a:extLst>
          </p:cNvPr>
          <p:cNvSpPr/>
          <p:nvPr/>
        </p:nvSpPr>
        <p:spPr>
          <a:xfrm>
            <a:off x="5562600" y="341516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25">
            <a:extLst>
              <a:ext uri="{FF2B5EF4-FFF2-40B4-BE49-F238E27FC236}">
                <a16:creationId xmlns:a16="http://schemas.microsoft.com/office/drawing/2014/main" xmlns="" id="{47B603E0-51CE-4241-B0CE-DD32CFD128DF}"/>
              </a:ext>
            </a:extLst>
          </p:cNvPr>
          <p:cNvSpPr/>
          <p:nvPr/>
        </p:nvSpPr>
        <p:spPr>
          <a:xfrm>
            <a:off x="5562600" y="3616580"/>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xmlns="" id="{AACE351B-44CA-42A6-BEB7-DF56478F729D}"/>
              </a:ext>
            </a:extLst>
          </p:cNvPr>
          <p:cNvSpPr/>
          <p:nvPr/>
        </p:nvSpPr>
        <p:spPr>
          <a:xfrm>
            <a:off x="5562600" y="381799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28">
            <a:extLst>
              <a:ext uri="{FF2B5EF4-FFF2-40B4-BE49-F238E27FC236}">
                <a16:creationId xmlns:a16="http://schemas.microsoft.com/office/drawing/2014/main" xmlns="" id="{1C4FD4B4-8977-466D-99E0-55B0BDF3F31E}"/>
              </a:ext>
            </a:extLst>
          </p:cNvPr>
          <p:cNvSpPr/>
          <p:nvPr/>
        </p:nvSpPr>
        <p:spPr>
          <a:xfrm>
            <a:off x="5562600" y="401940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29">
            <a:extLst>
              <a:ext uri="{FF2B5EF4-FFF2-40B4-BE49-F238E27FC236}">
                <a16:creationId xmlns:a16="http://schemas.microsoft.com/office/drawing/2014/main" xmlns="" id="{F89293BC-AE21-4DF9-AE11-E9299F47765B}"/>
              </a:ext>
            </a:extLst>
          </p:cNvPr>
          <p:cNvSpPr/>
          <p:nvPr/>
        </p:nvSpPr>
        <p:spPr>
          <a:xfrm>
            <a:off x="5562600" y="422801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30">
            <a:extLst>
              <a:ext uri="{FF2B5EF4-FFF2-40B4-BE49-F238E27FC236}">
                <a16:creationId xmlns:a16="http://schemas.microsoft.com/office/drawing/2014/main" xmlns="" id="{4BEEB0A1-6064-4F6A-9385-0F0B7291DC01}"/>
              </a:ext>
            </a:extLst>
          </p:cNvPr>
          <p:cNvSpPr/>
          <p:nvPr/>
        </p:nvSpPr>
        <p:spPr>
          <a:xfrm>
            <a:off x="6169361" y="258922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31">
            <a:extLst>
              <a:ext uri="{FF2B5EF4-FFF2-40B4-BE49-F238E27FC236}">
                <a16:creationId xmlns:a16="http://schemas.microsoft.com/office/drawing/2014/main" xmlns="" id="{0F224D60-DBC6-46B6-84D9-6B8E07CFE198}"/>
              </a:ext>
            </a:extLst>
          </p:cNvPr>
          <p:cNvSpPr/>
          <p:nvPr/>
        </p:nvSpPr>
        <p:spPr>
          <a:xfrm>
            <a:off x="6169361" y="279375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32">
            <a:extLst>
              <a:ext uri="{FF2B5EF4-FFF2-40B4-BE49-F238E27FC236}">
                <a16:creationId xmlns:a16="http://schemas.microsoft.com/office/drawing/2014/main" xmlns="" id="{2E459096-F466-47D0-8132-DBB127618AB7}"/>
              </a:ext>
            </a:extLst>
          </p:cNvPr>
          <p:cNvSpPr/>
          <p:nvPr/>
        </p:nvSpPr>
        <p:spPr>
          <a:xfrm>
            <a:off x="6168390" y="299523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33">
            <a:extLst>
              <a:ext uri="{FF2B5EF4-FFF2-40B4-BE49-F238E27FC236}">
                <a16:creationId xmlns:a16="http://schemas.microsoft.com/office/drawing/2014/main" xmlns="" id="{934B943D-F061-4EC8-AC2C-6C8B9F793857}"/>
              </a:ext>
            </a:extLst>
          </p:cNvPr>
          <p:cNvSpPr/>
          <p:nvPr/>
        </p:nvSpPr>
        <p:spPr>
          <a:xfrm>
            <a:off x="6168390" y="319370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34">
            <a:extLst>
              <a:ext uri="{FF2B5EF4-FFF2-40B4-BE49-F238E27FC236}">
                <a16:creationId xmlns:a16="http://schemas.microsoft.com/office/drawing/2014/main" xmlns="" id="{07D65B45-C9DE-4B92-8F3C-908A474695C6}"/>
              </a:ext>
            </a:extLst>
          </p:cNvPr>
          <p:cNvSpPr/>
          <p:nvPr/>
        </p:nvSpPr>
        <p:spPr>
          <a:xfrm>
            <a:off x="6168870" y="341236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35">
            <a:extLst>
              <a:ext uri="{FF2B5EF4-FFF2-40B4-BE49-F238E27FC236}">
                <a16:creationId xmlns:a16="http://schemas.microsoft.com/office/drawing/2014/main" xmlns="" id="{C50541E3-A44B-4CE7-A467-9A476C966BCA}"/>
              </a:ext>
            </a:extLst>
          </p:cNvPr>
          <p:cNvSpPr/>
          <p:nvPr/>
        </p:nvSpPr>
        <p:spPr>
          <a:xfrm>
            <a:off x="6168870" y="361657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36">
            <a:extLst>
              <a:ext uri="{FF2B5EF4-FFF2-40B4-BE49-F238E27FC236}">
                <a16:creationId xmlns:a16="http://schemas.microsoft.com/office/drawing/2014/main" xmlns="" id="{851A0EDA-7A36-48D3-99C4-94ECC6633583}"/>
              </a:ext>
            </a:extLst>
          </p:cNvPr>
          <p:cNvSpPr/>
          <p:nvPr/>
        </p:nvSpPr>
        <p:spPr>
          <a:xfrm>
            <a:off x="6169361" y="381390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37">
            <a:extLst>
              <a:ext uri="{FF2B5EF4-FFF2-40B4-BE49-F238E27FC236}">
                <a16:creationId xmlns:a16="http://schemas.microsoft.com/office/drawing/2014/main" xmlns="" id="{B149DC53-4B50-4B7D-BA5F-75BB9C514E75}"/>
              </a:ext>
            </a:extLst>
          </p:cNvPr>
          <p:cNvSpPr/>
          <p:nvPr/>
        </p:nvSpPr>
        <p:spPr>
          <a:xfrm>
            <a:off x="6169361" y="403432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38">
            <a:extLst>
              <a:ext uri="{FF2B5EF4-FFF2-40B4-BE49-F238E27FC236}">
                <a16:creationId xmlns:a16="http://schemas.microsoft.com/office/drawing/2014/main" xmlns="" id="{D9622908-80E9-47B1-82BB-A46388AB59A6}"/>
              </a:ext>
            </a:extLst>
          </p:cNvPr>
          <p:cNvSpPr/>
          <p:nvPr/>
        </p:nvSpPr>
        <p:spPr>
          <a:xfrm>
            <a:off x="6168390" y="423952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xmlns="" id="{E3109939-FA6A-4571-BE00-9E8535FDEB84}"/>
              </a:ext>
            </a:extLst>
          </p:cNvPr>
          <p:cNvSpPr/>
          <p:nvPr/>
        </p:nvSpPr>
        <p:spPr>
          <a:xfrm>
            <a:off x="6827520" y="238469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1" name="矩形 40">
            <a:extLst>
              <a:ext uri="{FF2B5EF4-FFF2-40B4-BE49-F238E27FC236}">
                <a16:creationId xmlns:a16="http://schemas.microsoft.com/office/drawing/2014/main" xmlns="" id="{A468E5E4-14EF-4DF4-BBB6-BA28724109B2}"/>
              </a:ext>
            </a:extLst>
          </p:cNvPr>
          <p:cNvSpPr/>
          <p:nvPr/>
        </p:nvSpPr>
        <p:spPr>
          <a:xfrm>
            <a:off x="6827520" y="3193703"/>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41">
            <a:extLst>
              <a:ext uri="{FF2B5EF4-FFF2-40B4-BE49-F238E27FC236}">
                <a16:creationId xmlns:a16="http://schemas.microsoft.com/office/drawing/2014/main" xmlns="" id="{12181235-8A6B-4388-ADDF-EDDAC5879D01}"/>
              </a:ext>
            </a:extLst>
          </p:cNvPr>
          <p:cNvSpPr/>
          <p:nvPr/>
        </p:nvSpPr>
        <p:spPr>
          <a:xfrm>
            <a:off x="6827520" y="3818850"/>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矩形 42">
            <a:extLst>
              <a:ext uri="{FF2B5EF4-FFF2-40B4-BE49-F238E27FC236}">
                <a16:creationId xmlns:a16="http://schemas.microsoft.com/office/drawing/2014/main" xmlns="" id="{835EFF63-C4AC-44E8-889F-EA9AF61F4E0B}"/>
              </a:ext>
            </a:extLst>
          </p:cNvPr>
          <p:cNvSpPr/>
          <p:nvPr/>
        </p:nvSpPr>
        <p:spPr>
          <a:xfrm>
            <a:off x="6827520" y="401940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43">
            <a:extLst>
              <a:ext uri="{FF2B5EF4-FFF2-40B4-BE49-F238E27FC236}">
                <a16:creationId xmlns:a16="http://schemas.microsoft.com/office/drawing/2014/main" xmlns="" id="{B3EEB549-E595-46CC-8A73-39D6D56C204F}"/>
              </a:ext>
            </a:extLst>
          </p:cNvPr>
          <p:cNvSpPr/>
          <p:nvPr/>
        </p:nvSpPr>
        <p:spPr>
          <a:xfrm>
            <a:off x="6827520" y="4228010"/>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8622179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xmlns="" id="{7026D740-A59C-459D-B4EF-49BE56838245}"/>
              </a:ext>
            </a:extLst>
          </p:cNvPr>
          <p:cNvGrpSpPr/>
          <p:nvPr/>
        </p:nvGrpSpPr>
        <p:grpSpPr>
          <a:xfrm>
            <a:off x="132517" y="1307738"/>
            <a:ext cx="11926964" cy="3322381"/>
            <a:chOff x="132517" y="1307738"/>
            <a:chExt cx="11926964" cy="3322381"/>
          </a:xfrm>
        </p:grpSpPr>
        <p:pic>
          <p:nvPicPr>
            <p:cNvPr id="8" name="圖片 7">
              <a:extLst>
                <a:ext uri="{FF2B5EF4-FFF2-40B4-BE49-F238E27FC236}">
                  <a16:creationId xmlns:a16="http://schemas.microsoft.com/office/drawing/2014/main" xmlns="" id="{8D6ACA50-6125-4E4A-9A70-3065D3FEF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17" y="1314956"/>
              <a:ext cx="11926964" cy="3315163"/>
            </a:xfrm>
            <a:prstGeom prst="rect">
              <a:avLst/>
            </a:prstGeom>
          </p:spPr>
        </p:pic>
        <p:sp>
          <p:nvSpPr>
            <p:cNvPr id="11" name="矩形 10">
              <a:extLst>
                <a:ext uri="{FF2B5EF4-FFF2-40B4-BE49-F238E27FC236}">
                  <a16:creationId xmlns:a16="http://schemas.microsoft.com/office/drawing/2014/main" xmlns="" id="{01230B83-F373-4AAC-98B7-F0C7DBFFE7F2}"/>
                </a:ext>
              </a:extLst>
            </p:cNvPr>
            <p:cNvSpPr/>
            <p:nvPr/>
          </p:nvSpPr>
          <p:spPr>
            <a:xfrm>
              <a:off x="5471160" y="130773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11">
              <a:extLst>
                <a:ext uri="{FF2B5EF4-FFF2-40B4-BE49-F238E27FC236}">
                  <a16:creationId xmlns:a16="http://schemas.microsoft.com/office/drawing/2014/main" xmlns="" id="{904E07C1-E280-4062-9D17-5D442171485D}"/>
                </a:ext>
              </a:extLst>
            </p:cNvPr>
            <p:cNvSpPr/>
            <p:nvPr/>
          </p:nvSpPr>
          <p:spPr>
            <a:xfrm>
              <a:off x="6076950" y="131535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12">
              <a:extLst>
                <a:ext uri="{FF2B5EF4-FFF2-40B4-BE49-F238E27FC236}">
                  <a16:creationId xmlns:a16="http://schemas.microsoft.com/office/drawing/2014/main" xmlns="" id="{AF31BB5C-8517-4CC7-B808-D6ADC814DAEB}"/>
                </a:ext>
              </a:extLst>
            </p:cNvPr>
            <p:cNvSpPr/>
            <p:nvPr/>
          </p:nvSpPr>
          <p:spPr>
            <a:xfrm>
              <a:off x="5471160" y="150955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13">
              <a:extLst>
                <a:ext uri="{FF2B5EF4-FFF2-40B4-BE49-F238E27FC236}">
                  <a16:creationId xmlns:a16="http://schemas.microsoft.com/office/drawing/2014/main" xmlns="" id="{9CA82C1A-FFA3-4792-9703-20E92C267B5B}"/>
                </a:ext>
              </a:extLst>
            </p:cNvPr>
            <p:cNvSpPr/>
            <p:nvPr/>
          </p:nvSpPr>
          <p:spPr>
            <a:xfrm>
              <a:off x="5471160" y="171137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14">
              <a:extLst>
                <a:ext uri="{FF2B5EF4-FFF2-40B4-BE49-F238E27FC236}">
                  <a16:creationId xmlns:a16="http://schemas.microsoft.com/office/drawing/2014/main" xmlns="" id="{1A67E5E3-B148-4137-AC78-87C093114CDF}"/>
                </a:ext>
              </a:extLst>
            </p:cNvPr>
            <p:cNvSpPr/>
            <p:nvPr/>
          </p:nvSpPr>
          <p:spPr>
            <a:xfrm>
              <a:off x="5471160" y="194219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xmlns="" id="{6C7CEEC7-1A69-450B-8B00-E9C7A332824A}"/>
                </a:ext>
              </a:extLst>
            </p:cNvPr>
            <p:cNvSpPr/>
            <p:nvPr/>
          </p:nvSpPr>
          <p:spPr>
            <a:xfrm>
              <a:off x="5471160" y="2144418"/>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矩形 16">
              <a:extLst>
                <a:ext uri="{FF2B5EF4-FFF2-40B4-BE49-F238E27FC236}">
                  <a16:creationId xmlns:a16="http://schemas.microsoft.com/office/drawing/2014/main" xmlns="" id="{992738C9-61BE-4EE0-870A-6D953C2C6BD6}"/>
                </a:ext>
              </a:extLst>
            </p:cNvPr>
            <p:cNvSpPr/>
            <p:nvPr/>
          </p:nvSpPr>
          <p:spPr>
            <a:xfrm>
              <a:off x="5471160" y="234582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矩形 17">
              <a:extLst>
                <a:ext uri="{FF2B5EF4-FFF2-40B4-BE49-F238E27FC236}">
                  <a16:creationId xmlns:a16="http://schemas.microsoft.com/office/drawing/2014/main" xmlns="" id="{B7839EB2-860A-4FDA-94BA-EDF97B571C42}"/>
                </a:ext>
              </a:extLst>
            </p:cNvPr>
            <p:cNvSpPr/>
            <p:nvPr/>
          </p:nvSpPr>
          <p:spPr>
            <a:xfrm>
              <a:off x="5471160" y="2547240"/>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矩形 18">
              <a:extLst>
                <a:ext uri="{FF2B5EF4-FFF2-40B4-BE49-F238E27FC236}">
                  <a16:creationId xmlns:a16="http://schemas.microsoft.com/office/drawing/2014/main" xmlns="" id="{553DF265-F97B-42C7-834A-45ED36542C63}"/>
                </a:ext>
              </a:extLst>
            </p:cNvPr>
            <p:cNvSpPr/>
            <p:nvPr/>
          </p:nvSpPr>
          <p:spPr>
            <a:xfrm>
              <a:off x="5471160" y="274865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xmlns="" id="{181BCFBA-0DCD-4CF4-8C72-04B67D5E231A}"/>
                </a:ext>
              </a:extLst>
            </p:cNvPr>
            <p:cNvSpPr/>
            <p:nvPr/>
          </p:nvSpPr>
          <p:spPr>
            <a:xfrm>
              <a:off x="5471160" y="295006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xmlns="" id="{44DE0D9C-3478-4EBC-96C0-0465A8670A0E}"/>
                </a:ext>
              </a:extLst>
            </p:cNvPr>
            <p:cNvSpPr/>
            <p:nvPr/>
          </p:nvSpPr>
          <p:spPr>
            <a:xfrm>
              <a:off x="5471160" y="315867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矩形 24">
              <a:extLst>
                <a:ext uri="{FF2B5EF4-FFF2-40B4-BE49-F238E27FC236}">
                  <a16:creationId xmlns:a16="http://schemas.microsoft.com/office/drawing/2014/main" xmlns="" id="{23561AF4-7EA8-440F-8D8F-9063EFA2B93B}"/>
                </a:ext>
              </a:extLst>
            </p:cNvPr>
            <p:cNvSpPr/>
            <p:nvPr/>
          </p:nvSpPr>
          <p:spPr>
            <a:xfrm>
              <a:off x="6077921" y="151988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25">
              <a:extLst>
                <a:ext uri="{FF2B5EF4-FFF2-40B4-BE49-F238E27FC236}">
                  <a16:creationId xmlns:a16="http://schemas.microsoft.com/office/drawing/2014/main" xmlns="" id="{28407DC1-DA56-4622-8D8A-D035B6C9EB88}"/>
                </a:ext>
              </a:extLst>
            </p:cNvPr>
            <p:cNvSpPr/>
            <p:nvPr/>
          </p:nvSpPr>
          <p:spPr>
            <a:xfrm>
              <a:off x="6077921" y="172441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27">
              <a:extLst>
                <a:ext uri="{FF2B5EF4-FFF2-40B4-BE49-F238E27FC236}">
                  <a16:creationId xmlns:a16="http://schemas.microsoft.com/office/drawing/2014/main" xmlns="" id="{3F5EAF83-F1F2-4B6E-A63F-D14423C540E7}"/>
                </a:ext>
              </a:extLst>
            </p:cNvPr>
            <p:cNvSpPr/>
            <p:nvPr/>
          </p:nvSpPr>
          <p:spPr>
            <a:xfrm>
              <a:off x="6076950" y="192589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28">
              <a:extLst>
                <a:ext uri="{FF2B5EF4-FFF2-40B4-BE49-F238E27FC236}">
                  <a16:creationId xmlns:a16="http://schemas.microsoft.com/office/drawing/2014/main" xmlns="" id="{6FB3728C-AF83-45F9-B0D0-DB03A787C84D}"/>
                </a:ext>
              </a:extLst>
            </p:cNvPr>
            <p:cNvSpPr/>
            <p:nvPr/>
          </p:nvSpPr>
          <p:spPr>
            <a:xfrm>
              <a:off x="6076950" y="212436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29">
              <a:extLst>
                <a:ext uri="{FF2B5EF4-FFF2-40B4-BE49-F238E27FC236}">
                  <a16:creationId xmlns:a16="http://schemas.microsoft.com/office/drawing/2014/main" xmlns="" id="{220CC9A2-C43C-43F4-A6A5-2444538BAC60}"/>
                </a:ext>
              </a:extLst>
            </p:cNvPr>
            <p:cNvSpPr/>
            <p:nvPr/>
          </p:nvSpPr>
          <p:spPr>
            <a:xfrm>
              <a:off x="6077430" y="2343021"/>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30">
              <a:extLst>
                <a:ext uri="{FF2B5EF4-FFF2-40B4-BE49-F238E27FC236}">
                  <a16:creationId xmlns:a16="http://schemas.microsoft.com/office/drawing/2014/main" xmlns="" id="{9548A7C9-011E-412F-BA05-BC8F41976C07}"/>
                </a:ext>
              </a:extLst>
            </p:cNvPr>
            <p:cNvSpPr/>
            <p:nvPr/>
          </p:nvSpPr>
          <p:spPr>
            <a:xfrm>
              <a:off x="6077430" y="254723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31">
              <a:extLst>
                <a:ext uri="{FF2B5EF4-FFF2-40B4-BE49-F238E27FC236}">
                  <a16:creationId xmlns:a16="http://schemas.microsoft.com/office/drawing/2014/main" xmlns="" id="{5DC94773-1ECA-4AF0-ADDD-8510C6FFA5F8}"/>
                </a:ext>
              </a:extLst>
            </p:cNvPr>
            <p:cNvSpPr/>
            <p:nvPr/>
          </p:nvSpPr>
          <p:spPr>
            <a:xfrm>
              <a:off x="6077921" y="274456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32">
              <a:extLst>
                <a:ext uri="{FF2B5EF4-FFF2-40B4-BE49-F238E27FC236}">
                  <a16:creationId xmlns:a16="http://schemas.microsoft.com/office/drawing/2014/main" xmlns="" id="{8DBF6DB1-FBCC-465B-B83F-74B8A5C07966}"/>
                </a:ext>
              </a:extLst>
            </p:cNvPr>
            <p:cNvSpPr/>
            <p:nvPr/>
          </p:nvSpPr>
          <p:spPr>
            <a:xfrm>
              <a:off x="6077921" y="296498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33">
              <a:extLst>
                <a:ext uri="{FF2B5EF4-FFF2-40B4-BE49-F238E27FC236}">
                  <a16:creationId xmlns:a16="http://schemas.microsoft.com/office/drawing/2014/main" xmlns="" id="{9D0001A3-A34C-4CBE-88F2-BE68FAD6CCC1}"/>
                </a:ext>
              </a:extLst>
            </p:cNvPr>
            <p:cNvSpPr/>
            <p:nvPr/>
          </p:nvSpPr>
          <p:spPr>
            <a:xfrm>
              <a:off x="6076950" y="317018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34">
              <a:extLst>
                <a:ext uri="{FF2B5EF4-FFF2-40B4-BE49-F238E27FC236}">
                  <a16:creationId xmlns:a16="http://schemas.microsoft.com/office/drawing/2014/main" xmlns="" id="{6AAFE95B-17F3-41D3-86B6-3C3C0CB16CD7}"/>
                </a:ext>
              </a:extLst>
            </p:cNvPr>
            <p:cNvSpPr/>
            <p:nvPr/>
          </p:nvSpPr>
          <p:spPr>
            <a:xfrm>
              <a:off x="5471160" y="3373947"/>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35">
              <a:extLst>
                <a:ext uri="{FF2B5EF4-FFF2-40B4-BE49-F238E27FC236}">
                  <a16:creationId xmlns:a16="http://schemas.microsoft.com/office/drawing/2014/main" xmlns="" id="{C6D801C2-EFDB-4672-843B-C1699991B9E0}"/>
                </a:ext>
              </a:extLst>
            </p:cNvPr>
            <p:cNvSpPr/>
            <p:nvPr/>
          </p:nvSpPr>
          <p:spPr>
            <a:xfrm>
              <a:off x="6076950" y="3385465"/>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36">
              <a:extLst>
                <a:ext uri="{FF2B5EF4-FFF2-40B4-BE49-F238E27FC236}">
                  <a16:creationId xmlns:a16="http://schemas.microsoft.com/office/drawing/2014/main" xmlns="" id="{C4129DE5-F2C2-4D61-9BC4-FAA045A454FD}"/>
                </a:ext>
              </a:extLst>
            </p:cNvPr>
            <p:cNvSpPr/>
            <p:nvPr/>
          </p:nvSpPr>
          <p:spPr>
            <a:xfrm>
              <a:off x="5471160" y="3581319"/>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37">
              <a:extLst>
                <a:ext uri="{FF2B5EF4-FFF2-40B4-BE49-F238E27FC236}">
                  <a16:creationId xmlns:a16="http://schemas.microsoft.com/office/drawing/2014/main" xmlns="" id="{ECA0FB49-1A25-4890-B8BA-F9EB932E4DE9}"/>
                </a:ext>
              </a:extLst>
            </p:cNvPr>
            <p:cNvSpPr/>
            <p:nvPr/>
          </p:nvSpPr>
          <p:spPr>
            <a:xfrm>
              <a:off x="6076950" y="3592837"/>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38">
              <a:extLst>
                <a:ext uri="{FF2B5EF4-FFF2-40B4-BE49-F238E27FC236}">
                  <a16:creationId xmlns:a16="http://schemas.microsoft.com/office/drawing/2014/main" xmlns="" id="{C4D41965-87D7-4DE1-B1F0-443983BE4930}"/>
                </a:ext>
              </a:extLst>
            </p:cNvPr>
            <p:cNvSpPr/>
            <p:nvPr/>
          </p:nvSpPr>
          <p:spPr>
            <a:xfrm>
              <a:off x="5471160" y="3792374"/>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xmlns="" id="{04D2023B-E983-4FDC-B33F-7190E14A8786}"/>
                </a:ext>
              </a:extLst>
            </p:cNvPr>
            <p:cNvSpPr/>
            <p:nvPr/>
          </p:nvSpPr>
          <p:spPr>
            <a:xfrm>
              <a:off x="6076950" y="380389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1" name="矩形 40">
              <a:extLst>
                <a:ext uri="{FF2B5EF4-FFF2-40B4-BE49-F238E27FC236}">
                  <a16:creationId xmlns:a16="http://schemas.microsoft.com/office/drawing/2014/main" xmlns="" id="{613414E9-06B6-417D-BD9F-3D4167915FDB}"/>
                </a:ext>
              </a:extLst>
            </p:cNvPr>
            <p:cNvSpPr/>
            <p:nvPr/>
          </p:nvSpPr>
          <p:spPr>
            <a:xfrm>
              <a:off x="5471160" y="3996132"/>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41">
              <a:extLst>
                <a:ext uri="{FF2B5EF4-FFF2-40B4-BE49-F238E27FC236}">
                  <a16:creationId xmlns:a16="http://schemas.microsoft.com/office/drawing/2014/main" xmlns="" id="{70017CC0-8F17-4C58-BDC4-4A17021204BE}"/>
                </a:ext>
              </a:extLst>
            </p:cNvPr>
            <p:cNvSpPr/>
            <p:nvPr/>
          </p:nvSpPr>
          <p:spPr>
            <a:xfrm>
              <a:off x="6076950" y="4007650"/>
              <a:ext cx="99060" cy="155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上傳食材</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26">
            <a:extLst>
              <a:ext uri="{FF2B5EF4-FFF2-40B4-BE49-F238E27FC236}">
                <a16:creationId xmlns:a16="http://schemas.microsoft.com/office/drawing/2014/main" xmlns="" id="{9E093DC6-41A7-483B-A67B-8A72C3B3C1B3}"/>
              </a:ext>
            </a:extLst>
          </p:cNvPr>
          <p:cNvSpPr>
            <a:spLocks/>
          </p:cNvSpPr>
          <p:nvPr/>
        </p:nvSpPr>
        <p:spPr>
          <a:xfrm>
            <a:off x="4961725" y="4976080"/>
            <a:ext cx="2268547" cy="45692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4"/>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點選「上傳食登」</a:t>
            </a:r>
          </a:p>
        </p:txBody>
      </p:sp>
      <p:sp>
        <p:nvSpPr>
          <p:cNvPr id="22" name="矩形: 圓角 21">
            <a:extLst>
              <a:ext uri="{FF2B5EF4-FFF2-40B4-BE49-F238E27FC236}">
                <a16:creationId xmlns:a16="http://schemas.microsoft.com/office/drawing/2014/main" xmlns="" id="{6B0B82FE-C61D-47DD-8AC8-D64C3EA36EAC}"/>
              </a:ext>
            </a:extLst>
          </p:cNvPr>
          <p:cNvSpPr/>
          <p:nvPr/>
        </p:nvSpPr>
        <p:spPr>
          <a:xfrm>
            <a:off x="10510886" y="4233210"/>
            <a:ext cx="1329180" cy="24452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橢圓 22">
            <a:extLst>
              <a:ext uri="{FF2B5EF4-FFF2-40B4-BE49-F238E27FC236}">
                <a16:creationId xmlns:a16="http://schemas.microsoft.com/office/drawing/2014/main" xmlns="" id="{1B7DCC9F-828A-4135-8398-15151C4ECB3A}"/>
              </a:ext>
            </a:extLst>
          </p:cNvPr>
          <p:cNvSpPr/>
          <p:nvPr/>
        </p:nvSpPr>
        <p:spPr>
          <a:xfrm>
            <a:off x="10052564" y="382777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xmlns="" id="{6C97B811-6DBF-4F6C-B108-5D1472A3209C}"/>
              </a:ext>
            </a:extLst>
          </p:cNvPr>
          <p:cNvSpPr/>
          <p:nvPr/>
        </p:nvSpPr>
        <p:spPr>
          <a:xfrm>
            <a:off x="7872439" y="4976080"/>
            <a:ext cx="3152721" cy="945362"/>
          </a:xfrm>
          <a:prstGeom prst="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注意：按下「上傳食登」後，須出現「上傳成功」訊息！</a:t>
            </a:r>
          </a:p>
        </p:txBody>
      </p:sp>
    </p:spTree>
    <p:extLst>
      <p:ext uri="{BB962C8B-B14F-4D97-AF65-F5344CB8AC3E}">
        <p14:creationId xmlns:p14="http://schemas.microsoft.com/office/powerpoint/2010/main" val="113519529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xmlns="" id="{71EAACA3-35E9-40BC-B6C9-1439531DF4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83"/>
          <a:stretch/>
        </p:blipFill>
        <p:spPr>
          <a:xfrm>
            <a:off x="8010473" y="1175051"/>
            <a:ext cx="2672239" cy="5206430"/>
          </a:xfrm>
          <a:prstGeom prst="rect">
            <a:avLst/>
          </a:prstGeom>
          <a:ln>
            <a:solidFill>
              <a:schemeClr val="tx1"/>
            </a:solidFill>
          </a:ln>
        </p:spPr>
      </p:pic>
      <p:pic>
        <p:nvPicPr>
          <p:cNvPr id="16" name="圖片 15">
            <a:extLst>
              <a:ext uri="{FF2B5EF4-FFF2-40B4-BE49-F238E27FC236}">
                <a16:creationId xmlns:a16="http://schemas.microsoft.com/office/drawing/2014/main" xmlns="" id="{B05540B1-9782-435A-838A-87578933D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83"/>
          <a:stretch/>
        </p:blipFill>
        <p:spPr>
          <a:xfrm>
            <a:off x="4851201" y="1179728"/>
            <a:ext cx="2672239" cy="5206429"/>
          </a:xfrm>
          <a:prstGeom prst="rect">
            <a:avLst/>
          </a:prstGeom>
          <a:ln>
            <a:solidFill>
              <a:schemeClr val="tx1"/>
            </a:solidFill>
          </a:ln>
        </p:spPr>
      </p:pic>
      <p:pic>
        <p:nvPicPr>
          <p:cNvPr id="15" name="圖片 14">
            <a:extLst>
              <a:ext uri="{FF2B5EF4-FFF2-40B4-BE49-F238E27FC236}">
                <a16:creationId xmlns:a16="http://schemas.microsoft.com/office/drawing/2014/main" xmlns="" id="{9CE46174-7344-49E6-802C-951178932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80"/>
          <a:stretch/>
        </p:blipFill>
        <p:spPr>
          <a:xfrm>
            <a:off x="1682320" y="1185689"/>
            <a:ext cx="2672239" cy="5174523"/>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登入：教育雲登入</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2" name="矩形: 圓角 41">
            <a:extLst>
              <a:ext uri="{FF2B5EF4-FFF2-40B4-BE49-F238E27FC236}">
                <a16:creationId xmlns:a16="http://schemas.microsoft.com/office/drawing/2014/main" xmlns="" id="{611195AB-D7EB-4E78-9DD6-732FF9E2F518}"/>
              </a:ext>
            </a:extLst>
          </p:cNvPr>
          <p:cNvSpPr/>
          <p:nvPr/>
        </p:nvSpPr>
        <p:spPr>
          <a:xfrm>
            <a:off x="1837960" y="3348705"/>
            <a:ext cx="2375821" cy="32201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橢圓 42">
            <a:extLst>
              <a:ext uri="{FF2B5EF4-FFF2-40B4-BE49-F238E27FC236}">
                <a16:creationId xmlns:a16="http://schemas.microsoft.com/office/drawing/2014/main" xmlns="" id="{955E4A25-F1C1-4D34-A0D1-51D8DB7EA58E}"/>
              </a:ext>
            </a:extLst>
          </p:cNvPr>
          <p:cNvSpPr/>
          <p:nvPr/>
        </p:nvSpPr>
        <p:spPr>
          <a:xfrm>
            <a:off x="1322221" y="3036602"/>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xmlns="" id="{F8CF2C05-1903-40E3-88B9-24DD43475560}"/>
              </a:ext>
            </a:extLst>
          </p:cNvPr>
          <p:cNvSpPr/>
          <p:nvPr/>
        </p:nvSpPr>
        <p:spPr>
          <a:xfrm>
            <a:off x="5914267" y="1558496"/>
            <a:ext cx="561947" cy="52482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橢圓 44">
            <a:extLst>
              <a:ext uri="{FF2B5EF4-FFF2-40B4-BE49-F238E27FC236}">
                <a16:creationId xmlns:a16="http://schemas.microsoft.com/office/drawing/2014/main" xmlns="" id="{1D6F721E-CAC0-45B9-8774-259152339E46}"/>
              </a:ext>
            </a:extLst>
          </p:cNvPr>
          <p:cNvSpPr/>
          <p:nvPr/>
        </p:nvSpPr>
        <p:spPr>
          <a:xfrm>
            <a:off x="5369541" y="124511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矩形: 圓角 45">
            <a:extLst>
              <a:ext uri="{FF2B5EF4-FFF2-40B4-BE49-F238E27FC236}">
                <a16:creationId xmlns:a16="http://schemas.microsoft.com/office/drawing/2014/main" xmlns="" id="{F53A303E-1CDC-466A-9859-94E1CB6DD17C}"/>
              </a:ext>
            </a:extLst>
          </p:cNvPr>
          <p:cNvSpPr/>
          <p:nvPr/>
        </p:nvSpPr>
        <p:spPr>
          <a:xfrm>
            <a:off x="8307551" y="3502558"/>
            <a:ext cx="2098719" cy="252591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7" name="橢圓 46">
            <a:extLst>
              <a:ext uri="{FF2B5EF4-FFF2-40B4-BE49-F238E27FC236}">
                <a16:creationId xmlns:a16="http://schemas.microsoft.com/office/drawing/2014/main" xmlns="" id="{7CFDB55C-0F32-45A7-BF8F-E0C55290FB81}"/>
              </a:ext>
            </a:extLst>
          </p:cNvPr>
          <p:cNvSpPr/>
          <p:nvPr/>
        </p:nvSpPr>
        <p:spPr>
          <a:xfrm>
            <a:off x="7908846" y="318160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323838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8EF27AC2-92BD-4C7D-B739-C066B07411CB}"/>
              </a:ext>
            </a:extLst>
          </p:cNvPr>
          <p:cNvPicPr>
            <a:picLocks noChangeAspect="1"/>
          </p:cNvPicPr>
          <p:nvPr/>
        </p:nvPicPr>
        <p:blipFill>
          <a:blip r:embed="rId2"/>
          <a:stretch>
            <a:fillRect/>
          </a:stretch>
        </p:blipFill>
        <p:spPr>
          <a:xfrm>
            <a:off x="5457567" y="1187761"/>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6" name="矩形 15">
            <a:extLst>
              <a:ext uri="{FF2B5EF4-FFF2-40B4-BE49-F238E27FC236}">
                <a16:creationId xmlns:a16="http://schemas.microsoft.com/office/drawing/2014/main" xmlns="" id="{21D91649-B0DA-46BB-ACF4-80CDDDB34D89}"/>
              </a:ext>
            </a:extLst>
          </p:cNvPr>
          <p:cNvSpPr>
            <a:spLocks/>
          </p:cNvSpPr>
          <p:nvPr/>
        </p:nvSpPr>
        <p:spPr>
          <a:xfrm>
            <a:off x="8581013" y="2505670"/>
            <a:ext cx="3306185" cy="170341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選擇學校</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中央廚房請選「所有學校」</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選擇日期</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系統預設為當日</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點選「驗收本日食材」</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7" name="圖片 16">
            <a:extLst>
              <a:ext uri="{FF2B5EF4-FFF2-40B4-BE49-F238E27FC236}">
                <a16:creationId xmlns:a16="http://schemas.microsoft.com/office/drawing/2014/main" xmlns="" id="{53D86A6A-56F6-4BA5-AEEA-B71891948B73}"/>
              </a:ext>
            </a:extLst>
          </p:cNvPr>
          <p:cNvPicPr>
            <a:picLocks noChangeAspect="1"/>
          </p:cNvPicPr>
          <p:nvPr/>
        </p:nvPicPr>
        <p:blipFill>
          <a:blip r:embed="rId3"/>
          <a:stretch>
            <a:fillRect/>
          </a:stretch>
        </p:blipFill>
        <p:spPr>
          <a:xfrm>
            <a:off x="1901216" y="1187761"/>
            <a:ext cx="2682472" cy="5206435"/>
          </a:xfrm>
          <a:prstGeom prst="rect">
            <a:avLst/>
          </a:prstGeom>
          <a:ln>
            <a:solidFill>
              <a:schemeClr val="tx1"/>
            </a:solidFill>
          </a:ln>
        </p:spPr>
      </p:pic>
      <p:sp>
        <p:nvSpPr>
          <p:cNvPr id="27" name="橢圓 26">
            <a:extLst>
              <a:ext uri="{FF2B5EF4-FFF2-40B4-BE49-F238E27FC236}">
                <a16:creationId xmlns:a16="http://schemas.microsoft.com/office/drawing/2014/main" xmlns="" id="{1E5874A5-A834-4691-8FF6-F7E1C98468C4}"/>
              </a:ext>
            </a:extLst>
          </p:cNvPr>
          <p:cNvSpPr/>
          <p:nvPr/>
        </p:nvSpPr>
        <p:spPr>
          <a:xfrm>
            <a:off x="1397635" y="176958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圓角 27">
            <a:extLst>
              <a:ext uri="{FF2B5EF4-FFF2-40B4-BE49-F238E27FC236}">
                <a16:creationId xmlns:a16="http://schemas.microsoft.com/office/drawing/2014/main" xmlns="" id="{A4B4231A-9976-415A-AB75-82D74D459EFE}"/>
              </a:ext>
            </a:extLst>
          </p:cNvPr>
          <p:cNvSpPr/>
          <p:nvPr/>
        </p:nvSpPr>
        <p:spPr>
          <a:xfrm>
            <a:off x="5478310" y="1618864"/>
            <a:ext cx="2628295" cy="214704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橢圓 28">
            <a:extLst>
              <a:ext uri="{FF2B5EF4-FFF2-40B4-BE49-F238E27FC236}">
                <a16:creationId xmlns:a16="http://schemas.microsoft.com/office/drawing/2014/main" xmlns="" id="{06560314-81D8-428E-A372-98CED853FC83}"/>
              </a:ext>
            </a:extLst>
          </p:cNvPr>
          <p:cNvSpPr/>
          <p:nvPr/>
        </p:nvSpPr>
        <p:spPr>
          <a:xfrm>
            <a:off x="4988983" y="140416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圓角 29">
            <a:extLst>
              <a:ext uri="{FF2B5EF4-FFF2-40B4-BE49-F238E27FC236}">
                <a16:creationId xmlns:a16="http://schemas.microsoft.com/office/drawing/2014/main" xmlns="" id="{BF5B921B-7E3A-4113-A5D7-0DBD2BDA0B05}"/>
              </a:ext>
            </a:extLst>
          </p:cNvPr>
          <p:cNvSpPr/>
          <p:nvPr/>
        </p:nvSpPr>
        <p:spPr>
          <a:xfrm>
            <a:off x="5644714" y="3899822"/>
            <a:ext cx="2302082" cy="42667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圓角 30">
            <a:extLst>
              <a:ext uri="{FF2B5EF4-FFF2-40B4-BE49-F238E27FC236}">
                <a16:creationId xmlns:a16="http://schemas.microsoft.com/office/drawing/2014/main" xmlns="" id="{854EBE0E-1283-427F-8790-5F879755562A}"/>
              </a:ext>
            </a:extLst>
          </p:cNvPr>
          <p:cNvSpPr/>
          <p:nvPr/>
        </p:nvSpPr>
        <p:spPr>
          <a:xfrm>
            <a:off x="1911366" y="1992760"/>
            <a:ext cx="2683163" cy="118407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橢圓 31">
            <a:extLst>
              <a:ext uri="{FF2B5EF4-FFF2-40B4-BE49-F238E27FC236}">
                <a16:creationId xmlns:a16="http://schemas.microsoft.com/office/drawing/2014/main" xmlns="" id="{A16E3974-316E-45E8-8346-CC3085371C16}"/>
              </a:ext>
            </a:extLst>
          </p:cNvPr>
          <p:cNvSpPr/>
          <p:nvPr/>
        </p:nvSpPr>
        <p:spPr>
          <a:xfrm>
            <a:off x="5111258" y="381896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橢圓 32">
            <a:extLst>
              <a:ext uri="{FF2B5EF4-FFF2-40B4-BE49-F238E27FC236}">
                <a16:creationId xmlns:a16="http://schemas.microsoft.com/office/drawing/2014/main" xmlns="" id="{9834539B-C314-44E7-BF95-EF74EB00BD8E}"/>
              </a:ext>
            </a:extLst>
          </p:cNvPr>
          <p:cNvSpPr/>
          <p:nvPr/>
        </p:nvSpPr>
        <p:spPr>
          <a:xfrm>
            <a:off x="1397635" y="176958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4205448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xmlns="" id="{09532580-7AA0-43D1-BEF4-7A12CA2D809E}"/>
              </a:ext>
            </a:extLst>
          </p:cNvPr>
          <p:cNvPicPr>
            <a:picLocks noChangeAspect="1"/>
          </p:cNvPicPr>
          <p:nvPr/>
        </p:nvPicPr>
        <p:blipFill>
          <a:blip r:embed="rId2"/>
          <a:stretch>
            <a:fillRect/>
          </a:stretch>
        </p:blipFill>
        <p:spPr>
          <a:xfrm>
            <a:off x="5441860" y="1186356"/>
            <a:ext cx="2670279" cy="5206435"/>
          </a:xfrm>
          <a:prstGeom prst="rect">
            <a:avLst/>
          </a:prstGeom>
          <a:ln>
            <a:solidFill>
              <a:schemeClr val="tx1"/>
            </a:solidFill>
          </a:ln>
        </p:spPr>
      </p:pic>
      <p:pic>
        <p:nvPicPr>
          <p:cNvPr id="7" name="圖片 6">
            <a:extLst>
              <a:ext uri="{FF2B5EF4-FFF2-40B4-BE49-F238E27FC236}">
                <a16:creationId xmlns:a16="http://schemas.microsoft.com/office/drawing/2014/main" xmlns="" id="{5769F018-C0A5-4E9A-8412-AF7E8DFB5BD4}"/>
              </a:ext>
            </a:extLst>
          </p:cNvPr>
          <p:cNvPicPr>
            <a:picLocks noChangeAspect="1"/>
          </p:cNvPicPr>
          <p:nvPr/>
        </p:nvPicPr>
        <p:blipFill>
          <a:blip r:embed="rId3"/>
          <a:stretch>
            <a:fillRect/>
          </a:stretch>
        </p:blipFill>
        <p:spPr>
          <a:xfrm>
            <a:off x="1910796" y="1186357"/>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驗收本日食材：點選食材</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8" name="橢圓 27">
            <a:extLst>
              <a:ext uri="{FF2B5EF4-FFF2-40B4-BE49-F238E27FC236}">
                <a16:creationId xmlns:a16="http://schemas.microsoft.com/office/drawing/2014/main" xmlns="" id="{BAE5C321-94D0-4350-A8B6-853713FFE539}"/>
              </a:ext>
            </a:extLst>
          </p:cNvPr>
          <p:cNvSpPr/>
          <p:nvPr/>
        </p:nvSpPr>
        <p:spPr>
          <a:xfrm>
            <a:off x="6692776" y="2445072"/>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6</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圓角 28">
            <a:extLst>
              <a:ext uri="{FF2B5EF4-FFF2-40B4-BE49-F238E27FC236}">
                <a16:creationId xmlns:a16="http://schemas.microsoft.com/office/drawing/2014/main" xmlns="" id="{3B7615AD-C39D-4ABD-8CC3-3EEE2203B645}"/>
              </a:ext>
            </a:extLst>
          </p:cNvPr>
          <p:cNvSpPr/>
          <p:nvPr/>
        </p:nvSpPr>
        <p:spPr>
          <a:xfrm>
            <a:off x="5693790" y="2971201"/>
            <a:ext cx="710174" cy="90321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圓角 30">
            <a:extLst>
              <a:ext uri="{FF2B5EF4-FFF2-40B4-BE49-F238E27FC236}">
                <a16:creationId xmlns:a16="http://schemas.microsoft.com/office/drawing/2014/main" xmlns="" id="{95A85008-7372-4C2E-A5B7-D0B5AFBF57B7}"/>
              </a:ext>
            </a:extLst>
          </p:cNvPr>
          <p:cNvSpPr/>
          <p:nvPr/>
        </p:nvSpPr>
        <p:spPr>
          <a:xfrm>
            <a:off x="6454401" y="2971201"/>
            <a:ext cx="1021054" cy="90321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矩形: 圓角 26">
            <a:extLst>
              <a:ext uri="{FF2B5EF4-FFF2-40B4-BE49-F238E27FC236}">
                <a16:creationId xmlns:a16="http://schemas.microsoft.com/office/drawing/2014/main" xmlns="" id="{D291C191-EC5E-412A-AD7E-1F3BBE24E6B5}"/>
              </a:ext>
            </a:extLst>
          </p:cNvPr>
          <p:cNvSpPr/>
          <p:nvPr/>
        </p:nvSpPr>
        <p:spPr>
          <a:xfrm>
            <a:off x="3348730" y="2768819"/>
            <a:ext cx="959319" cy="91706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31C6E28C-931B-415B-8647-2E4987607BF5}"/>
              </a:ext>
            </a:extLst>
          </p:cNvPr>
          <p:cNvSpPr/>
          <p:nvPr/>
        </p:nvSpPr>
        <p:spPr>
          <a:xfrm>
            <a:off x="2902067" y="238851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xmlns="" id="{BB03D3DF-6F29-485D-A539-4F49D617B1C7}"/>
              </a:ext>
            </a:extLst>
          </p:cNvPr>
          <p:cNvSpPr/>
          <p:nvPr/>
        </p:nvSpPr>
        <p:spPr>
          <a:xfrm>
            <a:off x="5759165" y="2445072"/>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5</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14">
            <a:extLst>
              <a:ext uri="{FF2B5EF4-FFF2-40B4-BE49-F238E27FC236}">
                <a16:creationId xmlns:a16="http://schemas.microsoft.com/office/drawing/2014/main" xmlns="" id="{5CD92F8B-9A42-4A7E-9E94-98B3FBC2F3C6}"/>
              </a:ext>
            </a:extLst>
          </p:cNvPr>
          <p:cNvSpPr>
            <a:spLocks/>
          </p:cNvSpPr>
          <p:nvPr/>
        </p:nvSpPr>
        <p:spPr>
          <a:xfrm>
            <a:off x="8581013" y="2505670"/>
            <a:ext cx="3306185" cy="12879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4"/>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點選食材名稱</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4"/>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可新增食材照片</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或不拍照</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4"/>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點擊食材名稱進入驗收資料</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9972008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FA1085B6-F82A-49E5-A288-0D56C950036F}"/>
              </a:ext>
            </a:extLst>
          </p:cNvPr>
          <p:cNvPicPr>
            <a:picLocks noChangeAspect="1"/>
          </p:cNvPicPr>
          <p:nvPr/>
        </p:nvPicPr>
        <p:blipFill>
          <a:blip r:embed="rId2"/>
          <a:stretch>
            <a:fillRect/>
          </a:stretch>
        </p:blipFill>
        <p:spPr>
          <a:xfrm>
            <a:off x="5444956" y="1176609"/>
            <a:ext cx="2676376" cy="5206435"/>
          </a:xfrm>
          <a:prstGeom prst="rect">
            <a:avLst/>
          </a:prstGeom>
          <a:ln>
            <a:solidFill>
              <a:schemeClr val="tx1"/>
            </a:solidFill>
          </a:ln>
        </p:spPr>
      </p:pic>
      <p:pic>
        <p:nvPicPr>
          <p:cNvPr id="7" name="圖片 6">
            <a:extLst>
              <a:ext uri="{FF2B5EF4-FFF2-40B4-BE49-F238E27FC236}">
                <a16:creationId xmlns:a16="http://schemas.microsoft.com/office/drawing/2014/main" xmlns="" id="{C498D9F5-88B8-4C6E-B6B2-FB8D5E485FC1}"/>
              </a:ext>
            </a:extLst>
          </p:cNvPr>
          <p:cNvPicPr>
            <a:picLocks noChangeAspect="1"/>
          </p:cNvPicPr>
          <p:nvPr/>
        </p:nvPicPr>
        <p:blipFill>
          <a:blip r:embed="rId3"/>
          <a:stretch>
            <a:fillRect/>
          </a:stretch>
        </p:blipFill>
        <p:spPr>
          <a:xfrm>
            <a:off x="1918007" y="1186478"/>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驗收本日食材：確認食材資料是否正確</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5" name="矩形: 圓角 34">
            <a:extLst>
              <a:ext uri="{FF2B5EF4-FFF2-40B4-BE49-F238E27FC236}">
                <a16:creationId xmlns:a16="http://schemas.microsoft.com/office/drawing/2014/main" xmlns="" id="{1084E75A-3D38-465D-BB33-E197886B0F9C}"/>
              </a:ext>
            </a:extLst>
          </p:cNvPr>
          <p:cNvSpPr/>
          <p:nvPr/>
        </p:nvSpPr>
        <p:spPr>
          <a:xfrm>
            <a:off x="1911855" y="2055042"/>
            <a:ext cx="2681478" cy="189478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xmlns="" id="{84B428BE-2A80-47FF-836A-B2E15CF73FA4}"/>
              </a:ext>
            </a:extLst>
          </p:cNvPr>
          <p:cNvSpPr/>
          <p:nvPr/>
        </p:nvSpPr>
        <p:spPr>
          <a:xfrm>
            <a:off x="1911855" y="5441652"/>
            <a:ext cx="2672239" cy="65689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xmlns="" id="{3FFC5B4A-71DD-4D3A-A722-1B0A43B49D09}"/>
              </a:ext>
            </a:extLst>
          </p:cNvPr>
          <p:cNvSpPr/>
          <p:nvPr/>
        </p:nvSpPr>
        <p:spPr>
          <a:xfrm>
            <a:off x="5439666" y="2698341"/>
            <a:ext cx="2672239" cy="32695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8" name="矩形: 圓角 37">
            <a:extLst>
              <a:ext uri="{FF2B5EF4-FFF2-40B4-BE49-F238E27FC236}">
                <a16:creationId xmlns:a16="http://schemas.microsoft.com/office/drawing/2014/main" xmlns="" id="{DF32475F-0843-4F60-8D64-B221DCEA3EF6}"/>
              </a:ext>
            </a:extLst>
          </p:cNvPr>
          <p:cNvSpPr/>
          <p:nvPr/>
        </p:nvSpPr>
        <p:spPr>
          <a:xfrm>
            <a:off x="5435020" y="4164899"/>
            <a:ext cx="2681666" cy="103869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橢圓 15">
            <a:extLst>
              <a:ext uri="{FF2B5EF4-FFF2-40B4-BE49-F238E27FC236}">
                <a16:creationId xmlns:a16="http://schemas.microsoft.com/office/drawing/2014/main" xmlns="" id="{6600C416-4C46-48EA-9101-E29A45945CE2}"/>
              </a:ext>
            </a:extLst>
          </p:cNvPr>
          <p:cNvSpPr/>
          <p:nvPr/>
        </p:nvSpPr>
        <p:spPr>
          <a:xfrm>
            <a:off x="1516650" y="1727224"/>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7</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13">
            <a:extLst>
              <a:ext uri="{FF2B5EF4-FFF2-40B4-BE49-F238E27FC236}">
                <a16:creationId xmlns:a16="http://schemas.microsoft.com/office/drawing/2014/main" xmlns="" id="{C060B70E-66A6-4A02-9682-6C6DEC47D204}"/>
              </a:ext>
            </a:extLst>
          </p:cNvPr>
          <p:cNvSpPr>
            <a:spLocks/>
          </p:cNvSpPr>
          <p:nvPr/>
        </p:nvSpPr>
        <p:spPr>
          <a:xfrm>
            <a:off x="8581013" y="2505670"/>
            <a:ext cx="3306185"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7"/>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確認</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編輯食材明細，紅色 字體為上傳食登必填欄位</a:t>
            </a:r>
          </a:p>
        </p:txBody>
      </p:sp>
    </p:spTree>
    <p:extLst>
      <p:ext uri="{BB962C8B-B14F-4D97-AF65-F5344CB8AC3E}">
        <p14:creationId xmlns:p14="http://schemas.microsoft.com/office/powerpoint/2010/main" val="409527359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BB20D8BA-D190-4BC2-ABF7-361FCBE12E17}"/>
              </a:ext>
            </a:extLst>
          </p:cNvPr>
          <p:cNvPicPr>
            <a:picLocks noChangeAspect="1"/>
          </p:cNvPicPr>
          <p:nvPr/>
        </p:nvPicPr>
        <p:blipFill>
          <a:blip r:embed="rId2"/>
          <a:stretch>
            <a:fillRect/>
          </a:stretch>
        </p:blipFill>
        <p:spPr>
          <a:xfrm>
            <a:off x="5439824" y="1173233"/>
            <a:ext cx="2676376" cy="5206435"/>
          </a:xfrm>
          <a:prstGeom prst="rect">
            <a:avLst/>
          </a:prstGeom>
          <a:ln>
            <a:solidFill>
              <a:schemeClr val="tx1"/>
            </a:solidFill>
          </a:ln>
        </p:spPr>
      </p:pic>
      <p:pic>
        <p:nvPicPr>
          <p:cNvPr id="7" name="圖片 6">
            <a:extLst>
              <a:ext uri="{FF2B5EF4-FFF2-40B4-BE49-F238E27FC236}">
                <a16:creationId xmlns:a16="http://schemas.microsoft.com/office/drawing/2014/main" xmlns="" id="{DE1FF202-5F64-4106-9CD2-BE521A7FCFCE}"/>
              </a:ext>
            </a:extLst>
          </p:cNvPr>
          <p:cNvPicPr>
            <a:picLocks noChangeAspect="1"/>
          </p:cNvPicPr>
          <p:nvPr/>
        </p:nvPicPr>
        <p:blipFill>
          <a:blip r:embed="rId3"/>
          <a:stretch>
            <a:fillRect/>
          </a:stretch>
        </p:blipFill>
        <p:spPr>
          <a:xfrm>
            <a:off x="1914406" y="1187718"/>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驗收本日食材：確認產地資訊是否填寫</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6" name="矩形: 圓角 25">
            <a:extLst>
              <a:ext uri="{FF2B5EF4-FFF2-40B4-BE49-F238E27FC236}">
                <a16:creationId xmlns:a16="http://schemas.microsoft.com/office/drawing/2014/main" xmlns="" id="{F09E9A49-1915-46F6-B820-D79F74E3079B}"/>
              </a:ext>
            </a:extLst>
          </p:cNvPr>
          <p:cNvSpPr/>
          <p:nvPr/>
        </p:nvSpPr>
        <p:spPr>
          <a:xfrm>
            <a:off x="2997191" y="5621361"/>
            <a:ext cx="575568" cy="32695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xmlns="" id="{E9CDC177-1BEC-40C6-9113-73DF88EA99D3}"/>
              </a:ext>
            </a:extLst>
          </p:cNvPr>
          <p:cNvSpPr/>
          <p:nvPr/>
        </p:nvSpPr>
        <p:spPr>
          <a:xfrm>
            <a:off x="2498646" y="5234269"/>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圓角 29">
            <a:extLst>
              <a:ext uri="{FF2B5EF4-FFF2-40B4-BE49-F238E27FC236}">
                <a16:creationId xmlns:a16="http://schemas.microsoft.com/office/drawing/2014/main" xmlns="" id="{520B4522-5A83-416A-8E3A-6680C1DF4507}"/>
              </a:ext>
            </a:extLst>
          </p:cNvPr>
          <p:cNvSpPr/>
          <p:nvPr/>
        </p:nvSpPr>
        <p:spPr>
          <a:xfrm>
            <a:off x="5431153" y="2392875"/>
            <a:ext cx="2672041" cy="358372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橢圓 30">
            <a:extLst>
              <a:ext uri="{FF2B5EF4-FFF2-40B4-BE49-F238E27FC236}">
                <a16:creationId xmlns:a16="http://schemas.microsoft.com/office/drawing/2014/main" xmlns="" id="{AA1B2DEE-87BA-48A3-AED3-DED76829CD28}"/>
              </a:ext>
            </a:extLst>
          </p:cNvPr>
          <p:cNvSpPr/>
          <p:nvPr/>
        </p:nvSpPr>
        <p:spPr>
          <a:xfrm>
            <a:off x="5102291" y="208935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xmlns="" id="{B21558E2-8620-40B8-8E4D-90B12C8900E0}"/>
              </a:ext>
            </a:extLst>
          </p:cNvPr>
          <p:cNvSpPr/>
          <p:nvPr/>
        </p:nvSpPr>
        <p:spPr>
          <a:xfrm>
            <a:off x="8472602" y="3291377"/>
            <a:ext cx="3523001" cy="186006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豬、牛產地為必填</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若驗證標章為三章一</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Q</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標章，系統自動帶入產地「臺灣」</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非三章一</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Q</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標章時，請驗收人員手動選擇產地</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可複選</a:t>
            </a:r>
            <a:r>
              <a:rPr kumimoji="0" lang="en-US" altLang="zh-TW"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p>
        </p:txBody>
      </p:sp>
      <p:sp>
        <p:nvSpPr>
          <p:cNvPr id="14" name="矩形 13">
            <a:extLst>
              <a:ext uri="{FF2B5EF4-FFF2-40B4-BE49-F238E27FC236}">
                <a16:creationId xmlns:a16="http://schemas.microsoft.com/office/drawing/2014/main" xmlns="" id="{DE84A743-8A01-4328-86D1-6B5517BD5BFA}"/>
              </a:ext>
            </a:extLst>
          </p:cNvPr>
          <p:cNvSpPr>
            <a:spLocks/>
          </p:cNvSpPr>
          <p:nvPr/>
        </p:nvSpPr>
        <p:spPr>
          <a:xfrm>
            <a:off x="8581009" y="2078242"/>
            <a:ext cx="3306185"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點擊產地欄位</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勾選該食材的產地</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可複選</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p>
        </p:txBody>
      </p:sp>
    </p:spTree>
    <p:extLst>
      <p:ext uri="{BB962C8B-B14F-4D97-AF65-F5344CB8AC3E}">
        <p14:creationId xmlns:p14="http://schemas.microsoft.com/office/powerpoint/2010/main" val="62760973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xmlns="" id="{65961822-96E1-49B6-AD14-F3FEDBA1A251}"/>
              </a:ext>
            </a:extLst>
          </p:cNvPr>
          <p:cNvGrpSpPr/>
          <p:nvPr/>
        </p:nvGrpSpPr>
        <p:grpSpPr>
          <a:xfrm>
            <a:off x="3540845" y="1177462"/>
            <a:ext cx="2676376" cy="5206435"/>
            <a:chOff x="3540845" y="1177462"/>
            <a:chExt cx="2676376" cy="5206435"/>
          </a:xfrm>
        </p:grpSpPr>
        <p:pic>
          <p:nvPicPr>
            <p:cNvPr id="18" name="圖片 17">
              <a:extLst>
                <a:ext uri="{FF2B5EF4-FFF2-40B4-BE49-F238E27FC236}">
                  <a16:creationId xmlns:a16="http://schemas.microsoft.com/office/drawing/2014/main" xmlns="" id="{CFCB8A17-393B-4543-A06A-EB6B0DD98A3F}"/>
                </a:ext>
              </a:extLst>
            </p:cNvPr>
            <p:cNvPicPr>
              <a:picLocks noChangeAspect="1"/>
            </p:cNvPicPr>
            <p:nvPr/>
          </p:nvPicPr>
          <p:blipFill>
            <a:blip r:embed="rId2"/>
            <a:stretch>
              <a:fillRect/>
            </a:stretch>
          </p:blipFill>
          <p:spPr>
            <a:xfrm>
              <a:off x="3540845" y="1177462"/>
              <a:ext cx="2676376" cy="5206435"/>
            </a:xfrm>
            <a:prstGeom prst="rect">
              <a:avLst/>
            </a:prstGeom>
            <a:ln>
              <a:solidFill>
                <a:schemeClr val="tx1"/>
              </a:solidFill>
            </a:ln>
          </p:spPr>
        </p:pic>
        <p:sp>
          <p:nvSpPr>
            <p:cNvPr id="30" name="文字方塊 29">
              <a:extLst>
                <a:ext uri="{FF2B5EF4-FFF2-40B4-BE49-F238E27FC236}">
                  <a16:creationId xmlns:a16="http://schemas.microsoft.com/office/drawing/2014/main" xmlns="" id="{54B5E1A4-6E0B-44B4-8074-C8B8F164E0FC}"/>
                </a:ext>
              </a:extLst>
            </p:cNvPr>
            <p:cNvSpPr txBox="1"/>
            <p:nvPr/>
          </p:nvSpPr>
          <p:spPr>
            <a:xfrm>
              <a:off x="4185285" y="1728471"/>
              <a:ext cx="558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850" b="1" i="0" u="none" strike="noStrike" kern="1200" cap="none" spc="0" normalizeH="0" baseline="0" noProof="0" dirty="0">
                  <a:ln>
                    <a:noFill/>
                  </a:ln>
                  <a:solidFill>
                    <a:srgbClr val="3B3B3B"/>
                  </a:solidFill>
                  <a:effectLst/>
                  <a:uLnTx/>
                  <a:uFillTx/>
                  <a:latin typeface="微軟正黑體" panose="020B0604030504040204" pitchFamily="34" charset="-120"/>
                  <a:ea typeface="微軟正黑體" panose="020B0604030504040204" pitchFamily="34" charset="-120"/>
                  <a:cs typeface="+mn-cs"/>
                </a:rPr>
                <a:t>豬小排</a:t>
              </a:r>
            </a:p>
          </p:txBody>
        </p:sp>
        <p:pic>
          <p:nvPicPr>
            <p:cNvPr id="32" name="圖片 31">
              <a:extLst>
                <a:ext uri="{FF2B5EF4-FFF2-40B4-BE49-F238E27FC236}">
                  <a16:creationId xmlns:a16="http://schemas.microsoft.com/office/drawing/2014/main" xmlns="" id="{61CDF97A-06D8-4F03-9251-3E2DDA850072}"/>
                </a:ext>
              </a:extLst>
            </p:cNvPr>
            <p:cNvPicPr>
              <a:picLocks noChangeAspect="1"/>
            </p:cNvPicPr>
            <p:nvPr/>
          </p:nvPicPr>
          <p:blipFill rotWithShape="1">
            <a:blip r:embed="rId3"/>
            <a:srcRect l="13242" t="39236" r="15068" b="17862"/>
            <a:stretch/>
          </p:blipFill>
          <p:spPr>
            <a:xfrm>
              <a:off x="3949768" y="3152019"/>
              <a:ext cx="1923069" cy="2233663"/>
            </a:xfrm>
            <a:prstGeom prst="rect">
              <a:avLst/>
            </a:prstGeom>
            <a:ln>
              <a:noFill/>
            </a:ln>
          </p:spPr>
        </p:pic>
      </p:grpSp>
      <p:pic>
        <p:nvPicPr>
          <p:cNvPr id="25" name="圖片 24">
            <a:extLst>
              <a:ext uri="{FF2B5EF4-FFF2-40B4-BE49-F238E27FC236}">
                <a16:creationId xmlns:a16="http://schemas.microsoft.com/office/drawing/2014/main" xmlns="" id="{8F399B71-56E6-4408-88A4-6FF6AF1CFC92}"/>
              </a:ext>
            </a:extLst>
          </p:cNvPr>
          <p:cNvPicPr>
            <a:picLocks noChangeAspect="1"/>
          </p:cNvPicPr>
          <p:nvPr/>
        </p:nvPicPr>
        <p:blipFill>
          <a:blip r:embed="rId4"/>
          <a:stretch>
            <a:fillRect/>
          </a:stretch>
        </p:blipFill>
        <p:spPr>
          <a:xfrm>
            <a:off x="6440999" y="1179336"/>
            <a:ext cx="2676376" cy="5206435"/>
          </a:xfrm>
          <a:prstGeom prst="rect">
            <a:avLst/>
          </a:prstGeom>
          <a:ln>
            <a:solidFill>
              <a:schemeClr val="tx1"/>
            </a:solidFill>
          </a:ln>
        </p:spPr>
      </p:pic>
      <p:sp>
        <p:nvSpPr>
          <p:cNvPr id="26" name="矩形: 圓角 25">
            <a:extLst>
              <a:ext uri="{FF2B5EF4-FFF2-40B4-BE49-F238E27FC236}">
                <a16:creationId xmlns:a16="http://schemas.microsoft.com/office/drawing/2014/main" xmlns="" id="{1AF4CA15-BC37-4731-8B7A-93AD5E9FB37C}"/>
              </a:ext>
            </a:extLst>
          </p:cNvPr>
          <p:cNvSpPr/>
          <p:nvPr/>
        </p:nvSpPr>
        <p:spPr>
          <a:xfrm>
            <a:off x="6596604" y="4790689"/>
            <a:ext cx="2389364" cy="38650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xmlns="" id="{140287AF-B652-479E-BD61-57A122EDA8C4}"/>
              </a:ext>
            </a:extLst>
          </p:cNvPr>
          <p:cNvSpPr/>
          <p:nvPr/>
        </p:nvSpPr>
        <p:spPr>
          <a:xfrm>
            <a:off x="7534633" y="4249997"/>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pic>
        <p:nvPicPr>
          <p:cNvPr id="10" name="圖片 9">
            <a:extLst>
              <a:ext uri="{FF2B5EF4-FFF2-40B4-BE49-F238E27FC236}">
                <a16:creationId xmlns:a16="http://schemas.microsoft.com/office/drawing/2014/main" xmlns="" id="{E5C236E4-C034-42E2-8269-F3C5C0BF2BBC}"/>
              </a:ext>
            </a:extLst>
          </p:cNvPr>
          <p:cNvPicPr>
            <a:picLocks noChangeAspect="1"/>
          </p:cNvPicPr>
          <p:nvPr/>
        </p:nvPicPr>
        <p:blipFill>
          <a:blip r:embed="rId5"/>
          <a:stretch>
            <a:fillRect/>
          </a:stretch>
        </p:blipFill>
        <p:spPr>
          <a:xfrm>
            <a:off x="640691" y="1177463"/>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27" name="矩形: 圓角 26">
            <a:extLst>
              <a:ext uri="{FF2B5EF4-FFF2-40B4-BE49-F238E27FC236}">
                <a16:creationId xmlns:a16="http://schemas.microsoft.com/office/drawing/2014/main" xmlns="" id="{CA66CB56-E83C-4E52-A94F-451CB7D1B047}"/>
              </a:ext>
            </a:extLst>
          </p:cNvPr>
          <p:cNvSpPr/>
          <p:nvPr/>
        </p:nvSpPr>
        <p:spPr>
          <a:xfrm>
            <a:off x="1601058" y="5203052"/>
            <a:ext cx="755643" cy="25106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橢圓 27">
            <a:extLst>
              <a:ext uri="{FF2B5EF4-FFF2-40B4-BE49-F238E27FC236}">
                <a16:creationId xmlns:a16="http://schemas.microsoft.com/office/drawing/2014/main" xmlns="" id="{DE400003-A5B6-45BE-B678-D59CB0314CE7}"/>
              </a:ext>
            </a:extLst>
          </p:cNvPr>
          <p:cNvSpPr/>
          <p:nvPr/>
        </p:nvSpPr>
        <p:spPr>
          <a:xfrm>
            <a:off x="1131498" y="480851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19">
            <a:extLst>
              <a:ext uri="{FF2B5EF4-FFF2-40B4-BE49-F238E27FC236}">
                <a16:creationId xmlns:a16="http://schemas.microsoft.com/office/drawing/2014/main" xmlns="" id="{EF3E8398-426F-4269-8679-536A50952742}"/>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線上章</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Q</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驗證：</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1.</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線上檢查章Ｑ</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7" name="矩形 16">
            <a:extLst>
              <a:ext uri="{FF2B5EF4-FFF2-40B4-BE49-F238E27FC236}">
                <a16:creationId xmlns:a16="http://schemas.microsoft.com/office/drawing/2014/main" xmlns="" id="{3A726C38-2A27-494C-940B-6F74BB215EA7}"/>
              </a:ext>
            </a:extLst>
          </p:cNvPr>
          <p:cNvSpPr>
            <a:spLocks/>
          </p:cNvSpPr>
          <p:nvPr/>
        </p:nvSpPr>
        <p:spPr>
          <a:xfrm>
            <a:off x="9353612" y="2092650"/>
            <a:ext cx="2743200" cy="211891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點選「線上檢查章</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Q</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資料確認</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點選「關閉」</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請確認驗證結果是否通過</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9" name="橢圓 28">
            <a:extLst>
              <a:ext uri="{FF2B5EF4-FFF2-40B4-BE49-F238E27FC236}">
                <a16:creationId xmlns:a16="http://schemas.microsoft.com/office/drawing/2014/main" xmlns="" id="{0588180B-488E-4943-A831-78DD802F895F}"/>
              </a:ext>
            </a:extLst>
          </p:cNvPr>
          <p:cNvSpPr/>
          <p:nvPr/>
        </p:nvSpPr>
        <p:spPr>
          <a:xfrm>
            <a:off x="3920680" y="467978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圓角 30">
            <a:extLst>
              <a:ext uri="{FF2B5EF4-FFF2-40B4-BE49-F238E27FC236}">
                <a16:creationId xmlns:a16="http://schemas.microsoft.com/office/drawing/2014/main" xmlns="" id="{DB331080-BB83-4A40-9C8B-812BF37A27FE}"/>
              </a:ext>
            </a:extLst>
          </p:cNvPr>
          <p:cNvSpPr/>
          <p:nvPr/>
        </p:nvSpPr>
        <p:spPr>
          <a:xfrm>
            <a:off x="4286799" y="5168894"/>
            <a:ext cx="509047" cy="24506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xmlns="" id="{A20C10D4-3377-4047-A610-D39B2FD63871}"/>
              </a:ext>
            </a:extLst>
          </p:cNvPr>
          <p:cNvSpPr/>
          <p:nvPr/>
        </p:nvSpPr>
        <p:spPr>
          <a:xfrm>
            <a:off x="3966017" y="1728263"/>
            <a:ext cx="681399" cy="23083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橢圓 33">
            <a:extLst>
              <a:ext uri="{FF2B5EF4-FFF2-40B4-BE49-F238E27FC236}">
                <a16:creationId xmlns:a16="http://schemas.microsoft.com/office/drawing/2014/main" xmlns="" id="{F2655012-7D78-432F-8B22-82C1B342AA1C}"/>
              </a:ext>
            </a:extLst>
          </p:cNvPr>
          <p:cNvSpPr/>
          <p:nvPr/>
        </p:nvSpPr>
        <p:spPr>
          <a:xfrm>
            <a:off x="5242110" y="5062009"/>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圓角 34">
            <a:extLst>
              <a:ext uri="{FF2B5EF4-FFF2-40B4-BE49-F238E27FC236}">
                <a16:creationId xmlns:a16="http://schemas.microsoft.com/office/drawing/2014/main" xmlns="" id="{DD5F1FD8-1C33-4445-B10E-DAB2F2DB6158}"/>
              </a:ext>
            </a:extLst>
          </p:cNvPr>
          <p:cNvSpPr/>
          <p:nvPr/>
        </p:nvSpPr>
        <p:spPr>
          <a:xfrm>
            <a:off x="4834722" y="5421697"/>
            <a:ext cx="397154" cy="25884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8426116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7CE4D71F-B09D-46F1-AC3B-5836A5AEB900}"/>
              </a:ext>
            </a:extLst>
          </p:cNvPr>
          <p:cNvSpPr>
            <a:spLocks noGrp="1"/>
          </p:cNvSpPr>
          <p:nvPr>
            <p:ph type="title"/>
          </p:nvPr>
        </p:nvSpPr>
        <p:spPr>
          <a:xfrm>
            <a:off x="742950" y="346075"/>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zh-TW" altLang="en-US"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學校端至帳號管理網頁</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
            </a:r>
            <a:b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br>
            <a:endParaRPr lang="zh-TW" altLang="en-US" dirty="0"/>
          </a:p>
        </p:txBody>
      </p:sp>
      <p:sp>
        <p:nvSpPr>
          <p:cNvPr id="2" name="日期版面配置區 1">
            <a:extLst>
              <a:ext uri="{FF2B5EF4-FFF2-40B4-BE49-F238E27FC236}">
                <a16:creationId xmlns:a16="http://schemas.microsoft.com/office/drawing/2014/main" xmlns="" id="{ACBBB288-5D7B-4AAC-A0C8-A966B69D2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F1309-0145-44B8-BF16-484F09209F4C}" type="datetime3">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110年12月17日</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763DC2E7-277E-4F73-B948-B24B73CAD4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FC0EEF94-3A44-4B9E-9DFE-F20376742E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pic>
        <p:nvPicPr>
          <p:cNvPr id="9" name="圖片 8">
            <a:extLst>
              <a:ext uri="{FF2B5EF4-FFF2-40B4-BE49-F238E27FC236}">
                <a16:creationId xmlns:a16="http://schemas.microsoft.com/office/drawing/2014/main" xmlns="" id="{88242BD0-8E23-4CA8-A6F3-66DA5CC3DE97}"/>
              </a:ext>
            </a:extLst>
          </p:cNvPr>
          <p:cNvPicPr>
            <a:picLocks noChangeAspect="1"/>
          </p:cNvPicPr>
          <p:nvPr/>
        </p:nvPicPr>
        <p:blipFill>
          <a:blip r:embed="rId2"/>
          <a:stretch>
            <a:fillRect/>
          </a:stretch>
        </p:blipFill>
        <p:spPr>
          <a:xfrm>
            <a:off x="0" y="1496435"/>
            <a:ext cx="12192000" cy="4853565"/>
          </a:xfrm>
          <a:prstGeom prst="rect">
            <a:avLst/>
          </a:prstGeom>
        </p:spPr>
      </p:pic>
      <p:sp>
        <p:nvSpPr>
          <p:cNvPr id="10" name="矩形: 圓角 9">
            <a:extLst>
              <a:ext uri="{FF2B5EF4-FFF2-40B4-BE49-F238E27FC236}">
                <a16:creationId xmlns:a16="http://schemas.microsoft.com/office/drawing/2014/main" xmlns="" id="{D56209B3-CDD0-4DCB-9DB1-5246BFC4E047}"/>
              </a:ext>
            </a:extLst>
          </p:cNvPr>
          <p:cNvSpPr/>
          <p:nvPr/>
        </p:nvSpPr>
        <p:spPr>
          <a:xfrm>
            <a:off x="5754390" y="1541874"/>
            <a:ext cx="932160" cy="59662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0823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xmlns="" id="{A3634FC4-30D6-46C0-BB52-B4DC796FE54E}"/>
              </a:ext>
            </a:extLst>
          </p:cNvPr>
          <p:cNvPicPr>
            <a:picLocks noChangeAspect="1"/>
          </p:cNvPicPr>
          <p:nvPr/>
        </p:nvPicPr>
        <p:blipFill>
          <a:blip r:embed="rId2"/>
          <a:stretch>
            <a:fillRect/>
          </a:stretch>
        </p:blipFill>
        <p:spPr>
          <a:xfrm>
            <a:off x="7150649" y="2857966"/>
            <a:ext cx="2676376" cy="3523793"/>
          </a:xfrm>
          <a:prstGeom prst="rect">
            <a:avLst/>
          </a:prstGeom>
          <a:ln>
            <a:solidFill>
              <a:schemeClr val="tx1"/>
            </a:solidFill>
          </a:ln>
        </p:spPr>
      </p:pic>
      <p:pic>
        <p:nvPicPr>
          <p:cNvPr id="8" name="圖片 7">
            <a:extLst>
              <a:ext uri="{FF2B5EF4-FFF2-40B4-BE49-F238E27FC236}">
                <a16:creationId xmlns:a16="http://schemas.microsoft.com/office/drawing/2014/main" xmlns="" id="{657ACEE5-4C09-42C7-BEC3-0CBEDD76F1F1}"/>
              </a:ext>
            </a:extLst>
          </p:cNvPr>
          <p:cNvPicPr>
            <a:picLocks noChangeAspect="1"/>
          </p:cNvPicPr>
          <p:nvPr/>
        </p:nvPicPr>
        <p:blipFill>
          <a:blip r:embed="rId3"/>
          <a:stretch>
            <a:fillRect/>
          </a:stretch>
        </p:blipFill>
        <p:spPr>
          <a:xfrm>
            <a:off x="4465781" y="1175324"/>
            <a:ext cx="2676376" cy="5206435"/>
          </a:xfrm>
          <a:prstGeom prst="rect">
            <a:avLst/>
          </a:prstGeom>
          <a:ln>
            <a:solidFill>
              <a:schemeClr val="tx1"/>
            </a:solidFill>
          </a:ln>
        </p:spPr>
      </p:pic>
      <p:pic>
        <p:nvPicPr>
          <p:cNvPr id="7" name="圖片 6">
            <a:extLst>
              <a:ext uri="{FF2B5EF4-FFF2-40B4-BE49-F238E27FC236}">
                <a16:creationId xmlns:a16="http://schemas.microsoft.com/office/drawing/2014/main" xmlns="" id="{E002F768-0EBD-4C50-B7E9-B803870B72AA}"/>
              </a:ext>
            </a:extLst>
          </p:cNvPr>
          <p:cNvPicPr>
            <a:picLocks noChangeAspect="1"/>
          </p:cNvPicPr>
          <p:nvPr/>
        </p:nvPicPr>
        <p:blipFill>
          <a:blip r:embed="rId4"/>
          <a:stretch>
            <a:fillRect/>
          </a:stretch>
        </p:blipFill>
        <p:spPr>
          <a:xfrm>
            <a:off x="936757" y="1175325"/>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驗收本日食材：各項驗收標準</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4" name="矩形 23">
            <a:extLst>
              <a:ext uri="{FF2B5EF4-FFF2-40B4-BE49-F238E27FC236}">
                <a16:creationId xmlns:a16="http://schemas.microsoft.com/office/drawing/2014/main" xmlns="" id="{711AA387-8DAB-4FB1-9BA5-00E6F0FDC10B}"/>
              </a:ext>
            </a:extLst>
          </p:cNvPr>
          <p:cNvSpPr>
            <a:spLocks/>
          </p:cNvSpPr>
          <p:nvPr/>
        </p:nvSpPr>
        <p:spPr>
          <a:xfrm>
            <a:off x="7457205" y="1309675"/>
            <a:ext cx="4343271" cy="12879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8"/>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無章</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Q</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或章</a:t>
            </a:r>
            <a:r>
              <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Q</a:t>
            </a: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輸入完畢後點選「下一步」</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8"/>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勾選各項驗收標準</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8"/>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點選「上傳智餐」</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8" name="矩形: 圓角 27">
            <a:extLst>
              <a:ext uri="{FF2B5EF4-FFF2-40B4-BE49-F238E27FC236}">
                <a16:creationId xmlns:a16="http://schemas.microsoft.com/office/drawing/2014/main" xmlns="" id="{14CCF74A-3076-4492-8015-48B031292AE7}"/>
              </a:ext>
            </a:extLst>
          </p:cNvPr>
          <p:cNvSpPr/>
          <p:nvPr/>
        </p:nvSpPr>
        <p:spPr>
          <a:xfrm>
            <a:off x="1138893" y="5333322"/>
            <a:ext cx="2311317" cy="28658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xmlns="" id="{E596F6B1-1B77-4A22-8F9F-894257BB8441}"/>
              </a:ext>
            </a:extLst>
          </p:cNvPr>
          <p:cNvSpPr/>
          <p:nvPr/>
        </p:nvSpPr>
        <p:spPr>
          <a:xfrm>
            <a:off x="4481214" y="2161835"/>
            <a:ext cx="2560608" cy="386813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1" name="矩形: 圓角 40">
            <a:extLst>
              <a:ext uri="{FF2B5EF4-FFF2-40B4-BE49-F238E27FC236}">
                <a16:creationId xmlns:a16="http://schemas.microsoft.com/office/drawing/2014/main" xmlns="" id="{28FCBD81-9FB1-4AC1-A7EC-80BA85AD077D}"/>
              </a:ext>
            </a:extLst>
          </p:cNvPr>
          <p:cNvSpPr/>
          <p:nvPr/>
        </p:nvSpPr>
        <p:spPr>
          <a:xfrm>
            <a:off x="7162880" y="2863492"/>
            <a:ext cx="2475388" cy="1576532"/>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xmlns="" id="{005ADCC4-7975-4D5B-A6DF-EAC21511BF41}"/>
              </a:ext>
            </a:extLst>
          </p:cNvPr>
          <p:cNvSpPr/>
          <p:nvPr/>
        </p:nvSpPr>
        <p:spPr>
          <a:xfrm>
            <a:off x="8050491" y="5593992"/>
            <a:ext cx="857839" cy="308711"/>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xmlns="" id="{31508BB0-13B9-422B-B243-50761345D2D1}"/>
              </a:ext>
            </a:extLst>
          </p:cNvPr>
          <p:cNvSpPr/>
          <p:nvPr/>
        </p:nvSpPr>
        <p:spPr>
          <a:xfrm>
            <a:off x="4091661" y="191728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9</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xmlns="" id="{6899DCAF-3A50-472D-81DE-1A3EE7A146B8}"/>
              </a:ext>
            </a:extLst>
          </p:cNvPr>
          <p:cNvSpPr/>
          <p:nvPr/>
        </p:nvSpPr>
        <p:spPr>
          <a:xfrm>
            <a:off x="678065" y="491019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8</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橢圓 19">
            <a:extLst>
              <a:ext uri="{FF2B5EF4-FFF2-40B4-BE49-F238E27FC236}">
                <a16:creationId xmlns:a16="http://schemas.microsoft.com/office/drawing/2014/main" xmlns="" id="{9A3E73B8-05E7-4682-BD41-CD9C55653853}"/>
              </a:ext>
            </a:extLst>
          </p:cNvPr>
          <p:cNvSpPr/>
          <p:nvPr/>
        </p:nvSpPr>
        <p:spPr>
          <a:xfrm>
            <a:off x="7600489" y="5154357"/>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10</a:t>
            </a:r>
            <a:endParaRPr kumimoji="0" lang="zh-TW" altLang="en-US"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225442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A334CFE4-F587-406E-8C5E-139622657469}"/>
              </a:ext>
            </a:extLst>
          </p:cNvPr>
          <p:cNvPicPr>
            <a:picLocks noChangeAspect="1"/>
          </p:cNvPicPr>
          <p:nvPr/>
        </p:nvPicPr>
        <p:blipFill>
          <a:blip r:embed="rId2"/>
          <a:stretch>
            <a:fillRect/>
          </a:stretch>
        </p:blipFill>
        <p:spPr>
          <a:xfrm>
            <a:off x="5457600" y="1177047"/>
            <a:ext cx="2676376" cy="5206435"/>
          </a:xfrm>
          <a:prstGeom prst="rect">
            <a:avLst/>
          </a:prstGeom>
          <a:ln>
            <a:solidFill>
              <a:schemeClr val="tx1"/>
            </a:solidFill>
          </a:ln>
        </p:spPr>
      </p:pic>
      <p:pic>
        <p:nvPicPr>
          <p:cNvPr id="15" name="圖片 14">
            <a:extLst>
              <a:ext uri="{FF2B5EF4-FFF2-40B4-BE49-F238E27FC236}">
                <a16:creationId xmlns:a16="http://schemas.microsoft.com/office/drawing/2014/main" xmlns="" id="{FDFB8C72-3313-4BC6-97BB-9C050093191B}"/>
              </a:ext>
            </a:extLst>
          </p:cNvPr>
          <p:cNvPicPr>
            <a:picLocks noChangeAspect="1"/>
          </p:cNvPicPr>
          <p:nvPr/>
        </p:nvPicPr>
        <p:blipFill>
          <a:blip r:embed="rId3"/>
          <a:stretch>
            <a:fillRect/>
          </a:stretch>
        </p:blipFill>
        <p:spPr>
          <a:xfrm>
            <a:off x="1910796" y="1186357"/>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驗收本日食材：變更驗收狀態</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8" name="矩形: 圓角 37">
            <a:extLst>
              <a:ext uri="{FF2B5EF4-FFF2-40B4-BE49-F238E27FC236}">
                <a16:creationId xmlns:a16="http://schemas.microsoft.com/office/drawing/2014/main" xmlns="" id="{4D8137E1-BF01-4AF0-9ECF-D436F6E765AB}"/>
              </a:ext>
            </a:extLst>
          </p:cNvPr>
          <p:cNvSpPr/>
          <p:nvPr/>
        </p:nvSpPr>
        <p:spPr>
          <a:xfrm>
            <a:off x="5806257" y="3689079"/>
            <a:ext cx="962187" cy="344234"/>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39">
            <a:extLst>
              <a:ext uri="{FF2B5EF4-FFF2-40B4-BE49-F238E27FC236}">
                <a16:creationId xmlns:a16="http://schemas.microsoft.com/office/drawing/2014/main" xmlns="" id="{0A045099-C2E1-4547-9C5E-E292529E0EAD}"/>
              </a:ext>
            </a:extLst>
          </p:cNvPr>
          <p:cNvSpPr>
            <a:spLocks/>
          </p:cNvSpPr>
          <p:nvPr/>
        </p:nvSpPr>
        <p:spPr>
          <a:xfrm>
            <a:off x="8581013" y="2505670"/>
            <a:ext cx="3306185"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11"/>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變更驗收狀態為「允收」</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11"/>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點選「確定」</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27" name="矩形: 圓角 26">
            <a:extLst>
              <a:ext uri="{FF2B5EF4-FFF2-40B4-BE49-F238E27FC236}">
                <a16:creationId xmlns:a16="http://schemas.microsoft.com/office/drawing/2014/main" xmlns="" id="{D291C191-EC5E-412A-AD7E-1F3BBE24E6B5}"/>
              </a:ext>
            </a:extLst>
          </p:cNvPr>
          <p:cNvSpPr/>
          <p:nvPr/>
        </p:nvSpPr>
        <p:spPr>
          <a:xfrm>
            <a:off x="2884602" y="2787186"/>
            <a:ext cx="479455" cy="911319"/>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橢圓 15">
            <a:extLst>
              <a:ext uri="{FF2B5EF4-FFF2-40B4-BE49-F238E27FC236}">
                <a16:creationId xmlns:a16="http://schemas.microsoft.com/office/drawing/2014/main" xmlns="" id="{CD205573-13B7-4D47-A3A2-8059E8A41A44}"/>
              </a:ext>
            </a:extLst>
          </p:cNvPr>
          <p:cNvSpPr/>
          <p:nvPr/>
        </p:nvSpPr>
        <p:spPr>
          <a:xfrm>
            <a:off x="2423775" y="2393195"/>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11</a:t>
            </a:r>
            <a:endParaRPr kumimoji="0" lang="zh-TW" altLang="en-US"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7" name="橢圓 16">
            <a:extLst>
              <a:ext uri="{FF2B5EF4-FFF2-40B4-BE49-F238E27FC236}">
                <a16:creationId xmlns:a16="http://schemas.microsoft.com/office/drawing/2014/main" xmlns="" id="{179D5536-C783-4081-8320-295152758D23}"/>
              </a:ext>
            </a:extLst>
          </p:cNvPr>
          <p:cNvSpPr/>
          <p:nvPr/>
        </p:nvSpPr>
        <p:spPr>
          <a:xfrm>
            <a:off x="5448173" y="319997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12</a:t>
            </a:r>
            <a:endParaRPr kumimoji="0" lang="zh-TW" altLang="en-US"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96568779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2A6A306F-805F-44A4-8651-0D33C307CCE7}"/>
              </a:ext>
            </a:extLst>
          </p:cNvPr>
          <p:cNvPicPr>
            <a:picLocks noChangeAspect="1"/>
          </p:cNvPicPr>
          <p:nvPr/>
        </p:nvPicPr>
        <p:blipFill>
          <a:blip r:embed="rId2"/>
          <a:stretch>
            <a:fillRect/>
          </a:stretch>
        </p:blipFill>
        <p:spPr>
          <a:xfrm>
            <a:off x="3262193" y="1189152"/>
            <a:ext cx="2676376" cy="5206435"/>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驗收本日食材：上傳食登平臺</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0" name="矩形 39">
            <a:extLst>
              <a:ext uri="{FF2B5EF4-FFF2-40B4-BE49-F238E27FC236}">
                <a16:creationId xmlns:a16="http://schemas.microsoft.com/office/drawing/2014/main" xmlns="" id="{0A045099-C2E1-4547-9C5E-E292529E0EAD}"/>
              </a:ext>
            </a:extLst>
          </p:cNvPr>
          <p:cNvSpPr>
            <a:spLocks/>
          </p:cNvSpPr>
          <p:nvPr/>
        </p:nvSpPr>
        <p:spPr>
          <a:xfrm>
            <a:off x="6962897" y="2556582"/>
            <a:ext cx="3777527" cy="8724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startAt="13"/>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點選「上傳食登平臺」，將本日的食材資料上傳至食登平臺</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4" name="矩形: 圓角 13">
            <a:extLst>
              <a:ext uri="{FF2B5EF4-FFF2-40B4-BE49-F238E27FC236}">
                <a16:creationId xmlns:a16="http://schemas.microsoft.com/office/drawing/2014/main" xmlns="" id="{5EF642A8-B9B4-4F9A-B718-16716AD8957A}"/>
              </a:ext>
            </a:extLst>
          </p:cNvPr>
          <p:cNvSpPr/>
          <p:nvPr/>
        </p:nvSpPr>
        <p:spPr>
          <a:xfrm>
            <a:off x="5062193" y="1720035"/>
            <a:ext cx="862906" cy="38214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橢圓 14">
            <a:extLst>
              <a:ext uri="{FF2B5EF4-FFF2-40B4-BE49-F238E27FC236}">
                <a16:creationId xmlns:a16="http://schemas.microsoft.com/office/drawing/2014/main" xmlns="" id="{A059CB9A-9531-49A5-A72B-6381C4197999}"/>
              </a:ext>
            </a:extLst>
          </p:cNvPr>
          <p:cNvSpPr/>
          <p:nvPr/>
        </p:nvSpPr>
        <p:spPr>
          <a:xfrm>
            <a:off x="4603214" y="1309858"/>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13</a:t>
            </a:r>
            <a:endParaRPr kumimoji="0" lang="zh-TW" altLang="en-US" sz="12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xmlns="" id="{2E7EA08E-5066-4931-9470-57A7D1B0DDE6}"/>
              </a:ext>
            </a:extLst>
          </p:cNvPr>
          <p:cNvSpPr/>
          <p:nvPr/>
        </p:nvSpPr>
        <p:spPr>
          <a:xfrm>
            <a:off x="6962897" y="3629860"/>
            <a:ext cx="4042461" cy="872418"/>
          </a:xfrm>
          <a:prstGeom prst="rect">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注意：請確認食材上傳食登平臺之前，菜單已完成上傳食登</a:t>
            </a:r>
          </a:p>
        </p:txBody>
      </p:sp>
    </p:spTree>
    <p:extLst>
      <p:ext uri="{BB962C8B-B14F-4D97-AF65-F5344CB8AC3E}">
        <p14:creationId xmlns:p14="http://schemas.microsoft.com/office/powerpoint/2010/main" val="214356478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B48213E6-0F1E-48F2-83F4-5F9CBA45E13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F1309-0145-44B8-BF16-484F09209F4C}" type="datetime3">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110年12月17日</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B562586F-F5EA-4C86-B900-2A8F86F453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85D16345-2FD8-4D05-A696-8589EED498F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pic>
        <p:nvPicPr>
          <p:cNvPr id="8" name="圖片 7">
            <a:extLst>
              <a:ext uri="{FF2B5EF4-FFF2-40B4-BE49-F238E27FC236}">
                <a16:creationId xmlns:a16="http://schemas.microsoft.com/office/drawing/2014/main" xmlns="" id="{9FEBBA42-43D5-4FBC-B03C-49A8640DEE2E}"/>
              </a:ext>
            </a:extLst>
          </p:cNvPr>
          <p:cNvPicPr>
            <a:picLocks noChangeAspect="1"/>
          </p:cNvPicPr>
          <p:nvPr/>
        </p:nvPicPr>
        <p:blipFill>
          <a:blip r:embed="rId2"/>
          <a:stretch>
            <a:fillRect/>
          </a:stretch>
        </p:blipFill>
        <p:spPr>
          <a:xfrm>
            <a:off x="2443160" y="1201011"/>
            <a:ext cx="7257183" cy="5251536"/>
          </a:xfrm>
          <a:prstGeom prst="rect">
            <a:avLst/>
          </a:prstGeom>
        </p:spPr>
      </p:pic>
      <p:sp>
        <p:nvSpPr>
          <p:cNvPr id="10" name="文字方塊 9">
            <a:extLst>
              <a:ext uri="{FF2B5EF4-FFF2-40B4-BE49-F238E27FC236}">
                <a16:creationId xmlns:a16="http://schemas.microsoft.com/office/drawing/2014/main" xmlns="" id="{73487352-5980-44DE-9144-0A944335D395}"/>
              </a:ext>
            </a:extLst>
          </p:cNvPr>
          <p:cNvSpPr txBox="1"/>
          <p:nvPr/>
        </p:nvSpPr>
        <p:spPr>
          <a:xfrm>
            <a:off x="2952314" y="284799"/>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使用教育雲帳號登入</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1" name="圖片 10">
            <a:extLst>
              <a:ext uri="{FF2B5EF4-FFF2-40B4-BE49-F238E27FC236}">
                <a16:creationId xmlns:a16="http://schemas.microsoft.com/office/drawing/2014/main" xmlns="" id="{9DA12ED8-5713-47F7-863C-EE7A26AF92E0}"/>
              </a:ext>
            </a:extLst>
          </p:cNvPr>
          <p:cNvPicPr>
            <a:picLocks noChangeAspect="1"/>
          </p:cNvPicPr>
          <p:nvPr/>
        </p:nvPicPr>
        <p:blipFill>
          <a:blip r:embed="rId3"/>
          <a:stretch>
            <a:fillRect/>
          </a:stretch>
        </p:blipFill>
        <p:spPr>
          <a:xfrm>
            <a:off x="2976562" y="2800350"/>
            <a:ext cx="6238875" cy="841236"/>
          </a:xfrm>
          <a:prstGeom prst="rect">
            <a:avLst/>
          </a:prstGeom>
        </p:spPr>
      </p:pic>
    </p:spTree>
    <p:extLst>
      <p:ext uri="{BB962C8B-B14F-4D97-AF65-F5344CB8AC3E}">
        <p14:creationId xmlns:p14="http://schemas.microsoft.com/office/powerpoint/2010/main" val="3529735102"/>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C0106-DB0D-4261-9B3A-DF215F7F0D21}"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50C079C1-297C-44D9-9CF0-46831FDC1AF6}"/>
              </a:ext>
            </a:extLst>
          </p:cNvPr>
          <p:cNvSpPr>
            <a:spLocks noGrp="1"/>
          </p:cNvSpPr>
          <p:nvPr>
            <p:ph type="ftr" sz="quarter" idx="3"/>
          </p:nvPr>
        </p:nvSpPr>
        <p:spPr>
          <a:xfrm>
            <a:off x="4038600" y="654362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pic>
        <p:nvPicPr>
          <p:cNvPr id="8" name="圖片 7">
            <a:extLst>
              <a:ext uri="{FF2B5EF4-FFF2-40B4-BE49-F238E27FC236}">
                <a16:creationId xmlns:a16="http://schemas.microsoft.com/office/drawing/2014/main" xmlns="" id="{352543E3-283B-4630-96A8-580CC4697D64}"/>
              </a:ext>
            </a:extLst>
          </p:cNvPr>
          <p:cNvPicPr>
            <a:picLocks noChangeAspect="1"/>
          </p:cNvPicPr>
          <p:nvPr/>
        </p:nvPicPr>
        <p:blipFill>
          <a:blip r:embed="rId2"/>
          <a:stretch>
            <a:fillRect/>
          </a:stretch>
        </p:blipFill>
        <p:spPr>
          <a:xfrm>
            <a:off x="548155" y="1184872"/>
            <a:ext cx="4024592" cy="4164298"/>
          </a:xfrm>
          <a:prstGeom prst="rect">
            <a:avLst/>
          </a:prstGeom>
        </p:spPr>
      </p:pic>
      <p:sp>
        <p:nvSpPr>
          <p:cNvPr id="11" name="矩形: 圓角 10">
            <a:extLst>
              <a:ext uri="{FF2B5EF4-FFF2-40B4-BE49-F238E27FC236}">
                <a16:creationId xmlns:a16="http://schemas.microsoft.com/office/drawing/2014/main" xmlns="" id="{EF5780B2-9F3F-4946-89A4-5EA781E4C016}"/>
              </a:ext>
            </a:extLst>
          </p:cNvPr>
          <p:cNvSpPr/>
          <p:nvPr/>
        </p:nvSpPr>
        <p:spPr>
          <a:xfrm>
            <a:off x="693766" y="4292867"/>
            <a:ext cx="3724230" cy="334408"/>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9" name="圖片 8">
            <a:extLst>
              <a:ext uri="{FF2B5EF4-FFF2-40B4-BE49-F238E27FC236}">
                <a16:creationId xmlns:a16="http://schemas.microsoft.com/office/drawing/2014/main" xmlns="" id="{F4349182-F02B-47D1-9395-103CF2B9ABA4}"/>
              </a:ext>
            </a:extLst>
          </p:cNvPr>
          <p:cNvPicPr>
            <a:picLocks noChangeAspect="1"/>
          </p:cNvPicPr>
          <p:nvPr/>
        </p:nvPicPr>
        <p:blipFill rotWithShape="1">
          <a:blip r:embed="rId3">
            <a:extLst>
              <a:ext uri="{28A0092B-C50C-407E-A947-70E740481C1C}">
                <a14:useLocalDpi xmlns:a14="http://schemas.microsoft.com/office/drawing/2010/main" val="0"/>
              </a:ext>
            </a:extLst>
          </a:blip>
          <a:srcRect r="33507" b="42116"/>
          <a:stretch/>
        </p:blipFill>
        <p:spPr>
          <a:xfrm>
            <a:off x="5609633" y="1823581"/>
            <a:ext cx="6168966" cy="2254648"/>
          </a:xfrm>
          <a:prstGeom prst="rect">
            <a:avLst/>
          </a:prstGeom>
        </p:spPr>
      </p:pic>
      <p:sp>
        <p:nvSpPr>
          <p:cNvPr id="10" name="TextBox 2656">
            <a:extLst>
              <a:ext uri="{FF2B5EF4-FFF2-40B4-BE49-F238E27FC236}">
                <a16:creationId xmlns:a16="http://schemas.microsoft.com/office/drawing/2014/main" xmlns="" id="{8A222DA7-D074-4666-B588-6D6F1A6931ED}"/>
              </a:ext>
            </a:extLst>
          </p:cNvPr>
          <p:cNvSpPr txBox="1"/>
          <p:nvPr/>
        </p:nvSpPr>
        <p:spPr>
          <a:xfrm>
            <a:off x="7884230" y="4275405"/>
            <a:ext cx="2578914" cy="369332"/>
          </a:xfrm>
          <a:prstGeom prst="rect">
            <a:avLst/>
          </a:prstGeom>
          <a:noFill/>
          <a:ln w="3175">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66"/>
                </a:solidFill>
                <a:effectLst/>
                <a:uLnTx/>
                <a:uFillTx/>
                <a:latin typeface="Calibri" panose="020F0502020204030204"/>
                <a:ea typeface="新細明體" panose="02020500000000000000" pitchFamily="18" charset="-120"/>
                <a:cs typeface="Arial" pitchFamily="34" charset="0"/>
              </a:rPr>
              <a:t>到此畫面才算登入成功</a:t>
            </a:r>
            <a:endParaRPr kumimoji="0" lang="ko-KR" altLang="en-US" sz="1800" b="1" i="0" u="none" strike="noStrike" kern="1200" cap="none" spc="0" normalizeH="0" baseline="0" noProof="0" dirty="0">
              <a:ln>
                <a:noFill/>
              </a:ln>
              <a:solidFill>
                <a:srgbClr val="FF0066"/>
              </a:solidFill>
              <a:effectLst/>
              <a:uLnTx/>
              <a:uFillTx/>
              <a:latin typeface="Calibri" panose="020F0502020204030204"/>
              <a:ea typeface="맑은 고딕" panose="020B0503020000020004" pitchFamily="34" charset="-127"/>
              <a:cs typeface="Arial" pitchFamily="34" charset="0"/>
            </a:endParaRPr>
          </a:p>
        </p:txBody>
      </p:sp>
      <p:sp>
        <p:nvSpPr>
          <p:cNvPr id="6" name="箭號: 向右 5">
            <a:extLst>
              <a:ext uri="{FF2B5EF4-FFF2-40B4-BE49-F238E27FC236}">
                <a16:creationId xmlns:a16="http://schemas.microsoft.com/office/drawing/2014/main" xmlns="" id="{A875083E-BEAE-4142-8621-E8AFEE06AEF1}"/>
              </a:ext>
            </a:extLst>
          </p:cNvPr>
          <p:cNvSpPr/>
          <p:nvPr/>
        </p:nvSpPr>
        <p:spPr>
          <a:xfrm>
            <a:off x="4718358" y="3195587"/>
            <a:ext cx="488909" cy="36512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11">
            <a:extLst>
              <a:ext uri="{FF2B5EF4-FFF2-40B4-BE49-F238E27FC236}">
                <a16:creationId xmlns:a16="http://schemas.microsoft.com/office/drawing/2014/main" xmlns="" id="{1F254DB4-B365-4B3D-BFD0-2B36676E5DF6}"/>
              </a:ext>
            </a:extLst>
          </p:cNvPr>
          <p:cNvSpPr/>
          <p:nvPr/>
        </p:nvSpPr>
        <p:spPr>
          <a:xfrm>
            <a:off x="1397635" y="319728"/>
            <a:ext cx="939672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使用教育雲帳號登入</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13" name="TextBox 2656">
            <a:extLst>
              <a:ext uri="{FF2B5EF4-FFF2-40B4-BE49-F238E27FC236}">
                <a16:creationId xmlns:a16="http://schemas.microsoft.com/office/drawing/2014/main" xmlns="" id="{771C0565-C289-41E5-BA05-AAA0107D70F5}"/>
              </a:ext>
            </a:extLst>
          </p:cNvPr>
          <p:cNvSpPr txBox="1"/>
          <p:nvPr/>
        </p:nvSpPr>
        <p:spPr>
          <a:xfrm>
            <a:off x="1459686" y="5525451"/>
            <a:ext cx="2578914" cy="369332"/>
          </a:xfrm>
          <a:prstGeom prst="rect">
            <a:avLst/>
          </a:prstGeom>
          <a:noFill/>
          <a:ln w="3175">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66"/>
                </a:solidFill>
                <a:effectLst/>
                <a:uLnTx/>
                <a:uFillTx/>
                <a:latin typeface="Calibri" panose="020F0502020204030204"/>
                <a:ea typeface="新細明體" panose="02020500000000000000" pitchFamily="18" charset="-120"/>
                <a:cs typeface="Arial" pitchFamily="34" charset="0"/>
              </a:rPr>
              <a:t>學校由教育雲登入</a:t>
            </a:r>
            <a:endParaRPr kumimoji="0" lang="ko-KR" altLang="en-US" sz="1800" b="1" i="0" u="none" strike="noStrike" kern="1200" cap="none" spc="0" normalizeH="0" baseline="0" noProof="0" dirty="0">
              <a:ln>
                <a:noFill/>
              </a:ln>
              <a:solidFill>
                <a:srgbClr val="FF0066"/>
              </a:solidFill>
              <a:effectLst/>
              <a:uLnTx/>
              <a:uFillTx/>
              <a:latin typeface="Calibri" panose="020F05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273816703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744E7035-A9D0-4E5E-BD6A-7CEAE4B710F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F1309-0145-44B8-BF16-484F09209F4C}" type="datetime3">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110年12月17日</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70529FF9-1FE3-4239-B955-0ADB6436E0A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62CDF39F-F0C4-4569-869D-870E3B80999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pic>
        <p:nvPicPr>
          <p:cNvPr id="6" name="圖片 5">
            <a:extLst>
              <a:ext uri="{FF2B5EF4-FFF2-40B4-BE49-F238E27FC236}">
                <a16:creationId xmlns:a16="http://schemas.microsoft.com/office/drawing/2014/main" xmlns="" id="{B2DAFBD5-546D-4E3D-B3A2-2955FBB1E0B9}"/>
              </a:ext>
            </a:extLst>
          </p:cNvPr>
          <p:cNvPicPr>
            <a:picLocks noChangeAspect="1"/>
          </p:cNvPicPr>
          <p:nvPr/>
        </p:nvPicPr>
        <p:blipFill rotWithShape="1">
          <a:blip r:embed="rId2"/>
          <a:srcRect l="764" t="10564" b="34299"/>
          <a:stretch/>
        </p:blipFill>
        <p:spPr>
          <a:xfrm>
            <a:off x="347370" y="1897190"/>
            <a:ext cx="11497259" cy="3063619"/>
          </a:xfrm>
          <a:prstGeom prst="rect">
            <a:avLst/>
          </a:prstGeom>
        </p:spPr>
      </p:pic>
      <p:sp>
        <p:nvSpPr>
          <p:cNvPr id="8" name="矩形: 圓角 7">
            <a:extLst>
              <a:ext uri="{FF2B5EF4-FFF2-40B4-BE49-F238E27FC236}">
                <a16:creationId xmlns:a16="http://schemas.microsoft.com/office/drawing/2014/main" xmlns="" id="{3B598D88-2D5C-44AF-85CC-EB0A327213D6}"/>
              </a:ext>
            </a:extLst>
          </p:cNvPr>
          <p:cNvSpPr/>
          <p:nvPr/>
        </p:nvSpPr>
        <p:spPr>
          <a:xfrm>
            <a:off x="320607" y="2419090"/>
            <a:ext cx="1725908" cy="365125"/>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xmlns="" id="{B53CCDE1-5B77-4118-9D4C-9E585BC4FA92}"/>
              </a:ext>
            </a:extLst>
          </p:cNvPr>
          <p:cNvSpPr/>
          <p:nvPr/>
        </p:nvSpPr>
        <p:spPr>
          <a:xfrm>
            <a:off x="2142741" y="4571697"/>
            <a:ext cx="535146" cy="35823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xmlns="" id="{12950EF5-233C-47DA-8BE4-8C219BE358D6}"/>
              </a:ext>
            </a:extLst>
          </p:cNvPr>
          <p:cNvSpPr/>
          <p:nvPr/>
        </p:nvSpPr>
        <p:spPr>
          <a:xfrm>
            <a:off x="1" y="319728"/>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智餐帳號管理網頁中維護校園食材登錄平臺帳密</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操作人員：公辦民營學校、公辦公營學校</a:t>
            </a:r>
            <a:endParaRPr kumimoji="0" lang="en-US" altLang="zh-TW"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endParaRPr>
          </a:p>
        </p:txBody>
      </p:sp>
      <p:sp>
        <p:nvSpPr>
          <p:cNvPr id="13" name="橢圓 12">
            <a:extLst>
              <a:ext uri="{FF2B5EF4-FFF2-40B4-BE49-F238E27FC236}">
                <a16:creationId xmlns:a16="http://schemas.microsoft.com/office/drawing/2014/main" xmlns="" id="{9CB4ABE8-E1B0-4832-8D08-AE3056980DF3}"/>
              </a:ext>
            </a:extLst>
          </p:cNvPr>
          <p:cNvSpPr/>
          <p:nvPr/>
        </p:nvSpPr>
        <p:spPr>
          <a:xfrm>
            <a:off x="315703" y="186230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xmlns="" id="{DEC2F7F5-18C6-4EB5-A3B4-67C874AB8421}"/>
              </a:ext>
            </a:extLst>
          </p:cNvPr>
          <p:cNvSpPr/>
          <p:nvPr/>
        </p:nvSpPr>
        <p:spPr>
          <a:xfrm>
            <a:off x="2046515" y="400321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23183910"/>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xmlns="" id="{33C817C0-6A25-4DEF-ABED-1DC1DA3ECFDB}"/>
              </a:ext>
            </a:extLst>
          </p:cNvPr>
          <p:cNvPicPr>
            <a:picLocks noChangeAspect="1"/>
          </p:cNvPicPr>
          <p:nvPr/>
        </p:nvPicPr>
        <p:blipFill rotWithShape="1">
          <a:blip r:embed="rId2"/>
          <a:srcRect r="14683" b="27632"/>
          <a:stretch/>
        </p:blipFill>
        <p:spPr>
          <a:xfrm>
            <a:off x="742489" y="1316043"/>
            <a:ext cx="10707021" cy="4295488"/>
          </a:xfrm>
          <a:prstGeom prst="rect">
            <a:avLst/>
          </a:prstGeom>
        </p:spPr>
      </p:pic>
      <p:sp>
        <p:nvSpPr>
          <p:cNvPr id="2" name="日期版面配置區 1">
            <a:extLst>
              <a:ext uri="{FF2B5EF4-FFF2-40B4-BE49-F238E27FC236}">
                <a16:creationId xmlns:a16="http://schemas.microsoft.com/office/drawing/2014/main" xmlns="" id="{744E7035-A9D0-4E5E-BD6A-7CEAE4B710F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EF1309-0145-44B8-BF16-484F09209F4C}" type="datetime3">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110年12月17日</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70529FF9-1FE3-4239-B955-0ADB6436E0A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4" name="頁尾版面配置區 3">
            <a:extLst>
              <a:ext uri="{FF2B5EF4-FFF2-40B4-BE49-F238E27FC236}">
                <a16:creationId xmlns:a16="http://schemas.microsoft.com/office/drawing/2014/main" xmlns="" id="{62CDF39F-F0C4-4569-869D-870E3B80999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Copyright © 2020 AI4DT Center</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7" name="矩形: 圓角 6">
            <a:extLst>
              <a:ext uri="{FF2B5EF4-FFF2-40B4-BE49-F238E27FC236}">
                <a16:creationId xmlns:a16="http://schemas.microsoft.com/office/drawing/2014/main" xmlns="" id="{410F7BD4-B32E-453F-A989-0ACDEB9F8E33}"/>
              </a:ext>
            </a:extLst>
          </p:cNvPr>
          <p:cNvSpPr>
            <a:spLocks/>
          </p:cNvSpPr>
          <p:nvPr/>
        </p:nvSpPr>
        <p:spPr>
          <a:xfrm>
            <a:off x="742489" y="4978629"/>
            <a:ext cx="10707021" cy="1033314"/>
          </a:xfrm>
          <a:prstGeom prst="roundRect">
            <a:avLst>
              <a:gd name="adj" fmla="val 13577"/>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uFillTx/>
              </a:defRPr>
            </a:pPr>
            <a:r>
              <a:rPr kumimoji="0" lang="zh-TW" altLang="en-US" sz="2000" b="1"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智餐中輸入食登帳密要與進入食登的帳密相同</a:t>
            </a:r>
            <a:r>
              <a:rPr kumimoji="0" lang="en-US" altLang="zh-TW" sz="1800" b="1"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
            </a:r>
            <a:br>
              <a:rPr kumimoji="0" lang="en-US" altLang="zh-TW" sz="1800" b="1"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br>
            <a:r>
              <a:rPr kumimoji="0" lang="zh-TW" altLang="en-US" sz="2000" b="0"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公辦民營學校</a:t>
            </a:r>
            <a:r>
              <a:rPr kumimoji="0" lang="en-US" altLang="zh-TW" sz="2000" b="0"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請透過學校登入後</a:t>
            </a:r>
            <a:r>
              <a:rPr kumimoji="0" lang="zh-TW" altLang="en-US" sz="2000" b="0"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，在維護食登上傳帳密中填寫</a:t>
            </a:r>
            <a:r>
              <a:rPr kumimoji="0" lang="zh-TW" altLang="en-US" sz="20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廠商的</a:t>
            </a:r>
            <a:r>
              <a:rPr kumimoji="0" lang="zh-TW" altLang="en-US" sz="2000" b="0" i="0" u="none" strike="noStrike" kern="1200" cap="none" spc="0" normalizeH="0" baseline="0" noProof="0" dirty="0">
                <a:ln>
                  <a:noFill/>
                </a:ln>
                <a:solidFill>
                  <a:srgbClr val="FF0066"/>
                </a:solidFill>
                <a:effectLst/>
                <a:uLnTx/>
                <a:uFillTx/>
                <a:latin typeface="微軟正黑體" panose="020B0604030504040204" pitchFamily="34" charset="-120"/>
                <a:ea typeface="微軟正黑體" panose="020B0604030504040204" pitchFamily="34" charset="-120"/>
                <a:cs typeface="+mn-cs"/>
              </a:rPr>
              <a:t>校園食材登錄平臺帳密</a:t>
            </a:r>
            <a:endParaRPr kumimoji="0" lang="en-US" altLang="zh-TW" sz="2000" b="0"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8" name="矩形: 圓角 7">
            <a:extLst>
              <a:ext uri="{FF2B5EF4-FFF2-40B4-BE49-F238E27FC236}">
                <a16:creationId xmlns:a16="http://schemas.microsoft.com/office/drawing/2014/main" xmlns="" id="{3B598D88-2D5C-44AF-85CC-EB0A327213D6}"/>
              </a:ext>
            </a:extLst>
          </p:cNvPr>
          <p:cNvSpPr/>
          <p:nvPr/>
        </p:nvSpPr>
        <p:spPr>
          <a:xfrm>
            <a:off x="2142740" y="1719873"/>
            <a:ext cx="3953260" cy="1529589"/>
          </a:xfrm>
          <a:prstGeom prst="roundRect">
            <a:avLst>
              <a:gd name="adj" fmla="val 11198"/>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xmlns="" id="{B53CCDE1-5B77-4118-9D4C-9E585BC4FA92}"/>
              </a:ext>
            </a:extLst>
          </p:cNvPr>
          <p:cNvSpPr/>
          <p:nvPr/>
        </p:nvSpPr>
        <p:spPr>
          <a:xfrm>
            <a:off x="3879507" y="3355994"/>
            <a:ext cx="901054" cy="35823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矩形 15">
            <a:extLst>
              <a:ext uri="{FF2B5EF4-FFF2-40B4-BE49-F238E27FC236}">
                <a16:creationId xmlns:a16="http://schemas.microsoft.com/office/drawing/2014/main" xmlns="" id="{12950EF5-233C-47DA-8BE4-8C219BE358D6}"/>
              </a:ext>
            </a:extLst>
          </p:cNvPr>
          <p:cNvSpPr/>
          <p:nvPr/>
        </p:nvSpPr>
        <p:spPr>
          <a:xfrm>
            <a:off x="1" y="319728"/>
            <a:ext cx="1219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智餐帳號管理網頁中維護校園食材登錄平臺帳密</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續</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操作人員：公辦民營學校、公辦公營學校</a:t>
            </a:r>
            <a:endParaRPr kumimoji="0" lang="en-US" altLang="zh-TW"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endParaRPr>
          </a:p>
        </p:txBody>
      </p:sp>
      <p:grpSp>
        <p:nvGrpSpPr>
          <p:cNvPr id="28" name="群組 27">
            <a:extLst>
              <a:ext uri="{FF2B5EF4-FFF2-40B4-BE49-F238E27FC236}">
                <a16:creationId xmlns:a16="http://schemas.microsoft.com/office/drawing/2014/main" xmlns="" id="{9BF42620-07AA-4646-9021-664FD1DED21C}"/>
              </a:ext>
            </a:extLst>
          </p:cNvPr>
          <p:cNvGrpSpPr/>
          <p:nvPr/>
        </p:nvGrpSpPr>
        <p:grpSpPr>
          <a:xfrm>
            <a:off x="6123601" y="1813795"/>
            <a:ext cx="5156820" cy="2659234"/>
            <a:chOff x="6123601" y="1813795"/>
            <a:chExt cx="5156820" cy="2659234"/>
          </a:xfrm>
        </p:grpSpPr>
        <p:pic>
          <p:nvPicPr>
            <p:cNvPr id="23" name="圖片 22">
              <a:extLst>
                <a:ext uri="{FF2B5EF4-FFF2-40B4-BE49-F238E27FC236}">
                  <a16:creationId xmlns:a16="http://schemas.microsoft.com/office/drawing/2014/main" xmlns="" id="{1958E5DC-3A99-41FB-854C-18923C337054}"/>
                </a:ext>
              </a:extLst>
            </p:cNvPr>
            <p:cNvPicPr>
              <a:picLocks noChangeAspect="1"/>
            </p:cNvPicPr>
            <p:nvPr/>
          </p:nvPicPr>
          <p:blipFill>
            <a:blip r:embed="rId3"/>
            <a:stretch>
              <a:fillRect/>
            </a:stretch>
          </p:blipFill>
          <p:spPr>
            <a:xfrm>
              <a:off x="6950171" y="2687791"/>
              <a:ext cx="4330250" cy="1785238"/>
            </a:xfrm>
            <a:prstGeom prst="rect">
              <a:avLst/>
            </a:prstGeom>
            <a:ln>
              <a:solidFill>
                <a:schemeClr val="tx1"/>
              </a:solidFill>
            </a:ln>
          </p:spPr>
        </p:pic>
        <p:sp>
          <p:nvSpPr>
            <p:cNvPr id="14" name="矩形: 圓角 13">
              <a:extLst>
                <a:ext uri="{FF2B5EF4-FFF2-40B4-BE49-F238E27FC236}">
                  <a16:creationId xmlns:a16="http://schemas.microsoft.com/office/drawing/2014/main" xmlns="" id="{87679FEA-63E3-4C48-8A31-DCE584FC07A9}"/>
                </a:ext>
              </a:extLst>
            </p:cNvPr>
            <p:cNvSpPr/>
            <p:nvPr/>
          </p:nvSpPr>
          <p:spPr>
            <a:xfrm>
              <a:off x="10087189" y="2881743"/>
              <a:ext cx="1193232" cy="144891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箭號: 弧形上彎 20">
              <a:extLst>
                <a:ext uri="{FF2B5EF4-FFF2-40B4-BE49-F238E27FC236}">
                  <a16:creationId xmlns:a16="http://schemas.microsoft.com/office/drawing/2014/main" xmlns="" id="{C04D3DBD-42A3-44E5-AB14-0D6F13EAD0D2}"/>
                </a:ext>
              </a:extLst>
            </p:cNvPr>
            <p:cNvSpPr/>
            <p:nvPr/>
          </p:nvSpPr>
          <p:spPr>
            <a:xfrm rot="12570401">
              <a:off x="6123601" y="1813795"/>
              <a:ext cx="1710547" cy="562538"/>
            </a:xfrm>
            <a:prstGeom prst="curvedUp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25" name="橢圓 24">
            <a:extLst>
              <a:ext uri="{FF2B5EF4-FFF2-40B4-BE49-F238E27FC236}">
                <a16:creationId xmlns:a16="http://schemas.microsoft.com/office/drawing/2014/main" xmlns="" id="{9EE528D7-DB53-43EF-9776-146CF281BCF2}"/>
              </a:ext>
            </a:extLst>
          </p:cNvPr>
          <p:cNvSpPr/>
          <p:nvPr/>
        </p:nvSpPr>
        <p:spPr>
          <a:xfrm>
            <a:off x="1653632" y="1719873"/>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xmlns="" id="{BD61282A-E2E3-4EE6-8873-52C8F180DC5C}"/>
              </a:ext>
            </a:extLst>
          </p:cNvPr>
          <p:cNvSpPr/>
          <p:nvPr/>
        </p:nvSpPr>
        <p:spPr>
          <a:xfrm>
            <a:off x="3342971" y="3277822"/>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４</a:t>
            </a:r>
          </a:p>
        </p:txBody>
      </p:sp>
    </p:spTree>
    <p:extLst>
      <p:ext uri="{BB962C8B-B14F-4D97-AF65-F5344CB8AC3E}">
        <p14:creationId xmlns:p14="http://schemas.microsoft.com/office/powerpoint/2010/main" val="797461083"/>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a:extLst>
              <a:ext uri="{FF2B5EF4-FFF2-40B4-BE49-F238E27FC236}">
                <a16:creationId xmlns:a16="http://schemas.microsoft.com/office/drawing/2014/main" xmlns="" id="{826CA4D4-725E-4E0E-883F-1916144B09C2}"/>
              </a:ext>
            </a:extLst>
          </p:cNvPr>
          <p:cNvPicPr>
            <a:picLocks noChangeAspect="1"/>
          </p:cNvPicPr>
          <p:nvPr/>
        </p:nvPicPr>
        <p:blipFill>
          <a:blip r:embed="rId2"/>
          <a:stretch>
            <a:fillRect/>
          </a:stretch>
        </p:blipFill>
        <p:spPr>
          <a:xfrm>
            <a:off x="341183" y="2001106"/>
            <a:ext cx="3697096" cy="2841389"/>
          </a:xfrm>
          <a:prstGeom prst="rect">
            <a:avLst/>
          </a:prstGeom>
          <a:ln>
            <a:solidFill>
              <a:schemeClr val="tx1"/>
            </a:solidFill>
          </a:ln>
        </p:spPr>
      </p:pic>
      <p:sp>
        <p:nvSpPr>
          <p:cNvPr id="2" name="日期版面配置區 1">
            <a:extLst>
              <a:ext uri="{FF2B5EF4-FFF2-40B4-BE49-F238E27FC236}">
                <a16:creationId xmlns:a16="http://schemas.microsoft.com/office/drawing/2014/main" xmlns="" id="{4683B0F1-4A53-4772-B788-18620380491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FA4CC-BBFB-4ADC-AF79-CFDFC22ED338}" type="datetime1">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2021/12/17</a:t>
            </a:fld>
            <a:endParaRPr kumimoji="0" lang="zh-TW" altLang="en-US"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3" name="投影片編號版面配置區 2">
            <a:extLst>
              <a:ext uri="{FF2B5EF4-FFF2-40B4-BE49-F238E27FC236}">
                <a16:creationId xmlns:a16="http://schemas.microsoft.com/office/drawing/2014/main" xmlns="" id="{6CCC74AC-C59C-48D6-ACAB-99856FD7833E}"/>
              </a:ext>
            </a:extLst>
          </p:cNvPr>
          <p:cNvSpPr>
            <a:spLocks noGrp="1"/>
          </p:cNvSpPr>
          <p:nvPr>
            <p:ph type="sldNum" sz="quarter" idx="4"/>
          </p:nvPr>
        </p:nvSpPr>
        <p:spPr>
          <a:xfrm>
            <a:off x="9448800" y="653827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5515C-DC91-4100-9E3A-307A39C2D7CD}" type="slidenum">
              <a:rPr kumimoji="0" lang="zh-TW" altLang="en-US" sz="1200" b="0" i="0" u="none" strike="noStrike" kern="1200" cap="none" spc="0" normalizeH="0" baseline="0" noProof="0" smtClean="0">
                <a:ln>
                  <a:noFill/>
                </a:ln>
                <a:solidFill>
                  <a:srgbClr val="000000">
                    <a:tint val="75000"/>
                  </a:srgbClr>
                </a:solidFill>
                <a:effectLst/>
                <a:uLnTx/>
                <a:uFillTx/>
                <a:latin typeface="Arial" panose="020B0604020202020204"/>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5" name="矩形 4">
            <a:extLst>
              <a:ext uri="{FF2B5EF4-FFF2-40B4-BE49-F238E27FC236}">
                <a16:creationId xmlns:a16="http://schemas.microsoft.com/office/drawing/2014/main" xmlns="" id="{BB65DE10-E98C-4308-AD13-EA540E9AB6ED}"/>
              </a:ext>
            </a:extLst>
          </p:cNvPr>
          <p:cNvSpPr/>
          <p:nvPr/>
        </p:nvSpPr>
        <p:spPr>
          <a:xfrm>
            <a:off x="1" y="319728"/>
            <a:ext cx="12192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食登平臺</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帳號每</a:t>
            </a:r>
            <a:r>
              <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3</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個月變更密碼提醒</a:t>
            </a:r>
            <a:endParaRPr kumimoji="0" lang="en-US" altLang="zh-TW"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rPr>
              <a:t>操作人員：團膳業者（熟食、桶餐、盒餐、便當）、公辦民營業者（駐校廠商人員）、公辦公營學校</a:t>
            </a:r>
            <a:endParaRPr kumimoji="0" lang="en-US" altLang="zh-TW" sz="2000" b="1" i="0" u="none" strike="noStrike" kern="1200" cap="none" spc="0" normalizeH="0" baseline="0" noProof="0" dirty="0">
              <a:ln>
                <a:noFill/>
              </a:ln>
              <a:solidFill>
                <a:srgbClr val="ED7D31"/>
              </a:solidFill>
              <a:effectLst/>
              <a:uLnTx/>
              <a:uFillTx/>
              <a:latin typeface="微軟正黑體" panose="020B0604030504040204" pitchFamily="34" charset="-120"/>
              <a:ea typeface="微軟正黑體" panose="020B0604030504040204" pitchFamily="34" charset="-120"/>
              <a:cs typeface="+mn-cs"/>
            </a:endParaRPr>
          </a:p>
        </p:txBody>
      </p:sp>
      <p:sp>
        <p:nvSpPr>
          <p:cNvPr id="13" name="頁尾版面配置區 3">
            <a:extLst>
              <a:ext uri="{FF2B5EF4-FFF2-40B4-BE49-F238E27FC236}">
                <a16:creationId xmlns:a16="http://schemas.microsoft.com/office/drawing/2014/main" xmlns="" id="{9EF68D22-F0D0-49B5-BFD7-1B668341B2C7}"/>
              </a:ext>
            </a:extLst>
          </p:cNvPr>
          <p:cNvSpPr>
            <a:spLocks noGrp="1"/>
          </p:cNvSpPr>
          <p:nvPr>
            <p:ph type="ftr" sz="quarter" idx="3"/>
          </p:nvPr>
        </p:nvSpPr>
        <p:spPr>
          <a:xfrm>
            <a:off x="2816289" y="6538272"/>
            <a:ext cx="655942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a:ln>
                  <a:noFill/>
                </a:ln>
                <a:solidFill>
                  <a:srgbClr val="000000">
                    <a:tint val="75000"/>
                  </a:srgbClr>
                </a:solidFill>
                <a:effectLst/>
                <a:uLnTx/>
                <a:uFillTx/>
                <a:latin typeface="Arial" panose="020B0604020202020204"/>
                <a:ea typeface="微軟正黑體" panose="020B0604030504040204" pitchFamily="34" charset="-120"/>
                <a:cs typeface="+mn-cs"/>
              </a:rPr>
              <a:t>版權所有　翻印必究</a:t>
            </a:r>
            <a:endParaRPr kumimoji="0" lang="en-US" altLang="zh-TW" sz="1200" b="0" i="0" u="none" strike="noStrike" kern="1200" cap="none" spc="0" normalizeH="0" baseline="0" noProof="0" dirty="0">
              <a:ln>
                <a:noFill/>
              </a:ln>
              <a:solidFill>
                <a:srgbClr val="000000">
                  <a:tint val="75000"/>
                </a:srgbClr>
              </a:solidFill>
              <a:effectLst/>
              <a:uLnTx/>
              <a:uFillTx/>
              <a:latin typeface="Arial" panose="020B0604020202020204"/>
              <a:ea typeface="微軟正黑體" panose="020B0604030504040204" pitchFamily="34" charset="-120"/>
              <a:cs typeface="+mn-cs"/>
            </a:endParaRPr>
          </a:p>
        </p:txBody>
      </p:sp>
      <p:sp>
        <p:nvSpPr>
          <p:cNvPr id="22" name="矩形 21">
            <a:extLst>
              <a:ext uri="{FF2B5EF4-FFF2-40B4-BE49-F238E27FC236}">
                <a16:creationId xmlns:a16="http://schemas.microsoft.com/office/drawing/2014/main" xmlns="" id="{DFAAF9B4-BC8C-4D86-88FF-D276548F3779}"/>
              </a:ext>
            </a:extLst>
          </p:cNvPr>
          <p:cNvSpPr/>
          <p:nvPr/>
        </p:nvSpPr>
        <p:spPr>
          <a:xfrm>
            <a:off x="8214058" y="4630025"/>
            <a:ext cx="3741576" cy="1094844"/>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依照教育部資訊安全</a:t>
            </a: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(ISMS)</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規範：</a:t>
            </a:r>
            <a:r>
              <a:rPr kumimoji="0" lang="zh-TW" altLang="en-US" sz="1800" b="1" i="0" u="none" strike="noStrike" kern="1200" cap="none" spc="0" normalizeH="0" baseline="0" noProof="0" dirty="0">
                <a:ln>
                  <a:noFill/>
                </a:ln>
                <a:solidFill>
                  <a:srgbClr val="203864"/>
                </a:solidFill>
                <a:effectLst/>
                <a:uLnTx/>
                <a:uFillTx/>
                <a:latin typeface="微軟正黑體" panose="020B0604030504040204" pitchFamily="34" charset="-120"/>
                <a:ea typeface="微軟正黑體" panose="020B0604030504040204" pitchFamily="34" charset="-120"/>
                <a:cs typeface="+mn-cs"/>
              </a:rPr>
              <a:t>每</a:t>
            </a:r>
            <a:r>
              <a:rPr kumimoji="0" lang="en-US" altLang="zh-TW" sz="1800" b="1" i="0" u="none" strike="noStrike" kern="1200" cap="none" spc="0" normalizeH="0" baseline="0" noProof="0" dirty="0">
                <a:ln>
                  <a:noFill/>
                </a:ln>
                <a:solidFill>
                  <a:srgbClr val="203864"/>
                </a:solidFill>
                <a:effectLst/>
                <a:uLnTx/>
                <a:uFillTx/>
                <a:latin typeface="微軟正黑體" panose="020B0604030504040204" pitchFamily="34" charset="-120"/>
                <a:ea typeface="微軟正黑體" panose="020B0604030504040204" pitchFamily="34" charset="-120"/>
                <a:cs typeface="+mn-cs"/>
              </a:rPr>
              <a:t>3</a:t>
            </a:r>
            <a:r>
              <a:rPr kumimoji="0" lang="zh-TW" altLang="en-US" sz="1800" b="1" i="0" u="none" strike="noStrike" kern="1200" cap="none" spc="0" normalizeH="0" baseline="0" noProof="0" dirty="0">
                <a:ln>
                  <a:noFill/>
                </a:ln>
                <a:solidFill>
                  <a:srgbClr val="203864"/>
                </a:solidFill>
                <a:effectLst/>
                <a:uLnTx/>
                <a:uFillTx/>
                <a:latin typeface="微軟正黑體" panose="020B0604030504040204" pitchFamily="34" charset="-120"/>
                <a:ea typeface="微軟正黑體" panose="020B0604030504040204" pitchFamily="34" charset="-120"/>
                <a:cs typeface="+mn-cs"/>
              </a:rPr>
              <a:t>個月</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提醒使用者進行密碼變更</a:t>
            </a:r>
          </a:p>
        </p:txBody>
      </p:sp>
      <p:sp>
        <p:nvSpPr>
          <p:cNvPr id="23" name="矩形 22">
            <a:extLst>
              <a:ext uri="{FF2B5EF4-FFF2-40B4-BE49-F238E27FC236}">
                <a16:creationId xmlns:a16="http://schemas.microsoft.com/office/drawing/2014/main" xmlns="" id="{62F20F6F-8959-42DB-A0F0-919C6305105B}"/>
              </a:ext>
            </a:extLst>
          </p:cNvPr>
          <p:cNvSpPr>
            <a:spLocks/>
          </p:cNvSpPr>
          <p:nvPr/>
        </p:nvSpPr>
        <p:spPr>
          <a:xfrm>
            <a:off x="8624592" y="2007425"/>
            <a:ext cx="2771986" cy="211891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點選「立即前往變更」</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輸入舊密碼及新密碼</a:t>
            </a: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請勿重複使用前</a:t>
            </a: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3</a:t>
            </a:r>
            <a:r>
              <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次相同之密碼</a:t>
            </a:r>
            <a:r>
              <a:rPr kumimoji="0" lang="en-US" altLang="zh-TW"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uFillTx/>
              </a:defRPr>
            </a:pPr>
            <a:r>
              <a:rPr kumimoji="0" lang="zh-TW" altLang="en-US"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點選「送出」</a:t>
            </a:r>
            <a:endParaRPr kumimoji="0" lang="en-US" altLang="zh-TW" sz="18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9" name="圖片 8">
            <a:extLst>
              <a:ext uri="{FF2B5EF4-FFF2-40B4-BE49-F238E27FC236}">
                <a16:creationId xmlns:a16="http://schemas.microsoft.com/office/drawing/2014/main" xmlns="" id="{38AB44DD-F7E9-418F-A0A1-0E0775F36AD0}"/>
              </a:ext>
            </a:extLst>
          </p:cNvPr>
          <p:cNvPicPr>
            <a:picLocks noChangeAspect="1"/>
          </p:cNvPicPr>
          <p:nvPr/>
        </p:nvPicPr>
        <p:blipFill>
          <a:blip r:embed="rId3"/>
          <a:stretch>
            <a:fillRect/>
          </a:stretch>
        </p:blipFill>
        <p:spPr>
          <a:xfrm>
            <a:off x="4591905" y="1678479"/>
            <a:ext cx="3236479" cy="4361019"/>
          </a:xfrm>
          <a:prstGeom prst="rect">
            <a:avLst/>
          </a:prstGeom>
          <a:ln>
            <a:solidFill>
              <a:schemeClr val="tx1"/>
            </a:solidFill>
          </a:ln>
        </p:spPr>
      </p:pic>
      <p:sp>
        <p:nvSpPr>
          <p:cNvPr id="24" name="矩形: 圓角 23">
            <a:extLst>
              <a:ext uri="{FF2B5EF4-FFF2-40B4-BE49-F238E27FC236}">
                <a16:creationId xmlns:a16="http://schemas.microsoft.com/office/drawing/2014/main" xmlns="" id="{87BDEE56-5D50-4406-AE1E-D29A855AD2E8}"/>
              </a:ext>
            </a:extLst>
          </p:cNvPr>
          <p:cNvSpPr/>
          <p:nvPr/>
        </p:nvSpPr>
        <p:spPr>
          <a:xfrm>
            <a:off x="1397635" y="4038801"/>
            <a:ext cx="1550838" cy="419258"/>
          </a:xfrm>
          <a:prstGeom prst="roundRect">
            <a:avLst>
              <a:gd name="adj" fmla="val 1261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橢圓 24">
            <a:extLst>
              <a:ext uri="{FF2B5EF4-FFF2-40B4-BE49-F238E27FC236}">
                <a16:creationId xmlns:a16="http://schemas.microsoft.com/office/drawing/2014/main" xmlns="" id="{DA9C29CE-2845-4700-BD42-8A1C2670E448}"/>
              </a:ext>
            </a:extLst>
          </p:cNvPr>
          <p:cNvSpPr/>
          <p:nvPr/>
        </p:nvSpPr>
        <p:spPr>
          <a:xfrm>
            <a:off x="844009" y="3968951"/>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6" name="矩形: 圓角 25">
            <a:extLst>
              <a:ext uri="{FF2B5EF4-FFF2-40B4-BE49-F238E27FC236}">
                <a16:creationId xmlns:a16="http://schemas.microsoft.com/office/drawing/2014/main" xmlns="" id="{22045EBF-3AF1-49C4-8BA1-785E2B315B13}"/>
              </a:ext>
            </a:extLst>
          </p:cNvPr>
          <p:cNvSpPr/>
          <p:nvPr/>
        </p:nvSpPr>
        <p:spPr>
          <a:xfrm>
            <a:off x="4777273" y="2129676"/>
            <a:ext cx="2845837" cy="1385992"/>
          </a:xfrm>
          <a:prstGeom prst="roundRect">
            <a:avLst>
              <a:gd name="adj" fmla="val 1261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xmlns="" id="{7F2F56D6-80DD-46E6-BD9A-DDBED15A7992}"/>
              </a:ext>
            </a:extLst>
          </p:cNvPr>
          <p:cNvSpPr/>
          <p:nvPr/>
        </p:nvSpPr>
        <p:spPr>
          <a:xfrm>
            <a:off x="4243553" y="2001106"/>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矩形: 圓角 27">
            <a:extLst>
              <a:ext uri="{FF2B5EF4-FFF2-40B4-BE49-F238E27FC236}">
                <a16:creationId xmlns:a16="http://schemas.microsoft.com/office/drawing/2014/main" xmlns="" id="{F623C4BE-426B-4DCC-B4BC-A04CBC2C1D96}"/>
              </a:ext>
            </a:extLst>
          </p:cNvPr>
          <p:cNvSpPr/>
          <p:nvPr/>
        </p:nvSpPr>
        <p:spPr>
          <a:xfrm>
            <a:off x="5610809" y="5585320"/>
            <a:ext cx="1181877" cy="270178"/>
          </a:xfrm>
          <a:prstGeom prst="roundRect">
            <a:avLst>
              <a:gd name="adj" fmla="val 1261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                     </a:t>
            </a:r>
          </a:p>
        </p:txBody>
      </p:sp>
      <p:sp>
        <p:nvSpPr>
          <p:cNvPr id="29" name="橢圓 28">
            <a:extLst>
              <a:ext uri="{FF2B5EF4-FFF2-40B4-BE49-F238E27FC236}">
                <a16:creationId xmlns:a16="http://schemas.microsoft.com/office/drawing/2014/main" xmlns="" id="{7A1C27EB-6477-4E76-A8DD-94190B8A1573}"/>
              </a:ext>
            </a:extLst>
          </p:cNvPr>
          <p:cNvSpPr/>
          <p:nvPr/>
        </p:nvSpPr>
        <p:spPr>
          <a:xfrm>
            <a:off x="5071953" y="5438089"/>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xmlns="" id="{B44D8982-DF31-4247-9738-E3E4D9F54E35}"/>
              </a:ext>
            </a:extLst>
          </p:cNvPr>
          <p:cNvSpPr txBox="1"/>
          <p:nvPr/>
        </p:nvSpPr>
        <p:spPr>
          <a:xfrm>
            <a:off x="-68653" y="5031322"/>
            <a:ext cx="4801314" cy="1107996"/>
          </a:xfrm>
          <a:prstGeom prst="rect">
            <a:avLst/>
          </a:prstGeom>
          <a:noFill/>
        </p:spPr>
        <p:txBody>
          <a:bodyPr wrap="non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廠商食登變更密碼後要通知學校</a:t>
            </a:r>
            <a:endParaRPr lang="en-US" altLang="zh-TW" sz="2400" b="1" dirty="0">
              <a:solidFill>
                <a:srgbClr val="FF0000"/>
              </a:solidFill>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在上述</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維護食登帳密</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變更密碼</a:t>
            </a:r>
            <a:endParaRPr lang="en-US" altLang="zh-TW" sz="2400" b="1" dirty="0">
              <a:solidFill>
                <a:srgbClr val="FF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425493599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9A7822A1-EE23-4A10-854E-5155D14775EE}"/>
              </a:ext>
            </a:extLst>
          </p:cNvPr>
          <p:cNvSpPr>
            <a:spLocks noGrp="1"/>
          </p:cNvSpPr>
          <p:nvPr>
            <p:ph type="dt" sz="half" idx="2"/>
          </p:nvPr>
        </p:nvSpPr>
        <p:spPr/>
        <p:txBody>
          <a:bodyPr/>
          <a:lstStyle/>
          <a:p>
            <a:pPr>
              <a:defRPr/>
            </a:pPr>
            <a:fld id="{194D29DE-493D-47C1-AFFF-5796173F3034}" type="datetime1">
              <a:rPr lang="zh-TW" altLang="en-US" smtClean="0">
                <a:solidFill>
                  <a:srgbClr val="000000">
                    <a:tint val="75000"/>
                  </a:srgbClr>
                </a:solidFill>
                <a:latin typeface="Arial" panose="020B0604020202020204"/>
                <a:ea typeface="微軟正黑體" panose="020B0604030504040204" pitchFamily="34" charset="-120"/>
              </a:rPr>
              <a:t>2021/12/17</a:t>
            </a:fld>
            <a:endParaRPr lang="zh-TW" altLang="en-US" dirty="0">
              <a:solidFill>
                <a:srgbClr val="000000">
                  <a:tint val="75000"/>
                </a:srgbClr>
              </a:solidFill>
              <a:latin typeface="Arial" panose="020B0604020202020204"/>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xmlns="" id="{6443CB5E-AFEC-4F3E-8D87-4137925936FD}"/>
              </a:ext>
            </a:extLst>
          </p:cNvPr>
          <p:cNvSpPr>
            <a:spLocks noGrp="1"/>
          </p:cNvSpPr>
          <p:nvPr>
            <p:ph type="sldNum" sz="quarter" idx="4"/>
          </p:nvPr>
        </p:nvSpPr>
        <p:spPr/>
        <p:txBody>
          <a:bodyPr/>
          <a:lstStyle/>
          <a:p>
            <a:pPr>
              <a:defRPr/>
            </a:pPr>
            <a:fld id="{0735515C-DC91-4100-9E3A-307A39C2D7CD}" type="slidenum">
              <a:rPr lang="zh-TW" altLang="en-US" b="0" smtClean="0">
                <a:solidFill>
                  <a:srgbClr val="000000">
                    <a:tint val="75000"/>
                  </a:srgbClr>
                </a:solidFill>
                <a:latin typeface="Arial" panose="020B0604020202020204"/>
                <a:ea typeface="微軟正黑體" panose="020B0604030504040204" pitchFamily="34" charset="-120"/>
              </a:rPr>
              <a:pPr>
                <a:defRPr/>
              </a:pPr>
              <a:t>9</a:t>
            </a:fld>
            <a:endParaRPr lang="zh-TW" altLang="en-US" b="0">
              <a:solidFill>
                <a:srgbClr val="000000">
                  <a:tint val="75000"/>
                </a:srgbClr>
              </a:solidFill>
              <a:latin typeface="Arial" panose="020B0604020202020204"/>
              <a:ea typeface="微軟正黑體" panose="020B0604030504040204" pitchFamily="34" charset="-120"/>
            </a:endParaRPr>
          </a:p>
        </p:txBody>
      </p:sp>
      <p:sp>
        <p:nvSpPr>
          <p:cNvPr id="4" name="頁尾版面配置區 3">
            <a:extLst>
              <a:ext uri="{FF2B5EF4-FFF2-40B4-BE49-F238E27FC236}">
                <a16:creationId xmlns:a16="http://schemas.microsoft.com/office/drawing/2014/main" xmlns="" id="{617AB114-47AA-4B54-8EC2-23CFB8442F37}"/>
              </a:ext>
            </a:extLst>
          </p:cNvPr>
          <p:cNvSpPr>
            <a:spLocks noGrp="1"/>
          </p:cNvSpPr>
          <p:nvPr>
            <p:ph type="ftr" sz="quarter" idx="3"/>
          </p:nvPr>
        </p:nvSpPr>
        <p:spPr/>
        <p:txBody>
          <a:bodyPr/>
          <a:lstStyle/>
          <a:p>
            <a:pPr>
              <a:defRPr/>
            </a:pPr>
            <a:r>
              <a:rPr lang="zh-TW" altLang="en-US">
                <a:solidFill>
                  <a:srgbClr val="000000">
                    <a:tint val="75000"/>
                  </a:srgbClr>
                </a:solidFill>
                <a:latin typeface="Arial" panose="020B0604020202020204"/>
                <a:ea typeface="微軟正黑體" panose="020B0604030504040204" pitchFamily="34" charset="-120"/>
              </a:rPr>
              <a:t>版權所有　翻印必究</a:t>
            </a:r>
            <a:endParaRPr lang="en-US" altLang="zh-TW" dirty="0">
              <a:solidFill>
                <a:srgbClr val="000000">
                  <a:tint val="75000"/>
                </a:srgbClr>
              </a:solidFill>
              <a:latin typeface="Arial" panose="020B0604020202020204"/>
              <a:ea typeface="微軟正黑體" panose="020B0604030504040204" pitchFamily="34" charset="-120"/>
            </a:endParaRPr>
          </a:p>
        </p:txBody>
      </p:sp>
      <p:pic>
        <p:nvPicPr>
          <p:cNvPr id="6" name="圖片 5">
            <a:extLst>
              <a:ext uri="{FF2B5EF4-FFF2-40B4-BE49-F238E27FC236}">
                <a16:creationId xmlns:a16="http://schemas.microsoft.com/office/drawing/2014/main" xmlns="" id="{FC0841B7-70A4-45AB-843A-1A16DD3E2A0A}"/>
              </a:ext>
            </a:extLst>
          </p:cNvPr>
          <p:cNvPicPr>
            <a:picLocks noChangeAspect="1"/>
          </p:cNvPicPr>
          <p:nvPr/>
        </p:nvPicPr>
        <p:blipFill>
          <a:blip r:embed="rId2"/>
          <a:stretch>
            <a:fillRect/>
          </a:stretch>
        </p:blipFill>
        <p:spPr>
          <a:xfrm>
            <a:off x="1247760" y="2565227"/>
            <a:ext cx="990738" cy="1247949"/>
          </a:xfrm>
          <a:prstGeom prst="rect">
            <a:avLst/>
          </a:prstGeom>
        </p:spPr>
      </p:pic>
      <p:pic>
        <p:nvPicPr>
          <p:cNvPr id="10" name="圖片 9">
            <a:extLst>
              <a:ext uri="{FF2B5EF4-FFF2-40B4-BE49-F238E27FC236}">
                <a16:creationId xmlns:a16="http://schemas.microsoft.com/office/drawing/2014/main" xmlns="" id="{9C13800E-53CF-487E-AEF6-83A7770C5F65}"/>
              </a:ext>
            </a:extLst>
          </p:cNvPr>
          <p:cNvPicPr>
            <a:picLocks noChangeAspect="1"/>
          </p:cNvPicPr>
          <p:nvPr/>
        </p:nvPicPr>
        <p:blipFill>
          <a:blip r:embed="rId3"/>
          <a:stretch>
            <a:fillRect/>
          </a:stretch>
        </p:blipFill>
        <p:spPr>
          <a:xfrm>
            <a:off x="3868322" y="820008"/>
            <a:ext cx="3851975" cy="5682006"/>
          </a:xfrm>
          <a:prstGeom prst="rect">
            <a:avLst/>
          </a:prstGeom>
        </p:spPr>
      </p:pic>
      <p:sp>
        <p:nvSpPr>
          <p:cNvPr id="11" name="矩形: 圓角 10">
            <a:extLst>
              <a:ext uri="{FF2B5EF4-FFF2-40B4-BE49-F238E27FC236}">
                <a16:creationId xmlns:a16="http://schemas.microsoft.com/office/drawing/2014/main" xmlns="" id="{1371FACF-767E-4E75-83D1-1E04AA0DEEF1}"/>
              </a:ext>
            </a:extLst>
          </p:cNvPr>
          <p:cNvSpPr/>
          <p:nvPr/>
        </p:nvSpPr>
        <p:spPr>
          <a:xfrm>
            <a:off x="916359" y="2278583"/>
            <a:ext cx="1653540" cy="1954530"/>
          </a:xfrm>
          <a:prstGeom prst="roundRect">
            <a:avLst>
              <a:gd name="adj" fmla="val 1261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xmlns="" id="{ED895830-2123-4DB7-9B1C-E8010C8B4941}"/>
              </a:ext>
            </a:extLst>
          </p:cNvPr>
          <p:cNvSpPr/>
          <p:nvPr/>
        </p:nvSpPr>
        <p:spPr>
          <a:xfrm>
            <a:off x="5131837" y="3667896"/>
            <a:ext cx="1324947" cy="290560"/>
          </a:xfrm>
          <a:prstGeom prst="roundRect">
            <a:avLst>
              <a:gd name="adj" fmla="val 12610"/>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xmlns="" id="{3823CEA7-4460-48A3-81A8-A3A319E8ED30}"/>
              </a:ext>
            </a:extLst>
          </p:cNvPr>
          <p:cNvSpPr/>
          <p:nvPr/>
        </p:nvSpPr>
        <p:spPr>
          <a:xfrm>
            <a:off x="325383" y="2076120"/>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橢圓 13">
            <a:extLst>
              <a:ext uri="{FF2B5EF4-FFF2-40B4-BE49-F238E27FC236}">
                <a16:creationId xmlns:a16="http://schemas.microsoft.com/office/drawing/2014/main" xmlns="" id="{77FE5501-0B14-47A4-9FE7-B020618EA09B}"/>
              </a:ext>
            </a:extLst>
          </p:cNvPr>
          <p:cNvSpPr/>
          <p:nvPr/>
        </p:nvSpPr>
        <p:spPr>
          <a:xfrm>
            <a:off x="4642729" y="3255847"/>
            <a:ext cx="489108" cy="48910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xmlns="" id="{719D24E1-A69B-4493-9270-9C100F6B8C85}"/>
              </a:ext>
            </a:extLst>
          </p:cNvPr>
          <p:cNvSpPr txBox="1"/>
          <p:nvPr/>
        </p:nvSpPr>
        <p:spPr>
          <a:xfrm>
            <a:off x="8379779" y="2655683"/>
            <a:ext cx="3381054" cy="1200329"/>
          </a:xfrm>
          <a:prstGeom prst="rect">
            <a:avLst/>
          </a:prstGeom>
          <a:noFill/>
        </p:spPr>
        <p:txBody>
          <a:bodyPr wrap="none" rtlCol="0">
            <a:spAutoFit/>
          </a:bodyPr>
          <a:lstStyle/>
          <a:p>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點</a:t>
            </a:r>
            <a:r>
              <a:rPr lang="en-US" altLang="zh-TW" sz="2400" b="1" dirty="0">
                <a:latin typeface="微軟正黑體" panose="020B0604030504040204" pitchFamily="34" charset="-120"/>
                <a:ea typeface="微軟正黑體" panose="020B0604030504040204" pitchFamily="34" charset="-120"/>
              </a:rPr>
              <a:t>2</a:t>
            </a:r>
            <a:r>
              <a:rPr lang="zh-TW" altLang="en-US" sz="2400" b="1" dirty="0">
                <a:latin typeface="微軟正黑體" panose="020B0604030504040204" pitchFamily="34" charset="-120"/>
                <a:ea typeface="微軟正黑體" panose="020B0604030504040204" pitchFamily="34" charset="-120"/>
              </a:rPr>
              <a:t>下桌面智餐小盾牌</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2.</a:t>
            </a:r>
            <a:r>
              <a:rPr lang="zh-TW" altLang="en-US" sz="2400" b="1" dirty="0">
                <a:latin typeface="微軟正黑體" panose="020B0604030504040204" pitchFamily="34" charset="-120"/>
                <a:ea typeface="微軟正黑體" panose="020B0604030504040204" pitchFamily="34" charset="-120"/>
              </a:rPr>
              <a:t>教育雲帳號登入系統</a:t>
            </a:r>
          </a:p>
        </p:txBody>
      </p:sp>
      <p:sp>
        <p:nvSpPr>
          <p:cNvPr id="17" name="文字方塊 16">
            <a:extLst>
              <a:ext uri="{FF2B5EF4-FFF2-40B4-BE49-F238E27FC236}">
                <a16:creationId xmlns:a16="http://schemas.microsoft.com/office/drawing/2014/main" xmlns="" id="{B0E87A94-A21F-42BE-BB6A-CB52C045140E}"/>
              </a:ext>
            </a:extLst>
          </p:cNvPr>
          <p:cNvSpPr txBox="1"/>
          <p:nvPr/>
        </p:nvSpPr>
        <p:spPr>
          <a:xfrm>
            <a:off x="2569899" y="70509"/>
            <a:ext cx="8673489" cy="707886"/>
          </a:xfrm>
          <a:prstGeom prst="rect">
            <a:avLst/>
          </a:prstGeom>
          <a:noFill/>
        </p:spPr>
        <p:txBody>
          <a:bodyPr wrap="square">
            <a:spAutoFit/>
          </a:bodyPr>
          <a:lstStyle/>
          <a:p>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n-cs"/>
              </a:rPr>
              <a:t>步驟二：</a:t>
            </a:r>
            <a:r>
              <a:rPr kumimoji="0" lang="zh-TW" altLang="en-US" sz="4000" b="1" i="0" u="none" strike="noStrike" kern="1200" cap="none" spc="0" normalizeH="0" baseline="0" noProof="0" dirty="0">
                <a:ln>
                  <a:noFill/>
                </a:ln>
                <a:solidFill>
                  <a:srgbClr val="4472C4">
                    <a:lumMod val="50000"/>
                  </a:srgbClr>
                </a:solidFill>
                <a:effectLst/>
                <a:uLnTx/>
                <a:uFillTx/>
                <a:latin typeface="微軟正黑體" panose="020B0604030504040204" pitchFamily="34" charset="-120"/>
                <a:ea typeface="微軟正黑體" panose="020B0604030504040204" pitchFamily="34" charset="-120"/>
                <a:cs typeface="+mj-cs"/>
              </a:rPr>
              <a:t>學校端請至電腦桌面</a:t>
            </a:r>
            <a:endParaRPr lang="zh-TW" altLang="en-US" sz="4000" dirty="0"/>
          </a:p>
        </p:txBody>
      </p:sp>
    </p:spTree>
    <p:extLst>
      <p:ext uri="{BB962C8B-B14F-4D97-AF65-F5344CB8AC3E}">
        <p14:creationId xmlns:p14="http://schemas.microsoft.com/office/powerpoint/2010/main" val="688786907"/>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
</file>

<file path=ppt/theme/theme1.xml><?xml version="1.0" encoding="utf-8"?>
<a:theme xmlns:a="http://schemas.openxmlformats.org/drawingml/2006/main" name="7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8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0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1246</Words>
  <Application>Microsoft Office PowerPoint</Application>
  <PresentationFormat>自訂</PresentationFormat>
  <Paragraphs>275</Paragraphs>
  <Slides>32</Slides>
  <Notes>1</Notes>
  <HiddenSlides>0</HiddenSlides>
  <MMClips>0</MMClips>
  <ScaleCrop>false</ScaleCrop>
  <HeadingPairs>
    <vt:vector size="4" baseType="variant">
      <vt:variant>
        <vt:lpstr>佈景主題</vt:lpstr>
      </vt:variant>
      <vt:variant>
        <vt:i4>4</vt:i4>
      </vt:variant>
      <vt:variant>
        <vt:lpstr>投影片標題</vt:lpstr>
      </vt:variant>
      <vt:variant>
        <vt:i4>32</vt:i4>
      </vt:variant>
    </vt:vector>
  </HeadingPairs>
  <TitlesOfParts>
    <vt:vector size="36" baseType="lpstr">
      <vt:lpstr>7_自訂設計</vt:lpstr>
      <vt:lpstr>Office 佈景主題</vt:lpstr>
      <vt:lpstr>8_自訂設計</vt:lpstr>
      <vt:lpstr>10_自訂設計</vt:lpstr>
      <vt:lpstr>PowerPoint 簡報</vt:lpstr>
      <vt:lpstr>PowerPoint 簡報</vt:lpstr>
      <vt:lpstr>學校端至帳號管理網頁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張韶容</cp:lastModifiedBy>
  <cp:revision>4</cp:revision>
  <dcterms:created xsi:type="dcterms:W3CDTF">2021-12-14T12:25:44Z</dcterms:created>
  <dcterms:modified xsi:type="dcterms:W3CDTF">2021-12-17T03:11:07Z</dcterms:modified>
</cp:coreProperties>
</file>