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  <p:sldId id="264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5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8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7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61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8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9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00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8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30FF-485E-45E5-BF17-1DBD463BCFF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9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746D29-42A8-463F-8AC1-DD92F4D5A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"/>
            <a:ext cx="7559675" cy="106840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3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BA5D7BD-E904-4A2B-90B7-CA4BF090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939FDA-CE1A-4E26-8917-6FCD6CB5E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2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C7CC4D9-0FE3-4BDA-96D7-B1F67E86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3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68254C-9717-41EF-B452-E6B08E5E9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E8C9071-F383-4BFD-AB11-46CF3F44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"/>
            <a:ext cx="7559675" cy="106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</Words>
  <Application>Microsoft Office PowerPoint</Application>
  <PresentationFormat>自訂</PresentationFormat>
  <Paragraphs>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陳婷儀</dc:creator>
  <cp:lastModifiedBy>陳婷儀</cp:lastModifiedBy>
  <cp:revision>6</cp:revision>
  <dcterms:created xsi:type="dcterms:W3CDTF">2021-12-15T03:35:37Z</dcterms:created>
  <dcterms:modified xsi:type="dcterms:W3CDTF">2021-12-16T03:52:49Z</dcterms:modified>
</cp:coreProperties>
</file>