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1081" r:id="rId2"/>
    <p:sldId id="257" r:id="rId3"/>
    <p:sldId id="258" r:id="rId4"/>
    <p:sldId id="1281" r:id="rId5"/>
    <p:sldId id="1282" r:id="rId6"/>
    <p:sldId id="1283" r:id="rId7"/>
    <p:sldId id="260" r:id="rId8"/>
    <p:sldId id="1284" r:id="rId9"/>
    <p:sldId id="1378" r:id="rId10"/>
    <p:sldId id="1379" r:id="rId11"/>
    <p:sldId id="1285" r:id="rId12"/>
    <p:sldId id="1346" r:id="rId13"/>
    <p:sldId id="1347" r:id="rId14"/>
    <p:sldId id="1348" r:id="rId15"/>
    <p:sldId id="1349" r:id="rId16"/>
    <p:sldId id="1350" r:id="rId17"/>
    <p:sldId id="1351" r:id="rId18"/>
    <p:sldId id="1352" r:id="rId19"/>
    <p:sldId id="1353" r:id="rId20"/>
    <p:sldId id="1354" r:id="rId21"/>
    <p:sldId id="1355" r:id="rId22"/>
    <p:sldId id="1356" r:id="rId23"/>
    <p:sldId id="1357" r:id="rId24"/>
    <p:sldId id="1295" r:id="rId25"/>
    <p:sldId id="1296" r:id="rId26"/>
    <p:sldId id="1297" r:id="rId27"/>
    <p:sldId id="1298" r:id="rId28"/>
    <p:sldId id="1299" r:id="rId29"/>
    <p:sldId id="1300" r:id="rId30"/>
    <p:sldId id="1301" r:id="rId31"/>
    <p:sldId id="1303" r:id="rId32"/>
    <p:sldId id="1306" r:id="rId33"/>
    <p:sldId id="1314" r:id="rId34"/>
    <p:sldId id="1316" r:id="rId35"/>
    <p:sldId id="1339" r:id="rId36"/>
    <p:sldId id="1384" r:id="rId37"/>
    <p:sldId id="1338" r:id="rId38"/>
    <p:sldId id="1342" r:id="rId39"/>
    <p:sldId id="1341" r:id="rId40"/>
    <p:sldId id="1343" r:id="rId41"/>
    <p:sldId id="1344" r:id="rId42"/>
    <p:sldId id="1345" r:id="rId43"/>
    <p:sldId id="1315" r:id="rId44"/>
    <p:sldId id="1318" r:id="rId45"/>
    <p:sldId id="1319" r:id="rId46"/>
    <p:sldId id="1327" r:id="rId47"/>
    <p:sldId id="1380" r:id="rId48"/>
    <p:sldId id="1381" r:id="rId49"/>
    <p:sldId id="1320" r:id="rId50"/>
    <p:sldId id="1382" r:id="rId51"/>
    <p:sldId id="1383" r:id="rId52"/>
    <p:sldId id="1359" r:id="rId53"/>
    <p:sldId id="1377" r:id="rId54"/>
    <p:sldId id="1294" r:id="rId55"/>
    <p:sldId id="1293" r:id="rId56"/>
    <p:sldId id="1292" r:id="rId57"/>
    <p:sldId id="1385" r:id="rId58"/>
    <p:sldId id="1376" r:id="rId59"/>
  </p:sldIdLst>
  <p:sldSz cx="12192000" cy="6858000"/>
  <p:notesSz cx="6858000" cy="9144000"/>
  <p:defaultTextStyle>
    <a:defPPr>
      <a:defRPr lang="en-US"/>
    </a:defPPr>
    <a:lvl1pPr marL="0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24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48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71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94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17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41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64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588" algn="l" defTabSz="9136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0B594-A2DC-4EE4-B53C-CEBE20C04FE8}" type="datetimeFigureOut">
              <a:rPr lang="zh-TW" altLang="en-US" smtClean="0"/>
              <a:t>2023/4/27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25B5C-3AD5-4811-8875-AAFEEDAE83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746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zh-tw/mem/intune/apps/app-lifecycl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0" i="0" u="none" strike="noStrike" dirty="0">
                <a:effectLst/>
                <a:latin typeface="Segoe UI" panose="020B0502040204020203" pitchFamily="34" charset="0"/>
                <a:hlinkClick r:id="rId3"/>
              </a:rPr>
              <a:t>Intune</a:t>
            </a:r>
            <a:r>
              <a:rPr lang="zh-TW" altLang="en-US" b="0" i="0" u="none" strike="noStrike" dirty="0">
                <a:effectLst/>
                <a:latin typeface="Segoe UI" panose="020B0502040204020203" pitchFamily="34" charset="0"/>
                <a:hlinkClick r:id="rId3"/>
              </a:rPr>
              <a:t>行動應用程式管理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是指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Intune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管理功能套件，可讓您為使用者發佈、推送、設定、保護、監視及更新行動應用程式。</a:t>
            </a:r>
            <a:b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</a:br>
            <a:r>
              <a:rPr lang="zh-TW" altLang="en-US" b="0" i="0" dirty="0">
                <a:solidFill>
                  <a:srgbClr val="040C28"/>
                </a:solidFill>
                <a:effectLst/>
                <a:latin typeface="Google Sans"/>
              </a:rPr>
              <a:t>雲端端點管理解決方案</a:t>
            </a:r>
            <a:r>
              <a:rPr lang="zh-TW" altLang="en-US" b="0" i="0" dirty="0">
                <a:solidFill>
                  <a:srgbClr val="202124"/>
                </a:solidFill>
                <a:effectLst/>
                <a:latin typeface="Google Sans"/>
              </a:rPr>
              <a:t>。 它會管理使用者存取權，並簡化您許多裝置上的應用程式和裝置管理，包括行動裝置、桌上型電腦和虛擬端點。 您可以保護組織擁有和使用者個人裝置上的存取和資料。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063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8859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849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499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831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9991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9035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603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3038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1678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06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INTUNE</a:t>
            </a:r>
            <a:r>
              <a:rPr lang="zh-TW" altLang="en-US" dirty="0"/>
              <a:t>分為兩種介面 一個是教育版 另一個則是工程版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002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5631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575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808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5439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532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老師可以點看看  留三分鐘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3613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老師可能覺得目前的命名方式不好 老師可以自己重新設定載具名稱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1149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710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政策派送就是 管理者想對載具下的指令和限制，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728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16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這是一般版本 功能較多，但較雜亂  教育版對於學校來說功能已完善，且介面乾淨，較簡單上手。 今天都會以教育版來做說明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740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248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派送 </a:t>
            </a:r>
            <a:r>
              <a:rPr lang="en-US" altLang="zh-TW" dirty="0"/>
              <a:t>3</a:t>
            </a:r>
            <a:r>
              <a:rPr lang="zh-TW" altLang="en-US" dirty="0"/>
              <a:t>分鐘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505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6386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950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933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329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614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老師再下面可以看到綠色和紅色的安裝狀態  綠色就是目前平板是開著的 並且有聯網 </a:t>
            </a:r>
            <a:r>
              <a:rPr lang="en-US" altLang="zh-TW" dirty="0"/>
              <a:t>INTUNE</a:t>
            </a:r>
            <a:r>
              <a:rPr lang="zh-TW" altLang="en-US" dirty="0"/>
              <a:t>的指令他有完成 有成功下載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103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7528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70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老師先打開桌上的電腦幫我登入</a:t>
            </a:r>
            <a:r>
              <a:rPr lang="en-US" altLang="zh-TW" dirty="0"/>
              <a:t>INTUNE </a:t>
            </a:r>
            <a:r>
              <a:rPr lang="zh-TW" altLang="en-US" dirty="0"/>
              <a:t>， 我今天會一步一步的教老師進行裝置管理，政策派送，和應用程式派送及管理。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4666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4087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042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0104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66136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42001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520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2624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8834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263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這次課程會用到的是花蓮縣</a:t>
            </a:r>
            <a:r>
              <a:rPr lang="en-US" altLang="zh-TW" dirty="0"/>
              <a:t>INTUNE</a:t>
            </a:r>
            <a:r>
              <a:rPr lang="zh-TW" altLang="en-US" dirty="0"/>
              <a:t>網域  教網都有幫學校預設好帳號和密碼，老師請先試著登入 ，若忘記密碼再和我說，我可以協助改密碼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360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9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登入進來的介面會長這樣  一開始這邊 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074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66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D751E-F1EB-4F2C-90F2-70E0B7F2B0D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737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55" y="1447799"/>
            <a:ext cx="11151917" cy="1975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None/>
              <a:defRPr sz="40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231593" indent="0">
              <a:buNone/>
              <a:defRPr sz="20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456840" indent="0">
              <a:buNone/>
              <a:defRPr sz="20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693194" indent="0">
              <a:buNone/>
              <a:defRPr sz="20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3702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803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671" y="1785513"/>
            <a:ext cx="10835120" cy="997196"/>
          </a:xfrm>
        </p:spPr>
        <p:txBody>
          <a:bodyPr anchor="b" anchorCtr="0"/>
          <a:lstStyle>
            <a:lvl1pPr>
              <a:defRPr sz="7200" spc="-150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61374" y="3050996"/>
            <a:ext cx="10835120" cy="49859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0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11/25/2013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965" y="6248400"/>
            <a:ext cx="1781664" cy="4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5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694" y="1855487"/>
            <a:ext cx="10862910" cy="1218795"/>
          </a:xfrm>
        </p:spPr>
        <p:txBody>
          <a:bodyPr anchor="b" anchorCtr="0"/>
          <a:lstStyle>
            <a:lvl1pPr>
              <a:defRPr sz="8800" spc="-300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965" y="6248400"/>
            <a:ext cx="1781664" cy="4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334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" y="0"/>
            <a:ext cx="12191781" cy="685812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18" y="2930463"/>
            <a:ext cx="12191781" cy="997196"/>
          </a:xfrm>
        </p:spPr>
        <p:txBody>
          <a:bodyPr anchor="b" anchorCtr="0"/>
          <a:lstStyle>
            <a:lvl1pPr algn="ctr">
              <a:defRPr sz="6000" spc="-150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845" y="139700"/>
            <a:ext cx="1004570" cy="2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44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43573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6C2F1A-0E41-4AAA-97DE-E89617260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60C1FB9-573E-4896-B522-065C661F2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11FBE9-5A0C-4C24-88A2-F9DA60B72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463D-8865-410B-8BB9-A53FD4C7BB7E}" type="datetimeFigureOut">
              <a:rPr lang="zh-TW" altLang="en-US" smtClean="0"/>
              <a:t>2023/4/27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37E892-25D6-4A17-9574-75D3BE64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73C4F1-1A8A-42FD-B51A-284854FB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43FB-6FBB-42FD-96EE-017C341AE35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27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55" y="228601"/>
            <a:ext cx="11151917" cy="747897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55" y="1447799"/>
            <a:ext cx="11151917" cy="2043636"/>
          </a:xfrm>
          <a:prstGeom prst="rect">
            <a:avLst/>
          </a:prstGeom>
        </p:spPr>
        <p:txBody>
          <a:bodyPr/>
          <a:lstStyle>
            <a:lvl1pPr marL="283940" indent="-283940">
              <a:buFont typeface="Wingdings" pitchFamily="2" charset="2"/>
              <a:buChar char=""/>
              <a:defRPr sz="4000"/>
            </a:lvl1pPr>
            <a:lvl2pPr marL="517117" indent="-233180">
              <a:buFont typeface="Wingdings" pitchFamily="2" charset="2"/>
              <a:buChar char=""/>
              <a:defRPr>
                <a:latin typeface="+mn-lt"/>
              </a:defRPr>
            </a:lvl2pPr>
            <a:lvl3pPr marL="740781" indent="-223662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13684" indent="-172902">
              <a:buFont typeface="Wingdings" pitchFamily="2" charset="2"/>
              <a:buChar char=""/>
              <a:defRPr>
                <a:latin typeface="+mn-lt"/>
              </a:defRPr>
            </a:lvl4pPr>
            <a:lvl5pPr marL="1086587" indent="-172902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7278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255" y="228601"/>
            <a:ext cx="11151917" cy="74789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836" y="1447801"/>
            <a:ext cx="11155093" cy="2055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845" y="138586"/>
            <a:ext cx="1006436" cy="2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6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p:transition>
    <p:fade/>
  </p:transition>
  <p:txStyles>
    <p:titleStyle>
      <a:lvl1pPr algn="l" defTabSz="913648" rtl="0" eaLnBrk="1" latinLnBrk="0" hangingPunct="1">
        <a:lnSpc>
          <a:spcPct val="90000"/>
        </a:lnSpc>
        <a:spcBef>
          <a:spcPct val="0"/>
        </a:spcBef>
        <a:buNone/>
        <a:defRPr lang="en-US" sz="5400" b="0" kern="1200" cap="none" spc="-100" baseline="0" dirty="0" smtClean="0">
          <a:ln w="3175">
            <a:noFill/>
          </a:ln>
          <a:solidFill>
            <a:srgbClr val="FF0000"/>
          </a:solidFill>
          <a:effectLst/>
          <a:latin typeface="+mj-lt"/>
          <a:ea typeface="+mn-ea"/>
          <a:cs typeface="Arial" charset="0"/>
        </a:defRPr>
      </a:lvl1pPr>
    </p:titleStyle>
    <p:bodyStyle>
      <a:lvl1pPr marL="339458" marR="0" indent="-339458" algn="l" defTabSz="91364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3600" kern="1200" spc="-7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39" marR="0" indent="-233180" algn="l" defTabSz="91364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0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7888" marR="0" indent="-225249" algn="l" defTabSz="91364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797888" algn="l"/>
        </a:tabLst>
        <a:defRPr sz="240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9481" marR="0" indent="-231593" algn="l" defTabSz="91364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0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4730" marR="0" indent="-225249" algn="l" defTabSz="91364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54730" algn="l"/>
        </a:tabLst>
        <a:defRPr sz="2000" kern="1200" spc="0" baseline="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2529" indent="-228412" algn="l" defTabSz="9136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53" indent="-228412" algn="l" defTabSz="9136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76" indent="-228412" algn="l" defTabSz="9136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01" indent="-228412" algn="l" defTabSz="9136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4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8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1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94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17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41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64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88" algn="l" defTabSz="9136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D520A-2DE3-49E3-9EA0-1D285E3D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/>
              <a:t>Intune </a:t>
            </a:r>
            <a:r>
              <a:rPr lang="zh-TW" altLang="en-US" sz="6000" dirty="0"/>
              <a:t>原生</a:t>
            </a:r>
            <a:r>
              <a:rPr lang="en-US" altLang="zh-TW" sz="6000" dirty="0"/>
              <a:t>MDM</a:t>
            </a:r>
            <a:r>
              <a:rPr lang="zh-TW" altLang="en-US" sz="6000" dirty="0"/>
              <a:t>操作說明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9CE58D-F393-4395-85F4-077D6C8AD0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8440" y="5033416"/>
            <a:ext cx="10835120" cy="498598"/>
          </a:xfrm>
        </p:spPr>
        <p:txBody>
          <a:bodyPr/>
          <a:lstStyle/>
          <a:p>
            <a:r>
              <a:rPr lang="zh-TW" altLang="en-US" dirty="0"/>
              <a:t>簡報代表：劉則廣</a:t>
            </a:r>
            <a:endParaRPr lang="en-US" altLang="zh-TW" dirty="0"/>
          </a:p>
          <a:p>
            <a:r>
              <a:rPr lang="zh-TW" altLang="en-US" dirty="0"/>
              <a:t>簡報日期：</a:t>
            </a:r>
            <a:r>
              <a:rPr lang="en-US" altLang="zh-TW" dirty="0"/>
              <a:t>2023/04/26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5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環境確認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3D8E9A-1FBF-B5B1-2110-DE1E73AD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117" y="221973"/>
            <a:ext cx="5877678" cy="6407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C54B11E-12FA-D365-CFAD-BEF9647998FC}"/>
              </a:ext>
            </a:extLst>
          </p:cNvPr>
          <p:cNvSpPr txBox="1"/>
          <p:nvPr/>
        </p:nvSpPr>
        <p:spPr>
          <a:xfrm>
            <a:off x="226604" y="14198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以下案名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是使用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INTUNE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來管理的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5182C9-5522-8E8A-F89B-95EEF967DDE0}"/>
              </a:ext>
            </a:extLst>
          </p:cNvPr>
          <p:cNvSpPr txBox="1"/>
          <p:nvPr/>
        </p:nvSpPr>
        <p:spPr>
          <a:xfrm>
            <a:off x="4571213" y="5438143"/>
            <a:ext cx="1524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2400" spc="-70" dirty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</a:rPr>
              <a:t>110</a:t>
            </a:r>
            <a:r>
              <a:rPr lang="zh-TW" altLang="en-US" sz="2400" spc="-70" dirty="0">
                <a:gradFill>
                  <a:gsLst>
                    <a:gs pos="2917">
                      <a:schemeClr val="bg2"/>
                    </a:gs>
                    <a:gs pos="95000">
                      <a:schemeClr val="bg2"/>
                    </a:gs>
                  </a:gsLst>
                  <a:lin ang="5400000" scaled="0"/>
                </a:gradFill>
              </a:rPr>
              <a:t>年光罩捐贈</a:t>
            </a:r>
          </a:p>
        </p:txBody>
      </p:sp>
    </p:spTree>
    <p:extLst>
      <p:ext uri="{BB962C8B-B14F-4D97-AF65-F5344CB8AC3E}">
        <p14:creationId xmlns:p14="http://schemas.microsoft.com/office/powerpoint/2010/main" val="336043677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/>
              <a:t>登入</a:t>
            </a:r>
            <a:r>
              <a:rPr lang="en-US" altLang="zh-TW" sz="5400" dirty="0"/>
              <a:t>Intune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:https://intuneeducation.portal.azure.com/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6CA4C31-A07A-47A5-530C-42E9EA920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577" y="2111154"/>
            <a:ext cx="7077600" cy="40568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171755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FA0CA-DE51-478F-BF4D-B33A4276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/>
              <a:t>班級管理</a:t>
            </a:r>
          </a:p>
        </p:txBody>
      </p:sp>
    </p:spTree>
    <p:extLst>
      <p:ext uri="{BB962C8B-B14F-4D97-AF65-F5344CB8AC3E}">
        <p14:creationId xmlns:p14="http://schemas.microsoft.com/office/powerpoint/2010/main" val="7644915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B473DA46-9E8B-44B3-40F9-3747BBA5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16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建立班級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選擇特定母群組右邊“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…” 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“建立子群組”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群組名稱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建立群組”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300429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AC9E4BAA-BDF3-878A-B738-92BD85C4C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15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建立班級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選擇特定母群組右邊“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…” 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“建立子群組”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群組名稱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建立群組”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081357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401AF7BF-1947-453A-DD6F-E6303065F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14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建立班級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選擇特定母群組右邊“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…” 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“建立子群組”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群組名稱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建立群組”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30009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8DEE7EA0-5196-DA00-15C2-B0AA69E15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13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建立班級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選擇特定母群組右邊“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…” 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“建立子群組”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群組名稱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建立群組”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98879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桌 的圖片&#10;&#10;自動產生的描述">
            <a:extLst>
              <a:ext uri="{FF2B5EF4-FFF2-40B4-BE49-F238E27FC236}">
                <a16:creationId xmlns:a16="http://schemas.microsoft.com/office/drawing/2014/main" id="{C0A69D8E-7C3E-97D1-F9A4-CE6273309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12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裝置加入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 特定裝置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902317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4B51A04C-DED0-D0F4-8AE3-9D0EE8361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11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裝置加入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 特定裝置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094438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CF9BF62-EFE0-CC37-FB45-728E5D828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10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裝置加入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 特定裝置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88271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26E377B-1157-44EB-9CB6-15256C66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Agenda</a:t>
            </a:r>
            <a:endParaRPr lang="zh-TW" altLang="en-US" dirty="0"/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A5385953-AD74-4BA8-BD9D-1E2A371E0F91}"/>
              </a:ext>
            </a:extLst>
          </p:cNvPr>
          <p:cNvSpPr txBox="1">
            <a:spLocks/>
          </p:cNvSpPr>
          <p:nvPr/>
        </p:nvSpPr>
        <p:spPr>
          <a:xfrm>
            <a:off x="519255" y="1322491"/>
            <a:ext cx="11151917" cy="49789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3648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80000"/>
              <a:buFont typeface="Arial" pitchFamily="34" charset="0"/>
              <a:buNone/>
              <a:tabLst/>
              <a:defRPr sz="4000" kern="1200" spc="-70" baseline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136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 sz="2000" kern="1200" spc="0" baseline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1593" marR="0" indent="0" algn="l" defTabSz="9136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>
                <a:tab pos="797888" algn="l"/>
              </a:tabLst>
              <a:defRPr sz="2000" kern="1200" spc="0" baseline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6840" marR="0" indent="0" algn="l" defTabSz="9136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/>
              <a:defRPr sz="2000" kern="1200" spc="0" baseline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93194" marR="0" indent="0" algn="l" defTabSz="91364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None/>
              <a:tabLst>
                <a:tab pos="1254730" algn="l"/>
              </a:tabLst>
              <a:defRPr sz="2000" kern="1200" spc="0" baseline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2529" indent="-228412" algn="l" defTabSz="913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353" indent="-228412" algn="l" defTabSz="913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176" indent="-228412" algn="l" defTabSz="913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001" indent="-228412" algn="l" defTabSz="9136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Segoe UI" panose="020B0502040204020203" pitchFamily="34" charset="0"/>
              <a:buChar char="•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Cordia New" panose="020B0304020202020204" pitchFamily="34" charset="-34"/>
              </a:rPr>
              <a:t>Intune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Cordia New" panose="020B0304020202020204" pitchFamily="34" charset="-34"/>
              </a:rPr>
              <a:t>介紹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Cordia New" panose="020B0304020202020204" pitchFamily="34" charset="-34"/>
            </a:endParaRPr>
          </a:p>
          <a:p>
            <a:pPr marL="571500" indent="-571500">
              <a:buFont typeface="Segoe UI" panose="020B0502040204020203" pitchFamily="34" charset="0"/>
              <a:buChar char="•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Cordia New" panose="020B0304020202020204" pitchFamily="34" charset="-34"/>
              </a:rPr>
              <a:t>Intune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Cordia New" panose="020B0304020202020204" pitchFamily="34" charset="-34"/>
              </a:rPr>
              <a:t>原生環境登入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Cordia New" panose="020B0304020202020204" pitchFamily="34" charset="-34"/>
            </a:endParaRPr>
          </a:p>
          <a:p>
            <a:pPr marL="571500" indent="-571500">
              <a:buFont typeface="Segoe UI" panose="020B0502040204020203" pitchFamily="34" charset="0"/>
              <a:buChar char="•"/>
            </a:pPr>
            <a:r>
              <a:rPr lang="zh-TW" altLang="en-US" sz="3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Cordia New" panose="020B0304020202020204" pitchFamily="34" charset="-34"/>
              </a:rPr>
              <a:t>班級管理</a:t>
            </a:r>
            <a:endParaRPr lang="en-US" altLang="zh-TW" sz="36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Cordia New" panose="020B0304020202020204" pitchFamily="34" charset="-34"/>
            </a:endParaRPr>
          </a:p>
          <a:p>
            <a:pPr marL="571500" indent="-571500">
              <a:buFont typeface="Segoe UI" panose="020B0502040204020203" pitchFamily="34" charset="0"/>
              <a:buChar char="•"/>
            </a:pPr>
            <a:r>
              <a:rPr lang="zh-TW" altLang="en-US" sz="3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Cordia New" panose="020B0304020202020204" pitchFamily="34" charset="-34"/>
              </a:rPr>
              <a:t>裝置管理</a:t>
            </a:r>
            <a:endParaRPr lang="en-US" altLang="zh-TW" sz="36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Cordia New" panose="020B0304020202020204" pitchFamily="34" charset="-34"/>
            </a:endParaRPr>
          </a:p>
          <a:p>
            <a:pPr marL="571500" indent="-571500">
              <a:buFont typeface="Segoe UI" panose="020B0502040204020203" pitchFamily="34" charset="0"/>
              <a:buChar char="•"/>
            </a:pPr>
            <a:r>
              <a:rPr lang="zh-TW" altLang="en-US" sz="3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Cordia New" panose="020B0304020202020204" pitchFamily="34" charset="-34"/>
              </a:rPr>
              <a:t>應用程式管理</a:t>
            </a:r>
            <a:endParaRPr lang="en-US" altLang="zh-TW" sz="36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Cordia New" panose="020B0304020202020204" pitchFamily="34" charset="-34"/>
            </a:endParaRPr>
          </a:p>
          <a:p>
            <a:pPr marL="571500" indent="-571500">
              <a:buFont typeface="Segoe UI" panose="020B0502040204020203" pitchFamily="34" charset="0"/>
              <a:buChar char="•"/>
            </a:pPr>
            <a:r>
              <a:rPr lang="zh-TW" altLang="en-US" sz="3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Cordia New" panose="020B0304020202020204" pitchFamily="34" charset="-34"/>
              </a:rPr>
              <a:t>裝置政策與軟體派送</a:t>
            </a:r>
            <a:endParaRPr lang="en-US" altLang="zh-TW" sz="36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91513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5FA55633-A30F-7880-A9EE-E2D32E60E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09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裝置移除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選擇特定裝置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移除裝置”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773050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桌 的圖片&#10;&#10;自動產生的描述">
            <a:extLst>
              <a:ext uri="{FF2B5EF4-FFF2-40B4-BE49-F238E27FC236}">
                <a16:creationId xmlns:a16="http://schemas.microsoft.com/office/drawing/2014/main" id="{73F5396A-8505-FD8B-1DD1-271B9CC4A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08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裝置移除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選擇特定裝置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移除裝置”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797985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BE79A2C-E393-29B0-A1F3-23C677862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07" y="2302925"/>
            <a:ext cx="7117087" cy="4555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裝置移除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選擇特定裝置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移除裝置”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0509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4BE618E7-F82B-96C2-6D4C-A102D122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07" y="2302924"/>
            <a:ext cx="7117090" cy="4555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裝置移除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選擇特定裝置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移除裝置”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681437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FA0CA-DE51-478F-BF4D-B33A4276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" y="2358962"/>
            <a:ext cx="12191781" cy="1749113"/>
          </a:xfrm>
        </p:spPr>
        <p:txBody>
          <a:bodyPr/>
          <a:lstStyle/>
          <a:p>
            <a:r>
              <a:rPr lang="zh-TW" altLang="en-US" sz="6000" dirty="0"/>
              <a:t>裝置管理 </a:t>
            </a:r>
            <a:br>
              <a:rPr lang="en-US" altLang="zh-TW" sz="6000" dirty="0"/>
            </a:br>
            <a:r>
              <a:rPr lang="en-US" altLang="zh-TW" sz="6000" dirty="0"/>
              <a:t>(</a:t>
            </a:r>
            <a:r>
              <a:rPr lang="zh-TW" altLang="en-US" sz="6000" dirty="0"/>
              <a:t>以教育版為例</a:t>
            </a:r>
            <a:r>
              <a:rPr lang="en-US" altLang="zh-TW" sz="6000" dirty="0"/>
              <a:t>)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024736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查詢載具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“裝置”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顯示學校中所有裝置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列出裝置名稱、裝置序號、製造商、型號、作業系統、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OS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版本、上次簽入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最後更新時間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A4BE89D-7BB4-641A-1E7D-0349955D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303" y="2111154"/>
            <a:ext cx="7425820" cy="46098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334282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裝置狀態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裝置列表點選特定裝置，左邊顯示三個選項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屬性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顯示裝置型號、序號、製造商、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、可用的儲存體、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Wi-Fi MAC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、群組成員資格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E9C1597-FAE0-CE8B-8B56-3AD4273C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942" y="2111154"/>
            <a:ext cx="7366541" cy="46334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50166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7F80C2A-ABC9-38C2-D47C-B7AFFC7AB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27" b="26732"/>
          <a:stretch/>
        </p:blipFill>
        <p:spPr>
          <a:xfrm>
            <a:off x="519255" y="2335299"/>
            <a:ext cx="5079788" cy="3157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 descr="一張含有 桌 的圖片&#10;&#10;自動產生的描述">
            <a:extLst>
              <a:ext uri="{FF2B5EF4-FFF2-40B4-BE49-F238E27FC236}">
                <a16:creationId xmlns:a16="http://schemas.microsoft.com/office/drawing/2014/main" id="{971DA946-3B4C-0A77-31CC-9AB81AEDD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954" b="37361"/>
          <a:stretch/>
        </p:blipFill>
        <p:spPr>
          <a:xfrm>
            <a:off x="4939396" y="2706362"/>
            <a:ext cx="6927928" cy="3469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裝置狀態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裝置列表點選特定裝置，左邊顯示三個選項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裝置動作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顯示裝置操作動作時的時間與操作後狀態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746188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EC7162E-5BDE-1630-35DD-6C9DE118B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51" y="2752269"/>
            <a:ext cx="5105491" cy="3548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6B85E9E-2E00-8661-C2D2-51AC73E2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411" y="2163954"/>
            <a:ext cx="7077599" cy="452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裝置狀態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裝置列表點選特定裝置，左邊顯示三個選項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最近的簽入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 應用程式安裝狀態、政策派送狀態等資訊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02110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裝置同步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 “屬性”頁面點選“同步”按鈕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開始同步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746AB62-AF5F-325F-6935-54E13D494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11" y="1741822"/>
            <a:ext cx="8109778" cy="5014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426330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D4505C-1C3F-46CB-9726-8E56AD7E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2513"/>
            <a:ext cx="12191781" cy="997196"/>
          </a:xfrm>
        </p:spPr>
        <p:txBody>
          <a:bodyPr/>
          <a:lstStyle/>
          <a:p>
            <a:r>
              <a:rPr lang="en-US" altLang="zh-TW" sz="6000" dirty="0"/>
              <a:t>Intune </a:t>
            </a:r>
            <a:r>
              <a:rPr lang="zh-TW" altLang="en-US" sz="6000" dirty="0"/>
              <a:t>介紹</a:t>
            </a:r>
          </a:p>
        </p:txBody>
      </p:sp>
    </p:spTree>
    <p:extLst>
      <p:ext uri="{BB962C8B-B14F-4D97-AF65-F5344CB8AC3E}">
        <p14:creationId xmlns:p14="http://schemas.microsoft.com/office/powerpoint/2010/main" val="425091453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裝置同步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 “屬性”頁面點選“同步”按鈕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開始同步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2878E2-F7FE-3967-C3BE-DDE34505E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898" y="1741822"/>
            <a:ext cx="7766204" cy="49571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843049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裝置重新啟動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 “屬性”頁面點選“重新啟動”按鈕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重新啟動”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要求裝置重新開機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B45C4FF-1CB2-105F-6716-C553B6305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73" y="1741822"/>
            <a:ext cx="7796008" cy="4934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652447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裝置更名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 “屬性”頁面點選“重新命名”按鈕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想修改的名稱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重新命名”，新名稱會在裝置下次簽入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Intune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時生效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1067D7-D505-FC21-CD73-02BEE79DD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95" y="2129338"/>
            <a:ext cx="7094436" cy="45000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779081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重設成出廠預設值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 “屬性”頁面點選“重設成出廠預設值”按鈕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重設成出廠預設值”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移出裝置所有資料與設定並重新開機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81CC376-CF90-EEFD-BC85-4B972AE8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111154"/>
            <a:ext cx="7173719" cy="4568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519983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FA0CA-DE51-478F-BF4D-B33A4276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/>
              <a:t>裝置政策與軟體派送</a:t>
            </a:r>
          </a:p>
        </p:txBody>
      </p:sp>
    </p:spTree>
    <p:extLst>
      <p:ext uri="{BB962C8B-B14F-4D97-AF65-F5344CB8AC3E}">
        <p14:creationId xmlns:p14="http://schemas.microsoft.com/office/powerpoint/2010/main" val="50698497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派送政策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設定”中 點選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裝置設定”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開始設定政策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“儲存”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6340178-2D52-75DF-F548-8C972275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07" y="2081623"/>
            <a:ext cx="7407786" cy="45477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614012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派送政策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設定”中 點選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裝置設定”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開始設定政策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“儲存”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B0E0A55-A110-9D51-D212-2BEDA51D0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286" y="2323145"/>
            <a:ext cx="7667163" cy="40903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247542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派送政策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選取特定群組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設定”中 點選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裝置設定”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開始設定政策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“儲存”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9FD508-1325-E32E-CC6F-8BD038CBD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80" y="2111154"/>
            <a:ext cx="7408866" cy="4686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602383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6C0CF4B-508A-DE9C-6F75-CFEA6D6FB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20" y="2302928"/>
            <a:ext cx="7117075" cy="4555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軟體派送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選擇特定軟體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“群組指派”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儲存群組指派”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496565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A4E7246B-7A61-749E-5F72-CB29AFA8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676" y="2111154"/>
            <a:ext cx="7117073" cy="4555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軟體派送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選擇特定軟體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“群組指派”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儲存群組指派”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700765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/>
              <a:t>Intune </a:t>
            </a:r>
            <a:r>
              <a:rPr lang="zh-TW" altLang="en-US" dirty="0"/>
              <a:t>概觀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5DDF6A3-9565-B2FA-748A-9A5A40E9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265" y="1280157"/>
            <a:ext cx="6131235" cy="5482046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DFE8913A-CAAA-D9E0-6AE3-631E429B6895}"/>
              </a:ext>
            </a:extLst>
          </p:cNvPr>
          <p:cNvSpPr txBox="1"/>
          <p:nvPr/>
        </p:nvSpPr>
        <p:spPr>
          <a:xfrm>
            <a:off x="156754" y="1280157"/>
            <a:ext cx="57215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Intune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是一種雲端式服務，專門用於行動裝置管理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(MDM)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和行動應用程式管理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(MAM)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您可以控制組織裝置的使用方式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包括行動電話、平板電腦和膝上型電腦。 您也可以設定特定原則來控制應用程式。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Intune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也可讓組織中的人員使用其個人裝置來進行學校或工作。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在個人裝置上，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Intune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可協助確保貴組織的資料受到保護，並可將組織資料與個人資料隔離。</a:t>
            </a:r>
          </a:p>
        </p:txBody>
      </p:sp>
    </p:spTree>
    <p:extLst>
      <p:ext uri="{BB962C8B-B14F-4D97-AF65-F5344CB8AC3E}">
        <p14:creationId xmlns:p14="http://schemas.microsoft.com/office/powerpoint/2010/main" val="7299711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478612A9-6BC0-F435-4C9B-8ACF32D4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677" y="2074336"/>
            <a:ext cx="7117072" cy="45550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軟體派送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選擇特定軟體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“群組指派”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儲存群組指派”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224303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5D955218-9A72-E765-DD5A-9C05F5EF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669" y="2111154"/>
            <a:ext cx="7117087" cy="4555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軟體派送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選擇特定軟體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“群組指派”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儲存群組指派”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958496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B67FDD92-3D61-D91C-4F9F-B0980DA9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17" y="2302926"/>
            <a:ext cx="7117089" cy="455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軟體派送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選擇特定軟體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“群組指派”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選擇特定群組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儲存群組指派”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486074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FA0CA-DE51-478F-BF4D-B33A4276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/>
              <a:t>應用程式管理</a:t>
            </a:r>
          </a:p>
        </p:txBody>
      </p:sp>
    </p:spTree>
    <p:extLst>
      <p:ext uri="{BB962C8B-B14F-4D97-AF65-F5344CB8AC3E}">
        <p14:creationId xmlns:p14="http://schemas.microsoft.com/office/powerpoint/2010/main" val="44718452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觀看軟體派送狀態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應用程式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 </a:t>
            </a:r>
            <a:r>
              <a:rPr lang="zh-TW" altLang="zh-TW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可使用的應用程式</a:t>
            </a:r>
            <a:r>
              <a:rPr lang="zh-TW" altLang="en-US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&gt;</a:t>
            </a:r>
            <a:r>
              <a:rPr lang="zh-TW" altLang="en-US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觀看軟體派送狀態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9FE2E0D-E219-9EB5-7BBF-026947B3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132" y="1741822"/>
            <a:ext cx="7912490" cy="50294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040332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觀看軟體派送狀態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應用程式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 </a:t>
            </a:r>
            <a:r>
              <a:rPr lang="zh-TW" altLang="zh-TW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可使用的應用程式</a:t>
            </a:r>
            <a:r>
              <a:rPr lang="zh-TW" altLang="en-US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&gt;</a:t>
            </a:r>
            <a:r>
              <a:rPr lang="zh-TW" altLang="en-US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觀看軟體派送狀態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9A2159-60B5-C8B9-66E9-8400F21BB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941" y="1848678"/>
            <a:ext cx="7936117" cy="5009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408867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 </a:t>
            </a:r>
            <a:r>
              <a:rPr lang="en-US" altLang="zh-TW" dirty="0"/>
              <a:t>WEB </a:t>
            </a:r>
            <a:r>
              <a:rPr lang="zh-TW" altLang="en-US" dirty="0"/>
              <a:t>應用程式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Web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A68E76C-E990-9E00-D4E2-F8C17B0A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039" y="1904999"/>
            <a:ext cx="8096348" cy="43178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64178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 </a:t>
            </a:r>
            <a:r>
              <a:rPr lang="en-US" altLang="zh-TW" dirty="0"/>
              <a:t>WEB </a:t>
            </a:r>
            <a:r>
              <a:rPr lang="zh-TW" altLang="en-US" dirty="0"/>
              <a:t>應用程式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URL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輸入欲加入網址”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輸入名稱”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C6B7C1-E80F-7351-D202-81ECFAD59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1898167"/>
            <a:ext cx="8286750" cy="43733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846709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</a:t>
            </a:r>
            <a:r>
              <a:rPr lang="en-US" altLang="zh-TW" dirty="0"/>
              <a:t>WEB</a:t>
            </a:r>
            <a:r>
              <a:rPr lang="zh-TW" altLang="en-US" dirty="0"/>
              <a:t>應用程式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519255" y="1188652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新增完成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5F72B61-CCD1-8296-E4BD-EA3DFA9EC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288" y="1862472"/>
            <a:ext cx="8451850" cy="45140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9771037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新增傳統型應用程式</a:t>
            </a:r>
            <a:endParaRPr lang="zh-TW" altLang="en-US" sz="3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11D03B3-016A-8CB5-EE12-9312A0A7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16" y="1800077"/>
            <a:ext cx="8424394" cy="4504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B1903D8-9B3D-9E66-4C69-DE5A92D99A5A}"/>
              </a:ext>
            </a:extLst>
          </p:cNvPr>
          <p:cNvSpPr txBox="1"/>
          <p:nvPr/>
        </p:nvSpPr>
        <p:spPr>
          <a:xfrm>
            <a:off x="321854" y="1157455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“應用程式”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新增應用程式”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新增傳統型應用程式”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33792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/>
              <a:t>Intune </a:t>
            </a:r>
            <a:r>
              <a:rPr lang="zh-TW" altLang="en-US" dirty="0"/>
              <a:t>介面說明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C1C2BE0-9678-0DDD-8468-30E8455B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3" y="2092944"/>
            <a:ext cx="6483225" cy="3716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3" y="1086385"/>
            <a:ext cx="77142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Intune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教育版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https://intuneeducation.portal.azure.com/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文字, 螢幕擷取畫面, 電腦, 室內 的圖片&#10;&#10;自動產生的描述">
            <a:extLst>
              <a:ext uri="{FF2B5EF4-FFF2-40B4-BE49-F238E27FC236}">
                <a16:creationId xmlns:a16="http://schemas.microsoft.com/office/drawing/2014/main" id="{632B8F3B-5497-C2B0-6C19-CD88C1225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81"/>
          <a:stretch/>
        </p:blipFill>
        <p:spPr bwMode="auto">
          <a:xfrm>
            <a:off x="5548226" y="2660650"/>
            <a:ext cx="6219704" cy="396874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1765645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新增傳統型應用程式</a:t>
            </a:r>
            <a:endParaRPr lang="zh-TW" altLang="en-US" sz="3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2F47AE9-BC2A-8B20-10F6-298FA7C42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61" y="3054350"/>
            <a:ext cx="6767911" cy="35750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FD9318A-98CF-693E-4058-AEDBA68DD496}"/>
              </a:ext>
            </a:extLst>
          </p:cNvPr>
          <p:cNvSpPr txBox="1"/>
          <p:nvPr/>
        </p:nvSpPr>
        <p:spPr>
          <a:xfrm>
            <a:off x="519254" y="1179535"/>
            <a:ext cx="76150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應用程式檔案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 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— 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上傳應用程式的 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MSI 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安裝程式。</a:t>
            </a:r>
            <a:r>
              <a:rPr lang="zh-TW" altLang="en-US" b="1" i="0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注意檔名須為</a:t>
            </a:r>
            <a:r>
              <a:rPr lang="en-US" altLang="zh-TW" b="1" i="0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.MSI</a:t>
            </a:r>
            <a:r>
              <a:rPr lang="zh-TW" altLang="en-US" b="1" i="0" dirty="0">
                <a:solidFill>
                  <a:srgbClr val="FF0000"/>
                </a:solidFill>
                <a:effectLst/>
                <a:latin typeface="Segoe UI" panose="020B0502040204020203" pitchFamily="34" charset="0"/>
              </a:rPr>
              <a:t>檔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應用程式名稱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 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— 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要顯示在裝置上的應用程式名稱。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描述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 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— 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應用程式的描述，可協助您快速識別它。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zh-TW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Publisher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 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- 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應用程式發行者的名稱，可協助您快速識別應用程式開發人員。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圖示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 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— 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上傳 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PNG 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或 </a:t>
            </a:r>
            <a:r>
              <a:rPr lang="en-US" altLang="zh-TW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JPG </a:t>
            </a:r>
            <a:r>
              <a:rPr lang="zh-TW" altLang="en-US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檔案以作為應用程式的圖示。</a:t>
            </a:r>
          </a:p>
        </p:txBody>
      </p:sp>
    </p:spTree>
    <p:extLst>
      <p:ext uri="{BB962C8B-B14F-4D97-AF65-F5344CB8AC3E}">
        <p14:creationId xmlns:p14="http://schemas.microsoft.com/office/powerpoint/2010/main" val="905396200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新增傳統型應用程式</a:t>
            </a:r>
            <a:endParaRPr lang="zh-TW" altLang="en-US" sz="3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3A878D-D889-F50E-3609-DEC0E5835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746" y="1800077"/>
            <a:ext cx="8270934" cy="4394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A63D794-85CD-6325-3B31-BBF098B68E7E}"/>
              </a:ext>
            </a:extLst>
          </p:cNvPr>
          <p:cNvSpPr txBox="1"/>
          <p:nvPr/>
        </p:nvSpPr>
        <p:spPr>
          <a:xfrm>
            <a:off x="614505" y="1157455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新增完成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016683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FA0CA-DE51-478F-BF4D-B33A4276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6000" dirty="0"/>
              <a:t>Q</a:t>
            </a:r>
            <a:r>
              <a:rPr lang="zh-TW" altLang="en-US" sz="6000" dirty="0"/>
              <a:t> </a:t>
            </a:r>
            <a:r>
              <a:rPr lang="en-US" altLang="zh-TW" sz="6000" dirty="0"/>
              <a:t>&amp;</a:t>
            </a:r>
            <a:r>
              <a:rPr lang="zh-TW" altLang="en-US" sz="6000" dirty="0"/>
              <a:t> </a:t>
            </a:r>
            <a:r>
              <a:rPr lang="en-US" altLang="zh-TW" sz="6000" dirty="0"/>
              <a:t>A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18644956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7D55D63-78CC-2020-456C-4C11CA1B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397" y="2328414"/>
            <a:ext cx="7117200" cy="4517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如何批量改名</a:t>
            </a:r>
            <a:endParaRPr lang="zh-TW" altLang="en-US" sz="3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可多選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制訂前置詞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序號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“Mac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Adress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計數器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0190810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介面轉換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一般版本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603DB74-E422-E513-EAD9-2DF379B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6"/>
          <a:stretch/>
        </p:blipFill>
        <p:spPr>
          <a:xfrm>
            <a:off x="2386032" y="1806353"/>
            <a:ext cx="7418362" cy="4700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1646804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介面轉換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一般版本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15E0DB0-40AB-77E8-8683-634FDCFF4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250" y="1841213"/>
            <a:ext cx="7359926" cy="4697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8241998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介面轉換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一般版本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46781EC-F1E7-E20B-CC36-AB8D6C670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1"/>
          <a:stretch/>
        </p:blipFill>
        <p:spPr>
          <a:xfrm>
            <a:off x="2410280" y="1808083"/>
            <a:ext cx="7369865" cy="47078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522427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問答與交流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4F68C5D-0972-02FA-FB62-5D04D69DD73E}"/>
              </a:ext>
            </a:extLst>
          </p:cNvPr>
          <p:cNvSpPr txBox="1"/>
          <p:nvPr/>
        </p:nvSpPr>
        <p:spPr>
          <a:xfrm>
            <a:off x="928913" y="2818562"/>
            <a:ext cx="644434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/>
              <a:t>劉則廣 </a:t>
            </a:r>
            <a:r>
              <a:rPr lang="en-US" altLang="zh-TW" sz="3200" dirty="0"/>
              <a:t>Max Liu </a:t>
            </a:r>
            <a:br>
              <a:rPr lang="en-US" altLang="zh-TW" sz="3200" dirty="0"/>
            </a:br>
            <a:r>
              <a:rPr lang="en-US" altLang="zh-TW" sz="3200" dirty="0"/>
              <a:t>0920-076-450 </a:t>
            </a:r>
            <a:br>
              <a:rPr lang="en-US" altLang="zh-TW" sz="3200" dirty="0"/>
            </a:br>
            <a:r>
              <a:rPr lang="en-US" altLang="zh-TW" sz="3200" dirty="0"/>
              <a:t>Line</a:t>
            </a:r>
            <a:r>
              <a:rPr lang="zh-TW" altLang="en-US" sz="3200" dirty="0"/>
              <a:t> </a:t>
            </a:r>
            <a:r>
              <a:rPr lang="en-US" altLang="zh-TW" sz="3200"/>
              <a:t>ID</a:t>
            </a:r>
            <a:r>
              <a:rPr lang="en-US" altLang="zh-TW" sz="3200" dirty="0"/>
              <a:t>: max0524 </a:t>
            </a:r>
          </a:p>
          <a:p>
            <a:r>
              <a:rPr lang="zh-TW" altLang="en-US" sz="3200" dirty="0"/>
              <a:t>智域國際股份有限公司 </a:t>
            </a:r>
            <a:endParaRPr lang="en-US" altLang="zh-TW" sz="3200" dirty="0"/>
          </a:p>
          <a:p>
            <a:r>
              <a:rPr lang="en-US" altLang="zh-TW" sz="3200" dirty="0"/>
              <a:t>TEL</a:t>
            </a:r>
            <a:r>
              <a:rPr lang="zh-TW" altLang="en-US" sz="3200" dirty="0"/>
              <a:t>：</a:t>
            </a:r>
            <a:r>
              <a:rPr lang="en-US" altLang="zh-TW" sz="3200" dirty="0"/>
              <a:t>02-2727-8077 </a:t>
            </a:r>
          </a:p>
          <a:p>
            <a:r>
              <a:rPr lang="en-US" altLang="zh-TW" sz="3200" dirty="0"/>
              <a:t>E-MAIL</a:t>
            </a:r>
            <a:r>
              <a:rPr lang="zh-TW" altLang="en-US" sz="3200" dirty="0"/>
              <a:t>：</a:t>
            </a:r>
            <a:r>
              <a:rPr lang="en-US" altLang="zh-TW" sz="3200" dirty="0"/>
              <a:t>max_liu@i-planet.com.tw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24325207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FA0CA-DE51-478F-BF4D-B33A4276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/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187911328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dirty="0"/>
              <a:t>Intune </a:t>
            </a:r>
            <a:r>
              <a:rPr lang="zh-TW" altLang="en-US" dirty="0"/>
              <a:t>介面說明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5721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Intune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一般版本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https://endpoint.microsoft.com/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27925DF-7FF7-77C0-BE4F-C0D680ADC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6"/>
          <a:stretch/>
        </p:blipFill>
        <p:spPr>
          <a:xfrm>
            <a:off x="156752" y="2111155"/>
            <a:ext cx="6539939" cy="4143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B109571-84E0-1D6D-948D-87358AF63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11"/>
          <a:stretch/>
        </p:blipFill>
        <p:spPr>
          <a:xfrm>
            <a:off x="5517873" y="1155147"/>
            <a:ext cx="6097657" cy="38939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81315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FA0CA-DE51-478F-BF4D-B33A4276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" y="2790763"/>
            <a:ext cx="12191781" cy="997196"/>
          </a:xfrm>
        </p:spPr>
        <p:txBody>
          <a:bodyPr/>
          <a:lstStyle/>
          <a:p>
            <a:r>
              <a:rPr lang="en-US" altLang="zh-TW" sz="6000" dirty="0"/>
              <a:t>Intune</a:t>
            </a:r>
            <a:r>
              <a:rPr lang="zh-TW" altLang="en-US" sz="6000" dirty="0"/>
              <a:t>原生環境登入</a:t>
            </a:r>
          </a:p>
        </p:txBody>
      </p:sp>
    </p:spTree>
    <p:extLst>
      <p:ext uri="{BB962C8B-B14F-4D97-AF65-F5344CB8AC3E}">
        <p14:creationId xmlns:p14="http://schemas.microsoft.com/office/powerpoint/2010/main" val="239516932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/>
              <a:t>登入</a:t>
            </a:r>
            <a:r>
              <a:rPr lang="en-US" altLang="zh-TW" sz="5400" dirty="0"/>
              <a:t>Intune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5ABD61-EDE2-7D56-26F4-255C471ABEC1}"/>
              </a:ext>
            </a:extLst>
          </p:cNvPr>
          <p:cNvSpPr txBox="1"/>
          <p:nvPr/>
        </p:nvSpPr>
        <p:spPr>
          <a:xfrm>
            <a:off x="156754" y="1280157"/>
            <a:ext cx="12035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:https://intuneeducation.portal.azure.com/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8CDAA5B-910D-A766-F9A5-92D118DF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331" y="2099494"/>
            <a:ext cx="7077764" cy="45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975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08BA6C4-123A-4E20-A0A1-0FC0F1C7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55" y="162340"/>
            <a:ext cx="11151917" cy="747897"/>
          </a:xfrm>
        </p:spPr>
        <p:txBody>
          <a:bodyPr/>
          <a:lstStyle/>
          <a:p>
            <a:r>
              <a:rPr lang="zh-TW" altLang="en-US" dirty="0"/>
              <a:t>學校帳號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2D4D7C8-9A0E-B016-7C59-F1E004D18DD7}"/>
              </a:ext>
            </a:extLst>
          </p:cNvPr>
          <p:cNvSpPr txBox="1"/>
          <p:nvPr/>
        </p:nvSpPr>
        <p:spPr>
          <a:xfrm>
            <a:off x="519255" y="1338178"/>
            <a:ext cx="5721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花蓮縣預設使用網域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o365hlc.onmicrosoft.com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4443E4C-D29E-5BC1-B599-4E11C50F1563}"/>
              </a:ext>
            </a:extLst>
          </p:cNvPr>
          <p:cNvSpPr txBox="1"/>
          <p:nvPr/>
        </p:nvSpPr>
        <p:spPr>
          <a:xfrm>
            <a:off x="519255" y="2398024"/>
            <a:ext cx="106901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公用帳號：</a:t>
            </a:r>
            <a:b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</a:b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以學校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domain</a:t>
            </a: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縮寫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+tea </a:t>
            </a: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為公用教師帳號 ，密碼為 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domain@365tea</a:t>
            </a:r>
            <a:b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</a:b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以學校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domain</a:t>
            </a: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縮寫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+</a:t>
            </a:r>
            <a:r>
              <a:rPr lang="en-US" altLang="zh-TW" sz="2400" b="0" i="0" dirty="0" err="1">
                <a:solidFill>
                  <a:srgbClr val="202020"/>
                </a:solidFill>
                <a:effectLst/>
                <a:latin typeface="system-ui"/>
              </a:rPr>
              <a:t>stu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 </a:t>
            </a: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為公用學生帳號 ，密碼為 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domain@365stu</a:t>
            </a:r>
          </a:p>
          <a:p>
            <a:pPr algn="l"/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管理帳號 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:</a:t>
            </a:r>
            <a:b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</a:b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花蓮縣各校管理者編碼原則：以學校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domain</a:t>
            </a: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縮寫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+</a:t>
            </a:r>
            <a:r>
              <a:rPr lang="en-US" altLang="zh-TW" sz="2400" b="0" i="0" dirty="0" err="1">
                <a:solidFill>
                  <a:srgbClr val="202020"/>
                </a:solidFill>
                <a:effectLst/>
                <a:latin typeface="system-ui"/>
              </a:rPr>
              <a:t>adm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 </a:t>
            </a: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為管理者帳號 ，密碼為 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domain@365adm</a:t>
            </a:r>
          </a:p>
          <a:p>
            <a:pPr algn="l"/>
            <a:b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</a:b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以測試國小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(</a:t>
            </a:r>
            <a:r>
              <a:rPr lang="en-US" altLang="zh-TW" sz="2400" b="0" i="0" dirty="0" err="1">
                <a:solidFill>
                  <a:srgbClr val="202020"/>
                </a:solidFill>
                <a:effectLst/>
                <a:latin typeface="system-ui"/>
              </a:rPr>
              <a:t>xxxx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) </a:t>
            </a: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為例，</a:t>
            </a:r>
            <a:endParaRPr lang="en-US" altLang="zh-TW" sz="2400" b="0" i="0" dirty="0">
              <a:solidFill>
                <a:srgbClr val="202020"/>
              </a:solidFill>
              <a:effectLst/>
              <a:latin typeface="system-ui"/>
            </a:endParaRPr>
          </a:p>
          <a:p>
            <a:pPr algn="l"/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帳號為 </a:t>
            </a:r>
            <a:r>
              <a:rPr lang="en-US" altLang="zh-TW" sz="2400" b="0" i="0" dirty="0">
                <a:solidFill>
                  <a:srgbClr val="FF0000"/>
                </a:solidFill>
                <a:effectLst/>
                <a:latin typeface="system-ui"/>
              </a:rPr>
              <a:t>xxxxadm@o365hlc.onmicrosoft.com</a:t>
            </a:r>
            <a:r>
              <a:rPr lang="en-US" altLang="zh-TW" sz="2400" b="0" i="0" dirty="0">
                <a:solidFill>
                  <a:srgbClr val="202020"/>
                </a:solidFill>
                <a:effectLst/>
                <a:latin typeface="system-ui"/>
              </a:rPr>
              <a:t> </a:t>
            </a:r>
            <a:r>
              <a:rPr lang="zh-TW" altLang="en-US" sz="2400" b="0" i="0" dirty="0">
                <a:solidFill>
                  <a:srgbClr val="202020"/>
                </a:solidFill>
                <a:effectLst/>
                <a:latin typeface="system-ui"/>
              </a:rPr>
              <a:t>密碼則是 </a:t>
            </a:r>
            <a:r>
              <a:rPr lang="en-US" altLang="zh-TW" sz="2400" b="0" i="0" dirty="0">
                <a:solidFill>
                  <a:srgbClr val="FF0000"/>
                </a:solidFill>
                <a:effectLst/>
                <a:latin typeface="system-ui"/>
              </a:rPr>
              <a:t>xxxx@365adm</a:t>
            </a: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7040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佈景主題1">
  <a:themeElements>
    <a:clrScheme name="UUD">
      <a:dk1>
        <a:srgbClr val="000000"/>
      </a:dk1>
      <a:lt1>
        <a:srgbClr val="FFFFFF"/>
      </a:lt1>
      <a:dk2>
        <a:srgbClr val="00A8BB"/>
      </a:dk2>
      <a:lt2>
        <a:srgbClr val="797A7D"/>
      </a:lt2>
      <a:accent1>
        <a:srgbClr val="EB3C00"/>
      </a:accent1>
      <a:accent2>
        <a:srgbClr val="FF8C00"/>
      </a:accent2>
      <a:accent3>
        <a:srgbClr val="FFB900"/>
      </a:accent3>
      <a:accent4>
        <a:srgbClr val="007233"/>
      </a:accent4>
      <a:accent5>
        <a:srgbClr val="00188F"/>
      </a:accent5>
      <a:accent6>
        <a:srgbClr val="68217A"/>
      </a:accent6>
      <a:hlink>
        <a:srgbClr val="FF8C00"/>
      </a:hlink>
      <a:folHlink>
        <a:srgbClr val="EB3C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時裝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佈景主題1" id="{301D705F-9A20-4565-B9CB-982ADB2FC77B}" vid="{3B1A68D2-710F-4080-8C24-76308B12862B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8981</TotalTime>
  <Words>1851</Words>
  <Application>Microsoft Office PowerPoint</Application>
  <PresentationFormat>寬螢幕</PresentationFormat>
  <Paragraphs>199</Paragraphs>
  <Slides>58</Slides>
  <Notes>48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70" baseType="lpstr">
      <vt:lpstr>Google Sans</vt:lpstr>
      <vt:lpstr>system-ui</vt:lpstr>
      <vt:lpstr>微軟正黑體</vt:lpstr>
      <vt:lpstr>新細明體</vt:lpstr>
      <vt:lpstr>Arial</vt:lpstr>
      <vt:lpstr>Calibri</vt:lpstr>
      <vt:lpstr>Cordia New</vt:lpstr>
      <vt:lpstr>Segoe UI</vt:lpstr>
      <vt:lpstr>Segoe UI Light</vt:lpstr>
      <vt:lpstr>Times New Roman</vt:lpstr>
      <vt:lpstr>Wingdings</vt:lpstr>
      <vt:lpstr>佈景主題1</vt:lpstr>
      <vt:lpstr>Intune 原生MDM操作說明</vt:lpstr>
      <vt:lpstr>Agenda</vt:lpstr>
      <vt:lpstr>Intune 介紹</vt:lpstr>
      <vt:lpstr>Intune 概觀</vt:lpstr>
      <vt:lpstr>Intune 介面說明</vt:lpstr>
      <vt:lpstr>Intune 介面說明</vt:lpstr>
      <vt:lpstr>Intune原生環境登入</vt:lpstr>
      <vt:lpstr>登入Intune</vt:lpstr>
      <vt:lpstr>學校帳號</vt:lpstr>
      <vt:lpstr>環境確認</vt:lpstr>
      <vt:lpstr>登入Intune</vt:lpstr>
      <vt:lpstr>班級管理</vt:lpstr>
      <vt:lpstr>建立班級</vt:lpstr>
      <vt:lpstr>建立班級</vt:lpstr>
      <vt:lpstr>建立班級</vt:lpstr>
      <vt:lpstr>建立班級</vt:lpstr>
      <vt:lpstr>裝置加入</vt:lpstr>
      <vt:lpstr>裝置加入</vt:lpstr>
      <vt:lpstr>裝置加入</vt:lpstr>
      <vt:lpstr>裝置移除</vt:lpstr>
      <vt:lpstr>裝置移除</vt:lpstr>
      <vt:lpstr>裝置移除</vt:lpstr>
      <vt:lpstr>裝置移除</vt:lpstr>
      <vt:lpstr>裝置管理  (以教育版為例)</vt:lpstr>
      <vt:lpstr>查詢載具</vt:lpstr>
      <vt:lpstr>裝置狀態</vt:lpstr>
      <vt:lpstr>裝置狀態</vt:lpstr>
      <vt:lpstr>裝置狀態</vt:lpstr>
      <vt:lpstr>裝置同步</vt:lpstr>
      <vt:lpstr>裝置同步</vt:lpstr>
      <vt:lpstr>裝置重新啟動</vt:lpstr>
      <vt:lpstr>裝置更名</vt:lpstr>
      <vt:lpstr>重設成出廠預設值</vt:lpstr>
      <vt:lpstr>裝置政策與軟體派送</vt:lpstr>
      <vt:lpstr>派送政策</vt:lpstr>
      <vt:lpstr>派送政策</vt:lpstr>
      <vt:lpstr>派送政策</vt:lpstr>
      <vt:lpstr>軟體派送</vt:lpstr>
      <vt:lpstr>軟體派送</vt:lpstr>
      <vt:lpstr>軟體派送</vt:lpstr>
      <vt:lpstr>軟體派送</vt:lpstr>
      <vt:lpstr>軟體派送</vt:lpstr>
      <vt:lpstr>應用程式管理</vt:lpstr>
      <vt:lpstr>觀看軟體派送狀態</vt:lpstr>
      <vt:lpstr>觀看軟體派送狀態</vt:lpstr>
      <vt:lpstr>新增 WEB 應用程式</vt:lpstr>
      <vt:lpstr>新增 WEB 應用程式</vt:lpstr>
      <vt:lpstr>新增WEB應用程式</vt:lpstr>
      <vt:lpstr>新增傳統型應用程式</vt:lpstr>
      <vt:lpstr>新增傳統型應用程式</vt:lpstr>
      <vt:lpstr>新增傳統型應用程式</vt:lpstr>
      <vt:lpstr>Q &amp; A</vt:lpstr>
      <vt:lpstr>如何批量改名</vt:lpstr>
      <vt:lpstr>介面轉換</vt:lpstr>
      <vt:lpstr>介面轉換</vt:lpstr>
      <vt:lpstr>介面轉換</vt:lpstr>
      <vt:lpstr>問答與交流</vt:lpstr>
      <vt:lpstr>謝謝聆聽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裝置管理系統教育訓練</dc:title>
  <dc:creator>智域國際_許書維</dc:creator>
  <cp:lastModifiedBy>jamie chiu</cp:lastModifiedBy>
  <cp:revision>5</cp:revision>
  <cp:lastPrinted>2022-03-16T03:26:05Z</cp:lastPrinted>
  <dcterms:created xsi:type="dcterms:W3CDTF">2022-02-02T08:53:01Z</dcterms:created>
  <dcterms:modified xsi:type="dcterms:W3CDTF">2023-04-27T03:47:44Z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624355d-7a26-4ee9-b130-2f67fee6e7c1_Enabled">
    <vt:lpwstr>true</vt:lpwstr>
  </property>
  <property fmtid="{D5CDD505-2E9C-101B-9397-08002B2CF9AE}" pid="3" name="MSIP_Label_f624355d-7a26-4ee9-b130-2f67fee6e7c1_SetDate">
    <vt:lpwstr>2022-12-21T01:08:41Z</vt:lpwstr>
  </property>
  <property fmtid="{D5CDD505-2E9C-101B-9397-08002B2CF9AE}" pid="4" name="MSIP_Label_f624355d-7a26-4ee9-b130-2f67fee6e7c1_Method">
    <vt:lpwstr>Standard</vt:lpwstr>
  </property>
  <property fmtid="{D5CDD505-2E9C-101B-9397-08002B2CF9AE}" pid="5" name="MSIP_Label_f624355d-7a26-4ee9-b130-2f67fee6e7c1_Name">
    <vt:lpwstr>defa4170-0d19-0005-0004-bc88714345d2</vt:lpwstr>
  </property>
  <property fmtid="{D5CDD505-2E9C-101B-9397-08002B2CF9AE}" pid="6" name="MSIP_Label_f624355d-7a26-4ee9-b130-2f67fee6e7c1_SiteId">
    <vt:lpwstr>423d632d-4c77-4a45-aea3-933f210958fe</vt:lpwstr>
  </property>
  <property fmtid="{D5CDD505-2E9C-101B-9397-08002B2CF9AE}" pid="7" name="MSIP_Label_f624355d-7a26-4ee9-b130-2f67fee6e7c1_ActionId">
    <vt:lpwstr>1bcd1fc8-e621-4c24-8795-b820857780a0</vt:lpwstr>
  </property>
  <property fmtid="{D5CDD505-2E9C-101B-9397-08002B2CF9AE}" pid="8" name="MSIP_Label_f624355d-7a26-4ee9-b130-2f67fee6e7c1_ContentBits">
    <vt:lpwstr>0</vt:lpwstr>
  </property>
</Properties>
</file>