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33"/>
  </p:notesMasterIdLst>
  <p:sldIdLst>
    <p:sldId id="3176" r:id="rId3"/>
    <p:sldId id="16670578" r:id="rId4"/>
    <p:sldId id="2147377373" r:id="rId5"/>
    <p:sldId id="16670597" r:id="rId6"/>
    <p:sldId id="562" r:id="rId7"/>
    <p:sldId id="16670619" r:id="rId8"/>
    <p:sldId id="2147377388" r:id="rId9"/>
    <p:sldId id="16670520" r:id="rId10"/>
    <p:sldId id="2147377375" r:id="rId11"/>
    <p:sldId id="2147377378" r:id="rId12"/>
    <p:sldId id="2147377379" r:id="rId13"/>
    <p:sldId id="2147377370" r:id="rId14"/>
    <p:sldId id="2147377374" r:id="rId15"/>
    <p:sldId id="2147377371" r:id="rId16"/>
    <p:sldId id="2147377376" r:id="rId17"/>
    <p:sldId id="2147377377" r:id="rId18"/>
    <p:sldId id="16670620" r:id="rId19"/>
    <p:sldId id="16670557" r:id="rId20"/>
    <p:sldId id="2147377372" r:id="rId21"/>
    <p:sldId id="16670532" r:id="rId22"/>
    <p:sldId id="16670528" r:id="rId23"/>
    <p:sldId id="16670519" r:id="rId24"/>
    <p:sldId id="16670632" r:id="rId25"/>
    <p:sldId id="292" r:id="rId26"/>
    <p:sldId id="3183" r:id="rId27"/>
    <p:sldId id="4016" r:id="rId28"/>
    <p:sldId id="2147377387" r:id="rId29"/>
    <p:sldId id="2147377386" r:id="rId30"/>
    <p:sldId id="16670591" r:id="rId31"/>
    <p:sldId id="4024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648A"/>
    <a:srgbClr val="B98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96" d="100"/>
          <a:sy n="96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670CB-0B8D-400B-A184-092504D27341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718DB7B-9E23-4C71-AC1B-EF79AE57C7DC}">
      <dgm:prSet phldrT="[文字]" custT="1"/>
      <dgm:spPr/>
      <dgm:t>
        <a:bodyPr/>
        <a:lstStyle/>
        <a:p>
          <a:r>
            <a:rPr lang="en-US" altLang="zh-TW" sz="1800" b="1" dirty="0"/>
            <a:t>Transformer</a:t>
          </a:r>
          <a:br>
            <a:rPr lang="en-US" altLang="zh-TW" sz="1800" b="1" dirty="0"/>
          </a:br>
          <a:r>
            <a:rPr lang="zh-TW" altLang="en-US" sz="1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變形金剛</a:t>
          </a:r>
        </a:p>
      </dgm:t>
    </dgm:pt>
    <dgm:pt modelId="{F25DC908-AE48-45C2-B6FE-6A4A4AA1BBDD}" type="parTrans" cxnId="{88B766FE-EC27-4CF4-8927-D1347F5BE48E}">
      <dgm:prSet/>
      <dgm:spPr/>
      <dgm:t>
        <a:bodyPr/>
        <a:lstStyle/>
        <a:p>
          <a:endParaRPr lang="zh-TW" altLang="en-US"/>
        </a:p>
      </dgm:t>
    </dgm:pt>
    <dgm:pt modelId="{FA32DDFD-4316-4940-AF61-FDA199CB4D5A}" type="sibTrans" cxnId="{88B766FE-EC27-4CF4-8927-D1347F5BE48E}">
      <dgm:prSet/>
      <dgm:spPr/>
      <dgm:t>
        <a:bodyPr/>
        <a:lstStyle/>
        <a:p>
          <a:endParaRPr lang="zh-TW" altLang="en-US"/>
        </a:p>
      </dgm:t>
    </dgm:pt>
    <dgm:pt modelId="{42591087-62D9-4C72-B9B1-AAACF9F28028}">
      <dgm:prSet phldrT="[文字]"/>
      <dgm:spPr/>
      <dgm:t>
        <a:bodyPr/>
        <a:lstStyle/>
        <a:p>
          <a:r>
            <a:rPr lang="en-US" altLang="zh-TW" b="1" dirty="0"/>
            <a:t>Bert</a:t>
          </a:r>
          <a:endParaRPr lang="zh-TW" altLang="en-US" b="1" dirty="0"/>
        </a:p>
      </dgm:t>
    </dgm:pt>
    <dgm:pt modelId="{43CB5042-9EE2-4D47-A7C5-F7CDC917C7BB}" type="parTrans" cxnId="{FC395FA9-7EE3-4D49-8838-6A009F8E8F97}">
      <dgm:prSet/>
      <dgm:spPr/>
      <dgm:t>
        <a:bodyPr/>
        <a:lstStyle/>
        <a:p>
          <a:endParaRPr lang="zh-TW" altLang="en-US"/>
        </a:p>
      </dgm:t>
    </dgm:pt>
    <dgm:pt modelId="{B000099E-C533-4BE6-94CC-AF7FBF438EB2}" type="sibTrans" cxnId="{FC395FA9-7EE3-4D49-8838-6A009F8E8F97}">
      <dgm:prSet/>
      <dgm:spPr/>
      <dgm:t>
        <a:bodyPr/>
        <a:lstStyle/>
        <a:p>
          <a:endParaRPr lang="zh-TW" altLang="en-US"/>
        </a:p>
      </dgm:t>
    </dgm:pt>
    <dgm:pt modelId="{4A1562C0-589F-4BF9-B1EF-C9C7C52639EA}">
      <dgm:prSet phldrT="[文字]"/>
      <dgm:spPr/>
      <dgm:t>
        <a:bodyPr/>
        <a:lstStyle/>
        <a:p>
          <a:r>
            <a:rPr lang="en-US" altLang="zh-TW" dirty="0"/>
            <a:t>GPT2.0</a:t>
          </a:r>
        </a:p>
        <a:p>
          <a:r>
            <a:rPr lang="en-US" altLang="zh-TW" b="0" dirty="0"/>
            <a:t>(15</a:t>
          </a:r>
          <a:r>
            <a:rPr lang="zh-TW" altLang="en-US" b="0" dirty="0"/>
            <a:t>億</a:t>
          </a:r>
          <a:r>
            <a:rPr lang="en-US" altLang="zh-TW" b="0" dirty="0"/>
            <a:t>)</a:t>
          </a:r>
          <a:endParaRPr lang="zh-TW" altLang="en-US" b="0" dirty="0"/>
        </a:p>
      </dgm:t>
    </dgm:pt>
    <dgm:pt modelId="{9E0C80FD-1BB3-4C24-8E4B-BC0A99C78621}" type="parTrans" cxnId="{549E160F-353F-4ABA-AA30-8ECC059F2658}">
      <dgm:prSet/>
      <dgm:spPr/>
      <dgm:t>
        <a:bodyPr/>
        <a:lstStyle/>
        <a:p>
          <a:endParaRPr lang="zh-TW" altLang="en-US"/>
        </a:p>
      </dgm:t>
    </dgm:pt>
    <dgm:pt modelId="{9317BAA5-3B13-476C-BCB2-23B25798F6BB}" type="sibTrans" cxnId="{549E160F-353F-4ABA-AA30-8ECC059F2658}">
      <dgm:prSet/>
      <dgm:spPr/>
      <dgm:t>
        <a:bodyPr/>
        <a:lstStyle/>
        <a:p>
          <a:endParaRPr lang="zh-TW" altLang="en-US"/>
        </a:p>
      </dgm:t>
    </dgm:pt>
    <dgm:pt modelId="{487A38EA-1307-4D28-9CF1-D8FF51F6FD66}">
      <dgm:prSet phldrT="[文字]"/>
      <dgm:spPr/>
      <dgm:t>
        <a:bodyPr/>
        <a:lstStyle/>
        <a:p>
          <a:r>
            <a:rPr lang="en-US" altLang="zh-TW" dirty="0"/>
            <a:t>GPT3.0</a:t>
          </a:r>
        </a:p>
        <a:p>
          <a:r>
            <a:rPr lang="en-US" altLang="zh-TW" b="0" dirty="0"/>
            <a:t>(1750</a:t>
          </a:r>
          <a:r>
            <a:rPr lang="zh-TW" altLang="en-US" b="0" dirty="0"/>
            <a:t>億</a:t>
          </a:r>
          <a:r>
            <a:rPr lang="en-US" altLang="zh-TW" b="0" dirty="0"/>
            <a:t>)</a:t>
          </a:r>
          <a:endParaRPr lang="zh-TW" altLang="en-US" dirty="0"/>
        </a:p>
      </dgm:t>
    </dgm:pt>
    <dgm:pt modelId="{C5A335DA-6FD5-4FE4-B39A-52FD803C8DD2}" type="parTrans" cxnId="{3D41D5C1-8939-4C0D-8142-2934CA3EAF62}">
      <dgm:prSet/>
      <dgm:spPr/>
      <dgm:t>
        <a:bodyPr/>
        <a:lstStyle/>
        <a:p>
          <a:endParaRPr lang="zh-TW" altLang="en-US"/>
        </a:p>
      </dgm:t>
    </dgm:pt>
    <dgm:pt modelId="{A474A3A8-BDDF-4061-BBEE-C5D9EEEFF8C3}" type="sibTrans" cxnId="{3D41D5C1-8939-4C0D-8142-2934CA3EAF62}">
      <dgm:prSet/>
      <dgm:spPr/>
      <dgm:t>
        <a:bodyPr/>
        <a:lstStyle/>
        <a:p>
          <a:endParaRPr lang="zh-TW" altLang="en-US"/>
        </a:p>
      </dgm:t>
    </dgm:pt>
    <dgm:pt modelId="{1985F601-D30E-4D8A-ADDD-BB168DFD73A7}">
      <dgm:prSet phldrT="[文字]"/>
      <dgm:spPr/>
      <dgm:t>
        <a:bodyPr/>
        <a:lstStyle/>
        <a:p>
          <a:r>
            <a:rPr lang="en-US" altLang="zh-TW" b="1" dirty="0"/>
            <a:t>GPT1.0</a:t>
          </a:r>
        </a:p>
        <a:p>
          <a:r>
            <a:rPr lang="en-US" altLang="zh-TW" b="1" dirty="0"/>
            <a:t>(1.17</a:t>
          </a:r>
          <a:r>
            <a:rPr lang="zh-TW" altLang="en-US" b="1" dirty="0"/>
            <a:t>億</a:t>
          </a:r>
          <a:r>
            <a:rPr lang="en-US" altLang="zh-TW" b="1" dirty="0"/>
            <a:t>)</a:t>
          </a:r>
          <a:endParaRPr lang="zh-TW" altLang="en-US" b="1" dirty="0"/>
        </a:p>
      </dgm:t>
    </dgm:pt>
    <dgm:pt modelId="{3D29FE1F-57F1-4524-8456-B789AB53AA79}" type="sibTrans" cxnId="{F0BD51B2-B87F-49C0-8A4F-66026922E8D0}">
      <dgm:prSet/>
      <dgm:spPr/>
      <dgm:t>
        <a:bodyPr/>
        <a:lstStyle/>
        <a:p>
          <a:endParaRPr lang="zh-TW" altLang="en-US"/>
        </a:p>
      </dgm:t>
    </dgm:pt>
    <dgm:pt modelId="{42176DC2-CC31-4933-A738-D4CEA9D53CCD}" type="parTrans" cxnId="{F0BD51B2-B87F-49C0-8A4F-66026922E8D0}">
      <dgm:prSet/>
      <dgm:spPr/>
      <dgm:t>
        <a:bodyPr/>
        <a:lstStyle/>
        <a:p>
          <a:endParaRPr lang="zh-TW" altLang="en-US"/>
        </a:p>
      </dgm:t>
    </dgm:pt>
    <dgm:pt modelId="{6CEA903D-DDD3-43BB-9C41-2677607E0ABB}">
      <dgm:prSet phldrT="[文字]"/>
      <dgm:spPr/>
      <dgm:t>
        <a:bodyPr/>
        <a:lstStyle/>
        <a:p>
          <a:r>
            <a:rPr lang="en-US" altLang="zh-TW" dirty="0" err="1"/>
            <a:t>InstructGPT</a:t>
          </a:r>
          <a:endParaRPr lang="zh-TW" altLang="en-US" dirty="0"/>
        </a:p>
      </dgm:t>
    </dgm:pt>
    <dgm:pt modelId="{A6000C94-E7FC-4502-AC58-9EA0754972AF}" type="parTrans" cxnId="{F3990872-00E5-4B8F-A9C7-C0C4CB7E7BCA}">
      <dgm:prSet/>
      <dgm:spPr/>
      <dgm:t>
        <a:bodyPr/>
        <a:lstStyle/>
        <a:p>
          <a:endParaRPr lang="zh-TW" altLang="en-US"/>
        </a:p>
      </dgm:t>
    </dgm:pt>
    <dgm:pt modelId="{28841A4F-C64F-41A6-A2D6-DD92BAD67CDE}" type="sibTrans" cxnId="{F3990872-00E5-4B8F-A9C7-C0C4CB7E7BCA}">
      <dgm:prSet/>
      <dgm:spPr/>
      <dgm:t>
        <a:bodyPr/>
        <a:lstStyle/>
        <a:p>
          <a:endParaRPr lang="zh-TW" altLang="en-US"/>
        </a:p>
      </dgm:t>
    </dgm:pt>
    <dgm:pt modelId="{03AC93FE-BD4F-4DE8-A185-F03602FAB3FD}">
      <dgm:prSet phldrT="[文字]"/>
      <dgm:spPr/>
      <dgm:t>
        <a:bodyPr/>
        <a:lstStyle/>
        <a:p>
          <a:r>
            <a:rPr lang="en-US" altLang="zh-TW" dirty="0"/>
            <a:t>GPT3.5 </a:t>
          </a:r>
          <a:r>
            <a:rPr lang="en-US" altLang="zh-TW" b="0" dirty="0"/>
            <a:t>(1</a:t>
          </a:r>
          <a:r>
            <a:rPr lang="zh-TW" altLang="en-US" b="0" dirty="0"/>
            <a:t>兆</a:t>
          </a:r>
          <a:r>
            <a:rPr lang="en-US" altLang="zh-TW" b="0" dirty="0"/>
            <a:t>)</a:t>
          </a:r>
          <a:endParaRPr lang="zh-TW" altLang="en-US" dirty="0"/>
        </a:p>
      </dgm:t>
    </dgm:pt>
    <dgm:pt modelId="{C1EC73CE-79B3-4681-8514-58BD96D7BEBC}" type="parTrans" cxnId="{A3B639E8-9C75-4EAB-BD71-06EE08D9770C}">
      <dgm:prSet/>
      <dgm:spPr/>
      <dgm:t>
        <a:bodyPr/>
        <a:lstStyle/>
        <a:p>
          <a:endParaRPr lang="zh-TW" altLang="en-US"/>
        </a:p>
      </dgm:t>
    </dgm:pt>
    <dgm:pt modelId="{6D307CE1-14C1-4DC5-9983-268A6501D21C}" type="sibTrans" cxnId="{A3B639E8-9C75-4EAB-BD71-06EE08D9770C}">
      <dgm:prSet/>
      <dgm:spPr/>
      <dgm:t>
        <a:bodyPr/>
        <a:lstStyle/>
        <a:p>
          <a:endParaRPr lang="zh-TW" altLang="en-US"/>
        </a:p>
      </dgm:t>
    </dgm:pt>
    <dgm:pt modelId="{E31150B8-C4C7-4419-A97C-720EFDF96B57}">
      <dgm:prSet phldrT="[文字]"/>
      <dgm:spPr/>
      <dgm:t>
        <a:bodyPr/>
        <a:lstStyle/>
        <a:p>
          <a:r>
            <a:rPr lang="en-US" altLang="zh-TW" dirty="0" err="1"/>
            <a:t>ChatGPT</a:t>
          </a:r>
          <a:endParaRPr lang="zh-TW" altLang="en-US" dirty="0"/>
        </a:p>
      </dgm:t>
    </dgm:pt>
    <dgm:pt modelId="{E8A2A0EA-281B-4B4A-97B4-62562F53C7C0}" type="parTrans" cxnId="{7C86B49D-9700-4A65-9B53-5AEECEA384E7}">
      <dgm:prSet/>
      <dgm:spPr/>
      <dgm:t>
        <a:bodyPr/>
        <a:lstStyle/>
        <a:p>
          <a:endParaRPr lang="zh-TW" altLang="en-US"/>
        </a:p>
      </dgm:t>
    </dgm:pt>
    <dgm:pt modelId="{FB6A6808-6229-4F4B-BA9F-D033D0848638}" type="sibTrans" cxnId="{7C86B49D-9700-4A65-9B53-5AEECEA384E7}">
      <dgm:prSet/>
      <dgm:spPr/>
      <dgm:t>
        <a:bodyPr/>
        <a:lstStyle/>
        <a:p>
          <a:endParaRPr lang="zh-TW" altLang="en-US"/>
        </a:p>
      </dgm:t>
    </dgm:pt>
    <dgm:pt modelId="{23B42799-7951-4250-8D1C-6322F2DF196B}">
      <dgm:prSet phldrT="[文字]"/>
      <dgm:spPr/>
      <dgm:t>
        <a:bodyPr/>
        <a:lstStyle/>
        <a:p>
          <a:r>
            <a:rPr lang="en-US" altLang="zh-TW" dirty="0"/>
            <a:t>GPT4.0</a:t>
          </a:r>
        </a:p>
        <a:p>
          <a:r>
            <a:rPr lang="en-US" altLang="zh-TW" b="0" dirty="0"/>
            <a:t>(100</a:t>
          </a:r>
          <a:r>
            <a:rPr lang="zh-TW" altLang="en-US" b="0" dirty="0"/>
            <a:t>兆</a:t>
          </a:r>
          <a:r>
            <a:rPr lang="en-US" altLang="zh-TW" b="0" dirty="0"/>
            <a:t>)</a:t>
          </a:r>
          <a:endParaRPr lang="zh-TW" altLang="en-US" dirty="0"/>
        </a:p>
      </dgm:t>
    </dgm:pt>
    <dgm:pt modelId="{0671CADC-C511-4412-909B-8CF525ABC9F2}" type="parTrans" cxnId="{D8F623FA-8B24-4C01-AAE9-DB5DBDED3CF1}">
      <dgm:prSet/>
      <dgm:spPr/>
      <dgm:t>
        <a:bodyPr/>
        <a:lstStyle/>
        <a:p>
          <a:endParaRPr lang="zh-TW" altLang="en-US"/>
        </a:p>
      </dgm:t>
    </dgm:pt>
    <dgm:pt modelId="{3AB6848D-19AF-446E-9CEA-47F944CDA6E9}" type="sibTrans" cxnId="{D8F623FA-8B24-4C01-AAE9-DB5DBDED3CF1}">
      <dgm:prSet/>
      <dgm:spPr/>
      <dgm:t>
        <a:bodyPr/>
        <a:lstStyle/>
        <a:p>
          <a:endParaRPr lang="zh-TW" altLang="en-US"/>
        </a:p>
      </dgm:t>
    </dgm:pt>
    <dgm:pt modelId="{CD0D85E2-D128-4052-8932-B9473A44F3AC}" type="pres">
      <dgm:prSet presAssocID="{35E670CB-0B8D-400B-A184-092504D273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46E5B1-C1E7-4CF0-AED2-DD7698419912}" type="pres">
      <dgm:prSet presAssocID="{F718DB7B-9E23-4C71-AC1B-EF79AE57C7DC}" presName="hierRoot1" presStyleCnt="0"/>
      <dgm:spPr/>
    </dgm:pt>
    <dgm:pt modelId="{1815A203-3F38-4958-A54C-0A5A12797600}" type="pres">
      <dgm:prSet presAssocID="{F718DB7B-9E23-4C71-AC1B-EF79AE57C7DC}" presName="composite" presStyleCnt="0"/>
      <dgm:spPr/>
    </dgm:pt>
    <dgm:pt modelId="{58FEBE4F-C7AF-4422-B1BA-15C1B425C6F6}" type="pres">
      <dgm:prSet presAssocID="{F718DB7B-9E23-4C71-AC1B-EF79AE57C7DC}" presName="image" presStyleLbl="node0" presStyleIdx="0" presStyleCnt="1" custLinFactNeighborX="25110" custLinFactNeighborY="-166"/>
      <dgm:spPr/>
    </dgm:pt>
    <dgm:pt modelId="{1F549B72-8FCA-4B6A-B486-02F3244ED667}" type="pres">
      <dgm:prSet presAssocID="{F718DB7B-9E23-4C71-AC1B-EF79AE57C7DC}" presName="text" presStyleLbl="revTx" presStyleIdx="0" presStyleCnt="9" custScaleX="145403" custLinFactNeighborX="39441" custLinFactNeighborY="-1431">
        <dgm:presLayoutVars>
          <dgm:chPref val="3"/>
        </dgm:presLayoutVars>
      </dgm:prSet>
      <dgm:spPr/>
    </dgm:pt>
    <dgm:pt modelId="{31BE2206-0788-41F9-B011-5DBD75D3300B}" type="pres">
      <dgm:prSet presAssocID="{F718DB7B-9E23-4C71-AC1B-EF79AE57C7DC}" presName="hierChild2" presStyleCnt="0"/>
      <dgm:spPr/>
    </dgm:pt>
    <dgm:pt modelId="{11680819-8619-4002-A87E-817529025635}" type="pres">
      <dgm:prSet presAssocID="{43CB5042-9EE2-4D47-A7C5-F7CDC917C7BB}" presName="Name10" presStyleLbl="parChTrans1D2" presStyleIdx="0" presStyleCnt="2"/>
      <dgm:spPr/>
    </dgm:pt>
    <dgm:pt modelId="{AD7AD997-317B-4043-B2F2-CB7988F69430}" type="pres">
      <dgm:prSet presAssocID="{42591087-62D9-4C72-B9B1-AAACF9F28028}" presName="hierRoot2" presStyleCnt="0"/>
      <dgm:spPr/>
    </dgm:pt>
    <dgm:pt modelId="{575E5665-7156-4140-BEF6-359A77D24EDB}" type="pres">
      <dgm:prSet presAssocID="{42591087-62D9-4C72-B9B1-AAACF9F28028}" presName="composite2" presStyleCnt="0"/>
      <dgm:spPr/>
    </dgm:pt>
    <dgm:pt modelId="{3B0601EC-112B-4FD8-8B3F-0B736B05818A}" type="pres">
      <dgm:prSet presAssocID="{42591087-62D9-4C72-B9B1-AAACF9F28028}" presName="image2" presStyleLbl="node2" presStyleIdx="0" presStyleCnt="2"/>
      <dgm:spPr/>
    </dgm:pt>
    <dgm:pt modelId="{9B9F27EE-7589-4C4C-A1D0-44ABA1CF4EE6}" type="pres">
      <dgm:prSet presAssocID="{42591087-62D9-4C72-B9B1-AAACF9F28028}" presName="text2" presStyleLbl="revTx" presStyleIdx="1" presStyleCnt="9">
        <dgm:presLayoutVars>
          <dgm:chPref val="3"/>
        </dgm:presLayoutVars>
      </dgm:prSet>
      <dgm:spPr/>
    </dgm:pt>
    <dgm:pt modelId="{68151609-58FE-44FA-9F49-4DE052597003}" type="pres">
      <dgm:prSet presAssocID="{42591087-62D9-4C72-B9B1-AAACF9F28028}" presName="hierChild3" presStyleCnt="0"/>
      <dgm:spPr/>
    </dgm:pt>
    <dgm:pt modelId="{387D24C4-67E2-486A-88E2-F8E6784565B9}" type="pres">
      <dgm:prSet presAssocID="{42176DC2-CC31-4933-A738-D4CEA9D53CCD}" presName="Name10" presStyleLbl="parChTrans1D2" presStyleIdx="1" presStyleCnt="2"/>
      <dgm:spPr/>
    </dgm:pt>
    <dgm:pt modelId="{1B70F8D6-5731-4475-82FB-48A9A53618E8}" type="pres">
      <dgm:prSet presAssocID="{1985F601-D30E-4D8A-ADDD-BB168DFD73A7}" presName="hierRoot2" presStyleCnt="0"/>
      <dgm:spPr/>
    </dgm:pt>
    <dgm:pt modelId="{E175D978-7A93-4F92-8F01-0630790F4613}" type="pres">
      <dgm:prSet presAssocID="{1985F601-D30E-4D8A-ADDD-BB168DFD73A7}" presName="composite2" presStyleCnt="0"/>
      <dgm:spPr/>
    </dgm:pt>
    <dgm:pt modelId="{E801E177-4EB6-4640-BEB0-0BC6C7E68DD8}" type="pres">
      <dgm:prSet presAssocID="{1985F601-D30E-4D8A-ADDD-BB168DFD73A7}" presName="image2" presStyleLbl="node2" presStyleIdx="1" presStyleCnt="2"/>
      <dgm:spPr/>
    </dgm:pt>
    <dgm:pt modelId="{A6117B97-EABA-4E45-9F62-C6CD7B077A5F}" type="pres">
      <dgm:prSet presAssocID="{1985F601-D30E-4D8A-ADDD-BB168DFD73A7}" presName="text2" presStyleLbl="revTx" presStyleIdx="2" presStyleCnt="9">
        <dgm:presLayoutVars>
          <dgm:chPref val="3"/>
        </dgm:presLayoutVars>
      </dgm:prSet>
      <dgm:spPr/>
    </dgm:pt>
    <dgm:pt modelId="{D76FB885-877E-4CF8-B022-A97F86B2E1E5}" type="pres">
      <dgm:prSet presAssocID="{1985F601-D30E-4D8A-ADDD-BB168DFD73A7}" presName="hierChild3" presStyleCnt="0"/>
      <dgm:spPr/>
    </dgm:pt>
    <dgm:pt modelId="{949ACDEC-5E40-4F7D-9F2E-AFC306B8D9B1}" type="pres">
      <dgm:prSet presAssocID="{9E0C80FD-1BB3-4C24-8E4B-BC0A99C78621}" presName="Name17" presStyleLbl="parChTrans1D3" presStyleIdx="0" presStyleCnt="1"/>
      <dgm:spPr/>
    </dgm:pt>
    <dgm:pt modelId="{E60707F2-32CD-4FC6-87CF-D6927C39EF1F}" type="pres">
      <dgm:prSet presAssocID="{4A1562C0-589F-4BF9-B1EF-C9C7C52639EA}" presName="hierRoot3" presStyleCnt="0"/>
      <dgm:spPr/>
    </dgm:pt>
    <dgm:pt modelId="{81DBEEE7-0BD1-493F-8400-03DA76FDEEC3}" type="pres">
      <dgm:prSet presAssocID="{4A1562C0-589F-4BF9-B1EF-C9C7C52639EA}" presName="composite3" presStyleCnt="0"/>
      <dgm:spPr/>
    </dgm:pt>
    <dgm:pt modelId="{62CF3C30-8C64-4BE9-97FF-8BD4A2F5153F}" type="pres">
      <dgm:prSet presAssocID="{4A1562C0-589F-4BF9-B1EF-C9C7C52639EA}" presName="image3" presStyleLbl="node3" presStyleIdx="0" presStyleCnt="1"/>
      <dgm:spPr/>
    </dgm:pt>
    <dgm:pt modelId="{E03F1A46-9AEE-42B6-B949-44E3A6646C7A}" type="pres">
      <dgm:prSet presAssocID="{4A1562C0-589F-4BF9-B1EF-C9C7C52639EA}" presName="text3" presStyleLbl="revTx" presStyleIdx="3" presStyleCnt="9">
        <dgm:presLayoutVars>
          <dgm:chPref val="3"/>
        </dgm:presLayoutVars>
      </dgm:prSet>
      <dgm:spPr/>
    </dgm:pt>
    <dgm:pt modelId="{F6CEBCB9-4E3F-4B88-B64E-B3293DBC640A}" type="pres">
      <dgm:prSet presAssocID="{4A1562C0-589F-4BF9-B1EF-C9C7C52639EA}" presName="hierChild4" presStyleCnt="0"/>
      <dgm:spPr/>
    </dgm:pt>
    <dgm:pt modelId="{02DC0E63-7C64-4F98-A08D-CC6E7239240D}" type="pres">
      <dgm:prSet presAssocID="{C5A335DA-6FD5-4FE4-B39A-52FD803C8DD2}" presName="Name23" presStyleLbl="parChTrans1D4" presStyleIdx="0" presStyleCnt="5"/>
      <dgm:spPr/>
    </dgm:pt>
    <dgm:pt modelId="{E370864B-DA9E-421C-9348-FAC60E8071A7}" type="pres">
      <dgm:prSet presAssocID="{487A38EA-1307-4D28-9CF1-D8FF51F6FD66}" presName="hierRoot4" presStyleCnt="0"/>
      <dgm:spPr/>
    </dgm:pt>
    <dgm:pt modelId="{597F6116-17F9-4FC6-A4D6-A61F648950D5}" type="pres">
      <dgm:prSet presAssocID="{487A38EA-1307-4D28-9CF1-D8FF51F6FD66}" presName="composite4" presStyleCnt="0"/>
      <dgm:spPr/>
    </dgm:pt>
    <dgm:pt modelId="{32BE4CB5-C5F1-4871-AF45-60EFCD830DB0}" type="pres">
      <dgm:prSet presAssocID="{487A38EA-1307-4D28-9CF1-D8FF51F6FD66}" presName="image4" presStyleLbl="node4" presStyleIdx="0" presStyleCnt="5"/>
      <dgm:spPr/>
    </dgm:pt>
    <dgm:pt modelId="{69ED0173-2598-4DFB-A75F-453233AC0C1F}" type="pres">
      <dgm:prSet presAssocID="{487A38EA-1307-4D28-9CF1-D8FF51F6FD66}" presName="text4" presStyleLbl="revTx" presStyleIdx="4" presStyleCnt="9" custScaleX="100745">
        <dgm:presLayoutVars>
          <dgm:chPref val="3"/>
        </dgm:presLayoutVars>
      </dgm:prSet>
      <dgm:spPr/>
    </dgm:pt>
    <dgm:pt modelId="{98310D4D-C421-404B-B4D6-6C1C09A78E88}" type="pres">
      <dgm:prSet presAssocID="{487A38EA-1307-4D28-9CF1-D8FF51F6FD66}" presName="hierChild5" presStyleCnt="0"/>
      <dgm:spPr/>
    </dgm:pt>
    <dgm:pt modelId="{1864790E-61ED-4040-8D8E-21EC795A76FC}" type="pres">
      <dgm:prSet presAssocID="{A6000C94-E7FC-4502-AC58-9EA0754972AF}" presName="Name23" presStyleLbl="parChTrans1D4" presStyleIdx="1" presStyleCnt="5"/>
      <dgm:spPr/>
    </dgm:pt>
    <dgm:pt modelId="{CB55C036-B808-4E17-B662-83FB33C80BDC}" type="pres">
      <dgm:prSet presAssocID="{6CEA903D-DDD3-43BB-9C41-2677607E0ABB}" presName="hierRoot4" presStyleCnt="0"/>
      <dgm:spPr/>
    </dgm:pt>
    <dgm:pt modelId="{438FD81E-4CC1-4895-93CD-62636C20FD4A}" type="pres">
      <dgm:prSet presAssocID="{6CEA903D-DDD3-43BB-9C41-2677607E0ABB}" presName="composite4" presStyleCnt="0"/>
      <dgm:spPr/>
    </dgm:pt>
    <dgm:pt modelId="{07B40AFC-FC2D-4116-AEF2-47F4FC0B4D23}" type="pres">
      <dgm:prSet presAssocID="{6CEA903D-DDD3-43BB-9C41-2677607E0ABB}" presName="image4" presStyleLbl="node4" presStyleIdx="1" presStyleCnt="5"/>
      <dgm:spPr/>
    </dgm:pt>
    <dgm:pt modelId="{66F03183-0380-49B0-9B25-8BAD23767359}" type="pres">
      <dgm:prSet presAssocID="{6CEA903D-DDD3-43BB-9C41-2677607E0ABB}" presName="text4" presStyleLbl="revTx" presStyleIdx="5" presStyleCnt="9">
        <dgm:presLayoutVars>
          <dgm:chPref val="3"/>
        </dgm:presLayoutVars>
      </dgm:prSet>
      <dgm:spPr/>
    </dgm:pt>
    <dgm:pt modelId="{7BD17A14-2B36-4175-8AF7-C3010E36C190}" type="pres">
      <dgm:prSet presAssocID="{6CEA903D-DDD3-43BB-9C41-2677607E0ABB}" presName="hierChild5" presStyleCnt="0"/>
      <dgm:spPr/>
    </dgm:pt>
    <dgm:pt modelId="{04FCBEC7-EFFF-4D5C-89FE-6C0D2F867105}" type="pres">
      <dgm:prSet presAssocID="{C1EC73CE-79B3-4681-8514-58BD96D7BEBC}" presName="Name23" presStyleLbl="parChTrans1D4" presStyleIdx="2" presStyleCnt="5"/>
      <dgm:spPr/>
    </dgm:pt>
    <dgm:pt modelId="{DD22DF19-BD0D-4B04-B5FA-C8A705EAA1D3}" type="pres">
      <dgm:prSet presAssocID="{03AC93FE-BD4F-4DE8-A185-F03602FAB3FD}" presName="hierRoot4" presStyleCnt="0"/>
      <dgm:spPr/>
    </dgm:pt>
    <dgm:pt modelId="{379EC2E8-5EB8-42DB-9B18-DA472A0F26DA}" type="pres">
      <dgm:prSet presAssocID="{03AC93FE-BD4F-4DE8-A185-F03602FAB3FD}" presName="composite4" presStyleCnt="0"/>
      <dgm:spPr/>
    </dgm:pt>
    <dgm:pt modelId="{01A2B6B6-8B63-402F-903D-D9858281F046}" type="pres">
      <dgm:prSet presAssocID="{03AC93FE-BD4F-4DE8-A185-F03602FAB3FD}" presName="image4" presStyleLbl="node4" presStyleIdx="2" presStyleCnt="5"/>
      <dgm:spPr/>
    </dgm:pt>
    <dgm:pt modelId="{E1727C45-F3AC-45FB-8C1A-E78CFCB8C3BB}" type="pres">
      <dgm:prSet presAssocID="{03AC93FE-BD4F-4DE8-A185-F03602FAB3FD}" presName="text4" presStyleLbl="revTx" presStyleIdx="6" presStyleCnt="9">
        <dgm:presLayoutVars>
          <dgm:chPref val="3"/>
        </dgm:presLayoutVars>
      </dgm:prSet>
      <dgm:spPr/>
    </dgm:pt>
    <dgm:pt modelId="{98B5F782-46BF-4730-8CA4-E4813ABCB8BD}" type="pres">
      <dgm:prSet presAssocID="{03AC93FE-BD4F-4DE8-A185-F03602FAB3FD}" presName="hierChild5" presStyleCnt="0"/>
      <dgm:spPr/>
    </dgm:pt>
    <dgm:pt modelId="{E410B839-C99C-444F-AD2C-39C9FC2F0D59}" type="pres">
      <dgm:prSet presAssocID="{E8A2A0EA-281B-4B4A-97B4-62562F53C7C0}" presName="Name23" presStyleLbl="parChTrans1D4" presStyleIdx="3" presStyleCnt="5"/>
      <dgm:spPr/>
    </dgm:pt>
    <dgm:pt modelId="{DCA7135E-DB4F-4818-B3CB-675ABD3A5C3A}" type="pres">
      <dgm:prSet presAssocID="{E31150B8-C4C7-4419-A97C-720EFDF96B57}" presName="hierRoot4" presStyleCnt="0"/>
      <dgm:spPr/>
    </dgm:pt>
    <dgm:pt modelId="{4620B337-634D-46EE-A9AE-5262D47D1E1E}" type="pres">
      <dgm:prSet presAssocID="{E31150B8-C4C7-4419-A97C-720EFDF96B57}" presName="composite4" presStyleCnt="0"/>
      <dgm:spPr/>
    </dgm:pt>
    <dgm:pt modelId="{BBB89240-0333-4541-B20D-4F00E8873F06}" type="pres">
      <dgm:prSet presAssocID="{E31150B8-C4C7-4419-A97C-720EFDF96B57}" presName="image4" presStyleLbl="node4" presStyleIdx="3" presStyleCnt="5"/>
      <dgm:spPr/>
    </dgm:pt>
    <dgm:pt modelId="{80E1BA77-3647-4FD7-8F4F-5EF280740BE9}" type="pres">
      <dgm:prSet presAssocID="{E31150B8-C4C7-4419-A97C-720EFDF96B57}" presName="text4" presStyleLbl="revTx" presStyleIdx="7" presStyleCnt="9">
        <dgm:presLayoutVars>
          <dgm:chPref val="3"/>
        </dgm:presLayoutVars>
      </dgm:prSet>
      <dgm:spPr/>
    </dgm:pt>
    <dgm:pt modelId="{A66B4356-77FF-446C-A17D-F9D024EAD634}" type="pres">
      <dgm:prSet presAssocID="{E31150B8-C4C7-4419-A97C-720EFDF96B57}" presName="hierChild5" presStyleCnt="0"/>
      <dgm:spPr/>
    </dgm:pt>
    <dgm:pt modelId="{296ECD67-B104-4668-BA64-03A4BC7C9603}" type="pres">
      <dgm:prSet presAssocID="{0671CADC-C511-4412-909B-8CF525ABC9F2}" presName="Name23" presStyleLbl="parChTrans1D4" presStyleIdx="4" presStyleCnt="5"/>
      <dgm:spPr/>
    </dgm:pt>
    <dgm:pt modelId="{5516C2FA-6D76-43B0-B2E5-9B1E9D7F38B7}" type="pres">
      <dgm:prSet presAssocID="{23B42799-7951-4250-8D1C-6322F2DF196B}" presName="hierRoot4" presStyleCnt="0"/>
      <dgm:spPr/>
    </dgm:pt>
    <dgm:pt modelId="{9EFE8695-83E5-4603-AD4B-792B4FB21A67}" type="pres">
      <dgm:prSet presAssocID="{23B42799-7951-4250-8D1C-6322F2DF196B}" presName="composite4" presStyleCnt="0"/>
      <dgm:spPr/>
    </dgm:pt>
    <dgm:pt modelId="{5DAA9844-97C0-41A4-9017-30D2EF451E94}" type="pres">
      <dgm:prSet presAssocID="{23B42799-7951-4250-8D1C-6322F2DF196B}" presName="image4" presStyleLbl="node4" presStyleIdx="4" presStyleCnt="5"/>
      <dgm:spPr/>
    </dgm:pt>
    <dgm:pt modelId="{AB3F4A54-9CE8-4383-B80E-B6103B9823DB}" type="pres">
      <dgm:prSet presAssocID="{23B42799-7951-4250-8D1C-6322F2DF196B}" presName="text4" presStyleLbl="revTx" presStyleIdx="8" presStyleCnt="9">
        <dgm:presLayoutVars>
          <dgm:chPref val="3"/>
        </dgm:presLayoutVars>
      </dgm:prSet>
      <dgm:spPr/>
    </dgm:pt>
    <dgm:pt modelId="{D6B2C01D-294C-4BFD-BB8A-B35AF230CBAC}" type="pres">
      <dgm:prSet presAssocID="{23B42799-7951-4250-8D1C-6322F2DF196B}" presName="hierChild5" presStyleCnt="0"/>
      <dgm:spPr/>
    </dgm:pt>
  </dgm:ptLst>
  <dgm:cxnLst>
    <dgm:cxn modelId="{20F94C0B-4890-431F-A25A-D300BAB9F193}" type="presOf" srcId="{E8A2A0EA-281B-4B4A-97B4-62562F53C7C0}" destId="{E410B839-C99C-444F-AD2C-39C9FC2F0D59}" srcOrd="0" destOrd="0" presId="urn:microsoft.com/office/officeart/2009/layout/CirclePictureHierarchy"/>
    <dgm:cxn modelId="{549E160F-353F-4ABA-AA30-8ECC059F2658}" srcId="{1985F601-D30E-4D8A-ADDD-BB168DFD73A7}" destId="{4A1562C0-589F-4BF9-B1EF-C9C7C52639EA}" srcOrd="0" destOrd="0" parTransId="{9E0C80FD-1BB3-4C24-8E4B-BC0A99C78621}" sibTransId="{9317BAA5-3B13-476C-BCB2-23B25798F6BB}"/>
    <dgm:cxn modelId="{72944310-B1C0-42DE-9A02-C8A59B7EC08C}" type="presOf" srcId="{0671CADC-C511-4412-909B-8CF525ABC9F2}" destId="{296ECD67-B104-4668-BA64-03A4BC7C9603}" srcOrd="0" destOrd="0" presId="urn:microsoft.com/office/officeart/2009/layout/CirclePictureHierarchy"/>
    <dgm:cxn modelId="{E7827314-8F61-436B-BCF4-08624AED7A3B}" type="presOf" srcId="{35E670CB-0B8D-400B-A184-092504D27341}" destId="{CD0D85E2-D128-4052-8932-B9473A44F3AC}" srcOrd="0" destOrd="0" presId="urn:microsoft.com/office/officeart/2009/layout/CirclePictureHierarchy"/>
    <dgm:cxn modelId="{EB6CBB16-122D-4754-8F56-C9635D34CB20}" type="presOf" srcId="{A6000C94-E7FC-4502-AC58-9EA0754972AF}" destId="{1864790E-61ED-4040-8D8E-21EC795A76FC}" srcOrd="0" destOrd="0" presId="urn:microsoft.com/office/officeart/2009/layout/CirclePictureHierarchy"/>
    <dgm:cxn modelId="{D7105318-70E7-4F91-87CE-9AC4285FB552}" type="presOf" srcId="{42176DC2-CC31-4933-A738-D4CEA9D53CCD}" destId="{387D24C4-67E2-486A-88E2-F8E6784565B9}" srcOrd="0" destOrd="0" presId="urn:microsoft.com/office/officeart/2009/layout/CirclePictureHierarchy"/>
    <dgm:cxn modelId="{3901132E-1FC5-46CD-8C47-579412DB561B}" type="presOf" srcId="{1985F601-D30E-4D8A-ADDD-BB168DFD73A7}" destId="{A6117B97-EABA-4E45-9F62-C6CD7B077A5F}" srcOrd="0" destOrd="0" presId="urn:microsoft.com/office/officeart/2009/layout/CirclePictureHierarchy"/>
    <dgm:cxn modelId="{6ACED93A-FF5C-45FA-A879-CFD12DB4A95F}" type="presOf" srcId="{03AC93FE-BD4F-4DE8-A185-F03602FAB3FD}" destId="{E1727C45-F3AC-45FB-8C1A-E78CFCB8C3BB}" srcOrd="0" destOrd="0" presId="urn:microsoft.com/office/officeart/2009/layout/CirclePictureHierarchy"/>
    <dgm:cxn modelId="{947ADF5D-4E66-48AB-B1D0-317C126DFB7B}" type="presOf" srcId="{6CEA903D-DDD3-43BB-9C41-2677607E0ABB}" destId="{66F03183-0380-49B0-9B25-8BAD23767359}" srcOrd="0" destOrd="0" presId="urn:microsoft.com/office/officeart/2009/layout/CirclePictureHierarchy"/>
    <dgm:cxn modelId="{DB1F8760-0C18-4200-A7FE-7C91E0FDA302}" type="presOf" srcId="{E31150B8-C4C7-4419-A97C-720EFDF96B57}" destId="{80E1BA77-3647-4FD7-8F4F-5EF280740BE9}" srcOrd="0" destOrd="0" presId="urn:microsoft.com/office/officeart/2009/layout/CirclePictureHierarchy"/>
    <dgm:cxn modelId="{9D878968-D9B0-4B7B-8196-B287C70D7EEE}" type="presOf" srcId="{C1EC73CE-79B3-4681-8514-58BD96D7BEBC}" destId="{04FCBEC7-EFFF-4D5C-89FE-6C0D2F867105}" srcOrd="0" destOrd="0" presId="urn:microsoft.com/office/officeart/2009/layout/CirclePictureHierarchy"/>
    <dgm:cxn modelId="{F3990872-00E5-4B8F-A9C7-C0C4CB7E7BCA}" srcId="{487A38EA-1307-4D28-9CF1-D8FF51F6FD66}" destId="{6CEA903D-DDD3-43BB-9C41-2677607E0ABB}" srcOrd="0" destOrd="0" parTransId="{A6000C94-E7FC-4502-AC58-9EA0754972AF}" sibTransId="{28841A4F-C64F-41A6-A2D6-DD92BAD67CDE}"/>
    <dgm:cxn modelId="{0B0AB554-5C4B-47B6-8DE3-CCCACDE54541}" type="presOf" srcId="{9E0C80FD-1BB3-4C24-8E4B-BC0A99C78621}" destId="{949ACDEC-5E40-4F7D-9F2E-AFC306B8D9B1}" srcOrd="0" destOrd="0" presId="urn:microsoft.com/office/officeart/2009/layout/CirclePictureHierarchy"/>
    <dgm:cxn modelId="{5F999A7F-137F-446E-BF97-67BB53C00112}" type="presOf" srcId="{42591087-62D9-4C72-B9B1-AAACF9F28028}" destId="{9B9F27EE-7589-4C4C-A1D0-44ABA1CF4EE6}" srcOrd="0" destOrd="0" presId="urn:microsoft.com/office/officeart/2009/layout/CirclePictureHierarchy"/>
    <dgm:cxn modelId="{33C4BA89-978E-4A86-A339-9575AD26954F}" type="presOf" srcId="{43CB5042-9EE2-4D47-A7C5-F7CDC917C7BB}" destId="{11680819-8619-4002-A87E-817529025635}" srcOrd="0" destOrd="0" presId="urn:microsoft.com/office/officeart/2009/layout/CirclePictureHierarchy"/>
    <dgm:cxn modelId="{7C86B49D-9700-4A65-9B53-5AEECEA384E7}" srcId="{03AC93FE-BD4F-4DE8-A185-F03602FAB3FD}" destId="{E31150B8-C4C7-4419-A97C-720EFDF96B57}" srcOrd="0" destOrd="0" parTransId="{E8A2A0EA-281B-4B4A-97B4-62562F53C7C0}" sibTransId="{FB6A6808-6229-4F4B-BA9F-D033D0848638}"/>
    <dgm:cxn modelId="{4267E09F-64B0-4346-AF6E-2BB853C94C07}" type="presOf" srcId="{23B42799-7951-4250-8D1C-6322F2DF196B}" destId="{AB3F4A54-9CE8-4383-B80E-B6103B9823DB}" srcOrd="0" destOrd="0" presId="urn:microsoft.com/office/officeart/2009/layout/CirclePictureHierarchy"/>
    <dgm:cxn modelId="{00E6F0A5-1B87-4F1E-BFDE-C97323C632D0}" type="presOf" srcId="{C5A335DA-6FD5-4FE4-B39A-52FD803C8DD2}" destId="{02DC0E63-7C64-4F98-A08D-CC6E7239240D}" srcOrd="0" destOrd="0" presId="urn:microsoft.com/office/officeart/2009/layout/CirclePictureHierarchy"/>
    <dgm:cxn modelId="{FC395FA9-7EE3-4D49-8838-6A009F8E8F97}" srcId="{F718DB7B-9E23-4C71-AC1B-EF79AE57C7DC}" destId="{42591087-62D9-4C72-B9B1-AAACF9F28028}" srcOrd="0" destOrd="0" parTransId="{43CB5042-9EE2-4D47-A7C5-F7CDC917C7BB}" sibTransId="{B000099E-C533-4BE6-94CC-AF7FBF438EB2}"/>
    <dgm:cxn modelId="{F0BD51B2-B87F-49C0-8A4F-66026922E8D0}" srcId="{F718DB7B-9E23-4C71-AC1B-EF79AE57C7DC}" destId="{1985F601-D30E-4D8A-ADDD-BB168DFD73A7}" srcOrd="1" destOrd="0" parTransId="{42176DC2-CC31-4933-A738-D4CEA9D53CCD}" sibTransId="{3D29FE1F-57F1-4524-8456-B789AB53AA79}"/>
    <dgm:cxn modelId="{7DFAC4BF-B645-4E92-90BF-F304D200A84F}" type="presOf" srcId="{487A38EA-1307-4D28-9CF1-D8FF51F6FD66}" destId="{69ED0173-2598-4DFB-A75F-453233AC0C1F}" srcOrd="0" destOrd="0" presId="urn:microsoft.com/office/officeart/2009/layout/CirclePictureHierarchy"/>
    <dgm:cxn modelId="{3D41D5C1-8939-4C0D-8142-2934CA3EAF62}" srcId="{4A1562C0-589F-4BF9-B1EF-C9C7C52639EA}" destId="{487A38EA-1307-4D28-9CF1-D8FF51F6FD66}" srcOrd="0" destOrd="0" parTransId="{C5A335DA-6FD5-4FE4-B39A-52FD803C8DD2}" sibTransId="{A474A3A8-BDDF-4061-BBEE-C5D9EEEFF8C3}"/>
    <dgm:cxn modelId="{D8359FDF-E5E4-47E6-9C9C-532BA6A6B049}" type="presOf" srcId="{4A1562C0-589F-4BF9-B1EF-C9C7C52639EA}" destId="{E03F1A46-9AEE-42B6-B949-44E3A6646C7A}" srcOrd="0" destOrd="0" presId="urn:microsoft.com/office/officeart/2009/layout/CirclePictureHierarchy"/>
    <dgm:cxn modelId="{A3B639E8-9C75-4EAB-BD71-06EE08D9770C}" srcId="{487A38EA-1307-4D28-9CF1-D8FF51F6FD66}" destId="{03AC93FE-BD4F-4DE8-A185-F03602FAB3FD}" srcOrd="1" destOrd="0" parTransId="{C1EC73CE-79B3-4681-8514-58BD96D7BEBC}" sibTransId="{6D307CE1-14C1-4DC5-9983-268A6501D21C}"/>
    <dgm:cxn modelId="{49B2C2EC-CA1E-4045-B2BE-B11DA5DA877E}" type="presOf" srcId="{F718DB7B-9E23-4C71-AC1B-EF79AE57C7DC}" destId="{1F549B72-8FCA-4B6A-B486-02F3244ED667}" srcOrd="0" destOrd="0" presId="urn:microsoft.com/office/officeart/2009/layout/CirclePictureHierarchy"/>
    <dgm:cxn modelId="{D8F623FA-8B24-4C01-AAE9-DB5DBDED3CF1}" srcId="{03AC93FE-BD4F-4DE8-A185-F03602FAB3FD}" destId="{23B42799-7951-4250-8D1C-6322F2DF196B}" srcOrd="1" destOrd="0" parTransId="{0671CADC-C511-4412-909B-8CF525ABC9F2}" sibTransId="{3AB6848D-19AF-446E-9CEA-47F944CDA6E9}"/>
    <dgm:cxn modelId="{88B766FE-EC27-4CF4-8927-D1347F5BE48E}" srcId="{35E670CB-0B8D-400B-A184-092504D27341}" destId="{F718DB7B-9E23-4C71-AC1B-EF79AE57C7DC}" srcOrd="0" destOrd="0" parTransId="{F25DC908-AE48-45C2-B6FE-6A4A4AA1BBDD}" sibTransId="{FA32DDFD-4316-4940-AF61-FDA199CB4D5A}"/>
    <dgm:cxn modelId="{D9A9D296-327F-4606-8367-D395F98243D5}" type="presParOf" srcId="{CD0D85E2-D128-4052-8932-B9473A44F3AC}" destId="{4B46E5B1-C1E7-4CF0-AED2-DD7698419912}" srcOrd="0" destOrd="0" presId="urn:microsoft.com/office/officeart/2009/layout/CirclePictureHierarchy"/>
    <dgm:cxn modelId="{DB586C39-4E9E-4394-A6F3-4D0106103836}" type="presParOf" srcId="{4B46E5B1-C1E7-4CF0-AED2-DD7698419912}" destId="{1815A203-3F38-4958-A54C-0A5A12797600}" srcOrd="0" destOrd="0" presId="urn:microsoft.com/office/officeart/2009/layout/CirclePictureHierarchy"/>
    <dgm:cxn modelId="{CBF1C98C-54B4-40F8-9F9F-EAB1DD04CC39}" type="presParOf" srcId="{1815A203-3F38-4958-A54C-0A5A12797600}" destId="{58FEBE4F-C7AF-4422-B1BA-15C1B425C6F6}" srcOrd="0" destOrd="0" presId="urn:microsoft.com/office/officeart/2009/layout/CirclePictureHierarchy"/>
    <dgm:cxn modelId="{8B80A418-7F19-438D-A7F7-87BD3E393543}" type="presParOf" srcId="{1815A203-3F38-4958-A54C-0A5A12797600}" destId="{1F549B72-8FCA-4B6A-B486-02F3244ED667}" srcOrd="1" destOrd="0" presId="urn:microsoft.com/office/officeart/2009/layout/CirclePictureHierarchy"/>
    <dgm:cxn modelId="{62166F1B-F52B-4F80-895F-78366A639096}" type="presParOf" srcId="{4B46E5B1-C1E7-4CF0-AED2-DD7698419912}" destId="{31BE2206-0788-41F9-B011-5DBD75D3300B}" srcOrd="1" destOrd="0" presId="urn:microsoft.com/office/officeart/2009/layout/CirclePictureHierarchy"/>
    <dgm:cxn modelId="{D7A3AD5C-6FD5-472F-98E1-ECC5251EED52}" type="presParOf" srcId="{31BE2206-0788-41F9-B011-5DBD75D3300B}" destId="{11680819-8619-4002-A87E-817529025635}" srcOrd="0" destOrd="0" presId="urn:microsoft.com/office/officeart/2009/layout/CirclePictureHierarchy"/>
    <dgm:cxn modelId="{4D2E54FE-3CF4-4733-AD76-16D1848C18C9}" type="presParOf" srcId="{31BE2206-0788-41F9-B011-5DBD75D3300B}" destId="{AD7AD997-317B-4043-B2F2-CB7988F69430}" srcOrd="1" destOrd="0" presId="urn:microsoft.com/office/officeart/2009/layout/CirclePictureHierarchy"/>
    <dgm:cxn modelId="{9E8DD971-A9A6-4702-84E9-B98FCF75C8A1}" type="presParOf" srcId="{AD7AD997-317B-4043-B2F2-CB7988F69430}" destId="{575E5665-7156-4140-BEF6-359A77D24EDB}" srcOrd="0" destOrd="0" presId="urn:microsoft.com/office/officeart/2009/layout/CirclePictureHierarchy"/>
    <dgm:cxn modelId="{EE3D63D4-4080-4A86-A16F-A3FB1817A771}" type="presParOf" srcId="{575E5665-7156-4140-BEF6-359A77D24EDB}" destId="{3B0601EC-112B-4FD8-8B3F-0B736B05818A}" srcOrd="0" destOrd="0" presId="urn:microsoft.com/office/officeart/2009/layout/CirclePictureHierarchy"/>
    <dgm:cxn modelId="{EDBE66EA-9AB1-4E54-B303-CE14A74CBA8C}" type="presParOf" srcId="{575E5665-7156-4140-BEF6-359A77D24EDB}" destId="{9B9F27EE-7589-4C4C-A1D0-44ABA1CF4EE6}" srcOrd="1" destOrd="0" presId="urn:microsoft.com/office/officeart/2009/layout/CirclePictureHierarchy"/>
    <dgm:cxn modelId="{494C7282-7735-44A5-8D3A-350805BC436B}" type="presParOf" srcId="{AD7AD997-317B-4043-B2F2-CB7988F69430}" destId="{68151609-58FE-44FA-9F49-4DE052597003}" srcOrd="1" destOrd="0" presId="urn:microsoft.com/office/officeart/2009/layout/CirclePictureHierarchy"/>
    <dgm:cxn modelId="{A6B6CAC1-F8D9-45ED-82F9-D5D7CFD72B2F}" type="presParOf" srcId="{31BE2206-0788-41F9-B011-5DBD75D3300B}" destId="{387D24C4-67E2-486A-88E2-F8E6784565B9}" srcOrd="2" destOrd="0" presId="urn:microsoft.com/office/officeart/2009/layout/CirclePictureHierarchy"/>
    <dgm:cxn modelId="{2A328EC5-0ACD-4472-BEC9-ACC160F29BB4}" type="presParOf" srcId="{31BE2206-0788-41F9-B011-5DBD75D3300B}" destId="{1B70F8D6-5731-4475-82FB-48A9A53618E8}" srcOrd="3" destOrd="0" presId="urn:microsoft.com/office/officeart/2009/layout/CirclePictureHierarchy"/>
    <dgm:cxn modelId="{D459EE8B-7403-4E31-AB73-7BAD65552E72}" type="presParOf" srcId="{1B70F8D6-5731-4475-82FB-48A9A53618E8}" destId="{E175D978-7A93-4F92-8F01-0630790F4613}" srcOrd="0" destOrd="0" presId="urn:microsoft.com/office/officeart/2009/layout/CirclePictureHierarchy"/>
    <dgm:cxn modelId="{19E55907-7193-4677-834F-F20CAE9D96AB}" type="presParOf" srcId="{E175D978-7A93-4F92-8F01-0630790F4613}" destId="{E801E177-4EB6-4640-BEB0-0BC6C7E68DD8}" srcOrd="0" destOrd="0" presId="urn:microsoft.com/office/officeart/2009/layout/CirclePictureHierarchy"/>
    <dgm:cxn modelId="{8B7FE690-83CE-43CD-9D1C-41045FCB8CC3}" type="presParOf" srcId="{E175D978-7A93-4F92-8F01-0630790F4613}" destId="{A6117B97-EABA-4E45-9F62-C6CD7B077A5F}" srcOrd="1" destOrd="0" presId="urn:microsoft.com/office/officeart/2009/layout/CirclePictureHierarchy"/>
    <dgm:cxn modelId="{C617D890-C2CD-4A23-B043-7A804F6B99A3}" type="presParOf" srcId="{1B70F8D6-5731-4475-82FB-48A9A53618E8}" destId="{D76FB885-877E-4CF8-B022-A97F86B2E1E5}" srcOrd="1" destOrd="0" presId="urn:microsoft.com/office/officeart/2009/layout/CirclePictureHierarchy"/>
    <dgm:cxn modelId="{835C66A2-6B24-4B23-870E-A29ED88E0A36}" type="presParOf" srcId="{D76FB885-877E-4CF8-B022-A97F86B2E1E5}" destId="{949ACDEC-5E40-4F7D-9F2E-AFC306B8D9B1}" srcOrd="0" destOrd="0" presId="urn:microsoft.com/office/officeart/2009/layout/CirclePictureHierarchy"/>
    <dgm:cxn modelId="{560082CD-3AF6-4E85-A9B9-DAEF3090C4A7}" type="presParOf" srcId="{D76FB885-877E-4CF8-B022-A97F86B2E1E5}" destId="{E60707F2-32CD-4FC6-87CF-D6927C39EF1F}" srcOrd="1" destOrd="0" presId="urn:microsoft.com/office/officeart/2009/layout/CirclePictureHierarchy"/>
    <dgm:cxn modelId="{EA368097-578E-4F0F-BA01-28AA638DC4F9}" type="presParOf" srcId="{E60707F2-32CD-4FC6-87CF-D6927C39EF1F}" destId="{81DBEEE7-0BD1-493F-8400-03DA76FDEEC3}" srcOrd="0" destOrd="0" presId="urn:microsoft.com/office/officeart/2009/layout/CirclePictureHierarchy"/>
    <dgm:cxn modelId="{D7126C95-11A5-433A-9764-2FDB47DDEB90}" type="presParOf" srcId="{81DBEEE7-0BD1-493F-8400-03DA76FDEEC3}" destId="{62CF3C30-8C64-4BE9-97FF-8BD4A2F5153F}" srcOrd="0" destOrd="0" presId="urn:microsoft.com/office/officeart/2009/layout/CirclePictureHierarchy"/>
    <dgm:cxn modelId="{AFC6997F-C55B-48C5-8015-7544926F4354}" type="presParOf" srcId="{81DBEEE7-0BD1-493F-8400-03DA76FDEEC3}" destId="{E03F1A46-9AEE-42B6-B949-44E3A6646C7A}" srcOrd="1" destOrd="0" presId="urn:microsoft.com/office/officeart/2009/layout/CirclePictureHierarchy"/>
    <dgm:cxn modelId="{15776533-5376-447A-8AE4-79D194BAEAF7}" type="presParOf" srcId="{E60707F2-32CD-4FC6-87CF-D6927C39EF1F}" destId="{F6CEBCB9-4E3F-4B88-B64E-B3293DBC640A}" srcOrd="1" destOrd="0" presId="urn:microsoft.com/office/officeart/2009/layout/CirclePictureHierarchy"/>
    <dgm:cxn modelId="{3424F9EC-2422-480F-BCCE-39C8142A52B1}" type="presParOf" srcId="{F6CEBCB9-4E3F-4B88-B64E-B3293DBC640A}" destId="{02DC0E63-7C64-4F98-A08D-CC6E7239240D}" srcOrd="0" destOrd="0" presId="urn:microsoft.com/office/officeart/2009/layout/CirclePictureHierarchy"/>
    <dgm:cxn modelId="{69886C25-6F5B-41E0-B1D6-4A3C7ADB08BB}" type="presParOf" srcId="{F6CEBCB9-4E3F-4B88-B64E-B3293DBC640A}" destId="{E370864B-DA9E-421C-9348-FAC60E8071A7}" srcOrd="1" destOrd="0" presId="urn:microsoft.com/office/officeart/2009/layout/CirclePictureHierarchy"/>
    <dgm:cxn modelId="{CBD7977F-788A-40A6-A418-310B1378A809}" type="presParOf" srcId="{E370864B-DA9E-421C-9348-FAC60E8071A7}" destId="{597F6116-17F9-4FC6-A4D6-A61F648950D5}" srcOrd="0" destOrd="0" presId="urn:microsoft.com/office/officeart/2009/layout/CirclePictureHierarchy"/>
    <dgm:cxn modelId="{BA8151A8-93AB-419C-8B88-3C67CD8F2D84}" type="presParOf" srcId="{597F6116-17F9-4FC6-A4D6-A61F648950D5}" destId="{32BE4CB5-C5F1-4871-AF45-60EFCD830DB0}" srcOrd="0" destOrd="0" presId="urn:microsoft.com/office/officeart/2009/layout/CirclePictureHierarchy"/>
    <dgm:cxn modelId="{82D6E92B-8D35-49C6-BBDD-6541EF249E26}" type="presParOf" srcId="{597F6116-17F9-4FC6-A4D6-A61F648950D5}" destId="{69ED0173-2598-4DFB-A75F-453233AC0C1F}" srcOrd="1" destOrd="0" presId="urn:microsoft.com/office/officeart/2009/layout/CirclePictureHierarchy"/>
    <dgm:cxn modelId="{5870B548-D76B-420E-A5AF-2574C7B5D6FC}" type="presParOf" srcId="{E370864B-DA9E-421C-9348-FAC60E8071A7}" destId="{98310D4D-C421-404B-B4D6-6C1C09A78E88}" srcOrd="1" destOrd="0" presId="urn:microsoft.com/office/officeart/2009/layout/CirclePictureHierarchy"/>
    <dgm:cxn modelId="{FC0A156C-8317-479F-8FB3-3B8DF84E3170}" type="presParOf" srcId="{98310D4D-C421-404B-B4D6-6C1C09A78E88}" destId="{1864790E-61ED-4040-8D8E-21EC795A76FC}" srcOrd="0" destOrd="0" presId="urn:microsoft.com/office/officeart/2009/layout/CirclePictureHierarchy"/>
    <dgm:cxn modelId="{77B52354-7A84-4DCD-A7B2-CD68DF61BC03}" type="presParOf" srcId="{98310D4D-C421-404B-B4D6-6C1C09A78E88}" destId="{CB55C036-B808-4E17-B662-83FB33C80BDC}" srcOrd="1" destOrd="0" presId="urn:microsoft.com/office/officeart/2009/layout/CirclePictureHierarchy"/>
    <dgm:cxn modelId="{725E7F31-9A4D-4653-A90C-7A6798FDCCBB}" type="presParOf" srcId="{CB55C036-B808-4E17-B662-83FB33C80BDC}" destId="{438FD81E-4CC1-4895-93CD-62636C20FD4A}" srcOrd="0" destOrd="0" presId="urn:microsoft.com/office/officeart/2009/layout/CirclePictureHierarchy"/>
    <dgm:cxn modelId="{C382E7D5-2303-494F-AD85-69E2642D63F6}" type="presParOf" srcId="{438FD81E-4CC1-4895-93CD-62636C20FD4A}" destId="{07B40AFC-FC2D-4116-AEF2-47F4FC0B4D23}" srcOrd="0" destOrd="0" presId="urn:microsoft.com/office/officeart/2009/layout/CirclePictureHierarchy"/>
    <dgm:cxn modelId="{32739084-B51A-49AB-AE82-FFE23EF419F5}" type="presParOf" srcId="{438FD81E-4CC1-4895-93CD-62636C20FD4A}" destId="{66F03183-0380-49B0-9B25-8BAD23767359}" srcOrd="1" destOrd="0" presId="urn:microsoft.com/office/officeart/2009/layout/CirclePictureHierarchy"/>
    <dgm:cxn modelId="{8083E351-1BBC-4531-92B0-673CB8D1C488}" type="presParOf" srcId="{CB55C036-B808-4E17-B662-83FB33C80BDC}" destId="{7BD17A14-2B36-4175-8AF7-C3010E36C190}" srcOrd="1" destOrd="0" presId="urn:microsoft.com/office/officeart/2009/layout/CirclePictureHierarchy"/>
    <dgm:cxn modelId="{0FE22DE2-00DE-4460-91B5-C846572BBAEA}" type="presParOf" srcId="{98310D4D-C421-404B-B4D6-6C1C09A78E88}" destId="{04FCBEC7-EFFF-4D5C-89FE-6C0D2F867105}" srcOrd="2" destOrd="0" presId="urn:microsoft.com/office/officeart/2009/layout/CirclePictureHierarchy"/>
    <dgm:cxn modelId="{C5246BFB-DDAE-4D03-81B2-4B7A2B164310}" type="presParOf" srcId="{98310D4D-C421-404B-B4D6-6C1C09A78E88}" destId="{DD22DF19-BD0D-4B04-B5FA-C8A705EAA1D3}" srcOrd="3" destOrd="0" presId="urn:microsoft.com/office/officeart/2009/layout/CirclePictureHierarchy"/>
    <dgm:cxn modelId="{89FD8428-E36F-41CF-B597-6A64F677C4AD}" type="presParOf" srcId="{DD22DF19-BD0D-4B04-B5FA-C8A705EAA1D3}" destId="{379EC2E8-5EB8-42DB-9B18-DA472A0F26DA}" srcOrd="0" destOrd="0" presId="urn:microsoft.com/office/officeart/2009/layout/CirclePictureHierarchy"/>
    <dgm:cxn modelId="{8D26B73F-54F0-4CED-ADD9-C6C4D8E19016}" type="presParOf" srcId="{379EC2E8-5EB8-42DB-9B18-DA472A0F26DA}" destId="{01A2B6B6-8B63-402F-903D-D9858281F046}" srcOrd="0" destOrd="0" presId="urn:microsoft.com/office/officeart/2009/layout/CirclePictureHierarchy"/>
    <dgm:cxn modelId="{2E06A8A3-88E2-41C9-8C22-50952AC8EFCF}" type="presParOf" srcId="{379EC2E8-5EB8-42DB-9B18-DA472A0F26DA}" destId="{E1727C45-F3AC-45FB-8C1A-E78CFCB8C3BB}" srcOrd="1" destOrd="0" presId="urn:microsoft.com/office/officeart/2009/layout/CirclePictureHierarchy"/>
    <dgm:cxn modelId="{8EBA2F34-AA8C-4768-91B8-0958F98D4D23}" type="presParOf" srcId="{DD22DF19-BD0D-4B04-B5FA-C8A705EAA1D3}" destId="{98B5F782-46BF-4730-8CA4-E4813ABCB8BD}" srcOrd="1" destOrd="0" presId="urn:microsoft.com/office/officeart/2009/layout/CirclePictureHierarchy"/>
    <dgm:cxn modelId="{8B1E4C6E-61FB-481B-9DB6-1AE7879E1F32}" type="presParOf" srcId="{98B5F782-46BF-4730-8CA4-E4813ABCB8BD}" destId="{E410B839-C99C-444F-AD2C-39C9FC2F0D59}" srcOrd="0" destOrd="0" presId="urn:microsoft.com/office/officeart/2009/layout/CirclePictureHierarchy"/>
    <dgm:cxn modelId="{BDD52DB3-8076-4D2E-AC9A-B63A4E500C1A}" type="presParOf" srcId="{98B5F782-46BF-4730-8CA4-E4813ABCB8BD}" destId="{DCA7135E-DB4F-4818-B3CB-675ABD3A5C3A}" srcOrd="1" destOrd="0" presId="urn:microsoft.com/office/officeart/2009/layout/CirclePictureHierarchy"/>
    <dgm:cxn modelId="{5E3A5D8D-A586-4926-8E9A-6CD0FFF774DF}" type="presParOf" srcId="{DCA7135E-DB4F-4818-B3CB-675ABD3A5C3A}" destId="{4620B337-634D-46EE-A9AE-5262D47D1E1E}" srcOrd="0" destOrd="0" presId="urn:microsoft.com/office/officeart/2009/layout/CirclePictureHierarchy"/>
    <dgm:cxn modelId="{898CAA20-FBA5-47C7-9905-930B0D940FC8}" type="presParOf" srcId="{4620B337-634D-46EE-A9AE-5262D47D1E1E}" destId="{BBB89240-0333-4541-B20D-4F00E8873F06}" srcOrd="0" destOrd="0" presId="urn:microsoft.com/office/officeart/2009/layout/CirclePictureHierarchy"/>
    <dgm:cxn modelId="{6DC5B90C-09C3-4A5B-B9CE-69AE1359924E}" type="presParOf" srcId="{4620B337-634D-46EE-A9AE-5262D47D1E1E}" destId="{80E1BA77-3647-4FD7-8F4F-5EF280740BE9}" srcOrd="1" destOrd="0" presId="urn:microsoft.com/office/officeart/2009/layout/CirclePictureHierarchy"/>
    <dgm:cxn modelId="{AFB9AE20-38AF-43E6-9F45-EF05615D6FC2}" type="presParOf" srcId="{DCA7135E-DB4F-4818-B3CB-675ABD3A5C3A}" destId="{A66B4356-77FF-446C-A17D-F9D024EAD634}" srcOrd="1" destOrd="0" presId="urn:microsoft.com/office/officeart/2009/layout/CirclePictureHierarchy"/>
    <dgm:cxn modelId="{C4886C96-EE36-4A7F-9D8A-B4E08512F98E}" type="presParOf" srcId="{98B5F782-46BF-4730-8CA4-E4813ABCB8BD}" destId="{296ECD67-B104-4668-BA64-03A4BC7C9603}" srcOrd="2" destOrd="0" presId="urn:microsoft.com/office/officeart/2009/layout/CirclePictureHierarchy"/>
    <dgm:cxn modelId="{343DE594-7094-4DCD-800D-048C4E753EDF}" type="presParOf" srcId="{98B5F782-46BF-4730-8CA4-E4813ABCB8BD}" destId="{5516C2FA-6D76-43B0-B2E5-9B1E9D7F38B7}" srcOrd="3" destOrd="0" presId="urn:microsoft.com/office/officeart/2009/layout/CirclePictureHierarchy"/>
    <dgm:cxn modelId="{BA25FC5A-9FFC-4D47-8B8E-17E587B4DA79}" type="presParOf" srcId="{5516C2FA-6D76-43B0-B2E5-9B1E9D7F38B7}" destId="{9EFE8695-83E5-4603-AD4B-792B4FB21A67}" srcOrd="0" destOrd="0" presId="urn:microsoft.com/office/officeart/2009/layout/CirclePictureHierarchy"/>
    <dgm:cxn modelId="{4C1F49DB-3C59-4480-9654-96A89334B64E}" type="presParOf" srcId="{9EFE8695-83E5-4603-AD4B-792B4FB21A67}" destId="{5DAA9844-97C0-41A4-9017-30D2EF451E94}" srcOrd="0" destOrd="0" presId="urn:microsoft.com/office/officeart/2009/layout/CirclePictureHierarchy"/>
    <dgm:cxn modelId="{22775234-3841-42CA-9E78-B94746333F2E}" type="presParOf" srcId="{9EFE8695-83E5-4603-AD4B-792B4FB21A67}" destId="{AB3F4A54-9CE8-4383-B80E-B6103B9823DB}" srcOrd="1" destOrd="0" presId="urn:microsoft.com/office/officeart/2009/layout/CirclePictureHierarchy"/>
    <dgm:cxn modelId="{C1D09A54-38DC-4C1A-8B2D-C732F426AB85}" type="presParOf" srcId="{5516C2FA-6D76-43B0-B2E5-9B1E9D7F38B7}" destId="{D6B2C01D-294C-4BFD-BB8A-B35AF230CBAC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ECD67-B104-4668-BA64-03A4BC7C9603}">
      <dsp:nvSpPr>
        <dsp:cNvPr id="0" name=""/>
        <dsp:cNvSpPr/>
      </dsp:nvSpPr>
      <dsp:spPr>
        <a:xfrm>
          <a:off x="6469866" y="4755493"/>
          <a:ext cx="1032922" cy="236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255"/>
              </a:lnTo>
              <a:lnTo>
                <a:pt x="1032922" y="119255"/>
              </a:lnTo>
              <a:lnTo>
                <a:pt x="1032922" y="2366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0B839-C99C-444F-AD2C-39C9FC2F0D59}">
      <dsp:nvSpPr>
        <dsp:cNvPr id="0" name=""/>
        <dsp:cNvSpPr/>
      </dsp:nvSpPr>
      <dsp:spPr>
        <a:xfrm>
          <a:off x="5436944" y="4755493"/>
          <a:ext cx="1032922" cy="236633"/>
        </a:xfrm>
        <a:custGeom>
          <a:avLst/>
          <a:gdLst/>
          <a:ahLst/>
          <a:cxnLst/>
          <a:rect l="0" t="0" r="0" b="0"/>
          <a:pathLst>
            <a:path>
              <a:moveTo>
                <a:pt x="1032922" y="0"/>
              </a:moveTo>
              <a:lnTo>
                <a:pt x="1032922" y="119255"/>
              </a:lnTo>
              <a:lnTo>
                <a:pt x="0" y="119255"/>
              </a:lnTo>
              <a:lnTo>
                <a:pt x="0" y="2366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CBEC7-EFFF-4D5C-89FE-6C0D2F867105}">
      <dsp:nvSpPr>
        <dsp:cNvPr id="0" name=""/>
        <dsp:cNvSpPr/>
      </dsp:nvSpPr>
      <dsp:spPr>
        <a:xfrm>
          <a:off x="5434845" y="3767643"/>
          <a:ext cx="1035021" cy="236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255"/>
              </a:lnTo>
              <a:lnTo>
                <a:pt x="1035021" y="119255"/>
              </a:lnTo>
              <a:lnTo>
                <a:pt x="1035021" y="2366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4790E-61ED-4040-8D8E-21EC795A76FC}">
      <dsp:nvSpPr>
        <dsp:cNvPr id="0" name=""/>
        <dsp:cNvSpPr/>
      </dsp:nvSpPr>
      <dsp:spPr>
        <a:xfrm>
          <a:off x="4404021" y="3767643"/>
          <a:ext cx="1030823" cy="236633"/>
        </a:xfrm>
        <a:custGeom>
          <a:avLst/>
          <a:gdLst/>
          <a:ahLst/>
          <a:cxnLst/>
          <a:rect l="0" t="0" r="0" b="0"/>
          <a:pathLst>
            <a:path>
              <a:moveTo>
                <a:pt x="1030823" y="0"/>
              </a:moveTo>
              <a:lnTo>
                <a:pt x="1030823" y="119255"/>
              </a:lnTo>
              <a:lnTo>
                <a:pt x="0" y="119255"/>
              </a:lnTo>
              <a:lnTo>
                <a:pt x="0" y="2366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DC0E63-7C64-4F98-A08D-CC6E7239240D}">
      <dsp:nvSpPr>
        <dsp:cNvPr id="0" name=""/>
        <dsp:cNvSpPr/>
      </dsp:nvSpPr>
      <dsp:spPr>
        <a:xfrm>
          <a:off x="5389125" y="2779793"/>
          <a:ext cx="91440" cy="236633"/>
        </a:xfrm>
        <a:custGeom>
          <a:avLst/>
          <a:gdLst/>
          <a:ahLst/>
          <a:cxnLst/>
          <a:rect l="0" t="0" r="0" b="0"/>
          <a:pathLst>
            <a:path>
              <a:moveTo>
                <a:pt x="47818" y="0"/>
              </a:moveTo>
              <a:lnTo>
                <a:pt x="47818" y="119255"/>
              </a:lnTo>
              <a:lnTo>
                <a:pt x="45720" y="119255"/>
              </a:lnTo>
              <a:lnTo>
                <a:pt x="45720" y="2366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ACDEC-5E40-4F7D-9F2E-AFC306B8D9B1}">
      <dsp:nvSpPr>
        <dsp:cNvPr id="0" name=""/>
        <dsp:cNvSpPr/>
      </dsp:nvSpPr>
      <dsp:spPr>
        <a:xfrm>
          <a:off x="5391224" y="1791944"/>
          <a:ext cx="91440" cy="2366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6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7D24C4-67E2-486A-88E2-F8E6784565B9}">
      <dsp:nvSpPr>
        <dsp:cNvPr id="0" name=""/>
        <dsp:cNvSpPr/>
      </dsp:nvSpPr>
      <dsp:spPr>
        <a:xfrm>
          <a:off x="4464748" y="802847"/>
          <a:ext cx="972195" cy="2378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502"/>
              </a:lnTo>
              <a:lnTo>
                <a:pt x="972195" y="120502"/>
              </a:lnTo>
              <a:lnTo>
                <a:pt x="972195" y="2378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80819-8619-4002-A87E-817529025635}">
      <dsp:nvSpPr>
        <dsp:cNvPr id="0" name=""/>
        <dsp:cNvSpPr/>
      </dsp:nvSpPr>
      <dsp:spPr>
        <a:xfrm>
          <a:off x="3371098" y="802847"/>
          <a:ext cx="1093650" cy="237880"/>
        </a:xfrm>
        <a:custGeom>
          <a:avLst/>
          <a:gdLst/>
          <a:ahLst/>
          <a:cxnLst/>
          <a:rect l="0" t="0" r="0" b="0"/>
          <a:pathLst>
            <a:path>
              <a:moveTo>
                <a:pt x="1093650" y="0"/>
              </a:moveTo>
              <a:lnTo>
                <a:pt x="1093650" y="120502"/>
              </a:lnTo>
              <a:lnTo>
                <a:pt x="0" y="120502"/>
              </a:lnTo>
              <a:lnTo>
                <a:pt x="0" y="2378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EBE4F-C7AF-4422-B1BA-15C1B425C6F6}">
      <dsp:nvSpPr>
        <dsp:cNvPr id="0" name=""/>
        <dsp:cNvSpPr/>
      </dsp:nvSpPr>
      <dsp:spPr>
        <a:xfrm>
          <a:off x="4089140" y="51630"/>
          <a:ext cx="751216" cy="751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49B72-8FCA-4B6A-B486-02F3244ED667}">
      <dsp:nvSpPr>
        <dsp:cNvPr id="0" name=""/>
        <dsp:cNvSpPr/>
      </dsp:nvSpPr>
      <dsp:spPr>
        <a:xfrm>
          <a:off x="4840351" y="40250"/>
          <a:ext cx="1638437" cy="75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dirty="0"/>
            <a:t>Transformer</a:t>
          </a:r>
          <a:br>
            <a:rPr lang="en-US" altLang="zh-TW" sz="1800" b="1" kern="1200" dirty="0"/>
          </a:br>
          <a:r>
            <a:rPr lang="zh-TW" altLang="en-US" sz="1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變形金剛</a:t>
          </a:r>
        </a:p>
      </dsp:txBody>
      <dsp:txXfrm>
        <a:off x="4840351" y="40250"/>
        <a:ext cx="1638437" cy="751216"/>
      </dsp:txXfrm>
    </dsp:sp>
    <dsp:sp modelId="{3B0601EC-112B-4FD8-8B3F-0B736B05818A}">
      <dsp:nvSpPr>
        <dsp:cNvPr id="0" name=""/>
        <dsp:cNvSpPr/>
      </dsp:nvSpPr>
      <dsp:spPr>
        <a:xfrm>
          <a:off x="2995490" y="1040727"/>
          <a:ext cx="751216" cy="751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F27EE-7589-4C4C-A1D0-44ABA1CF4EE6}">
      <dsp:nvSpPr>
        <dsp:cNvPr id="0" name=""/>
        <dsp:cNvSpPr/>
      </dsp:nvSpPr>
      <dsp:spPr>
        <a:xfrm>
          <a:off x="3746706" y="1038849"/>
          <a:ext cx="1126824" cy="75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/>
            <a:t>Bert</a:t>
          </a:r>
          <a:endParaRPr lang="zh-TW" altLang="en-US" sz="1600" b="1" kern="1200" dirty="0"/>
        </a:p>
      </dsp:txBody>
      <dsp:txXfrm>
        <a:off x="3746706" y="1038849"/>
        <a:ext cx="1126824" cy="751216"/>
      </dsp:txXfrm>
    </dsp:sp>
    <dsp:sp modelId="{E801E177-4EB6-4640-BEB0-0BC6C7E68DD8}">
      <dsp:nvSpPr>
        <dsp:cNvPr id="0" name=""/>
        <dsp:cNvSpPr/>
      </dsp:nvSpPr>
      <dsp:spPr>
        <a:xfrm>
          <a:off x="5061335" y="1040727"/>
          <a:ext cx="751216" cy="751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17B97-EABA-4E45-9F62-C6CD7B077A5F}">
      <dsp:nvSpPr>
        <dsp:cNvPr id="0" name=""/>
        <dsp:cNvSpPr/>
      </dsp:nvSpPr>
      <dsp:spPr>
        <a:xfrm>
          <a:off x="5812552" y="1038849"/>
          <a:ext cx="1126824" cy="75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/>
            <a:t>GPT1.0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/>
            <a:t>(1.17</a:t>
          </a:r>
          <a:r>
            <a:rPr lang="zh-TW" altLang="en-US" sz="1600" b="1" kern="1200" dirty="0"/>
            <a:t>億</a:t>
          </a:r>
          <a:r>
            <a:rPr lang="en-US" altLang="zh-TW" sz="1600" b="1" kern="1200" dirty="0"/>
            <a:t>)</a:t>
          </a:r>
          <a:endParaRPr lang="zh-TW" altLang="en-US" sz="1600" b="1" kern="1200" dirty="0"/>
        </a:p>
      </dsp:txBody>
      <dsp:txXfrm>
        <a:off x="5812552" y="1038849"/>
        <a:ext cx="1126824" cy="751216"/>
      </dsp:txXfrm>
    </dsp:sp>
    <dsp:sp modelId="{62CF3C30-8C64-4BE9-97FF-8BD4A2F5153F}">
      <dsp:nvSpPr>
        <dsp:cNvPr id="0" name=""/>
        <dsp:cNvSpPr/>
      </dsp:nvSpPr>
      <dsp:spPr>
        <a:xfrm>
          <a:off x="5061335" y="2028577"/>
          <a:ext cx="751216" cy="751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F1A46-9AEE-42B6-B949-44E3A6646C7A}">
      <dsp:nvSpPr>
        <dsp:cNvPr id="0" name=""/>
        <dsp:cNvSpPr/>
      </dsp:nvSpPr>
      <dsp:spPr>
        <a:xfrm>
          <a:off x="5812552" y="2026699"/>
          <a:ext cx="1126824" cy="75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/>
            <a:t>GPT2.0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0" kern="1200" dirty="0"/>
            <a:t>(15</a:t>
          </a:r>
          <a:r>
            <a:rPr lang="zh-TW" altLang="en-US" sz="1600" b="0" kern="1200" dirty="0"/>
            <a:t>億</a:t>
          </a:r>
          <a:r>
            <a:rPr lang="en-US" altLang="zh-TW" sz="1600" b="0" kern="1200" dirty="0"/>
            <a:t>)</a:t>
          </a:r>
          <a:endParaRPr lang="zh-TW" altLang="en-US" sz="1600" b="0" kern="1200" dirty="0"/>
        </a:p>
      </dsp:txBody>
      <dsp:txXfrm>
        <a:off x="5812552" y="2026699"/>
        <a:ext cx="1126824" cy="751216"/>
      </dsp:txXfrm>
    </dsp:sp>
    <dsp:sp modelId="{32BE4CB5-C5F1-4871-AF45-60EFCD830DB0}">
      <dsp:nvSpPr>
        <dsp:cNvPr id="0" name=""/>
        <dsp:cNvSpPr/>
      </dsp:nvSpPr>
      <dsp:spPr>
        <a:xfrm>
          <a:off x="5059237" y="3016427"/>
          <a:ext cx="751216" cy="751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D0173-2598-4DFB-A75F-453233AC0C1F}">
      <dsp:nvSpPr>
        <dsp:cNvPr id="0" name=""/>
        <dsp:cNvSpPr/>
      </dsp:nvSpPr>
      <dsp:spPr>
        <a:xfrm>
          <a:off x="5806256" y="3014549"/>
          <a:ext cx="1135219" cy="75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/>
            <a:t>GPT3.0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0" kern="1200" dirty="0"/>
            <a:t>(1750</a:t>
          </a:r>
          <a:r>
            <a:rPr lang="zh-TW" altLang="en-US" sz="1600" b="0" kern="1200" dirty="0"/>
            <a:t>億</a:t>
          </a:r>
          <a:r>
            <a:rPr lang="en-US" altLang="zh-TW" sz="1600" b="0" kern="1200" dirty="0"/>
            <a:t>)</a:t>
          </a:r>
          <a:endParaRPr lang="zh-TW" altLang="en-US" sz="1600" kern="1200" dirty="0"/>
        </a:p>
      </dsp:txBody>
      <dsp:txXfrm>
        <a:off x="5806256" y="3014549"/>
        <a:ext cx="1135219" cy="751216"/>
      </dsp:txXfrm>
    </dsp:sp>
    <dsp:sp modelId="{07B40AFC-FC2D-4116-AEF2-47F4FC0B4D23}">
      <dsp:nvSpPr>
        <dsp:cNvPr id="0" name=""/>
        <dsp:cNvSpPr/>
      </dsp:nvSpPr>
      <dsp:spPr>
        <a:xfrm>
          <a:off x="4028413" y="4004276"/>
          <a:ext cx="751216" cy="751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03183-0380-49B0-9B25-8BAD23767359}">
      <dsp:nvSpPr>
        <dsp:cNvPr id="0" name=""/>
        <dsp:cNvSpPr/>
      </dsp:nvSpPr>
      <dsp:spPr>
        <a:xfrm>
          <a:off x="4779629" y="4002398"/>
          <a:ext cx="1126824" cy="75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 err="1"/>
            <a:t>InstructGPT</a:t>
          </a:r>
          <a:endParaRPr lang="zh-TW" altLang="en-US" sz="1600" kern="1200" dirty="0"/>
        </a:p>
      </dsp:txBody>
      <dsp:txXfrm>
        <a:off x="4779629" y="4002398"/>
        <a:ext cx="1126824" cy="751216"/>
      </dsp:txXfrm>
    </dsp:sp>
    <dsp:sp modelId="{01A2B6B6-8B63-402F-903D-D9858281F046}">
      <dsp:nvSpPr>
        <dsp:cNvPr id="0" name=""/>
        <dsp:cNvSpPr/>
      </dsp:nvSpPr>
      <dsp:spPr>
        <a:xfrm>
          <a:off x="6094258" y="4004276"/>
          <a:ext cx="751216" cy="751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27C45-F3AC-45FB-8C1A-E78CFCB8C3BB}">
      <dsp:nvSpPr>
        <dsp:cNvPr id="0" name=""/>
        <dsp:cNvSpPr/>
      </dsp:nvSpPr>
      <dsp:spPr>
        <a:xfrm>
          <a:off x="6845475" y="4002398"/>
          <a:ext cx="1126824" cy="75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/>
            <a:t>GPT3.5 </a:t>
          </a:r>
          <a:r>
            <a:rPr lang="en-US" altLang="zh-TW" sz="1600" b="0" kern="1200" dirty="0"/>
            <a:t>(1</a:t>
          </a:r>
          <a:r>
            <a:rPr lang="zh-TW" altLang="en-US" sz="1600" b="0" kern="1200" dirty="0"/>
            <a:t>兆</a:t>
          </a:r>
          <a:r>
            <a:rPr lang="en-US" altLang="zh-TW" sz="1600" b="0" kern="1200" dirty="0"/>
            <a:t>)</a:t>
          </a:r>
          <a:endParaRPr lang="zh-TW" altLang="en-US" sz="1600" kern="1200" dirty="0"/>
        </a:p>
      </dsp:txBody>
      <dsp:txXfrm>
        <a:off x="6845475" y="4002398"/>
        <a:ext cx="1126824" cy="751216"/>
      </dsp:txXfrm>
    </dsp:sp>
    <dsp:sp modelId="{BBB89240-0333-4541-B20D-4F00E8873F06}">
      <dsp:nvSpPr>
        <dsp:cNvPr id="0" name=""/>
        <dsp:cNvSpPr/>
      </dsp:nvSpPr>
      <dsp:spPr>
        <a:xfrm>
          <a:off x="5061335" y="4992126"/>
          <a:ext cx="751216" cy="751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E1BA77-3647-4FD7-8F4F-5EF280740BE9}">
      <dsp:nvSpPr>
        <dsp:cNvPr id="0" name=""/>
        <dsp:cNvSpPr/>
      </dsp:nvSpPr>
      <dsp:spPr>
        <a:xfrm>
          <a:off x="5812552" y="4990248"/>
          <a:ext cx="1126824" cy="75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 err="1"/>
            <a:t>ChatGPT</a:t>
          </a:r>
          <a:endParaRPr lang="zh-TW" altLang="en-US" sz="1600" kern="1200" dirty="0"/>
        </a:p>
      </dsp:txBody>
      <dsp:txXfrm>
        <a:off x="5812552" y="4990248"/>
        <a:ext cx="1126824" cy="751216"/>
      </dsp:txXfrm>
    </dsp:sp>
    <dsp:sp modelId="{5DAA9844-97C0-41A4-9017-30D2EF451E94}">
      <dsp:nvSpPr>
        <dsp:cNvPr id="0" name=""/>
        <dsp:cNvSpPr/>
      </dsp:nvSpPr>
      <dsp:spPr>
        <a:xfrm>
          <a:off x="7127181" y="4992126"/>
          <a:ext cx="751216" cy="751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F4A54-9CE8-4383-B80E-B6103B9823DB}">
      <dsp:nvSpPr>
        <dsp:cNvPr id="0" name=""/>
        <dsp:cNvSpPr/>
      </dsp:nvSpPr>
      <dsp:spPr>
        <a:xfrm>
          <a:off x="7878397" y="4990248"/>
          <a:ext cx="1126824" cy="75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/>
            <a:t>GPT4.0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0" kern="1200" dirty="0"/>
            <a:t>(100</a:t>
          </a:r>
          <a:r>
            <a:rPr lang="zh-TW" altLang="en-US" sz="1600" b="0" kern="1200" dirty="0"/>
            <a:t>兆</a:t>
          </a:r>
          <a:r>
            <a:rPr lang="en-US" altLang="zh-TW" sz="1600" b="0" kern="1200" dirty="0"/>
            <a:t>)</a:t>
          </a:r>
          <a:endParaRPr lang="zh-TW" altLang="en-US" sz="1600" kern="1200" dirty="0"/>
        </a:p>
      </dsp:txBody>
      <dsp:txXfrm>
        <a:off x="7878397" y="4990248"/>
        <a:ext cx="1126824" cy="751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A1AE8-8A88-403B-854E-D709DCAC48BD}" type="datetimeFigureOut">
              <a:rPr lang="zh-TW" altLang="en-US" smtClean="0"/>
              <a:t>2023/8/6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A30DA-3C36-4BE1-9E3C-9D37E6156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94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BB9DF-C31D-4A58-98B5-994B3D0B050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0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Reinforcement Learning from Human Feedback(RLHF)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D1C4-E072-47B7-9B48-523010D4536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334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2022</a:t>
            </a:r>
            <a:r>
              <a:rPr lang="zh-TW" altLang="en-US" dirty="0"/>
              <a:t>年之前的資料是 </a:t>
            </a:r>
            <a:r>
              <a:rPr lang="en-US" altLang="zh-TW" dirty="0"/>
              <a:t>golden data</a:t>
            </a:r>
            <a:r>
              <a:rPr lang="zh-TW" altLang="en-US" dirty="0"/>
              <a:t>，以後再也沒有了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CD1C4-E072-47B7-9B48-523010D4536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506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BB9DF-C31D-4A58-98B5-994B3D0B050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402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知識遷移、內隱學習，學習應在整體文化社會脈絡下進行審視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A30DA-3C36-4BE1-9E3C-9D37E6156A38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517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大學的創新條例原本的五大領域是</a:t>
            </a:r>
            <a:r>
              <a:rPr lang="zh-TW" altLang="en-US" b="0" i="0" dirty="0">
                <a:solidFill>
                  <a:srgbClr val="232A31"/>
                </a:solidFill>
                <a:effectLst/>
                <a:latin typeface="YahooSans VF"/>
              </a:rPr>
              <a:t>半導體、人工智慧、智慧製造、循環經濟、金融，最近政府提出希望兩個領域，全部都集中在社會科學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A30DA-3C36-4BE1-9E3C-9D37E6156A38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87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CD1C4-E072-47B7-9B48-523010D4536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6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rgbClr val="2F4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群組 132">
            <a:extLst>
              <a:ext uri="{FF2B5EF4-FFF2-40B4-BE49-F238E27FC236}">
                <a16:creationId xmlns:a16="http://schemas.microsoft.com/office/drawing/2014/main" id="{9C30B7A4-7650-49B5-B1E0-E5C0CB10FADF}"/>
              </a:ext>
            </a:extLst>
          </p:cNvPr>
          <p:cNvGrpSpPr/>
          <p:nvPr userDrawn="1"/>
        </p:nvGrpSpPr>
        <p:grpSpPr>
          <a:xfrm>
            <a:off x="-7427" y="5877322"/>
            <a:ext cx="12060711" cy="1008062"/>
            <a:chOff x="-7427" y="5877322"/>
            <a:chExt cx="12060711" cy="1008062"/>
          </a:xfrm>
        </p:grpSpPr>
        <p:sp>
          <p:nvSpPr>
            <p:cNvPr id="134" name="Rectangle 7">
              <a:extLst>
                <a:ext uri="{FF2B5EF4-FFF2-40B4-BE49-F238E27FC236}">
                  <a16:creationId xmlns:a16="http://schemas.microsoft.com/office/drawing/2014/main" id="{5D424881-180E-44D6-85A6-E0F5363F21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7427" y="5877322"/>
              <a:ext cx="12060711" cy="863600"/>
            </a:xfrm>
            <a:prstGeom prst="rect">
              <a:avLst/>
            </a:prstGeom>
            <a:solidFill>
              <a:srgbClr val="11111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35" name="Rectangle 8">
              <a:extLst>
                <a:ext uri="{FF2B5EF4-FFF2-40B4-BE49-F238E27FC236}">
                  <a16:creationId xmlns:a16="http://schemas.microsoft.com/office/drawing/2014/main" id="{1AE4966E-BD04-4B61-A187-DC52D5E1B22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7427" y="6453584"/>
              <a:ext cx="12060711" cy="431800"/>
            </a:xfrm>
            <a:prstGeom prst="rect">
              <a:avLst/>
            </a:prstGeom>
            <a:pattFill prst="narHorz">
              <a:fgClr>
                <a:srgbClr val="808080">
                  <a:alpha val="20000"/>
                </a:srgbClr>
              </a:fgClr>
              <a:bgClr>
                <a:srgbClr val="FFFFFF">
                  <a:alpha val="20000"/>
                </a:srgb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</p:grpSp>
      <p:grpSp>
        <p:nvGrpSpPr>
          <p:cNvPr id="136" name="群組 135">
            <a:extLst>
              <a:ext uri="{FF2B5EF4-FFF2-40B4-BE49-F238E27FC236}">
                <a16:creationId xmlns:a16="http://schemas.microsoft.com/office/drawing/2014/main" id="{4AC305EC-3B3E-43F1-88C0-3A78BF981DB1}"/>
              </a:ext>
            </a:extLst>
          </p:cNvPr>
          <p:cNvGrpSpPr/>
          <p:nvPr userDrawn="1"/>
        </p:nvGrpSpPr>
        <p:grpSpPr>
          <a:xfrm>
            <a:off x="5341065" y="7065"/>
            <a:ext cx="6850935" cy="6850935"/>
            <a:chOff x="5341065" y="7065"/>
            <a:chExt cx="6850935" cy="6850935"/>
          </a:xfrm>
        </p:grpSpPr>
        <p:sp>
          <p:nvSpPr>
            <p:cNvPr id="137" name="直角三角形 136">
              <a:extLst>
                <a:ext uri="{FF2B5EF4-FFF2-40B4-BE49-F238E27FC236}">
                  <a16:creationId xmlns:a16="http://schemas.microsoft.com/office/drawing/2014/main" id="{F157A487-69E8-4EBE-96A1-8DBBF603ADDE}"/>
                </a:ext>
              </a:extLst>
            </p:cNvPr>
            <p:cNvSpPr/>
            <p:nvPr userDrawn="1"/>
          </p:nvSpPr>
          <p:spPr>
            <a:xfrm flipH="1">
              <a:off x="5341065" y="7065"/>
              <a:ext cx="6850935" cy="6850935"/>
            </a:xfrm>
            <a:prstGeom prst="rtTriangl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5B76D455-27EE-4988-A0DD-E6E3D21BA3C2}"/>
                </a:ext>
              </a:extLst>
            </p:cNvPr>
            <p:cNvSpPr/>
            <p:nvPr userDrawn="1"/>
          </p:nvSpPr>
          <p:spPr>
            <a:xfrm flipH="1">
              <a:off x="6611255" y="5156010"/>
              <a:ext cx="5580745" cy="431800"/>
            </a:xfrm>
            <a:custGeom>
              <a:avLst/>
              <a:gdLst>
                <a:gd name="connsiteX0" fmla="*/ 5148945 w 5580745"/>
                <a:gd name="connsiteY0" fmla="*/ 0 h 431800"/>
                <a:gd name="connsiteX1" fmla="*/ 0 w 5580745"/>
                <a:gd name="connsiteY1" fmla="*/ 0 h 431800"/>
                <a:gd name="connsiteX2" fmla="*/ 0 w 5580745"/>
                <a:gd name="connsiteY2" fmla="*/ 431800 h 431800"/>
                <a:gd name="connsiteX3" fmla="*/ 5580745 w 5580745"/>
                <a:gd name="connsiteY3" fmla="*/ 43180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80745" h="431800">
                  <a:moveTo>
                    <a:pt x="5148945" y="0"/>
                  </a:moveTo>
                  <a:lnTo>
                    <a:pt x="0" y="0"/>
                  </a:lnTo>
                  <a:lnTo>
                    <a:pt x="0" y="431800"/>
                  </a:lnTo>
                  <a:lnTo>
                    <a:pt x="5580745" y="43180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R="0" lvl="0" indent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948632EF-B6CE-4D36-B75F-A807F3EDE60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755717" y="4579748"/>
              <a:ext cx="5436283" cy="863600"/>
            </a:xfrm>
            <a:custGeom>
              <a:avLst/>
              <a:gdLst>
                <a:gd name="connsiteX0" fmla="*/ 863600 w 5436283"/>
                <a:gd name="connsiteY0" fmla="*/ 0 h 863600"/>
                <a:gd name="connsiteX1" fmla="*/ 5436283 w 5436283"/>
                <a:gd name="connsiteY1" fmla="*/ 0 h 863600"/>
                <a:gd name="connsiteX2" fmla="*/ 5436283 w 5436283"/>
                <a:gd name="connsiteY2" fmla="*/ 863600 h 863600"/>
                <a:gd name="connsiteX3" fmla="*/ 0 w 5436283"/>
                <a:gd name="connsiteY3" fmla="*/ 86360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6283" h="863600">
                  <a:moveTo>
                    <a:pt x="863600" y="0"/>
                  </a:moveTo>
                  <a:lnTo>
                    <a:pt x="5436283" y="0"/>
                  </a:lnTo>
                  <a:lnTo>
                    <a:pt x="5436283" y="863600"/>
                  </a:lnTo>
                  <a:lnTo>
                    <a:pt x="0" y="86360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lv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</p:grpSp>
      <p:grpSp>
        <p:nvGrpSpPr>
          <p:cNvPr id="145" name="Group 6">
            <a:extLst>
              <a:ext uri="{FF2B5EF4-FFF2-40B4-BE49-F238E27FC236}">
                <a16:creationId xmlns:a16="http://schemas.microsoft.com/office/drawing/2014/main" id="{5B457498-5DFB-485A-B350-E3D922B4BB9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023406" y="908720"/>
            <a:ext cx="6987764" cy="7005907"/>
            <a:chOff x="-870" y="618"/>
            <a:chExt cx="4221" cy="4232"/>
          </a:xfrm>
        </p:grpSpPr>
        <p:grpSp>
          <p:nvGrpSpPr>
            <p:cNvPr id="149" name="Group 7">
              <a:extLst>
                <a:ext uri="{FF2B5EF4-FFF2-40B4-BE49-F238E27FC236}">
                  <a16:creationId xmlns:a16="http://schemas.microsoft.com/office/drawing/2014/main" id="{99450821-CC82-4DEC-936C-125EAF4A8F7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04" y="618"/>
              <a:ext cx="3555" cy="3584"/>
              <a:chOff x="-31" y="663"/>
              <a:chExt cx="3222" cy="2997"/>
            </a:xfrm>
          </p:grpSpPr>
          <p:sp>
            <p:nvSpPr>
              <p:cNvPr id="204" name="Freeform 8">
                <a:extLst>
                  <a:ext uri="{FF2B5EF4-FFF2-40B4-BE49-F238E27FC236}">
                    <a16:creationId xmlns:a16="http://schemas.microsoft.com/office/drawing/2014/main" id="{43CD113E-3052-41E6-8B83-09D00A58F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5" name="Freeform 9">
                <a:extLst>
                  <a:ext uri="{FF2B5EF4-FFF2-40B4-BE49-F238E27FC236}">
                    <a16:creationId xmlns:a16="http://schemas.microsoft.com/office/drawing/2014/main" id="{CE42283D-29B4-4D6A-8E0E-9BF513BA6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50" name="Group 10">
              <a:extLst>
                <a:ext uri="{FF2B5EF4-FFF2-40B4-BE49-F238E27FC236}">
                  <a16:creationId xmlns:a16="http://schemas.microsoft.com/office/drawing/2014/main" id="{965CE000-2265-4F67-995A-26EE721CA4E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41" y="654"/>
              <a:ext cx="3555" cy="3584"/>
              <a:chOff x="-31" y="663"/>
              <a:chExt cx="3222" cy="2997"/>
            </a:xfrm>
          </p:grpSpPr>
          <p:sp>
            <p:nvSpPr>
              <p:cNvPr id="202" name="Freeform 11">
                <a:extLst>
                  <a:ext uri="{FF2B5EF4-FFF2-40B4-BE49-F238E27FC236}">
                    <a16:creationId xmlns:a16="http://schemas.microsoft.com/office/drawing/2014/main" id="{1B68D98E-3730-49B8-BDCD-17CB90469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3" name="Freeform 12">
                <a:extLst>
                  <a:ext uri="{FF2B5EF4-FFF2-40B4-BE49-F238E27FC236}">
                    <a16:creationId xmlns:a16="http://schemas.microsoft.com/office/drawing/2014/main" id="{3C604D40-8AEA-4953-84FB-F01334C42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51" name="Group 13">
              <a:extLst>
                <a:ext uri="{FF2B5EF4-FFF2-40B4-BE49-F238E27FC236}">
                  <a16:creationId xmlns:a16="http://schemas.microsoft.com/office/drawing/2014/main" id="{42DFBD2F-E079-46DC-A9C4-2E494BEF1E3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78" y="690"/>
              <a:ext cx="3555" cy="3584"/>
              <a:chOff x="-31" y="663"/>
              <a:chExt cx="3222" cy="2997"/>
            </a:xfrm>
          </p:grpSpPr>
          <p:sp>
            <p:nvSpPr>
              <p:cNvPr id="200" name="Freeform 14">
                <a:extLst>
                  <a:ext uri="{FF2B5EF4-FFF2-40B4-BE49-F238E27FC236}">
                    <a16:creationId xmlns:a16="http://schemas.microsoft.com/office/drawing/2014/main" id="{B3872CA7-D58B-4015-8B13-996B5E93B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1" name="Freeform 15">
                <a:extLst>
                  <a:ext uri="{FF2B5EF4-FFF2-40B4-BE49-F238E27FC236}">
                    <a16:creationId xmlns:a16="http://schemas.microsoft.com/office/drawing/2014/main" id="{37744E31-764B-43EB-9D15-D5E2CCC6F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52" name="Group 16">
              <a:extLst>
                <a:ext uri="{FF2B5EF4-FFF2-40B4-BE49-F238E27FC236}">
                  <a16:creationId xmlns:a16="http://schemas.microsoft.com/office/drawing/2014/main" id="{A660C46D-EF07-4A91-947F-8252682CC21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315" y="726"/>
              <a:ext cx="3555" cy="3584"/>
              <a:chOff x="-31" y="663"/>
              <a:chExt cx="3222" cy="2997"/>
            </a:xfrm>
          </p:grpSpPr>
          <p:sp>
            <p:nvSpPr>
              <p:cNvPr id="198" name="Freeform 17">
                <a:extLst>
                  <a:ext uri="{FF2B5EF4-FFF2-40B4-BE49-F238E27FC236}">
                    <a16:creationId xmlns:a16="http://schemas.microsoft.com/office/drawing/2014/main" id="{23B82BBE-2560-48C1-8B2F-6A588C2C0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9" name="Freeform 18">
                <a:extLst>
                  <a:ext uri="{FF2B5EF4-FFF2-40B4-BE49-F238E27FC236}">
                    <a16:creationId xmlns:a16="http://schemas.microsoft.com/office/drawing/2014/main" id="{634BF261-0E67-4F36-8823-7DEAA8ACC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53" name="Group 19">
              <a:extLst>
                <a:ext uri="{FF2B5EF4-FFF2-40B4-BE49-F238E27FC236}">
                  <a16:creationId xmlns:a16="http://schemas.microsoft.com/office/drawing/2014/main" id="{08CCD6EE-8130-4D98-A503-62A2C4B74D8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352" y="762"/>
              <a:ext cx="3555" cy="3584"/>
              <a:chOff x="-31" y="663"/>
              <a:chExt cx="3222" cy="2997"/>
            </a:xfrm>
          </p:grpSpPr>
          <p:sp>
            <p:nvSpPr>
              <p:cNvPr id="196" name="Freeform 20">
                <a:extLst>
                  <a:ext uri="{FF2B5EF4-FFF2-40B4-BE49-F238E27FC236}">
                    <a16:creationId xmlns:a16="http://schemas.microsoft.com/office/drawing/2014/main" id="{028DAF29-179A-4BD5-A5D7-4617606CA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7" name="Freeform 21">
                <a:extLst>
                  <a:ext uri="{FF2B5EF4-FFF2-40B4-BE49-F238E27FC236}">
                    <a16:creationId xmlns:a16="http://schemas.microsoft.com/office/drawing/2014/main" id="{37763C95-2502-4849-B8B4-2BC48E036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54" name="Group 22">
              <a:extLst>
                <a:ext uri="{FF2B5EF4-FFF2-40B4-BE49-F238E27FC236}">
                  <a16:creationId xmlns:a16="http://schemas.microsoft.com/office/drawing/2014/main" id="{26904C70-8DE2-4B34-9560-F63BFC4561D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389" y="798"/>
              <a:ext cx="3555" cy="3584"/>
              <a:chOff x="-31" y="663"/>
              <a:chExt cx="3222" cy="2997"/>
            </a:xfrm>
          </p:grpSpPr>
          <p:sp>
            <p:nvSpPr>
              <p:cNvPr id="194" name="Freeform 23">
                <a:extLst>
                  <a:ext uri="{FF2B5EF4-FFF2-40B4-BE49-F238E27FC236}">
                    <a16:creationId xmlns:a16="http://schemas.microsoft.com/office/drawing/2014/main" id="{93ADEDDB-BB51-4CAF-A4B8-D85FFF509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5" name="Freeform 24">
                <a:extLst>
                  <a:ext uri="{FF2B5EF4-FFF2-40B4-BE49-F238E27FC236}">
                    <a16:creationId xmlns:a16="http://schemas.microsoft.com/office/drawing/2014/main" id="{71C920F3-9A06-445E-9272-13E57F92C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55" name="Group 25">
              <a:extLst>
                <a:ext uri="{FF2B5EF4-FFF2-40B4-BE49-F238E27FC236}">
                  <a16:creationId xmlns:a16="http://schemas.microsoft.com/office/drawing/2014/main" id="{1030636B-63C3-460B-AB76-C6D518D59A7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426" y="834"/>
              <a:ext cx="3555" cy="3584"/>
              <a:chOff x="-31" y="663"/>
              <a:chExt cx="3222" cy="2997"/>
            </a:xfrm>
          </p:grpSpPr>
          <p:sp>
            <p:nvSpPr>
              <p:cNvPr id="192" name="Freeform 26">
                <a:extLst>
                  <a:ext uri="{FF2B5EF4-FFF2-40B4-BE49-F238E27FC236}">
                    <a16:creationId xmlns:a16="http://schemas.microsoft.com/office/drawing/2014/main" id="{019FB3C1-E356-43A6-9E56-B0A8A8F73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3" name="Freeform 27">
                <a:extLst>
                  <a:ext uri="{FF2B5EF4-FFF2-40B4-BE49-F238E27FC236}">
                    <a16:creationId xmlns:a16="http://schemas.microsoft.com/office/drawing/2014/main" id="{4AB80368-5D87-4C04-8507-2C1987592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56" name="Group 28">
              <a:extLst>
                <a:ext uri="{FF2B5EF4-FFF2-40B4-BE49-F238E27FC236}">
                  <a16:creationId xmlns:a16="http://schemas.microsoft.com/office/drawing/2014/main" id="{A2F09E77-87A3-4FB2-8775-4B9F3F1110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463" y="870"/>
              <a:ext cx="3555" cy="3584"/>
              <a:chOff x="-31" y="663"/>
              <a:chExt cx="3222" cy="2997"/>
            </a:xfrm>
          </p:grpSpPr>
          <p:sp>
            <p:nvSpPr>
              <p:cNvPr id="190" name="Freeform 29">
                <a:extLst>
                  <a:ext uri="{FF2B5EF4-FFF2-40B4-BE49-F238E27FC236}">
                    <a16:creationId xmlns:a16="http://schemas.microsoft.com/office/drawing/2014/main" id="{C0A554E9-F5C8-48E1-B722-30E925730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1" name="Freeform 30">
                <a:extLst>
                  <a:ext uri="{FF2B5EF4-FFF2-40B4-BE49-F238E27FC236}">
                    <a16:creationId xmlns:a16="http://schemas.microsoft.com/office/drawing/2014/main" id="{93E5D791-EC42-4206-B9AD-94F2559B0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57" name="Group 31">
              <a:extLst>
                <a:ext uri="{FF2B5EF4-FFF2-40B4-BE49-F238E27FC236}">
                  <a16:creationId xmlns:a16="http://schemas.microsoft.com/office/drawing/2014/main" id="{12286CC1-F48B-4A46-AABB-15333027FA2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500" y="906"/>
              <a:ext cx="3555" cy="3584"/>
              <a:chOff x="-31" y="663"/>
              <a:chExt cx="3222" cy="2997"/>
            </a:xfrm>
          </p:grpSpPr>
          <p:sp>
            <p:nvSpPr>
              <p:cNvPr id="188" name="Freeform 32">
                <a:extLst>
                  <a:ext uri="{FF2B5EF4-FFF2-40B4-BE49-F238E27FC236}">
                    <a16:creationId xmlns:a16="http://schemas.microsoft.com/office/drawing/2014/main" id="{38AC0C9D-94DF-4078-A0F2-59C2690CA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9" name="Freeform 33">
                <a:extLst>
                  <a:ext uri="{FF2B5EF4-FFF2-40B4-BE49-F238E27FC236}">
                    <a16:creationId xmlns:a16="http://schemas.microsoft.com/office/drawing/2014/main" id="{239FC0ED-EF84-4239-A14F-7F09B49AA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58" name="Group 34">
              <a:extLst>
                <a:ext uri="{FF2B5EF4-FFF2-40B4-BE49-F238E27FC236}">
                  <a16:creationId xmlns:a16="http://schemas.microsoft.com/office/drawing/2014/main" id="{464B4131-1956-47BA-8D29-C3282787D74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537" y="942"/>
              <a:ext cx="3555" cy="3584"/>
              <a:chOff x="-31" y="663"/>
              <a:chExt cx="3222" cy="2997"/>
            </a:xfrm>
          </p:grpSpPr>
          <p:sp>
            <p:nvSpPr>
              <p:cNvPr id="186" name="Freeform 35">
                <a:extLst>
                  <a:ext uri="{FF2B5EF4-FFF2-40B4-BE49-F238E27FC236}">
                    <a16:creationId xmlns:a16="http://schemas.microsoft.com/office/drawing/2014/main" id="{CBC861FB-7ED6-4A01-BFF5-B79E2B34A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7" name="Freeform 36">
                <a:extLst>
                  <a:ext uri="{FF2B5EF4-FFF2-40B4-BE49-F238E27FC236}">
                    <a16:creationId xmlns:a16="http://schemas.microsoft.com/office/drawing/2014/main" id="{3AEA677E-2BD6-48B0-8DF2-D760A2E8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59" name="Group 37">
              <a:extLst>
                <a:ext uri="{FF2B5EF4-FFF2-40B4-BE49-F238E27FC236}">
                  <a16:creationId xmlns:a16="http://schemas.microsoft.com/office/drawing/2014/main" id="{C599DD96-4781-4E8E-B3E4-7E2DCC55576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574" y="978"/>
              <a:ext cx="3555" cy="3584"/>
              <a:chOff x="-31" y="663"/>
              <a:chExt cx="3222" cy="2997"/>
            </a:xfrm>
          </p:grpSpPr>
          <p:sp>
            <p:nvSpPr>
              <p:cNvPr id="184" name="Freeform 38">
                <a:extLst>
                  <a:ext uri="{FF2B5EF4-FFF2-40B4-BE49-F238E27FC236}">
                    <a16:creationId xmlns:a16="http://schemas.microsoft.com/office/drawing/2014/main" id="{2787D45C-7AE2-429B-A565-5B7BA76A0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5" name="Freeform 39">
                <a:extLst>
                  <a:ext uri="{FF2B5EF4-FFF2-40B4-BE49-F238E27FC236}">
                    <a16:creationId xmlns:a16="http://schemas.microsoft.com/office/drawing/2014/main" id="{10B514D5-1459-4978-A7B8-FC04B41CB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0" name="Group 40">
              <a:extLst>
                <a:ext uri="{FF2B5EF4-FFF2-40B4-BE49-F238E27FC236}">
                  <a16:creationId xmlns:a16="http://schemas.microsoft.com/office/drawing/2014/main" id="{70C7798B-673B-46AA-908F-59A1277C08C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611" y="1014"/>
              <a:ext cx="3555" cy="3584"/>
              <a:chOff x="-31" y="663"/>
              <a:chExt cx="3222" cy="2997"/>
            </a:xfrm>
          </p:grpSpPr>
          <p:sp>
            <p:nvSpPr>
              <p:cNvPr id="182" name="Freeform 41">
                <a:extLst>
                  <a:ext uri="{FF2B5EF4-FFF2-40B4-BE49-F238E27FC236}">
                    <a16:creationId xmlns:a16="http://schemas.microsoft.com/office/drawing/2014/main" id="{37C5C889-DB6E-4A56-B4F6-7FBF0B43D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3" name="Freeform 42">
                <a:extLst>
                  <a:ext uri="{FF2B5EF4-FFF2-40B4-BE49-F238E27FC236}">
                    <a16:creationId xmlns:a16="http://schemas.microsoft.com/office/drawing/2014/main" id="{9DF1673C-CA4C-41E7-B1AE-63CC2036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1" name="Group 43">
              <a:extLst>
                <a:ext uri="{FF2B5EF4-FFF2-40B4-BE49-F238E27FC236}">
                  <a16:creationId xmlns:a16="http://schemas.microsoft.com/office/drawing/2014/main" id="{3F01037C-E81F-4E14-82F4-4937D9DE07B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648" y="1050"/>
              <a:ext cx="3555" cy="3584"/>
              <a:chOff x="-31" y="663"/>
              <a:chExt cx="3222" cy="2997"/>
            </a:xfrm>
          </p:grpSpPr>
          <p:sp>
            <p:nvSpPr>
              <p:cNvPr id="180" name="Freeform 44">
                <a:extLst>
                  <a:ext uri="{FF2B5EF4-FFF2-40B4-BE49-F238E27FC236}">
                    <a16:creationId xmlns:a16="http://schemas.microsoft.com/office/drawing/2014/main" id="{02E98B5E-3896-47DC-AD53-1145BFC5C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1" name="Freeform 45">
                <a:extLst>
                  <a:ext uri="{FF2B5EF4-FFF2-40B4-BE49-F238E27FC236}">
                    <a16:creationId xmlns:a16="http://schemas.microsoft.com/office/drawing/2014/main" id="{90947D5A-9994-4823-9F7C-60E2D53F4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2" name="Group 46">
              <a:extLst>
                <a:ext uri="{FF2B5EF4-FFF2-40B4-BE49-F238E27FC236}">
                  <a16:creationId xmlns:a16="http://schemas.microsoft.com/office/drawing/2014/main" id="{B79EC1E5-2782-4D7D-BADE-9B5E6319738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685" y="1086"/>
              <a:ext cx="3555" cy="3584"/>
              <a:chOff x="-31" y="663"/>
              <a:chExt cx="3222" cy="2997"/>
            </a:xfrm>
          </p:grpSpPr>
          <p:sp>
            <p:nvSpPr>
              <p:cNvPr id="178" name="Freeform 47">
                <a:extLst>
                  <a:ext uri="{FF2B5EF4-FFF2-40B4-BE49-F238E27FC236}">
                    <a16:creationId xmlns:a16="http://schemas.microsoft.com/office/drawing/2014/main" id="{201905C0-EF81-4800-BFFD-F57766895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79" name="Freeform 48">
                <a:extLst>
                  <a:ext uri="{FF2B5EF4-FFF2-40B4-BE49-F238E27FC236}">
                    <a16:creationId xmlns:a16="http://schemas.microsoft.com/office/drawing/2014/main" id="{26247C75-22B8-465F-9573-B15F79697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3" name="Group 49">
              <a:extLst>
                <a:ext uri="{FF2B5EF4-FFF2-40B4-BE49-F238E27FC236}">
                  <a16:creationId xmlns:a16="http://schemas.microsoft.com/office/drawing/2014/main" id="{78155A7A-C9B0-48AC-A9D0-01EEF98D42D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722" y="1122"/>
              <a:ext cx="3555" cy="3584"/>
              <a:chOff x="-31" y="663"/>
              <a:chExt cx="3222" cy="2997"/>
            </a:xfrm>
          </p:grpSpPr>
          <p:sp>
            <p:nvSpPr>
              <p:cNvPr id="176" name="Freeform 50">
                <a:extLst>
                  <a:ext uri="{FF2B5EF4-FFF2-40B4-BE49-F238E27FC236}">
                    <a16:creationId xmlns:a16="http://schemas.microsoft.com/office/drawing/2014/main" id="{6E3E4005-9B96-42F5-88DB-D8FE48A25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77" name="Freeform 51">
                <a:extLst>
                  <a:ext uri="{FF2B5EF4-FFF2-40B4-BE49-F238E27FC236}">
                    <a16:creationId xmlns:a16="http://schemas.microsoft.com/office/drawing/2014/main" id="{DFC40D1C-B8B2-432D-9A96-E33B3FB7E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4" name="Group 52">
              <a:extLst>
                <a:ext uri="{FF2B5EF4-FFF2-40B4-BE49-F238E27FC236}">
                  <a16:creationId xmlns:a16="http://schemas.microsoft.com/office/drawing/2014/main" id="{7E5C574B-7720-46FA-ACE0-0736F6F6678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759" y="1158"/>
              <a:ext cx="3555" cy="3584"/>
              <a:chOff x="-31" y="663"/>
              <a:chExt cx="3222" cy="2997"/>
            </a:xfrm>
          </p:grpSpPr>
          <p:sp>
            <p:nvSpPr>
              <p:cNvPr id="174" name="Freeform 53">
                <a:extLst>
                  <a:ext uri="{FF2B5EF4-FFF2-40B4-BE49-F238E27FC236}">
                    <a16:creationId xmlns:a16="http://schemas.microsoft.com/office/drawing/2014/main" id="{043FF72C-5C98-4BAF-8E93-F1D81F16B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75" name="Freeform 54">
                <a:extLst>
                  <a:ext uri="{FF2B5EF4-FFF2-40B4-BE49-F238E27FC236}">
                    <a16:creationId xmlns:a16="http://schemas.microsoft.com/office/drawing/2014/main" id="{53AD123C-91E9-448D-8DAF-6D809CCFD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5" name="Group 55">
              <a:extLst>
                <a:ext uri="{FF2B5EF4-FFF2-40B4-BE49-F238E27FC236}">
                  <a16:creationId xmlns:a16="http://schemas.microsoft.com/office/drawing/2014/main" id="{DEBA42D8-E223-4C8B-BB81-96C0A42A992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796" y="1194"/>
              <a:ext cx="3555" cy="3584"/>
              <a:chOff x="-31" y="663"/>
              <a:chExt cx="3222" cy="2997"/>
            </a:xfrm>
          </p:grpSpPr>
          <p:sp>
            <p:nvSpPr>
              <p:cNvPr id="172" name="Freeform 56">
                <a:extLst>
                  <a:ext uri="{FF2B5EF4-FFF2-40B4-BE49-F238E27FC236}">
                    <a16:creationId xmlns:a16="http://schemas.microsoft.com/office/drawing/2014/main" id="{4CCFF538-AE71-476E-B001-569692739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73" name="Freeform 57">
                <a:extLst>
                  <a:ext uri="{FF2B5EF4-FFF2-40B4-BE49-F238E27FC236}">
                    <a16:creationId xmlns:a16="http://schemas.microsoft.com/office/drawing/2014/main" id="{E34CF822-8CFC-489B-B539-0CDCEBEF1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6" name="Group 58">
              <a:extLst>
                <a:ext uri="{FF2B5EF4-FFF2-40B4-BE49-F238E27FC236}">
                  <a16:creationId xmlns:a16="http://schemas.microsoft.com/office/drawing/2014/main" id="{F2FD21CF-9B05-48BD-AEDC-F4ABBDA7E33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833" y="1230"/>
              <a:ext cx="3555" cy="3584"/>
              <a:chOff x="-31" y="663"/>
              <a:chExt cx="3222" cy="2997"/>
            </a:xfrm>
          </p:grpSpPr>
          <p:sp>
            <p:nvSpPr>
              <p:cNvPr id="170" name="Freeform 59">
                <a:extLst>
                  <a:ext uri="{FF2B5EF4-FFF2-40B4-BE49-F238E27FC236}">
                    <a16:creationId xmlns:a16="http://schemas.microsoft.com/office/drawing/2014/main" id="{EBE0A7B5-17E4-44A3-8ABF-07E454CCA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71" name="Freeform 60">
                <a:extLst>
                  <a:ext uri="{FF2B5EF4-FFF2-40B4-BE49-F238E27FC236}">
                    <a16:creationId xmlns:a16="http://schemas.microsoft.com/office/drawing/2014/main" id="{C5BF6CBA-B303-43EB-B030-96360FE47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7" name="Group 61">
              <a:extLst>
                <a:ext uri="{FF2B5EF4-FFF2-40B4-BE49-F238E27FC236}">
                  <a16:creationId xmlns:a16="http://schemas.microsoft.com/office/drawing/2014/main" id="{4CF7801F-6CFA-43A7-A0C4-DCE10BFEC52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870" y="1266"/>
              <a:ext cx="3555" cy="3584"/>
              <a:chOff x="-31" y="663"/>
              <a:chExt cx="3222" cy="2997"/>
            </a:xfrm>
          </p:grpSpPr>
          <p:sp>
            <p:nvSpPr>
              <p:cNvPr id="168" name="Freeform 62">
                <a:extLst>
                  <a:ext uri="{FF2B5EF4-FFF2-40B4-BE49-F238E27FC236}">
                    <a16:creationId xmlns:a16="http://schemas.microsoft.com/office/drawing/2014/main" id="{D991D3E9-5E1A-4CBA-B4AC-8DFB6680B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69" name="Freeform 63">
                <a:extLst>
                  <a:ext uri="{FF2B5EF4-FFF2-40B4-BE49-F238E27FC236}">
                    <a16:creationId xmlns:a16="http://schemas.microsoft.com/office/drawing/2014/main" id="{ABEA45BA-EEBE-400E-9347-7B65325DF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CABD0">
                    <a:alpha val="30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2" name="標題 1"/>
          <p:cNvSpPr>
            <a:spLocks noGrp="1"/>
          </p:cNvSpPr>
          <p:nvPr userDrawn="1">
            <p:ph type="ctrTitle"/>
          </p:nvPr>
        </p:nvSpPr>
        <p:spPr>
          <a:xfrm>
            <a:off x="2063552" y="1848751"/>
            <a:ext cx="8352928" cy="1470025"/>
          </a:xfrm>
          <a:effectLst>
            <a:outerShdw blurRad="50800" dist="38100" dir="5400000" algn="t" rotWithShape="0">
              <a:prstClr val="black">
                <a:alpha val="28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>
              <a:defRPr kumimoji="1"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 userDrawn="1">
            <p:ph type="subTitle" idx="1"/>
          </p:nvPr>
        </p:nvSpPr>
        <p:spPr>
          <a:xfrm>
            <a:off x="2063552" y="3429000"/>
            <a:ext cx="8352928" cy="1308546"/>
          </a:xfrm>
        </p:spPr>
        <p:txBody>
          <a:bodyPr vert="horz" lIns="91440" tIns="45720" rIns="91440" bIns="45720" rtlCol="0">
            <a:normAutofit/>
          </a:bodyPr>
          <a:lstStyle>
            <a:lvl1pPr algn="l">
              <a:def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zh-TW" altLang="en-US" dirty="0"/>
              <a:t>按一下以編輯母片副標題樣式</a:t>
            </a:r>
          </a:p>
        </p:txBody>
      </p:sp>
      <p:pic>
        <p:nvPicPr>
          <p:cNvPr id="82" name="圖片 81">
            <a:extLst>
              <a:ext uri="{FF2B5EF4-FFF2-40B4-BE49-F238E27FC236}">
                <a16:creationId xmlns:a16="http://schemas.microsoft.com/office/drawing/2014/main" id="{5304A350-954D-4A25-801C-79E7FECC2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5153" y="5610045"/>
            <a:ext cx="2075192" cy="25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1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zh-TW" altLang="en-US">
                <a:uFillTx/>
              </a:rPr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TW" altLang="en-US">
                <a:uFillTx/>
              </a:rPr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TW" altLang="en-US">
                <a:uFillTx/>
              </a:rPr>
              <a:t>按一下以編輯母片文字樣式</a:t>
            </a:r>
          </a:p>
          <a:p>
            <a:pPr lvl="1"/>
            <a:r>
              <a:rPr lang="zh-TW" altLang="en-US">
                <a:uFillTx/>
              </a:rPr>
              <a:t>第二層</a:t>
            </a:r>
          </a:p>
          <a:p>
            <a:pPr lvl="2"/>
            <a:r>
              <a:rPr lang="zh-TW" altLang="en-US">
                <a:uFillTx/>
              </a:rPr>
              <a:t>第三層</a:t>
            </a:r>
          </a:p>
          <a:p>
            <a:pPr lvl="3"/>
            <a:r>
              <a:rPr lang="zh-TW" altLang="en-US">
                <a:uFillTx/>
              </a:rPr>
              <a:t>第四層</a:t>
            </a:r>
          </a:p>
          <a:p>
            <a:pPr lvl="4"/>
            <a:r>
              <a:rPr lang="zh-TW" altLang="en-US">
                <a:uFillTx/>
              </a:rPr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TW" altLang="en-US">
                <a:uFillTx/>
              </a:rPr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TW" altLang="en-US">
                <a:uFillTx/>
              </a:rPr>
              <a:t>按一下以編輯母片文字樣式</a:t>
            </a:r>
          </a:p>
          <a:p>
            <a:pPr lvl="1"/>
            <a:r>
              <a:rPr lang="zh-TW" altLang="en-US">
                <a:uFillTx/>
              </a:rPr>
              <a:t>第二層</a:t>
            </a:r>
          </a:p>
          <a:p>
            <a:pPr lvl="2"/>
            <a:r>
              <a:rPr lang="zh-TW" altLang="en-US">
                <a:uFillTx/>
              </a:rPr>
              <a:t>第三層</a:t>
            </a:r>
          </a:p>
          <a:p>
            <a:pPr lvl="3"/>
            <a:r>
              <a:rPr lang="zh-TW" altLang="en-US">
                <a:uFillTx/>
              </a:rPr>
              <a:t>第四層</a:t>
            </a:r>
          </a:p>
          <a:p>
            <a:pPr lvl="4"/>
            <a:r>
              <a:rPr lang="zh-TW" altLang="en-US">
                <a:uFillTx/>
              </a:rPr>
              <a:t>第五層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ko-KR" altLang="ko-KR">
              <a:uFillTx/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18A75DA-0F43-4746-BD88-00C83FCE871A}" type="slidenum">
              <a:rPr lang="zh-TW" alt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 altLang="zh-TW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1838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AED2BF8-2399-864F-951C-611136E02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301" t="63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63CD73E-4C16-F549-BC54-0024E522F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500" b="1" i="0">
                <a:solidFill>
                  <a:schemeClr val="bg1"/>
                </a:solidFill>
                <a:latin typeface="Source Han Sans TW Heavy" panose="020B0500000000000000" pitchFamily="34" charset="-128"/>
                <a:ea typeface="Source Han Sans TW Heavy" panose="020B0500000000000000" pitchFamily="34" charset="-128"/>
              </a:defRPr>
            </a:lvl1pPr>
          </a:lstStyle>
          <a:p>
            <a:r>
              <a:rPr kumimoji="1" lang="zh-TW" altLang="en-US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2F2B0D7-E3C4-9746-AE7B-9A8A99D5E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39613"/>
            <a:ext cx="9144000" cy="93300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en" altLang="zh-TW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DF3A11-5778-0543-A624-FD362A3E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0" y="4576656"/>
            <a:ext cx="4572000" cy="835096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422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B654B18A-6ED4-834E-9F35-2F9199B5C63D}"/>
              </a:ext>
            </a:extLst>
          </p:cNvPr>
          <p:cNvSpPr txBox="1">
            <a:spLocks/>
          </p:cNvSpPr>
          <p:nvPr userDrawn="1"/>
        </p:nvSpPr>
        <p:spPr>
          <a:xfrm>
            <a:off x="10374085" y="704708"/>
            <a:ext cx="1313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  <a:cs typeface="+mj-cs"/>
              </a:defRPr>
            </a:lvl1pPr>
          </a:lstStyle>
          <a:p>
            <a:r>
              <a:rPr kumimoji="1" lang="en" altLang="zh-TW" sz="2000" dirty="0">
                <a:latin typeface="+mn-lt"/>
              </a:rPr>
              <a:t>AGENDA</a:t>
            </a:r>
            <a:endParaRPr kumimoji="1" lang="zh-TW" altLang="en-US" sz="2000" dirty="0">
              <a:latin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FE969CF-0719-5948-9D0F-00C621515292}"/>
              </a:ext>
            </a:extLst>
          </p:cNvPr>
          <p:cNvSpPr txBox="1"/>
          <p:nvPr userDrawn="1"/>
        </p:nvSpPr>
        <p:spPr>
          <a:xfrm>
            <a:off x="10068140" y="131803"/>
            <a:ext cx="19256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600" b="1" i="0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目錄</a:t>
            </a:r>
          </a:p>
        </p:txBody>
      </p:sp>
      <p:sp>
        <p:nvSpPr>
          <p:cNvPr id="51" name="投影片編號版面配置區 5">
            <a:extLst>
              <a:ext uri="{FF2B5EF4-FFF2-40B4-BE49-F238E27FC236}">
                <a16:creationId xmlns:a16="http://schemas.microsoft.com/office/drawing/2014/main" id="{24B1B9EE-4544-AE4A-87A8-265505AA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483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18C304-2D76-0C40-8B51-50D957434CB4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773245-99E2-6544-A0BB-F4172FC51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814"/>
          <a:stretch/>
        </p:blipFill>
        <p:spPr>
          <a:xfrm>
            <a:off x="0" y="-1"/>
            <a:ext cx="1280868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76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D7E4096-1707-FB4A-973B-74E2AEEC0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147"/>
          <a:stretch/>
        </p:blipFill>
        <p:spPr>
          <a:xfrm>
            <a:off x="-661582" y="0"/>
            <a:ext cx="12853582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E2B0B08-E18A-C740-AFD0-EB753C58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99705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1" i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defRPr>
            </a:lvl1pPr>
          </a:lstStyle>
          <a:p>
            <a:r>
              <a:rPr kumimoji="1" lang="zh-TW" altLang="en-US"/>
              <a:t>按一下以編輯母片標題樣式</a:t>
            </a:r>
            <a:endParaRPr kumimoji="1" lang="zh-TW" altLang="en-US" dirty="0"/>
          </a:p>
        </p:txBody>
      </p:sp>
      <p:sp>
        <p:nvSpPr>
          <p:cNvPr id="10" name="副標題 2">
            <a:extLst>
              <a:ext uri="{FF2B5EF4-FFF2-40B4-BE49-F238E27FC236}">
                <a16:creationId xmlns:a16="http://schemas.microsoft.com/office/drawing/2014/main" id="{FA649567-C8CC-ED41-84EC-970CEFAA7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39613"/>
            <a:ext cx="9144000" cy="93300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en" altLang="zh-TW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A315AF-D4ED-C64D-9CAB-584D4ECC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483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18C304-2D76-0C40-8B51-50D957434CB4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6444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投影片編號版面配置區 5">
            <a:extLst>
              <a:ext uri="{FF2B5EF4-FFF2-40B4-BE49-F238E27FC236}">
                <a16:creationId xmlns:a16="http://schemas.microsoft.com/office/drawing/2014/main" id="{247677BE-E7C8-8D45-A7D7-F4B9D739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483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18C304-2D76-0C40-8B51-50D957434CB4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5414D7E-8BED-6B4B-87B5-6EEA601E9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F2213C7-D0E4-6640-B56A-40761E57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2" y="365125"/>
            <a:ext cx="9786257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458ECC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defRPr>
            </a:lvl1pPr>
          </a:lstStyle>
          <a:p>
            <a:r>
              <a:rPr kumimoji="1" lang="zh-TW" altLang="en-US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79F06E-8B93-F443-9EE2-E10E2CDBB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A40F8B-0B9F-4EAB-B634-5359F0AD1665}"/>
              </a:ext>
            </a:extLst>
          </p:cNvPr>
          <p:cNvSpPr/>
          <p:nvPr userDrawn="1"/>
        </p:nvSpPr>
        <p:spPr>
          <a:xfrm>
            <a:off x="0" y="6444838"/>
            <a:ext cx="6585098" cy="282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2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EC3A2A-09A4-484F-94CE-8E3E885C5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C304-2D76-0C40-8B51-50D957434CB4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F2213C7-D0E4-6640-B56A-40761E57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101" y="148050"/>
            <a:ext cx="9099698" cy="99377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5376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defRPr>
            </a:lvl1pPr>
          </a:lstStyle>
          <a:p>
            <a:r>
              <a:rPr kumimoji="1" lang="zh-TW" altLang="en-US"/>
              <a:t>按一下以編輯母片標題樣式</a:t>
            </a:r>
            <a:endParaRPr kumimoji="1" lang="zh-TW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2BF3B46-BCD4-2442-BBFD-4B08AD216BAA}"/>
              </a:ext>
            </a:extLst>
          </p:cNvPr>
          <p:cNvSpPr/>
          <p:nvPr userDrawn="1"/>
        </p:nvSpPr>
        <p:spPr>
          <a:xfrm>
            <a:off x="-1" y="0"/>
            <a:ext cx="1929600" cy="6858000"/>
          </a:xfrm>
          <a:prstGeom prst="rect">
            <a:avLst/>
          </a:prstGeom>
          <a:solidFill>
            <a:srgbClr val="458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85159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EC3A2A-09A4-484F-94CE-8E3E885C5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C304-2D76-0C40-8B51-50D957434CB4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F2213C7-D0E4-6640-B56A-40761E57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101" y="148050"/>
            <a:ext cx="9099698" cy="99377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5376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defRPr>
            </a:lvl1pPr>
          </a:lstStyle>
          <a:p>
            <a:r>
              <a:rPr kumimoji="1" lang="zh-TW" altLang="en-US"/>
              <a:t>按一下以編輯母片標題樣式</a:t>
            </a:r>
            <a:endParaRPr kumimoji="1" lang="zh-TW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2BF3B46-BCD4-2442-BBFD-4B08AD216BAA}"/>
              </a:ext>
            </a:extLst>
          </p:cNvPr>
          <p:cNvSpPr/>
          <p:nvPr userDrawn="1"/>
        </p:nvSpPr>
        <p:spPr>
          <a:xfrm>
            <a:off x="-1" y="0"/>
            <a:ext cx="1929600" cy="6858000"/>
          </a:xfrm>
          <a:prstGeom prst="rect">
            <a:avLst/>
          </a:prstGeom>
          <a:solidFill>
            <a:srgbClr val="7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1037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EC3A2A-09A4-484F-94CE-8E3E885C5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C304-2D76-0C40-8B51-50D957434CB4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F2213C7-D0E4-6640-B56A-40761E57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101" y="148050"/>
            <a:ext cx="9099698" cy="99377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5376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defRPr>
            </a:lvl1pPr>
          </a:lstStyle>
          <a:p>
            <a:r>
              <a:rPr kumimoji="1" lang="zh-TW" altLang="en-US"/>
              <a:t>按一下以編輯母片標題樣式</a:t>
            </a:r>
            <a:endParaRPr kumimoji="1" lang="zh-TW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2BF3B46-BCD4-2442-BBFD-4B08AD216BAA}"/>
              </a:ext>
            </a:extLst>
          </p:cNvPr>
          <p:cNvSpPr/>
          <p:nvPr userDrawn="1"/>
        </p:nvSpPr>
        <p:spPr>
          <a:xfrm>
            <a:off x="-1" y="0"/>
            <a:ext cx="19296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42743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B12E3F-E719-3548-B4B5-E9080AA8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6ED740D4-1FF0-4502-AC01-E3014FABC896}"/>
              </a:ext>
            </a:extLst>
          </p:cNvPr>
          <p:cNvCxnSpPr>
            <a:cxnSpLocks/>
          </p:cNvCxnSpPr>
          <p:nvPr userDrawn="1"/>
        </p:nvCxnSpPr>
        <p:spPr>
          <a:xfrm>
            <a:off x="317634" y="6593305"/>
            <a:ext cx="11036166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02B12B3-61ED-44AA-AD90-4829B040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166" y="6410742"/>
            <a:ext cx="2743200" cy="365125"/>
          </a:xfrm>
        </p:spPr>
        <p:txBody>
          <a:bodyPr/>
          <a:lstStyle/>
          <a:p>
            <a:fld id="{2618C304-2D76-0C40-8B51-50D957434C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64507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00239F1-C2E3-374B-A790-FE29FAA4C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61" b="496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3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群組 82">
            <a:extLst>
              <a:ext uri="{FF2B5EF4-FFF2-40B4-BE49-F238E27FC236}">
                <a16:creationId xmlns:a16="http://schemas.microsoft.com/office/drawing/2014/main" id="{19DAB937-C25E-4798-9920-29A507A0C688}"/>
              </a:ext>
            </a:extLst>
          </p:cNvPr>
          <p:cNvGrpSpPr/>
          <p:nvPr userDrawn="1"/>
        </p:nvGrpSpPr>
        <p:grpSpPr>
          <a:xfrm rot="16200000">
            <a:off x="10779405" y="5967656"/>
            <a:ext cx="45719" cy="1700312"/>
            <a:chOff x="1" y="1"/>
            <a:chExt cx="113823" cy="936000"/>
          </a:xfrm>
        </p:grpSpPr>
        <p:sp>
          <p:nvSpPr>
            <p:cNvPr id="85" name="Rectangle 31" descr="어두운 수평선">
              <a:extLst>
                <a:ext uri="{FF2B5EF4-FFF2-40B4-BE49-F238E27FC236}">
                  <a16:creationId xmlns:a16="http://schemas.microsoft.com/office/drawing/2014/main" id="{58D334A8-45F0-41D5-A3EE-3BA2712E86A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" y="1"/>
              <a:ext cx="113820" cy="936000"/>
            </a:xfrm>
            <a:prstGeom prst="rect">
              <a:avLst/>
            </a:prstGeom>
            <a:solidFill>
              <a:srgbClr val="A7616F">
                <a:alpha val="8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lvl="0"/>
              <a:endParaRPr lang="zh-TW" altLang="en-US">
                <a:solidFill>
                  <a:schemeClr val="tx1"/>
                </a:solidFill>
                <a:ea typeface="新細明體" charset="-120"/>
              </a:endParaRPr>
            </a:p>
          </p:txBody>
        </p:sp>
        <p:sp>
          <p:nvSpPr>
            <p:cNvPr id="86" name="Rectangle 31" descr="어두운 수평선">
              <a:extLst>
                <a:ext uri="{FF2B5EF4-FFF2-40B4-BE49-F238E27FC236}">
                  <a16:creationId xmlns:a16="http://schemas.microsoft.com/office/drawing/2014/main" id="{961CD488-5F3F-4393-9614-C075E049016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" y="1"/>
              <a:ext cx="113819" cy="936000"/>
            </a:xfrm>
            <a:prstGeom prst="rect">
              <a:avLst/>
            </a:prstGeom>
            <a:solidFill>
              <a:srgbClr val="385D8A">
                <a:alpha val="8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lvl="0"/>
              <a:endParaRPr lang="zh-TW" altLang="en-US" dirty="0">
                <a:ea typeface="新細明體" charset="-120"/>
              </a:endParaRPr>
            </a:p>
          </p:txBody>
        </p:sp>
      </p:grpSp>
      <p:sp>
        <p:nvSpPr>
          <p:cNvPr id="65" name="直角三角形 64">
            <a:extLst>
              <a:ext uri="{FF2B5EF4-FFF2-40B4-BE49-F238E27FC236}">
                <a16:creationId xmlns:a16="http://schemas.microsoft.com/office/drawing/2014/main" id="{A953CC3C-0A9E-4FB6-AC21-0949B7B61623}"/>
              </a:ext>
            </a:extLst>
          </p:cNvPr>
          <p:cNvSpPr/>
          <p:nvPr userDrawn="1"/>
        </p:nvSpPr>
        <p:spPr>
          <a:xfrm rot="16200000">
            <a:off x="11489006" y="6164535"/>
            <a:ext cx="672814" cy="719379"/>
          </a:xfrm>
          <a:prstGeom prst="rtTriangle">
            <a:avLst/>
          </a:prstGeom>
          <a:solidFill>
            <a:srgbClr val="A7616F"/>
          </a:solidFill>
          <a:ln>
            <a:noFill/>
          </a:ln>
          <a:effectLst/>
        </p:spPr>
        <p:txBody>
          <a:bodyPr wrap="none" anchor="ctr"/>
          <a:lstStyle/>
          <a:p>
            <a:pPr lvl="0"/>
            <a:endParaRPr lang="zh-TW" altLang="en-US">
              <a:solidFill>
                <a:schemeClr val="tx1"/>
              </a:solidFill>
              <a:ea typeface="新細明體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 userDrawn="1">
            <p:ph idx="1"/>
          </p:nvPr>
        </p:nvSpPr>
        <p:spPr>
          <a:xfrm>
            <a:off x="609600" y="1196753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A8423237-3C68-433D-AC3B-1A784EDB5E2A}"/>
              </a:ext>
            </a:extLst>
          </p:cNvPr>
          <p:cNvGrpSpPr/>
          <p:nvPr userDrawn="1"/>
        </p:nvGrpSpPr>
        <p:grpSpPr>
          <a:xfrm>
            <a:off x="0" y="0"/>
            <a:ext cx="353289" cy="936000"/>
            <a:chOff x="0" y="0"/>
            <a:chExt cx="353289" cy="936000"/>
          </a:xfrm>
        </p:grpSpPr>
        <p:sp>
          <p:nvSpPr>
            <p:cNvPr id="31" name="Rectangle 31" descr="어두운 수평선">
              <a:extLst>
                <a:ext uri="{FF2B5EF4-FFF2-40B4-BE49-F238E27FC236}">
                  <a16:creationId xmlns:a16="http://schemas.microsoft.com/office/drawing/2014/main" id="{742090BB-33C0-4DAB-BFD6-4929DC15988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" y="0"/>
              <a:ext cx="353288" cy="936000"/>
            </a:xfrm>
            <a:prstGeom prst="rect">
              <a:avLst/>
            </a:prstGeom>
            <a:solidFill>
              <a:srgbClr val="A7616F">
                <a:alpha val="8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lvl="0"/>
              <a:endParaRPr lang="zh-TW" altLang="en-US">
                <a:solidFill>
                  <a:schemeClr val="tx1"/>
                </a:solidFill>
                <a:ea typeface="新細明體" charset="-120"/>
              </a:endParaRPr>
            </a:p>
          </p:txBody>
        </p:sp>
        <p:sp>
          <p:nvSpPr>
            <p:cNvPr id="32" name="Rectangle 31" descr="어두운 수평선">
              <a:extLst>
                <a:ext uri="{FF2B5EF4-FFF2-40B4-BE49-F238E27FC236}">
                  <a16:creationId xmlns:a16="http://schemas.microsoft.com/office/drawing/2014/main" id="{BF57B5A3-ABC6-4724-BB0D-5A5B0996F3C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119336" cy="936000"/>
            </a:xfrm>
            <a:prstGeom prst="rect">
              <a:avLst/>
            </a:prstGeom>
            <a:solidFill>
              <a:srgbClr val="385D8A">
                <a:alpha val="8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lvl="0"/>
              <a:endParaRPr lang="zh-TW" altLang="en-US">
                <a:ea typeface="新細明體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 userDrawn="1">
            <p:ph type="title"/>
          </p:nvPr>
        </p:nvSpPr>
        <p:spPr>
          <a:xfrm>
            <a:off x="527381" y="209327"/>
            <a:ext cx="10972800" cy="634082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0FBB1FDD-677F-4048-852B-C2AF849D971C}" type="datetime1">
              <a:rPr lang="zh-TW" altLang="en-US" smtClean="0"/>
              <a:t>2023/8/6</a:t>
            </a:fld>
            <a:endParaRPr lang="zh-TW" altLang="en-US"/>
          </a:p>
        </p:txBody>
      </p:sp>
      <p:sp>
        <p:nvSpPr>
          <p:cNvPr id="87" name="投影片編號版面配置區 5">
            <a:extLst>
              <a:ext uri="{FF2B5EF4-FFF2-40B4-BE49-F238E27FC236}">
                <a16:creationId xmlns:a16="http://schemas.microsoft.com/office/drawing/2014/main" id="{2DEE9F1E-72EA-40DE-BDFE-C919C2C6C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9365" y="6475547"/>
            <a:ext cx="500019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en-US" altLang="zh-TW" b="1" smtClean="0">
                <a:solidFill>
                  <a:schemeClr val="bg1"/>
                </a:solidFill>
              </a:defRPr>
            </a:lvl1pPr>
          </a:lstStyle>
          <a:p>
            <a:fld id="{D2A27846-145B-4549-A26A-EC70AB33CFE3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513048A-2C09-4061-88C5-DE1766F6C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0921" y="6572349"/>
            <a:ext cx="1636623" cy="1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21723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68E5B5-A22E-284C-9E54-7C55267B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F05A9C-51C1-C94A-9EF4-627B7AE95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8EB9040-1FFB-8C49-A8DD-5F7BFED4F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DA95277-F022-144E-B2EB-E571DF98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C0161D0-AB6B-BC49-BB88-F1BC46EB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DFD1723-AD29-4C41-838E-A55D44A87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C304-2D76-0C40-8B51-50D957434C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1293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2F0C67-138D-C14F-856A-EBBB6CED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4C8F086-D534-E34E-9E84-2E342E7D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AF801B2-F85B-D34E-B02D-5101FFF0C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D34B374-6C08-494C-8338-F4880F360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3ABFB9A-E345-5544-B9E7-86AA454DE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B8FDE60-2FF4-4A42-8554-D05EED8E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0D15ED1-8D0D-2D44-A63F-B0EF6834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C5EB23C-E8E4-A942-B56C-D702DA97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C304-2D76-0C40-8B51-50D957434C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60573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CA1CDA-24CA-1E45-B443-A0704A6C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D3C93B-BCA1-9B4F-AD45-84E3C8CE6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0522554-66CC-D74D-ABC4-655FF3109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A168CB-AD5A-5F41-AEDC-9977A7BBA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4C75DA0-A6BC-3B48-90B0-92476012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975FB57-138A-BD42-BBE2-A630A220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C304-2D76-0C40-8B51-50D957434C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23771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181F81-7761-BD41-B5AF-4F61BD7D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137A3B4-23A0-6F49-A6D8-D26851D9D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TW" altLang="en-US"/>
              <a:t>按一下圖示以新增圖片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E08A8D6-3A19-A24E-A2BA-6B56CCE94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DE70F32-222B-714E-9BD3-3F8246B4F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82B6D0-10E6-7E49-AE0B-A1F72EE7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875C31C-9952-E446-ADE7-8041027A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C304-2D76-0C40-8B51-50D957434C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14276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FE8447-9CEE-2348-B41B-863083B0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EE835C3-DB02-3841-8AD2-6D6545CB8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98EA2A-60F1-F840-9385-333D93609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35393F-7A67-A048-A762-E089D967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967C333-C4A7-104A-AF90-A4CD581C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C304-2D76-0C40-8B51-50D957434C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04772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FE887A2-9DCC-CC4D-A611-B1866EFB8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A90A21C-AB3E-F344-A720-F6C5E9EC0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698837E-B8A3-1E44-BB8B-F25E52EE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5290D9-F226-6B47-8136-C9158A13D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BCE981B-F0BE-4644-B80A-EB9329FE1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8C304-2D76-0C40-8B51-50D957434C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08771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1_章節標題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/>
          <p:nvPr/>
        </p:nvSpPr>
        <p:spPr>
          <a:xfrm>
            <a:off x="134608" y="6544734"/>
            <a:ext cx="438009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icrosoft JhengHei"/>
              <a:buNone/>
            </a:pPr>
            <a:r>
              <a:rPr lang="zh-TW" sz="1100" b="0" i="0" u="none" strike="noStrike" cap="none">
                <a:solidFill>
                  <a:schemeClr val="l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copyright©202</a:t>
            </a:r>
            <a:r>
              <a:rPr lang="zh-TW" sz="1100">
                <a:solidFill>
                  <a:schemeClr val="l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sz="1100" b="0" i="0" u="none" strike="noStrike" cap="none">
                <a:solidFill>
                  <a:schemeClr val="l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財團法人人工智慧科技基金會 all rights reserved</a:t>
            </a:r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title"/>
          </p:nvPr>
        </p:nvSpPr>
        <p:spPr>
          <a:xfrm>
            <a:off x="831850" y="1421783"/>
            <a:ext cx="526415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JhengHe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body" idx="1"/>
          </p:nvPr>
        </p:nvSpPr>
        <p:spPr>
          <a:xfrm>
            <a:off x="831850" y="4301508"/>
            <a:ext cx="52641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sldNum" idx="12"/>
          </p:nvPr>
        </p:nvSpPr>
        <p:spPr>
          <a:xfrm>
            <a:off x="9300081" y="646520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8" name="Google Shape;2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4597" y="113350"/>
            <a:ext cx="2169451" cy="26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417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章節標題">
    <p:bg>
      <p:bgPr>
        <a:solidFill>
          <a:srgbClr val="A761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A2608E2C-BCA0-42EA-8CE6-BE5D011EBF63}"/>
              </a:ext>
            </a:extLst>
          </p:cNvPr>
          <p:cNvSpPr/>
          <p:nvPr userDrawn="1"/>
        </p:nvSpPr>
        <p:spPr>
          <a:xfrm>
            <a:off x="119534" y="88640"/>
            <a:ext cx="12036490" cy="6680719"/>
          </a:xfrm>
          <a:prstGeom prst="rect">
            <a:avLst/>
          </a:prstGeom>
          <a:solidFill>
            <a:srgbClr val="2F4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45FD822-9420-450A-84F9-984B56C5AB8E}"/>
              </a:ext>
            </a:extLst>
          </p:cNvPr>
          <p:cNvGrpSpPr/>
          <p:nvPr userDrawn="1"/>
        </p:nvGrpSpPr>
        <p:grpSpPr>
          <a:xfrm>
            <a:off x="6959958" y="5055878"/>
            <a:ext cx="4968690" cy="495300"/>
            <a:chOff x="6744072" y="4756081"/>
            <a:chExt cx="4968690" cy="495300"/>
          </a:xfrm>
        </p:grpSpPr>
        <p:sp>
          <p:nvSpPr>
            <p:cNvPr id="22" name="Oval 15">
              <a:extLst>
                <a:ext uri="{FF2B5EF4-FFF2-40B4-BE49-F238E27FC236}">
                  <a16:creationId xmlns:a16="http://schemas.microsoft.com/office/drawing/2014/main" id="{D9EC0F40-050C-45E7-8380-2AB675F0F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4072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23" name="Oval 16">
              <a:extLst>
                <a:ext uri="{FF2B5EF4-FFF2-40B4-BE49-F238E27FC236}">
                  <a16:creationId xmlns:a16="http://schemas.microsoft.com/office/drawing/2014/main" id="{C384639F-FBD6-4F2E-B776-507B66622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339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24" name="Oval 17">
              <a:extLst>
                <a:ext uri="{FF2B5EF4-FFF2-40B4-BE49-F238E27FC236}">
                  <a16:creationId xmlns:a16="http://schemas.microsoft.com/office/drawing/2014/main" id="{788A08B9-B2E8-41F2-AB4D-9379DEB09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5777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25" name="Oval 18">
              <a:extLst>
                <a:ext uri="{FF2B5EF4-FFF2-40B4-BE49-F238E27FC236}">
                  <a16:creationId xmlns:a16="http://schemas.microsoft.com/office/drawing/2014/main" id="{30C3E095-9F8F-449A-9D12-5F0527F47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4214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26" name="Oval 19">
              <a:extLst>
                <a:ext uri="{FF2B5EF4-FFF2-40B4-BE49-F238E27FC236}">
                  <a16:creationId xmlns:a16="http://schemas.microsoft.com/office/drawing/2014/main" id="{99A920DE-DB32-4FE6-B667-F0BA3BB10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2652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A73C090D-BFFB-41E6-AB0E-AC5B9F322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90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28" name="Oval 21">
              <a:extLst>
                <a:ext uri="{FF2B5EF4-FFF2-40B4-BE49-F238E27FC236}">
                  <a16:creationId xmlns:a16="http://schemas.microsoft.com/office/drawing/2014/main" id="{1CF24DDC-8492-4FA9-B772-F3FB9F982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9528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29" name="Oval 22">
              <a:extLst>
                <a:ext uri="{FF2B5EF4-FFF2-40B4-BE49-F238E27FC236}">
                  <a16:creationId xmlns:a16="http://schemas.microsoft.com/office/drawing/2014/main" id="{B889B0DE-A75C-434E-A746-410B719E3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7966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30" name="Oval 23">
              <a:extLst>
                <a:ext uri="{FF2B5EF4-FFF2-40B4-BE49-F238E27FC236}">
                  <a16:creationId xmlns:a16="http://schemas.microsoft.com/office/drawing/2014/main" id="{506DB332-703D-452C-8763-16EDCC695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6403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31" name="Oval 24">
              <a:extLst>
                <a:ext uri="{FF2B5EF4-FFF2-40B4-BE49-F238E27FC236}">
                  <a16:creationId xmlns:a16="http://schemas.microsoft.com/office/drawing/2014/main" id="{7B0E1969-236B-4764-ACF8-E31AE7AEB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4841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32" name="Oval 25">
              <a:extLst>
                <a:ext uri="{FF2B5EF4-FFF2-40B4-BE49-F238E27FC236}">
                  <a16:creationId xmlns:a16="http://schemas.microsoft.com/office/drawing/2014/main" id="{6B91A33D-B34F-4E85-8A11-3EA64C9B0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3279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34" name="Oval 26">
              <a:extLst>
                <a:ext uri="{FF2B5EF4-FFF2-40B4-BE49-F238E27FC236}">
                  <a16:creationId xmlns:a16="http://schemas.microsoft.com/office/drawing/2014/main" id="{87C09F34-8492-41A9-A20D-47C7233D3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1717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35" name="Oval 27">
              <a:extLst>
                <a:ext uri="{FF2B5EF4-FFF2-40B4-BE49-F238E27FC236}">
                  <a16:creationId xmlns:a16="http://schemas.microsoft.com/office/drawing/2014/main" id="{D2169FCC-1FCB-49A2-84E1-F2CDFD1F0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0155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36" name="Oval 28">
              <a:extLst>
                <a:ext uri="{FF2B5EF4-FFF2-40B4-BE49-F238E27FC236}">
                  <a16:creationId xmlns:a16="http://schemas.microsoft.com/office/drawing/2014/main" id="{7B7375F0-F9E7-4F6B-AB60-649E1CC2A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8593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37" name="Oval 29">
              <a:extLst>
                <a:ext uri="{FF2B5EF4-FFF2-40B4-BE49-F238E27FC236}">
                  <a16:creationId xmlns:a16="http://schemas.microsoft.com/office/drawing/2014/main" id="{26D61E25-A99F-476D-824D-C396A326D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7030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38" name="Oval 30">
              <a:extLst>
                <a:ext uri="{FF2B5EF4-FFF2-40B4-BE49-F238E27FC236}">
                  <a16:creationId xmlns:a16="http://schemas.microsoft.com/office/drawing/2014/main" id="{20B61047-2F55-4153-A65D-5A384AE19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5468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39" name="Oval 31">
              <a:extLst>
                <a:ext uri="{FF2B5EF4-FFF2-40B4-BE49-F238E27FC236}">
                  <a16:creationId xmlns:a16="http://schemas.microsoft.com/office/drawing/2014/main" id="{D75E2EA5-6733-4EB1-84BD-D7CAE101B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906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40" name="Oval 32">
              <a:extLst>
                <a:ext uri="{FF2B5EF4-FFF2-40B4-BE49-F238E27FC236}">
                  <a16:creationId xmlns:a16="http://schemas.microsoft.com/office/drawing/2014/main" id="{C0927013-9E86-4B33-A287-301D549FC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4214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id="{C96D0C89-A46B-4C74-AE30-E75CC6FE1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2652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42" name="Oval 34">
              <a:extLst>
                <a:ext uri="{FF2B5EF4-FFF2-40B4-BE49-F238E27FC236}">
                  <a16:creationId xmlns:a16="http://schemas.microsoft.com/office/drawing/2014/main" id="{EBB85DEC-5E8F-4F9D-91C6-049CA33F0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90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43" name="Oval 35">
              <a:extLst>
                <a:ext uri="{FF2B5EF4-FFF2-40B4-BE49-F238E27FC236}">
                  <a16:creationId xmlns:a16="http://schemas.microsoft.com/office/drawing/2014/main" id="{F73D1374-23AD-4019-9FE7-A9E8CBAFF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9528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44" name="Oval 36">
              <a:extLst>
                <a:ext uri="{FF2B5EF4-FFF2-40B4-BE49-F238E27FC236}">
                  <a16:creationId xmlns:a16="http://schemas.microsoft.com/office/drawing/2014/main" id="{6C936551-C466-4B5B-9997-FE3B1CEC0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7966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45" name="Oval 37">
              <a:extLst>
                <a:ext uri="{FF2B5EF4-FFF2-40B4-BE49-F238E27FC236}">
                  <a16:creationId xmlns:a16="http://schemas.microsoft.com/office/drawing/2014/main" id="{F374A738-5CD3-407D-B6E1-9F5AD5478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6320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46" name="Oval 38">
              <a:extLst>
                <a:ext uri="{FF2B5EF4-FFF2-40B4-BE49-F238E27FC236}">
                  <a16:creationId xmlns:a16="http://schemas.microsoft.com/office/drawing/2014/main" id="{42326142-4DC6-41BF-92F3-2BBA721ED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4758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47" name="Oval 39">
              <a:extLst>
                <a:ext uri="{FF2B5EF4-FFF2-40B4-BE49-F238E27FC236}">
                  <a16:creationId xmlns:a16="http://schemas.microsoft.com/office/drawing/2014/main" id="{9EDAA1F2-9EE0-455E-94FC-85E122965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3195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48" name="Oval 40">
              <a:extLst>
                <a:ext uri="{FF2B5EF4-FFF2-40B4-BE49-F238E27FC236}">
                  <a16:creationId xmlns:a16="http://schemas.microsoft.com/office/drawing/2014/main" id="{5B395C36-E703-4632-859E-0405A20F9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1633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49" name="Oval 41">
              <a:extLst>
                <a:ext uri="{FF2B5EF4-FFF2-40B4-BE49-F238E27FC236}">
                  <a16:creationId xmlns:a16="http://schemas.microsoft.com/office/drawing/2014/main" id="{CA52087A-AFAB-45EB-B945-133303514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071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50" name="Oval 37">
              <a:extLst>
                <a:ext uri="{FF2B5EF4-FFF2-40B4-BE49-F238E27FC236}">
                  <a16:creationId xmlns:a16="http://schemas.microsoft.com/office/drawing/2014/main" id="{778E3C7F-335B-4629-8078-3BEEDB283F7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405570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51" name="Oval 38">
              <a:extLst>
                <a:ext uri="{FF2B5EF4-FFF2-40B4-BE49-F238E27FC236}">
                  <a16:creationId xmlns:a16="http://schemas.microsoft.com/office/drawing/2014/main" id="{AF171715-E691-4889-9B32-4D7A926182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84008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52" name="Oval 39">
              <a:extLst>
                <a:ext uri="{FF2B5EF4-FFF2-40B4-BE49-F238E27FC236}">
                  <a16:creationId xmlns:a16="http://schemas.microsoft.com/office/drawing/2014/main" id="{3D7947BC-CA8A-4FC9-A186-CB5CAC201B9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62445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53" name="Oval 40">
              <a:extLst>
                <a:ext uri="{FF2B5EF4-FFF2-40B4-BE49-F238E27FC236}">
                  <a16:creationId xmlns:a16="http://schemas.microsoft.com/office/drawing/2014/main" id="{3A5FF324-6CFD-4F33-A6B2-F633A1761B7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40883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54" name="Oval 41">
              <a:extLst>
                <a:ext uri="{FF2B5EF4-FFF2-40B4-BE49-F238E27FC236}">
                  <a16:creationId xmlns:a16="http://schemas.microsoft.com/office/drawing/2014/main" id="{4A9DD50A-9EA3-474F-804C-5DE423C53DE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19321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</p:grpSp>
      <p:sp>
        <p:nvSpPr>
          <p:cNvPr id="58" name="文字版面配置區 2">
            <a:extLst>
              <a:ext uri="{FF2B5EF4-FFF2-40B4-BE49-F238E27FC236}">
                <a16:creationId xmlns:a16="http://schemas.microsoft.com/office/drawing/2014/main" id="{50540414-6430-4A88-89F3-95187A4F601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135560" y="3512989"/>
            <a:ext cx="7560840" cy="1560661"/>
          </a:xfr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kumimoji="1"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marL="0" lvl="0" algn="ctr">
              <a:spcBef>
                <a:spcPct val="0"/>
              </a:spcBef>
              <a:buNone/>
            </a:pPr>
            <a:r>
              <a:rPr lang="zh-TW" altLang="en-US" dirty="0"/>
              <a:t>按一下以編輯母片文字樣式</a:t>
            </a:r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6A978946-D07A-4A5F-B3A6-EA70E575424F}"/>
              </a:ext>
            </a:extLst>
          </p:cNvPr>
          <p:cNvCxnSpPr>
            <a:cxnSpLocks/>
          </p:cNvCxnSpPr>
          <p:nvPr userDrawn="1"/>
        </p:nvCxnSpPr>
        <p:spPr>
          <a:xfrm>
            <a:off x="2135560" y="3485514"/>
            <a:ext cx="1728000" cy="0"/>
          </a:xfrm>
          <a:prstGeom prst="line">
            <a:avLst/>
          </a:prstGeom>
          <a:ln w="12700">
            <a:solidFill>
              <a:srgbClr val="D5CF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7">
            <a:extLst>
              <a:ext uri="{FF2B5EF4-FFF2-40B4-BE49-F238E27FC236}">
                <a16:creationId xmlns:a16="http://schemas.microsoft.com/office/drawing/2014/main" id="{EF5C3C3A-B9EB-413A-934D-D5F381AACE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48" y="5787162"/>
            <a:ext cx="12060711" cy="863600"/>
          </a:xfrm>
          <a:prstGeom prst="rect">
            <a:avLst/>
          </a:prstGeom>
          <a:solidFill>
            <a:srgbClr val="111111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굴림" panose="020B0600000101010101" pitchFamily="34" charset="-127"/>
              <a:ea typeface="굴림" panose="020B0600000101010101" pitchFamily="34" charset="-127"/>
            </a:endParaRPr>
          </a:p>
        </p:txBody>
      </p:sp>
      <p:sp>
        <p:nvSpPr>
          <p:cNvPr id="61" name="Rectangle 8">
            <a:extLst>
              <a:ext uri="{FF2B5EF4-FFF2-40B4-BE49-F238E27FC236}">
                <a16:creationId xmlns:a16="http://schemas.microsoft.com/office/drawing/2014/main" id="{A187B5E0-981C-4E6D-8B47-9E915519D0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48" y="6363424"/>
            <a:ext cx="12060711" cy="431800"/>
          </a:xfrm>
          <a:prstGeom prst="rect">
            <a:avLst/>
          </a:prstGeom>
          <a:pattFill prst="narHorz">
            <a:fgClr>
              <a:srgbClr val="808080">
                <a:alpha val="20000"/>
              </a:srgbClr>
            </a:fgClr>
            <a:bgClr>
              <a:srgbClr val="FFFFFF">
                <a:alpha val="20000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</a:endParaRPr>
          </a:p>
        </p:txBody>
      </p:sp>
      <p:sp>
        <p:nvSpPr>
          <p:cNvPr id="64" name="直角三角形 63">
            <a:extLst>
              <a:ext uri="{FF2B5EF4-FFF2-40B4-BE49-F238E27FC236}">
                <a16:creationId xmlns:a16="http://schemas.microsoft.com/office/drawing/2014/main" id="{442436C0-E933-4BFF-B41F-035BE149ABC7}"/>
              </a:ext>
            </a:extLst>
          </p:cNvPr>
          <p:cNvSpPr/>
          <p:nvPr userDrawn="1"/>
        </p:nvSpPr>
        <p:spPr>
          <a:xfrm flipH="1">
            <a:off x="9271518" y="3937518"/>
            <a:ext cx="2920482" cy="2920482"/>
          </a:xfrm>
          <a:prstGeom prst="rtTriangle">
            <a:avLst/>
          </a:prstGeom>
          <a:solidFill>
            <a:srgbClr val="A76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5560" y="1173049"/>
            <a:ext cx="7560840" cy="229205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kumimoji="1" lang="zh-TW" altLang="en-US" sz="5400" dirty="0">
                <a:solidFill>
                  <a:srgbClr val="D5CFC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algn="ctr"/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3234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直角三角形 92">
            <a:extLst>
              <a:ext uri="{FF2B5EF4-FFF2-40B4-BE49-F238E27FC236}">
                <a16:creationId xmlns:a16="http://schemas.microsoft.com/office/drawing/2014/main" id="{E1E38672-C657-4A15-A49F-8A29625A453B}"/>
              </a:ext>
            </a:extLst>
          </p:cNvPr>
          <p:cNvSpPr/>
          <p:nvPr userDrawn="1"/>
        </p:nvSpPr>
        <p:spPr>
          <a:xfrm rot="16200000">
            <a:off x="11489006" y="6164535"/>
            <a:ext cx="672814" cy="719379"/>
          </a:xfrm>
          <a:prstGeom prst="rtTriangle">
            <a:avLst/>
          </a:prstGeom>
          <a:solidFill>
            <a:srgbClr val="A7616F"/>
          </a:solidFill>
          <a:ln>
            <a:noFill/>
          </a:ln>
          <a:effectLst/>
        </p:spPr>
        <p:txBody>
          <a:bodyPr wrap="none" anchor="ctr"/>
          <a:lstStyle/>
          <a:p>
            <a:pPr lvl="0"/>
            <a:endParaRPr lang="zh-TW" altLang="en-US">
              <a:solidFill>
                <a:schemeClr val="tx1"/>
              </a:solidFill>
              <a:ea typeface="新細明體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370E2A2-4B40-43FE-9C08-C0C203727028}"/>
              </a:ext>
            </a:extLst>
          </p:cNvPr>
          <p:cNvGrpSpPr/>
          <p:nvPr userDrawn="1"/>
        </p:nvGrpSpPr>
        <p:grpSpPr>
          <a:xfrm>
            <a:off x="0" y="0"/>
            <a:ext cx="353289" cy="936000"/>
            <a:chOff x="0" y="0"/>
            <a:chExt cx="353289" cy="936000"/>
          </a:xfrm>
        </p:grpSpPr>
        <p:sp>
          <p:nvSpPr>
            <p:cNvPr id="15" name="Rectangle 31" descr="어두운 수평선">
              <a:extLst>
                <a:ext uri="{FF2B5EF4-FFF2-40B4-BE49-F238E27FC236}">
                  <a16:creationId xmlns:a16="http://schemas.microsoft.com/office/drawing/2014/main" id="{6A0CB24B-4F4C-489E-8A86-05772EBA4A0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" y="0"/>
              <a:ext cx="353288" cy="936000"/>
            </a:xfrm>
            <a:prstGeom prst="rect">
              <a:avLst/>
            </a:prstGeom>
            <a:solidFill>
              <a:srgbClr val="A7616F">
                <a:alpha val="8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lvl="0"/>
              <a:endParaRPr lang="zh-TW" altLang="en-US">
                <a:solidFill>
                  <a:schemeClr val="tx1"/>
                </a:solidFill>
                <a:ea typeface="新細明體" charset="-120"/>
              </a:endParaRPr>
            </a:p>
          </p:txBody>
        </p:sp>
        <p:sp>
          <p:nvSpPr>
            <p:cNvPr id="16" name="Rectangle 31" descr="어두운 수평선">
              <a:extLst>
                <a:ext uri="{FF2B5EF4-FFF2-40B4-BE49-F238E27FC236}">
                  <a16:creationId xmlns:a16="http://schemas.microsoft.com/office/drawing/2014/main" id="{A726BB33-258C-47B7-B840-7A9903443CB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119336" cy="936000"/>
            </a:xfrm>
            <a:prstGeom prst="rect">
              <a:avLst/>
            </a:prstGeom>
            <a:solidFill>
              <a:srgbClr val="385D8A">
                <a:alpha val="8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lvl="0"/>
              <a:endParaRPr lang="zh-TW" altLang="en-US">
                <a:ea typeface="新細明體" charset="-120"/>
              </a:endParaRPr>
            </a:p>
          </p:txBody>
        </p:sp>
      </p:grpSp>
      <p:sp>
        <p:nvSpPr>
          <p:cNvPr id="3" name="日期版面配置區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49664EE7-C19E-4AB7-AA84-58F32EE77419}" type="datetime1">
              <a:rPr lang="zh-TW" altLang="en-US" smtClean="0"/>
              <a:t>2023/8/6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 userDrawn="1">
            <p:ph type="title"/>
          </p:nvPr>
        </p:nvSpPr>
        <p:spPr>
          <a:xfrm>
            <a:off x="527381" y="208800"/>
            <a:ext cx="10972800" cy="634082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077517A9-759B-4055-B1F9-0C9ED4494B7C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689365" y="6475547"/>
            <a:ext cx="500019" cy="365125"/>
          </a:xfrm>
          <a:prstGeom prst="rect">
            <a:avLst/>
          </a:prstGeom>
        </p:spPr>
        <p:txBody>
          <a:bodyPr anchor="ctr" anchorCtr="0"/>
          <a:lstStyle>
            <a:lvl1pPr>
              <a:defRPr lang="en-US" altLang="zh-TW" b="1" smtClean="0">
                <a:solidFill>
                  <a:schemeClr val="bg1"/>
                </a:solidFill>
              </a:defRPr>
            </a:lvl1pPr>
          </a:lstStyle>
          <a:p>
            <a:fld id="{D2A27846-145B-4549-A26A-EC70AB33CFE3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561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章節標題">
    <p:bg>
      <p:bgPr>
        <a:solidFill>
          <a:srgbClr val="A761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C4A74643-945A-4B30-B658-7734E4CC1690}"/>
              </a:ext>
            </a:extLst>
          </p:cNvPr>
          <p:cNvSpPr/>
          <p:nvPr userDrawn="1"/>
        </p:nvSpPr>
        <p:spPr>
          <a:xfrm>
            <a:off x="77755" y="88641"/>
            <a:ext cx="12036490" cy="6680719"/>
          </a:xfrm>
          <a:prstGeom prst="rect">
            <a:avLst/>
          </a:prstGeom>
          <a:solidFill>
            <a:srgbClr val="2F4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F620E9C-CF94-4EB8-A933-91845B899117}"/>
              </a:ext>
            </a:extLst>
          </p:cNvPr>
          <p:cNvGrpSpPr/>
          <p:nvPr userDrawn="1"/>
        </p:nvGrpSpPr>
        <p:grpSpPr>
          <a:xfrm>
            <a:off x="6959958" y="5055878"/>
            <a:ext cx="4968690" cy="495300"/>
            <a:chOff x="6744072" y="4756081"/>
            <a:chExt cx="4968690" cy="495300"/>
          </a:xfrm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EBEDF3E-5D28-4A05-B70D-AC3019BD7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4072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A8C41A4E-B5FA-46F1-9E43-8E36BDFD7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7339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81" name="Oval 17">
              <a:extLst>
                <a:ext uri="{FF2B5EF4-FFF2-40B4-BE49-F238E27FC236}">
                  <a16:creationId xmlns:a16="http://schemas.microsoft.com/office/drawing/2014/main" id="{6B9FE4B5-E0E2-4AE5-8E07-79B469217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5777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82" name="Oval 18">
              <a:extLst>
                <a:ext uri="{FF2B5EF4-FFF2-40B4-BE49-F238E27FC236}">
                  <a16:creationId xmlns:a16="http://schemas.microsoft.com/office/drawing/2014/main" id="{B47D3EE4-219E-4C26-90D2-38C73A05C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4214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83" name="Oval 19">
              <a:extLst>
                <a:ext uri="{FF2B5EF4-FFF2-40B4-BE49-F238E27FC236}">
                  <a16:creationId xmlns:a16="http://schemas.microsoft.com/office/drawing/2014/main" id="{1A9226DF-E9BC-4E7D-9C9E-1BE25D787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2652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84" name="Oval 20">
              <a:extLst>
                <a:ext uri="{FF2B5EF4-FFF2-40B4-BE49-F238E27FC236}">
                  <a16:creationId xmlns:a16="http://schemas.microsoft.com/office/drawing/2014/main" id="{EF1EE81A-173C-4C35-A34F-0B578877C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90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85" name="Oval 21">
              <a:extLst>
                <a:ext uri="{FF2B5EF4-FFF2-40B4-BE49-F238E27FC236}">
                  <a16:creationId xmlns:a16="http://schemas.microsoft.com/office/drawing/2014/main" id="{D474B379-CFD6-49CD-B362-918C5D108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9528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86" name="Oval 22">
              <a:extLst>
                <a:ext uri="{FF2B5EF4-FFF2-40B4-BE49-F238E27FC236}">
                  <a16:creationId xmlns:a16="http://schemas.microsoft.com/office/drawing/2014/main" id="{337258C6-5CEB-4D6D-A7FB-751FD68B4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7966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87" name="Oval 23">
              <a:extLst>
                <a:ext uri="{FF2B5EF4-FFF2-40B4-BE49-F238E27FC236}">
                  <a16:creationId xmlns:a16="http://schemas.microsoft.com/office/drawing/2014/main" id="{46EE60FD-6F0C-451F-8B4C-4AF6D7E62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6403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88" name="Oval 24">
              <a:extLst>
                <a:ext uri="{FF2B5EF4-FFF2-40B4-BE49-F238E27FC236}">
                  <a16:creationId xmlns:a16="http://schemas.microsoft.com/office/drawing/2014/main" id="{18C7E860-65D9-4FAA-9796-F85ED9698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4841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89" name="Oval 25">
              <a:extLst>
                <a:ext uri="{FF2B5EF4-FFF2-40B4-BE49-F238E27FC236}">
                  <a16:creationId xmlns:a16="http://schemas.microsoft.com/office/drawing/2014/main" id="{FFA5EBA0-51DF-4099-A6FD-69CC697D0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3279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90" name="Oval 26">
              <a:extLst>
                <a:ext uri="{FF2B5EF4-FFF2-40B4-BE49-F238E27FC236}">
                  <a16:creationId xmlns:a16="http://schemas.microsoft.com/office/drawing/2014/main" id="{F294F2EE-F0D9-43BE-98DC-63FF28F63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1717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92" name="Oval 27">
              <a:extLst>
                <a:ext uri="{FF2B5EF4-FFF2-40B4-BE49-F238E27FC236}">
                  <a16:creationId xmlns:a16="http://schemas.microsoft.com/office/drawing/2014/main" id="{7BB989F4-3A3B-4A05-A39C-55C81730E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0155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93" name="Oval 28">
              <a:extLst>
                <a:ext uri="{FF2B5EF4-FFF2-40B4-BE49-F238E27FC236}">
                  <a16:creationId xmlns:a16="http://schemas.microsoft.com/office/drawing/2014/main" id="{1310D4B8-A714-434E-9D4A-F904F149A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8593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94" name="Oval 29">
              <a:extLst>
                <a:ext uri="{FF2B5EF4-FFF2-40B4-BE49-F238E27FC236}">
                  <a16:creationId xmlns:a16="http://schemas.microsoft.com/office/drawing/2014/main" id="{9FC5BA4B-E641-4934-8551-56E4A0154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7030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95" name="Oval 30">
              <a:extLst>
                <a:ext uri="{FF2B5EF4-FFF2-40B4-BE49-F238E27FC236}">
                  <a16:creationId xmlns:a16="http://schemas.microsoft.com/office/drawing/2014/main" id="{A0632F08-FE48-45AA-B7A6-623580D07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5468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96" name="Oval 31">
              <a:extLst>
                <a:ext uri="{FF2B5EF4-FFF2-40B4-BE49-F238E27FC236}">
                  <a16:creationId xmlns:a16="http://schemas.microsoft.com/office/drawing/2014/main" id="{C256DC79-8DC5-4245-9814-36F838EAA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906" y="504183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97" name="Oval 32">
              <a:extLst>
                <a:ext uri="{FF2B5EF4-FFF2-40B4-BE49-F238E27FC236}">
                  <a16:creationId xmlns:a16="http://schemas.microsoft.com/office/drawing/2014/main" id="{81A4DC38-5998-4FC9-9BC8-67DFE307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4214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98" name="Oval 33">
              <a:extLst>
                <a:ext uri="{FF2B5EF4-FFF2-40B4-BE49-F238E27FC236}">
                  <a16:creationId xmlns:a16="http://schemas.microsoft.com/office/drawing/2014/main" id="{A66F8607-8B7C-4978-8B85-D2D258797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2652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99" name="Oval 34">
              <a:extLst>
                <a:ext uri="{FF2B5EF4-FFF2-40B4-BE49-F238E27FC236}">
                  <a16:creationId xmlns:a16="http://schemas.microsoft.com/office/drawing/2014/main" id="{EFD129CF-F498-4456-A2DB-65CDC1947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90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00" name="Oval 35">
              <a:extLst>
                <a:ext uri="{FF2B5EF4-FFF2-40B4-BE49-F238E27FC236}">
                  <a16:creationId xmlns:a16="http://schemas.microsoft.com/office/drawing/2014/main" id="{5AA366BC-1912-41FE-915F-09E59E8D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9528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01" name="Oval 36">
              <a:extLst>
                <a:ext uri="{FF2B5EF4-FFF2-40B4-BE49-F238E27FC236}">
                  <a16:creationId xmlns:a16="http://schemas.microsoft.com/office/drawing/2014/main" id="{F4F268B9-4E9C-4C10-B530-FE98C22F0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7966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02" name="Oval 37">
              <a:extLst>
                <a:ext uri="{FF2B5EF4-FFF2-40B4-BE49-F238E27FC236}">
                  <a16:creationId xmlns:a16="http://schemas.microsoft.com/office/drawing/2014/main" id="{7C349766-5B99-4A70-BB62-65C075085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6320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03" name="Oval 38">
              <a:extLst>
                <a:ext uri="{FF2B5EF4-FFF2-40B4-BE49-F238E27FC236}">
                  <a16:creationId xmlns:a16="http://schemas.microsoft.com/office/drawing/2014/main" id="{A1D7EE05-DA27-4E12-B268-27BA9E08B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4758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04" name="Oval 39">
              <a:extLst>
                <a:ext uri="{FF2B5EF4-FFF2-40B4-BE49-F238E27FC236}">
                  <a16:creationId xmlns:a16="http://schemas.microsoft.com/office/drawing/2014/main" id="{7C8739AD-5F66-4774-8414-0D1A4D333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3195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05" name="Oval 40">
              <a:extLst>
                <a:ext uri="{FF2B5EF4-FFF2-40B4-BE49-F238E27FC236}">
                  <a16:creationId xmlns:a16="http://schemas.microsoft.com/office/drawing/2014/main" id="{753D08ED-9174-4D2D-9D80-181A860D3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1633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06" name="Oval 41">
              <a:extLst>
                <a:ext uri="{FF2B5EF4-FFF2-40B4-BE49-F238E27FC236}">
                  <a16:creationId xmlns:a16="http://schemas.microsoft.com/office/drawing/2014/main" id="{70FDA219-E7EE-4BBB-93A4-CDD682D91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071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07" name="Oval 37">
              <a:extLst>
                <a:ext uri="{FF2B5EF4-FFF2-40B4-BE49-F238E27FC236}">
                  <a16:creationId xmlns:a16="http://schemas.microsoft.com/office/drawing/2014/main" id="{C5EFFA18-2820-4463-8813-F51E342A6B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405570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08" name="Oval 38">
              <a:extLst>
                <a:ext uri="{FF2B5EF4-FFF2-40B4-BE49-F238E27FC236}">
                  <a16:creationId xmlns:a16="http://schemas.microsoft.com/office/drawing/2014/main" id="{80DBCD5B-5C4B-4E41-B8F6-E2B7535080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84008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09" name="Oval 39">
              <a:extLst>
                <a:ext uri="{FF2B5EF4-FFF2-40B4-BE49-F238E27FC236}">
                  <a16:creationId xmlns:a16="http://schemas.microsoft.com/office/drawing/2014/main" id="{BDE313B5-5CA8-4272-BF1B-F35BE26C5BF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62445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10" name="Oval 40">
              <a:extLst>
                <a:ext uri="{FF2B5EF4-FFF2-40B4-BE49-F238E27FC236}">
                  <a16:creationId xmlns:a16="http://schemas.microsoft.com/office/drawing/2014/main" id="{1065E518-2414-4A80-9ADA-3374BBD126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40883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  <p:sp>
          <p:nvSpPr>
            <p:cNvPr id="111" name="Oval 41">
              <a:extLst>
                <a:ext uri="{FF2B5EF4-FFF2-40B4-BE49-F238E27FC236}">
                  <a16:creationId xmlns:a16="http://schemas.microsoft.com/office/drawing/2014/main" id="{1839F5E8-05F6-400F-AA9C-6674118541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19321" y="4756081"/>
              <a:ext cx="193441" cy="209550"/>
            </a:xfrm>
            <a:prstGeom prst="ellipse">
              <a:avLst/>
            </a:prstGeom>
            <a:solidFill>
              <a:srgbClr val="FFFFFF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srgbClr val="000000"/>
                </a:solidFill>
                <a:latin typeface="굴림" panose="020B0600000101010101" pitchFamily="34" charset="-127"/>
                <a:ea typeface="굴림" panose="020B0600000101010101" pitchFamily="34" charset="-127"/>
              </a:endParaRPr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210816" y="6459107"/>
            <a:ext cx="2844800" cy="365125"/>
          </a:xfrm>
          <a:prstGeom prst="rect">
            <a:avLst/>
          </a:prstGeom>
        </p:spPr>
        <p:txBody>
          <a:bodyPr/>
          <a:lstStyle/>
          <a:p>
            <a:fld id="{D2A27846-145B-4549-A26A-EC70AB33CFE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投影片編號版面配置區 5">
            <a:extLst>
              <a:ext uri="{FF2B5EF4-FFF2-40B4-BE49-F238E27FC236}">
                <a16:creationId xmlns:a16="http://schemas.microsoft.com/office/drawing/2014/main" id="{98FEF6A0-8675-480C-B09F-49B98B9247C4}"/>
              </a:ext>
            </a:extLst>
          </p:cNvPr>
          <p:cNvSpPr txBox="1">
            <a:spLocks/>
          </p:cNvSpPr>
          <p:nvPr userDrawn="1"/>
        </p:nvSpPr>
        <p:spPr>
          <a:xfrm>
            <a:off x="9317888" y="649951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A27846-145B-4549-A26A-EC70AB33CFE3}" type="slidenum">
              <a:rPr lang="zh-TW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5560" y="1179690"/>
            <a:ext cx="7560840" cy="22803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kumimoji="1" lang="zh-TW" altLang="en-US" sz="5400" dirty="0">
                <a:solidFill>
                  <a:srgbClr val="D5CFC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algn="ctr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135560" y="3512989"/>
            <a:ext cx="7560840" cy="1560661"/>
          </a:xfr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kumimoji="1"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marL="0" lvl="0" algn="ctr">
              <a:spcBef>
                <a:spcPct val="0"/>
              </a:spcBef>
              <a:buNone/>
            </a:pPr>
            <a:r>
              <a:rPr lang="zh-TW" altLang="en-US" dirty="0"/>
              <a:t>按一下以編輯母片文字樣式</a:t>
            </a:r>
          </a:p>
        </p:txBody>
      </p:sp>
      <p:cxnSp>
        <p:nvCxnSpPr>
          <p:cNvPr id="91" name="直線接點 90">
            <a:extLst>
              <a:ext uri="{FF2B5EF4-FFF2-40B4-BE49-F238E27FC236}">
                <a16:creationId xmlns:a16="http://schemas.microsoft.com/office/drawing/2014/main" id="{BADF5AF5-E712-421C-A3D4-8464E733C0D6}"/>
              </a:ext>
            </a:extLst>
          </p:cNvPr>
          <p:cNvCxnSpPr>
            <a:cxnSpLocks/>
          </p:cNvCxnSpPr>
          <p:nvPr userDrawn="1"/>
        </p:nvCxnSpPr>
        <p:spPr>
          <a:xfrm>
            <a:off x="2135560" y="3485514"/>
            <a:ext cx="3960440" cy="0"/>
          </a:xfrm>
          <a:prstGeom prst="line">
            <a:avLst/>
          </a:prstGeom>
          <a:ln w="12700">
            <a:solidFill>
              <a:srgbClr val="D5CF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7">
            <a:extLst>
              <a:ext uri="{FF2B5EF4-FFF2-40B4-BE49-F238E27FC236}">
                <a16:creationId xmlns:a16="http://schemas.microsoft.com/office/drawing/2014/main" id="{898197DB-B950-4F80-A803-AF8C62279D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48" y="5787162"/>
            <a:ext cx="12060711" cy="863600"/>
          </a:xfrm>
          <a:prstGeom prst="rect">
            <a:avLst/>
          </a:prstGeom>
          <a:solidFill>
            <a:srgbClr val="111111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굴림" panose="020B0600000101010101" pitchFamily="34" charset="-127"/>
              <a:ea typeface="굴림" panose="020B0600000101010101" pitchFamily="34" charset="-127"/>
            </a:endParaRPr>
          </a:p>
        </p:txBody>
      </p:sp>
      <p:sp>
        <p:nvSpPr>
          <p:cNvPr id="49" name="Rectangle 8">
            <a:extLst>
              <a:ext uri="{FF2B5EF4-FFF2-40B4-BE49-F238E27FC236}">
                <a16:creationId xmlns:a16="http://schemas.microsoft.com/office/drawing/2014/main" id="{F594049B-349A-4FD0-9BDE-AD1F3439BB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48" y="6363424"/>
            <a:ext cx="12060711" cy="431800"/>
          </a:xfrm>
          <a:prstGeom prst="rect">
            <a:avLst/>
          </a:prstGeom>
          <a:pattFill prst="narHorz">
            <a:fgClr>
              <a:srgbClr val="808080">
                <a:alpha val="20000"/>
              </a:srgbClr>
            </a:fgClr>
            <a:bgClr>
              <a:srgbClr val="FFFFFF">
                <a:alpha val="20000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E86A-6836-4A9B-85A9-687EBE2800A3}" type="datetime1">
              <a:rPr lang="zh-TW" altLang="en-US" smtClean="0"/>
              <a:t>2023/8/6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23" name="直角三角形 22">
            <a:extLst>
              <a:ext uri="{FF2B5EF4-FFF2-40B4-BE49-F238E27FC236}">
                <a16:creationId xmlns:a16="http://schemas.microsoft.com/office/drawing/2014/main" id="{AC16FA04-5179-47E0-A3DB-F22637D0F1D0}"/>
              </a:ext>
            </a:extLst>
          </p:cNvPr>
          <p:cNvSpPr/>
          <p:nvPr userDrawn="1"/>
        </p:nvSpPr>
        <p:spPr>
          <a:xfrm flipH="1">
            <a:off x="9271518" y="3937518"/>
            <a:ext cx="2920482" cy="2920482"/>
          </a:xfrm>
          <a:prstGeom prst="rtTriangle">
            <a:avLst/>
          </a:prstGeom>
          <a:solidFill>
            <a:srgbClr val="A76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80891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00BC82-03D3-4CAE-9AFC-72982BEA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1" y="476672"/>
            <a:ext cx="1579111" cy="2825241"/>
          </a:xfr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 kumimoji="1" lang="zh-TW" altLang="en-US" sz="4400">
                <a:solidFill>
                  <a:srgbClr val="2F4869"/>
                </a:solidFill>
              </a:defRPr>
            </a:lvl1pPr>
          </a:lstStyle>
          <a:p>
            <a:pPr marL="0" lvl="0" algn="ctr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5C550C8-7850-4637-85A8-4C499A50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C31C-E639-4518-8176-C1B565329D07}" type="datetime1">
              <a:rPr lang="zh-TW" altLang="en-US" smtClean="0"/>
              <a:t>2023/8/6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C3E4F8E-0715-48C2-8A9C-C99DAE5C4A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A27846-145B-4549-A26A-EC70AB33CFE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E95E9615-C04F-487C-AA55-850F0C6CF0F2}"/>
              </a:ext>
            </a:extLst>
          </p:cNvPr>
          <p:cNvCxnSpPr>
            <a:cxnSpLocks/>
          </p:cNvCxnSpPr>
          <p:nvPr userDrawn="1"/>
        </p:nvCxnSpPr>
        <p:spPr>
          <a:xfrm>
            <a:off x="0" y="1221775"/>
            <a:ext cx="1671512" cy="0"/>
          </a:xfrm>
          <a:prstGeom prst="line">
            <a:avLst/>
          </a:prstGeom>
          <a:ln w="12700">
            <a:solidFill>
              <a:srgbClr val="2F48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5170E963-BF3E-49AE-8D15-D1CEEE3A1B1B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2F48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50051C8-6B86-4ABB-9395-7BD502586568}"/>
              </a:ext>
            </a:extLst>
          </p:cNvPr>
          <p:cNvSpPr/>
          <p:nvPr userDrawn="1"/>
        </p:nvSpPr>
        <p:spPr>
          <a:xfrm rot="5400000">
            <a:off x="-3406140" y="3406139"/>
            <a:ext cx="6857999" cy="45719"/>
          </a:xfrm>
          <a:prstGeom prst="rect">
            <a:avLst/>
          </a:prstGeom>
          <a:solidFill>
            <a:srgbClr val="2F48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C8724A6A-E678-4D72-8FA2-450436D16C32}"/>
              </a:ext>
            </a:extLst>
          </p:cNvPr>
          <p:cNvSpPr/>
          <p:nvPr userDrawn="1"/>
        </p:nvSpPr>
        <p:spPr>
          <a:xfrm flipH="1">
            <a:off x="9271518" y="3937518"/>
            <a:ext cx="2920482" cy="2920482"/>
          </a:xfrm>
          <a:prstGeom prst="rtTriangle">
            <a:avLst/>
          </a:prstGeom>
          <a:solidFill>
            <a:srgbClr val="A76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0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rgbClr val="A761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直角三角形 121">
            <a:extLst>
              <a:ext uri="{FF2B5EF4-FFF2-40B4-BE49-F238E27FC236}">
                <a16:creationId xmlns:a16="http://schemas.microsoft.com/office/drawing/2014/main" id="{D3ABED16-F221-4859-B0CA-4A1972467A3C}"/>
              </a:ext>
            </a:extLst>
          </p:cNvPr>
          <p:cNvSpPr/>
          <p:nvPr userDrawn="1"/>
        </p:nvSpPr>
        <p:spPr>
          <a:xfrm flipH="1">
            <a:off x="5341065" y="7065"/>
            <a:ext cx="6850935" cy="6850935"/>
          </a:xfrm>
          <a:prstGeom prst="rtTriangle">
            <a:avLst/>
          </a:prstGeom>
          <a:solidFill>
            <a:srgbClr val="2F4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4CB9-8106-4D25-83EE-95885CBFF55E}" type="datetime1">
              <a:rPr lang="zh-TW" altLang="en-US" smtClean="0"/>
              <a:t>2023/8/6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9791" y="1629698"/>
            <a:ext cx="5636972" cy="1362075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59791" y="3309843"/>
            <a:ext cx="5636972" cy="1500187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kumimoji="1"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zh-TW" altLang="en-US" dirty="0"/>
              <a:t>按一下以編輯母片文字樣式</a:t>
            </a:r>
          </a:p>
        </p:txBody>
      </p:sp>
      <p:sp>
        <p:nvSpPr>
          <p:cNvPr id="158" name="手繪多邊形: 圖案 157">
            <a:extLst>
              <a:ext uri="{FF2B5EF4-FFF2-40B4-BE49-F238E27FC236}">
                <a16:creationId xmlns:a16="http://schemas.microsoft.com/office/drawing/2014/main" id="{D5B383D3-0D61-40AE-90B2-5C9C6B339AC4}"/>
              </a:ext>
            </a:extLst>
          </p:cNvPr>
          <p:cNvSpPr/>
          <p:nvPr userDrawn="1"/>
        </p:nvSpPr>
        <p:spPr>
          <a:xfrm flipH="1">
            <a:off x="6611255" y="5156010"/>
            <a:ext cx="5580745" cy="431800"/>
          </a:xfrm>
          <a:custGeom>
            <a:avLst/>
            <a:gdLst>
              <a:gd name="connsiteX0" fmla="*/ 5148945 w 5580745"/>
              <a:gd name="connsiteY0" fmla="*/ 0 h 431800"/>
              <a:gd name="connsiteX1" fmla="*/ 0 w 5580745"/>
              <a:gd name="connsiteY1" fmla="*/ 0 h 431800"/>
              <a:gd name="connsiteX2" fmla="*/ 0 w 5580745"/>
              <a:gd name="connsiteY2" fmla="*/ 431800 h 431800"/>
              <a:gd name="connsiteX3" fmla="*/ 5580745 w 5580745"/>
              <a:gd name="connsiteY3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0745" h="431800">
                <a:moveTo>
                  <a:pt x="5148945" y="0"/>
                </a:moveTo>
                <a:lnTo>
                  <a:pt x="0" y="0"/>
                </a:lnTo>
                <a:lnTo>
                  <a:pt x="0" y="431800"/>
                </a:lnTo>
                <a:lnTo>
                  <a:pt x="5580745" y="431800"/>
                </a:lnTo>
                <a:close/>
              </a:path>
            </a:pathLst>
          </a:custGeom>
          <a:pattFill prst="narHorz">
            <a:fgClr>
              <a:srgbClr val="808080">
                <a:alpha val="20000"/>
              </a:srgbClr>
            </a:fgClr>
            <a:bgClr>
              <a:srgbClr val="FFFFFF">
                <a:alpha val="20000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R="0" lvl="0" indent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</a:endParaRPr>
          </a:p>
        </p:txBody>
      </p:sp>
      <p:sp>
        <p:nvSpPr>
          <p:cNvPr id="159" name="手繪多邊形: 圖案 158">
            <a:extLst>
              <a:ext uri="{FF2B5EF4-FFF2-40B4-BE49-F238E27FC236}">
                <a16:creationId xmlns:a16="http://schemas.microsoft.com/office/drawing/2014/main" id="{2010F43F-94C5-45D6-AF34-5775974684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5717" y="4579748"/>
            <a:ext cx="5436283" cy="863600"/>
          </a:xfrm>
          <a:custGeom>
            <a:avLst/>
            <a:gdLst>
              <a:gd name="connsiteX0" fmla="*/ 863600 w 5436283"/>
              <a:gd name="connsiteY0" fmla="*/ 0 h 863600"/>
              <a:gd name="connsiteX1" fmla="*/ 5436283 w 5436283"/>
              <a:gd name="connsiteY1" fmla="*/ 0 h 863600"/>
              <a:gd name="connsiteX2" fmla="*/ 5436283 w 5436283"/>
              <a:gd name="connsiteY2" fmla="*/ 863600 h 863600"/>
              <a:gd name="connsiteX3" fmla="*/ 0 w 5436283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6283" h="863600">
                <a:moveTo>
                  <a:pt x="863600" y="0"/>
                </a:moveTo>
                <a:lnTo>
                  <a:pt x="5436283" y="0"/>
                </a:lnTo>
                <a:lnTo>
                  <a:pt x="5436283" y="863600"/>
                </a:lnTo>
                <a:lnTo>
                  <a:pt x="0" y="863600"/>
                </a:lnTo>
                <a:close/>
              </a:path>
            </a:pathLst>
          </a:custGeom>
          <a:solidFill>
            <a:srgbClr val="111111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fontAlgn="base" latinLnBrk="1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굴림" panose="020B0600000101010101" pitchFamily="34" charset="-127"/>
              <a:ea typeface="굴림" panose="020B0600000101010101" pitchFamily="34" charset="-127"/>
            </a:endParaRPr>
          </a:p>
        </p:txBody>
      </p:sp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BF93F332-7377-4B81-8ED0-5CFC77A01AF6}"/>
              </a:ext>
            </a:extLst>
          </p:cNvPr>
          <p:cNvSpPr txBox="1"/>
          <p:nvPr userDrawn="1"/>
        </p:nvSpPr>
        <p:spPr>
          <a:xfrm>
            <a:off x="7490152" y="4742397"/>
            <a:ext cx="46952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1600" b="1" dirty="0">
                <a:solidFill>
                  <a:srgbClr val="D5C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溫怡玲  </a:t>
            </a:r>
            <a:r>
              <a:rPr lang="zh-TW" altLang="en-US" sz="1600" dirty="0">
                <a:solidFill>
                  <a:srgbClr val="D5C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｜財團法人人工智慧科技基金會</a:t>
            </a:r>
            <a:endParaRPr lang="en-US" altLang="zh-TW" sz="1600" dirty="0">
              <a:solidFill>
                <a:srgbClr val="D5CFC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400" dirty="0">
                <a:solidFill>
                  <a:srgbClr val="D5C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｜ </a:t>
            </a:r>
            <a:r>
              <a:rPr kumimoji="0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rgbClr val="D5CFCA"/>
                </a:solidFill>
                <a:effectLst/>
                <a:uLnTx/>
                <a:uFillTx/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gretawen@aif.tw </a:t>
            </a:r>
            <a:r>
              <a:rPr lang="zh-TW" altLang="en-US" sz="1400" dirty="0">
                <a:solidFill>
                  <a:srgbClr val="D5C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 </a:t>
            </a:r>
            <a:r>
              <a:rPr kumimoji="0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rgbClr val="D5CFCA"/>
                </a:solidFill>
                <a:effectLst/>
                <a:uLnTx/>
                <a:uFillTx/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02-6605-0608 #200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zh-TW" altLang="en-US" sz="1600" dirty="0">
              <a:solidFill>
                <a:srgbClr val="D5CFC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37A6213C-1164-4E85-ABA5-A60A50BF66EA}"/>
              </a:ext>
            </a:extLst>
          </p:cNvPr>
          <p:cNvSpPr txBox="1"/>
          <p:nvPr userDrawn="1"/>
        </p:nvSpPr>
        <p:spPr>
          <a:xfrm>
            <a:off x="9625290" y="6356351"/>
            <a:ext cx="3229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Copyright © 2022 AIF. All rights reserved.</a:t>
            </a:r>
          </a:p>
          <a:p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感謝 </a:t>
            </a:r>
            <a:r>
              <a:rPr lang="en-US" altLang="zh-TW" sz="1000" dirty="0">
                <a:solidFill>
                  <a:schemeClr val="bg1"/>
                </a:solidFill>
                <a:effectLst/>
                <a:latin typeface="+mj-lt"/>
                <a:ea typeface="微軟正黑體" panose="020B0604030504040204" pitchFamily="34" charset="-120"/>
                <a:cs typeface="新細明體" panose="02020500000000000000" pitchFamily="18" charset="-120"/>
              </a:rPr>
              <a:t>Rona Cheng </a:t>
            </a:r>
            <a:r>
              <a:rPr lang="zh-TW" altLang="zh-TW" sz="1000" dirty="0">
                <a:solidFill>
                  <a:schemeClr val="bg1"/>
                </a:solidFill>
                <a:effectLst/>
                <a:latin typeface="+mj-lt"/>
                <a:ea typeface="微軟正黑體" panose="020B0604030504040204" pitchFamily="34" charset="-120"/>
                <a:cs typeface="新細明體" panose="02020500000000000000" pitchFamily="18" charset="-120"/>
              </a:rPr>
              <a:t>視覺統籌</a:t>
            </a:r>
            <a:r>
              <a:rPr lang="en-US" altLang="zh-TW" sz="1000" dirty="0">
                <a:solidFill>
                  <a:schemeClr val="bg1"/>
                </a:solidFill>
                <a:effectLst/>
                <a:latin typeface="+mj-lt"/>
                <a:ea typeface="微軟正黑體" panose="020B0604030504040204" pitchFamily="34" charset="-120"/>
                <a:cs typeface="新細明體" panose="02020500000000000000" pitchFamily="18" charset="-120"/>
              </a:rPr>
              <a:t> / AIF </a:t>
            </a:r>
            <a:r>
              <a:rPr lang="zh-TW" altLang="en-US" sz="1000" dirty="0">
                <a:solidFill>
                  <a:schemeClr val="bg1"/>
                </a:solidFill>
                <a:effectLst/>
                <a:latin typeface="+mj-lt"/>
                <a:ea typeface="微軟正黑體" panose="020B0604030504040204" pitchFamily="34" charset="-120"/>
                <a:cs typeface="新細明體" panose="02020500000000000000" pitchFamily="18" charset="-120"/>
              </a:rPr>
              <a:t>簡報設計</a:t>
            </a:r>
            <a:endParaRPr lang="zh-TW" altLang="zh-TW" sz="1000" dirty="0">
              <a:solidFill>
                <a:schemeClr val="bg1"/>
              </a:solidFill>
              <a:effectLst/>
              <a:latin typeface="+mj-lt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2" name="Group 6">
            <a:extLst>
              <a:ext uri="{FF2B5EF4-FFF2-40B4-BE49-F238E27FC236}">
                <a16:creationId xmlns:a16="http://schemas.microsoft.com/office/drawing/2014/main" id="{59E00888-9DB2-4D03-9E6A-E365E476BC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38871" y="692696"/>
            <a:ext cx="7203229" cy="7221931"/>
            <a:chOff x="-870" y="618"/>
            <a:chExt cx="4221" cy="4232"/>
          </a:xfrm>
        </p:grpSpPr>
        <p:grpSp>
          <p:nvGrpSpPr>
            <p:cNvPr id="163" name="Group 7">
              <a:extLst>
                <a:ext uri="{FF2B5EF4-FFF2-40B4-BE49-F238E27FC236}">
                  <a16:creationId xmlns:a16="http://schemas.microsoft.com/office/drawing/2014/main" id="{D2294CF3-19D7-4F5E-A3E5-128FAEFAC36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04" y="618"/>
              <a:ext cx="3555" cy="3584"/>
              <a:chOff x="-31" y="663"/>
              <a:chExt cx="3222" cy="2997"/>
            </a:xfrm>
          </p:grpSpPr>
          <p:sp>
            <p:nvSpPr>
              <p:cNvPr id="218" name="Freeform 8">
                <a:extLst>
                  <a:ext uri="{FF2B5EF4-FFF2-40B4-BE49-F238E27FC236}">
                    <a16:creationId xmlns:a16="http://schemas.microsoft.com/office/drawing/2014/main" id="{1D36073C-4C6E-4093-9E00-A898EDFD0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9" name="Freeform 9">
                <a:extLst>
                  <a:ext uri="{FF2B5EF4-FFF2-40B4-BE49-F238E27FC236}">
                    <a16:creationId xmlns:a16="http://schemas.microsoft.com/office/drawing/2014/main" id="{BDBFBB6E-9C63-49EE-81C5-43075856F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4" name="Group 10">
              <a:extLst>
                <a:ext uri="{FF2B5EF4-FFF2-40B4-BE49-F238E27FC236}">
                  <a16:creationId xmlns:a16="http://schemas.microsoft.com/office/drawing/2014/main" id="{50A1215A-BF93-4921-8F11-916DEC0E2B8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41" y="654"/>
              <a:ext cx="3555" cy="3584"/>
              <a:chOff x="-31" y="663"/>
              <a:chExt cx="3222" cy="2997"/>
            </a:xfrm>
          </p:grpSpPr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B6031EBC-ECFD-4375-9BB3-51C812AAA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id="{931E7369-324B-4234-9E78-BC6475D44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5" name="Group 13">
              <a:extLst>
                <a:ext uri="{FF2B5EF4-FFF2-40B4-BE49-F238E27FC236}">
                  <a16:creationId xmlns:a16="http://schemas.microsoft.com/office/drawing/2014/main" id="{EC579EFE-5898-4000-A289-745E5C7EC9D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78" y="690"/>
              <a:ext cx="3555" cy="3584"/>
              <a:chOff x="-31" y="663"/>
              <a:chExt cx="3222" cy="2997"/>
            </a:xfrm>
          </p:grpSpPr>
          <p:sp>
            <p:nvSpPr>
              <p:cNvPr id="214" name="Freeform 14">
                <a:extLst>
                  <a:ext uri="{FF2B5EF4-FFF2-40B4-BE49-F238E27FC236}">
                    <a16:creationId xmlns:a16="http://schemas.microsoft.com/office/drawing/2014/main" id="{CA28F3B6-1A85-49AE-AC31-AA5EC25B7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5" name="Freeform 15">
                <a:extLst>
                  <a:ext uri="{FF2B5EF4-FFF2-40B4-BE49-F238E27FC236}">
                    <a16:creationId xmlns:a16="http://schemas.microsoft.com/office/drawing/2014/main" id="{8BA65184-A5F9-4A15-AC6E-D71CF6DB0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6" name="Group 16">
              <a:extLst>
                <a:ext uri="{FF2B5EF4-FFF2-40B4-BE49-F238E27FC236}">
                  <a16:creationId xmlns:a16="http://schemas.microsoft.com/office/drawing/2014/main" id="{D5168CE2-A530-4E0B-82FD-4C1D948CCCF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315" y="726"/>
              <a:ext cx="3555" cy="3584"/>
              <a:chOff x="-31" y="663"/>
              <a:chExt cx="3222" cy="2997"/>
            </a:xfrm>
          </p:grpSpPr>
          <p:sp>
            <p:nvSpPr>
              <p:cNvPr id="212" name="Freeform 17">
                <a:extLst>
                  <a:ext uri="{FF2B5EF4-FFF2-40B4-BE49-F238E27FC236}">
                    <a16:creationId xmlns:a16="http://schemas.microsoft.com/office/drawing/2014/main" id="{9D3967D8-1F08-4959-96FD-E5E18CDE6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3" name="Freeform 18">
                <a:extLst>
                  <a:ext uri="{FF2B5EF4-FFF2-40B4-BE49-F238E27FC236}">
                    <a16:creationId xmlns:a16="http://schemas.microsoft.com/office/drawing/2014/main" id="{F0C05D74-431D-4E6F-A3AE-006EDF40A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7" name="Group 19">
              <a:extLst>
                <a:ext uri="{FF2B5EF4-FFF2-40B4-BE49-F238E27FC236}">
                  <a16:creationId xmlns:a16="http://schemas.microsoft.com/office/drawing/2014/main" id="{6AFB9A07-C661-45B7-B35C-0578D5C7B3A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352" y="762"/>
              <a:ext cx="3555" cy="3584"/>
              <a:chOff x="-31" y="663"/>
              <a:chExt cx="3222" cy="2997"/>
            </a:xfrm>
          </p:grpSpPr>
          <p:sp>
            <p:nvSpPr>
              <p:cNvPr id="210" name="Freeform 20">
                <a:extLst>
                  <a:ext uri="{FF2B5EF4-FFF2-40B4-BE49-F238E27FC236}">
                    <a16:creationId xmlns:a16="http://schemas.microsoft.com/office/drawing/2014/main" id="{60DB13FA-CF0B-4DF8-9E72-2E9B41CB0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1" name="Freeform 21">
                <a:extLst>
                  <a:ext uri="{FF2B5EF4-FFF2-40B4-BE49-F238E27FC236}">
                    <a16:creationId xmlns:a16="http://schemas.microsoft.com/office/drawing/2014/main" id="{79BFC7EC-407B-469D-A35E-BA0B29F9D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8" name="Group 22">
              <a:extLst>
                <a:ext uri="{FF2B5EF4-FFF2-40B4-BE49-F238E27FC236}">
                  <a16:creationId xmlns:a16="http://schemas.microsoft.com/office/drawing/2014/main" id="{A8AA0839-50D8-4E6F-997B-973FF4341CA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389" y="798"/>
              <a:ext cx="3555" cy="3584"/>
              <a:chOff x="-31" y="663"/>
              <a:chExt cx="3222" cy="2997"/>
            </a:xfrm>
          </p:grpSpPr>
          <p:sp>
            <p:nvSpPr>
              <p:cNvPr id="208" name="Freeform 23">
                <a:extLst>
                  <a:ext uri="{FF2B5EF4-FFF2-40B4-BE49-F238E27FC236}">
                    <a16:creationId xmlns:a16="http://schemas.microsoft.com/office/drawing/2014/main" id="{0E3D34DA-3077-4AD8-A444-EB888EB99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9" name="Freeform 24">
                <a:extLst>
                  <a:ext uri="{FF2B5EF4-FFF2-40B4-BE49-F238E27FC236}">
                    <a16:creationId xmlns:a16="http://schemas.microsoft.com/office/drawing/2014/main" id="{280AA8E4-5B13-49EE-9B26-E7F0200DC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9" name="Group 25">
              <a:extLst>
                <a:ext uri="{FF2B5EF4-FFF2-40B4-BE49-F238E27FC236}">
                  <a16:creationId xmlns:a16="http://schemas.microsoft.com/office/drawing/2014/main" id="{4E690D04-9FCA-41A3-8BFD-4F0A18DD6F8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426" y="834"/>
              <a:ext cx="3555" cy="3584"/>
              <a:chOff x="-31" y="663"/>
              <a:chExt cx="3222" cy="2997"/>
            </a:xfrm>
          </p:grpSpPr>
          <p:sp>
            <p:nvSpPr>
              <p:cNvPr id="206" name="Freeform 26">
                <a:extLst>
                  <a:ext uri="{FF2B5EF4-FFF2-40B4-BE49-F238E27FC236}">
                    <a16:creationId xmlns:a16="http://schemas.microsoft.com/office/drawing/2014/main" id="{1F4DEFA2-0CFB-4C0B-8C87-D71C1E379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7" name="Freeform 27">
                <a:extLst>
                  <a:ext uri="{FF2B5EF4-FFF2-40B4-BE49-F238E27FC236}">
                    <a16:creationId xmlns:a16="http://schemas.microsoft.com/office/drawing/2014/main" id="{E89FBFE9-ADEF-4E32-8E4E-02BB5DD7B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0" name="Group 28">
              <a:extLst>
                <a:ext uri="{FF2B5EF4-FFF2-40B4-BE49-F238E27FC236}">
                  <a16:creationId xmlns:a16="http://schemas.microsoft.com/office/drawing/2014/main" id="{533D136C-DADE-40DF-88DC-85EB084BE06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463" y="870"/>
              <a:ext cx="3555" cy="3584"/>
              <a:chOff x="-31" y="663"/>
              <a:chExt cx="3222" cy="2997"/>
            </a:xfrm>
          </p:grpSpPr>
          <p:sp>
            <p:nvSpPr>
              <p:cNvPr id="204" name="Freeform 29">
                <a:extLst>
                  <a:ext uri="{FF2B5EF4-FFF2-40B4-BE49-F238E27FC236}">
                    <a16:creationId xmlns:a16="http://schemas.microsoft.com/office/drawing/2014/main" id="{8A271C31-B2B5-4BD1-9A96-767BC55A5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5" name="Freeform 30">
                <a:extLst>
                  <a:ext uri="{FF2B5EF4-FFF2-40B4-BE49-F238E27FC236}">
                    <a16:creationId xmlns:a16="http://schemas.microsoft.com/office/drawing/2014/main" id="{D29E3D1F-C0D1-43B6-8D55-94B038000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1" name="Group 31">
              <a:extLst>
                <a:ext uri="{FF2B5EF4-FFF2-40B4-BE49-F238E27FC236}">
                  <a16:creationId xmlns:a16="http://schemas.microsoft.com/office/drawing/2014/main" id="{5F9D2372-2E54-4F1B-9ED3-2BDE52020AD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500" y="906"/>
              <a:ext cx="3555" cy="3584"/>
              <a:chOff x="-31" y="663"/>
              <a:chExt cx="3222" cy="2997"/>
            </a:xfrm>
          </p:grpSpPr>
          <p:sp>
            <p:nvSpPr>
              <p:cNvPr id="202" name="Freeform 32">
                <a:extLst>
                  <a:ext uri="{FF2B5EF4-FFF2-40B4-BE49-F238E27FC236}">
                    <a16:creationId xmlns:a16="http://schemas.microsoft.com/office/drawing/2014/main" id="{A09E7791-CF05-4031-B37D-00EBFC64A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3" name="Freeform 33">
                <a:extLst>
                  <a:ext uri="{FF2B5EF4-FFF2-40B4-BE49-F238E27FC236}">
                    <a16:creationId xmlns:a16="http://schemas.microsoft.com/office/drawing/2014/main" id="{C762CB1C-1A75-41FF-9641-16517B092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2" name="Group 34">
              <a:extLst>
                <a:ext uri="{FF2B5EF4-FFF2-40B4-BE49-F238E27FC236}">
                  <a16:creationId xmlns:a16="http://schemas.microsoft.com/office/drawing/2014/main" id="{6E573A81-C814-4665-813C-E4C24311C4B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537" y="942"/>
              <a:ext cx="3555" cy="3584"/>
              <a:chOff x="-31" y="663"/>
              <a:chExt cx="3222" cy="2997"/>
            </a:xfrm>
          </p:grpSpPr>
          <p:sp>
            <p:nvSpPr>
              <p:cNvPr id="200" name="Freeform 35">
                <a:extLst>
                  <a:ext uri="{FF2B5EF4-FFF2-40B4-BE49-F238E27FC236}">
                    <a16:creationId xmlns:a16="http://schemas.microsoft.com/office/drawing/2014/main" id="{CA54F726-CC33-4AE6-B0E3-DA6138D42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1" name="Freeform 36">
                <a:extLst>
                  <a:ext uri="{FF2B5EF4-FFF2-40B4-BE49-F238E27FC236}">
                    <a16:creationId xmlns:a16="http://schemas.microsoft.com/office/drawing/2014/main" id="{BC5F89FC-B6A1-403C-8F57-854C04F36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3" name="Group 37">
              <a:extLst>
                <a:ext uri="{FF2B5EF4-FFF2-40B4-BE49-F238E27FC236}">
                  <a16:creationId xmlns:a16="http://schemas.microsoft.com/office/drawing/2014/main" id="{FFAF3FA8-5ACE-439B-B4C5-43EBED5BDCD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574" y="978"/>
              <a:ext cx="3555" cy="3584"/>
              <a:chOff x="-31" y="663"/>
              <a:chExt cx="3222" cy="2997"/>
            </a:xfrm>
          </p:grpSpPr>
          <p:sp>
            <p:nvSpPr>
              <p:cNvPr id="198" name="Freeform 38">
                <a:extLst>
                  <a:ext uri="{FF2B5EF4-FFF2-40B4-BE49-F238E27FC236}">
                    <a16:creationId xmlns:a16="http://schemas.microsoft.com/office/drawing/2014/main" id="{AD1D8639-C9A5-4870-BC31-71B363B0D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9" name="Freeform 39">
                <a:extLst>
                  <a:ext uri="{FF2B5EF4-FFF2-40B4-BE49-F238E27FC236}">
                    <a16:creationId xmlns:a16="http://schemas.microsoft.com/office/drawing/2014/main" id="{FA9019E6-E1AF-43EF-99C3-F6EDC293B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4" name="Group 40">
              <a:extLst>
                <a:ext uri="{FF2B5EF4-FFF2-40B4-BE49-F238E27FC236}">
                  <a16:creationId xmlns:a16="http://schemas.microsoft.com/office/drawing/2014/main" id="{27E1F010-BB66-46B2-88D7-0EDD79C913C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611" y="1014"/>
              <a:ext cx="3555" cy="3584"/>
              <a:chOff x="-31" y="663"/>
              <a:chExt cx="3222" cy="2997"/>
            </a:xfrm>
          </p:grpSpPr>
          <p:sp>
            <p:nvSpPr>
              <p:cNvPr id="196" name="Freeform 41">
                <a:extLst>
                  <a:ext uri="{FF2B5EF4-FFF2-40B4-BE49-F238E27FC236}">
                    <a16:creationId xmlns:a16="http://schemas.microsoft.com/office/drawing/2014/main" id="{1D1FC975-752E-462A-9DC2-DAEF67C20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7" name="Freeform 42">
                <a:extLst>
                  <a:ext uri="{FF2B5EF4-FFF2-40B4-BE49-F238E27FC236}">
                    <a16:creationId xmlns:a16="http://schemas.microsoft.com/office/drawing/2014/main" id="{9A227BF5-6C0C-42E1-9BB3-B3A40F55D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5" name="Group 43">
              <a:extLst>
                <a:ext uri="{FF2B5EF4-FFF2-40B4-BE49-F238E27FC236}">
                  <a16:creationId xmlns:a16="http://schemas.microsoft.com/office/drawing/2014/main" id="{E2D0315B-8CB2-4128-94C8-EA0CBF5EEF8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648" y="1050"/>
              <a:ext cx="3555" cy="3584"/>
              <a:chOff x="-31" y="663"/>
              <a:chExt cx="3222" cy="2997"/>
            </a:xfrm>
          </p:grpSpPr>
          <p:sp>
            <p:nvSpPr>
              <p:cNvPr id="194" name="Freeform 44">
                <a:extLst>
                  <a:ext uri="{FF2B5EF4-FFF2-40B4-BE49-F238E27FC236}">
                    <a16:creationId xmlns:a16="http://schemas.microsoft.com/office/drawing/2014/main" id="{4A1FCAFF-1F41-498E-85C9-80045B88C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5" name="Freeform 45">
                <a:extLst>
                  <a:ext uri="{FF2B5EF4-FFF2-40B4-BE49-F238E27FC236}">
                    <a16:creationId xmlns:a16="http://schemas.microsoft.com/office/drawing/2014/main" id="{8F93A4C6-A31D-48AD-BCA6-FEB7F5BE4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6" name="Group 46">
              <a:extLst>
                <a:ext uri="{FF2B5EF4-FFF2-40B4-BE49-F238E27FC236}">
                  <a16:creationId xmlns:a16="http://schemas.microsoft.com/office/drawing/2014/main" id="{3E6403F5-E770-4681-85CB-0BBC38A3AF6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685" y="1086"/>
              <a:ext cx="3555" cy="3584"/>
              <a:chOff x="-31" y="663"/>
              <a:chExt cx="3222" cy="2997"/>
            </a:xfrm>
          </p:grpSpPr>
          <p:sp>
            <p:nvSpPr>
              <p:cNvPr id="192" name="Freeform 47">
                <a:extLst>
                  <a:ext uri="{FF2B5EF4-FFF2-40B4-BE49-F238E27FC236}">
                    <a16:creationId xmlns:a16="http://schemas.microsoft.com/office/drawing/2014/main" id="{46EA878C-5BCF-4B47-943E-F10CC488B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3" name="Freeform 48">
                <a:extLst>
                  <a:ext uri="{FF2B5EF4-FFF2-40B4-BE49-F238E27FC236}">
                    <a16:creationId xmlns:a16="http://schemas.microsoft.com/office/drawing/2014/main" id="{1D251540-F2F1-45A0-A110-E10C52C38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7" name="Group 49">
              <a:extLst>
                <a:ext uri="{FF2B5EF4-FFF2-40B4-BE49-F238E27FC236}">
                  <a16:creationId xmlns:a16="http://schemas.microsoft.com/office/drawing/2014/main" id="{5AD320E0-5542-4C5D-A2D2-55D650CBCB1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722" y="1122"/>
              <a:ext cx="3555" cy="3584"/>
              <a:chOff x="-31" y="663"/>
              <a:chExt cx="3222" cy="2997"/>
            </a:xfrm>
          </p:grpSpPr>
          <p:sp>
            <p:nvSpPr>
              <p:cNvPr id="190" name="Freeform 50">
                <a:extLst>
                  <a:ext uri="{FF2B5EF4-FFF2-40B4-BE49-F238E27FC236}">
                    <a16:creationId xmlns:a16="http://schemas.microsoft.com/office/drawing/2014/main" id="{2B68DAD2-7BD8-4E85-A58D-A793490F8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1" name="Freeform 51">
                <a:extLst>
                  <a:ext uri="{FF2B5EF4-FFF2-40B4-BE49-F238E27FC236}">
                    <a16:creationId xmlns:a16="http://schemas.microsoft.com/office/drawing/2014/main" id="{49109E4B-0FA6-470D-AC46-B7ED239B3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8" name="Group 52">
              <a:extLst>
                <a:ext uri="{FF2B5EF4-FFF2-40B4-BE49-F238E27FC236}">
                  <a16:creationId xmlns:a16="http://schemas.microsoft.com/office/drawing/2014/main" id="{92C8B9E1-3DC2-49D6-9036-E11CEAE57B9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759" y="1158"/>
              <a:ext cx="3555" cy="3584"/>
              <a:chOff x="-31" y="663"/>
              <a:chExt cx="3222" cy="2997"/>
            </a:xfrm>
          </p:grpSpPr>
          <p:sp>
            <p:nvSpPr>
              <p:cNvPr id="188" name="Freeform 53">
                <a:extLst>
                  <a:ext uri="{FF2B5EF4-FFF2-40B4-BE49-F238E27FC236}">
                    <a16:creationId xmlns:a16="http://schemas.microsoft.com/office/drawing/2014/main" id="{00B5BE1A-63AD-4331-A368-B51044BF3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9" name="Freeform 54">
                <a:extLst>
                  <a:ext uri="{FF2B5EF4-FFF2-40B4-BE49-F238E27FC236}">
                    <a16:creationId xmlns:a16="http://schemas.microsoft.com/office/drawing/2014/main" id="{F382DE58-3EC4-4757-B7FD-FA52992D3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9" name="Group 55">
              <a:extLst>
                <a:ext uri="{FF2B5EF4-FFF2-40B4-BE49-F238E27FC236}">
                  <a16:creationId xmlns:a16="http://schemas.microsoft.com/office/drawing/2014/main" id="{A721508D-D1C7-4D6E-A593-DD67FDD6860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796" y="1194"/>
              <a:ext cx="3555" cy="3584"/>
              <a:chOff x="-31" y="663"/>
              <a:chExt cx="3222" cy="2997"/>
            </a:xfrm>
          </p:grpSpPr>
          <p:sp>
            <p:nvSpPr>
              <p:cNvPr id="186" name="Freeform 56">
                <a:extLst>
                  <a:ext uri="{FF2B5EF4-FFF2-40B4-BE49-F238E27FC236}">
                    <a16:creationId xmlns:a16="http://schemas.microsoft.com/office/drawing/2014/main" id="{A678F21D-C785-4FA7-865F-A21F36817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7" name="Freeform 57">
                <a:extLst>
                  <a:ext uri="{FF2B5EF4-FFF2-40B4-BE49-F238E27FC236}">
                    <a16:creationId xmlns:a16="http://schemas.microsoft.com/office/drawing/2014/main" id="{A50028D9-9B8A-4368-99C3-959C190F3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80" name="Group 58">
              <a:extLst>
                <a:ext uri="{FF2B5EF4-FFF2-40B4-BE49-F238E27FC236}">
                  <a16:creationId xmlns:a16="http://schemas.microsoft.com/office/drawing/2014/main" id="{195861EA-46C7-4A6E-8876-1F3559E92D2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833" y="1230"/>
              <a:ext cx="3555" cy="3584"/>
              <a:chOff x="-31" y="663"/>
              <a:chExt cx="3222" cy="2997"/>
            </a:xfrm>
          </p:grpSpPr>
          <p:sp>
            <p:nvSpPr>
              <p:cNvPr id="184" name="Freeform 59">
                <a:extLst>
                  <a:ext uri="{FF2B5EF4-FFF2-40B4-BE49-F238E27FC236}">
                    <a16:creationId xmlns:a16="http://schemas.microsoft.com/office/drawing/2014/main" id="{25B4DCC9-3C96-4E2B-ADF3-302EA24C6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5" name="Freeform 60">
                <a:extLst>
                  <a:ext uri="{FF2B5EF4-FFF2-40B4-BE49-F238E27FC236}">
                    <a16:creationId xmlns:a16="http://schemas.microsoft.com/office/drawing/2014/main" id="{BF03CD8A-7E21-4876-BF37-AEFEC253D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81" name="Group 61">
              <a:extLst>
                <a:ext uri="{FF2B5EF4-FFF2-40B4-BE49-F238E27FC236}">
                  <a16:creationId xmlns:a16="http://schemas.microsoft.com/office/drawing/2014/main" id="{D244DF1B-3B57-4DFA-AD20-34412A246B4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870" y="1266"/>
              <a:ext cx="3555" cy="3584"/>
              <a:chOff x="-31" y="663"/>
              <a:chExt cx="3222" cy="2997"/>
            </a:xfrm>
          </p:grpSpPr>
          <p:sp>
            <p:nvSpPr>
              <p:cNvPr id="182" name="Freeform 62">
                <a:extLst>
                  <a:ext uri="{FF2B5EF4-FFF2-40B4-BE49-F238E27FC236}">
                    <a16:creationId xmlns:a16="http://schemas.microsoft.com/office/drawing/2014/main" id="{529846EA-CD0E-4C87-BAC0-67E0D0E8F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3" name="Freeform 63">
                <a:extLst>
                  <a:ext uri="{FF2B5EF4-FFF2-40B4-BE49-F238E27FC236}">
                    <a16:creationId xmlns:a16="http://schemas.microsoft.com/office/drawing/2014/main" id="{53C01F30-0A7F-4C58-A7F6-BA7FC0939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cxnSp>
        <p:nvCxnSpPr>
          <p:cNvPr id="220" name="直線接點 219">
            <a:extLst>
              <a:ext uri="{FF2B5EF4-FFF2-40B4-BE49-F238E27FC236}">
                <a16:creationId xmlns:a16="http://schemas.microsoft.com/office/drawing/2014/main" id="{DAB1AF3B-9D2F-4905-A471-146B9E0166FC}"/>
              </a:ext>
            </a:extLst>
          </p:cNvPr>
          <p:cNvCxnSpPr>
            <a:cxnSpLocks/>
          </p:cNvCxnSpPr>
          <p:nvPr userDrawn="1"/>
        </p:nvCxnSpPr>
        <p:spPr>
          <a:xfrm>
            <a:off x="1559496" y="3167530"/>
            <a:ext cx="5040000" cy="0"/>
          </a:xfrm>
          <a:prstGeom prst="line">
            <a:avLst/>
          </a:prstGeom>
          <a:ln>
            <a:solidFill>
              <a:srgbClr val="D5CF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38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章節標題">
    <p:bg>
      <p:bgPr>
        <a:solidFill>
          <a:srgbClr val="A761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直角三角形 121">
            <a:extLst>
              <a:ext uri="{FF2B5EF4-FFF2-40B4-BE49-F238E27FC236}">
                <a16:creationId xmlns:a16="http://schemas.microsoft.com/office/drawing/2014/main" id="{D3ABED16-F221-4859-B0CA-4A1972467A3C}"/>
              </a:ext>
            </a:extLst>
          </p:cNvPr>
          <p:cNvSpPr/>
          <p:nvPr userDrawn="1"/>
        </p:nvSpPr>
        <p:spPr>
          <a:xfrm flipH="1">
            <a:off x="5341065" y="7065"/>
            <a:ext cx="6850935" cy="6850935"/>
          </a:xfrm>
          <a:prstGeom prst="rtTriangle">
            <a:avLst/>
          </a:prstGeom>
          <a:solidFill>
            <a:srgbClr val="2F4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4CB9-8106-4D25-83EE-95885CBFF55E}" type="datetime1">
              <a:rPr lang="zh-TW" altLang="en-US" smtClean="0"/>
              <a:t>2023/8/6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9791" y="1629698"/>
            <a:ext cx="5636972" cy="1362075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59791" y="3309843"/>
            <a:ext cx="5636972" cy="1500187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kumimoji="1"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zh-TW" altLang="en-US" dirty="0"/>
              <a:t>按一下以編輯母片文字樣式</a:t>
            </a:r>
          </a:p>
        </p:txBody>
      </p:sp>
      <p:sp>
        <p:nvSpPr>
          <p:cNvPr id="158" name="手繪多邊形: 圖案 157">
            <a:extLst>
              <a:ext uri="{FF2B5EF4-FFF2-40B4-BE49-F238E27FC236}">
                <a16:creationId xmlns:a16="http://schemas.microsoft.com/office/drawing/2014/main" id="{D5B383D3-0D61-40AE-90B2-5C9C6B339AC4}"/>
              </a:ext>
            </a:extLst>
          </p:cNvPr>
          <p:cNvSpPr/>
          <p:nvPr userDrawn="1"/>
        </p:nvSpPr>
        <p:spPr>
          <a:xfrm flipH="1">
            <a:off x="6611255" y="5156010"/>
            <a:ext cx="5580745" cy="431800"/>
          </a:xfrm>
          <a:custGeom>
            <a:avLst/>
            <a:gdLst>
              <a:gd name="connsiteX0" fmla="*/ 5148945 w 5580745"/>
              <a:gd name="connsiteY0" fmla="*/ 0 h 431800"/>
              <a:gd name="connsiteX1" fmla="*/ 0 w 5580745"/>
              <a:gd name="connsiteY1" fmla="*/ 0 h 431800"/>
              <a:gd name="connsiteX2" fmla="*/ 0 w 5580745"/>
              <a:gd name="connsiteY2" fmla="*/ 431800 h 431800"/>
              <a:gd name="connsiteX3" fmla="*/ 5580745 w 5580745"/>
              <a:gd name="connsiteY3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0745" h="431800">
                <a:moveTo>
                  <a:pt x="5148945" y="0"/>
                </a:moveTo>
                <a:lnTo>
                  <a:pt x="0" y="0"/>
                </a:lnTo>
                <a:lnTo>
                  <a:pt x="0" y="431800"/>
                </a:lnTo>
                <a:lnTo>
                  <a:pt x="5580745" y="431800"/>
                </a:lnTo>
                <a:close/>
              </a:path>
            </a:pathLst>
          </a:custGeom>
          <a:pattFill prst="narHorz">
            <a:fgClr>
              <a:srgbClr val="808080">
                <a:alpha val="20000"/>
              </a:srgbClr>
            </a:fgClr>
            <a:bgClr>
              <a:srgbClr val="FFFFFF">
                <a:alpha val="20000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R="0" lvl="0" indent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34" charset="-127"/>
              <a:ea typeface="굴림" panose="020B0600000101010101" pitchFamily="34" charset="-127"/>
            </a:endParaRPr>
          </a:p>
        </p:txBody>
      </p:sp>
      <p:sp>
        <p:nvSpPr>
          <p:cNvPr id="159" name="手繪多邊形: 圖案 158">
            <a:extLst>
              <a:ext uri="{FF2B5EF4-FFF2-40B4-BE49-F238E27FC236}">
                <a16:creationId xmlns:a16="http://schemas.microsoft.com/office/drawing/2014/main" id="{2010F43F-94C5-45D6-AF34-5775974684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5717" y="4579748"/>
            <a:ext cx="5436283" cy="863600"/>
          </a:xfrm>
          <a:custGeom>
            <a:avLst/>
            <a:gdLst>
              <a:gd name="connsiteX0" fmla="*/ 863600 w 5436283"/>
              <a:gd name="connsiteY0" fmla="*/ 0 h 863600"/>
              <a:gd name="connsiteX1" fmla="*/ 5436283 w 5436283"/>
              <a:gd name="connsiteY1" fmla="*/ 0 h 863600"/>
              <a:gd name="connsiteX2" fmla="*/ 5436283 w 5436283"/>
              <a:gd name="connsiteY2" fmla="*/ 863600 h 863600"/>
              <a:gd name="connsiteX3" fmla="*/ 0 w 5436283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6283" h="863600">
                <a:moveTo>
                  <a:pt x="863600" y="0"/>
                </a:moveTo>
                <a:lnTo>
                  <a:pt x="5436283" y="0"/>
                </a:lnTo>
                <a:lnTo>
                  <a:pt x="5436283" y="863600"/>
                </a:lnTo>
                <a:lnTo>
                  <a:pt x="0" y="863600"/>
                </a:lnTo>
                <a:close/>
              </a:path>
            </a:pathLst>
          </a:custGeom>
          <a:solidFill>
            <a:srgbClr val="111111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fontAlgn="base" latinLnBrk="1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latin typeface="굴림" panose="020B0600000101010101" pitchFamily="34" charset="-127"/>
              <a:ea typeface="굴림" panose="020B0600000101010101" pitchFamily="34" charset="-127"/>
            </a:endParaRPr>
          </a:p>
        </p:txBody>
      </p:sp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BF93F332-7377-4B81-8ED0-5CFC77A01AF6}"/>
              </a:ext>
            </a:extLst>
          </p:cNvPr>
          <p:cNvSpPr txBox="1"/>
          <p:nvPr userDrawn="1"/>
        </p:nvSpPr>
        <p:spPr>
          <a:xfrm>
            <a:off x="7490152" y="4742397"/>
            <a:ext cx="46952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1600" b="1" dirty="0">
                <a:solidFill>
                  <a:srgbClr val="D5C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溫怡玲  </a:t>
            </a:r>
            <a:r>
              <a:rPr lang="zh-TW" altLang="en-US" sz="1600" dirty="0">
                <a:solidFill>
                  <a:srgbClr val="D5C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｜財團法人人工智慧科技基金會</a:t>
            </a:r>
            <a:endParaRPr lang="en-US" altLang="zh-TW" sz="1600" dirty="0">
              <a:solidFill>
                <a:srgbClr val="D5CFC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400" dirty="0">
                <a:solidFill>
                  <a:srgbClr val="D5C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｜ </a:t>
            </a:r>
            <a:r>
              <a:rPr lang="en-US" altLang="zh-TW" sz="1400" dirty="0" err="1">
                <a:solidFill>
                  <a:srgbClr val="D5C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gretawen</a:t>
            </a:r>
            <a:r>
              <a:rPr kumimoji="0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rgbClr val="D5CFCA"/>
                </a:solidFill>
                <a:effectLst/>
                <a:uLnTx/>
                <a:uFillTx/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@aif. </a:t>
            </a:r>
            <a:r>
              <a:rPr kumimoji="0" lang="en-US" altLang="zh-TW" sz="1400" i="0" u="none" strike="noStrike" kern="1200" cap="none" spc="0" normalizeH="0" baseline="0" noProof="0" dirty="0" err="1">
                <a:ln>
                  <a:noFill/>
                </a:ln>
                <a:solidFill>
                  <a:srgbClr val="D5CFCA"/>
                </a:solidFill>
                <a:effectLst/>
                <a:uLnTx/>
                <a:uFillTx/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tw</a:t>
            </a:r>
            <a:r>
              <a:rPr kumimoji="0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rgbClr val="D5CFCA"/>
                </a:solidFill>
                <a:effectLst/>
                <a:uLnTx/>
                <a:uFillTx/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 </a:t>
            </a:r>
            <a:r>
              <a:rPr lang="zh-TW" altLang="en-US" sz="1400" dirty="0">
                <a:solidFill>
                  <a:srgbClr val="D5CF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 </a:t>
            </a:r>
            <a:r>
              <a:rPr kumimoji="0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rgbClr val="D5CFCA"/>
                </a:solidFill>
                <a:effectLst/>
                <a:uLnTx/>
                <a:uFillTx/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02-6605-0608 #200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zh-TW" altLang="en-US" sz="1600" dirty="0">
              <a:solidFill>
                <a:srgbClr val="D5CFC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37A6213C-1164-4E85-ABA5-A60A50BF66EA}"/>
              </a:ext>
            </a:extLst>
          </p:cNvPr>
          <p:cNvSpPr txBox="1"/>
          <p:nvPr userDrawn="1"/>
        </p:nvSpPr>
        <p:spPr>
          <a:xfrm>
            <a:off x="8353081" y="6164072"/>
            <a:ext cx="3229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Copyright © 2021 AIF. All rights reserved.</a:t>
            </a:r>
          </a:p>
          <a:p>
            <a:r>
              <a:rPr lang="en-US" altLang="zh-TW" sz="1000" dirty="0">
                <a:solidFill>
                  <a:schemeClr val="bg1"/>
                </a:solidFill>
                <a:effectLst/>
                <a:latin typeface="+mj-lt"/>
                <a:ea typeface="微軟正黑體" panose="020B0604030504040204" pitchFamily="34" charset="-120"/>
                <a:cs typeface="新細明體" panose="02020500000000000000" pitchFamily="18" charset="-120"/>
              </a:rPr>
              <a:t>Rona Cheng / AIF </a:t>
            </a:r>
            <a:r>
              <a:rPr lang="zh-TW" altLang="en-US" sz="1000" dirty="0">
                <a:solidFill>
                  <a:schemeClr val="bg1"/>
                </a:solidFill>
                <a:effectLst/>
                <a:latin typeface="+mj-lt"/>
                <a:ea typeface="微軟正黑體" panose="020B0604030504040204" pitchFamily="34" charset="-120"/>
                <a:cs typeface="新細明體" panose="02020500000000000000" pitchFamily="18" charset="-120"/>
              </a:rPr>
              <a:t>簡報設計</a:t>
            </a:r>
            <a:endParaRPr lang="zh-TW" altLang="zh-TW" sz="1000" dirty="0">
              <a:solidFill>
                <a:schemeClr val="bg1"/>
              </a:solidFill>
              <a:effectLst/>
              <a:latin typeface="+mj-lt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2" name="Group 6">
            <a:extLst>
              <a:ext uri="{FF2B5EF4-FFF2-40B4-BE49-F238E27FC236}">
                <a16:creationId xmlns:a16="http://schemas.microsoft.com/office/drawing/2014/main" id="{59E00888-9DB2-4D03-9E6A-E365E476BC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13732" y="-3355703"/>
            <a:ext cx="7203229" cy="7221931"/>
            <a:chOff x="-870" y="618"/>
            <a:chExt cx="4221" cy="4232"/>
          </a:xfrm>
        </p:grpSpPr>
        <p:grpSp>
          <p:nvGrpSpPr>
            <p:cNvPr id="163" name="Group 7">
              <a:extLst>
                <a:ext uri="{FF2B5EF4-FFF2-40B4-BE49-F238E27FC236}">
                  <a16:creationId xmlns:a16="http://schemas.microsoft.com/office/drawing/2014/main" id="{D2294CF3-19D7-4F5E-A3E5-128FAEFAC36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04" y="618"/>
              <a:ext cx="3555" cy="3584"/>
              <a:chOff x="-31" y="663"/>
              <a:chExt cx="3222" cy="2997"/>
            </a:xfrm>
          </p:grpSpPr>
          <p:sp>
            <p:nvSpPr>
              <p:cNvPr id="218" name="Freeform 8">
                <a:extLst>
                  <a:ext uri="{FF2B5EF4-FFF2-40B4-BE49-F238E27FC236}">
                    <a16:creationId xmlns:a16="http://schemas.microsoft.com/office/drawing/2014/main" id="{1D36073C-4C6E-4093-9E00-A898EDFD0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9" name="Freeform 9">
                <a:extLst>
                  <a:ext uri="{FF2B5EF4-FFF2-40B4-BE49-F238E27FC236}">
                    <a16:creationId xmlns:a16="http://schemas.microsoft.com/office/drawing/2014/main" id="{BDBFBB6E-9C63-49EE-81C5-43075856F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4" name="Group 10">
              <a:extLst>
                <a:ext uri="{FF2B5EF4-FFF2-40B4-BE49-F238E27FC236}">
                  <a16:creationId xmlns:a16="http://schemas.microsoft.com/office/drawing/2014/main" id="{50A1215A-BF93-4921-8F11-916DEC0E2B8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41" y="654"/>
              <a:ext cx="3555" cy="3584"/>
              <a:chOff x="-31" y="663"/>
              <a:chExt cx="3222" cy="2997"/>
            </a:xfrm>
          </p:grpSpPr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B6031EBC-ECFD-4375-9BB3-51C812AAA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id="{931E7369-324B-4234-9E78-BC6475D44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5" name="Group 13">
              <a:extLst>
                <a:ext uri="{FF2B5EF4-FFF2-40B4-BE49-F238E27FC236}">
                  <a16:creationId xmlns:a16="http://schemas.microsoft.com/office/drawing/2014/main" id="{EC579EFE-5898-4000-A289-745E5C7EC9D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78" y="690"/>
              <a:ext cx="3555" cy="3584"/>
              <a:chOff x="-31" y="663"/>
              <a:chExt cx="3222" cy="2997"/>
            </a:xfrm>
          </p:grpSpPr>
          <p:sp>
            <p:nvSpPr>
              <p:cNvPr id="214" name="Freeform 14">
                <a:extLst>
                  <a:ext uri="{FF2B5EF4-FFF2-40B4-BE49-F238E27FC236}">
                    <a16:creationId xmlns:a16="http://schemas.microsoft.com/office/drawing/2014/main" id="{CA28F3B6-1A85-49AE-AC31-AA5EC25B7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5" name="Freeform 15">
                <a:extLst>
                  <a:ext uri="{FF2B5EF4-FFF2-40B4-BE49-F238E27FC236}">
                    <a16:creationId xmlns:a16="http://schemas.microsoft.com/office/drawing/2014/main" id="{8BA65184-A5F9-4A15-AC6E-D71CF6DB0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6" name="Group 16">
              <a:extLst>
                <a:ext uri="{FF2B5EF4-FFF2-40B4-BE49-F238E27FC236}">
                  <a16:creationId xmlns:a16="http://schemas.microsoft.com/office/drawing/2014/main" id="{D5168CE2-A530-4E0B-82FD-4C1D948CCCF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315" y="726"/>
              <a:ext cx="3555" cy="3584"/>
              <a:chOff x="-31" y="663"/>
              <a:chExt cx="3222" cy="2997"/>
            </a:xfrm>
          </p:grpSpPr>
          <p:sp>
            <p:nvSpPr>
              <p:cNvPr id="212" name="Freeform 17">
                <a:extLst>
                  <a:ext uri="{FF2B5EF4-FFF2-40B4-BE49-F238E27FC236}">
                    <a16:creationId xmlns:a16="http://schemas.microsoft.com/office/drawing/2014/main" id="{9D3967D8-1F08-4959-96FD-E5E18CDE6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3" name="Freeform 18">
                <a:extLst>
                  <a:ext uri="{FF2B5EF4-FFF2-40B4-BE49-F238E27FC236}">
                    <a16:creationId xmlns:a16="http://schemas.microsoft.com/office/drawing/2014/main" id="{F0C05D74-431D-4E6F-A3AE-006EDF40A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7" name="Group 19">
              <a:extLst>
                <a:ext uri="{FF2B5EF4-FFF2-40B4-BE49-F238E27FC236}">
                  <a16:creationId xmlns:a16="http://schemas.microsoft.com/office/drawing/2014/main" id="{6AFB9A07-C661-45B7-B35C-0578D5C7B3A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352" y="762"/>
              <a:ext cx="3555" cy="3584"/>
              <a:chOff x="-31" y="663"/>
              <a:chExt cx="3222" cy="2997"/>
            </a:xfrm>
          </p:grpSpPr>
          <p:sp>
            <p:nvSpPr>
              <p:cNvPr id="210" name="Freeform 20">
                <a:extLst>
                  <a:ext uri="{FF2B5EF4-FFF2-40B4-BE49-F238E27FC236}">
                    <a16:creationId xmlns:a16="http://schemas.microsoft.com/office/drawing/2014/main" id="{60DB13FA-CF0B-4DF8-9E72-2E9B41CB0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1" name="Freeform 21">
                <a:extLst>
                  <a:ext uri="{FF2B5EF4-FFF2-40B4-BE49-F238E27FC236}">
                    <a16:creationId xmlns:a16="http://schemas.microsoft.com/office/drawing/2014/main" id="{79BFC7EC-407B-469D-A35E-BA0B29F9D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8" name="Group 22">
              <a:extLst>
                <a:ext uri="{FF2B5EF4-FFF2-40B4-BE49-F238E27FC236}">
                  <a16:creationId xmlns:a16="http://schemas.microsoft.com/office/drawing/2014/main" id="{A8AA0839-50D8-4E6F-997B-973FF4341CA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389" y="798"/>
              <a:ext cx="3555" cy="3584"/>
              <a:chOff x="-31" y="663"/>
              <a:chExt cx="3222" cy="2997"/>
            </a:xfrm>
          </p:grpSpPr>
          <p:sp>
            <p:nvSpPr>
              <p:cNvPr id="208" name="Freeform 23">
                <a:extLst>
                  <a:ext uri="{FF2B5EF4-FFF2-40B4-BE49-F238E27FC236}">
                    <a16:creationId xmlns:a16="http://schemas.microsoft.com/office/drawing/2014/main" id="{0E3D34DA-3077-4AD8-A444-EB888EB99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9" name="Freeform 24">
                <a:extLst>
                  <a:ext uri="{FF2B5EF4-FFF2-40B4-BE49-F238E27FC236}">
                    <a16:creationId xmlns:a16="http://schemas.microsoft.com/office/drawing/2014/main" id="{280AA8E4-5B13-49EE-9B26-E7F0200DC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9" name="Group 25">
              <a:extLst>
                <a:ext uri="{FF2B5EF4-FFF2-40B4-BE49-F238E27FC236}">
                  <a16:creationId xmlns:a16="http://schemas.microsoft.com/office/drawing/2014/main" id="{4E690D04-9FCA-41A3-8BFD-4F0A18DD6F8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426" y="834"/>
              <a:ext cx="3555" cy="3584"/>
              <a:chOff x="-31" y="663"/>
              <a:chExt cx="3222" cy="2997"/>
            </a:xfrm>
          </p:grpSpPr>
          <p:sp>
            <p:nvSpPr>
              <p:cNvPr id="206" name="Freeform 26">
                <a:extLst>
                  <a:ext uri="{FF2B5EF4-FFF2-40B4-BE49-F238E27FC236}">
                    <a16:creationId xmlns:a16="http://schemas.microsoft.com/office/drawing/2014/main" id="{1F4DEFA2-0CFB-4C0B-8C87-D71C1E379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7" name="Freeform 27">
                <a:extLst>
                  <a:ext uri="{FF2B5EF4-FFF2-40B4-BE49-F238E27FC236}">
                    <a16:creationId xmlns:a16="http://schemas.microsoft.com/office/drawing/2014/main" id="{E89FBFE9-ADEF-4E32-8E4E-02BB5DD7B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0" name="Group 28">
              <a:extLst>
                <a:ext uri="{FF2B5EF4-FFF2-40B4-BE49-F238E27FC236}">
                  <a16:creationId xmlns:a16="http://schemas.microsoft.com/office/drawing/2014/main" id="{533D136C-DADE-40DF-88DC-85EB084BE06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463" y="870"/>
              <a:ext cx="3555" cy="3584"/>
              <a:chOff x="-31" y="663"/>
              <a:chExt cx="3222" cy="2997"/>
            </a:xfrm>
          </p:grpSpPr>
          <p:sp>
            <p:nvSpPr>
              <p:cNvPr id="204" name="Freeform 29">
                <a:extLst>
                  <a:ext uri="{FF2B5EF4-FFF2-40B4-BE49-F238E27FC236}">
                    <a16:creationId xmlns:a16="http://schemas.microsoft.com/office/drawing/2014/main" id="{8A271C31-B2B5-4BD1-9A96-767BC55A5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5" name="Freeform 30">
                <a:extLst>
                  <a:ext uri="{FF2B5EF4-FFF2-40B4-BE49-F238E27FC236}">
                    <a16:creationId xmlns:a16="http://schemas.microsoft.com/office/drawing/2014/main" id="{D29E3D1F-C0D1-43B6-8D55-94B038000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1" name="Group 31">
              <a:extLst>
                <a:ext uri="{FF2B5EF4-FFF2-40B4-BE49-F238E27FC236}">
                  <a16:creationId xmlns:a16="http://schemas.microsoft.com/office/drawing/2014/main" id="{5F9D2372-2E54-4F1B-9ED3-2BDE52020AD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500" y="906"/>
              <a:ext cx="3555" cy="3584"/>
              <a:chOff x="-31" y="663"/>
              <a:chExt cx="3222" cy="2997"/>
            </a:xfrm>
          </p:grpSpPr>
          <p:sp>
            <p:nvSpPr>
              <p:cNvPr id="202" name="Freeform 32">
                <a:extLst>
                  <a:ext uri="{FF2B5EF4-FFF2-40B4-BE49-F238E27FC236}">
                    <a16:creationId xmlns:a16="http://schemas.microsoft.com/office/drawing/2014/main" id="{A09E7791-CF05-4031-B37D-00EBFC64A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3" name="Freeform 33">
                <a:extLst>
                  <a:ext uri="{FF2B5EF4-FFF2-40B4-BE49-F238E27FC236}">
                    <a16:creationId xmlns:a16="http://schemas.microsoft.com/office/drawing/2014/main" id="{C762CB1C-1A75-41FF-9641-16517B092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2" name="Group 34">
              <a:extLst>
                <a:ext uri="{FF2B5EF4-FFF2-40B4-BE49-F238E27FC236}">
                  <a16:creationId xmlns:a16="http://schemas.microsoft.com/office/drawing/2014/main" id="{6E573A81-C814-4665-813C-E4C24311C4B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537" y="942"/>
              <a:ext cx="3555" cy="3584"/>
              <a:chOff x="-31" y="663"/>
              <a:chExt cx="3222" cy="2997"/>
            </a:xfrm>
          </p:grpSpPr>
          <p:sp>
            <p:nvSpPr>
              <p:cNvPr id="200" name="Freeform 35">
                <a:extLst>
                  <a:ext uri="{FF2B5EF4-FFF2-40B4-BE49-F238E27FC236}">
                    <a16:creationId xmlns:a16="http://schemas.microsoft.com/office/drawing/2014/main" id="{CA54F726-CC33-4AE6-B0E3-DA6138D42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1" name="Freeform 36">
                <a:extLst>
                  <a:ext uri="{FF2B5EF4-FFF2-40B4-BE49-F238E27FC236}">
                    <a16:creationId xmlns:a16="http://schemas.microsoft.com/office/drawing/2014/main" id="{BC5F89FC-B6A1-403C-8F57-854C04F36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3" name="Group 37">
              <a:extLst>
                <a:ext uri="{FF2B5EF4-FFF2-40B4-BE49-F238E27FC236}">
                  <a16:creationId xmlns:a16="http://schemas.microsoft.com/office/drawing/2014/main" id="{FFAF3FA8-5ACE-439B-B4C5-43EBED5BDCD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574" y="978"/>
              <a:ext cx="3555" cy="3584"/>
              <a:chOff x="-31" y="663"/>
              <a:chExt cx="3222" cy="2997"/>
            </a:xfrm>
          </p:grpSpPr>
          <p:sp>
            <p:nvSpPr>
              <p:cNvPr id="198" name="Freeform 38">
                <a:extLst>
                  <a:ext uri="{FF2B5EF4-FFF2-40B4-BE49-F238E27FC236}">
                    <a16:creationId xmlns:a16="http://schemas.microsoft.com/office/drawing/2014/main" id="{AD1D8639-C9A5-4870-BC31-71B363B0D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9" name="Freeform 39">
                <a:extLst>
                  <a:ext uri="{FF2B5EF4-FFF2-40B4-BE49-F238E27FC236}">
                    <a16:creationId xmlns:a16="http://schemas.microsoft.com/office/drawing/2014/main" id="{FA9019E6-E1AF-43EF-99C3-F6EDC293B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4" name="Group 40">
              <a:extLst>
                <a:ext uri="{FF2B5EF4-FFF2-40B4-BE49-F238E27FC236}">
                  <a16:creationId xmlns:a16="http://schemas.microsoft.com/office/drawing/2014/main" id="{27E1F010-BB66-46B2-88D7-0EDD79C913C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611" y="1014"/>
              <a:ext cx="3555" cy="3584"/>
              <a:chOff x="-31" y="663"/>
              <a:chExt cx="3222" cy="2997"/>
            </a:xfrm>
          </p:grpSpPr>
          <p:sp>
            <p:nvSpPr>
              <p:cNvPr id="196" name="Freeform 41">
                <a:extLst>
                  <a:ext uri="{FF2B5EF4-FFF2-40B4-BE49-F238E27FC236}">
                    <a16:creationId xmlns:a16="http://schemas.microsoft.com/office/drawing/2014/main" id="{1D1FC975-752E-462A-9DC2-DAEF67C20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7" name="Freeform 42">
                <a:extLst>
                  <a:ext uri="{FF2B5EF4-FFF2-40B4-BE49-F238E27FC236}">
                    <a16:creationId xmlns:a16="http://schemas.microsoft.com/office/drawing/2014/main" id="{9A227BF5-6C0C-42E1-9BB3-B3A40F55D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5" name="Group 43">
              <a:extLst>
                <a:ext uri="{FF2B5EF4-FFF2-40B4-BE49-F238E27FC236}">
                  <a16:creationId xmlns:a16="http://schemas.microsoft.com/office/drawing/2014/main" id="{E2D0315B-8CB2-4128-94C8-EA0CBF5EEF8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648" y="1050"/>
              <a:ext cx="3555" cy="3584"/>
              <a:chOff x="-31" y="663"/>
              <a:chExt cx="3222" cy="2997"/>
            </a:xfrm>
          </p:grpSpPr>
          <p:sp>
            <p:nvSpPr>
              <p:cNvPr id="194" name="Freeform 44">
                <a:extLst>
                  <a:ext uri="{FF2B5EF4-FFF2-40B4-BE49-F238E27FC236}">
                    <a16:creationId xmlns:a16="http://schemas.microsoft.com/office/drawing/2014/main" id="{4A1FCAFF-1F41-498E-85C9-80045B88C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5" name="Freeform 45">
                <a:extLst>
                  <a:ext uri="{FF2B5EF4-FFF2-40B4-BE49-F238E27FC236}">
                    <a16:creationId xmlns:a16="http://schemas.microsoft.com/office/drawing/2014/main" id="{8F93A4C6-A31D-48AD-BCA6-FEB7F5BE4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6" name="Group 46">
              <a:extLst>
                <a:ext uri="{FF2B5EF4-FFF2-40B4-BE49-F238E27FC236}">
                  <a16:creationId xmlns:a16="http://schemas.microsoft.com/office/drawing/2014/main" id="{3E6403F5-E770-4681-85CB-0BBC38A3AF6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685" y="1086"/>
              <a:ext cx="3555" cy="3584"/>
              <a:chOff x="-31" y="663"/>
              <a:chExt cx="3222" cy="2997"/>
            </a:xfrm>
          </p:grpSpPr>
          <p:sp>
            <p:nvSpPr>
              <p:cNvPr id="192" name="Freeform 47">
                <a:extLst>
                  <a:ext uri="{FF2B5EF4-FFF2-40B4-BE49-F238E27FC236}">
                    <a16:creationId xmlns:a16="http://schemas.microsoft.com/office/drawing/2014/main" id="{46EA878C-5BCF-4B47-943E-F10CC488B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3" name="Freeform 48">
                <a:extLst>
                  <a:ext uri="{FF2B5EF4-FFF2-40B4-BE49-F238E27FC236}">
                    <a16:creationId xmlns:a16="http://schemas.microsoft.com/office/drawing/2014/main" id="{1D251540-F2F1-45A0-A110-E10C52C38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7" name="Group 49">
              <a:extLst>
                <a:ext uri="{FF2B5EF4-FFF2-40B4-BE49-F238E27FC236}">
                  <a16:creationId xmlns:a16="http://schemas.microsoft.com/office/drawing/2014/main" id="{5AD320E0-5542-4C5D-A2D2-55D650CBCB1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722" y="1122"/>
              <a:ext cx="3555" cy="3584"/>
              <a:chOff x="-31" y="663"/>
              <a:chExt cx="3222" cy="2997"/>
            </a:xfrm>
          </p:grpSpPr>
          <p:sp>
            <p:nvSpPr>
              <p:cNvPr id="190" name="Freeform 50">
                <a:extLst>
                  <a:ext uri="{FF2B5EF4-FFF2-40B4-BE49-F238E27FC236}">
                    <a16:creationId xmlns:a16="http://schemas.microsoft.com/office/drawing/2014/main" id="{2B68DAD2-7BD8-4E85-A58D-A793490F8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1" name="Freeform 51">
                <a:extLst>
                  <a:ext uri="{FF2B5EF4-FFF2-40B4-BE49-F238E27FC236}">
                    <a16:creationId xmlns:a16="http://schemas.microsoft.com/office/drawing/2014/main" id="{49109E4B-0FA6-470D-AC46-B7ED239B3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8" name="Group 52">
              <a:extLst>
                <a:ext uri="{FF2B5EF4-FFF2-40B4-BE49-F238E27FC236}">
                  <a16:creationId xmlns:a16="http://schemas.microsoft.com/office/drawing/2014/main" id="{92C8B9E1-3DC2-49D6-9036-E11CEAE57B9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759" y="1158"/>
              <a:ext cx="3555" cy="3584"/>
              <a:chOff x="-31" y="663"/>
              <a:chExt cx="3222" cy="2997"/>
            </a:xfrm>
          </p:grpSpPr>
          <p:sp>
            <p:nvSpPr>
              <p:cNvPr id="188" name="Freeform 53">
                <a:extLst>
                  <a:ext uri="{FF2B5EF4-FFF2-40B4-BE49-F238E27FC236}">
                    <a16:creationId xmlns:a16="http://schemas.microsoft.com/office/drawing/2014/main" id="{00B5BE1A-63AD-4331-A368-B51044BF3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9" name="Freeform 54">
                <a:extLst>
                  <a:ext uri="{FF2B5EF4-FFF2-40B4-BE49-F238E27FC236}">
                    <a16:creationId xmlns:a16="http://schemas.microsoft.com/office/drawing/2014/main" id="{F382DE58-3EC4-4757-B7FD-FA52992D3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79" name="Group 55">
              <a:extLst>
                <a:ext uri="{FF2B5EF4-FFF2-40B4-BE49-F238E27FC236}">
                  <a16:creationId xmlns:a16="http://schemas.microsoft.com/office/drawing/2014/main" id="{A721508D-D1C7-4D6E-A593-DD67FDD6860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796" y="1194"/>
              <a:ext cx="3555" cy="3584"/>
              <a:chOff x="-31" y="663"/>
              <a:chExt cx="3222" cy="2997"/>
            </a:xfrm>
          </p:grpSpPr>
          <p:sp>
            <p:nvSpPr>
              <p:cNvPr id="186" name="Freeform 56">
                <a:extLst>
                  <a:ext uri="{FF2B5EF4-FFF2-40B4-BE49-F238E27FC236}">
                    <a16:creationId xmlns:a16="http://schemas.microsoft.com/office/drawing/2014/main" id="{A678F21D-C785-4FA7-865F-A21F36817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7" name="Freeform 57">
                <a:extLst>
                  <a:ext uri="{FF2B5EF4-FFF2-40B4-BE49-F238E27FC236}">
                    <a16:creationId xmlns:a16="http://schemas.microsoft.com/office/drawing/2014/main" id="{A50028D9-9B8A-4368-99C3-959C190F3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80" name="Group 58">
              <a:extLst>
                <a:ext uri="{FF2B5EF4-FFF2-40B4-BE49-F238E27FC236}">
                  <a16:creationId xmlns:a16="http://schemas.microsoft.com/office/drawing/2014/main" id="{195861EA-46C7-4A6E-8876-1F3559E92D2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833" y="1230"/>
              <a:ext cx="3555" cy="3584"/>
              <a:chOff x="-31" y="663"/>
              <a:chExt cx="3222" cy="2997"/>
            </a:xfrm>
          </p:grpSpPr>
          <p:sp>
            <p:nvSpPr>
              <p:cNvPr id="184" name="Freeform 59">
                <a:extLst>
                  <a:ext uri="{FF2B5EF4-FFF2-40B4-BE49-F238E27FC236}">
                    <a16:creationId xmlns:a16="http://schemas.microsoft.com/office/drawing/2014/main" id="{25B4DCC9-3C96-4E2B-ADF3-302EA24C6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5" name="Freeform 60">
                <a:extLst>
                  <a:ext uri="{FF2B5EF4-FFF2-40B4-BE49-F238E27FC236}">
                    <a16:creationId xmlns:a16="http://schemas.microsoft.com/office/drawing/2014/main" id="{BF03CD8A-7E21-4876-BF37-AEFEC253D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81" name="Group 61">
              <a:extLst>
                <a:ext uri="{FF2B5EF4-FFF2-40B4-BE49-F238E27FC236}">
                  <a16:creationId xmlns:a16="http://schemas.microsoft.com/office/drawing/2014/main" id="{D244DF1B-3B57-4DFA-AD20-34412A246B4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870" y="1266"/>
              <a:ext cx="3555" cy="3584"/>
              <a:chOff x="-31" y="663"/>
              <a:chExt cx="3222" cy="2997"/>
            </a:xfrm>
          </p:grpSpPr>
          <p:sp>
            <p:nvSpPr>
              <p:cNvPr id="182" name="Freeform 62">
                <a:extLst>
                  <a:ext uri="{FF2B5EF4-FFF2-40B4-BE49-F238E27FC236}">
                    <a16:creationId xmlns:a16="http://schemas.microsoft.com/office/drawing/2014/main" id="{529846EA-CD0E-4C87-BAC0-67E0D0E8F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" y="1083"/>
                <a:ext cx="1818" cy="2577"/>
              </a:xfrm>
              <a:custGeom>
                <a:avLst/>
                <a:gdLst>
                  <a:gd name="T0" fmla="*/ 37 w 1818"/>
                  <a:gd name="T1" fmla="*/ 83 h 2577"/>
                  <a:gd name="T2" fmla="*/ 252 w 1818"/>
                  <a:gd name="T3" fmla="*/ 1488 h 2577"/>
                  <a:gd name="T4" fmla="*/ 1760 w 1818"/>
                  <a:gd name="T5" fmla="*/ 2577 h 2577"/>
                  <a:gd name="T6" fmla="*/ 1125 w 1818"/>
                  <a:gd name="T7" fmla="*/ 400 h 2577"/>
                  <a:gd name="T8" fmla="*/ 37 w 1818"/>
                  <a:gd name="T9" fmla="*/ 83 h 2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8" h="2577">
                    <a:moveTo>
                      <a:pt x="37" y="83"/>
                    </a:moveTo>
                    <a:cubicBezTo>
                      <a:pt x="0" y="102"/>
                      <a:pt x="108" y="1122"/>
                      <a:pt x="252" y="1488"/>
                    </a:cubicBezTo>
                    <a:cubicBezTo>
                      <a:pt x="309" y="1573"/>
                      <a:pt x="522" y="2400"/>
                      <a:pt x="1760" y="2577"/>
                    </a:cubicBezTo>
                    <a:cubicBezTo>
                      <a:pt x="1818" y="816"/>
                      <a:pt x="1125" y="400"/>
                      <a:pt x="1125" y="400"/>
                    </a:cubicBezTo>
                    <a:cubicBezTo>
                      <a:pt x="588" y="0"/>
                      <a:pt x="37" y="83"/>
                      <a:pt x="37" y="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3" name="Freeform 63">
                <a:extLst>
                  <a:ext uri="{FF2B5EF4-FFF2-40B4-BE49-F238E27FC236}">
                    <a16:creationId xmlns:a16="http://schemas.microsoft.com/office/drawing/2014/main" id="{53C01F30-0A7F-4C58-A7F6-BA7FC0939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663"/>
                <a:ext cx="1704" cy="2544"/>
              </a:xfrm>
              <a:custGeom>
                <a:avLst/>
                <a:gdLst>
                  <a:gd name="T0" fmla="*/ 1649 w 1704"/>
                  <a:gd name="T1" fmla="*/ 49 h 2544"/>
                  <a:gd name="T2" fmla="*/ 1331 w 1704"/>
                  <a:gd name="T3" fmla="*/ 1682 h 2544"/>
                  <a:gd name="T4" fmla="*/ 242 w 1704"/>
                  <a:gd name="T5" fmla="*/ 2544 h 2544"/>
                  <a:gd name="T6" fmla="*/ 0 w 1704"/>
                  <a:gd name="T7" fmla="*/ 1362 h 2544"/>
                  <a:gd name="T8" fmla="*/ 424 w 1704"/>
                  <a:gd name="T9" fmla="*/ 503 h 2544"/>
                  <a:gd name="T10" fmla="*/ 1649 w 1704"/>
                  <a:gd name="T11" fmla="*/ 49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4" h="2544">
                    <a:moveTo>
                      <a:pt x="1649" y="49"/>
                    </a:moveTo>
                    <a:cubicBezTo>
                      <a:pt x="1649" y="49"/>
                      <a:pt x="1704" y="846"/>
                      <a:pt x="1331" y="1682"/>
                    </a:cubicBezTo>
                    <a:cubicBezTo>
                      <a:pt x="936" y="2460"/>
                      <a:pt x="242" y="2544"/>
                      <a:pt x="242" y="2544"/>
                    </a:cubicBezTo>
                    <a:cubicBezTo>
                      <a:pt x="162" y="1494"/>
                      <a:pt x="6" y="1482"/>
                      <a:pt x="0" y="1362"/>
                    </a:cubicBezTo>
                    <a:cubicBezTo>
                      <a:pt x="120" y="924"/>
                      <a:pt x="312" y="618"/>
                      <a:pt x="424" y="503"/>
                    </a:cubicBezTo>
                    <a:cubicBezTo>
                      <a:pt x="1008" y="0"/>
                      <a:pt x="1649" y="49"/>
                      <a:pt x="1649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7D5D8">
                    <a:alpha val="29804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20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cxnSp>
        <p:nvCxnSpPr>
          <p:cNvPr id="220" name="直線接點 219">
            <a:extLst>
              <a:ext uri="{FF2B5EF4-FFF2-40B4-BE49-F238E27FC236}">
                <a16:creationId xmlns:a16="http://schemas.microsoft.com/office/drawing/2014/main" id="{DAB1AF3B-9D2F-4905-A471-146B9E0166FC}"/>
              </a:ext>
            </a:extLst>
          </p:cNvPr>
          <p:cNvCxnSpPr>
            <a:cxnSpLocks/>
          </p:cNvCxnSpPr>
          <p:nvPr userDrawn="1"/>
        </p:nvCxnSpPr>
        <p:spPr>
          <a:xfrm>
            <a:off x="1559496" y="3167530"/>
            <a:ext cx="5040000" cy="0"/>
          </a:xfrm>
          <a:prstGeom prst="line">
            <a:avLst/>
          </a:prstGeom>
          <a:ln>
            <a:solidFill>
              <a:srgbClr val="D5CF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12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6D20BC-925B-44A9-99CE-BA44CF35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14CFA5-97E9-4EE8-B500-8EDFDABF0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C31C-E639-4518-8176-C1B565329D07}" type="datetime1">
              <a:rPr lang="zh-TW" altLang="en-US" smtClean="0"/>
              <a:t>2023/8/6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F83814B-E78C-45B0-BBDD-B585E113C2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A27846-145B-4549-A26A-EC70AB33CFE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380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內頁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9900" y="402592"/>
            <a:ext cx="11252200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zh-TW" altLang="en-US" noProof="0"/>
              <a:t>按一下以編輯母片標題樣式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809403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AC31C-E639-4518-8176-C1B565329D07}" type="datetime1">
              <a:rPr lang="zh-TW" altLang="en-US" smtClean="0"/>
              <a:t>2023/8/6</a:t>
            </a:fld>
            <a:endParaRPr lang="zh-TW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27381" y="198000"/>
            <a:ext cx="109728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4" name="投影片編號版面配置區 5">
            <a:extLst>
              <a:ext uri="{FF2B5EF4-FFF2-40B4-BE49-F238E27FC236}">
                <a16:creationId xmlns:a16="http://schemas.microsoft.com/office/drawing/2014/main" id="{27A80F86-BB4D-46C6-9A03-8B16525A9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861" y="6485995"/>
            <a:ext cx="500019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2A27846-145B-4549-A26A-EC70AB33CFE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94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2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42A6212-4C15-5242-84EC-9FB5DBDC4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C58EC7-9BD7-3D42-839E-F7572A009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kumimoji="1"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1C6B27-1E4C-2741-87BE-A4B1FCCFD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8C304-2D76-0C40-8B51-50D957434CB4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8" name="標題版面配置區 7">
            <a:extLst>
              <a:ext uri="{FF2B5EF4-FFF2-40B4-BE49-F238E27FC236}">
                <a16:creationId xmlns:a16="http://schemas.microsoft.com/office/drawing/2014/main" id="{EE4F6211-ECF5-1749-BDF1-26FE7859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621C634E-0C92-E345-9640-D86A13C70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89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.youtube.com/watch?v=HT-UZkiOLv8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dge.aif.tw/2023first-ai-ma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6E04F492-F4F6-4D00-A152-CD9BE778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647" y="1669847"/>
            <a:ext cx="8746706" cy="1470025"/>
          </a:xfrm>
        </p:spPr>
        <p:txBody>
          <a:bodyPr>
            <a:normAutofit fontScale="90000"/>
          </a:bodyPr>
          <a:lstStyle/>
          <a:p>
            <a:br>
              <a:rPr lang="en-US" altLang="zh-TW" dirty="0"/>
            </a:br>
            <a:br>
              <a:rPr lang="en-US" altLang="zh-TW" dirty="0"/>
            </a:br>
            <a:r>
              <a:rPr lang="en-US" altLang="zh-TW" sz="5300" dirty="0"/>
              <a:t>AI</a:t>
            </a:r>
            <a:r>
              <a:rPr lang="zh-TW" altLang="en-US" sz="5300" dirty="0"/>
              <a:t>對未來教育的變革與因應</a:t>
            </a: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60A6398D-ADFE-4CC1-B4EC-94184DDD2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0072" y="3269974"/>
            <a:ext cx="8352928" cy="1308546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溫怡玲執行長｜人工智慧科技基金會｜</a:t>
            </a:r>
            <a:r>
              <a:rPr lang="en-US" altLang="zh-TW" dirty="0"/>
              <a:t> 20230807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4598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F51EC09-F05C-4715-18E5-00FC53704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994" y="211137"/>
            <a:ext cx="9361053" cy="6435725"/>
          </a:xfrm>
          <a:prstGeom prst="rect">
            <a:avLst/>
          </a:prstGeom>
          <a:noFill/>
        </p:spPr>
      </p:pic>
      <p:sp>
        <p:nvSpPr>
          <p:cNvPr id="3" name="投影片編號版面配置區 2" hidden="1">
            <a:extLst>
              <a:ext uri="{FF2B5EF4-FFF2-40B4-BE49-F238E27FC236}">
                <a16:creationId xmlns:a16="http://schemas.microsoft.com/office/drawing/2014/main" id="{22E4AE21-F070-EF75-9AC9-E0FEA903D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2A27846-145B-4549-A26A-EC70AB33CFE3}" type="slidenum">
              <a:rPr lang="en-US" altLang="zh-TW" smtClean="0"/>
              <a:pPr>
                <a:spcAft>
                  <a:spcPts val="600"/>
                </a:spcAft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4577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花, 螢幕擷取畫面 的圖片&#10;&#10;自動產生的描述">
            <a:extLst>
              <a:ext uri="{FF2B5EF4-FFF2-40B4-BE49-F238E27FC236}">
                <a16:creationId xmlns:a16="http://schemas.microsoft.com/office/drawing/2014/main" id="{A3AF07B1-697F-F580-704A-7D9E48391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colorTemperature colorTemp="6148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63" y="726171"/>
            <a:ext cx="10893425" cy="5119909"/>
          </a:xfrm>
          <a:prstGeom prst="rect">
            <a:avLst/>
          </a:prstGeom>
          <a:noFill/>
        </p:spPr>
      </p:pic>
      <p:sp>
        <p:nvSpPr>
          <p:cNvPr id="4" name="投影片編號版面配置區 3" hidden="1">
            <a:extLst>
              <a:ext uri="{FF2B5EF4-FFF2-40B4-BE49-F238E27FC236}">
                <a16:creationId xmlns:a16="http://schemas.microsoft.com/office/drawing/2014/main" id="{4450659B-171E-5376-5A0F-38A3BEA9B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2A27846-145B-4549-A26A-EC70AB33CFE3}" type="slidenum">
              <a:rPr lang="en-US" altLang="zh-TW" smtClean="0"/>
              <a:pPr>
                <a:spcAft>
                  <a:spcPts val="600"/>
                </a:spcAft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36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ADB2008-DDA9-A481-A7DA-F064D737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565" y="1949584"/>
            <a:ext cx="10972800" cy="452596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為什麼教育產業會成為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海嘯第一排？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學習一定要到學校？為什麼？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大浪來襲，如何能夠有底氣、不亂跑，還能借勢而上？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C123C0D-B840-3019-4B2D-935633097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這些事可能跟</a:t>
            </a:r>
            <a:r>
              <a:rPr lang="en-US" altLang="zh-TW" dirty="0"/>
              <a:t>AI</a:t>
            </a:r>
            <a:r>
              <a:rPr lang="zh-TW" altLang="en-US" dirty="0"/>
              <a:t>無關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5BF43E0-93E5-8D21-AC7D-418756B86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A27846-145B-4549-A26A-EC70AB33CFE3}" type="slidenum">
              <a:rPr lang="en-US" altLang="zh-TW" smtClean="0"/>
              <a:pPr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6636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D6E766C-1B84-1CD3-47A0-8E4377385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目前學校的教學方式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AD83608-FA7C-2420-DA4D-CE9842C61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A27846-145B-4549-A26A-EC70AB33CFE3}" type="slidenum">
              <a:rPr lang="en-US" altLang="zh-TW" smtClean="0"/>
              <a:pPr/>
              <a:t>13</a:t>
            </a:fld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F5994A0-4C38-E243-534E-A8B66BF540B0}"/>
              </a:ext>
            </a:extLst>
          </p:cNvPr>
          <p:cNvSpPr txBox="1"/>
          <p:nvPr/>
        </p:nvSpPr>
        <p:spPr>
          <a:xfrm>
            <a:off x="2164080" y="2489200"/>
            <a:ext cx="2062480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知識傳遞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教學／講課</a:t>
            </a: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AF85B8C7-B978-0D1A-9CA8-6DFEEE566FFF}"/>
              </a:ext>
            </a:extLst>
          </p:cNvPr>
          <p:cNvSpPr/>
          <p:nvPr/>
        </p:nvSpPr>
        <p:spPr>
          <a:xfrm>
            <a:off x="2407920" y="2966720"/>
            <a:ext cx="1564640" cy="1107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A2C7E8E-46FD-8749-7554-7189DF6AC9E4}"/>
              </a:ext>
            </a:extLst>
          </p:cNvPr>
          <p:cNvSpPr txBox="1"/>
          <p:nvPr/>
        </p:nvSpPr>
        <p:spPr>
          <a:xfrm>
            <a:off x="7244080" y="2489200"/>
            <a:ext cx="2062480" cy="2123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記憶／背誦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聽講／學習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AB83B46A-FA95-F9B8-10B9-3634728C5F12}"/>
              </a:ext>
            </a:extLst>
          </p:cNvPr>
          <p:cNvSpPr/>
          <p:nvPr/>
        </p:nvSpPr>
        <p:spPr>
          <a:xfrm>
            <a:off x="7487920" y="2966720"/>
            <a:ext cx="1564640" cy="1107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6172FB3-97F2-21F4-1706-8CC88E166A3D}"/>
              </a:ext>
            </a:extLst>
          </p:cNvPr>
          <p:cNvCxnSpPr/>
          <p:nvPr/>
        </p:nvCxnSpPr>
        <p:spPr>
          <a:xfrm>
            <a:off x="4318000" y="3373120"/>
            <a:ext cx="27635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9CBC97C-540F-9526-0361-AA5DCF89473F}"/>
              </a:ext>
            </a:extLst>
          </p:cNvPr>
          <p:cNvCxnSpPr/>
          <p:nvPr/>
        </p:nvCxnSpPr>
        <p:spPr>
          <a:xfrm flipH="1">
            <a:off x="4297680" y="3708400"/>
            <a:ext cx="27736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317925D-58AB-1440-D032-F7DF88288E43}"/>
              </a:ext>
            </a:extLst>
          </p:cNvPr>
          <p:cNvSpPr txBox="1"/>
          <p:nvPr/>
        </p:nvSpPr>
        <p:spPr>
          <a:xfrm>
            <a:off x="1463040" y="2001520"/>
            <a:ext cx="8544560" cy="341632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教學內在情境（教室配置、教材書、課堂考試、互動語言）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3857AB6-390B-78E2-6A5A-28A2AD9B384D}"/>
              </a:ext>
            </a:extLst>
          </p:cNvPr>
          <p:cNvSpPr txBox="1"/>
          <p:nvPr/>
        </p:nvSpPr>
        <p:spPr>
          <a:xfrm>
            <a:off x="767080" y="1363325"/>
            <a:ext cx="10088880" cy="483209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教學外在情境（學校、社會、生活環境）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囤積式教育模式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24B9A9A-EA8A-8894-59BA-0F9A6B3E7ABC}"/>
              </a:ext>
            </a:extLst>
          </p:cNvPr>
          <p:cNvSpPr txBox="1"/>
          <p:nvPr/>
        </p:nvSpPr>
        <p:spPr>
          <a:xfrm>
            <a:off x="4815840" y="2966720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建構課程內容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9A617A3-AD2B-C315-BB30-06E86A8F61D5}"/>
              </a:ext>
            </a:extLst>
          </p:cNvPr>
          <p:cNvSpPr txBox="1"/>
          <p:nvPr/>
        </p:nvSpPr>
        <p:spPr>
          <a:xfrm>
            <a:off x="4704080" y="3794760"/>
            <a:ext cx="206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全盤接收／挪用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AE26FC4-6A57-8B38-22DB-AD4FDFE0CB5E}"/>
              </a:ext>
            </a:extLst>
          </p:cNvPr>
          <p:cNvSpPr txBox="1"/>
          <p:nvPr/>
        </p:nvSpPr>
        <p:spPr>
          <a:xfrm>
            <a:off x="1580197" y="2487265"/>
            <a:ext cx="492443" cy="20928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專家／全知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BE0F674-BB2F-F387-144E-3C31A1114B8D}"/>
              </a:ext>
            </a:extLst>
          </p:cNvPr>
          <p:cNvSpPr txBox="1"/>
          <p:nvPr/>
        </p:nvSpPr>
        <p:spPr>
          <a:xfrm>
            <a:off x="9350241" y="2475170"/>
            <a:ext cx="492443" cy="20928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白紙／無知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C52E6B2-62B3-4E77-08EE-B45C3B612BFB}"/>
              </a:ext>
            </a:extLst>
          </p:cNvPr>
          <p:cNvSpPr txBox="1"/>
          <p:nvPr/>
        </p:nvSpPr>
        <p:spPr>
          <a:xfrm>
            <a:off x="679781" y="6288961"/>
            <a:ext cx="5781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臧國仁（</a:t>
            </a:r>
            <a:r>
              <a:rPr lang="en-US" altLang="zh-TW" sz="1200" dirty="0"/>
              <a:t>2023</a:t>
            </a:r>
            <a:r>
              <a:rPr lang="zh-TW" altLang="en-US" sz="1200" dirty="0"/>
              <a:t>）。</a:t>
            </a:r>
            <a:r>
              <a:rPr lang="en-US" altLang="zh-TW" sz="1200" dirty="0"/>
              <a:t>《</a:t>
            </a:r>
            <a:r>
              <a:rPr lang="zh-TW" altLang="en-US" sz="1200" dirty="0"/>
              <a:t>翻轉大學「上課」模式</a:t>
            </a:r>
            <a:r>
              <a:rPr lang="en-US" altLang="zh-TW" sz="1200" dirty="0"/>
              <a:t>》</a:t>
            </a:r>
            <a:r>
              <a:rPr lang="zh-TW" altLang="en-US" sz="1200" dirty="0"/>
              <a:t>。台北市：五南</a:t>
            </a:r>
          </a:p>
        </p:txBody>
      </p:sp>
    </p:spTree>
    <p:extLst>
      <p:ext uri="{BB962C8B-B14F-4D97-AF65-F5344CB8AC3E}">
        <p14:creationId xmlns:p14="http://schemas.microsoft.com/office/powerpoint/2010/main" val="3389034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1000C39A-7570-2604-A4B0-10F22F72CE88}"/>
              </a:ext>
            </a:extLst>
          </p:cNvPr>
          <p:cNvSpPr/>
          <p:nvPr/>
        </p:nvSpPr>
        <p:spPr>
          <a:xfrm>
            <a:off x="527381" y="985520"/>
            <a:ext cx="10972800" cy="509016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6" name="內容版面配置區 5" descr="一張含有 文字, 字型, 圖表, 螢幕擷取畫面 的圖片&#10;&#10;自動產生的描述">
            <a:extLst>
              <a:ext uri="{FF2B5EF4-FFF2-40B4-BE49-F238E27FC236}">
                <a16:creationId xmlns:a16="http://schemas.microsoft.com/office/drawing/2014/main" id="{44AC48F9-20F5-61E6-650F-54E2BF74A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t="2062" r="1184" b="2982"/>
          <a:stretch/>
        </p:blipFill>
        <p:spPr>
          <a:xfrm>
            <a:off x="2245359" y="1452880"/>
            <a:ext cx="7701281" cy="4297680"/>
          </a:xfr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6087019A-0DCF-95BF-01F9-ECAE51A16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1" y="209327"/>
            <a:ext cx="10972800" cy="634082"/>
          </a:xfrm>
        </p:spPr>
        <p:txBody>
          <a:bodyPr/>
          <a:lstStyle/>
          <a:p>
            <a:r>
              <a:rPr lang="zh-TW" altLang="en-US" dirty="0"/>
              <a:t>未來可能的教學方式</a:t>
            </a:r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B49F07-3FA4-C237-D4B1-936F747E3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9365" y="6475547"/>
            <a:ext cx="50001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2A27846-145B-4549-A26A-EC70AB33CFE3}" type="slidenum">
              <a:rPr lang="en-US" altLang="zh-TW" smtClean="0"/>
              <a:pPr>
                <a:spcAft>
                  <a:spcPts val="600"/>
                </a:spcAft>
              </a:pPr>
              <a:t>14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31B5A42-2301-FE65-4249-56918B6B7A8D}"/>
              </a:ext>
            </a:extLst>
          </p:cNvPr>
          <p:cNvSpPr txBox="1"/>
          <p:nvPr/>
        </p:nvSpPr>
        <p:spPr>
          <a:xfrm>
            <a:off x="893141" y="6140847"/>
            <a:ext cx="5781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臧國仁（</a:t>
            </a:r>
            <a:r>
              <a:rPr lang="en-US" altLang="zh-TW" sz="1200" dirty="0"/>
              <a:t>2023</a:t>
            </a:r>
            <a:r>
              <a:rPr lang="zh-TW" altLang="en-US" sz="1200" dirty="0"/>
              <a:t>）。</a:t>
            </a:r>
            <a:r>
              <a:rPr lang="en-US" altLang="zh-TW" sz="1200" dirty="0"/>
              <a:t>《</a:t>
            </a:r>
            <a:r>
              <a:rPr lang="zh-TW" altLang="en-US" sz="1200" dirty="0"/>
              <a:t>翻轉大學「上課」模式</a:t>
            </a:r>
            <a:r>
              <a:rPr lang="en-US" altLang="zh-TW" sz="1200" dirty="0"/>
              <a:t>》</a:t>
            </a:r>
            <a:r>
              <a:rPr lang="zh-TW" altLang="en-US" sz="1200" dirty="0"/>
              <a:t>。台北市：五南</a:t>
            </a:r>
          </a:p>
        </p:txBody>
      </p:sp>
    </p:spTree>
    <p:extLst>
      <p:ext uri="{BB962C8B-B14F-4D97-AF65-F5344CB8AC3E}">
        <p14:creationId xmlns:p14="http://schemas.microsoft.com/office/powerpoint/2010/main" val="120823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255CB8-183A-38D9-8F16-C8B81E729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產業界對人才特質需求轉變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AEE69BA-FFC2-4136-50A8-F517EE287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A27846-145B-4549-A26A-EC70AB33CFE3}" type="slidenum">
              <a:rPr lang="en-US" altLang="zh-TW" smtClean="0"/>
              <a:pPr/>
              <a:t>15</a:t>
            </a:fld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6D4D88D-BA7C-6392-5B00-EDE6A3A9A672}"/>
              </a:ext>
            </a:extLst>
          </p:cNvPr>
          <p:cNvSpPr/>
          <p:nvPr/>
        </p:nvSpPr>
        <p:spPr>
          <a:xfrm>
            <a:off x="1676400" y="1640393"/>
            <a:ext cx="4175760" cy="4307840"/>
          </a:xfrm>
          <a:prstGeom prst="roundRect">
            <a:avLst/>
          </a:prstGeom>
          <a:solidFill>
            <a:srgbClr val="5264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B1C8175-2844-0601-F08E-1F7523B0AE6B}"/>
              </a:ext>
            </a:extLst>
          </p:cNvPr>
          <p:cNvSpPr txBox="1"/>
          <p:nvPr/>
        </p:nvSpPr>
        <p:spPr>
          <a:xfrm>
            <a:off x="2250440" y="1793766"/>
            <a:ext cx="302768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過去</a:t>
            </a:r>
            <a:endParaRPr lang="en-US" altLang="zh-TW" sz="4000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000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可靠</a:t>
            </a:r>
            <a:endParaRPr lang="en-US" altLang="zh-TW" sz="2400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穩定、忠誠度高、不會改變</a:t>
            </a:r>
            <a:endParaRPr lang="en-US" altLang="zh-TW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善於計畫</a:t>
            </a:r>
            <a:endParaRPr lang="en-US" altLang="zh-TW" sz="2400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能按部就班完成事情</a:t>
            </a:r>
            <a:endParaRPr lang="en-US" altLang="zh-TW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組織能力強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快速且有效率完成工作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4091762-36B0-320F-C382-5A38DE4DBDA9}"/>
              </a:ext>
            </a:extLst>
          </p:cNvPr>
          <p:cNvSpPr/>
          <p:nvPr/>
        </p:nvSpPr>
        <p:spPr>
          <a:xfrm>
            <a:off x="6766560" y="1640393"/>
            <a:ext cx="4175760" cy="4307840"/>
          </a:xfrm>
          <a:prstGeom prst="roundRect">
            <a:avLst/>
          </a:prstGeom>
          <a:solidFill>
            <a:srgbClr val="B98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2DBBBF-BC8D-D53E-86A7-E13798BDAD68}"/>
              </a:ext>
            </a:extLst>
          </p:cNvPr>
          <p:cNvSpPr txBox="1"/>
          <p:nvPr/>
        </p:nvSpPr>
        <p:spPr>
          <a:xfrm>
            <a:off x="7340600" y="1932265"/>
            <a:ext cx="30276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  <a:endParaRPr lang="en-US" altLang="zh-TW" sz="4000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000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敏捷與彈性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能隨時調整工作方向</a:t>
            </a:r>
            <a:endParaRPr lang="en-US" altLang="zh-TW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協同合作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主動與不同部門溝通、協作</a:t>
            </a:r>
            <a:endParaRPr lang="en-US" altLang="zh-TW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i="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適應力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能處理許多不確定的改變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4216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468135-31B9-454E-7FBD-DCE8275A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WEF 2023《</a:t>
            </a:r>
            <a:r>
              <a:rPr lang="zh-TW" altLang="en-US" dirty="0"/>
              <a:t>未來工作報告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398D6B8-E374-610F-59D3-A6529D8B9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A27846-145B-4549-A26A-EC70AB33CFE3}" type="slidenum">
              <a:rPr lang="en-US" altLang="zh-TW" smtClean="0"/>
              <a:pPr/>
              <a:t>16</a:t>
            </a:fld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BA72059-6974-927C-81BE-E77243BBB192}"/>
              </a:ext>
            </a:extLst>
          </p:cNvPr>
          <p:cNvSpPr txBox="1"/>
          <p:nvPr/>
        </p:nvSpPr>
        <p:spPr>
          <a:xfrm>
            <a:off x="593890" y="776600"/>
            <a:ext cx="108397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28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根據世界經濟論壇</a:t>
            </a:r>
            <a:r>
              <a:rPr lang="en-US" altLang="zh-TW" sz="28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TW" altLang="en-US" sz="28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未來工作報告</a:t>
            </a:r>
            <a:r>
              <a:rPr lang="en-US" altLang="zh-TW" sz="28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lang="zh-TW" altLang="en-US" sz="28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，未來工作者需要這</a:t>
            </a:r>
            <a:r>
              <a:rPr lang="en-US" altLang="zh-TW" sz="28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TW" altLang="en-US" sz="28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種能力</a:t>
            </a:r>
          </a:p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2AB8717-507E-3CAC-D905-3FC51AEA60F6}"/>
              </a:ext>
            </a:extLst>
          </p:cNvPr>
          <p:cNvSpPr txBox="1"/>
          <p:nvPr/>
        </p:nvSpPr>
        <p:spPr>
          <a:xfrm>
            <a:off x="1123121" y="2612037"/>
            <a:ext cx="4194313" cy="36986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分析思維與創新</a:t>
            </a:r>
            <a:endParaRPr lang="en-US" altLang="zh-TW" sz="3200" b="0" i="0" dirty="0">
              <a:solidFill>
                <a:srgbClr val="31313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創意原創主動</a:t>
            </a:r>
            <a:endParaRPr lang="en-US" altLang="zh-TW" sz="3200" b="0" i="0" dirty="0">
              <a:solidFill>
                <a:srgbClr val="31313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批判思維與分析</a:t>
            </a:r>
            <a:endParaRPr lang="en-US" altLang="zh-TW" sz="3200" b="0" i="0" dirty="0">
              <a:solidFill>
                <a:srgbClr val="31313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複雜問題解決能力</a:t>
            </a:r>
            <a:endParaRPr lang="en-US" altLang="zh-TW" sz="3200" b="0" i="0" dirty="0">
              <a:solidFill>
                <a:srgbClr val="31313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推理構思能力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349EC9B-BFF6-2703-F4CB-403A17D5ADA3}"/>
              </a:ext>
            </a:extLst>
          </p:cNvPr>
          <p:cNvSpPr txBox="1"/>
          <p:nvPr/>
        </p:nvSpPr>
        <p:spPr>
          <a:xfrm>
            <a:off x="7417903" y="2586549"/>
            <a:ext cx="3776869" cy="3707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 startAt="6"/>
            </a:pPr>
            <a:r>
              <a:rPr lang="zh-TW" altLang="en-US" sz="32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領導力</a:t>
            </a:r>
            <a:endParaRPr lang="en-US" altLang="zh-TW" sz="3200" b="0" i="0" dirty="0">
              <a:solidFill>
                <a:srgbClr val="31313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 startAt="6"/>
            </a:pPr>
            <a:r>
              <a:rPr lang="zh-TW" altLang="en-US" sz="32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主動學習與策略</a:t>
            </a:r>
            <a:endParaRPr lang="en-US" altLang="zh-TW" sz="3200" b="0" i="0" dirty="0">
              <a:solidFill>
                <a:srgbClr val="31313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 startAt="6"/>
            </a:pPr>
            <a:r>
              <a:rPr lang="zh-TW" altLang="en-US" sz="32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韌性抗壓靈活</a:t>
            </a:r>
            <a:endParaRPr lang="en-US" altLang="zh-TW" sz="3200" b="0" i="0" dirty="0">
              <a:solidFill>
                <a:srgbClr val="31313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 startAt="6"/>
            </a:pPr>
            <a:r>
              <a:rPr lang="zh-TW" altLang="en-US" sz="32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技術使用與監測</a:t>
            </a:r>
            <a:endParaRPr lang="en-US" altLang="zh-TW" sz="3200" b="0" i="0" dirty="0">
              <a:solidFill>
                <a:srgbClr val="31313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 startAt="6"/>
            </a:pPr>
            <a:r>
              <a:rPr lang="zh-TW" altLang="en-US" sz="3200" b="0" i="0" dirty="0">
                <a:solidFill>
                  <a:srgbClr val="31313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技術設計與編程</a:t>
            </a:r>
            <a:endParaRPr lang="zh-TW" altLang="en-US" dirty="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D9073928-BD84-7AE0-4112-9C4EA9A460C6}"/>
              </a:ext>
            </a:extLst>
          </p:cNvPr>
          <p:cNvSpPr/>
          <p:nvPr/>
        </p:nvSpPr>
        <p:spPr>
          <a:xfrm>
            <a:off x="2087217" y="1697072"/>
            <a:ext cx="2266122" cy="794712"/>
          </a:xfrm>
          <a:prstGeom prst="ellipse">
            <a:avLst/>
          </a:prstGeom>
          <a:solidFill>
            <a:srgbClr val="5264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25A5EC0-4DCB-19AC-0D17-C2C0BDBC0EE3}"/>
              </a:ext>
            </a:extLst>
          </p:cNvPr>
          <p:cNvSpPr txBox="1"/>
          <p:nvPr/>
        </p:nvSpPr>
        <p:spPr>
          <a:xfrm>
            <a:off x="2315817" y="1811868"/>
            <a:ext cx="239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解決問題</a:t>
            </a:r>
            <a:endParaRPr lang="zh-TW" altLang="en-US" dirty="0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ECBB7607-1916-74D0-3E3F-0F9D644DC3D6}"/>
              </a:ext>
            </a:extLst>
          </p:cNvPr>
          <p:cNvSpPr/>
          <p:nvPr/>
        </p:nvSpPr>
        <p:spPr>
          <a:xfrm>
            <a:off x="7534688" y="1697072"/>
            <a:ext cx="3314700" cy="794712"/>
          </a:xfrm>
          <a:prstGeom prst="ellipse">
            <a:avLst/>
          </a:prstGeom>
          <a:solidFill>
            <a:srgbClr val="5264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EE84C27-570C-1256-1E9D-A593CF4AA1EE}"/>
              </a:ext>
            </a:extLst>
          </p:cNvPr>
          <p:cNvSpPr txBox="1"/>
          <p:nvPr/>
        </p:nvSpPr>
        <p:spPr>
          <a:xfrm>
            <a:off x="7763289" y="1852231"/>
            <a:ext cx="308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自我管理與技術</a:t>
            </a:r>
            <a:endParaRPr lang="en-US" altLang="zh-TW" sz="3200" b="0" i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030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D4F37B-6831-7B2A-9DB1-250898B31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關鍵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BFD9A32-2D48-6348-8AE8-CAE4FC21E1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27846-145B-4549-A26A-EC70AB33CFE3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B49FA24-87A9-32B6-031C-7D26B467DFA1}"/>
              </a:ext>
            </a:extLst>
          </p:cNvPr>
          <p:cNvSpPr txBox="1"/>
          <p:nvPr/>
        </p:nvSpPr>
        <p:spPr>
          <a:xfrm>
            <a:off x="1974273" y="1122218"/>
            <a:ext cx="7845136" cy="129266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如何找到最有價值的問題？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52648A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5F8B32A-C33F-FDEE-94C6-132834ACCA60}"/>
              </a:ext>
            </a:extLst>
          </p:cNvPr>
          <p:cNvSpPr txBox="1"/>
          <p:nvPr/>
        </p:nvSpPr>
        <p:spPr>
          <a:xfrm>
            <a:off x="2298123" y="3625253"/>
            <a:ext cx="7845136" cy="9173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如何打破數據孤島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(Data silos)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？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2648A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F33F7D1-6550-C67F-1EE3-E96C2B1BCC88}"/>
              </a:ext>
            </a:extLst>
          </p:cNvPr>
          <p:cNvSpPr txBox="1"/>
          <p:nvPr/>
        </p:nvSpPr>
        <p:spPr>
          <a:xfrm>
            <a:off x="1839191" y="2239073"/>
            <a:ext cx="7845136" cy="9173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由誰來負責？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2648A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87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C963A6-D2A5-4E68-7AD5-2A6548AE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數據不只是數據（量化）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8529FDC-3045-B42D-904E-C3A8FA751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27846-145B-4549-A26A-EC70AB33CFE3}" type="slidenum">
              <a:rPr kumimoji="0" lang="en-US" altLang="zh-TW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B00C247-DB0D-7BFC-8435-9157F1A4AC1F}"/>
              </a:ext>
            </a:extLst>
          </p:cNvPr>
          <p:cNvSpPr/>
          <p:nvPr/>
        </p:nvSpPr>
        <p:spPr>
          <a:xfrm>
            <a:off x="554493" y="3637244"/>
            <a:ext cx="576773" cy="714788"/>
          </a:xfrm>
          <a:prstGeom prst="rect">
            <a:avLst/>
          </a:prstGeom>
          <a:noFill/>
          <a:ln>
            <a:solidFill>
              <a:srgbClr val="A761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A916212-5B67-2CE2-40ED-BFD30AE00899}"/>
              </a:ext>
            </a:extLst>
          </p:cNvPr>
          <p:cNvSpPr/>
          <p:nvPr/>
        </p:nvSpPr>
        <p:spPr>
          <a:xfrm>
            <a:off x="574067" y="2592246"/>
            <a:ext cx="557199" cy="714788"/>
          </a:xfrm>
          <a:prstGeom prst="rect">
            <a:avLst/>
          </a:prstGeom>
          <a:noFill/>
          <a:ln>
            <a:solidFill>
              <a:srgbClr val="A761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29A8DF0-AB7B-21F6-C703-4317618ECB4A}"/>
              </a:ext>
            </a:extLst>
          </p:cNvPr>
          <p:cNvSpPr/>
          <p:nvPr/>
        </p:nvSpPr>
        <p:spPr>
          <a:xfrm>
            <a:off x="574068" y="1510515"/>
            <a:ext cx="557198" cy="714788"/>
          </a:xfrm>
          <a:prstGeom prst="rect">
            <a:avLst/>
          </a:prstGeom>
          <a:noFill/>
          <a:ln>
            <a:solidFill>
              <a:srgbClr val="A761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A1EEA6D-3FE2-C247-902F-90BEF9031F72}"/>
              </a:ext>
            </a:extLst>
          </p:cNvPr>
          <p:cNvSpPr txBox="1"/>
          <p:nvPr/>
        </p:nvSpPr>
        <p:spPr>
          <a:xfrm>
            <a:off x="494554" y="1578971"/>
            <a:ext cx="536714" cy="646331"/>
          </a:xfrm>
          <a:prstGeom prst="rect">
            <a:avLst/>
          </a:prstGeom>
          <a:solidFill>
            <a:srgbClr val="52648A"/>
          </a:solidFill>
          <a:ln>
            <a:solidFill>
              <a:srgbClr val="52648A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2FC29B43-1B09-79D7-F81A-52204529AEA0}"/>
              </a:ext>
            </a:extLst>
          </p:cNvPr>
          <p:cNvSpPr txBox="1">
            <a:spLocks/>
          </p:cNvSpPr>
          <p:nvPr/>
        </p:nvSpPr>
        <p:spPr>
          <a:xfrm>
            <a:off x="314130" y="1166018"/>
            <a:ext cx="11303802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7616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從哪些數據了解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並測</a:t>
            </a:r>
            <a:r>
              <a:rPr kumimoji="0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量互動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頻率及品質</a:t>
            </a:r>
            <a:r>
              <a:rPr kumimoji="0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？</a:t>
            </a:r>
          </a:p>
          <a:p>
            <a:pPr marL="457200" marR="0" lvl="1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7616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如何從數據衡量社群健康與否？</a:t>
            </a:r>
          </a:p>
          <a:p>
            <a:pPr marL="457200" marR="0" lvl="1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最重要的三個數據是什麼？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為什麼這些數據最重要？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5617D7A-BE85-549B-4150-BE5D5A11D91F}"/>
              </a:ext>
            </a:extLst>
          </p:cNvPr>
          <p:cNvSpPr txBox="1"/>
          <p:nvPr/>
        </p:nvSpPr>
        <p:spPr>
          <a:xfrm>
            <a:off x="494554" y="2660703"/>
            <a:ext cx="536714" cy="646331"/>
          </a:xfrm>
          <a:prstGeom prst="rect">
            <a:avLst/>
          </a:prstGeom>
          <a:solidFill>
            <a:srgbClr val="52648A"/>
          </a:solidFill>
          <a:ln>
            <a:solidFill>
              <a:srgbClr val="52648A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D62FA6A-1BC8-AD5F-D442-FD146E5E63ED}"/>
              </a:ext>
            </a:extLst>
          </p:cNvPr>
          <p:cNvSpPr txBox="1"/>
          <p:nvPr/>
        </p:nvSpPr>
        <p:spPr>
          <a:xfrm>
            <a:off x="474980" y="3705701"/>
            <a:ext cx="536714" cy="646331"/>
          </a:xfrm>
          <a:prstGeom prst="rect">
            <a:avLst/>
          </a:prstGeom>
          <a:solidFill>
            <a:srgbClr val="52648A"/>
          </a:solidFill>
          <a:ln>
            <a:solidFill>
              <a:srgbClr val="52648A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F90CD66-C6B6-E5A6-82E3-3CD536295727}"/>
              </a:ext>
            </a:extLst>
          </p:cNvPr>
          <p:cNvSpPr/>
          <p:nvPr/>
        </p:nvSpPr>
        <p:spPr>
          <a:xfrm>
            <a:off x="544554" y="4787433"/>
            <a:ext cx="576773" cy="714788"/>
          </a:xfrm>
          <a:prstGeom prst="rect">
            <a:avLst/>
          </a:prstGeom>
          <a:noFill/>
          <a:ln>
            <a:solidFill>
              <a:srgbClr val="A761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12E20E2-4077-A61E-C190-FE07E7C239FB}"/>
              </a:ext>
            </a:extLst>
          </p:cNvPr>
          <p:cNvSpPr txBox="1"/>
          <p:nvPr/>
        </p:nvSpPr>
        <p:spPr>
          <a:xfrm>
            <a:off x="465041" y="4855890"/>
            <a:ext cx="536714" cy="646331"/>
          </a:xfrm>
          <a:prstGeom prst="rect">
            <a:avLst/>
          </a:prstGeom>
          <a:solidFill>
            <a:srgbClr val="52648A"/>
          </a:solidFill>
          <a:ln>
            <a:solidFill>
              <a:srgbClr val="52648A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465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D134D20-6C87-7FD9-F8D9-9855C7063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0593"/>
            <a:ext cx="10972800" cy="4525963"/>
          </a:xfrm>
        </p:spPr>
        <p:txBody>
          <a:bodyPr/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學習鷹架包括學習心態、知識脈絡、思考框架與學習方法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透過學習鷹架，建立老師、學生、教材與環境之間的對話關係，提供伸展跳躍的可能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學習內容包括：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銜接產業及未來工作的能力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持續學習的養分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學習者的動機是學習基礎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2A1D510-8BC3-28B9-BB7A-88190E770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Learning how to learn 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學習鷹架（質化）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DC11E1-57EE-02C4-A37E-EF77CE51E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A27846-145B-4549-A26A-EC70AB33CFE3}" type="slidenum">
              <a:rPr lang="en-US" altLang="zh-TW" smtClean="0"/>
              <a:pPr/>
              <a:t>19</a:t>
            </a:fld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17151D6-C5E5-29F8-8EC3-FA9BD3FDF2DA}"/>
              </a:ext>
            </a:extLst>
          </p:cNvPr>
          <p:cNvSpPr txBox="1"/>
          <p:nvPr/>
        </p:nvSpPr>
        <p:spPr>
          <a:xfrm>
            <a:off x="721360" y="6286741"/>
            <a:ext cx="7477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Source: </a:t>
            </a:r>
            <a:r>
              <a:rPr lang="zh-TW" altLang="en-US" sz="1200" dirty="0"/>
              <a:t>洪詠善（</a:t>
            </a:r>
            <a:r>
              <a:rPr lang="en-US" altLang="zh-TW" sz="1200" dirty="0"/>
              <a:t>2014</a:t>
            </a:r>
            <a:r>
              <a:rPr lang="zh-TW" altLang="en-US" sz="1200" dirty="0"/>
              <a:t>）。</a:t>
            </a:r>
            <a:r>
              <a:rPr lang="en-US" altLang="zh-TW" sz="1200" dirty="0"/>
              <a:t>〈</a:t>
            </a:r>
            <a:r>
              <a:rPr lang="zh-TW" altLang="en-US" sz="1200" dirty="0"/>
              <a:t>藝術教師的學習共同體：美學社群之建構與實踐</a:t>
            </a:r>
            <a:r>
              <a:rPr lang="en-US" altLang="zh-TW" sz="1200" dirty="0"/>
              <a:t>〉</a:t>
            </a:r>
            <a:r>
              <a:rPr lang="zh-TW" altLang="en-US" sz="1200" dirty="0"/>
              <a:t>。</a:t>
            </a:r>
            <a:r>
              <a:rPr lang="en-US" altLang="zh-TW" sz="1200" dirty="0"/>
              <a:t>《</a:t>
            </a:r>
            <a:r>
              <a:rPr lang="zh-TW" altLang="en-US" sz="1200" dirty="0"/>
              <a:t>中等教育</a:t>
            </a:r>
            <a:r>
              <a:rPr lang="en-US" altLang="zh-TW" sz="1200" dirty="0"/>
              <a:t>》</a:t>
            </a:r>
            <a:r>
              <a:rPr lang="zh-TW" altLang="en-US" sz="1200" dirty="0"/>
              <a:t>，</a:t>
            </a:r>
            <a:r>
              <a:rPr lang="en-US" altLang="zh-TW" sz="1200" dirty="0"/>
              <a:t>65(1)</a:t>
            </a:r>
            <a:r>
              <a:rPr lang="zh-TW" altLang="en-US" sz="1200" dirty="0"/>
              <a:t>，</a:t>
            </a:r>
            <a:r>
              <a:rPr lang="en-US" altLang="zh-TW" sz="1200" dirty="0"/>
              <a:t>41-57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3148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48A59B9-2483-4E42-8161-E4C2ADFDB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27846-145B-4549-A26A-EC70AB33CFE3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內容版面配置區 17">
            <a:extLst>
              <a:ext uri="{FF2B5EF4-FFF2-40B4-BE49-F238E27FC236}">
                <a16:creationId xmlns:a16="http://schemas.microsoft.com/office/drawing/2014/main" id="{48F560CB-C0EE-4275-B9D1-30D447D1F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White">
          <a:xfrm>
            <a:off x="7487487" y="2532047"/>
            <a:ext cx="2496601" cy="343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F357C6E-100E-4DF3-AF0F-2B10613B433C}"/>
              </a:ext>
            </a:extLst>
          </p:cNvPr>
          <p:cNvSpPr txBox="1"/>
          <p:nvPr/>
        </p:nvSpPr>
        <p:spPr>
          <a:xfrm>
            <a:off x="459410" y="2443822"/>
            <a:ext cx="71845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曾任職多家媒體，橫跨電視、雜誌與網路媒體，並擔任多所大學及組織講師，授課內容包括數位轉型與人工智慧應用、知識產業經營、數位內容策展、整合行銷傳播、設計思考、品牌策略等。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2019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年與已故台灣人工智慧學校執行長陳昇瑋博士合著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人工智慧在台灣：產業轉型的契機與挑戰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》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，是第一本從台灣產業角度出發、橫跨技術與實際應用，探討人工智慧對於產業轉型影響的書籍。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2021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年底出版與台經院景氣預測中心主任孫明德博士合著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孫主任的經濟筆記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》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，結合總體經濟學重要指標與時事，深入淺出分析中美貿易戰及疫情之後，全球與台灣經濟的可能走向和關鍵變數。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2023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月底出版與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親子天下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》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編輯團隊合著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《AI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如何重塑教育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》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262C02-B35F-4FA3-A387-0022DFCBA34A}"/>
              </a:ext>
            </a:extLst>
          </p:cNvPr>
          <p:cNvSpPr/>
          <p:nvPr/>
        </p:nvSpPr>
        <p:spPr bwMode="auto">
          <a:xfrm>
            <a:off x="603173" y="261382"/>
            <a:ext cx="1943254" cy="1856916"/>
          </a:xfrm>
          <a:prstGeom prst="rect">
            <a:avLst/>
          </a:prstGeom>
          <a:solidFill>
            <a:schemeClr val="bg1"/>
          </a:solidFill>
          <a:ln>
            <a:solidFill>
              <a:srgbClr val="A7616F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itchFamily="34" charset="0"/>
              <a:ea typeface="微軟正黑體" pitchFamily="49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15F83B4-BA0C-458C-8E23-01585CC1272C}"/>
              </a:ext>
            </a:extLst>
          </p:cNvPr>
          <p:cNvSpPr txBox="1"/>
          <p:nvPr/>
        </p:nvSpPr>
        <p:spPr>
          <a:xfrm>
            <a:off x="2656601" y="652717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人工智慧科技基金會執行長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IC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之音竹科廣播主持人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台灣經濟研究院 顧問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國家重點領域產學合作及人才培育創新審議會 審議委員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B6A7AD8-714D-4AE3-A87D-2513D108F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6" t="2401" r="1"/>
          <a:stretch/>
        </p:blipFill>
        <p:spPr>
          <a:xfrm>
            <a:off x="9827594" y="1805025"/>
            <a:ext cx="2364406" cy="3247949"/>
          </a:xfrm>
          <a:prstGeom prst="rect">
            <a:avLst/>
          </a:prstGeom>
        </p:spPr>
      </p:pic>
      <p:pic>
        <p:nvPicPr>
          <p:cNvPr id="10" name="圖片 9" descr="一張含有 個人, 穿著, 套裝 的圖片&#10;&#10;自動產生的描述">
            <a:extLst>
              <a:ext uri="{FF2B5EF4-FFF2-40B4-BE49-F238E27FC236}">
                <a16:creationId xmlns:a16="http://schemas.microsoft.com/office/drawing/2014/main" id="{EBA0BCEC-89E9-A97A-78BD-5ECBACFA2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8" y="379897"/>
            <a:ext cx="1848413" cy="192717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B2CD967-A7D2-2E7F-A8DB-A5F13A7AE1B7}"/>
              </a:ext>
            </a:extLst>
          </p:cNvPr>
          <p:cNvSpPr txBox="1"/>
          <p:nvPr/>
        </p:nvSpPr>
        <p:spPr>
          <a:xfrm>
            <a:off x="6868714" y="64097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簡歷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台灣人工智慧學校執行長特助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天下雜誌集團副總監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鉅亨網副總編輯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台科大企管研究所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政大新聞系／所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588B375-8AF8-4536-CD52-313E15939DF9}"/>
              </a:ext>
            </a:extLst>
          </p:cNvPr>
          <p:cNvSpPr/>
          <p:nvPr/>
        </p:nvSpPr>
        <p:spPr>
          <a:xfrm>
            <a:off x="2717080" y="746955"/>
            <a:ext cx="49696" cy="185988"/>
          </a:xfrm>
          <a:prstGeom prst="rect">
            <a:avLst/>
          </a:prstGeom>
          <a:solidFill>
            <a:srgbClr val="A7616F"/>
          </a:solidFill>
          <a:ln>
            <a:solidFill>
              <a:srgbClr val="A761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A993666-D92D-693E-45C6-CAE482250208}"/>
              </a:ext>
            </a:extLst>
          </p:cNvPr>
          <p:cNvSpPr/>
          <p:nvPr/>
        </p:nvSpPr>
        <p:spPr>
          <a:xfrm>
            <a:off x="6940748" y="711879"/>
            <a:ext cx="49696" cy="185988"/>
          </a:xfrm>
          <a:prstGeom prst="rect">
            <a:avLst/>
          </a:prstGeom>
          <a:solidFill>
            <a:srgbClr val="A7616F"/>
          </a:solidFill>
          <a:ln>
            <a:solidFill>
              <a:srgbClr val="A761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9A7BE18-2439-7C68-18E4-D12034A37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7553" y="3377316"/>
            <a:ext cx="2786293" cy="400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9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CCCD6335-10B7-8F35-F5C5-FFDB8E142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51"/>
          <a:stretch/>
        </p:blipFill>
        <p:spPr>
          <a:xfrm>
            <a:off x="9860901" y="879601"/>
            <a:ext cx="730178" cy="634927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DE969E5-B7CA-248D-FF16-B9CDD920E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0"/>
          <a:stretch/>
        </p:blipFill>
        <p:spPr>
          <a:xfrm>
            <a:off x="367748" y="883369"/>
            <a:ext cx="9493153" cy="634927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F392268-6D01-48A8-A2F9-536599968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重新建構：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時代需要的能力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008FC83-95C5-8C77-A8B1-42AA12FCD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51"/>
          <a:stretch/>
        </p:blipFill>
        <p:spPr>
          <a:xfrm>
            <a:off x="10591079" y="875833"/>
            <a:ext cx="730178" cy="634927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CF122FD-352E-6523-04DC-A3B226148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51"/>
          <a:stretch/>
        </p:blipFill>
        <p:spPr>
          <a:xfrm>
            <a:off x="10625731" y="875833"/>
            <a:ext cx="730178" cy="6349277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9C8FF4-45B4-4276-8C66-7233B0C81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115" y="1052333"/>
            <a:ext cx="2922104" cy="5113817"/>
          </a:xfrm>
          <a:ln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None/>
            </a:pPr>
            <a:r>
              <a:rPr lang="zh-TW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有能力的學習者</a:t>
            </a:r>
            <a:r>
              <a:rPr lang="en-US" altLang="zh-TW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None/>
            </a:pPr>
            <a:r>
              <a:rPr lang="zh-TW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數位公民</a:t>
            </a:r>
            <a:r>
              <a:rPr lang="en-US" altLang="zh-TW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  <a:endParaRPr lang="zh-TW" altLang="zh-TW" sz="3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None/>
            </a:pPr>
            <a:r>
              <a:rPr lang="zh-TW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知識建構者</a:t>
            </a:r>
            <a:endParaRPr lang="en-US" altLang="zh-TW" sz="3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None/>
            </a:pPr>
            <a:r>
              <a:rPr lang="zh-TW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創新設計者</a:t>
            </a:r>
            <a:endParaRPr lang="en-US" altLang="zh-TW" sz="3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None/>
            </a:pPr>
            <a:r>
              <a:rPr lang="zh-TW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運算思維者</a:t>
            </a:r>
            <a:endParaRPr lang="en-US" altLang="zh-TW" sz="3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None/>
            </a:pPr>
            <a:r>
              <a:rPr lang="zh-TW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創意溝通者</a:t>
            </a:r>
            <a:endParaRPr lang="en-US" altLang="zh-TW" sz="3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None/>
            </a:pPr>
            <a:r>
              <a:rPr lang="zh-TW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全球合作者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E7A1DDB-0DCD-8F5D-9863-35E32F8596F1}"/>
              </a:ext>
            </a:extLst>
          </p:cNvPr>
          <p:cNvSpPr txBox="1"/>
          <p:nvPr/>
        </p:nvSpPr>
        <p:spPr>
          <a:xfrm>
            <a:off x="333096" y="6521366"/>
            <a:ext cx="6633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Source: ISTE Standards. S© 2023 International Society for Technology in Education (ISTE). 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836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ED904F5-9B3E-01FD-3CC6-60282721D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777521"/>
            <a:ext cx="10972800" cy="4525963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TW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不會取代教育工作者，而是成為「支持」</a:t>
            </a:r>
            <a:endParaRPr lang="en-US" altLang="zh-TW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科技是協助的系統，而非「支配」課程</a:t>
            </a:r>
            <a:endParaRPr lang="en-US" altLang="zh-TW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重新思考人的價值</a:t>
            </a:r>
            <a:endParaRPr lang="en-US" altLang="zh-TW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想像未來世界的面貌</a:t>
            </a:r>
            <a:endParaRPr lang="en-US" altLang="zh-TW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重新定義教學目標</a:t>
            </a:r>
            <a:endParaRPr lang="en-US" altLang="zh-TW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帶領下一代善用科技邁向未來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4CA2DE9-CC51-4E1D-9CEE-BADE914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時代 教育工作者備忘錄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AA3E4E-B0C9-27ED-2CDB-26AE05685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A27846-145B-4549-A26A-EC70AB33CFE3}" type="slidenum">
              <a:rPr lang="en-US" altLang="zh-TW" smtClean="0"/>
              <a:pPr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5434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E36728D-CF74-4746-835C-CE7CAB4B030B}"/>
              </a:ext>
            </a:extLst>
          </p:cNvPr>
          <p:cNvSpPr/>
          <p:nvPr/>
        </p:nvSpPr>
        <p:spPr>
          <a:xfrm>
            <a:off x="0" y="1513751"/>
            <a:ext cx="12192000" cy="3634353"/>
          </a:xfrm>
          <a:prstGeom prst="rect">
            <a:avLst/>
          </a:prstGeom>
          <a:solidFill>
            <a:srgbClr val="0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40AB537-0B5C-4301-B81B-695BF0E183DA}"/>
              </a:ext>
            </a:extLst>
          </p:cNvPr>
          <p:cNvSpPr/>
          <p:nvPr/>
        </p:nvSpPr>
        <p:spPr>
          <a:xfrm>
            <a:off x="4779774" y="1709896"/>
            <a:ext cx="263245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A.I.</a:t>
            </a:r>
            <a:endParaRPr kumimoji="0" lang="zh-TW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E32E026-433E-48ED-85AC-B1BA86B39655}"/>
              </a:ext>
            </a:extLst>
          </p:cNvPr>
          <p:cNvSpPr/>
          <p:nvPr/>
        </p:nvSpPr>
        <p:spPr>
          <a:xfrm>
            <a:off x="3781199" y="3575194"/>
            <a:ext cx="4629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Artificial or Augmented?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EFD94F5B-D6DF-41FC-8B19-4EE81D350EBE}"/>
              </a:ext>
            </a:extLst>
          </p:cNvPr>
          <p:cNvCxnSpPr/>
          <p:nvPr/>
        </p:nvCxnSpPr>
        <p:spPr>
          <a:xfrm>
            <a:off x="4260441" y="3329931"/>
            <a:ext cx="3501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6A64CCB6-307A-44B2-BD41-C53F535D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8C304-2D76-0C40-8B51-50D957434CB4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36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C55E9C-4721-BE43-9F5F-3D8B065B7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27846-145B-4549-A26A-EC70AB33CFE3}" type="slidenum">
              <a:rPr kumimoji="0" lang="en-US" altLang="zh-TW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80CEB487-529E-732E-1D63-4C6053471283}"/>
              </a:ext>
            </a:extLst>
          </p:cNvPr>
          <p:cNvSpPr txBox="1">
            <a:spLocks/>
          </p:cNvSpPr>
          <p:nvPr/>
        </p:nvSpPr>
        <p:spPr>
          <a:xfrm>
            <a:off x="589433" y="274174"/>
            <a:ext cx="11003794" cy="7702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AI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的下一步？教父們看到不同的未來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8BB74AD-2A3C-36E7-300F-E080BE4C0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625" r="540" b="987"/>
          <a:stretch/>
        </p:blipFill>
        <p:spPr>
          <a:xfrm>
            <a:off x="1709269" y="1044433"/>
            <a:ext cx="6483503" cy="392025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62C7A53-D8D1-A53A-9029-642BBA1B4E83}"/>
              </a:ext>
            </a:extLst>
          </p:cNvPr>
          <p:cNvSpPr txBox="1"/>
          <p:nvPr/>
        </p:nvSpPr>
        <p:spPr>
          <a:xfrm>
            <a:off x="6109895" y="4458506"/>
            <a:ext cx="1981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Yoshua 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Bengio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要求立即停止訓練比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GPT-4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更強大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系統至少六個月，以便制定和實施一套協議。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EEF4550-932D-3DA4-D013-7E2F04C3E582}"/>
              </a:ext>
            </a:extLst>
          </p:cNvPr>
          <p:cNvSpPr txBox="1"/>
          <p:nvPr/>
        </p:nvSpPr>
        <p:spPr>
          <a:xfrm>
            <a:off x="1709269" y="4414001"/>
            <a:ext cx="2150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Yann 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LeCun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 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不太可能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 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年內擁有跟人類相同智慧。反對停止訓練比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GPT-4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更強大的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1EDDE08-DF13-188D-0657-82CC4080AA1F}"/>
              </a:ext>
            </a:extLst>
          </p:cNvPr>
          <p:cNvSpPr txBox="1"/>
          <p:nvPr/>
        </p:nvSpPr>
        <p:spPr>
          <a:xfrm>
            <a:off x="3949821" y="4441425"/>
            <a:ext cx="2059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Geoffrey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Hinton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可能造成的風險比氣候變遷更急迫。前者容易提供建議，但對後者卻不知該從何著手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31F0A1D-2C0C-EDD8-A5FE-1FA3A4B1D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84" t="-1" r="18799" b="29870"/>
          <a:stretch/>
        </p:blipFill>
        <p:spPr>
          <a:xfrm>
            <a:off x="8261303" y="1044433"/>
            <a:ext cx="1995636" cy="392025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8B9C91B-D0FB-DF7C-D56F-30AE59A4F5F2}"/>
              </a:ext>
            </a:extLst>
          </p:cNvPr>
          <p:cNvSpPr txBox="1"/>
          <p:nvPr/>
        </p:nvSpPr>
        <p:spPr>
          <a:xfrm>
            <a:off x="8261303" y="4458506"/>
            <a:ext cx="2059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Sam Altman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的確可能造成令人憂心的風險，贊成政府設制獨立機構針對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進行監管與認證。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	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426C634-DA3B-8A59-BB4D-CA4EDC965CA9}"/>
              </a:ext>
            </a:extLst>
          </p:cNvPr>
          <p:cNvSpPr txBox="1"/>
          <p:nvPr/>
        </p:nvSpPr>
        <p:spPr>
          <a:xfrm>
            <a:off x="172774" y="6583826"/>
            <a:ext cx="5745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新細明體" panose="02020500000000000000" pitchFamily="18" charset="-120"/>
                <a:cs typeface="+mn-cs"/>
              </a:rPr>
              <a:t>Photo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https://www.nytimes.com/2019/03/27/technology/turing-award-ai.html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01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唯一戰勝AlphaGo 棋手李世石退役稱人類不可能擊敗電腦- ezone.hk - 科技焦點- 科技汽車- D191128">
            <a:extLst>
              <a:ext uri="{FF2B5EF4-FFF2-40B4-BE49-F238E27FC236}">
                <a16:creationId xmlns:a16="http://schemas.microsoft.com/office/drawing/2014/main" id="{6F5DEB3A-91AE-4CF6-9D1A-66C1E4E0B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773" y="6349"/>
            <a:ext cx="9172353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138301A-7261-4168-960E-AD3246A607D9}"/>
              </a:ext>
            </a:extLst>
          </p:cNvPr>
          <p:cNvSpPr/>
          <p:nvPr/>
        </p:nvSpPr>
        <p:spPr>
          <a:xfrm rot="10800000">
            <a:off x="3001923" y="-2"/>
            <a:ext cx="3076353" cy="6858001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B359B79A-6326-43C5-870E-52442203C9A2}"/>
              </a:ext>
            </a:extLst>
          </p:cNvPr>
          <p:cNvSpPr/>
          <p:nvPr/>
        </p:nvSpPr>
        <p:spPr>
          <a:xfrm>
            <a:off x="-1" y="400740"/>
            <a:ext cx="8527311" cy="843516"/>
          </a:xfrm>
          <a:prstGeom prst="homePlate">
            <a:avLst/>
          </a:prstGeom>
          <a:solidFill>
            <a:schemeClr val="accent1">
              <a:lumMod val="75000"/>
              <a:alpha val="4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58231D0-AAF0-408B-A05D-44590C5E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28" y="493002"/>
            <a:ext cx="8462251" cy="766375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2016 </a:t>
            </a:r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棋局的勝負之外</a:t>
            </a:r>
            <a:r>
              <a:rPr lang="en-US" altLang="zh-TW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TW" altLang="en-US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C1D81DA-84DB-4050-A606-E40066401BF1}"/>
              </a:ext>
            </a:extLst>
          </p:cNvPr>
          <p:cNvSpPr/>
          <p:nvPr/>
        </p:nvSpPr>
        <p:spPr>
          <a:xfrm>
            <a:off x="0" y="1607068"/>
            <a:ext cx="7286847" cy="4158732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A249AE6-79AD-487A-9E9E-A48E6FCE5995}"/>
              </a:ext>
            </a:extLst>
          </p:cNvPr>
          <p:cNvSpPr/>
          <p:nvPr/>
        </p:nvSpPr>
        <p:spPr>
          <a:xfrm>
            <a:off x="347329" y="1828818"/>
            <a:ext cx="6939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在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2016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AlphaGo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與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Lee Sedol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的第二場比賽中，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AlphaGo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做出了一個人類想不到的舉動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31B1D9C-354D-48EA-9AAC-41F253EE466D}"/>
              </a:ext>
            </a:extLst>
          </p:cNvPr>
          <p:cNvSpPr/>
          <p:nvPr/>
        </p:nvSpPr>
        <p:spPr>
          <a:xfrm>
            <a:off x="347330" y="3354874"/>
            <a:ext cx="6280298" cy="1355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AlphaGo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Move 37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觸發了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Sedol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Move 78</a:t>
            </a:r>
          </a:p>
          <a:p>
            <a:pPr marL="800100" marR="0" lvl="1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是否暗示著我們未來與人工智慧的關係？</a:t>
            </a:r>
          </a:p>
          <a:p>
            <a:pPr marL="800100" marR="0" lvl="1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AI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將使我們能夠探索和發現新的未知，從而擴展我們的智慧？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A4DEADC-EE22-4988-A72E-8D1814494B03}"/>
              </a:ext>
            </a:extLst>
          </p:cNvPr>
          <p:cNvSpPr/>
          <p:nvPr/>
        </p:nvSpPr>
        <p:spPr>
          <a:xfrm>
            <a:off x="203528" y="5303699"/>
            <a:ext cx="6317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微軟正黑體" panose="020B0604030504040204" pitchFamily="34" charset="-120"/>
                <a:cs typeface="+mn-cs"/>
              </a:rPr>
              <a:t>Lee Sedol vs AlphaGo Move 37 reactions and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https://m.youtube.com/watch?v=HT-UZkiOLv8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859E380-4BDB-4693-B4F6-1EC6CCF3CC56}"/>
              </a:ext>
            </a:extLst>
          </p:cNvPr>
          <p:cNvSpPr/>
          <p:nvPr/>
        </p:nvSpPr>
        <p:spPr>
          <a:xfrm>
            <a:off x="660400" y="25058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Move 37, it was a highly inventive move that puzzled all Go players and the experts at the time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78E77E1-1FE9-417E-A52F-0FE177A8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8C304-2D76-0C40-8B51-50D957434CB4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65BE1DE-458A-467C-8678-4AB761665D21}"/>
              </a:ext>
            </a:extLst>
          </p:cNvPr>
          <p:cNvCxnSpPr/>
          <p:nvPr/>
        </p:nvCxnSpPr>
        <p:spPr>
          <a:xfrm>
            <a:off x="325281" y="6593304"/>
            <a:ext cx="1097231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721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03ACDF84-A709-FE03-13F9-874BE2036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995002"/>
            <a:ext cx="10972800" cy="53730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TW" sz="6300" b="1" dirty="0">
                <a:solidFill>
                  <a:srgbClr val="B9818C"/>
                </a:solidFill>
              </a:rPr>
              <a:t>D </a:t>
            </a:r>
            <a:r>
              <a:rPr lang="en-US" altLang="zh-TW" sz="4200" dirty="0"/>
              <a:t>Dissatisfaction with how things are now; sometimes framed as the Desire for change that requires a shared Database of information</a:t>
            </a:r>
          </a:p>
          <a:p>
            <a:pPr marL="0" indent="0">
              <a:buNone/>
            </a:pPr>
            <a:r>
              <a:rPr lang="zh-TW" altLang="en-US" sz="4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（對現況的不滿）</a:t>
            </a:r>
            <a:endParaRPr lang="en-US" altLang="zh-TW" sz="4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en-US" altLang="zh-TW" sz="6300" b="1" dirty="0">
                <a:solidFill>
                  <a:srgbClr val="B9818C"/>
                </a:solidFill>
              </a:rPr>
              <a:t>V </a:t>
            </a:r>
            <a:r>
              <a:rPr lang="en-US" altLang="zh-TW" sz="4200" dirty="0"/>
              <a:t>an ennobling Vision of where people are headed together</a:t>
            </a:r>
          </a:p>
          <a:p>
            <a:pPr marL="0" indent="0">
              <a:buNone/>
            </a:pPr>
            <a:r>
              <a:rPr lang="zh-TW" altLang="en-US" sz="4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（願景及目標） </a:t>
            </a:r>
            <a:endParaRPr lang="en-US" altLang="zh-TW" sz="4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en-US" altLang="zh-TW" sz="6300" b="1" dirty="0">
                <a:solidFill>
                  <a:srgbClr val="B9818C"/>
                </a:solidFill>
              </a:rPr>
              <a:t>F </a:t>
            </a:r>
            <a:r>
              <a:rPr lang="en-US" altLang="zh-TW" sz="4200" dirty="0"/>
              <a:t>First concrete steps that can be taken towards the vision</a:t>
            </a:r>
          </a:p>
          <a:p>
            <a:pPr marL="0" indent="0">
              <a:buNone/>
            </a:pPr>
            <a:r>
              <a:rPr lang="zh-TW" altLang="en-US" sz="4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（第一個具體步驟）</a:t>
            </a:r>
            <a:endParaRPr lang="en-US" altLang="zh-TW" sz="4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en-US" altLang="zh-TW" sz="6300" b="1" dirty="0">
                <a:solidFill>
                  <a:srgbClr val="B9818C"/>
                </a:solidFill>
              </a:rPr>
              <a:t>S </a:t>
            </a:r>
            <a:r>
              <a:rPr lang="en-US" altLang="zh-TW" sz="4200" dirty="0"/>
              <a:t>Clear supports for follow through. When multiplied, these four factors combine to overcome</a:t>
            </a:r>
            <a:r>
              <a:rPr lang="zh-TW" altLang="en-US" sz="4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（持續的支持系統）</a:t>
            </a:r>
            <a:endParaRPr lang="en-US" altLang="zh-TW" sz="4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en-US" altLang="zh-TW" sz="6300" b="1" dirty="0">
                <a:solidFill>
                  <a:srgbClr val="B9818C"/>
                </a:solidFill>
              </a:rPr>
              <a:t>R </a:t>
            </a:r>
            <a:r>
              <a:rPr lang="en-US" altLang="zh-TW" sz="4200" dirty="0"/>
              <a:t>Resistance to change</a:t>
            </a:r>
            <a:r>
              <a:rPr lang="zh-TW" altLang="en-US" sz="4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（阻力）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BB400B6-7AB4-DF15-CFAB-26AD0F55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變革公式  </a:t>
            </a:r>
            <a:r>
              <a:rPr lang="en-US" altLang="zh-TW" dirty="0"/>
              <a:t>C=</a:t>
            </a:r>
            <a:r>
              <a:rPr lang="pt-BR" altLang="zh-TW" dirty="0"/>
              <a:t>D × V × F × S &gt; R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DB21DB-E160-0152-1433-52E3E6885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27846-145B-4549-A26A-EC70AB33CFE3}" type="slidenum">
              <a:rPr kumimoji="0" lang="en-US" altLang="zh-TW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04F3A07-2A32-8F1B-61CA-246C11376D8B}"/>
              </a:ext>
            </a:extLst>
          </p:cNvPr>
          <p:cNvSpPr txBox="1"/>
          <p:nvPr/>
        </p:nvSpPr>
        <p:spPr>
          <a:xfrm>
            <a:off x="567745" y="6337047"/>
            <a:ext cx="5390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Resource: Steven Cady etc. (2021) “The Change Formula: Myth, Legend or Lore?”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17724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B7801EF-CCCD-C6F5-46E8-6F731805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076" y="265625"/>
            <a:ext cx="10972800" cy="634082"/>
          </a:xfrm>
        </p:spPr>
        <p:txBody>
          <a:bodyPr/>
          <a:lstStyle/>
          <a:p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AIF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使命：推動產業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化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F963124-9CF5-F987-EB78-4127934CB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27846-145B-4549-A26A-EC70AB33CFE3}" type="slidenum">
              <a:rPr kumimoji="0" lang="en-US" altLang="zh-TW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2861925-618C-DFE0-0FD7-5B6E787DAA53}"/>
              </a:ext>
            </a:extLst>
          </p:cNvPr>
          <p:cNvSpPr txBox="1"/>
          <p:nvPr/>
        </p:nvSpPr>
        <p:spPr>
          <a:xfrm>
            <a:off x="856027" y="2667495"/>
            <a:ext cx="292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7616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台灣資料科學協會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A7616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大數據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FAC94A4-AAEE-D38B-5D85-635CEAF1296D}"/>
              </a:ext>
            </a:extLst>
          </p:cNvPr>
          <p:cNvSpPr txBox="1"/>
          <p:nvPr/>
        </p:nvSpPr>
        <p:spPr>
          <a:xfrm>
            <a:off x="4511813" y="2656212"/>
            <a:ext cx="292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7616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創辦台灣人工智慧學校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A7616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產業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AI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教育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350CD89-9850-03C8-11AA-C0B129BC32DF}"/>
              </a:ext>
            </a:extLst>
          </p:cNvPr>
          <p:cNvSpPr txBox="1"/>
          <p:nvPr/>
        </p:nvSpPr>
        <p:spPr>
          <a:xfrm>
            <a:off x="8392712" y="2667495"/>
            <a:ext cx="292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7616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鏈結產學賦能企業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A7616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產業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AI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2648A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化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647B4D8-3CCE-211A-9758-6E74BDB062A8}"/>
              </a:ext>
            </a:extLst>
          </p:cNvPr>
          <p:cNvSpPr txBox="1"/>
          <p:nvPr/>
        </p:nvSpPr>
        <p:spPr>
          <a:xfrm>
            <a:off x="4292738" y="3742587"/>
            <a:ext cx="3441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鑑於人工智慧的重要，以及台灣產業長久缺少軟體人才的問題，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2018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年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AIF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正式成立，承辦台灣人工智慧學校專案。希望讓「找不到人才」不再成為企業發展人工智慧的障礙，並建立「自己的問題自己解決」的文化，打破被技術殖民的慣性，重建社會自信。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41C5115-686A-D24F-8AF6-A22A136034FC}"/>
              </a:ext>
            </a:extLst>
          </p:cNvPr>
          <p:cNvSpPr txBox="1"/>
          <p:nvPr/>
        </p:nvSpPr>
        <p:spPr>
          <a:xfrm>
            <a:off x="8132362" y="3742587"/>
            <a:ext cx="3441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為更符合企業及產業的需求與期待，自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2020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年起專注於賦能企業，藉由專案規劃、人才培訓、深化連結技術、應用與專業領域，共同探索更多的可能，加速企業導入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AI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，並扮演政府與產業間橋樑，帶動產業轉型。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1EFB8BE1-4326-77D0-801C-77447868D63F}"/>
              </a:ext>
            </a:extLst>
          </p:cNvPr>
          <p:cNvCxnSpPr>
            <a:cxnSpLocks/>
          </p:cNvCxnSpPr>
          <p:nvPr/>
        </p:nvCxnSpPr>
        <p:spPr>
          <a:xfrm>
            <a:off x="4375742" y="3568419"/>
            <a:ext cx="3193143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2E830689-7986-0260-D71D-70FD36C44FFC}"/>
              </a:ext>
            </a:extLst>
          </p:cNvPr>
          <p:cNvCxnSpPr>
            <a:cxnSpLocks/>
          </p:cNvCxnSpPr>
          <p:nvPr/>
        </p:nvCxnSpPr>
        <p:spPr>
          <a:xfrm>
            <a:off x="8192999" y="3568419"/>
            <a:ext cx="3193143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7D7F6E4-AD56-2E47-7E1A-8DFA17AF46A9}"/>
              </a:ext>
            </a:extLst>
          </p:cNvPr>
          <p:cNvSpPr txBox="1"/>
          <p:nvPr/>
        </p:nvSpPr>
        <p:spPr>
          <a:xfrm>
            <a:off x="652076" y="3766931"/>
            <a:ext cx="3441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由陳昇瑋博士於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2016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年創立，旨在推廣資料科學的認知、技術及應用。帶領社會大眾認識資料科學，並且進入資料科學領域，最重要的是將資料科學引入白領工作者的專業領域，為個人與組織帶來創新與價值。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623A377-0E9F-C88E-4A37-199193EBC6D7}"/>
              </a:ext>
            </a:extLst>
          </p:cNvPr>
          <p:cNvCxnSpPr>
            <a:cxnSpLocks/>
          </p:cNvCxnSpPr>
          <p:nvPr/>
        </p:nvCxnSpPr>
        <p:spPr>
          <a:xfrm>
            <a:off x="795170" y="3562064"/>
            <a:ext cx="3082683" cy="6355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pic>
        <p:nvPicPr>
          <p:cNvPr id="2" name="圖片 1" descr="一張含有 文字, 人員, 西裝, 男人 的圖片&#10;&#10;自動產生的描述">
            <a:extLst>
              <a:ext uri="{FF2B5EF4-FFF2-40B4-BE49-F238E27FC236}">
                <a16:creationId xmlns:a16="http://schemas.microsoft.com/office/drawing/2014/main" id="{E7146F63-0B60-C4FD-F866-8B6F14D0E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673" y="84481"/>
            <a:ext cx="3441701" cy="2323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5491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6474A3D-CD57-6DF9-BE8C-372E6E46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台灣</a:t>
            </a:r>
            <a:r>
              <a:rPr lang="en-US" altLang="zh-TW" dirty="0"/>
              <a:t>AI</a:t>
            </a:r>
            <a:r>
              <a:rPr lang="zh-TW" altLang="en-US" dirty="0"/>
              <a:t>生態系地圖</a:t>
            </a:r>
            <a:r>
              <a:rPr lang="en-US" altLang="zh-TW" dirty="0"/>
              <a:t>-1  (2023</a:t>
            </a:r>
            <a:r>
              <a:rPr lang="zh-TW" altLang="en-US" dirty="0"/>
              <a:t>上半年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48B2898-DAE1-78F1-B38F-5E4A4C011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27846-145B-4549-A26A-EC70AB33CFE3}" type="slidenum">
              <a:rPr kumimoji="0" lang="en-US" altLang="zh-TW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4183E09-8034-E525-BACA-EAE3BD45D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34" y="843409"/>
            <a:ext cx="9359012" cy="5591661"/>
          </a:xfrm>
          <a:prstGeom prst="rect">
            <a:avLst/>
          </a:prstGeom>
        </p:spPr>
      </p:pic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A28200B-7BE2-BE23-40BA-3A80096F5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7091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6474A3D-CD57-6DF9-BE8C-372E6E46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台灣</a:t>
            </a:r>
            <a:r>
              <a:rPr lang="en-US" altLang="zh-TW" dirty="0"/>
              <a:t>AI</a:t>
            </a:r>
            <a:r>
              <a:rPr lang="zh-TW" altLang="en-US" dirty="0"/>
              <a:t>生態系地圖</a:t>
            </a:r>
            <a:r>
              <a:rPr lang="en-US" altLang="zh-TW" dirty="0"/>
              <a:t>-2  (2023</a:t>
            </a:r>
            <a:r>
              <a:rPr lang="zh-TW" altLang="en-US" dirty="0"/>
              <a:t>上半年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48B2898-DAE1-78F1-B38F-5E4A4C011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27846-145B-4549-A26A-EC70AB33CFE3}" type="slidenum">
              <a:rPr kumimoji="0" lang="en-US" altLang="zh-TW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A028F86-6C3E-3750-C395-1102F1B96DFE}"/>
              </a:ext>
            </a:extLst>
          </p:cNvPr>
          <p:cNvSpPr txBox="1"/>
          <p:nvPr/>
        </p:nvSpPr>
        <p:spPr>
          <a:xfrm>
            <a:off x="609600" y="5337312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資料來源：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hlinkClick r:id="rId2"/>
              </a:rPr>
              <a:t>https://edge.aif.tw/2023first-ai-map/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，每年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月及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7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月定期發佈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689F5D9-A24B-A402-AD6A-5A6F9DED3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12" y="1234216"/>
            <a:ext cx="11786515" cy="371228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85C53F0-DD22-0A20-5D91-AB2CADEFB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560" y="5082669"/>
            <a:ext cx="1295581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65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A7D99A1-EE98-AD0D-6C57-908E21F01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95" y="211137"/>
            <a:ext cx="10464594" cy="6435725"/>
          </a:xfrm>
          <a:prstGeom prst="rect">
            <a:avLst/>
          </a:prstGeom>
          <a:noFill/>
        </p:spPr>
      </p:pic>
      <p:sp>
        <p:nvSpPr>
          <p:cNvPr id="4" name="投影片編號版面配置區 3" hidden="1">
            <a:extLst>
              <a:ext uri="{FF2B5EF4-FFF2-40B4-BE49-F238E27FC236}">
                <a16:creationId xmlns:a16="http://schemas.microsoft.com/office/drawing/2014/main" id="{D2406771-C97E-84EE-F9C5-90791340B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D2A27846-145B-4549-A26A-EC70AB33CFE3}" type="slidenum">
              <a:rPr lang="en-US" altLang="zh-TW" noProof="0" smtClean="0"/>
              <a:pPr lvl="0"/>
              <a:t>29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837633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FF4801-D5C6-3B00-D56B-B4AF8274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TW" dirty="0"/>
            </a:br>
            <a:r>
              <a:rPr lang="zh-TW" altLang="en-US" dirty="0"/>
              <a:t>從</a:t>
            </a:r>
            <a:r>
              <a:rPr lang="en-US" altLang="zh-TW" dirty="0" err="1"/>
              <a:t>ChatGPT</a:t>
            </a:r>
            <a:r>
              <a:rPr lang="zh-TW" altLang="en-US" dirty="0"/>
              <a:t>看</a:t>
            </a:r>
            <a:r>
              <a:rPr lang="en-US" altLang="zh-TW" dirty="0"/>
              <a:t>AI</a:t>
            </a:r>
            <a:r>
              <a:rPr lang="zh-TW" altLang="en-US" dirty="0"/>
              <a:t>未來發展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2586736-9294-1C47-14B6-1F9E87AB8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A27846-145B-4549-A26A-EC70AB33CFE3}" type="slidenum">
              <a:rPr lang="en-US" altLang="zh-TW" smtClean="0"/>
              <a:pPr/>
              <a:t>3</a:t>
            </a:fld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69C6E7-D151-EC8B-5AA2-BF6A398310BB}"/>
              </a:ext>
            </a:extLst>
          </p:cNvPr>
          <p:cNvSpPr txBox="1"/>
          <p:nvPr/>
        </p:nvSpPr>
        <p:spPr>
          <a:xfrm>
            <a:off x="4512366" y="3240157"/>
            <a:ext cx="3916018" cy="1015663"/>
          </a:xfrm>
          <a:prstGeom prst="rect">
            <a:avLst/>
          </a:prstGeom>
          <a:solidFill>
            <a:srgbClr val="5264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chemeClr val="bg1"/>
                </a:solidFill>
              </a:rPr>
              <a:t>     </a:t>
            </a:r>
            <a:r>
              <a:rPr lang="en-US" altLang="zh-TW" sz="6000" dirty="0" err="1">
                <a:solidFill>
                  <a:schemeClr val="bg1"/>
                </a:solidFill>
              </a:rPr>
              <a:t>ChatGPT</a:t>
            </a:r>
            <a:endParaRPr lang="zh-TW" altLang="en-US" sz="6000" dirty="0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7013C36-E1A2-61EF-4EB9-60A91F1A8418}"/>
              </a:ext>
            </a:extLst>
          </p:cNvPr>
          <p:cNvSpPr txBox="1"/>
          <p:nvPr/>
        </p:nvSpPr>
        <p:spPr>
          <a:xfrm>
            <a:off x="4244010" y="1170970"/>
            <a:ext cx="4343400" cy="830997"/>
          </a:xfrm>
          <a:prstGeom prst="rect">
            <a:avLst/>
          </a:prstGeom>
          <a:solidFill>
            <a:srgbClr val="52648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產生什麼影響？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8C7D9ED-3CCE-8CC6-77F3-D176EFD82596}"/>
              </a:ext>
            </a:extLst>
          </p:cNvPr>
          <p:cNvSpPr txBox="1"/>
          <p:nvPr/>
        </p:nvSpPr>
        <p:spPr>
          <a:xfrm>
            <a:off x="8073888" y="5315154"/>
            <a:ext cx="3011556" cy="830997"/>
          </a:xfrm>
          <a:prstGeom prst="rect">
            <a:avLst/>
          </a:prstGeom>
          <a:solidFill>
            <a:srgbClr val="52648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怎麼用？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7BF3619-FB00-4289-58BE-B0A68353397E}"/>
              </a:ext>
            </a:extLst>
          </p:cNvPr>
          <p:cNvSpPr txBox="1"/>
          <p:nvPr/>
        </p:nvSpPr>
        <p:spPr>
          <a:xfrm>
            <a:off x="1106556" y="5289537"/>
            <a:ext cx="4343400" cy="830997"/>
          </a:xfrm>
          <a:prstGeom prst="rect">
            <a:avLst/>
          </a:prstGeom>
          <a:solidFill>
            <a:srgbClr val="52648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怎麼做出來的？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896C483-87F2-36D4-F0A6-CA3B88C99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44" b="4018"/>
          <a:stretch/>
        </p:blipFill>
        <p:spPr>
          <a:xfrm>
            <a:off x="4750906" y="3403735"/>
            <a:ext cx="706864" cy="688506"/>
          </a:xfrm>
          <a:prstGeom prst="rect">
            <a:avLst/>
          </a:prstGeom>
        </p:spPr>
      </p:pic>
      <p:sp>
        <p:nvSpPr>
          <p:cNvPr id="10" name="箭號: 向下 9">
            <a:extLst>
              <a:ext uri="{FF2B5EF4-FFF2-40B4-BE49-F238E27FC236}">
                <a16:creationId xmlns:a16="http://schemas.microsoft.com/office/drawing/2014/main" id="{F96E9684-3884-147A-0AF1-578A7CB4321B}"/>
              </a:ext>
            </a:extLst>
          </p:cNvPr>
          <p:cNvSpPr/>
          <p:nvPr/>
        </p:nvSpPr>
        <p:spPr>
          <a:xfrm rot="3124525">
            <a:off x="4572037" y="4398627"/>
            <a:ext cx="576468" cy="914815"/>
          </a:xfrm>
          <a:prstGeom prst="downArrow">
            <a:avLst/>
          </a:prstGeom>
          <a:solidFill>
            <a:srgbClr val="A76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4E114BC9-B9BE-C129-F999-75C68541DB46}"/>
              </a:ext>
            </a:extLst>
          </p:cNvPr>
          <p:cNvSpPr/>
          <p:nvPr/>
        </p:nvSpPr>
        <p:spPr>
          <a:xfrm rot="18647789">
            <a:off x="7937606" y="4395808"/>
            <a:ext cx="576468" cy="980489"/>
          </a:xfrm>
          <a:prstGeom prst="downArrow">
            <a:avLst/>
          </a:prstGeom>
          <a:solidFill>
            <a:srgbClr val="A76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075DB5AD-6846-4367-6928-F25BB61C1873}"/>
              </a:ext>
            </a:extLst>
          </p:cNvPr>
          <p:cNvSpPr/>
          <p:nvPr/>
        </p:nvSpPr>
        <p:spPr>
          <a:xfrm rot="10800000">
            <a:off x="6127476" y="2208125"/>
            <a:ext cx="576468" cy="916342"/>
          </a:xfrm>
          <a:prstGeom prst="downArrow">
            <a:avLst/>
          </a:prstGeom>
          <a:solidFill>
            <a:srgbClr val="A76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60C7160-3DD6-D9CC-DC39-66A874BD2FBE}"/>
              </a:ext>
            </a:extLst>
          </p:cNvPr>
          <p:cNvSpPr txBox="1"/>
          <p:nvPr/>
        </p:nvSpPr>
        <p:spPr>
          <a:xfrm>
            <a:off x="1456677" y="4295578"/>
            <a:ext cx="2865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的三大構成要素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技術：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GPT+Chat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為什麼造成這麼大的轟動？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306E9A9-75C5-43A6-CB48-7E2DB2A5C62A}"/>
              </a:ext>
            </a:extLst>
          </p:cNvPr>
          <p:cNvSpPr txBox="1"/>
          <p:nvPr/>
        </p:nvSpPr>
        <p:spPr>
          <a:xfrm>
            <a:off x="8715554" y="4351672"/>
            <a:ext cx="1929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蒐尋、資訊整合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寫報告、聊天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寫程式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999A840-C434-C8FB-DC10-5DF2AB741A0F}"/>
              </a:ext>
            </a:extLst>
          </p:cNvPr>
          <p:cNvSpPr txBox="1"/>
          <p:nvPr/>
        </p:nvSpPr>
        <p:spPr>
          <a:xfrm>
            <a:off x="5627798" y="4362657"/>
            <a:ext cx="20385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一個大型人工智慧語言模型。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OpenAI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月底正式釋出。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個月使用人數破億，史上最快紀錄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75E7482-0FCF-CD39-DD8D-B2D409ED9A38}"/>
              </a:ext>
            </a:extLst>
          </p:cNvPr>
          <p:cNvSpPr txBox="1"/>
          <p:nvPr/>
        </p:nvSpPr>
        <p:spPr>
          <a:xfrm>
            <a:off x="2889489" y="2139105"/>
            <a:ext cx="2952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個人：誰的工作被取代？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企業：怎麼因應？創造商機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國家：產業競爭力、假訊息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3699BC1-0579-1BB3-8C31-C7C3E4D01E87}"/>
              </a:ext>
            </a:extLst>
          </p:cNvPr>
          <p:cNvSpPr txBox="1"/>
          <p:nvPr/>
        </p:nvSpPr>
        <p:spPr>
          <a:xfrm>
            <a:off x="6988946" y="2193420"/>
            <a:ext cx="3062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未來到底該怎麼教孩子？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我們究竟生活在什麼世界？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人到底有什麼價值？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0960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3F5FD31-6879-742B-71AC-2E95DF35D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029" y="3339971"/>
            <a:ext cx="2939144" cy="9429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62AC7BB-7E5F-687E-F58B-814C945C6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08" y="2544236"/>
            <a:ext cx="3572374" cy="3620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B252147-09DF-655F-BC88-F568FD0F6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295082" y="2328793"/>
            <a:ext cx="800917" cy="79288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7D87206-9D3D-924B-7079-2924C85AC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709" y="3339971"/>
            <a:ext cx="94532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8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7188760-25A7-19E6-18F0-D677DF462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27846-145B-4549-A26A-EC70AB33CFE3}" type="slidenum">
              <a:rPr kumimoji="0" lang="en-US" altLang="zh-TW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5ACBD9F-214A-037D-BFC7-5680DF3E5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3" y="384994"/>
            <a:ext cx="10142003" cy="565277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812C2CD-84B3-47D6-B674-62785C78913F}"/>
              </a:ext>
            </a:extLst>
          </p:cNvPr>
          <p:cNvSpPr txBox="1"/>
          <p:nvPr/>
        </p:nvSpPr>
        <p:spPr>
          <a:xfrm>
            <a:off x="9150019" y="5137317"/>
            <a:ext cx="5327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資料來源：台大資工系教授 李宏毅</a:t>
            </a:r>
          </a:p>
        </p:txBody>
      </p:sp>
    </p:spTree>
    <p:extLst>
      <p:ext uri="{BB962C8B-B14F-4D97-AF65-F5344CB8AC3E}">
        <p14:creationId xmlns:p14="http://schemas.microsoft.com/office/powerpoint/2010/main" val="154979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5677ADFD-268A-4F59-9E5E-1332DF9CE9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89852" y="427551"/>
          <a:ext cx="12000713" cy="5794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標題 5">
            <a:extLst>
              <a:ext uri="{FF2B5EF4-FFF2-40B4-BE49-F238E27FC236}">
                <a16:creationId xmlns:a16="http://schemas.microsoft.com/office/drawing/2014/main" id="{D743DA85-570F-78B1-36BE-9A705005D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ChatGPT</a:t>
            </a:r>
            <a:r>
              <a:rPr lang="en-US" altLang="zh-TW" dirty="0"/>
              <a:t> </a:t>
            </a:r>
            <a:r>
              <a:rPr lang="zh-TW" altLang="en-US" dirty="0"/>
              <a:t>家庭樹</a:t>
            </a:r>
          </a:p>
        </p:txBody>
      </p: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4E268248-F75E-4E24-9D69-1C856691C49F}"/>
              </a:ext>
            </a:extLst>
          </p:cNvPr>
          <p:cNvCxnSpPr>
            <a:cxnSpLocks/>
          </p:cNvCxnSpPr>
          <p:nvPr/>
        </p:nvCxnSpPr>
        <p:spPr>
          <a:xfrm>
            <a:off x="8169435" y="4911737"/>
            <a:ext cx="610253" cy="52500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DED72E87-8617-51DE-B1C6-B419FF836954}"/>
              </a:ext>
            </a:extLst>
          </p:cNvPr>
          <p:cNvSpPr txBox="1"/>
          <p:nvPr/>
        </p:nvSpPr>
        <p:spPr>
          <a:xfrm>
            <a:off x="6399740" y="6547959"/>
            <a:ext cx="3539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資料來源：中央研究院古倫維、政大蔡炎龍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CB40DC2-C18B-C972-D9E6-180CC8B7D6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94" r="2566"/>
          <a:stretch/>
        </p:blipFill>
        <p:spPr>
          <a:xfrm>
            <a:off x="527381" y="3218200"/>
            <a:ext cx="6618854" cy="300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38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85060CE-ADD6-AD1A-609C-3279F4FD3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594318"/>
            <a:ext cx="10972800" cy="4525963"/>
          </a:xfrm>
        </p:spPr>
        <p:txBody>
          <a:bodyPr/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未循往例公開真實的參數量及模型訓練流程，因此受到外界質疑。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大量採用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Reinforcement Learning from Human Feedback</a:t>
            </a:r>
          </a:p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非公開上市公司，法規及社會壓力相對較小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2019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年即與微軟合作，不僅有充足資源，且掌握最重要的落地場域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1972F80-CABF-A844-4497-37055A83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OpenAI</a:t>
            </a:r>
            <a:r>
              <a:rPr lang="zh-TW" altLang="en-US" dirty="0"/>
              <a:t>異軍突起的（可能）原因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2E341B-7B05-E74A-615B-D29819CEB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A27846-145B-4549-A26A-EC70AB33CFE3}" type="slidenum">
              <a:rPr lang="en-US" altLang="zh-TW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2959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18B96DF-22A5-9F39-7ABA-C8C40CAC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生成式</a:t>
            </a:r>
            <a:r>
              <a:rPr lang="en-US" altLang="zh-TW" dirty="0"/>
              <a:t>AI</a:t>
            </a:r>
            <a:r>
              <a:rPr lang="zh-TW" altLang="en-US" dirty="0"/>
              <a:t>對產業影響（</a:t>
            </a:r>
            <a:r>
              <a:rPr lang="en-US" altLang="zh-TW" dirty="0"/>
              <a:t>2023.07</a:t>
            </a:r>
            <a:r>
              <a:rPr lang="zh-TW" altLang="en-US" dirty="0"/>
              <a:t>）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8ED839F-C16D-1ED9-2CA8-BCD1185E9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A27846-145B-4549-A26A-EC70AB33CFE3}" type="slidenum">
              <a:rPr lang="en-US" altLang="zh-TW" smtClean="0"/>
              <a:pPr/>
              <a:t>7</a:t>
            </a:fld>
            <a:endParaRPr lang="zh-TW" altLang="en-US" dirty="0"/>
          </a:p>
        </p:txBody>
      </p:sp>
      <p:sp>
        <p:nvSpPr>
          <p:cNvPr id="5" name="內容版面配置區 9">
            <a:extLst>
              <a:ext uri="{FF2B5EF4-FFF2-40B4-BE49-F238E27FC236}">
                <a16:creationId xmlns:a16="http://schemas.microsoft.com/office/drawing/2014/main" id="{988DA57B-2882-56FE-F4C8-5768F5E61F14}"/>
              </a:ext>
            </a:extLst>
          </p:cNvPr>
          <p:cNvSpPr txBox="1">
            <a:spLocks/>
          </p:cNvSpPr>
          <p:nvPr/>
        </p:nvSpPr>
        <p:spPr>
          <a:xfrm>
            <a:off x="527381" y="1470991"/>
            <a:ext cx="10972800" cy="4929808"/>
          </a:xfrm>
          <a:prstGeom prst="rect">
            <a:avLst/>
          </a:prstGeom>
          <a:ln w="25400" cap="flat" cmpd="sng" algn="ctr">
            <a:solidFill>
              <a:srgbClr val="52648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麥肯錫預估，生成式</a:t>
            </a:r>
            <a:r>
              <a:rPr lang="en-US" altLang="zh-TW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TW" altLang="en-US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每年可創造</a:t>
            </a:r>
            <a:r>
              <a:rPr lang="en-US" altLang="zh-TW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2.6</a:t>
            </a:r>
            <a:r>
              <a:rPr lang="zh-TW" altLang="en-US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至</a:t>
            </a:r>
            <a:r>
              <a:rPr lang="en-US" altLang="zh-TW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4.4</a:t>
            </a:r>
            <a:r>
              <a:rPr lang="zh-TW" altLang="en-US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兆美元的經濟價值。</a:t>
            </a:r>
            <a:endParaRPr lang="en-US" altLang="zh-TW" dirty="0">
              <a:solidFill>
                <a:srgbClr val="303A3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全球</a:t>
            </a:r>
            <a:r>
              <a:rPr lang="en-US" altLang="zh-TW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75%</a:t>
            </a:r>
            <a:r>
              <a:rPr lang="zh-TW" altLang="en-US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的企業會使用生成式</a:t>
            </a:r>
            <a:r>
              <a:rPr lang="en-US" altLang="zh-TW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TW" altLang="en-US" dirty="0">
                <a:solidFill>
                  <a:srgbClr val="303A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。包括客戶營運、行銷、軟體工程及研發領域。</a:t>
            </a:r>
            <a:endParaRPr lang="en-US" altLang="zh-TW" dirty="0">
              <a:solidFill>
                <a:srgbClr val="303A3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台灣企業主要用以撰寫文案、圖像製作與客戶服務。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許多企業利用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ChatGPT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串接原本的資料庫，嘗試打造專屬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Chatbot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台灣在這波熱潮中仍以相關硬體表現較好。</a:t>
            </a:r>
          </a:p>
        </p:txBody>
      </p:sp>
    </p:spTree>
    <p:extLst>
      <p:ext uri="{BB962C8B-B14F-4D97-AF65-F5344CB8AC3E}">
        <p14:creationId xmlns:p14="http://schemas.microsoft.com/office/powerpoint/2010/main" val="4141186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D4C9439-308A-4B07-8234-48389B0DB2D3}"/>
              </a:ext>
            </a:extLst>
          </p:cNvPr>
          <p:cNvSpPr/>
          <p:nvPr/>
        </p:nvSpPr>
        <p:spPr>
          <a:xfrm>
            <a:off x="898717" y="757711"/>
            <a:ext cx="6952091" cy="223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ChatGPT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是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AI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的一種，所有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AI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的技術原理、應用與侷限，統統都適用。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人人都說會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AI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，但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AI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定義大不同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AI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是通用型技術，但一定需要客製化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AI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只是左手：問題定義與資料整理</a:t>
            </a:r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A1FE6E19-5AB6-4DF6-9908-E0DEBDAA9311}"/>
              </a:ext>
            </a:extLst>
          </p:cNvPr>
          <p:cNvSpPr/>
          <p:nvPr/>
        </p:nvSpPr>
        <p:spPr>
          <a:xfrm>
            <a:off x="6096000" y="2680252"/>
            <a:ext cx="3895152" cy="2894248"/>
          </a:xfrm>
          <a:prstGeom prst="triangl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29D0F7B-4C37-4695-931E-D73C3E56D1AF}"/>
              </a:ext>
            </a:extLst>
          </p:cNvPr>
          <p:cNvSpPr txBox="1"/>
          <p:nvPr/>
        </p:nvSpPr>
        <p:spPr>
          <a:xfrm>
            <a:off x="7257829" y="1888648"/>
            <a:ext cx="1571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數據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FF9DBA7-3B3B-4649-A8C6-FF3AFD8F24E0}"/>
              </a:ext>
            </a:extLst>
          </p:cNvPr>
          <p:cNvSpPr txBox="1"/>
          <p:nvPr/>
        </p:nvSpPr>
        <p:spPr>
          <a:xfrm>
            <a:off x="4831744" y="5566319"/>
            <a:ext cx="1571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模型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4089754-B0DF-4E4E-A636-E5DA8CF77397}"/>
              </a:ext>
            </a:extLst>
          </p:cNvPr>
          <p:cNvSpPr txBox="1"/>
          <p:nvPr/>
        </p:nvSpPr>
        <p:spPr>
          <a:xfrm>
            <a:off x="9683915" y="5566320"/>
            <a:ext cx="1571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算力</a:t>
            </a:r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587C94B-EA58-43DF-91DB-EF90775A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8C304-2D76-0C40-8B51-50D957434CB4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009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350019B-6DDB-9DFB-534A-BB20E7679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182" y="1798655"/>
            <a:ext cx="8287958" cy="2049211"/>
          </a:xfrm>
        </p:spPr>
        <p:txBody>
          <a:bodyPr/>
          <a:lstStyle/>
          <a:p>
            <a:r>
              <a:rPr lang="en-US" altLang="zh-TW" sz="6000" dirty="0"/>
              <a:t>AI</a:t>
            </a:r>
            <a:r>
              <a:rPr lang="zh-TW" altLang="en-US" sz="6000" dirty="0"/>
              <a:t>到底對教育產生了什麼衝擊？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1BB4B6F-919F-8771-2D45-68DD4900A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A27846-145B-4549-A26A-EC70AB33CFE3}" type="slidenum">
              <a:rPr lang="en-US" altLang="zh-TW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7378745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" id="{093468A4-97D9-1F45-A18C-A77565492AE5}" vid="{1E9096EF-10B0-8549-98FF-EB5D02B7C8E7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15203</TotalTime>
  <Words>1922</Words>
  <Application>Microsoft Office PowerPoint</Application>
  <PresentationFormat>寬螢幕</PresentationFormat>
  <Paragraphs>288</Paragraphs>
  <Slides>30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30</vt:i4>
      </vt:variant>
    </vt:vector>
  </HeadingPairs>
  <TitlesOfParts>
    <vt:vector size="45" baseType="lpstr">
      <vt:lpstr>굴림</vt:lpstr>
      <vt:lpstr>Microsoft YaHei</vt:lpstr>
      <vt:lpstr>Source Han Sans TW</vt:lpstr>
      <vt:lpstr>Source Han Sans TW Heavy</vt:lpstr>
      <vt:lpstr>YahooSans VF</vt:lpstr>
      <vt:lpstr>Microsoft JhengHei</vt:lpstr>
      <vt:lpstr>Microsoft JhengHei</vt:lpstr>
      <vt:lpstr>Abadi</vt:lpstr>
      <vt:lpstr>Arial</vt:lpstr>
      <vt:lpstr>Calibri</vt:lpstr>
      <vt:lpstr>Corbel</vt:lpstr>
      <vt:lpstr>Roboto</vt:lpstr>
      <vt:lpstr>Wingdings</vt:lpstr>
      <vt:lpstr>4_Office 佈景主題</vt:lpstr>
      <vt:lpstr>Office 佈景主題</vt:lpstr>
      <vt:lpstr>  AI對未來教育的變革與因應</vt:lpstr>
      <vt:lpstr>PowerPoint 簡報</vt:lpstr>
      <vt:lpstr> 從ChatGPT看AI未來發展 </vt:lpstr>
      <vt:lpstr>PowerPoint 簡報</vt:lpstr>
      <vt:lpstr>ChatGPT 家庭樹</vt:lpstr>
      <vt:lpstr>OpenAI異軍突起的（可能）原因</vt:lpstr>
      <vt:lpstr>生成式AI對產業影響（2023.07）</vt:lpstr>
      <vt:lpstr>PowerPoint 簡報</vt:lpstr>
      <vt:lpstr>AI到底對教育產生了什麼衝擊？</vt:lpstr>
      <vt:lpstr>PowerPoint 簡報</vt:lpstr>
      <vt:lpstr>PowerPoint 簡報</vt:lpstr>
      <vt:lpstr>這些事可能跟AI無關</vt:lpstr>
      <vt:lpstr>目前學校的教學方式</vt:lpstr>
      <vt:lpstr>未來可能的教學方式</vt:lpstr>
      <vt:lpstr>產業界對人才特質需求轉變</vt:lpstr>
      <vt:lpstr>WEF 2023《未來工作報告》</vt:lpstr>
      <vt:lpstr>關鍵</vt:lpstr>
      <vt:lpstr>數據不只是數據（量化）</vt:lpstr>
      <vt:lpstr>Learning how to learn 學習鷹架（質化）</vt:lpstr>
      <vt:lpstr>重新建構：AI時代需要的能力</vt:lpstr>
      <vt:lpstr>AI時代 教育工作者備忘錄</vt:lpstr>
      <vt:lpstr>PowerPoint 簡報</vt:lpstr>
      <vt:lpstr>PowerPoint 簡報</vt:lpstr>
      <vt:lpstr>2016 棋局的勝負之外 </vt:lpstr>
      <vt:lpstr>變革公式  C=D × V × F × S &gt; R</vt:lpstr>
      <vt:lpstr>AIF使命：推動產業AI化</vt:lpstr>
      <vt:lpstr>台灣AI生態系地圖-1  (2023上半年)</vt:lpstr>
      <vt:lpstr>台灣AI生態系地圖-2  (2023上半年)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這些事可能跟AI無關─ 知識產業的重新定義與建構</dc:title>
  <dc:creator>Greta Wen</dc:creator>
  <cp:lastModifiedBy>Greta Wen</cp:lastModifiedBy>
  <cp:revision>19</cp:revision>
  <dcterms:created xsi:type="dcterms:W3CDTF">2023-07-05T23:51:08Z</dcterms:created>
  <dcterms:modified xsi:type="dcterms:W3CDTF">2023-08-07T02:00:10Z</dcterms:modified>
</cp:coreProperties>
</file>